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4"/>
  </p:notesMasterIdLst>
  <p:sldIdLst>
    <p:sldId id="259" r:id="rId2"/>
    <p:sldId id="260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99FF66"/>
    <a:srgbClr val="99FF33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04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6888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6888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r">
              <a:defRPr sz="1200"/>
            </a:lvl1pPr>
          </a:lstStyle>
          <a:p>
            <a:fld id="{1FD9D048-ED87-4597-96F2-3E4074BA485B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7" tIns="45719" rIns="91437" bIns="4571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21225"/>
            <a:ext cx="5445125" cy="4471988"/>
          </a:xfrm>
          <a:prstGeom prst="rect">
            <a:avLst/>
          </a:prstGeom>
        </p:spPr>
        <p:txBody>
          <a:bodyPr vert="horz" lIns="91437" tIns="45719" rIns="91437" bIns="4571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6887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r">
              <a:defRPr sz="1200"/>
            </a:lvl1pPr>
          </a:lstStyle>
          <a:p>
            <a:fld id="{B25E49BA-3FDF-4AB0-A59A-BA32CC27EC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413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6D44-6A2D-4F05-8F3D-2350C62DF7C0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EBAD-C812-436D-8893-BEF58EAA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726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6D44-6A2D-4F05-8F3D-2350C62DF7C0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EBAD-C812-436D-8893-BEF58EAA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126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6D44-6A2D-4F05-8F3D-2350C62DF7C0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EBAD-C812-436D-8893-BEF58EAA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012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6D44-6A2D-4F05-8F3D-2350C62DF7C0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EBAD-C812-436D-8893-BEF58EAA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664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6D44-6A2D-4F05-8F3D-2350C62DF7C0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EBAD-C812-436D-8893-BEF58EAA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954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6D44-6A2D-4F05-8F3D-2350C62DF7C0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EBAD-C812-436D-8893-BEF58EAA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5686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6D44-6A2D-4F05-8F3D-2350C62DF7C0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EBAD-C812-436D-8893-BEF58EAA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609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6D44-6A2D-4F05-8F3D-2350C62DF7C0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EBAD-C812-436D-8893-BEF58EAA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8449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6D44-6A2D-4F05-8F3D-2350C62DF7C0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EBAD-C812-436D-8893-BEF58EAA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306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6D44-6A2D-4F05-8F3D-2350C62DF7C0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EBAD-C812-436D-8893-BEF58EAA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738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6D44-6A2D-4F05-8F3D-2350C62DF7C0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EBAD-C812-436D-8893-BEF58EAA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10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A6D44-6A2D-4F05-8F3D-2350C62DF7C0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6EBAD-C812-436D-8893-BEF58EAA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991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ホームベース 4"/>
          <p:cNvSpPr/>
          <p:nvPr/>
        </p:nvSpPr>
        <p:spPr>
          <a:xfrm>
            <a:off x="253497" y="56560"/>
            <a:ext cx="8805443" cy="959678"/>
          </a:xfrm>
          <a:prstGeom prst="rect">
            <a:avLst/>
          </a:prstGeom>
          <a:solidFill>
            <a:srgbClr val="99FF66"/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6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2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令和６年度　</a:t>
            </a:r>
            <a:r>
              <a:rPr lang="en-US" altLang="ja-JP" sz="12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申請するテーマ名（もしくはテーマ自由型研究開発）</a:t>
            </a:r>
            <a:r>
              <a:rPr lang="en-US" altLang="ja-JP" sz="12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2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申請金額</a:t>
            </a:r>
            <a:r>
              <a:rPr lang="en-US" altLang="ja-JP" sz="12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令和６年度○○円</a:t>
            </a:r>
            <a:r>
              <a:rPr lang="en-US" altLang="ja-JP" sz="12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6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研究課題：</a:t>
            </a:r>
            <a:r>
              <a:rPr lang="en-US" altLang="ja-JP" sz="16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lang="ja-JP" altLang="en-US" sz="16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○○における△△の研究開発</a:t>
            </a:r>
            <a:r>
              <a:rPr lang="en-US" altLang="ja-JP" sz="16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r>
              <a:rPr lang="ja-JP" altLang="en-US" sz="16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（フェーズ●）</a:t>
            </a:r>
            <a:endParaRPr lang="en-US" altLang="ja-JP" sz="16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○研究期間： ○年間　 ○代表研究機関： ○○大学 （研究代表者：○○○○）</a:t>
            </a:r>
          </a:p>
          <a:p>
            <a:r>
              <a:rPr lang="ja-JP" altLang="en-US" sz="12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○研究協力機関：○○株式会社　　○研究支援機関：○○</a:t>
            </a:r>
            <a:r>
              <a:rPr lang="ja-JP" altLang="en-US" sz="120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消防本部、○○消防局</a:t>
            </a:r>
            <a:endParaRPr lang="en-US" altLang="ja-JP" sz="12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メモ 2"/>
          <p:cNvSpPr/>
          <p:nvPr/>
        </p:nvSpPr>
        <p:spPr>
          <a:xfrm>
            <a:off x="253497" y="1401188"/>
            <a:ext cx="2548994" cy="3110186"/>
          </a:xfrm>
          <a:prstGeom prst="foldedCorner">
            <a:avLst>
              <a:gd name="adj" fmla="val 11459"/>
            </a:avLst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1400" dirty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253497" y="1108490"/>
            <a:ext cx="838200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現　状</a:t>
            </a:r>
          </a:p>
        </p:txBody>
      </p:sp>
      <p:sp>
        <p:nvSpPr>
          <p:cNvPr id="14" name="下矢印 13"/>
          <p:cNvSpPr/>
          <p:nvPr/>
        </p:nvSpPr>
        <p:spPr>
          <a:xfrm rot="16200000">
            <a:off x="5513369" y="2831345"/>
            <a:ext cx="466344" cy="2030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メモ 17"/>
          <p:cNvSpPr/>
          <p:nvPr/>
        </p:nvSpPr>
        <p:spPr>
          <a:xfrm>
            <a:off x="5945137" y="1415385"/>
            <a:ext cx="3034557" cy="3179269"/>
          </a:xfrm>
          <a:prstGeom prst="foldedCorner">
            <a:avLst>
              <a:gd name="adj" fmla="val 11459"/>
            </a:avLst>
          </a:prstGeom>
          <a:solidFill>
            <a:schemeClr val="bg1"/>
          </a:solidFill>
          <a:ln w="28575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1400" dirty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5945137" y="1108490"/>
            <a:ext cx="838200" cy="285750"/>
          </a:xfrm>
          <a:prstGeom prst="roundRect">
            <a:avLst/>
          </a:prstGeom>
          <a:solidFill>
            <a:srgbClr val="FF66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目　標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2901707" y="1121222"/>
            <a:ext cx="838200" cy="28575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課　題</a:t>
            </a:r>
          </a:p>
        </p:txBody>
      </p:sp>
      <p:sp>
        <p:nvSpPr>
          <p:cNvPr id="16" name="メモ 15"/>
          <p:cNvSpPr/>
          <p:nvPr/>
        </p:nvSpPr>
        <p:spPr>
          <a:xfrm>
            <a:off x="2899540" y="1412314"/>
            <a:ext cx="2693226" cy="3143991"/>
          </a:xfrm>
          <a:prstGeom prst="foldedCorner">
            <a:avLst>
              <a:gd name="adj" fmla="val 11459"/>
            </a:avLst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sz="1400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F4FDC78-45EB-4D44-840F-1CF05F3DA6E0}"/>
              </a:ext>
            </a:extLst>
          </p:cNvPr>
          <p:cNvSpPr txBox="1"/>
          <p:nvPr/>
        </p:nvSpPr>
        <p:spPr>
          <a:xfrm>
            <a:off x="8111427" y="56560"/>
            <a:ext cx="10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（様式１）</a:t>
            </a:r>
          </a:p>
        </p:txBody>
      </p:sp>
    </p:spTree>
    <p:extLst>
      <p:ext uri="{BB962C8B-B14F-4D97-AF65-F5344CB8AC3E}">
        <p14:creationId xmlns:p14="http://schemas.microsoft.com/office/powerpoint/2010/main" val="1748753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DE418118-8D49-48B8-B613-18A4E4AA44CC}"/>
              </a:ext>
            </a:extLst>
          </p:cNvPr>
          <p:cNvGrpSpPr/>
          <p:nvPr/>
        </p:nvGrpSpPr>
        <p:grpSpPr>
          <a:xfrm>
            <a:off x="253496" y="834267"/>
            <a:ext cx="8570907" cy="2885479"/>
            <a:chOff x="253496" y="957101"/>
            <a:chExt cx="8570907" cy="4564809"/>
          </a:xfrm>
        </p:grpSpPr>
        <p:sp>
          <p:nvSpPr>
            <p:cNvPr id="3" name="メモ 2"/>
            <p:cNvSpPr/>
            <p:nvPr/>
          </p:nvSpPr>
          <p:spPr>
            <a:xfrm>
              <a:off x="253496" y="1401187"/>
              <a:ext cx="8570907" cy="4120723"/>
            </a:xfrm>
            <a:prstGeom prst="foldedCorner">
              <a:avLst>
                <a:gd name="adj" fmla="val 11459"/>
              </a:avLst>
            </a:prstGeom>
            <a:solidFill>
              <a:schemeClr val="bg1"/>
            </a:solidFill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kumimoji="1" lang="en-US" altLang="ja-JP" sz="1400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" name="角丸四角形 5"/>
            <p:cNvSpPr/>
            <p:nvPr/>
          </p:nvSpPr>
          <p:spPr>
            <a:xfrm>
              <a:off x="253497" y="957101"/>
              <a:ext cx="1282340" cy="437138"/>
            </a:xfrm>
            <a:prstGeom prst="round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研究の内容</a:t>
              </a: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F4FDC78-45EB-4D44-840F-1CF05F3DA6E0}"/>
              </a:ext>
            </a:extLst>
          </p:cNvPr>
          <p:cNvSpPr txBox="1"/>
          <p:nvPr/>
        </p:nvSpPr>
        <p:spPr>
          <a:xfrm>
            <a:off x="8111427" y="56560"/>
            <a:ext cx="10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（様式１）</a:t>
            </a:r>
          </a:p>
        </p:txBody>
      </p:sp>
    </p:spTree>
    <p:extLst>
      <p:ext uri="{BB962C8B-B14F-4D97-AF65-F5344CB8AC3E}">
        <p14:creationId xmlns:p14="http://schemas.microsoft.com/office/powerpoint/2010/main" val="3996337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695</TotalTime>
  <Words>123</Words>
  <Application>Microsoft Office PowerPoint</Application>
  <PresentationFormat>画面に合わせる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Calibri Light</vt:lpstr>
      <vt:lpstr>Office Theme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山本　恭平</cp:lastModifiedBy>
  <cp:revision>75</cp:revision>
  <cp:lastPrinted>2019-03-19T10:24:14Z</cp:lastPrinted>
  <dcterms:created xsi:type="dcterms:W3CDTF">2018-02-14T00:22:02Z</dcterms:created>
  <dcterms:modified xsi:type="dcterms:W3CDTF">2023-09-06T04:48:10Z</dcterms:modified>
</cp:coreProperties>
</file>