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Lst>
  <p:notesMasterIdLst>
    <p:notesMasterId r:id="rId55"/>
  </p:notesMasterIdLst>
  <p:sldIdLst>
    <p:sldId id="668" r:id="rId4"/>
    <p:sldId id="669" r:id="rId5"/>
    <p:sldId id="670" r:id="rId6"/>
    <p:sldId id="594" r:id="rId7"/>
    <p:sldId id="687" r:id="rId8"/>
    <p:sldId id="373" r:id="rId9"/>
    <p:sldId id="688" r:id="rId10"/>
    <p:sldId id="374" r:id="rId11"/>
    <p:sldId id="448" r:id="rId12"/>
    <p:sldId id="340" r:id="rId13"/>
    <p:sldId id="689" r:id="rId14"/>
    <p:sldId id="690" r:id="rId15"/>
    <p:sldId id="460" r:id="rId16"/>
    <p:sldId id="691" r:id="rId17"/>
    <p:sldId id="459"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 id="614" r:id="rId31"/>
    <p:sldId id="615" r:id="rId32"/>
    <p:sldId id="616" r:id="rId33"/>
    <p:sldId id="482" r:id="rId34"/>
    <p:sldId id="617" r:id="rId35"/>
    <p:sldId id="618" r:id="rId36"/>
    <p:sldId id="484" r:id="rId37"/>
    <p:sldId id="672" r:id="rId38"/>
    <p:sldId id="674" r:id="rId39"/>
    <p:sldId id="675" r:id="rId40"/>
    <p:sldId id="673" r:id="rId41"/>
    <p:sldId id="619" r:id="rId42"/>
    <p:sldId id="621" r:id="rId43"/>
    <p:sldId id="622" r:id="rId44"/>
    <p:sldId id="623" r:id="rId45"/>
    <p:sldId id="624" r:id="rId46"/>
    <p:sldId id="625" r:id="rId47"/>
    <p:sldId id="626" r:id="rId48"/>
    <p:sldId id="628" r:id="rId49"/>
    <p:sldId id="629" r:id="rId50"/>
    <p:sldId id="575" r:id="rId51"/>
    <p:sldId id="630" r:id="rId52"/>
    <p:sldId id="631" r:id="rId53"/>
    <p:sldId id="632" r:id="rId5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井　唯理恵(013614)" initials="MSOffice" lastIdx="22" clrIdx="0">
    <p:extLst>
      <p:ext uri="{19B8F6BF-5375-455C-9EA6-DF929625EA0E}">
        <p15:presenceInfo xmlns:p15="http://schemas.microsoft.com/office/powerpoint/2012/main" userId="武井　唯理恵(013614)" providerId="None"/>
      </p:ext>
    </p:extLst>
  </p:cmAuthor>
  <p:cmAuthor id="2" name="安斉 敏明" initials="安斉" lastIdx="7" clrIdx="1">
    <p:extLst>
      <p:ext uri="{19B8F6BF-5375-455C-9EA6-DF929625EA0E}">
        <p15:presenceInfo xmlns:p15="http://schemas.microsoft.com/office/powerpoint/2012/main" userId="1db150e35d8d8b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94651" autoAdjust="0"/>
  </p:normalViewPr>
  <p:slideViewPr>
    <p:cSldViewPr snapToGrid="0">
      <p:cViewPr varScale="1">
        <p:scale>
          <a:sx n="48" d="100"/>
          <a:sy n="48" d="100"/>
        </p:scale>
        <p:origin x="44" y="320"/>
      </p:cViewPr>
      <p:guideLst/>
    </p:cSldViewPr>
  </p:slideViewPr>
  <p:notesTextViewPr>
    <p:cViewPr>
      <p:scale>
        <a:sx n="1" d="1"/>
        <a:sy n="1" d="1"/>
      </p:scale>
      <p:origin x="0" y="0"/>
    </p:cViewPr>
  </p:notesTextViewPr>
  <p:sorterViewPr>
    <p:cViewPr>
      <p:scale>
        <a:sx n="100" d="100"/>
        <a:sy n="100" d="100"/>
      </p:scale>
      <p:origin x="0" y="-24832"/>
    </p:cViewPr>
  </p:sorterViewPr>
  <p:notesViewPr>
    <p:cSldViewPr snapToGrid="0">
      <p:cViewPr varScale="1">
        <p:scale>
          <a:sx n="80" d="100"/>
          <a:sy n="80" d="100"/>
        </p:scale>
        <p:origin x="401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149"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安斉 敏明" userId="1db150e35d8d8b0d" providerId="LiveId" clId="{F6FC409F-6AD5-4C90-A210-2DFC4B1546C4}"/>
    <pc:docChg chg="custSel modSld">
      <pc:chgData name="安斉 敏明" userId="1db150e35d8d8b0d" providerId="LiveId" clId="{F6FC409F-6AD5-4C90-A210-2DFC4B1546C4}" dt="2020-10-15T00:32:29.535" v="628" actId="6549"/>
      <pc:docMkLst>
        <pc:docMk/>
      </pc:docMkLst>
      <pc:sldChg chg="modNotes">
        <pc:chgData name="安斉 敏明" userId="1db150e35d8d8b0d" providerId="LiveId" clId="{F6FC409F-6AD5-4C90-A210-2DFC4B1546C4}" dt="2020-10-14T23:31:13.200" v="322"/>
        <pc:sldMkLst>
          <pc:docMk/>
          <pc:sldMk cId="2699346845" sldId="340"/>
        </pc:sldMkLst>
      </pc:sldChg>
      <pc:sldChg chg="modNotes">
        <pc:chgData name="安斉 敏明" userId="1db150e35d8d8b0d" providerId="LiveId" clId="{F6FC409F-6AD5-4C90-A210-2DFC4B1546C4}" dt="2020-10-14T23:29:44.807" v="294"/>
        <pc:sldMkLst>
          <pc:docMk/>
          <pc:sldMk cId="2645192888" sldId="373"/>
        </pc:sldMkLst>
      </pc:sldChg>
      <pc:sldChg chg="modNotes">
        <pc:chgData name="安斉 敏明" userId="1db150e35d8d8b0d" providerId="LiveId" clId="{F6FC409F-6AD5-4C90-A210-2DFC4B1546C4}" dt="2020-10-14T23:30:35.233" v="310" actId="1076"/>
        <pc:sldMkLst>
          <pc:docMk/>
          <pc:sldMk cId="3363213144" sldId="374"/>
        </pc:sldMkLst>
      </pc:sldChg>
      <pc:sldChg chg="modNotes">
        <pc:chgData name="安斉 敏明" userId="1db150e35d8d8b0d" providerId="LiveId" clId="{F6FC409F-6AD5-4C90-A210-2DFC4B1546C4}" dt="2020-10-14T23:30:54.399" v="317"/>
        <pc:sldMkLst>
          <pc:docMk/>
          <pc:sldMk cId="1913951943" sldId="448"/>
        </pc:sldMkLst>
      </pc:sldChg>
      <pc:sldChg chg="modNotes">
        <pc:chgData name="安斉 敏明" userId="1db150e35d8d8b0d" providerId="LiveId" clId="{F6FC409F-6AD5-4C90-A210-2DFC4B1546C4}" dt="2020-10-14T23:33:14.179" v="356" actId="14100"/>
        <pc:sldMkLst>
          <pc:docMk/>
          <pc:sldMk cId="2410266947" sldId="459"/>
        </pc:sldMkLst>
      </pc:sldChg>
      <pc:sldChg chg="modNotes">
        <pc:chgData name="安斉 敏明" userId="1db150e35d8d8b0d" providerId="LiveId" clId="{F6FC409F-6AD5-4C90-A210-2DFC4B1546C4}" dt="2020-10-14T23:32:23.595" v="344" actId="14100"/>
        <pc:sldMkLst>
          <pc:docMk/>
          <pc:sldMk cId="1348692606" sldId="460"/>
        </pc:sldMkLst>
      </pc:sldChg>
      <pc:sldChg chg="modNotes">
        <pc:chgData name="安斉 敏明" userId="1db150e35d8d8b0d" providerId="LiveId" clId="{F6FC409F-6AD5-4C90-A210-2DFC4B1546C4}" dt="2020-10-14T23:13:59.961" v="53" actId="1076"/>
        <pc:sldMkLst>
          <pc:docMk/>
          <pc:sldMk cId="416587011" sldId="463"/>
        </pc:sldMkLst>
      </pc:sldChg>
      <pc:sldChg chg="modNotes">
        <pc:chgData name="安斉 敏明" userId="1db150e35d8d8b0d" providerId="LiveId" clId="{F6FC409F-6AD5-4C90-A210-2DFC4B1546C4}" dt="2020-10-14T23:13:46.244" v="51" actId="1076"/>
        <pc:sldMkLst>
          <pc:docMk/>
          <pc:sldMk cId="1743290794" sldId="467"/>
        </pc:sldMkLst>
      </pc:sldChg>
      <pc:sldChg chg="modNotes">
        <pc:chgData name="安斉 敏明" userId="1db150e35d8d8b0d" providerId="LiveId" clId="{F6FC409F-6AD5-4C90-A210-2DFC4B1546C4}" dt="2020-10-14T23:13:29.909" v="48" actId="1076"/>
        <pc:sldMkLst>
          <pc:docMk/>
          <pc:sldMk cId="531668034" sldId="468"/>
        </pc:sldMkLst>
      </pc:sldChg>
      <pc:sldChg chg="modNotes">
        <pc:chgData name="安斉 敏明" userId="1db150e35d8d8b0d" providerId="LiveId" clId="{F6FC409F-6AD5-4C90-A210-2DFC4B1546C4}" dt="2020-10-14T23:13:20.635" v="47" actId="14100"/>
        <pc:sldMkLst>
          <pc:docMk/>
          <pc:sldMk cId="2562451817" sldId="478"/>
        </pc:sldMkLst>
      </pc:sldChg>
      <pc:sldChg chg="modNotes">
        <pc:chgData name="安斉 敏明" userId="1db150e35d8d8b0d" providerId="LiveId" clId="{F6FC409F-6AD5-4C90-A210-2DFC4B1546C4}" dt="2020-10-14T23:13:50.678" v="52" actId="1076"/>
        <pc:sldMkLst>
          <pc:docMk/>
          <pc:sldMk cId="874735571" sldId="481"/>
        </pc:sldMkLst>
      </pc:sldChg>
      <pc:sldChg chg="modSp mod modNotes">
        <pc:chgData name="安斉 敏明" userId="1db150e35d8d8b0d" providerId="LiveId" clId="{F6FC409F-6AD5-4C90-A210-2DFC4B1546C4}" dt="2020-10-15T00:32:29.535" v="628" actId="6549"/>
        <pc:sldMkLst>
          <pc:docMk/>
          <pc:sldMk cId="1457014075" sldId="482"/>
        </pc:sldMkLst>
        <pc:spChg chg="mod">
          <ac:chgData name="安斉 敏明" userId="1db150e35d8d8b0d" providerId="LiveId" clId="{F6FC409F-6AD5-4C90-A210-2DFC4B1546C4}" dt="2020-10-15T00:32:29.535" v="628" actId="6549"/>
          <ac:spMkLst>
            <pc:docMk/>
            <pc:sldMk cId="1457014075" sldId="482"/>
            <ac:spMk id="2" creationId="{93334975-DAFC-4F74-98A6-EFBFA584F806}"/>
          </ac:spMkLst>
        </pc:spChg>
      </pc:sldChg>
      <pc:sldChg chg="modNotes">
        <pc:chgData name="安斉 敏明" userId="1db150e35d8d8b0d" providerId="LiveId" clId="{F6FC409F-6AD5-4C90-A210-2DFC4B1546C4}" dt="2020-10-14T23:38:07.242" v="480"/>
        <pc:sldMkLst>
          <pc:docMk/>
          <pc:sldMk cId="1738185242" sldId="484"/>
        </pc:sldMkLst>
      </pc:sldChg>
      <pc:sldChg chg="modNotes">
        <pc:chgData name="安斉 敏明" userId="1db150e35d8d8b0d" providerId="LiveId" clId="{F6FC409F-6AD5-4C90-A210-2DFC4B1546C4}" dt="2020-10-14T23:14:11.992" v="56" actId="1076"/>
        <pc:sldMkLst>
          <pc:docMk/>
          <pc:sldMk cId="3781747696" sldId="495"/>
        </pc:sldMkLst>
      </pc:sldChg>
      <pc:sldChg chg="modNotes">
        <pc:chgData name="安斉 敏明" userId="1db150e35d8d8b0d" providerId="LiveId" clId="{F6FC409F-6AD5-4C90-A210-2DFC4B1546C4}" dt="2020-10-14T23:23:45.012" v="169"/>
        <pc:sldMkLst>
          <pc:docMk/>
          <pc:sldMk cId="2288561225" sldId="510"/>
        </pc:sldMkLst>
      </pc:sldChg>
      <pc:sldChg chg="modNotes">
        <pc:chgData name="安斉 敏明" userId="1db150e35d8d8b0d" providerId="LiveId" clId="{F6FC409F-6AD5-4C90-A210-2DFC4B1546C4}" dt="2020-10-14T23:24:19.743" v="183"/>
        <pc:sldMkLst>
          <pc:docMk/>
          <pc:sldMk cId="3786518493" sldId="511"/>
        </pc:sldMkLst>
      </pc:sldChg>
      <pc:sldChg chg="modNotes">
        <pc:chgData name="安斉 敏明" userId="1db150e35d8d8b0d" providerId="LiveId" clId="{F6FC409F-6AD5-4C90-A210-2DFC4B1546C4}" dt="2020-10-14T23:27:50.839" v="260" actId="14100"/>
        <pc:sldMkLst>
          <pc:docMk/>
          <pc:sldMk cId="3379926374" sldId="518"/>
        </pc:sldMkLst>
      </pc:sldChg>
      <pc:sldChg chg="modNotes">
        <pc:chgData name="安斉 敏明" userId="1db150e35d8d8b0d" providerId="LiveId" clId="{F6FC409F-6AD5-4C90-A210-2DFC4B1546C4}" dt="2020-10-14T23:15:24.652" v="68" actId="1076"/>
        <pc:sldMkLst>
          <pc:docMk/>
          <pc:sldMk cId="742109747" sldId="521"/>
        </pc:sldMkLst>
      </pc:sldChg>
      <pc:sldChg chg="modNotes">
        <pc:chgData name="安斉 敏明" userId="1db150e35d8d8b0d" providerId="LiveId" clId="{F6FC409F-6AD5-4C90-A210-2DFC4B1546C4}" dt="2020-10-14T23:21:53.379" v="139" actId="1076"/>
        <pc:sldMkLst>
          <pc:docMk/>
          <pc:sldMk cId="1770164778" sldId="522"/>
        </pc:sldMkLst>
      </pc:sldChg>
      <pc:sldChg chg="modNotes">
        <pc:chgData name="安斉 敏明" userId="1db150e35d8d8b0d" providerId="LiveId" clId="{F6FC409F-6AD5-4C90-A210-2DFC4B1546C4}" dt="2020-10-14T23:18:31.026" v="110" actId="1076"/>
        <pc:sldMkLst>
          <pc:docMk/>
          <pc:sldMk cId="3919219311" sldId="523"/>
        </pc:sldMkLst>
      </pc:sldChg>
      <pc:sldChg chg="modNotes">
        <pc:chgData name="安斉 敏明" userId="1db150e35d8d8b0d" providerId="LiveId" clId="{F6FC409F-6AD5-4C90-A210-2DFC4B1546C4}" dt="2020-10-14T23:22:45.061" v="147"/>
        <pc:sldMkLst>
          <pc:docMk/>
          <pc:sldMk cId="2014513740" sldId="527"/>
        </pc:sldMkLst>
      </pc:sldChg>
      <pc:sldChg chg="modNotes">
        <pc:chgData name="安斉 敏明" userId="1db150e35d8d8b0d" providerId="LiveId" clId="{F6FC409F-6AD5-4C90-A210-2DFC4B1546C4}" dt="2020-10-14T23:28:10.451" v="266" actId="14100"/>
        <pc:sldMkLst>
          <pc:docMk/>
          <pc:sldMk cId="2121828027" sldId="531"/>
        </pc:sldMkLst>
      </pc:sldChg>
      <pc:sldChg chg="modNotes">
        <pc:chgData name="安斉 敏明" userId="1db150e35d8d8b0d" providerId="LiveId" clId="{F6FC409F-6AD5-4C90-A210-2DFC4B1546C4}" dt="2020-10-14T23:21:59.749" v="140" actId="1076"/>
        <pc:sldMkLst>
          <pc:docMk/>
          <pc:sldMk cId="3341086040" sldId="532"/>
        </pc:sldMkLst>
      </pc:sldChg>
      <pc:sldChg chg="modNotes">
        <pc:chgData name="安斉 敏明" userId="1db150e35d8d8b0d" providerId="LiveId" clId="{F6FC409F-6AD5-4C90-A210-2DFC4B1546C4}" dt="2020-10-14T23:22:11.872" v="141" actId="1076"/>
        <pc:sldMkLst>
          <pc:docMk/>
          <pc:sldMk cId="1744002396" sldId="533"/>
        </pc:sldMkLst>
      </pc:sldChg>
      <pc:sldChg chg="modNotes">
        <pc:chgData name="安斉 敏明" userId="1db150e35d8d8b0d" providerId="LiveId" clId="{F6FC409F-6AD5-4C90-A210-2DFC4B1546C4}" dt="2020-10-14T23:18:44.067" v="113" actId="14100"/>
        <pc:sldMkLst>
          <pc:docMk/>
          <pc:sldMk cId="1069200670" sldId="535"/>
        </pc:sldMkLst>
      </pc:sldChg>
      <pc:sldChg chg="modNotes">
        <pc:chgData name="安斉 敏明" userId="1db150e35d8d8b0d" providerId="LiveId" clId="{F6FC409F-6AD5-4C90-A210-2DFC4B1546C4}" dt="2020-10-14T23:14:17.445" v="57" actId="1076"/>
        <pc:sldMkLst>
          <pc:docMk/>
          <pc:sldMk cId="3988703223" sldId="536"/>
        </pc:sldMkLst>
      </pc:sldChg>
      <pc:sldChg chg="modNotes">
        <pc:chgData name="安斉 敏明" userId="1db150e35d8d8b0d" providerId="LiveId" clId="{F6FC409F-6AD5-4C90-A210-2DFC4B1546C4}" dt="2020-10-14T23:14:26.925" v="58" actId="1076"/>
        <pc:sldMkLst>
          <pc:docMk/>
          <pc:sldMk cId="2026908146" sldId="537"/>
        </pc:sldMkLst>
      </pc:sldChg>
      <pc:sldChg chg="modNotes">
        <pc:chgData name="安斉 敏明" userId="1db150e35d8d8b0d" providerId="LiveId" clId="{F6FC409F-6AD5-4C90-A210-2DFC4B1546C4}" dt="2020-10-14T23:14:31.693" v="59" actId="1076"/>
        <pc:sldMkLst>
          <pc:docMk/>
          <pc:sldMk cId="1585461453" sldId="538"/>
        </pc:sldMkLst>
      </pc:sldChg>
      <pc:sldChg chg="modNotes">
        <pc:chgData name="安斉 敏明" userId="1db150e35d8d8b0d" providerId="LiveId" clId="{F6FC409F-6AD5-4C90-A210-2DFC4B1546C4}" dt="2020-10-14T23:14:52.552" v="62" actId="14100"/>
        <pc:sldMkLst>
          <pc:docMk/>
          <pc:sldMk cId="3731641459" sldId="539"/>
        </pc:sldMkLst>
      </pc:sldChg>
      <pc:sldChg chg="modNotes">
        <pc:chgData name="安斉 敏明" userId="1db150e35d8d8b0d" providerId="LiveId" clId="{F6FC409F-6AD5-4C90-A210-2DFC4B1546C4}" dt="2020-10-14T23:25:18.746" v="206"/>
        <pc:sldMkLst>
          <pc:docMk/>
          <pc:sldMk cId="1405601779" sldId="540"/>
        </pc:sldMkLst>
      </pc:sldChg>
      <pc:sldChg chg="modNotes">
        <pc:chgData name="安斉 敏明" userId="1db150e35d8d8b0d" providerId="LiveId" clId="{F6FC409F-6AD5-4C90-A210-2DFC4B1546C4}" dt="2020-10-14T23:17:07.229" v="94" actId="14100"/>
        <pc:sldMkLst>
          <pc:docMk/>
          <pc:sldMk cId="1958401770" sldId="541"/>
        </pc:sldMkLst>
      </pc:sldChg>
      <pc:sldChg chg="modNotes">
        <pc:chgData name="安斉 敏明" userId="1db150e35d8d8b0d" providerId="LiveId" clId="{F6FC409F-6AD5-4C90-A210-2DFC4B1546C4}" dt="2020-10-14T23:17:23.735" v="96" actId="1076"/>
        <pc:sldMkLst>
          <pc:docMk/>
          <pc:sldMk cId="1426121608" sldId="542"/>
        </pc:sldMkLst>
      </pc:sldChg>
      <pc:sldChg chg="modNotes">
        <pc:chgData name="安斉 敏明" userId="1db150e35d8d8b0d" providerId="LiveId" clId="{F6FC409F-6AD5-4C90-A210-2DFC4B1546C4}" dt="2020-10-14T23:17:33.967" v="100" actId="14100"/>
        <pc:sldMkLst>
          <pc:docMk/>
          <pc:sldMk cId="1671615602" sldId="543"/>
        </pc:sldMkLst>
      </pc:sldChg>
      <pc:sldChg chg="modNotes">
        <pc:chgData name="安斉 敏明" userId="1db150e35d8d8b0d" providerId="LiveId" clId="{F6FC409F-6AD5-4C90-A210-2DFC4B1546C4}" dt="2020-10-14T23:22:16.953" v="142" actId="1076"/>
        <pc:sldMkLst>
          <pc:docMk/>
          <pc:sldMk cId="944187759" sldId="544"/>
        </pc:sldMkLst>
      </pc:sldChg>
      <pc:sldChg chg="modNotes">
        <pc:chgData name="安斉 敏明" userId="1db150e35d8d8b0d" providerId="LiveId" clId="{F6FC409F-6AD5-4C90-A210-2DFC4B1546C4}" dt="2020-10-14T23:16:55.888" v="92" actId="1076"/>
        <pc:sldMkLst>
          <pc:docMk/>
          <pc:sldMk cId="2381957840" sldId="545"/>
        </pc:sldMkLst>
      </pc:sldChg>
      <pc:sldChg chg="modNotes">
        <pc:chgData name="安斉 敏明" userId="1db150e35d8d8b0d" providerId="LiveId" clId="{F6FC409F-6AD5-4C90-A210-2DFC4B1546C4}" dt="2020-10-14T23:16:31.010" v="80" actId="1076"/>
        <pc:sldMkLst>
          <pc:docMk/>
          <pc:sldMk cId="2726679728" sldId="546"/>
        </pc:sldMkLst>
      </pc:sldChg>
      <pc:sldChg chg="modNotes">
        <pc:chgData name="安斉 敏明" userId="1db150e35d8d8b0d" providerId="LiveId" clId="{F6FC409F-6AD5-4C90-A210-2DFC4B1546C4}" dt="2020-10-14T23:21:38.800" v="136" actId="14100"/>
        <pc:sldMkLst>
          <pc:docMk/>
          <pc:sldMk cId="271341838" sldId="555"/>
        </pc:sldMkLst>
      </pc:sldChg>
      <pc:sldChg chg="modNotes">
        <pc:chgData name="安斉 敏明" userId="1db150e35d8d8b0d" providerId="LiveId" clId="{F6FC409F-6AD5-4C90-A210-2DFC4B1546C4}" dt="2020-10-14T23:15:03.428" v="64" actId="1076"/>
        <pc:sldMkLst>
          <pc:docMk/>
          <pc:sldMk cId="2729525954" sldId="556"/>
        </pc:sldMkLst>
      </pc:sldChg>
      <pc:sldChg chg="modNotes">
        <pc:chgData name="安斉 敏明" userId="1db150e35d8d8b0d" providerId="LiveId" clId="{F6FC409F-6AD5-4C90-A210-2DFC4B1546C4}" dt="2020-10-14T23:23:30.349" v="163"/>
        <pc:sldMkLst>
          <pc:docMk/>
          <pc:sldMk cId="2461153240" sldId="557"/>
        </pc:sldMkLst>
      </pc:sldChg>
      <pc:sldChg chg="modNotes">
        <pc:chgData name="安斉 敏明" userId="1db150e35d8d8b0d" providerId="LiveId" clId="{F6FC409F-6AD5-4C90-A210-2DFC4B1546C4}" dt="2020-10-14T23:16:50.544" v="91" actId="1076"/>
        <pc:sldMkLst>
          <pc:docMk/>
          <pc:sldMk cId="43077266" sldId="558"/>
        </pc:sldMkLst>
      </pc:sldChg>
      <pc:sldChg chg="modNotes">
        <pc:chgData name="安斉 敏明" userId="1db150e35d8d8b0d" providerId="LiveId" clId="{F6FC409F-6AD5-4C90-A210-2DFC4B1546C4}" dt="2020-10-14T23:15:10.306" v="65" actId="1076"/>
        <pc:sldMkLst>
          <pc:docMk/>
          <pc:sldMk cId="1744913515" sldId="559"/>
        </pc:sldMkLst>
      </pc:sldChg>
      <pc:sldChg chg="modNotes">
        <pc:chgData name="安斉 敏明" userId="1db150e35d8d8b0d" providerId="LiveId" clId="{F6FC409F-6AD5-4C90-A210-2DFC4B1546C4}" dt="2020-10-14T23:16:04.303" v="76" actId="14100"/>
        <pc:sldMkLst>
          <pc:docMk/>
          <pc:sldMk cId="3332273570" sldId="560"/>
        </pc:sldMkLst>
      </pc:sldChg>
      <pc:sldChg chg="modNotes">
        <pc:chgData name="安斉 敏明" userId="1db150e35d8d8b0d" providerId="LiveId" clId="{F6FC409F-6AD5-4C90-A210-2DFC4B1546C4}" dt="2020-10-14T23:17:49.867" v="103" actId="1076"/>
        <pc:sldMkLst>
          <pc:docMk/>
          <pc:sldMk cId="308139763" sldId="561"/>
        </pc:sldMkLst>
      </pc:sldChg>
      <pc:sldChg chg="modNotes">
        <pc:chgData name="安斉 敏明" userId="1db150e35d8d8b0d" providerId="LiveId" clId="{F6FC409F-6AD5-4C90-A210-2DFC4B1546C4}" dt="2020-10-14T23:28:50.166" v="282"/>
        <pc:sldMkLst>
          <pc:docMk/>
          <pc:sldMk cId="4157293628" sldId="562"/>
        </pc:sldMkLst>
      </pc:sldChg>
      <pc:sldChg chg="modNotes">
        <pc:chgData name="安斉 敏明" userId="1db150e35d8d8b0d" providerId="LiveId" clId="{F6FC409F-6AD5-4C90-A210-2DFC4B1546C4}" dt="2020-10-14T23:19:11.444" v="118" actId="1076"/>
        <pc:sldMkLst>
          <pc:docMk/>
          <pc:sldMk cId="862439152" sldId="563"/>
        </pc:sldMkLst>
      </pc:sldChg>
      <pc:sldChg chg="modNotes">
        <pc:chgData name="安斉 敏明" userId="1db150e35d8d8b0d" providerId="LiveId" clId="{F6FC409F-6AD5-4C90-A210-2DFC4B1546C4}" dt="2020-10-14T23:19:27.160" v="122" actId="1076"/>
        <pc:sldMkLst>
          <pc:docMk/>
          <pc:sldMk cId="1298343886" sldId="564"/>
        </pc:sldMkLst>
      </pc:sldChg>
      <pc:sldChg chg="modNotes">
        <pc:chgData name="安斉 敏明" userId="1db150e35d8d8b0d" providerId="LiveId" clId="{F6FC409F-6AD5-4C90-A210-2DFC4B1546C4}" dt="2020-10-14T23:21:05.589" v="130" actId="14100"/>
        <pc:sldMkLst>
          <pc:docMk/>
          <pc:sldMk cId="687057125" sldId="565"/>
        </pc:sldMkLst>
      </pc:sldChg>
      <pc:sldChg chg="modNotes">
        <pc:chgData name="安斉 敏明" userId="1db150e35d8d8b0d" providerId="LiveId" clId="{F6FC409F-6AD5-4C90-A210-2DFC4B1546C4}" dt="2020-10-14T23:21:28.104" v="134" actId="1076"/>
        <pc:sldMkLst>
          <pc:docMk/>
          <pc:sldMk cId="2236166374" sldId="566"/>
        </pc:sldMkLst>
      </pc:sldChg>
      <pc:sldChg chg="modNotes">
        <pc:chgData name="安斉 敏明" userId="1db150e35d8d8b0d" providerId="LiveId" clId="{F6FC409F-6AD5-4C90-A210-2DFC4B1546C4}" dt="2020-10-14T23:21:49.616" v="138" actId="14100"/>
        <pc:sldMkLst>
          <pc:docMk/>
          <pc:sldMk cId="396480172" sldId="567"/>
        </pc:sldMkLst>
      </pc:sldChg>
      <pc:sldChg chg="modNotes">
        <pc:chgData name="安斉 敏明" userId="1db150e35d8d8b0d" providerId="LiveId" clId="{F6FC409F-6AD5-4C90-A210-2DFC4B1546C4}" dt="2020-10-14T23:42:52.302" v="597" actId="1076"/>
        <pc:sldMkLst>
          <pc:docMk/>
          <pc:sldMk cId="1885651177" sldId="575"/>
        </pc:sldMkLst>
      </pc:sldChg>
      <pc:sldChg chg="modSp mod modNotes">
        <pc:chgData name="安斉 敏明" userId="1db150e35d8d8b0d" providerId="LiveId" clId="{F6FC409F-6AD5-4C90-A210-2DFC4B1546C4}" dt="2020-10-15T00:31:51.314" v="623" actId="207"/>
        <pc:sldMkLst>
          <pc:docMk/>
          <pc:sldMk cId="196791337" sldId="594"/>
        </pc:sldMkLst>
        <pc:spChg chg="mod">
          <ac:chgData name="安斉 敏明" userId="1db150e35d8d8b0d" providerId="LiveId" clId="{F6FC409F-6AD5-4C90-A210-2DFC4B1546C4}" dt="2020-10-15T00:31:51.314" v="623" actId="207"/>
          <ac:spMkLst>
            <pc:docMk/>
            <pc:sldMk cId="196791337" sldId="594"/>
            <ac:spMk id="4" creationId="{671EE8E1-BA55-4D79-B92C-5A86F1512B3E}"/>
          </ac:spMkLst>
        </pc:spChg>
      </pc:sldChg>
      <pc:sldChg chg="modNotes">
        <pc:chgData name="安斉 敏明" userId="1db150e35d8d8b0d" providerId="LiveId" clId="{F6FC409F-6AD5-4C90-A210-2DFC4B1546C4}" dt="2020-10-14T23:33:31.181" v="363"/>
        <pc:sldMkLst>
          <pc:docMk/>
          <pc:sldMk cId="1110518661" sldId="602"/>
        </pc:sldMkLst>
      </pc:sldChg>
      <pc:sldChg chg="modNotes">
        <pc:chgData name="安斉 敏明" userId="1db150e35d8d8b0d" providerId="LiveId" clId="{F6FC409F-6AD5-4C90-A210-2DFC4B1546C4}" dt="2020-10-14T23:33:41.771" v="368"/>
        <pc:sldMkLst>
          <pc:docMk/>
          <pc:sldMk cId="3463874858" sldId="603"/>
        </pc:sldMkLst>
      </pc:sldChg>
      <pc:sldChg chg="modNotes">
        <pc:chgData name="安斉 敏明" userId="1db150e35d8d8b0d" providerId="LiveId" clId="{F6FC409F-6AD5-4C90-A210-2DFC4B1546C4}" dt="2020-10-14T23:33:50.134" v="372"/>
        <pc:sldMkLst>
          <pc:docMk/>
          <pc:sldMk cId="3572531767" sldId="604"/>
        </pc:sldMkLst>
      </pc:sldChg>
      <pc:sldChg chg="modNotes">
        <pc:chgData name="安斉 敏明" userId="1db150e35d8d8b0d" providerId="LiveId" clId="{F6FC409F-6AD5-4C90-A210-2DFC4B1546C4}" dt="2020-10-14T23:34:07.909" v="378" actId="1076"/>
        <pc:sldMkLst>
          <pc:docMk/>
          <pc:sldMk cId="3655939723" sldId="605"/>
        </pc:sldMkLst>
      </pc:sldChg>
      <pc:sldChg chg="modNotes">
        <pc:chgData name="安斉 敏明" userId="1db150e35d8d8b0d" providerId="LiveId" clId="{F6FC409F-6AD5-4C90-A210-2DFC4B1546C4}" dt="2020-10-14T23:34:14.164" v="384"/>
        <pc:sldMkLst>
          <pc:docMk/>
          <pc:sldMk cId="212188115" sldId="606"/>
        </pc:sldMkLst>
      </pc:sldChg>
      <pc:sldChg chg="modNotes">
        <pc:chgData name="安斉 敏明" userId="1db150e35d8d8b0d" providerId="LiveId" clId="{F6FC409F-6AD5-4C90-A210-2DFC4B1546C4}" dt="2020-10-14T23:34:21.489" v="389"/>
        <pc:sldMkLst>
          <pc:docMk/>
          <pc:sldMk cId="4078096459" sldId="607"/>
        </pc:sldMkLst>
      </pc:sldChg>
      <pc:sldChg chg="modNotes">
        <pc:chgData name="安斉 敏明" userId="1db150e35d8d8b0d" providerId="LiveId" clId="{F6FC409F-6AD5-4C90-A210-2DFC4B1546C4}" dt="2020-10-14T23:34:32.249" v="395"/>
        <pc:sldMkLst>
          <pc:docMk/>
          <pc:sldMk cId="1266479350" sldId="608"/>
        </pc:sldMkLst>
      </pc:sldChg>
      <pc:sldChg chg="modNotes">
        <pc:chgData name="安斉 敏明" userId="1db150e35d8d8b0d" providerId="LiveId" clId="{F6FC409F-6AD5-4C90-A210-2DFC4B1546C4}" dt="2020-10-14T23:34:53.210" v="405" actId="1076"/>
        <pc:sldMkLst>
          <pc:docMk/>
          <pc:sldMk cId="2113067332" sldId="609"/>
        </pc:sldMkLst>
      </pc:sldChg>
      <pc:sldChg chg="modNotes">
        <pc:chgData name="安斉 敏明" userId="1db150e35d8d8b0d" providerId="LiveId" clId="{F6FC409F-6AD5-4C90-A210-2DFC4B1546C4}" dt="2020-10-14T23:35:04.960" v="411" actId="6549"/>
        <pc:sldMkLst>
          <pc:docMk/>
          <pc:sldMk cId="2641105560" sldId="610"/>
        </pc:sldMkLst>
      </pc:sldChg>
      <pc:sldChg chg="modNotes">
        <pc:chgData name="安斉 敏明" userId="1db150e35d8d8b0d" providerId="LiveId" clId="{F6FC409F-6AD5-4C90-A210-2DFC4B1546C4}" dt="2020-10-14T23:35:13.212" v="416"/>
        <pc:sldMkLst>
          <pc:docMk/>
          <pc:sldMk cId="1549427934" sldId="611"/>
        </pc:sldMkLst>
      </pc:sldChg>
      <pc:sldChg chg="modNotes">
        <pc:chgData name="安斉 敏明" userId="1db150e35d8d8b0d" providerId="LiveId" clId="{F6FC409F-6AD5-4C90-A210-2DFC4B1546C4}" dt="2020-10-14T23:35:43.078" v="423" actId="1076"/>
        <pc:sldMkLst>
          <pc:docMk/>
          <pc:sldMk cId="4273119712" sldId="612"/>
        </pc:sldMkLst>
      </pc:sldChg>
      <pc:sldChg chg="modNotes">
        <pc:chgData name="安斉 敏明" userId="1db150e35d8d8b0d" providerId="LiveId" clId="{F6FC409F-6AD5-4C90-A210-2DFC4B1546C4}" dt="2020-10-14T23:36:10.794" v="430"/>
        <pc:sldMkLst>
          <pc:docMk/>
          <pc:sldMk cId="4096179638" sldId="613"/>
        </pc:sldMkLst>
      </pc:sldChg>
      <pc:sldChg chg="modNotes">
        <pc:chgData name="安斉 敏明" userId="1db150e35d8d8b0d" providerId="LiveId" clId="{F6FC409F-6AD5-4C90-A210-2DFC4B1546C4}" dt="2020-10-14T23:36:46.483" v="444"/>
        <pc:sldMkLst>
          <pc:docMk/>
          <pc:sldMk cId="1509297884" sldId="614"/>
        </pc:sldMkLst>
      </pc:sldChg>
      <pc:sldChg chg="modNotes">
        <pc:chgData name="安斉 敏明" userId="1db150e35d8d8b0d" providerId="LiveId" clId="{F6FC409F-6AD5-4C90-A210-2DFC4B1546C4}" dt="2020-10-14T23:36:57.207" v="449"/>
        <pc:sldMkLst>
          <pc:docMk/>
          <pc:sldMk cId="3245825719" sldId="615"/>
        </pc:sldMkLst>
      </pc:sldChg>
      <pc:sldChg chg="modNotes">
        <pc:chgData name="安斉 敏明" userId="1db150e35d8d8b0d" providerId="LiveId" clId="{F6FC409F-6AD5-4C90-A210-2DFC4B1546C4}" dt="2020-10-14T23:37:05.839" v="454"/>
        <pc:sldMkLst>
          <pc:docMk/>
          <pc:sldMk cId="3983711163" sldId="616"/>
        </pc:sldMkLst>
      </pc:sldChg>
      <pc:sldChg chg="modNotes">
        <pc:chgData name="安斉 敏明" userId="1db150e35d8d8b0d" providerId="LiveId" clId="{F6FC409F-6AD5-4C90-A210-2DFC4B1546C4}" dt="2020-10-14T23:37:44.855" v="470"/>
        <pc:sldMkLst>
          <pc:docMk/>
          <pc:sldMk cId="1174973590" sldId="617"/>
        </pc:sldMkLst>
      </pc:sldChg>
      <pc:sldChg chg="modNotes">
        <pc:chgData name="安斉 敏明" userId="1db150e35d8d8b0d" providerId="LiveId" clId="{F6FC409F-6AD5-4C90-A210-2DFC4B1546C4}" dt="2020-10-14T23:37:56.253" v="475"/>
        <pc:sldMkLst>
          <pc:docMk/>
          <pc:sldMk cId="2625647729" sldId="618"/>
        </pc:sldMkLst>
      </pc:sldChg>
      <pc:sldChg chg="modNotes">
        <pc:chgData name="安斉 敏明" userId="1db150e35d8d8b0d" providerId="LiveId" clId="{F6FC409F-6AD5-4C90-A210-2DFC4B1546C4}" dt="2020-10-14T23:39:47.898" v="525"/>
        <pc:sldMkLst>
          <pc:docMk/>
          <pc:sldMk cId="3410549683" sldId="619"/>
        </pc:sldMkLst>
      </pc:sldChg>
      <pc:sldChg chg="modNotes">
        <pc:chgData name="安斉 敏明" userId="1db150e35d8d8b0d" providerId="LiveId" clId="{F6FC409F-6AD5-4C90-A210-2DFC4B1546C4}" dt="2020-10-14T23:40:17.347" v="533" actId="1076"/>
        <pc:sldMkLst>
          <pc:docMk/>
          <pc:sldMk cId="2697141050" sldId="621"/>
        </pc:sldMkLst>
      </pc:sldChg>
      <pc:sldChg chg="modNotes">
        <pc:chgData name="安斉 敏明" userId="1db150e35d8d8b0d" providerId="LiveId" clId="{F6FC409F-6AD5-4C90-A210-2DFC4B1546C4}" dt="2020-10-14T23:40:41.123" v="543" actId="1076"/>
        <pc:sldMkLst>
          <pc:docMk/>
          <pc:sldMk cId="2897881347" sldId="622"/>
        </pc:sldMkLst>
      </pc:sldChg>
      <pc:sldChg chg="modNotes">
        <pc:chgData name="安斉 敏明" userId="1db150e35d8d8b0d" providerId="LiveId" clId="{F6FC409F-6AD5-4C90-A210-2DFC4B1546C4}" dt="2020-10-14T23:40:47.435" v="548"/>
        <pc:sldMkLst>
          <pc:docMk/>
          <pc:sldMk cId="1313867803" sldId="623"/>
        </pc:sldMkLst>
      </pc:sldChg>
      <pc:sldChg chg="modNotes">
        <pc:chgData name="安斉 敏明" userId="1db150e35d8d8b0d" providerId="LiveId" clId="{F6FC409F-6AD5-4C90-A210-2DFC4B1546C4}" dt="2020-10-14T23:41:04.496" v="555"/>
        <pc:sldMkLst>
          <pc:docMk/>
          <pc:sldMk cId="3332810290" sldId="624"/>
        </pc:sldMkLst>
      </pc:sldChg>
      <pc:sldChg chg="modNotes">
        <pc:chgData name="安斉 敏明" userId="1db150e35d8d8b0d" providerId="LiveId" clId="{F6FC409F-6AD5-4C90-A210-2DFC4B1546C4}" dt="2020-10-14T23:41:16.944" v="561"/>
        <pc:sldMkLst>
          <pc:docMk/>
          <pc:sldMk cId="4042032279" sldId="625"/>
        </pc:sldMkLst>
      </pc:sldChg>
      <pc:sldChg chg="modNotes">
        <pc:chgData name="安斉 敏明" userId="1db150e35d8d8b0d" providerId="LiveId" clId="{F6FC409F-6AD5-4C90-A210-2DFC4B1546C4}" dt="2020-10-14T23:41:38.046" v="570"/>
        <pc:sldMkLst>
          <pc:docMk/>
          <pc:sldMk cId="161367935" sldId="626"/>
        </pc:sldMkLst>
      </pc:sldChg>
      <pc:sldChg chg="modNotes">
        <pc:chgData name="安斉 敏明" userId="1db150e35d8d8b0d" providerId="LiveId" clId="{F6FC409F-6AD5-4C90-A210-2DFC4B1546C4}" dt="2020-10-14T23:42:01.241" v="578"/>
        <pc:sldMkLst>
          <pc:docMk/>
          <pc:sldMk cId="662021351" sldId="628"/>
        </pc:sldMkLst>
      </pc:sldChg>
      <pc:sldChg chg="modNotes">
        <pc:chgData name="安斉 敏明" userId="1db150e35d8d8b0d" providerId="LiveId" clId="{F6FC409F-6AD5-4C90-A210-2DFC4B1546C4}" dt="2020-10-14T23:42:21.944" v="587"/>
        <pc:sldMkLst>
          <pc:docMk/>
          <pc:sldMk cId="483048101" sldId="629"/>
        </pc:sldMkLst>
      </pc:sldChg>
      <pc:sldChg chg="modNotes">
        <pc:chgData name="安斉 敏明" userId="1db150e35d8d8b0d" providerId="LiveId" clId="{F6FC409F-6AD5-4C90-A210-2DFC4B1546C4}" dt="2020-10-14T23:43:09.236" v="605"/>
        <pc:sldMkLst>
          <pc:docMk/>
          <pc:sldMk cId="1437633557" sldId="630"/>
        </pc:sldMkLst>
      </pc:sldChg>
      <pc:sldChg chg="modNotes">
        <pc:chgData name="安斉 敏明" userId="1db150e35d8d8b0d" providerId="LiveId" clId="{F6FC409F-6AD5-4C90-A210-2DFC4B1546C4}" dt="2020-10-14T23:43:37.033" v="614" actId="1076"/>
        <pc:sldMkLst>
          <pc:docMk/>
          <pc:sldMk cId="557770424" sldId="631"/>
        </pc:sldMkLst>
      </pc:sldChg>
      <pc:sldChg chg="modNotes">
        <pc:chgData name="安斉 敏明" userId="1db150e35d8d8b0d" providerId="LiveId" clId="{F6FC409F-6AD5-4C90-A210-2DFC4B1546C4}" dt="2020-10-14T23:43:54.548" v="622"/>
        <pc:sldMkLst>
          <pc:docMk/>
          <pc:sldMk cId="1124703529" sldId="632"/>
        </pc:sldMkLst>
      </pc:sldChg>
      <pc:sldChg chg="modNotes">
        <pc:chgData name="安斉 敏明" userId="1db150e35d8d8b0d" providerId="LiveId" clId="{F6FC409F-6AD5-4C90-A210-2DFC4B1546C4}" dt="2020-10-14T23:09:49.328" v="2" actId="1076"/>
        <pc:sldMkLst>
          <pc:docMk/>
          <pc:sldMk cId="2058768864" sldId="643"/>
        </pc:sldMkLst>
      </pc:sldChg>
      <pc:sldChg chg="modNotes">
        <pc:chgData name="安斉 敏明" userId="1db150e35d8d8b0d" providerId="LiveId" clId="{F6FC409F-6AD5-4C90-A210-2DFC4B1546C4}" dt="2020-10-14T23:09:55.893" v="3" actId="1076"/>
        <pc:sldMkLst>
          <pc:docMk/>
          <pc:sldMk cId="3182357993" sldId="644"/>
        </pc:sldMkLst>
      </pc:sldChg>
      <pc:sldChg chg="modNotes">
        <pc:chgData name="安斉 敏明" userId="1db150e35d8d8b0d" providerId="LiveId" clId="{F6FC409F-6AD5-4C90-A210-2DFC4B1546C4}" dt="2020-10-14T23:10:11.893" v="5" actId="1076"/>
        <pc:sldMkLst>
          <pc:docMk/>
          <pc:sldMk cId="98435948" sldId="645"/>
        </pc:sldMkLst>
      </pc:sldChg>
      <pc:sldChg chg="modNotes">
        <pc:chgData name="安斉 敏明" userId="1db150e35d8d8b0d" providerId="LiveId" clId="{F6FC409F-6AD5-4C90-A210-2DFC4B1546C4}" dt="2020-10-14T23:10:17.037" v="7" actId="1076"/>
        <pc:sldMkLst>
          <pc:docMk/>
          <pc:sldMk cId="2855645814" sldId="646"/>
        </pc:sldMkLst>
      </pc:sldChg>
      <pc:sldChg chg="modNotes">
        <pc:chgData name="安斉 敏明" userId="1db150e35d8d8b0d" providerId="LiveId" clId="{F6FC409F-6AD5-4C90-A210-2DFC4B1546C4}" dt="2020-10-14T23:10:26.160" v="9" actId="1076"/>
        <pc:sldMkLst>
          <pc:docMk/>
          <pc:sldMk cId="2628315555" sldId="647"/>
        </pc:sldMkLst>
      </pc:sldChg>
      <pc:sldChg chg="modNotes">
        <pc:chgData name="安斉 敏明" userId="1db150e35d8d8b0d" providerId="LiveId" clId="{F6FC409F-6AD5-4C90-A210-2DFC4B1546C4}" dt="2020-10-14T23:10:31.403" v="10" actId="1076"/>
        <pc:sldMkLst>
          <pc:docMk/>
          <pc:sldMk cId="1857687744" sldId="648"/>
        </pc:sldMkLst>
      </pc:sldChg>
      <pc:sldChg chg="modNotes">
        <pc:chgData name="安斉 敏明" userId="1db150e35d8d8b0d" providerId="LiveId" clId="{F6FC409F-6AD5-4C90-A210-2DFC4B1546C4}" dt="2020-10-14T23:10:35.725" v="11" actId="1076"/>
        <pc:sldMkLst>
          <pc:docMk/>
          <pc:sldMk cId="658804316" sldId="649"/>
        </pc:sldMkLst>
      </pc:sldChg>
      <pc:sldChg chg="modNotes">
        <pc:chgData name="安斉 敏明" userId="1db150e35d8d8b0d" providerId="LiveId" clId="{F6FC409F-6AD5-4C90-A210-2DFC4B1546C4}" dt="2020-10-14T23:10:40.894" v="12" actId="1076"/>
        <pc:sldMkLst>
          <pc:docMk/>
          <pc:sldMk cId="1009509261" sldId="650"/>
        </pc:sldMkLst>
      </pc:sldChg>
      <pc:sldChg chg="modNotes">
        <pc:chgData name="安斉 敏明" userId="1db150e35d8d8b0d" providerId="LiveId" clId="{F6FC409F-6AD5-4C90-A210-2DFC4B1546C4}" dt="2020-10-14T23:10:44.514" v="13" actId="1076"/>
        <pc:sldMkLst>
          <pc:docMk/>
          <pc:sldMk cId="2517656942" sldId="651"/>
        </pc:sldMkLst>
      </pc:sldChg>
      <pc:sldChg chg="modNotes">
        <pc:chgData name="安斉 敏明" userId="1db150e35d8d8b0d" providerId="LiveId" clId="{F6FC409F-6AD5-4C90-A210-2DFC4B1546C4}" dt="2020-10-14T23:10:49.329" v="14" actId="1076"/>
        <pc:sldMkLst>
          <pc:docMk/>
          <pc:sldMk cId="3988134707" sldId="652"/>
        </pc:sldMkLst>
      </pc:sldChg>
      <pc:sldChg chg="modNotes">
        <pc:chgData name="安斉 敏明" userId="1db150e35d8d8b0d" providerId="LiveId" clId="{F6FC409F-6AD5-4C90-A210-2DFC4B1546C4}" dt="2020-10-14T23:11:02.771" v="16" actId="14100"/>
        <pc:sldMkLst>
          <pc:docMk/>
          <pc:sldMk cId="4264328516" sldId="653"/>
        </pc:sldMkLst>
      </pc:sldChg>
      <pc:sldChg chg="modNotes">
        <pc:chgData name="安斉 敏明" userId="1db150e35d8d8b0d" providerId="LiveId" clId="{F6FC409F-6AD5-4C90-A210-2DFC4B1546C4}" dt="2020-10-14T23:11:09.268" v="17" actId="1076"/>
        <pc:sldMkLst>
          <pc:docMk/>
          <pc:sldMk cId="2175491115" sldId="654"/>
        </pc:sldMkLst>
      </pc:sldChg>
      <pc:sldChg chg="modNotes">
        <pc:chgData name="安斉 敏明" userId="1db150e35d8d8b0d" providerId="LiveId" clId="{F6FC409F-6AD5-4C90-A210-2DFC4B1546C4}" dt="2020-10-14T23:11:18.710" v="19" actId="1076"/>
        <pc:sldMkLst>
          <pc:docMk/>
          <pc:sldMk cId="2001443293" sldId="655"/>
        </pc:sldMkLst>
      </pc:sldChg>
      <pc:sldChg chg="modNotes">
        <pc:chgData name="安斉 敏明" userId="1db150e35d8d8b0d" providerId="LiveId" clId="{F6FC409F-6AD5-4C90-A210-2DFC4B1546C4}" dt="2020-10-14T23:11:28.170" v="21" actId="14100"/>
        <pc:sldMkLst>
          <pc:docMk/>
          <pc:sldMk cId="2353838327" sldId="656"/>
        </pc:sldMkLst>
      </pc:sldChg>
      <pc:sldChg chg="modNotes">
        <pc:chgData name="安斉 敏明" userId="1db150e35d8d8b0d" providerId="LiveId" clId="{F6FC409F-6AD5-4C90-A210-2DFC4B1546C4}" dt="2020-10-14T23:11:46.273" v="25" actId="14100"/>
        <pc:sldMkLst>
          <pc:docMk/>
          <pc:sldMk cId="3331900134" sldId="657"/>
        </pc:sldMkLst>
      </pc:sldChg>
      <pc:sldChg chg="modNotes">
        <pc:chgData name="安斉 敏明" userId="1db150e35d8d8b0d" providerId="LiveId" clId="{F6FC409F-6AD5-4C90-A210-2DFC4B1546C4}" dt="2020-10-14T23:12:00.241" v="29" actId="1076"/>
        <pc:sldMkLst>
          <pc:docMk/>
          <pc:sldMk cId="1473938034" sldId="658"/>
        </pc:sldMkLst>
      </pc:sldChg>
      <pc:sldChg chg="modNotes">
        <pc:chgData name="安斉 敏明" userId="1db150e35d8d8b0d" providerId="LiveId" clId="{F6FC409F-6AD5-4C90-A210-2DFC4B1546C4}" dt="2020-10-14T23:12:22.904" v="33" actId="1076"/>
        <pc:sldMkLst>
          <pc:docMk/>
          <pc:sldMk cId="2073717399" sldId="659"/>
        </pc:sldMkLst>
      </pc:sldChg>
      <pc:sldChg chg="modNotes">
        <pc:chgData name="安斉 敏明" userId="1db150e35d8d8b0d" providerId="LiveId" clId="{F6FC409F-6AD5-4C90-A210-2DFC4B1546C4}" dt="2020-10-14T23:12:31.561" v="35" actId="1076"/>
        <pc:sldMkLst>
          <pc:docMk/>
          <pc:sldMk cId="100559823" sldId="660"/>
        </pc:sldMkLst>
      </pc:sldChg>
      <pc:sldChg chg="modNotes">
        <pc:chgData name="安斉 敏明" userId="1db150e35d8d8b0d" providerId="LiveId" clId="{F6FC409F-6AD5-4C90-A210-2DFC4B1546C4}" dt="2020-10-14T23:12:48.030" v="39" actId="14100"/>
        <pc:sldMkLst>
          <pc:docMk/>
          <pc:sldMk cId="2146238731" sldId="661"/>
        </pc:sldMkLst>
      </pc:sldChg>
      <pc:sldChg chg="modNotes">
        <pc:chgData name="安斉 敏明" userId="1db150e35d8d8b0d" providerId="LiveId" clId="{F6FC409F-6AD5-4C90-A210-2DFC4B1546C4}" dt="2020-10-14T23:12:55.706" v="41" actId="14100"/>
        <pc:sldMkLst>
          <pc:docMk/>
          <pc:sldMk cId="1866987299" sldId="662"/>
        </pc:sldMkLst>
      </pc:sldChg>
      <pc:sldChg chg="modNotes">
        <pc:chgData name="安斉 敏明" userId="1db150e35d8d8b0d" providerId="LiveId" clId="{F6FC409F-6AD5-4C90-A210-2DFC4B1546C4}" dt="2020-10-14T23:13:05.179" v="43" actId="1076"/>
        <pc:sldMkLst>
          <pc:docMk/>
          <pc:sldMk cId="533239380" sldId="663"/>
        </pc:sldMkLst>
      </pc:sldChg>
      <pc:sldChg chg="modNotes">
        <pc:chgData name="安斉 敏明" userId="1db150e35d8d8b0d" providerId="LiveId" clId="{F6FC409F-6AD5-4C90-A210-2DFC4B1546C4}" dt="2020-10-14T23:13:13.351" v="45" actId="14100"/>
        <pc:sldMkLst>
          <pc:docMk/>
          <pc:sldMk cId="2728330531" sldId="664"/>
        </pc:sldMkLst>
      </pc:sldChg>
      <pc:sldChg chg="modNotes">
        <pc:chgData name="安斉 敏明" userId="1db150e35d8d8b0d" providerId="LiveId" clId="{F6FC409F-6AD5-4C90-A210-2DFC4B1546C4}" dt="2020-10-14T23:28:57.423" v="283" actId="14100"/>
        <pc:sldMkLst>
          <pc:docMk/>
          <pc:sldMk cId="1270685971" sldId="668"/>
        </pc:sldMkLst>
      </pc:sldChg>
      <pc:sldChg chg="modNotes">
        <pc:chgData name="安斉 敏明" userId="1db150e35d8d8b0d" providerId="LiveId" clId="{F6FC409F-6AD5-4C90-A210-2DFC4B1546C4}" dt="2020-10-14T23:38:14.750" v="485"/>
        <pc:sldMkLst>
          <pc:docMk/>
          <pc:sldMk cId="1618582219" sldId="672"/>
        </pc:sldMkLst>
      </pc:sldChg>
      <pc:sldChg chg="modNotes">
        <pc:chgData name="安斉 敏明" userId="1db150e35d8d8b0d" providerId="LiveId" clId="{F6FC409F-6AD5-4C90-A210-2DFC4B1546C4}" dt="2020-10-14T23:39:57.038" v="526" actId="1076"/>
        <pc:sldMkLst>
          <pc:docMk/>
          <pc:sldMk cId="4178172215" sldId="673"/>
        </pc:sldMkLst>
      </pc:sldChg>
      <pc:sldChg chg="modNotes">
        <pc:chgData name="安斉 敏明" userId="1db150e35d8d8b0d" providerId="LiveId" clId="{F6FC409F-6AD5-4C90-A210-2DFC4B1546C4}" dt="2020-10-14T23:38:31.662" v="490"/>
        <pc:sldMkLst>
          <pc:docMk/>
          <pc:sldMk cId="954064991" sldId="674"/>
        </pc:sldMkLst>
      </pc:sldChg>
      <pc:sldChg chg="modNotes">
        <pc:chgData name="安斉 敏明" userId="1db150e35d8d8b0d" providerId="LiveId" clId="{F6FC409F-6AD5-4C90-A210-2DFC4B1546C4}" dt="2020-10-14T23:38:54.170" v="499" actId="1076"/>
        <pc:sldMkLst>
          <pc:docMk/>
          <pc:sldMk cId="729906238" sldId="675"/>
        </pc:sldMkLst>
      </pc:sldChg>
      <pc:sldChg chg="modNotes">
        <pc:chgData name="安斉 敏明" userId="1db150e35d8d8b0d" providerId="LiveId" clId="{F6FC409F-6AD5-4C90-A210-2DFC4B1546C4}" dt="2020-10-14T23:23:17.007" v="158"/>
        <pc:sldMkLst>
          <pc:docMk/>
          <pc:sldMk cId="2329606315" sldId="676"/>
        </pc:sldMkLst>
      </pc:sldChg>
      <pc:sldChg chg="modNotes">
        <pc:chgData name="安斉 敏明" userId="1db150e35d8d8b0d" providerId="LiveId" clId="{F6FC409F-6AD5-4C90-A210-2DFC4B1546C4}" dt="2020-10-14T23:23:56.433" v="175"/>
        <pc:sldMkLst>
          <pc:docMk/>
          <pc:sldMk cId="1750405288" sldId="677"/>
        </pc:sldMkLst>
      </pc:sldChg>
      <pc:sldChg chg="modNotes">
        <pc:chgData name="安斉 敏明" userId="1db150e35d8d8b0d" providerId="LiveId" clId="{F6FC409F-6AD5-4C90-A210-2DFC4B1546C4}" dt="2020-10-14T23:24:37.618" v="190"/>
        <pc:sldMkLst>
          <pc:docMk/>
          <pc:sldMk cId="2872576860" sldId="678"/>
        </pc:sldMkLst>
      </pc:sldChg>
      <pc:sldChg chg="modNotes">
        <pc:chgData name="安斉 敏明" userId="1db150e35d8d8b0d" providerId="LiveId" clId="{F6FC409F-6AD5-4C90-A210-2DFC4B1546C4}" dt="2020-10-14T23:24:59.966" v="199"/>
        <pc:sldMkLst>
          <pc:docMk/>
          <pc:sldMk cId="2109368252" sldId="679"/>
        </pc:sldMkLst>
      </pc:sldChg>
      <pc:sldChg chg="modNotes">
        <pc:chgData name="安斉 敏明" userId="1db150e35d8d8b0d" providerId="LiveId" clId="{F6FC409F-6AD5-4C90-A210-2DFC4B1546C4}" dt="2020-10-14T23:25:35.064" v="213"/>
        <pc:sldMkLst>
          <pc:docMk/>
          <pc:sldMk cId="1720986191" sldId="680"/>
        </pc:sldMkLst>
      </pc:sldChg>
      <pc:sldChg chg="modNotes">
        <pc:chgData name="安斉 敏明" userId="1db150e35d8d8b0d" providerId="LiveId" clId="{F6FC409F-6AD5-4C90-A210-2DFC4B1546C4}" dt="2020-10-14T23:25:53.990" v="220"/>
        <pc:sldMkLst>
          <pc:docMk/>
          <pc:sldMk cId="2143980915" sldId="681"/>
        </pc:sldMkLst>
      </pc:sldChg>
      <pc:sldChg chg="modNotes">
        <pc:chgData name="安斉 敏明" userId="1db150e35d8d8b0d" providerId="LiveId" clId="{F6FC409F-6AD5-4C90-A210-2DFC4B1546C4}" dt="2020-10-14T23:26:16.618" v="228"/>
        <pc:sldMkLst>
          <pc:docMk/>
          <pc:sldMk cId="4154360963" sldId="682"/>
        </pc:sldMkLst>
      </pc:sldChg>
      <pc:sldChg chg="modNotes">
        <pc:chgData name="安斉 敏明" userId="1db150e35d8d8b0d" providerId="LiveId" clId="{F6FC409F-6AD5-4C90-A210-2DFC4B1546C4}" dt="2020-10-14T23:26:45.014" v="238"/>
        <pc:sldMkLst>
          <pc:docMk/>
          <pc:sldMk cId="1493516661" sldId="683"/>
        </pc:sldMkLst>
      </pc:sldChg>
      <pc:sldChg chg="modNotes">
        <pc:chgData name="安斉 敏明" userId="1db150e35d8d8b0d" providerId="LiveId" clId="{F6FC409F-6AD5-4C90-A210-2DFC4B1546C4}" dt="2020-10-14T23:27:08.781" v="246"/>
        <pc:sldMkLst>
          <pc:docMk/>
          <pc:sldMk cId="2186170540" sldId="684"/>
        </pc:sldMkLst>
      </pc:sldChg>
      <pc:sldChg chg="modNotes">
        <pc:chgData name="安斉 敏明" userId="1db150e35d8d8b0d" providerId="LiveId" clId="{F6FC409F-6AD5-4C90-A210-2DFC4B1546C4}" dt="2020-10-14T23:27:34.805" v="254"/>
        <pc:sldMkLst>
          <pc:docMk/>
          <pc:sldMk cId="2539775766" sldId="685"/>
        </pc:sldMkLst>
      </pc:sldChg>
      <pc:sldChg chg="modNotes">
        <pc:chgData name="安斉 敏明" userId="1db150e35d8d8b0d" providerId="LiveId" clId="{F6FC409F-6AD5-4C90-A210-2DFC4B1546C4}" dt="2020-10-14T23:28:41.967" v="277" actId="1076"/>
        <pc:sldMkLst>
          <pc:docMk/>
          <pc:sldMk cId="916440459" sldId="686"/>
        </pc:sldMkLst>
      </pc:sldChg>
      <pc:sldChg chg="modNotes">
        <pc:chgData name="安斉 敏明" userId="1db150e35d8d8b0d" providerId="LiveId" clId="{F6FC409F-6AD5-4C90-A210-2DFC4B1546C4}" dt="2020-10-14T23:29:28.178" v="289"/>
        <pc:sldMkLst>
          <pc:docMk/>
          <pc:sldMk cId="3868290809" sldId="687"/>
        </pc:sldMkLst>
      </pc:sldChg>
      <pc:sldChg chg="modNotes">
        <pc:chgData name="安斉 敏明" userId="1db150e35d8d8b0d" providerId="LiveId" clId="{F6FC409F-6AD5-4C90-A210-2DFC4B1546C4}" dt="2020-10-14T23:30:15.957" v="304" actId="1076"/>
        <pc:sldMkLst>
          <pc:docMk/>
          <pc:sldMk cId="1234767660" sldId="688"/>
        </pc:sldMkLst>
      </pc:sldChg>
      <pc:sldChg chg="modNotes">
        <pc:chgData name="安斉 敏明" userId="1db150e35d8d8b0d" providerId="LiveId" clId="{F6FC409F-6AD5-4C90-A210-2DFC4B1546C4}" dt="2020-10-14T23:31:37.211" v="329" actId="1076"/>
        <pc:sldMkLst>
          <pc:docMk/>
          <pc:sldMk cId="1171070737" sldId="689"/>
        </pc:sldMkLst>
      </pc:sldChg>
      <pc:sldChg chg="modNotes">
        <pc:chgData name="安斉 敏明" userId="1db150e35d8d8b0d" providerId="LiveId" clId="{F6FC409F-6AD5-4C90-A210-2DFC4B1546C4}" dt="2020-10-14T23:32:03.595" v="336"/>
        <pc:sldMkLst>
          <pc:docMk/>
          <pc:sldMk cId="4075793170" sldId="690"/>
        </pc:sldMkLst>
      </pc:sldChg>
      <pc:sldChg chg="modNotes">
        <pc:chgData name="安斉 敏明" userId="1db150e35d8d8b0d" providerId="LiveId" clId="{F6FC409F-6AD5-4C90-A210-2DFC4B1546C4}" dt="2020-10-14T23:32:45.444" v="350" actId="14100"/>
        <pc:sldMkLst>
          <pc:docMk/>
          <pc:sldMk cId="707639465" sldId="69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62365101962955E-2"/>
          <c:y val="4.5082971061379644E-2"/>
          <c:w val="0.89167318695764608"/>
          <c:h val="0.79388885321120162"/>
        </c:manualLayout>
      </c:layout>
      <c:barChart>
        <c:barDir val="bar"/>
        <c:grouping val="clustered"/>
        <c:varyColors val="0"/>
        <c:ser>
          <c:idx val="0"/>
          <c:order val="0"/>
          <c:spPr>
            <a:solidFill>
              <a:schemeClr val="bg1">
                <a:lumMod val="75000"/>
              </a:schemeClr>
            </a:solidFill>
            <a:ln>
              <a:noFill/>
            </a:ln>
            <a:effectLst/>
          </c:spPr>
          <c:invertIfNegative val="0"/>
          <c:dPt>
            <c:idx val="2"/>
            <c:invertIfNegative val="0"/>
            <c:bubble3D val="0"/>
            <c:spPr>
              <a:solidFill>
                <a:srgbClr val="E94716"/>
              </a:solidFill>
              <a:ln>
                <a:noFill/>
              </a:ln>
              <a:effectLst/>
            </c:spPr>
            <c:extLst>
              <c:ext xmlns:c16="http://schemas.microsoft.com/office/drawing/2014/chart" uri="{C3380CC4-5D6E-409C-BE32-E72D297353CC}">
                <c16:uniqueId val="{00000001-C735-4539-BCEF-E54B6FDD31A9}"/>
              </c:ext>
            </c:extLst>
          </c:dPt>
          <c:dLbls>
            <c:dLbl>
              <c:idx val="0"/>
              <c:spPr>
                <a:noFill/>
                <a:ln>
                  <a:noFill/>
                </a:ln>
                <a:effectLst/>
              </c:spPr>
              <c:txPr>
                <a:bodyPr rot="0" spcFirstLastPara="1" vertOverflow="ellipsis" vert="horz" wrap="square" lIns="38100" tIns="19050" rIns="38100" bIns="19050" anchor="ctr" anchorCtr="1">
                  <a:spAutoFit/>
                </a:bodyPr>
                <a:lstStyle/>
                <a:p>
                  <a:pPr>
                    <a:defRPr lang="ja-JP" sz="1600" b="1" i="0" u="none" strike="noStrike" kern="1200" baseline="0">
                      <a:solidFill>
                        <a:srgbClr val="52BBCE"/>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CBE5-4A38-BBEC-1A37746D1880}"/>
                </c:ext>
              </c:extLst>
            </c:dLbl>
            <c:dLbl>
              <c:idx val="1"/>
              <c:tx>
                <c:rich>
                  <a:bodyPr rot="0" spcFirstLastPara="1" vertOverflow="ellipsis" vert="horz" wrap="square" lIns="38100" tIns="19050" rIns="38100" bIns="19050" anchor="ctr" anchorCtr="1">
                    <a:spAutoFit/>
                  </a:bodyPr>
                  <a:lstStyle/>
                  <a:p>
                    <a:pPr>
                      <a:defRPr lang="ja-JP" sz="1600" b="0" i="0" u="none" strike="noStrike" kern="1200" baseline="0">
                        <a:solidFill>
                          <a:srgbClr val="52BBCE"/>
                        </a:solidFill>
                        <a:latin typeface="+mn-lt"/>
                        <a:ea typeface="+mn-ea"/>
                        <a:cs typeface="+mn-cs"/>
                      </a:defRPr>
                    </a:pPr>
                    <a:fld id="{52A4C644-657E-4AA9-814D-05D26CD43E36}" type="VALUE">
                      <a:rPr lang="en-US" altLang="ja-JP" b="1">
                        <a:solidFill>
                          <a:srgbClr val="52BBCE"/>
                        </a:solidFill>
                      </a:rPr>
                      <a:pPr>
                        <a:defRPr lang="ja-JP">
                          <a:solidFill>
                            <a:srgbClr val="52BBCE"/>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lang="ja-JP" sz="1600" b="0" i="0" u="none" strike="noStrike" kern="1200" baseline="0">
                      <a:solidFill>
                        <a:srgbClr val="52BBCE"/>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E5-4A38-BBEC-1A37746D1880}"/>
                </c:ext>
              </c:extLst>
            </c:dLbl>
            <c:dLbl>
              <c:idx val="2"/>
              <c:layout>
                <c:manualLayout>
                  <c:x val="2.1109419284809673E-2"/>
                  <c:y val="-8.1969001120934804E-3"/>
                </c:manualLayout>
              </c:layout>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rgbClr val="35A16B"/>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35921938129409631"/>
                      <c:h val="0.25246654018850717"/>
                    </c:manualLayout>
                  </c15:layout>
                </c:ext>
                <c:ext xmlns:c16="http://schemas.microsoft.com/office/drawing/2014/chart" uri="{C3380CC4-5D6E-409C-BE32-E72D297353CC}">
                  <c16:uniqueId val="{00000001-C735-4539-BCEF-E54B6FDD31A9}"/>
                </c:ext>
              </c:extLst>
            </c:dLbl>
            <c:dLbl>
              <c:idx val="3"/>
              <c:tx>
                <c:rich>
                  <a:bodyPr rot="0" spcFirstLastPara="1" vertOverflow="ellipsis" vert="horz" wrap="square" lIns="38100" tIns="19050" rIns="38100" bIns="19050" anchor="ctr" anchorCtr="1">
                    <a:spAutoFit/>
                  </a:bodyPr>
                  <a:lstStyle/>
                  <a:p>
                    <a:pPr>
                      <a:defRPr lang="ja-JP" sz="1600" b="0" i="0" u="none" strike="noStrike" kern="1200" baseline="0">
                        <a:solidFill>
                          <a:srgbClr val="35A16B"/>
                        </a:solidFill>
                        <a:latin typeface="+mn-lt"/>
                        <a:ea typeface="+mn-ea"/>
                        <a:cs typeface="+mn-cs"/>
                      </a:defRPr>
                    </a:pPr>
                    <a:fld id="{EE49E5A0-DC1A-4A50-BD94-B76390509A75}" type="VALUE">
                      <a:rPr lang="en-US" altLang="ja-JP" b="1"/>
                      <a:pPr>
                        <a:defRPr lang="ja-JP">
                          <a:solidFill>
                            <a:srgbClr val="35A16B"/>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lang="ja-JP" sz="1600" b="0" i="0" u="none" strike="noStrike" kern="1200" baseline="0">
                      <a:solidFill>
                        <a:srgbClr val="35A16B"/>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FA-44DA-AD02-F5424128DFFC}"/>
                </c:ext>
              </c:extLst>
            </c:dLbl>
            <c:dLbl>
              <c:idx val="4"/>
              <c:spPr>
                <a:noFill/>
                <a:ln>
                  <a:noFill/>
                </a:ln>
                <a:effectLst/>
              </c:spPr>
              <c:txPr>
                <a:bodyPr rot="0" spcFirstLastPara="1" vertOverflow="ellipsis" vert="horz" wrap="square" lIns="38100" tIns="19050" rIns="38100" bIns="19050" anchor="ctr" anchorCtr="1">
                  <a:spAutoFit/>
                </a:bodyPr>
                <a:lstStyle/>
                <a:p>
                  <a:pPr>
                    <a:defRPr lang="ja-JP" sz="1600" b="0" i="0" u="none" strike="noStrike" kern="1200" baseline="0">
                      <a:solidFill>
                        <a:srgbClr val="FF9900"/>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3-70FA-44DA-AD02-F5424128DFFC}"/>
                </c:ext>
              </c:extLst>
            </c:dLbl>
            <c:spPr>
              <a:noFill/>
              <a:ln>
                <a:noFill/>
              </a:ln>
              <a:effectLst/>
            </c:spPr>
            <c:txPr>
              <a:bodyPr rot="0" spcFirstLastPara="1" vertOverflow="ellipsis" vert="horz" wrap="square" lIns="38100" tIns="19050" rIns="38100" bIns="19050" anchor="ctr" anchorCtr="1">
                <a:spAutoFit/>
              </a:bodyPr>
              <a:lstStyle/>
              <a:p>
                <a:pPr>
                  <a:defRPr lang="ja-JP"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Sheet1!$B$2:$B$7</c:f>
              <c:numCache>
                <c:formatCode>General</c:formatCode>
                <c:ptCount val="6"/>
                <c:pt idx="0">
                  <c:v>34.9</c:v>
                </c:pt>
                <c:pt idx="1">
                  <c:v>31.9</c:v>
                </c:pt>
                <c:pt idx="2">
                  <c:v>28.1</c:v>
                </c:pt>
                <c:pt idx="3">
                  <c:v>2.6</c:v>
                </c:pt>
                <c:pt idx="4">
                  <c:v>1.7</c:v>
                </c:pt>
                <c:pt idx="5">
                  <c:v>0.9</c:v>
                </c:pt>
              </c:numCache>
            </c:numRef>
          </c:val>
          <c:extLst>
            <c:ext xmlns:c16="http://schemas.microsoft.com/office/drawing/2014/chart" uri="{C3380CC4-5D6E-409C-BE32-E72D297353CC}">
              <c16:uniqueId val="{00000002-C735-4539-BCEF-E54B6FDD31A9}"/>
            </c:ext>
          </c:extLst>
        </c:ser>
        <c:dLbls>
          <c:showLegendKey val="0"/>
          <c:showVal val="0"/>
          <c:showCatName val="0"/>
          <c:showSerName val="0"/>
          <c:showPercent val="0"/>
          <c:showBubbleSize val="0"/>
        </c:dLbls>
        <c:gapWidth val="100"/>
        <c:axId val="868679136"/>
        <c:axId val="868679680"/>
      </c:barChart>
      <c:catAx>
        <c:axId val="868679136"/>
        <c:scaling>
          <c:orientation val="minMax"/>
        </c:scaling>
        <c:delete val="1"/>
        <c:axPos val="l"/>
        <c:majorTickMark val="none"/>
        <c:minorTickMark val="none"/>
        <c:tickLblPos val="nextTo"/>
        <c:crossAx val="868679680"/>
        <c:crosses val="autoZero"/>
        <c:auto val="1"/>
        <c:lblAlgn val="ctr"/>
        <c:lblOffset val="100"/>
        <c:noMultiLvlLbl val="0"/>
      </c:catAx>
      <c:valAx>
        <c:axId val="868679680"/>
        <c:scaling>
          <c:orientation val="minMax"/>
          <c:max val="50"/>
          <c:min val="0"/>
        </c:scaling>
        <c:delete val="0"/>
        <c:axPos val="b"/>
        <c:majorGridlines>
          <c:spPr>
            <a:ln w="9525" cap="flat" cmpd="sng" algn="ctr">
              <a:solidFill>
                <a:srgbClr val="C8C8CB"/>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1" i="0" u="none" strike="noStrike" kern="1200" baseline="0">
                <a:solidFill>
                  <a:schemeClr val="tx1">
                    <a:lumMod val="85000"/>
                    <a:lumOff val="15000"/>
                  </a:schemeClr>
                </a:solidFill>
                <a:latin typeface="+mn-lt"/>
                <a:ea typeface="+mn-ea"/>
                <a:cs typeface="+mn-cs"/>
              </a:defRPr>
            </a:pPr>
            <a:endParaRPr lang="ja-JP"/>
          </a:p>
        </c:txPr>
        <c:crossAx val="868679136"/>
        <c:crosses val="autoZero"/>
        <c:crossBetween val="between"/>
        <c:majorUnit val="10"/>
      </c:valAx>
      <c:spPr>
        <a:solidFill>
          <a:schemeClr val="bg1"/>
        </a:solidFill>
        <a:ln w="12700">
          <a:solidFill>
            <a:schemeClr val="tx1">
              <a:lumMod val="75000"/>
              <a:lumOff val="25000"/>
            </a:schemeClr>
          </a:solidFill>
        </a:ln>
        <a:effectLst/>
      </c:spPr>
    </c:plotArea>
    <c:plotVisOnly val="1"/>
    <c:dispBlanksAs val="gap"/>
    <c:showDLblsOverMax val="0"/>
  </c:chart>
  <c:spPr>
    <a:noFill/>
    <a:ln w="12700">
      <a:noFill/>
    </a:ln>
    <a:effectLst/>
  </c:spPr>
  <c:txPr>
    <a:bodyPr/>
    <a:lstStyle/>
    <a:p>
      <a:pPr>
        <a:defRPr sz="1600">
          <a:latin typeface="+mn-lt"/>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E94716"/>
            </a:solidFill>
            <a:ln>
              <a:noFill/>
            </a:ln>
            <a:effectLst/>
          </c:spPr>
          <c:invertIfNegative val="0"/>
          <c:dPt>
            <c:idx val="0"/>
            <c:invertIfNegative val="0"/>
            <c:bubble3D val="0"/>
            <c:spPr>
              <a:solidFill>
                <a:srgbClr val="FF2800"/>
              </a:solidFill>
              <a:ln>
                <a:noFill/>
              </a:ln>
              <a:effectLst/>
            </c:spPr>
            <c:extLst>
              <c:ext xmlns:c16="http://schemas.microsoft.com/office/drawing/2014/chart" uri="{C3380CC4-5D6E-409C-BE32-E72D297353CC}">
                <c16:uniqueId val="{00000001-90AF-4867-82B5-91A3410A1AF0}"/>
              </c:ext>
            </c:extLst>
          </c:dPt>
          <c:dLbls>
            <c:dLbl>
              <c:idx val="0"/>
              <c:spPr>
                <a:noFill/>
                <a:ln>
                  <a:noFill/>
                </a:ln>
                <a:effectLst/>
              </c:spPr>
              <c:txPr>
                <a:bodyPr rot="0" spcFirstLastPara="1" vertOverflow="ellipsis" vert="horz" wrap="square" anchor="ctr" anchorCtr="1"/>
                <a:lstStyle/>
                <a:p>
                  <a:pPr>
                    <a:defRPr lang="ja-JP" sz="1600" b="1" i="0" u="none" strike="noStrike" kern="1200" baseline="0">
                      <a:solidFill>
                        <a:schemeClr val="bg1"/>
                      </a:solidFill>
                      <a:latin typeface="HGPｺﾞｼｯｸE" panose="020B0900000000000000" pitchFamily="50" charset="-128"/>
                      <a:ea typeface="HGPｺﾞｼｯｸE" panose="020B0900000000000000"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90AF-4867-82B5-91A3410A1AF0}"/>
                </c:ext>
              </c:extLst>
            </c:dLbl>
            <c:spPr>
              <a:noFill/>
              <a:ln>
                <a:noFill/>
              </a:ln>
              <a:effectLst/>
            </c:spPr>
            <c:txPr>
              <a:bodyPr rot="0" spcFirstLastPara="1" vertOverflow="ellipsis" vert="horz" wrap="square" anchor="ctr" anchorCtr="1"/>
              <a:lstStyle/>
              <a:p>
                <a:pPr>
                  <a:defRPr lang="ja-JP" sz="1600" b="1" i="0" u="none" strike="noStrike"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Sheet2!$B$2</c:f>
              <c:numCache>
                <c:formatCode>0%</c:formatCode>
                <c:ptCount val="1"/>
                <c:pt idx="0">
                  <c:v>0.82</c:v>
                </c:pt>
              </c:numCache>
            </c:numRef>
          </c:val>
          <c:extLst>
            <c:ext xmlns:c16="http://schemas.microsoft.com/office/drawing/2014/chart" uri="{C3380CC4-5D6E-409C-BE32-E72D297353CC}">
              <c16:uniqueId val="{00000002-90AF-4867-82B5-91A3410A1AF0}"/>
            </c:ext>
          </c:extLst>
        </c:ser>
        <c:ser>
          <c:idx val="1"/>
          <c:order val="1"/>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lang="ja-JP" sz="1400" b="0" i="0" u="none" strike="noStrike"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Sheet2!$B$3</c:f>
              <c:numCache>
                <c:formatCode>0%</c:formatCode>
                <c:ptCount val="1"/>
                <c:pt idx="0">
                  <c:v>0.18</c:v>
                </c:pt>
              </c:numCache>
            </c:numRef>
          </c:val>
          <c:extLst>
            <c:ext xmlns:c16="http://schemas.microsoft.com/office/drawing/2014/chart" uri="{C3380CC4-5D6E-409C-BE32-E72D297353CC}">
              <c16:uniqueId val="{00000003-90AF-4867-82B5-91A3410A1AF0}"/>
            </c:ext>
          </c:extLst>
        </c:ser>
        <c:dLbls>
          <c:dLblPos val="ctr"/>
          <c:showLegendKey val="0"/>
          <c:showVal val="1"/>
          <c:showCatName val="0"/>
          <c:showSerName val="0"/>
          <c:showPercent val="0"/>
          <c:showBubbleSize val="0"/>
        </c:dLbls>
        <c:gapWidth val="100"/>
        <c:overlap val="100"/>
        <c:axId val="868676960"/>
        <c:axId val="868675872"/>
      </c:barChart>
      <c:catAx>
        <c:axId val="868676960"/>
        <c:scaling>
          <c:orientation val="minMax"/>
        </c:scaling>
        <c:delete val="1"/>
        <c:axPos val="b"/>
        <c:majorTickMark val="none"/>
        <c:minorTickMark val="none"/>
        <c:tickLblPos val="nextTo"/>
        <c:crossAx val="868675872"/>
        <c:crosses val="autoZero"/>
        <c:auto val="1"/>
        <c:lblAlgn val="ctr"/>
        <c:lblOffset val="100"/>
        <c:noMultiLvlLbl val="0"/>
      </c:catAx>
      <c:valAx>
        <c:axId val="868675872"/>
        <c:scaling>
          <c:orientation val="minMax"/>
          <c:max val="1"/>
        </c:scaling>
        <c:delete val="0"/>
        <c:axPos val="l"/>
        <c:majorGridlines>
          <c:spPr>
            <a:ln w="9525" cap="flat" cmpd="sng" algn="ctr">
              <a:solidFill>
                <a:schemeClr val="tx1">
                  <a:lumMod val="75000"/>
                  <a:lumOff val="2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1600" b="1" i="0" u="none" strike="noStrike" kern="1200" baseline="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pPr>
            <a:endParaRPr lang="ja-JP"/>
          </a:p>
        </c:txPr>
        <c:crossAx val="868676960"/>
        <c:crosses val="autoZero"/>
        <c:crossBetween val="between"/>
        <c:majorUnit val="0.2"/>
      </c:valAx>
      <c:spPr>
        <a:solidFill>
          <a:schemeClr val="bg1"/>
        </a:solidFill>
        <a:ln>
          <a:noFill/>
        </a:ln>
        <a:effectLst/>
      </c:spPr>
    </c:plotArea>
    <c:plotVisOnly val="1"/>
    <c:dispBlanksAs val="gap"/>
    <c:showDLblsOverMax val="0"/>
  </c:chart>
  <c:spPr>
    <a:noFill/>
    <a:ln>
      <a:noFill/>
    </a:ln>
    <a:effectLst/>
  </c:spPr>
  <c:txPr>
    <a:bodyPr/>
    <a:lstStyle/>
    <a:p>
      <a:pPr>
        <a:defRPr sz="1600" b="1">
          <a:solidFill>
            <a:schemeClr val="tx1">
              <a:lumMod val="75000"/>
              <a:lumOff val="25000"/>
            </a:schemeClr>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3351" tIns="46676" rIns="93351" bIns="4667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3351" tIns="46676" rIns="93351" bIns="46676" rtlCol="0"/>
          <a:lstStyle>
            <a:lvl1pPr algn="r">
              <a:defRPr sz="1200"/>
            </a:lvl1pPr>
          </a:lstStyle>
          <a:p>
            <a:fld id="{9D1AD62F-975F-4B36-A827-DF66D0B18FF6}" type="datetimeFigureOut">
              <a:rPr kumimoji="1" lang="ja-JP" altLang="en-US" smtClean="0"/>
              <a:t>2021/2/3</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65825" cy="3355975"/>
          </a:xfrm>
          <a:prstGeom prst="rect">
            <a:avLst/>
          </a:prstGeom>
          <a:noFill/>
          <a:ln w="12700">
            <a:solidFill>
              <a:prstClr val="black"/>
            </a:solidFill>
          </a:ln>
        </p:spPr>
        <p:txBody>
          <a:bodyPr vert="horz" lIns="93351" tIns="46676" rIns="93351" bIns="46676"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3351" tIns="46676" rIns="93351" bIns="466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3351" tIns="46676" rIns="93351" bIns="466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3351" tIns="46676" rIns="93351" bIns="46676" rtlCol="0" anchor="b"/>
          <a:lstStyle>
            <a:lvl1pPr algn="r">
              <a:defRPr sz="1200"/>
            </a:lvl1pPr>
          </a:lstStyle>
          <a:p>
            <a:fld id="{9AD1D87B-58CC-4845-B2EA-49BD1F0AA197}" type="slidenum">
              <a:rPr kumimoji="1" lang="ja-JP" altLang="en-US" smtClean="0"/>
              <a:t>‹#›</a:t>
            </a:fld>
            <a:endParaRPr kumimoji="1" lang="ja-JP" altLang="en-US"/>
          </a:p>
        </p:txBody>
      </p:sp>
    </p:spTree>
    <p:extLst>
      <p:ext uri="{BB962C8B-B14F-4D97-AF65-F5344CB8AC3E}">
        <p14:creationId xmlns:p14="http://schemas.microsoft.com/office/powerpoint/2010/main" val="33665949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fd.metro.tokyo.jp/kk/pdf-data/21k-st05.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76693" y="9297078"/>
            <a:ext cx="2949787" cy="498692"/>
          </a:xfrm>
        </p:spPr>
        <p:txBody>
          <a:bodyPr/>
          <a:lstStyle/>
          <a:p>
            <a:endParaRPr lang="ja-JP" altLang="en-US" dirty="0"/>
          </a:p>
        </p:txBody>
      </p:sp>
      <p:sp>
        <p:nvSpPr>
          <p:cNvPr id="6" name="スライド イメージ プレースホルダー 5"/>
          <p:cNvSpPr>
            <a:spLocks noGrp="1" noRot="1" noChangeAspect="1"/>
          </p:cNvSpPr>
          <p:nvPr>
            <p:ph type="sldImg"/>
          </p:nvPr>
        </p:nvSpPr>
        <p:spPr>
          <a:xfrm>
            <a:off x="703263" y="1100138"/>
            <a:ext cx="5481637" cy="3082925"/>
          </a:xfrm>
        </p:spPr>
      </p:sp>
      <p:sp>
        <p:nvSpPr>
          <p:cNvPr id="7" name="ノート プレースホルダー 6"/>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195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自助・共助・公助について説明します。</a:t>
            </a:r>
            <a:endParaRPr lang="en-US" altLang="ja-JP" dirty="0"/>
          </a:p>
          <a:p>
            <a:pPr marL="175033" indent="-175033">
              <a:buFont typeface="Arial" panose="020B0604020202020204" pitchFamily="34" charset="0"/>
              <a:buChar char="•"/>
            </a:pPr>
            <a:r>
              <a:rPr lang="ja-JP" altLang="en-US" dirty="0"/>
              <a:t>先の事例で紹介したように、災害時、特に災害発生直後は、「公助」には期待できないことを説明し、特に災害発生直後は、自主防災組織を中心とした「共助」による災害対応が重要であることを伝えます。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CCA2D005-9C3C-471A-A73F-0983FA26F910}"/>
              </a:ext>
            </a:extLst>
          </p:cNvPr>
          <p:cNvSpPr>
            <a:spLocks noGrp="1" noRot="1" noChangeAspect="1"/>
          </p:cNvSpPr>
          <p:nvPr>
            <p:ph type="sldImg"/>
          </p:nvPr>
        </p:nvSpPr>
        <p:spPr>
          <a:xfrm>
            <a:off x="701675" y="681038"/>
            <a:ext cx="5403850" cy="3040062"/>
          </a:xfrm>
        </p:spPr>
      </p:sp>
      <p:sp>
        <p:nvSpPr>
          <p:cNvPr id="2" name="フッター プレースホルダー 1"/>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a:xfrm>
            <a:off x="3176693" y="8941955"/>
            <a:ext cx="2949787" cy="498692"/>
          </a:xfrm>
        </p:spPr>
        <p:txBody>
          <a:bodyPr/>
          <a:lstStyle/>
          <a:p>
            <a:r>
              <a:rPr kumimoji="1" lang="en-US" altLang="ja-JP" dirty="0"/>
              <a:t>7</a:t>
            </a:r>
            <a:endParaRPr kumimoji="1" lang="ja-JP" altLang="en-US" dirty="0"/>
          </a:p>
        </p:txBody>
      </p:sp>
    </p:spTree>
    <p:extLst>
      <p:ext uri="{BB962C8B-B14F-4D97-AF65-F5344CB8AC3E}">
        <p14:creationId xmlns:p14="http://schemas.microsoft.com/office/powerpoint/2010/main" val="370444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65188" y="1046163"/>
            <a:ext cx="5076825" cy="2855912"/>
          </a:xfrm>
        </p:spPr>
      </p:sp>
      <p:sp>
        <p:nvSpPr>
          <p:cNvPr id="3" name="ノート プレースホルダー 2"/>
          <p:cNvSpPr>
            <a:spLocks noGrp="1"/>
          </p:cNvSpPr>
          <p:nvPr>
            <p:ph type="body" idx="1"/>
          </p:nvPr>
        </p:nvSpPr>
        <p:spPr>
          <a:xfrm>
            <a:off x="845201" y="4668593"/>
            <a:ext cx="5116800" cy="3794677"/>
          </a:xfrm>
        </p:spPr>
        <p:txBody>
          <a:bodyPr/>
          <a:lstStyle/>
          <a:p>
            <a:r>
              <a:rPr kumimoji="1" lang="en-US" altLang="ja-JP" dirty="0"/>
              <a:t>【</a:t>
            </a:r>
            <a:r>
              <a:rPr kumimoji="1" lang="ja-JP" altLang="en-US" dirty="0"/>
              <a:t>補足説明</a:t>
            </a:r>
            <a:r>
              <a:rPr kumimoji="1" lang="en-US" altLang="ja-JP" dirty="0"/>
              <a:t>】</a:t>
            </a:r>
          </a:p>
          <a:p>
            <a:r>
              <a:rPr kumimoji="1" lang="ja-JP" altLang="en-US" dirty="0"/>
              <a:t>・</a:t>
            </a:r>
            <a:r>
              <a:rPr lang="ja-JP" altLang="en-US" dirty="0"/>
              <a:t>災害対策の最も基本となる法律である災害対策基本法においては、「住民の隣保協同の精神に基づく自発的な防災組織」（第</a:t>
            </a:r>
            <a:r>
              <a:rPr lang="en-US" altLang="ja-JP" dirty="0"/>
              <a:t>2</a:t>
            </a:r>
            <a:r>
              <a:rPr lang="ja-JP" altLang="en-US" dirty="0"/>
              <a:t>条の</a:t>
            </a:r>
            <a:r>
              <a:rPr lang="en-US" altLang="ja-JP" dirty="0"/>
              <a:t>2</a:t>
            </a:r>
            <a:r>
              <a:rPr lang="ja-JP" altLang="en-US" dirty="0"/>
              <a:t>第</a:t>
            </a:r>
            <a:r>
              <a:rPr lang="en-US" altLang="ja-JP" dirty="0"/>
              <a:t>2</a:t>
            </a:r>
            <a:r>
              <a:rPr lang="ja-JP" altLang="en-US" dirty="0"/>
              <a:t>号）として、市町村がその充実に努めなければならない旨規定されています。</a:t>
            </a:r>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
        <p:nvSpPr>
          <p:cNvPr id="6" name="スライド番号プレースホルダー 5"/>
          <p:cNvSpPr>
            <a:spLocks noGrp="1"/>
          </p:cNvSpPr>
          <p:nvPr>
            <p:ph type="sldNum" sz="quarter" idx="11"/>
          </p:nvPr>
        </p:nvSpPr>
        <p:spPr>
          <a:xfrm>
            <a:off x="3120447" y="8822666"/>
            <a:ext cx="2949787" cy="498692"/>
          </a:xfrm>
        </p:spPr>
        <p:txBody>
          <a:bodyPr/>
          <a:lstStyle/>
          <a:p>
            <a:r>
              <a:rPr kumimoji="1" lang="en-US" altLang="ja-JP" dirty="0"/>
              <a:t>8</a:t>
            </a:r>
            <a:endParaRPr kumimoji="1" lang="ja-JP" altLang="en-US" dirty="0"/>
          </a:p>
        </p:txBody>
      </p:sp>
    </p:spTree>
    <p:extLst>
      <p:ext uri="{BB962C8B-B14F-4D97-AF65-F5344CB8AC3E}">
        <p14:creationId xmlns:p14="http://schemas.microsoft.com/office/powerpoint/2010/main" val="205007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1675" y="1241425"/>
            <a:ext cx="5360988" cy="3014663"/>
          </a:xfrm>
        </p:spPr>
      </p:sp>
      <p:sp>
        <p:nvSpPr>
          <p:cNvPr id="3" name="ノート プレースホルダー 2"/>
          <p:cNvSpPr>
            <a:spLocks noGrp="1"/>
          </p:cNvSpPr>
          <p:nvPr>
            <p:ph type="body" idx="1"/>
          </p:nvPr>
        </p:nvSpPr>
        <p:spPr>
          <a:xfrm>
            <a:off x="680720" y="4868930"/>
            <a:ext cx="5401791" cy="3827991"/>
          </a:xfrm>
        </p:spPr>
        <p:txBody>
          <a:bodyPr/>
          <a:lstStyle/>
          <a:p>
            <a:r>
              <a:rPr kumimoji="1" lang="en-US" altLang="ja-JP" dirty="0"/>
              <a:t>【</a:t>
            </a:r>
            <a:r>
              <a:rPr kumimoji="1" lang="ja-JP" altLang="en-US" dirty="0"/>
              <a:t>補足説明</a:t>
            </a:r>
            <a:r>
              <a:rPr kumimoji="1" lang="en-US" altLang="ja-JP" dirty="0"/>
              <a:t>】</a:t>
            </a:r>
          </a:p>
          <a:p>
            <a:r>
              <a:rPr kumimoji="1" lang="ja-JP" altLang="en-US" dirty="0"/>
              <a:t>・災害対策基本法の自主防災組織の根拠規定（基本理念）を説明します。</a:t>
            </a:r>
          </a:p>
        </p:txBody>
      </p:sp>
      <p:sp>
        <p:nvSpPr>
          <p:cNvPr id="5" name="フッター プレースホルダー 4"/>
          <p:cNvSpPr>
            <a:spLocks noGrp="1"/>
          </p:cNvSpPr>
          <p:nvPr>
            <p:ph type="ftr" sz="quarter" idx="10"/>
          </p:nvPr>
        </p:nvSpPr>
        <p:spPr/>
        <p:txBody>
          <a:bodyPr/>
          <a:lstStyle/>
          <a:p>
            <a:endParaRPr kumimoji="1" lang="ja-JP" altLang="en-US"/>
          </a:p>
        </p:txBody>
      </p:sp>
      <p:sp>
        <p:nvSpPr>
          <p:cNvPr id="6" name="スライド番号プレースホルダー 5"/>
          <p:cNvSpPr>
            <a:spLocks noGrp="1"/>
          </p:cNvSpPr>
          <p:nvPr>
            <p:ph type="sldNum" sz="quarter" idx="11"/>
          </p:nvPr>
        </p:nvSpPr>
        <p:spPr>
          <a:xfrm>
            <a:off x="3132724" y="8902999"/>
            <a:ext cx="2949787" cy="498692"/>
          </a:xfrm>
        </p:spPr>
        <p:txBody>
          <a:bodyPr/>
          <a:lstStyle/>
          <a:p>
            <a:r>
              <a:rPr kumimoji="1" lang="en-US" altLang="ja-JP" dirty="0"/>
              <a:t>9</a:t>
            </a:r>
            <a:endParaRPr kumimoji="1" lang="ja-JP" altLang="en-US" dirty="0"/>
          </a:p>
        </p:txBody>
      </p:sp>
    </p:spTree>
    <p:extLst>
      <p:ext uri="{BB962C8B-B14F-4D97-AF65-F5344CB8AC3E}">
        <p14:creationId xmlns:p14="http://schemas.microsoft.com/office/powerpoint/2010/main" val="305858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ノート プレースホルダー 9">
            <a:extLst>
              <a:ext uri="{FF2B5EF4-FFF2-40B4-BE49-F238E27FC236}">
                <a16:creationId xmlns:a16="http://schemas.microsoft.com/office/drawing/2014/main" id="{76F4460A-DD77-4435-AD41-2B3602967C83}"/>
              </a:ext>
            </a:extLst>
          </p:cNvPr>
          <p:cNvSpPr>
            <a:spLocks noGrp="1"/>
          </p:cNvSpPr>
          <p:nvPr>
            <p:ph type="body" idx="1"/>
          </p:nvPr>
        </p:nvSpPr>
        <p:spPr>
          <a:xfrm>
            <a:off x="955938" y="4783306"/>
            <a:ext cx="5170541" cy="3679964"/>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平成</a:t>
            </a:r>
            <a:r>
              <a:rPr lang="en-US" altLang="ja-JP" dirty="0"/>
              <a:t>30</a:t>
            </a:r>
            <a:r>
              <a:rPr lang="ja-JP" altLang="en-US" dirty="0"/>
              <a:t>年</a:t>
            </a:r>
            <a:r>
              <a:rPr lang="en-US" altLang="ja-JP" dirty="0"/>
              <a:t>7</a:t>
            </a:r>
            <a:r>
              <a:rPr lang="ja-JP" altLang="en-US" dirty="0"/>
              <a:t>月豪雨にて、土石流等により、全半壊</a:t>
            </a:r>
            <a:r>
              <a:rPr lang="en-US" altLang="ja-JP" dirty="0"/>
              <a:t>10</a:t>
            </a:r>
            <a:r>
              <a:rPr lang="ja-JP" altLang="en-US" dirty="0"/>
              <a:t>軒、床下浸水</a:t>
            </a:r>
            <a:r>
              <a:rPr lang="en-US" altLang="ja-JP" dirty="0"/>
              <a:t>20</a:t>
            </a:r>
            <a:r>
              <a:rPr lang="ja-JP" altLang="en-US" dirty="0"/>
              <a:t>軒の被害を受けましたが、地域での共助による取組みで死者やけが人がゼロであった事例です。</a:t>
            </a:r>
            <a:endParaRPr lang="en-US" altLang="ja-JP" dirty="0"/>
          </a:p>
          <a:p>
            <a:pPr marL="175033" indent="-175033">
              <a:buFont typeface="Arial" panose="020B0604020202020204" pitchFamily="34" charset="0"/>
              <a:buChar char="•"/>
            </a:pPr>
            <a:r>
              <a:rPr lang="ja-JP" altLang="en-US" dirty="0"/>
              <a:t>緊急告知ラジオは、災害時に市域の防災情報を放送するもので、自治会費で購入し全戸配布しています。</a:t>
            </a:r>
          </a:p>
          <a:p>
            <a:pPr marL="175033" indent="-175033">
              <a:buFont typeface="Arial" panose="020B0604020202020204" pitchFamily="34" charset="0"/>
              <a:buChar char="•"/>
            </a:pPr>
            <a:r>
              <a:rPr lang="ja-JP" altLang="en-US" dirty="0"/>
              <a:t>この他、ハザードマップを全戸に配布し周知し、住民もハザードマップを見ており土砂災害危険箇所と認識していました。</a:t>
            </a:r>
          </a:p>
          <a:p>
            <a:pPr marL="175033" indent="-175033">
              <a:buFont typeface="Arial" panose="020B0604020202020204" pitchFamily="34" charset="0"/>
              <a:buChar char="•"/>
            </a:pPr>
            <a:r>
              <a:rPr lang="ja-JP" altLang="en-US" dirty="0"/>
              <a:t>平成</a:t>
            </a:r>
            <a:r>
              <a:rPr lang="en-US" altLang="ja-JP" dirty="0"/>
              <a:t>26</a:t>
            </a:r>
            <a:r>
              <a:rPr lang="ja-JP" altLang="en-US" dirty="0" smtClean="0"/>
              <a:t>年の災害</a:t>
            </a:r>
            <a:r>
              <a:rPr lang="ja-JP" altLang="en-US" dirty="0"/>
              <a:t>を受けて防災に関する取り組みを始め、年１～２回避難訓練を実施していたり、市の出前講座を受講していました。</a:t>
            </a:r>
          </a:p>
          <a:p>
            <a:endParaRPr lang="ja-JP" altLang="en-US" dirty="0"/>
          </a:p>
        </p:txBody>
      </p:sp>
      <p:sp>
        <p:nvSpPr>
          <p:cNvPr id="13" name="スライド イメージ プレースホルダー 12">
            <a:extLst>
              <a:ext uri="{FF2B5EF4-FFF2-40B4-BE49-F238E27FC236}">
                <a16:creationId xmlns:a16="http://schemas.microsoft.com/office/drawing/2014/main" id="{870E6976-BD88-4483-9966-40D472784C02}"/>
              </a:ext>
            </a:extLst>
          </p:cNvPr>
          <p:cNvSpPr>
            <a:spLocks noGrp="1" noRot="1" noChangeAspect="1"/>
          </p:cNvSpPr>
          <p:nvPr>
            <p:ph type="sldImg"/>
          </p:nvPr>
        </p:nvSpPr>
        <p:spPr>
          <a:xfrm>
            <a:off x="976313" y="990600"/>
            <a:ext cx="5129212" cy="2884488"/>
          </a:xfrm>
        </p:spPr>
      </p:sp>
      <p:sp>
        <p:nvSpPr>
          <p:cNvPr id="2" name="フッター プレースホルダー 1"/>
          <p:cNvSpPr>
            <a:spLocks noGrp="1"/>
          </p:cNvSpPr>
          <p:nvPr>
            <p:ph type="ftr" sz="quarter" idx="10"/>
          </p:nvPr>
        </p:nvSpPr>
        <p:spPr/>
        <p:txBody>
          <a:bodyPr/>
          <a:lstStyle/>
          <a:p>
            <a:endParaRPr kumimoji="1" lang="ja-JP" altLang="en-US"/>
          </a:p>
        </p:txBody>
      </p:sp>
      <p:sp>
        <p:nvSpPr>
          <p:cNvPr id="3" name="スライド番号プレースホルダー 2"/>
          <p:cNvSpPr>
            <a:spLocks noGrp="1"/>
          </p:cNvSpPr>
          <p:nvPr>
            <p:ph type="sldNum" sz="quarter" idx="11"/>
          </p:nvPr>
        </p:nvSpPr>
        <p:spPr>
          <a:xfrm>
            <a:off x="3176693" y="8949119"/>
            <a:ext cx="2949787" cy="498692"/>
          </a:xfrm>
        </p:spPr>
        <p:txBody>
          <a:bodyPr/>
          <a:lstStyle/>
          <a:p>
            <a:r>
              <a:rPr kumimoji="1" lang="en-US" altLang="ja-JP" dirty="0"/>
              <a:t>10</a:t>
            </a:r>
            <a:endParaRPr kumimoji="1" lang="ja-JP" altLang="en-US" dirty="0"/>
          </a:p>
        </p:txBody>
      </p:sp>
    </p:spTree>
    <p:extLst>
      <p:ext uri="{BB962C8B-B14F-4D97-AF65-F5344CB8AC3E}">
        <p14:creationId xmlns:p14="http://schemas.microsoft.com/office/powerpoint/2010/main" val="35169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1241425"/>
            <a:ext cx="5170488" cy="2908300"/>
          </a:xfrm>
        </p:spPr>
      </p:sp>
      <p:sp>
        <p:nvSpPr>
          <p:cNvPr id="3" name="ノート プレースホルダー 2"/>
          <p:cNvSpPr>
            <a:spLocks noGrp="1"/>
          </p:cNvSpPr>
          <p:nvPr>
            <p:ph type="body" idx="1"/>
          </p:nvPr>
        </p:nvSpPr>
        <p:spPr>
          <a:xfrm>
            <a:off x="916854" y="4805200"/>
            <a:ext cx="5209626" cy="3891721"/>
          </a:xfrm>
        </p:spPr>
        <p:txBody>
          <a:bodyPr/>
          <a:lstStyle/>
          <a:p>
            <a:r>
              <a:rPr kumimoji="1" lang="en-US" altLang="ja-JP" dirty="0"/>
              <a:t>【</a:t>
            </a:r>
            <a:r>
              <a:rPr kumimoji="1" lang="ja-JP" altLang="en-US" dirty="0"/>
              <a:t>補足説明</a:t>
            </a:r>
            <a:r>
              <a:rPr kumimoji="1" lang="en-US" altLang="ja-JP" dirty="0"/>
              <a:t>】</a:t>
            </a:r>
          </a:p>
          <a:p>
            <a:r>
              <a:rPr kumimoji="1" lang="ja-JP" altLang="en-US"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防災訓練や防災イベントの開催については、準備段階から各種団体の方々と顔が見える関係づくりに励み普段からの連携強化に努める取組みを実施しました。</a:t>
            </a:r>
            <a:endParaRPr lang="en-US" altLang="ja-JP" dirty="0">
              <a:latin typeface="游ゴシック" panose="020B0400000000000000" pitchFamily="50" charset="-128"/>
              <a:ea typeface="游ゴシック" panose="020B0400000000000000" pitchFamily="50" charset="-128"/>
            </a:endParaRPr>
          </a:p>
          <a:p>
            <a:r>
              <a:rPr kumimoji="1" lang="ja-JP" altLang="en-US" dirty="0"/>
              <a:t>・消防庁の支援事業である「自主防災組織等のリーダー育成・連携促進支援事業（現：消防団・自主防災組織等連携促進支援事業）」の一例です。</a:t>
            </a:r>
          </a:p>
        </p:txBody>
      </p:sp>
      <p:sp>
        <p:nvSpPr>
          <p:cNvPr id="5" name="フッター プレースホルダー 4"/>
          <p:cNvSpPr>
            <a:spLocks noGrp="1"/>
          </p:cNvSpPr>
          <p:nvPr>
            <p:ph type="ftr" sz="quarter" idx="10"/>
          </p:nvPr>
        </p:nvSpPr>
        <p:spPr/>
        <p:txBody>
          <a:bodyPr/>
          <a:lstStyle/>
          <a:p>
            <a:endParaRPr kumimoji="1" lang="ja-JP" altLang="en-US"/>
          </a:p>
        </p:txBody>
      </p:sp>
      <p:sp>
        <p:nvSpPr>
          <p:cNvPr id="6" name="スライド番号プレースホルダー 5"/>
          <p:cNvSpPr>
            <a:spLocks noGrp="1"/>
          </p:cNvSpPr>
          <p:nvPr>
            <p:ph type="sldNum" sz="quarter" idx="11"/>
          </p:nvPr>
        </p:nvSpPr>
        <p:spPr>
          <a:xfrm>
            <a:off x="3199581" y="8831663"/>
            <a:ext cx="2949787" cy="498692"/>
          </a:xfrm>
        </p:spPr>
        <p:txBody>
          <a:bodyPr/>
          <a:lstStyle/>
          <a:p>
            <a:r>
              <a:rPr kumimoji="1" lang="en-US" altLang="ja-JP" dirty="0"/>
              <a:t>11</a:t>
            </a:r>
          </a:p>
        </p:txBody>
      </p:sp>
    </p:spTree>
    <p:extLst>
      <p:ext uri="{BB962C8B-B14F-4D97-AF65-F5344CB8AC3E}">
        <p14:creationId xmlns:p14="http://schemas.microsoft.com/office/powerpoint/2010/main" val="251033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a:t>
            </a:r>
            <a:r>
              <a:rPr lang="ja-JP" altLang="en-US" dirty="0" smtClean="0"/>
              <a:t>「１．</a:t>
            </a:r>
            <a:r>
              <a:rPr lang="ja-JP" altLang="en-US" dirty="0"/>
              <a:t>自主防災活動の必要性」で学んだことをまとめます。</a:t>
            </a:r>
            <a:endParaRPr lang="en-US" altLang="ja-JP" dirty="0"/>
          </a:p>
          <a:p>
            <a:pPr lvl="1"/>
            <a:endParaRPr lang="ja-JP" altLang="en-US" dirty="0"/>
          </a:p>
          <a:p>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7E814194-C93E-4AF8-803F-42F9544CD77D}"/>
              </a:ext>
            </a:extLst>
          </p:cNvPr>
          <p:cNvSpPr>
            <a:spLocks noGrp="1" noRot="1" noChangeAspect="1"/>
          </p:cNvSpPr>
          <p:nvPr>
            <p:ph type="sldImg"/>
          </p:nvPr>
        </p:nvSpPr>
        <p:spPr>
          <a:xfrm>
            <a:off x="828675" y="1044575"/>
            <a:ext cx="5122863" cy="2881313"/>
          </a:xfrm>
        </p:spPr>
      </p:sp>
      <p:sp>
        <p:nvSpPr>
          <p:cNvPr id="2" name="フッター プレースホルダー 1"/>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a:xfrm>
            <a:off x="3176693" y="8915632"/>
            <a:ext cx="2949787" cy="498692"/>
          </a:xfrm>
        </p:spPr>
        <p:txBody>
          <a:bodyPr/>
          <a:lstStyle/>
          <a:p>
            <a:r>
              <a:rPr kumimoji="1" lang="en-US" altLang="ja-JP" dirty="0"/>
              <a:t>12</a:t>
            </a:r>
            <a:endParaRPr kumimoji="1" lang="ja-JP" altLang="en-US" dirty="0"/>
          </a:p>
        </p:txBody>
      </p:sp>
    </p:spTree>
    <p:extLst>
      <p:ext uri="{BB962C8B-B14F-4D97-AF65-F5344CB8AC3E}">
        <p14:creationId xmlns:p14="http://schemas.microsoft.com/office/powerpoint/2010/main" val="372953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074097" y="8995264"/>
            <a:ext cx="2949787" cy="498692"/>
          </a:xfrm>
        </p:spPr>
        <p:txBody>
          <a:bodyPr/>
          <a:lstStyle/>
          <a:p>
            <a:r>
              <a:rPr lang="en-US" altLang="ja-JP" dirty="0"/>
              <a:t>13</a:t>
            </a:r>
            <a:endParaRPr lang="ja-JP" altLang="en-US" dirty="0"/>
          </a:p>
        </p:txBody>
      </p:sp>
      <p:sp>
        <p:nvSpPr>
          <p:cNvPr id="6" name="スライド イメージ プレースホルダー 5"/>
          <p:cNvSpPr>
            <a:spLocks noGrp="1" noRot="1" noChangeAspect="1"/>
          </p:cNvSpPr>
          <p:nvPr>
            <p:ph type="sldImg"/>
          </p:nvPr>
        </p:nvSpPr>
        <p:spPr>
          <a:xfrm>
            <a:off x="804863" y="1128713"/>
            <a:ext cx="5197475" cy="2924175"/>
          </a:xfrm>
        </p:spPr>
      </p:sp>
      <p:sp>
        <p:nvSpPr>
          <p:cNvPr id="7" name="ノート プレースホルダー 6"/>
          <p:cNvSpPr>
            <a:spLocks noGrp="1"/>
          </p:cNvSpPr>
          <p:nvPr>
            <p:ph type="body" idx="1"/>
          </p:nvPr>
        </p:nvSpPr>
        <p:spPr>
          <a:xfrm>
            <a:off x="783317" y="4783306"/>
            <a:ext cx="5240568" cy="3730948"/>
          </a:xfrm>
        </p:spPr>
        <p:txBody>
          <a:bodyPr/>
          <a:lstStyle/>
          <a:p>
            <a:endParaRPr kumimoji="1" lang="ja-JP" altLang="en-US" dirty="0"/>
          </a:p>
        </p:txBody>
      </p:sp>
    </p:spTree>
    <p:extLst>
      <p:ext uri="{BB962C8B-B14F-4D97-AF65-F5344CB8AC3E}">
        <p14:creationId xmlns:p14="http://schemas.microsoft.com/office/powerpoint/2010/main" val="2278210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受講者に、「皆さんが自主防災組織として活動をしている中で、悩んでいることや不安なことはありませんか？」と投げかけます。</a:t>
            </a:r>
            <a:endParaRPr lang="en-US" altLang="ja-JP" dirty="0"/>
          </a:p>
          <a:p>
            <a:pPr marL="175033" indent="-175033">
              <a:buFont typeface="Arial" panose="020B0604020202020204" pitchFamily="34" charset="0"/>
              <a:buChar char="•"/>
            </a:pPr>
            <a:r>
              <a:rPr lang="ja-JP" altLang="en-US" dirty="0"/>
              <a:t>例えば、「高齢化で役をやる人が少ない」「組織内に若い人がいない」「宣伝しようと思ってもチラシを作れる人がいない」など。</a:t>
            </a:r>
            <a:endParaRPr lang="en-US" altLang="ja-JP" dirty="0"/>
          </a:p>
          <a:p>
            <a:pPr marL="175033" indent="-175033">
              <a:buFont typeface="Arial" panose="020B0604020202020204" pitchFamily="34" charset="0"/>
              <a:buChar char="•"/>
            </a:pPr>
            <a:r>
              <a:rPr lang="ja-JP" altLang="en-US" dirty="0"/>
              <a:t>受講者に、「では、今からワークショップを行います」と宣言します。</a:t>
            </a:r>
            <a:endParaRPr lang="en-US" altLang="ja-JP" dirty="0"/>
          </a:p>
          <a:p>
            <a:pPr marL="175033" indent="-175033">
              <a:buFont typeface="Arial" panose="020B0604020202020204" pitchFamily="34" charset="0"/>
              <a:buChar char="•"/>
            </a:pPr>
            <a:r>
              <a:rPr lang="ja-JP" altLang="en-US" dirty="0"/>
              <a:t>「自主防災組織の活動についての悩み事や不安なことをグループで話し合ってみましょう」と投げかけます。</a:t>
            </a:r>
            <a:endParaRPr lang="en-US" altLang="ja-JP" dirty="0"/>
          </a:p>
        </p:txBody>
      </p:sp>
      <p:sp>
        <p:nvSpPr>
          <p:cNvPr id="4" name="スライド番号プレースホルダー 3"/>
          <p:cNvSpPr>
            <a:spLocks noGrp="1"/>
          </p:cNvSpPr>
          <p:nvPr>
            <p:ph type="sldNum" sz="quarter" idx="5"/>
          </p:nvPr>
        </p:nvSpPr>
        <p:spPr>
          <a:xfrm>
            <a:off x="3300803" y="8930905"/>
            <a:ext cx="2949787" cy="498692"/>
          </a:xfrm>
        </p:spPr>
        <p:txBody>
          <a:bodyPr/>
          <a:lstStyle/>
          <a:p>
            <a:r>
              <a:rPr lang="en-US" altLang="ja-JP" dirty="0"/>
              <a:t>14</a:t>
            </a:r>
            <a:endParaRPr lang="ja-JP" altLang="en-US" dirty="0"/>
          </a:p>
        </p:txBody>
      </p:sp>
      <p:sp>
        <p:nvSpPr>
          <p:cNvPr id="7" name="スライド イメージ プレースホルダー 6">
            <a:extLst>
              <a:ext uri="{FF2B5EF4-FFF2-40B4-BE49-F238E27FC236}">
                <a16:creationId xmlns:a16="http://schemas.microsoft.com/office/drawing/2014/main" id="{F9F1FD4E-E918-47F0-8A8B-04E66AAD560D}"/>
              </a:ext>
            </a:extLst>
          </p:cNvPr>
          <p:cNvSpPr>
            <a:spLocks noGrp="1" noRot="1" noChangeAspect="1"/>
          </p:cNvSpPr>
          <p:nvPr>
            <p:ph type="sldImg"/>
          </p:nvPr>
        </p:nvSpPr>
        <p:spPr>
          <a:xfrm>
            <a:off x="768350" y="1000125"/>
            <a:ext cx="5335588" cy="3001963"/>
          </a:xfrm>
        </p:spPr>
      </p:sp>
    </p:spTree>
    <p:extLst>
      <p:ext uri="{BB962C8B-B14F-4D97-AF65-F5344CB8AC3E}">
        <p14:creationId xmlns:p14="http://schemas.microsoft.com/office/powerpoint/2010/main" val="127955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en-US" altLang="ja-JP" dirty="0"/>
              <a:t>【</a:t>
            </a:r>
            <a:r>
              <a:rPr lang="ja-JP" altLang="en-US" dirty="0"/>
              <a:t>グループ検討</a:t>
            </a:r>
            <a:r>
              <a:rPr lang="en-US" altLang="ja-JP" dirty="0"/>
              <a:t>】</a:t>
            </a:r>
            <a:r>
              <a:rPr lang="ja-JP" altLang="en-US" dirty="0"/>
              <a:t>であることを伝え、自主防災組織の活動の悩み事や不安なことなどについてグループ内で話し合うよう促します。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各グループを見て回り、発言が活発でなければ、質問したり、ヒントを与えるなどして発言を促します。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5"/>
          </p:nvPr>
        </p:nvSpPr>
        <p:spPr>
          <a:xfrm>
            <a:off x="3312207" y="8954724"/>
            <a:ext cx="2949787" cy="498692"/>
          </a:xfrm>
        </p:spPr>
        <p:txBody>
          <a:bodyPr/>
          <a:lstStyle/>
          <a:p>
            <a:r>
              <a:rPr lang="en-US" altLang="ja-JP" dirty="0"/>
              <a:t>15</a:t>
            </a:r>
            <a:endParaRPr lang="ja-JP" altLang="en-US" dirty="0"/>
          </a:p>
        </p:txBody>
      </p:sp>
      <p:sp>
        <p:nvSpPr>
          <p:cNvPr id="7" name="スライド イメージ プレースホルダー 6">
            <a:extLst>
              <a:ext uri="{FF2B5EF4-FFF2-40B4-BE49-F238E27FC236}">
                <a16:creationId xmlns:a16="http://schemas.microsoft.com/office/drawing/2014/main" id="{7F0127A0-D77F-476A-883B-F6A336665130}"/>
              </a:ext>
            </a:extLst>
          </p:cNvPr>
          <p:cNvSpPr>
            <a:spLocks noGrp="1" noRot="1" noChangeAspect="1"/>
          </p:cNvSpPr>
          <p:nvPr>
            <p:ph type="sldImg"/>
          </p:nvPr>
        </p:nvSpPr>
        <p:spPr>
          <a:xfrm>
            <a:off x="1038225" y="1241425"/>
            <a:ext cx="5068888" cy="2851150"/>
          </a:xfrm>
        </p:spPr>
      </p:sp>
    </p:spTree>
    <p:extLst>
      <p:ext uri="{BB962C8B-B14F-4D97-AF65-F5344CB8AC3E}">
        <p14:creationId xmlns:p14="http://schemas.microsoft.com/office/powerpoint/2010/main" val="1669417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受講者に、「皆さんの悩みや不安は仲間を増やすことで解決できることが多いのではないでしょうか？」と投げかけます。</a:t>
            </a:r>
          </a:p>
          <a:p>
            <a:endParaRPr lang="ja-JP" altLang="en-US"/>
          </a:p>
        </p:txBody>
      </p:sp>
      <p:sp>
        <p:nvSpPr>
          <p:cNvPr id="4" name="スライド番号プレースホルダー 3"/>
          <p:cNvSpPr>
            <a:spLocks noGrp="1"/>
          </p:cNvSpPr>
          <p:nvPr>
            <p:ph type="sldNum" sz="quarter" idx="5"/>
          </p:nvPr>
        </p:nvSpPr>
        <p:spPr>
          <a:xfrm>
            <a:off x="3176693" y="8810198"/>
            <a:ext cx="2949787" cy="498692"/>
          </a:xfrm>
        </p:spPr>
        <p:txBody>
          <a:bodyPr/>
          <a:lstStyle/>
          <a:p>
            <a:r>
              <a:rPr lang="en-US" altLang="ja-JP" dirty="0"/>
              <a:t>16</a:t>
            </a:r>
            <a:endParaRPr lang="ja-JP" altLang="en-US" dirty="0"/>
          </a:p>
        </p:txBody>
      </p:sp>
      <p:sp>
        <p:nvSpPr>
          <p:cNvPr id="7" name="スライド イメージ プレースホルダー 6">
            <a:extLst>
              <a:ext uri="{FF2B5EF4-FFF2-40B4-BE49-F238E27FC236}">
                <a16:creationId xmlns:a16="http://schemas.microsoft.com/office/drawing/2014/main" id="{754F3A94-DBF3-4C3F-B71D-475DDD2C6103}"/>
              </a:ext>
            </a:extLst>
          </p:cNvPr>
          <p:cNvSpPr>
            <a:spLocks noGrp="1" noRot="1" noChangeAspect="1"/>
          </p:cNvSpPr>
          <p:nvPr>
            <p:ph type="sldImg"/>
          </p:nvPr>
        </p:nvSpPr>
        <p:spPr>
          <a:xfrm>
            <a:off x="873125" y="1128713"/>
            <a:ext cx="5232400" cy="2943225"/>
          </a:xfrm>
        </p:spPr>
      </p:sp>
    </p:spTree>
    <p:extLst>
      <p:ext uri="{BB962C8B-B14F-4D97-AF65-F5344CB8AC3E}">
        <p14:creationId xmlns:p14="http://schemas.microsoft.com/office/powerpoint/2010/main" val="227009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403600" y="9263947"/>
            <a:ext cx="2949787" cy="498692"/>
          </a:xfrm>
        </p:spPr>
        <p:txBody>
          <a:bodyPr/>
          <a:lstStyle/>
          <a:p>
            <a:endParaRPr lang="ja-JP" altLang="en-US" dirty="0"/>
          </a:p>
        </p:txBody>
      </p:sp>
      <p:sp>
        <p:nvSpPr>
          <p:cNvPr id="6" name="スライド イメージ プレースホルダー 5"/>
          <p:cNvSpPr>
            <a:spLocks noGrp="1" noRot="1" noChangeAspect="1"/>
          </p:cNvSpPr>
          <p:nvPr>
            <p:ph type="sldImg"/>
          </p:nvPr>
        </p:nvSpPr>
        <p:spPr>
          <a:xfrm>
            <a:off x="703263" y="695325"/>
            <a:ext cx="5556250" cy="3125788"/>
          </a:xfrm>
        </p:spPr>
      </p:sp>
      <p:sp>
        <p:nvSpPr>
          <p:cNvPr id="7" name="ノート プレースホルダー 6"/>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7504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受講者に、「仲間を増やすにどうしたらいいか、ワークショップを通して学んでいきましょう」と投げかけます。</a:t>
            </a:r>
            <a:endParaRPr lang="en-US" altLang="ja-JP"/>
          </a:p>
          <a:p>
            <a:pPr marL="175033" indent="-175033">
              <a:buFont typeface="Arial" panose="020B0604020202020204" pitchFamily="34" charset="0"/>
              <a:buChar char="•"/>
            </a:pPr>
            <a:r>
              <a:rPr lang="ja-JP" altLang="en-US"/>
              <a:t>受講者に、「皆さんの地域にどんな人がいるか考えてみましょう」と問いかけます。</a:t>
            </a:r>
            <a:endParaRPr lang="en-US" altLang="ja-JP"/>
          </a:p>
        </p:txBody>
      </p:sp>
      <p:sp>
        <p:nvSpPr>
          <p:cNvPr id="4" name="スライド番号プレースホルダー 3"/>
          <p:cNvSpPr>
            <a:spLocks noGrp="1"/>
          </p:cNvSpPr>
          <p:nvPr>
            <p:ph type="sldNum" sz="quarter" idx="5"/>
          </p:nvPr>
        </p:nvSpPr>
        <p:spPr>
          <a:xfrm>
            <a:off x="3103410" y="8839363"/>
            <a:ext cx="2949787" cy="498692"/>
          </a:xfrm>
        </p:spPr>
        <p:txBody>
          <a:bodyPr/>
          <a:lstStyle/>
          <a:p>
            <a:r>
              <a:rPr lang="en-US" altLang="ja-JP" dirty="0"/>
              <a:t>17</a:t>
            </a:r>
            <a:endParaRPr lang="ja-JP" altLang="en-US" dirty="0"/>
          </a:p>
        </p:txBody>
      </p:sp>
      <p:sp>
        <p:nvSpPr>
          <p:cNvPr id="7" name="スライド イメージ プレースホルダー 6">
            <a:extLst>
              <a:ext uri="{FF2B5EF4-FFF2-40B4-BE49-F238E27FC236}">
                <a16:creationId xmlns:a16="http://schemas.microsoft.com/office/drawing/2014/main" id="{8C1D300D-9D90-4E18-893D-547A9A855D30}"/>
              </a:ext>
            </a:extLst>
          </p:cNvPr>
          <p:cNvSpPr>
            <a:spLocks noGrp="1" noRot="1" noChangeAspect="1"/>
          </p:cNvSpPr>
          <p:nvPr>
            <p:ph type="sldImg"/>
          </p:nvPr>
        </p:nvSpPr>
        <p:spPr>
          <a:xfrm>
            <a:off x="773113" y="1096963"/>
            <a:ext cx="5259387" cy="2957512"/>
          </a:xfrm>
        </p:spPr>
      </p:sp>
    </p:spTree>
    <p:extLst>
      <p:ext uri="{BB962C8B-B14F-4D97-AF65-F5344CB8AC3E}">
        <p14:creationId xmlns:p14="http://schemas.microsoft.com/office/powerpoint/2010/main" val="3897142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個人による検討であることを伝えます。</a:t>
            </a:r>
            <a:endParaRPr lang="en-US" altLang="ja-JP" dirty="0"/>
          </a:p>
          <a:p>
            <a:pPr marL="175033" indent="-175033">
              <a:buFont typeface="Arial" panose="020B0604020202020204" pitchFamily="34" charset="0"/>
              <a:buChar char="•"/>
            </a:pPr>
            <a:r>
              <a:rPr lang="ja-JP" altLang="en-US" dirty="0"/>
              <a:t>自分たちの地域に住んでいる人のカテゴライズを促します</a:t>
            </a:r>
            <a:r>
              <a:rPr lang="ja-JP" altLang="en-US" dirty="0" smtClean="0"/>
              <a:t>。</a:t>
            </a:r>
            <a:endParaRPr lang="en-US" altLang="ja-JP" dirty="0" smtClean="0"/>
          </a:p>
          <a:p>
            <a:pPr marL="175033" indent="-175033">
              <a:buFont typeface="Arial" panose="020B0604020202020204" pitchFamily="34" charset="0"/>
              <a:buChar char="•"/>
            </a:pPr>
            <a:r>
              <a:rPr lang="ja-JP" altLang="en-US" dirty="0" smtClean="0"/>
              <a:t>例</a:t>
            </a:r>
            <a:r>
              <a:rPr lang="en-US" altLang="ja-JP" dirty="0" smtClean="0"/>
              <a:t>)</a:t>
            </a:r>
            <a:r>
              <a:rPr lang="ja-JP" altLang="en-US" dirty="0"/>
              <a:t>パソコンが得意な人、料理が得意な人、医者、消防士</a:t>
            </a:r>
            <a:r>
              <a:rPr lang="en-US" altLang="ja-JP" dirty="0"/>
              <a:t>OB</a:t>
            </a:r>
            <a:r>
              <a:rPr lang="ja-JP" altLang="en-US" dirty="0"/>
              <a:t>、大工、イベント企画が得意な人　など</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各グループを見て回り、作業が滞っている場合は、ヒントを与えるなどして作業を促します。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pPr lvl="1"/>
            <a:endParaRPr lang="en-US" altLang="ja-JP" dirty="0"/>
          </a:p>
          <a:p>
            <a:endParaRPr lang="ja-JP" altLang="en-US" dirty="0"/>
          </a:p>
        </p:txBody>
      </p:sp>
      <p:sp>
        <p:nvSpPr>
          <p:cNvPr id="4" name="スライド番号プレースホルダー 3"/>
          <p:cNvSpPr>
            <a:spLocks noGrp="1"/>
          </p:cNvSpPr>
          <p:nvPr>
            <p:ph type="sldNum" sz="quarter" idx="5"/>
          </p:nvPr>
        </p:nvSpPr>
        <p:spPr>
          <a:xfrm>
            <a:off x="3111552" y="8696921"/>
            <a:ext cx="2949787" cy="498692"/>
          </a:xfrm>
        </p:spPr>
        <p:txBody>
          <a:bodyPr/>
          <a:lstStyle/>
          <a:p>
            <a:r>
              <a:rPr lang="en-US" altLang="ja-JP" dirty="0"/>
              <a:t>18</a:t>
            </a:r>
            <a:endParaRPr lang="ja-JP" altLang="en-US" dirty="0"/>
          </a:p>
        </p:txBody>
      </p:sp>
      <p:sp>
        <p:nvSpPr>
          <p:cNvPr id="11" name="スライド イメージ プレースホルダー 10">
            <a:extLst>
              <a:ext uri="{FF2B5EF4-FFF2-40B4-BE49-F238E27FC236}">
                <a16:creationId xmlns:a16="http://schemas.microsoft.com/office/drawing/2014/main" id="{84C2586C-0C02-47E2-BDDB-61892490868B}"/>
              </a:ext>
            </a:extLst>
          </p:cNvPr>
          <p:cNvSpPr>
            <a:spLocks noGrp="1" noRot="1" noChangeAspect="1"/>
          </p:cNvSpPr>
          <p:nvPr>
            <p:ph type="sldImg"/>
          </p:nvPr>
        </p:nvSpPr>
        <p:spPr>
          <a:xfrm>
            <a:off x="765175" y="1128713"/>
            <a:ext cx="5276850" cy="2968625"/>
          </a:xfrm>
        </p:spPr>
      </p:sp>
    </p:spTree>
    <p:extLst>
      <p:ext uri="{BB962C8B-B14F-4D97-AF65-F5344CB8AC3E}">
        <p14:creationId xmlns:p14="http://schemas.microsoft.com/office/powerpoint/2010/main" val="3444532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個人による検討であることを伝えます。</a:t>
            </a:r>
            <a:endParaRPr lang="en-US" altLang="ja-JP" dirty="0"/>
          </a:p>
          <a:p>
            <a:pPr marL="175033" indent="-175033">
              <a:buFont typeface="Arial" panose="020B0604020202020204" pitchFamily="34" charset="0"/>
              <a:buChar char="•"/>
            </a:pPr>
            <a:r>
              <a:rPr lang="ja-JP" altLang="en-US" dirty="0"/>
              <a:t>先程と別の色の付せん紙を使用し、黄色の付せん紙に書き出した人が「平常時」「災害時」にどんな防災の取組みができるか考えるよう促します。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183207" y="8696921"/>
            <a:ext cx="2949787" cy="498692"/>
          </a:xfrm>
        </p:spPr>
        <p:txBody>
          <a:bodyPr/>
          <a:lstStyle/>
          <a:p>
            <a:r>
              <a:rPr lang="en-US" altLang="ja-JP" dirty="0"/>
              <a:t>19</a:t>
            </a:r>
            <a:endParaRPr lang="ja-JP" altLang="en-US" dirty="0"/>
          </a:p>
        </p:txBody>
      </p:sp>
      <p:sp>
        <p:nvSpPr>
          <p:cNvPr id="7" name="スライド イメージ プレースホルダー 6">
            <a:extLst>
              <a:ext uri="{FF2B5EF4-FFF2-40B4-BE49-F238E27FC236}">
                <a16:creationId xmlns:a16="http://schemas.microsoft.com/office/drawing/2014/main" id="{EBD38CD0-0414-4C35-8FBF-31A47D35D407}"/>
              </a:ext>
            </a:extLst>
          </p:cNvPr>
          <p:cNvSpPr>
            <a:spLocks noGrp="1" noRot="1" noChangeAspect="1"/>
          </p:cNvSpPr>
          <p:nvPr>
            <p:ph type="sldImg"/>
          </p:nvPr>
        </p:nvSpPr>
        <p:spPr>
          <a:xfrm>
            <a:off x="819150" y="744538"/>
            <a:ext cx="5292725" cy="2976562"/>
          </a:xfrm>
        </p:spPr>
      </p:sp>
    </p:spTree>
    <p:extLst>
      <p:ext uri="{BB962C8B-B14F-4D97-AF65-F5344CB8AC3E}">
        <p14:creationId xmlns:p14="http://schemas.microsoft.com/office/powerpoint/2010/main" val="910598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77771" y="4604864"/>
            <a:ext cx="5248710" cy="3820169"/>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グループ内での検討であることを伝え、地域にどんな人材がいるか、またその人材を活用できる防災の取組みについてグループ内で検討するよう促します。</a:t>
            </a:r>
            <a:endParaRPr lang="en-US" altLang="ja-JP" dirty="0"/>
          </a:p>
          <a:p>
            <a:pPr marL="175033" indent="-175033">
              <a:buFont typeface="Arial" panose="020B0604020202020204" pitchFamily="34" charset="0"/>
              <a:buChar char="•"/>
            </a:pPr>
            <a:r>
              <a:rPr lang="ja-JP" altLang="en-US" dirty="0"/>
              <a:t>検討の仕方をスライドに沿って説明します。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176693" y="8696921"/>
            <a:ext cx="2949787" cy="498692"/>
          </a:xfrm>
        </p:spPr>
        <p:txBody>
          <a:bodyPr/>
          <a:lstStyle/>
          <a:p>
            <a:r>
              <a:rPr lang="en-US" altLang="ja-JP" dirty="0"/>
              <a:t>20</a:t>
            </a:r>
            <a:endParaRPr lang="ja-JP" altLang="en-US" dirty="0"/>
          </a:p>
        </p:txBody>
      </p:sp>
      <p:sp>
        <p:nvSpPr>
          <p:cNvPr id="6" name="スライド イメージ プレースホルダー 5">
            <a:extLst>
              <a:ext uri="{FF2B5EF4-FFF2-40B4-BE49-F238E27FC236}">
                <a16:creationId xmlns:a16="http://schemas.microsoft.com/office/drawing/2014/main" id="{E3ADDBE1-77DC-4C4C-A285-BE0A9D8B2BEF}"/>
              </a:ext>
            </a:extLst>
          </p:cNvPr>
          <p:cNvSpPr>
            <a:spLocks noGrp="1" noRot="1" noChangeAspect="1"/>
          </p:cNvSpPr>
          <p:nvPr>
            <p:ph type="sldImg"/>
          </p:nvPr>
        </p:nvSpPr>
        <p:spPr>
          <a:xfrm>
            <a:off x="909638" y="885825"/>
            <a:ext cx="5203825" cy="2927350"/>
          </a:xfrm>
        </p:spPr>
      </p:sp>
    </p:spTree>
    <p:extLst>
      <p:ext uri="{BB962C8B-B14F-4D97-AF65-F5344CB8AC3E}">
        <p14:creationId xmlns:p14="http://schemas.microsoft.com/office/powerpoint/2010/main" val="1665287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グループ内での検討であることを伝え、地域にどんな人材がいるか、またその人材を活用できる防災の取組みについてグループ内で検討するよう促します。</a:t>
            </a:r>
            <a:endParaRPr lang="en-US" altLang="ja-JP" dirty="0"/>
          </a:p>
          <a:p>
            <a:pPr marL="175033" indent="-175033">
              <a:buFont typeface="Arial" panose="020B0604020202020204" pitchFamily="34" charset="0"/>
              <a:buChar char="•"/>
            </a:pPr>
            <a:r>
              <a:rPr lang="ja-JP" altLang="en-US" dirty="0"/>
              <a:t>検討の仕方をスライドに沿って説明します。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095267" y="8780541"/>
            <a:ext cx="2949787" cy="498692"/>
          </a:xfrm>
        </p:spPr>
        <p:txBody>
          <a:bodyPr/>
          <a:lstStyle/>
          <a:p>
            <a:r>
              <a:rPr lang="en-US" altLang="ja-JP" dirty="0"/>
              <a:t>21</a:t>
            </a:r>
            <a:endParaRPr lang="ja-JP" altLang="en-US" dirty="0"/>
          </a:p>
        </p:txBody>
      </p:sp>
      <p:sp>
        <p:nvSpPr>
          <p:cNvPr id="6" name="スライド イメージ プレースホルダー 5">
            <a:extLst>
              <a:ext uri="{FF2B5EF4-FFF2-40B4-BE49-F238E27FC236}">
                <a16:creationId xmlns:a16="http://schemas.microsoft.com/office/drawing/2014/main" id="{2F61E7E6-3DD7-4C9F-91F8-C5ED2C7CD03C}"/>
              </a:ext>
            </a:extLst>
          </p:cNvPr>
          <p:cNvSpPr>
            <a:spLocks noGrp="1" noRot="1" noChangeAspect="1"/>
          </p:cNvSpPr>
          <p:nvPr>
            <p:ph type="sldImg"/>
          </p:nvPr>
        </p:nvSpPr>
        <p:spPr>
          <a:xfrm>
            <a:off x="782638" y="909638"/>
            <a:ext cx="5241925" cy="2947987"/>
          </a:xfrm>
        </p:spPr>
      </p:sp>
    </p:spTree>
    <p:extLst>
      <p:ext uri="{BB962C8B-B14F-4D97-AF65-F5344CB8AC3E}">
        <p14:creationId xmlns:p14="http://schemas.microsoft.com/office/powerpoint/2010/main" val="1360626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en-US" altLang="ja-JP" dirty="0"/>
              <a:t>【</a:t>
            </a:r>
            <a:r>
              <a:rPr lang="ja-JP" altLang="en-US" dirty="0"/>
              <a:t>グループ検討</a:t>
            </a:r>
            <a:r>
              <a:rPr lang="en-US" altLang="ja-JP" dirty="0"/>
              <a:t>】</a:t>
            </a:r>
            <a:r>
              <a:rPr lang="ja-JP" altLang="en-US" dirty="0"/>
              <a:t>であることを伝え、自主防災組織の活動の悩み事や不安なことなどについてグループ内で話し合うよう促します。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各グループを見て回り、発言が活発でなければ、質問したり、ヒントを与えるなどして発言を促します。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5"/>
          </p:nvPr>
        </p:nvSpPr>
        <p:spPr>
          <a:xfrm>
            <a:off x="3092010" y="8810809"/>
            <a:ext cx="2949787" cy="498692"/>
          </a:xfrm>
        </p:spPr>
        <p:txBody>
          <a:bodyPr/>
          <a:lstStyle/>
          <a:p>
            <a:r>
              <a:rPr lang="en-US" altLang="ja-JP" dirty="0"/>
              <a:t>22</a:t>
            </a:r>
            <a:endParaRPr lang="ja-JP" altLang="en-US" dirty="0"/>
          </a:p>
        </p:txBody>
      </p:sp>
      <p:sp>
        <p:nvSpPr>
          <p:cNvPr id="7" name="スライド イメージ プレースホルダー 6">
            <a:extLst>
              <a:ext uri="{FF2B5EF4-FFF2-40B4-BE49-F238E27FC236}">
                <a16:creationId xmlns:a16="http://schemas.microsoft.com/office/drawing/2014/main" id="{7F0127A0-D77F-476A-883B-F6A336665130}"/>
              </a:ext>
            </a:extLst>
          </p:cNvPr>
          <p:cNvSpPr>
            <a:spLocks noGrp="1" noRot="1" noChangeAspect="1"/>
          </p:cNvSpPr>
          <p:nvPr>
            <p:ph type="sldImg"/>
          </p:nvPr>
        </p:nvSpPr>
        <p:spPr>
          <a:xfrm>
            <a:off x="819150" y="757238"/>
            <a:ext cx="5202238" cy="2925762"/>
          </a:xfrm>
        </p:spPr>
      </p:sp>
    </p:spTree>
    <p:extLst>
      <p:ext uri="{BB962C8B-B14F-4D97-AF65-F5344CB8AC3E}">
        <p14:creationId xmlns:p14="http://schemas.microsoft.com/office/powerpoint/2010/main" val="272242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ひとつ前のワークショップで出た内容についても触れるようにするとよいでしょう。</a:t>
            </a:r>
            <a:endParaRPr lang="en-US" altLang="ja-JP"/>
          </a:p>
        </p:txBody>
      </p:sp>
      <p:sp>
        <p:nvSpPr>
          <p:cNvPr id="4" name="スライド番号プレースホルダー 3"/>
          <p:cNvSpPr>
            <a:spLocks noGrp="1"/>
          </p:cNvSpPr>
          <p:nvPr>
            <p:ph type="sldNum" sz="quarter" idx="5"/>
          </p:nvPr>
        </p:nvSpPr>
        <p:spPr>
          <a:xfrm>
            <a:off x="3140866" y="8828981"/>
            <a:ext cx="2949787" cy="498692"/>
          </a:xfrm>
        </p:spPr>
        <p:txBody>
          <a:bodyPr/>
          <a:lstStyle/>
          <a:p>
            <a:r>
              <a:rPr lang="en-US" altLang="ja-JP" dirty="0"/>
              <a:t>23</a:t>
            </a:r>
            <a:endParaRPr lang="ja-JP" altLang="en-US" dirty="0"/>
          </a:p>
        </p:txBody>
      </p:sp>
      <p:sp>
        <p:nvSpPr>
          <p:cNvPr id="7" name="スライド イメージ プレースホルダー 6">
            <a:extLst>
              <a:ext uri="{FF2B5EF4-FFF2-40B4-BE49-F238E27FC236}">
                <a16:creationId xmlns:a16="http://schemas.microsoft.com/office/drawing/2014/main" id="{9077B114-3EB5-403F-A76A-97868B4E60D3}"/>
              </a:ext>
            </a:extLst>
          </p:cNvPr>
          <p:cNvSpPr>
            <a:spLocks noGrp="1" noRot="1" noChangeAspect="1"/>
          </p:cNvSpPr>
          <p:nvPr>
            <p:ph type="sldImg"/>
          </p:nvPr>
        </p:nvSpPr>
        <p:spPr>
          <a:xfrm>
            <a:off x="709613" y="746125"/>
            <a:ext cx="5360987" cy="3014663"/>
          </a:xfrm>
        </p:spPr>
      </p:sp>
    </p:spTree>
    <p:extLst>
      <p:ext uri="{BB962C8B-B14F-4D97-AF65-F5344CB8AC3E}">
        <p14:creationId xmlns:p14="http://schemas.microsoft.com/office/powerpoint/2010/main" val="2180466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04487" y="4148606"/>
            <a:ext cx="5269277" cy="4378709"/>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広報</a:t>
            </a:r>
            <a:endParaRPr lang="en-US" altLang="ja-JP" dirty="0"/>
          </a:p>
          <a:p>
            <a:pPr lvl="1"/>
            <a:r>
              <a:rPr lang="ja-JP" altLang="en-US" dirty="0"/>
              <a:t>広報紙、アンケート、マスコミ等を活用しながら、地域の活動をＰＲし、参加者の拡大を図りましょう。</a:t>
            </a:r>
            <a:endParaRPr lang="en-US" altLang="ja-JP" dirty="0"/>
          </a:p>
          <a:p>
            <a:pPr lvl="1"/>
            <a:r>
              <a:rPr lang="ja-JP" altLang="en-US" dirty="0"/>
              <a:t>地域のあらゆるイベントの場で活動を伝えましょう。</a:t>
            </a:r>
          </a:p>
          <a:p>
            <a:endParaRPr lang="en-US" altLang="ja-JP" dirty="0"/>
          </a:p>
          <a:p>
            <a:pPr marL="175033" indent="-175033">
              <a:buFont typeface="Arial" panose="020B0604020202020204" pitchFamily="34" charset="0"/>
              <a:buChar char="•"/>
            </a:pPr>
            <a:r>
              <a:rPr lang="ja-JP" altLang="en-US" dirty="0"/>
              <a:t>女性</a:t>
            </a:r>
            <a:endParaRPr lang="en-US" altLang="ja-JP" dirty="0"/>
          </a:p>
          <a:p>
            <a:pPr lvl="1"/>
            <a:r>
              <a:rPr lang="ja-JP" altLang="en-US" dirty="0"/>
              <a:t>地域における生活者の多様な視点を反映するためにも、女性の参画を促進しましょう。</a:t>
            </a:r>
            <a:endParaRPr lang="en-US" altLang="ja-JP" dirty="0"/>
          </a:p>
          <a:p>
            <a:pPr lvl="1"/>
            <a:r>
              <a:rPr lang="ja-JP" altLang="en-US" dirty="0"/>
              <a:t>リーダーに複数の女性が含まれるようにしましょう。</a:t>
            </a:r>
          </a:p>
          <a:p>
            <a:endParaRPr lang="en-US" altLang="ja-JP" dirty="0"/>
          </a:p>
          <a:p>
            <a:pPr marL="175033" indent="-175033">
              <a:buFont typeface="Arial" panose="020B0604020202020204" pitchFamily="34" charset="0"/>
              <a:buChar char="•"/>
            </a:pPr>
            <a:r>
              <a:rPr lang="ja-JP" altLang="en-US" dirty="0"/>
              <a:t>場</a:t>
            </a:r>
            <a:endParaRPr lang="en-US" altLang="ja-JP" dirty="0"/>
          </a:p>
          <a:p>
            <a:pPr lvl="1"/>
            <a:r>
              <a:rPr lang="ja-JP" altLang="en-US" dirty="0"/>
              <a:t>地域活動を楽しいものにし、参加者のモチベーションを上げながら多くの住民を巻き込み、多様な人材が参加したくなる雰囲気を醸成しましょう。</a:t>
            </a:r>
            <a:endParaRPr lang="en-US" altLang="ja-JP" dirty="0"/>
          </a:p>
          <a:p>
            <a:endParaRPr lang="en-US" altLang="ja-JP" dirty="0"/>
          </a:p>
          <a:p>
            <a:pPr marL="175033" indent="-175033">
              <a:buFont typeface="Arial" panose="020B0604020202020204" pitchFamily="34" charset="0"/>
              <a:buChar char="•"/>
            </a:pPr>
            <a:r>
              <a:rPr lang="ja-JP" altLang="en-US" dirty="0"/>
              <a:t>次世代</a:t>
            </a:r>
            <a:endParaRPr lang="en-US" altLang="ja-JP" dirty="0"/>
          </a:p>
          <a:p>
            <a:pPr lvl="1"/>
            <a:r>
              <a:rPr lang="ja-JP" altLang="en-US" dirty="0"/>
              <a:t>将来にわたって継続的に活動できるよう、幅広い世代の人材を育成しましょう。</a:t>
            </a:r>
            <a:endParaRPr lang="en-US" altLang="ja-JP" dirty="0"/>
          </a:p>
          <a:p>
            <a:pPr lvl="1"/>
            <a:r>
              <a:rPr lang="ja-JP" altLang="en-US" dirty="0"/>
              <a:t>学校等と連携し、小さな頃から防災意識を持ってもらい、中学生、高校生、若者を巻き込みましょう。</a:t>
            </a:r>
          </a:p>
          <a:p>
            <a:endParaRPr lang="ja-JP" altLang="en-US" dirty="0"/>
          </a:p>
          <a:p>
            <a:endParaRPr lang="en-US" altLang="ja-JP" dirty="0"/>
          </a:p>
        </p:txBody>
      </p:sp>
      <p:sp>
        <p:nvSpPr>
          <p:cNvPr id="4" name="スライド番号プレースホルダー 3"/>
          <p:cNvSpPr>
            <a:spLocks noGrp="1"/>
          </p:cNvSpPr>
          <p:nvPr>
            <p:ph type="sldNum" sz="quarter" idx="5"/>
          </p:nvPr>
        </p:nvSpPr>
        <p:spPr>
          <a:xfrm>
            <a:off x="2987785" y="8823276"/>
            <a:ext cx="2949787" cy="498692"/>
          </a:xfrm>
        </p:spPr>
        <p:txBody>
          <a:bodyPr/>
          <a:lstStyle/>
          <a:p>
            <a:r>
              <a:rPr lang="en-US" altLang="ja-JP" dirty="0"/>
              <a:t>24</a:t>
            </a:r>
            <a:endParaRPr lang="ja-JP" altLang="en-US" dirty="0"/>
          </a:p>
        </p:txBody>
      </p:sp>
      <p:sp>
        <p:nvSpPr>
          <p:cNvPr id="7" name="スライド イメージ プレースホルダー 6">
            <a:extLst>
              <a:ext uri="{FF2B5EF4-FFF2-40B4-BE49-F238E27FC236}">
                <a16:creationId xmlns:a16="http://schemas.microsoft.com/office/drawing/2014/main" id="{42DCA590-1FE1-45FA-BBAE-2AC2CF14F937}"/>
              </a:ext>
            </a:extLst>
          </p:cNvPr>
          <p:cNvSpPr>
            <a:spLocks noGrp="1" noRot="1" noChangeAspect="1"/>
          </p:cNvSpPr>
          <p:nvPr>
            <p:ph type="sldImg"/>
          </p:nvPr>
        </p:nvSpPr>
        <p:spPr>
          <a:xfrm>
            <a:off x="825500" y="989013"/>
            <a:ext cx="5091113" cy="2863850"/>
          </a:xfrm>
        </p:spPr>
      </p:sp>
    </p:spTree>
    <p:extLst>
      <p:ext uri="{BB962C8B-B14F-4D97-AF65-F5344CB8AC3E}">
        <p14:creationId xmlns:p14="http://schemas.microsoft.com/office/powerpoint/2010/main" val="312224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81028" y="4690488"/>
            <a:ext cx="5037001" cy="3951225"/>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公郷台自治会自主防災組織</a:t>
            </a:r>
            <a:endParaRPr lang="en-US" altLang="ja-JP" dirty="0"/>
          </a:p>
          <a:p>
            <a:pPr marL="641789" lvl="1" indent="-175033">
              <a:buFont typeface="Arial" panose="020B0604020202020204" pitchFamily="34" charset="0"/>
              <a:buChar char="•"/>
            </a:pPr>
            <a:r>
              <a:rPr lang="ja-JP" altLang="en-US" dirty="0"/>
              <a:t>町内に潜在する災害対応専門人材や、災害時に協力してもらえる事業者を、同自主防災組織の「防災人材バンク」に登録してもらい、平常時はアドバイザー役として、災害発生時は戦力として協力体制を構築しました。</a:t>
            </a:r>
            <a:endParaRPr lang="en-US" altLang="ja-JP" dirty="0"/>
          </a:p>
          <a:p>
            <a:pPr marL="641789" lvl="1" indent="-175033">
              <a:buFont typeface="Arial" panose="020B0604020202020204" pitchFamily="34" charset="0"/>
              <a:buChar char="•"/>
            </a:pPr>
            <a:r>
              <a:rPr lang="ja-JP" altLang="en-US" dirty="0"/>
              <a:t>登録者には、消防職員や看護師・介護士、工務店、水道工事店がいることから地域住民に安心を提供しています。</a:t>
            </a:r>
            <a:endParaRPr lang="en-US" altLang="ja-JP" dirty="0"/>
          </a:p>
        </p:txBody>
      </p:sp>
      <p:sp>
        <p:nvSpPr>
          <p:cNvPr id="4" name="スライド番号プレースホルダー 3"/>
          <p:cNvSpPr>
            <a:spLocks noGrp="1"/>
          </p:cNvSpPr>
          <p:nvPr>
            <p:ph type="sldNum" sz="quarter" idx="5"/>
          </p:nvPr>
        </p:nvSpPr>
        <p:spPr>
          <a:xfrm>
            <a:off x="3054041" y="8965273"/>
            <a:ext cx="2949787" cy="498692"/>
          </a:xfrm>
        </p:spPr>
        <p:txBody>
          <a:bodyPr/>
          <a:lstStyle/>
          <a:p>
            <a:r>
              <a:rPr lang="en-US" altLang="ja-JP" dirty="0"/>
              <a:t>25</a:t>
            </a:r>
            <a:endParaRPr lang="ja-JP" altLang="en-US" dirty="0"/>
          </a:p>
        </p:txBody>
      </p:sp>
      <p:sp>
        <p:nvSpPr>
          <p:cNvPr id="7" name="スライド イメージ プレースホルダー 6">
            <a:extLst>
              <a:ext uri="{FF2B5EF4-FFF2-40B4-BE49-F238E27FC236}">
                <a16:creationId xmlns:a16="http://schemas.microsoft.com/office/drawing/2014/main" id="{A09949FD-3171-4FF2-A165-A5EB63AD6842}"/>
              </a:ext>
            </a:extLst>
          </p:cNvPr>
          <p:cNvSpPr>
            <a:spLocks noGrp="1" noRot="1" noChangeAspect="1"/>
          </p:cNvSpPr>
          <p:nvPr>
            <p:ph type="sldImg"/>
          </p:nvPr>
        </p:nvSpPr>
        <p:spPr>
          <a:xfrm>
            <a:off x="901700" y="974725"/>
            <a:ext cx="4995863" cy="2809875"/>
          </a:xfrm>
        </p:spPr>
      </p:sp>
    </p:spTree>
    <p:extLst>
      <p:ext uri="{BB962C8B-B14F-4D97-AF65-F5344CB8AC3E}">
        <p14:creationId xmlns:p14="http://schemas.microsoft.com/office/powerpoint/2010/main" val="3232250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石神自主防災会</a:t>
            </a:r>
            <a:endParaRPr lang="en-US" altLang="ja-JP" dirty="0"/>
          </a:p>
          <a:p>
            <a:pPr marL="641789" lvl="1" indent="-175033">
              <a:buFont typeface="Arial" panose="020B0604020202020204" pitchFamily="34" charset="0"/>
              <a:buChar char="•"/>
            </a:pPr>
            <a:r>
              <a:rPr lang="ja-JP" altLang="en-US" dirty="0"/>
              <a:t>石神小学校体育館を利用した「お泊り訓練」を実施しました</a:t>
            </a:r>
            <a:endParaRPr lang="en-US" altLang="ja-JP" dirty="0"/>
          </a:p>
          <a:p>
            <a:pPr marL="641789" lvl="1" indent="-175033">
              <a:buFont typeface="Arial" panose="020B0604020202020204" pitchFamily="34" charset="0"/>
              <a:buChar char="•"/>
            </a:pPr>
            <a:r>
              <a:rPr lang="ja-JP" altLang="en-US" dirty="0"/>
              <a:t>お泊り訓練</a:t>
            </a:r>
            <a:r>
              <a:rPr lang="ja-JP" altLang="en-US" dirty="0" smtClean="0"/>
              <a:t>の内容に</a:t>
            </a:r>
            <a:r>
              <a:rPr lang="ja-JP" altLang="en-US" dirty="0"/>
              <a:t>ついては、誰でも参加しやすいソフトな訓練項目、楽しいゲームや子供との災害料理を作る等。</a:t>
            </a:r>
            <a:r>
              <a:rPr lang="en-US" altLang="ja-JP" dirty="0"/>
              <a:t>PTA</a:t>
            </a:r>
            <a:r>
              <a:rPr lang="ja-JP" altLang="en-US" dirty="0"/>
              <a:t>、親父の会も参加しました。</a:t>
            </a:r>
            <a:endParaRPr lang="en-US" altLang="ja-JP" dirty="0"/>
          </a:p>
          <a:p>
            <a:pPr marL="641789" lvl="1" indent="-175033">
              <a:buFont typeface="Arial" panose="020B0604020202020204" pitchFamily="34" charset="0"/>
              <a:buChar char="•"/>
            </a:pPr>
            <a:r>
              <a:rPr lang="ja-JP" altLang="en-US" dirty="0"/>
              <a:t>スタンプラリー・町会炊き出し班と子ども達の共同炊事・簡易ランタンや新聞紙スリッパの作成・段ボールブロック設置などを行いました。</a:t>
            </a:r>
            <a:endParaRPr lang="en-US" altLang="ja-JP" dirty="0"/>
          </a:p>
        </p:txBody>
      </p:sp>
      <p:sp>
        <p:nvSpPr>
          <p:cNvPr id="4" name="スライド番号プレースホルダー 3"/>
          <p:cNvSpPr>
            <a:spLocks noGrp="1"/>
          </p:cNvSpPr>
          <p:nvPr>
            <p:ph type="sldNum" sz="quarter" idx="5"/>
          </p:nvPr>
        </p:nvSpPr>
        <p:spPr>
          <a:xfrm>
            <a:off x="3250980" y="8853813"/>
            <a:ext cx="2949787" cy="498692"/>
          </a:xfrm>
        </p:spPr>
        <p:txBody>
          <a:bodyPr/>
          <a:lstStyle/>
          <a:p>
            <a:r>
              <a:rPr lang="en-US" altLang="ja-JP" dirty="0"/>
              <a:t>26</a:t>
            </a:r>
            <a:endParaRPr lang="ja-JP" altLang="en-US" dirty="0"/>
          </a:p>
        </p:txBody>
      </p:sp>
      <p:sp>
        <p:nvSpPr>
          <p:cNvPr id="6" name="スライド イメージ プレースホルダー 5">
            <a:extLst>
              <a:ext uri="{FF2B5EF4-FFF2-40B4-BE49-F238E27FC236}">
                <a16:creationId xmlns:a16="http://schemas.microsoft.com/office/drawing/2014/main" id="{3C33BDC3-F95B-4B37-9A96-67A1BE688E74}"/>
              </a:ext>
            </a:extLst>
          </p:cNvPr>
          <p:cNvSpPr>
            <a:spLocks noGrp="1" noRot="1" noChangeAspect="1"/>
          </p:cNvSpPr>
          <p:nvPr>
            <p:ph type="sldImg"/>
          </p:nvPr>
        </p:nvSpPr>
        <p:spPr>
          <a:xfrm>
            <a:off x="915988" y="1085850"/>
            <a:ext cx="5189537" cy="2919413"/>
          </a:xfrm>
        </p:spPr>
      </p:sp>
    </p:spTree>
    <p:extLst>
      <p:ext uri="{BB962C8B-B14F-4D97-AF65-F5344CB8AC3E}">
        <p14:creationId xmlns:p14="http://schemas.microsoft.com/office/powerpoint/2010/main" val="333909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この単元の目標を伝えます。</a:t>
            </a:r>
          </a:p>
          <a:p>
            <a:endParaRPr lang="ja-JP" altLang="en-US" dirty="0"/>
          </a:p>
        </p:txBody>
      </p:sp>
      <p:sp>
        <p:nvSpPr>
          <p:cNvPr id="4" name="スライド番号プレースホルダー 3"/>
          <p:cNvSpPr>
            <a:spLocks noGrp="1"/>
          </p:cNvSpPr>
          <p:nvPr>
            <p:ph type="sldNum" sz="quarter" idx="5"/>
          </p:nvPr>
        </p:nvSpPr>
        <p:spPr/>
        <p:txBody>
          <a:bodyPr/>
          <a:lstStyle/>
          <a:p>
            <a:pPr defTabSz="466755">
              <a:defRPr/>
            </a:pPr>
            <a:endParaRPr kumimoji="0" lang="ja-JP" altLang="en-US" dirty="0">
              <a:solidFill>
                <a:prstClr val="black"/>
              </a:solidFill>
              <a:latin typeface="Calibri"/>
              <a:ea typeface="ＭＳ ゴシック"/>
            </a:endParaRPr>
          </a:p>
        </p:txBody>
      </p:sp>
      <p:sp>
        <p:nvSpPr>
          <p:cNvPr id="7" name="スライド イメージ プレースホルダー 6">
            <a:extLst>
              <a:ext uri="{FF2B5EF4-FFF2-40B4-BE49-F238E27FC236}">
                <a16:creationId xmlns:a16="http://schemas.microsoft.com/office/drawing/2014/main" id="{478AC4E9-4133-4101-8F6D-66292D48A007}"/>
              </a:ext>
            </a:extLst>
          </p:cNvPr>
          <p:cNvSpPr>
            <a:spLocks noGrp="1" noRot="1" noChangeAspect="1"/>
          </p:cNvSpPr>
          <p:nvPr>
            <p:ph type="sldImg"/>
          </p:nvPr>
        </p:nvSpPr>
        <p:spPr>
          <a:xfrm>
            <a:off x="590550" y="1000125"/>
            <a:ext cx="5403850" cy="3040063"/>
          </a:xfrm>
        </p:spPr>
      </p:sp>
    </p:spTree>
    <p:extLst>
      <p:ext uri="{BB962C8B-B14F-4D97-AF65-F5344CB8AC3E}">
        <p14:creationId xmlns:p14="http://schemas.microsoft.com/office/powerpoint/2010/main" val="3707044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a:t>
            </a:r>
            <a:r>
              <a:rPr lang="ja-JP" altLang="en-US" dirty="0" smtClean="0"/>
              <a:t>「２．</a:t>
            </a:r>
            <a:r>
              <a:rPr lang="ja-JP" altLang="en-US" dirty="0"/>
              <a:t>仲間を増やす」で学んだことをまとめます。</a:t>
            </a:r>
          </a:p>
          <a:p>
            <a:endParaRPr lang="ja-JP" altLang="en-US" dirty="0"/>
          </a:p>
        </p:txBody>
      </p:sp>
      <p:sp>
        <p:nvSpPr>
          <p:cNvPr id="4" name="スライド番号プレースホルダー 3"/>
          <p:cNvSpPr>
            <a:spLocks noGrp="1"/>
          </p:cNvSpPr>
          <p:nvPr>
            <p:ph type="sldNum" sz="quarter" idx="5"/>
          </p:nvPr>
        </p:nvSpPr>
        <p:spPr>
          <a:xfrm>
            <a:off x="3176693" y="8696921"/>
            <a:ext cx="2949787" cy="498692"/>
          </a:xfrm>
        </p:spPr>
        <p:txBody>
          <a:bodyPr/>
          <a:lstStyle/>
          <a:p>
            <a:r>
              <a:rPr lang="en-US" altLang="ja-JP" dirty="0"/>
              <a:t>27</a:t>
            </a:r>
            <a:endParaRPr lang="ja-JP" altLang="en-US" dirty="0"/>
          </a:p>
        </p:txBody>
      </p:sp>
      <p:sp>
        <p:nvSpPr>
          <p:cNvPr id="7" name="スライド イメージ プレースホルダー 6">
            <a:extLst>
              <a:ext uri="{FF2B5EF4-FFF2-40B4-BE49-F238E27FC236}">
                <a16:creationId xmlns:a16="http://schemas.microsoft.com/office/drawing/2014/main" id="{889DB786-A6FC-496C-9247-1DB7A1C68D84}"/>
              </a:ext>
            </a:extLst>
          </p:cNvPr>
          <p:cNvSpPr>
            <a:spLocks noGrp="1" noRot="1" noChangeAspect="1"/>
          </p:cNvSpPr>
          <p:nvPr>
            <p:ph type="sldImg"/>
          </p:nvPr>
        </p:nvSpPr>
        <p:spPr>
          <a:xfrm>
            <a:off x="800100" y="1012825"/>
            <a:ext cx="5207000" cy="2928938"/>
          </a:xfrm>
        </p:spPr>
      </p:sp>
    </p:spTree>
    <p:extLst>
      <p:ext uri="{BB962C8B-B14F-4D97-AF65-F5344CB8AC3E}">
        <p14:creationId xmlns:p14="http://schemas.microsoft.com/office/powerpoint/2010/main" val="281375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76693" y="8754695"/>
            <a:ext cx="2949787" cy="498692"/>
          </a:xfrm>
        </p:spPr>
        <p:txBody>
          <a:bodyPr/>
          <a:lstStyle/>
          <a:p>
            <a:r>
              <a:rPr lang="en-US" altLang="ja-JP" dirty="0"/>
              <a:t>28</a:t>
            </a:r>
            <a:endParaRPr lang="ja-JP" altLang="en-US" dirty="0"/>
          </a:p>
        </p:txBody>
      </p:sp>
      <p:sp>
        <p:nvSpPr>
          <p:cNvPr id="6" name="スライド イメージ プレースホルダー 5"/>
          <p:cNvSpPr>
            <a:spLocks noGrp="1" noRot="1" noChangeAspect="1"/>
          </p:cNvSpPr>
          <p:nvPr>
            <p:ph type="sldImg"/>
          </p:nvPr>
        </p:nvSpPr>
        <p:spPr>
          <a:xfrm>
            <a:off x="703263" y="935038"/>
            <a:ext cx="5400675" cy="3038475"/>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38244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地域には、防災に携わる多様な人や団体があります。地域の防災力の向上のために、地域の様々な人や団体と連携しながら活動しましょう。</a:t>
            </a:r>
            <a:endParaRPr lang="en-US" altLang="ja-JP" dirty="0"/>
          </a:p>
          <a:p>
            <a:pPr marL="175033" indent="-175033">
              <a:buFont typeface="Arial" panose="020B0604020202020204" pitchFamily="34" charset="0"/>
              <a:buChar char="•"/>
            </a:pPr>
            <a:r>
              <a:rPr lang="ja-JP" altLang="en-US" dirty="0"/>
              <a:t>災害が発生した場合は、地域コミュニティが持つあらゆる力が必要で、平時から、地域の様々な人や団体との協働体制づくりが求められます。</a:t>
            </a:r>
            <a:endParaRPr lang="en-US" altLang="ja-JP" dirty="0"/>
          </a:p>
          <a:p>
            <a:pPr marL="175033" indent="-175033">
              <a:buFont typeface="Arial" panose="020B0604020202020204" pitchFamily="34" charset="0"/>
              <a:buChar char="•"/>
            </a:pPr>
            <a:r>
              <a:rPr lang="ja-JP" altLang="en-US" dirty="0"/>
              <a:t>小学校区等のより広域な単位で災害の様々な状況に対応できる体制を構築するのも有効です。</a:t>
            </a:r>
            <a:endParaRPr lang="en-US" altLang="ja-JP" dirty="0"/>
          </a:p>
          <a:p>
            <a:pPr marL="175033" indent="-175033">
              <a:buFont typeface="Arial" panose="020B0604020202020204" pitchFamily="34" charset="0"/>
              <a:buChar char="•"/>
            </a:pPr>
            <a:r>
              <a:rPr lang="ja-JP" altLang="en-US" dirty="0"/>
              <a:t>「仲間を増やす</a:t>
            </a:r>
            <a:r>
              <a:rPr lang="ja-JP" altLang="en-US" dirty="0" smtClean="0"/>
              <a:t>」など</a:t>
            </a:r>
            <a:r>
              <a:rPr lang="ja-JP" altLang="en-US" dirty="0"/>
              <a:t>で増やした仲間をきっかけとして、他の団体と連携することも有効です。</a:t>
            </a:r>
          </a:p>
          <a:p>
            <a:pPr marL="175033" indent="-175033">
              <a:buFont typeface="Arial" panose="020B0604020202020204" pitchFamily="34" charset="0"/>
              <a:buChar char="•"/>
            </a:pPr>
            <a:r>
              <a:rPr lang="ja-JP" altLang="en-US" dirty="0"/>
              <a:t>（連携の例）</a:t>
            </a:r>
            <a:endParaRPr lang="en-US" altLang="ja-JP" dirty="0"/>
          </a:p>
          <a:p>
            <a:pPr lvl="1"/>
            <a:r>
              <a:rPr lang="ja-JP" altLang="en-US" dirty="0"/>
              <a:t>行政：組織の運営支援、防災研修・訓練、避難所の運営</a:t>
            </a:r>
            <a:endParaRPr lang="en-US" altLang="ja-JP" dirty="0"/>
          </a:p>
          <a:p>
            <a:pPr lvl="1"/>
            <a:r>
              <a:rPr lang="ja-JP" altLang="en-US" dirty="0"/>
              <a:t>学校：共同の防災訓練、ＰＴＡとの協力</a:t>
            </a:r>
            <a:endParaRPr lang="en-US" altLang="ja-JP" dirty="0"/>
          </a:p>
          <a:p>
            <a:pPr lvl="1"/>
            <a:r>
              <a:rPr lang="ja-JP" altLang="en-US" dirty="0"/>
              <a:t>女性の会：避難所の運営協力</a:t>
            </a:r>
            <a:endParaRPr lang="en-US" altLang="ja-JP" dirty="0"/>
          </a:p>
          <a:p>
            <a:pPr lvl="1"/>
            <a:r>
              <a:rPr lang="ja-JP" altLang="en-US" dirty="0"/>
              <a:t>近隣の自主防災組織：情報共有</a:t>
            </a:r>
            <a:endParaRPr lang="en-US" altLang="ja-JP" dirty="0"/>
          </a:p>
          <a:p>
            <a:pPr lvl="1"/>
            <a:r>
              <a:rPr lang="ja-JP" altLang="en-US" dirty="0"/>
              <a:t>消防団：防災訓練の講師</a:t>
            </a:r>
            <a:endParaRPr lang="en-US" altLang="ja-JP" dirty="0"/>
          </a:p>
        </p:txBody>
      </p:sp>
      <p:sp>
        <p:nvSpPr>
          <p:cNvPr id="4" name="スライド番号プレースホルダー 3"/>
          <p:cNvSpPr>
            <a:spLocks noGrp="1"/>
          </p:cNvSpPr>
          <p:nvPr>
            <p:ph type="sldNum" sz="quarter" idx="5"/>
          </p:nvPr>
        </p:nvSpPr>
        <p:spPr>
          <a:xfrm>
            <a:off x="3176693" y="8696921"/>
            <a:ext cx="2949787" cy="498692"/>
          </a:xfrm>
        </p:spPr>
        <p:txBody>
          <a:bodyPr/>
          <a:lstStyle/>
          <a:p>
            <a:r>
              <a:rPr lang="en-US" altLang="ja-JP" dirty="0"/>
              <a:t>29</a:t>
            </a:r>
            <a:endParaRPr lang="ja-JP" altLang="en-US" dirty="0"/>
          </a:p>
        </p:txBody>
      </p:sp>
      <p:sp>
        <p:nvSpPr>
          <p:cNvPr id="10" name="スライド イメージ プレースホルダー 9">
            <a:extLst>
              <a:ext uri="{FF2B5EF4-FFF2-40B4-BE49-F238E27FC236}">
                <a16:creationId xmlns:a16="http://schemas.microsoft.com/office/drawing/2014/main" id="{C696A137-D4FF-42DE-BE64-5117EBDD70E5}"/>
              </a:ext>
            </a:extLst>
          </p:cNvPr>
          <p:cNvSpPr>
            <a:spLocks noGrp="1" noRot="1" noChangeAspect="1"/>
          </p:cNvSpPr>
          <p:nvPr>
            <p:ph type="sldImg"/>
          </p:nvPr>
        </p:nvSpPr>
        <p:spPr>
          <a:xfrm>
            <a:off x="755650" y="1039813"/>
            <a:ext cx="5295900" cy="2978150"/>
          </a:xfrm>
        </p:spPr>
      </p:sp>
    </p:spTree>
    <p:extLst>
      <p:ext uri="{BB962C8B-B14F-4D97-AF65-F5344CB8AC3E}">
        <p14:creationId xmlns:p14="http://schemas.microsoft.com/office/powerpoint/2010/main" val="1200684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他団体との連携事例を共有し、今後の活動に活かしましょう。</a:t>
            </a:r>
          </a:p>
        </p:txBody>
      </p:sp>
      <p:sp>
        <p:nvSpPr>
          <p:cNvPr id="4" name="スライド番号プレースホルダー 3"/>
          <p:cNvSpPr>
            <a:spLocks noGrp="1"/>
          </p:cNvSpPr>
          <p:nvPr>
            <p:ph type="sldNum" sz="quarter" idx="5"/>
          </p:nvPr>
        </p:nvSpPr>
        <p:spPr>
          <a:xfrm>
            <a:off x="2951958" y="8574206"/>
            <a:ext cx="2949787" cy="498692"/>
          </a:xfrm>
        </p:spPr>
        <p:txBody>
          <a:bodyPr/>
          <a:lstStyle/>
          <a:p>
            <a:r>
              <a:rPr lang="en-US" altLang="ja-JP" dirty="0"/>
              <a:t>30</a:t>
            </a:r>
            <a:endParaRPr lang="ja-JP" altLang="en-US" dirty="0"/>
          </a:p>
        </p:txBody>
      </p:sp>
      <p:sp>
        <p:nvSpPr>
          <p:cNvPr id="7" name="スライド イメージ プレースホルダー 6">
            <a:extLst>
              <a:ext uri="{FF2B5EF4-FFF2-40B4-BE49-F238E27FC236}">
                <a16:creationId xmlns:a16="http://schemas.microsoft.com/office/drawing/2014/main" id="{72EF7872-BD2A-45F3-8E7B-BC4F6F1719D7}"/>
              </a:ext>
            </a:extLst>
          </p:cNvPr>
          <p:cNvSpPr>
            <a:spLocks noGrp="1" noRot="1" noChangeAspect="1"/>
          </p:cNvSpPr>
          <p:nvPr>
            <p:ph type="sldImg"/>
          </p:nvPr>
        </p:nvSpPr>
        <p:spPr>
          <a:xfrm>
            <a:off x="923925" y="1241425"/>
            <a:ext cx="4959350" cy="2789238"/>
          </a:xfrm>
        </p:spPr>
      </p:sp>
    </p:spTree>
    <p:extLst>
      <p:ext uri="{BB962C8B-B14F-4D97-AF65-F5344CB8AC3E}">
        <p14:creationId xmlns:p14="http://schemas.microsoft.com/office/powerpoint/2010/main" val="1006918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他団体との連携事例を共有し、今後の活動に活かしましょう。</a:t>
            </a:r>
          </a:p>
        </p:txBody>
      </p:sp>
      <p:sp>
        <p:nvSpPr>
          <p:cNvPr id="4" name="スライド番号プレースホルダー 3"/>
          <p:cNvSpPr>
            <a:spLocks noGrp="1"/>
          </p:cNvSpPr>
          <p:nvPr>
            <p:ph type="sldNum" sz="quarter" idx="5"/>
          </p:nvPr>
        </p:nvSpPr>
        <p:spPr>
          <a:xfrm>
            <a:off x="3056183" y="8861536"/>
            <a:ext cx="2949787" cy="498692"/>
          </a:xfrm>
        </p:spPr>
        <p:txBody>
          <a:bodyPr/>
          <a:lstStyle/>
          <a:p>
            <a:r>
              <a:rPr lang="en-US" altLang="ja-JP" dirty="0"/>
              <a:t>31</a:t>
            </a:r>
            <a:endParaRPr lang="ja-JP" altLang="en-US" dirty="0"/>
          </a:p>
        </p:txBody>
      </p:sp>
      <p:sp>
        <p:nvSpPr>
          <p:cNvPr id="7" name="スライド イメージ プレースホルダー 6">
            <a:extLst>
              <a:ext uri="{FF2B5EF4-FFF2-40B4-BE49-F238E27FC236}">
                <a16:creationId xmlns:a16="http://schemas.microsoft.com/office/drawing/2014/main" id="{76A99CE8-8C95-4FAE-8155-4C6CE9CF528E}"/>
              </a:ext>
            </a:extLst>
          </p:cNvPr>
          <p:cNvSpPr>
            <a:spLocks noGrp="1" noRot="1" noChangeAspect="1"/>
          </p:cNvSpPr>
          <p:nvPr>
            <p:ph type="sldImg"/>
          </p:nvPr>
        </p:nvSpPr>
        <p:spPr>
          <a:xfrm>
            <a:off x="820738" y="1128713"/>
            <a:ext cx="5165725" cy="2905125"/>
          </a:xfrm>
        </p:spPr>
      </p:sp>
    </p:spTree>
    <p:extLst>
      <p:ext uri="{BB962C8B-B14F-4D97-AF65-F5344CB8AC3E}">
        <p14:creationId xmlns:p14="http://schemas.microsoft.com/office/powerpoint/2010/main" val="76836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1163638"/>
            <a:ext cx="5183187" cy="291623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補足説明</a:t>
            </a:r>
            <a:r>
              <a:rPr kumimoji="1" lang="en-US" altLang="ja-JP" dirty="0"/>
              <a:t>】</a:t>
            </a:r>
          </a:p>
          <a:p>
            <a:r>
              <a:rPr kumimoji="1" lang="ja-JP" altLang="en-US" dirty="0"/>
              <a:t>・消防団や自主防災組織が学校や医療機関など他の組織と連携して実施する防災教育や防災訓練等の</a:t>
            </a:r>
            <a:r>
              <a:rPr kumimoji="1" lang="ja-JP" altLang="en-US" dirty="0" smtClean="0"/>
              <a:t>取組みを</a:t>
            </a:r>
            <a:r>
              <a:rPr kumimoji="1" lang="ja-JP" altLang="en-US" dirty="0"/>
              <a:t>支援する事業を消防庁で行っています。</a:t>
            </a:r>
            <a:endParaRPr kumimoji="1" lang="en-US" altLang="ja-JP" dirty="0"/>
          </a:p>
          <a:p>
            <a:r>
              <a:rPr kumimoji="1" lang="ja-JP" altLang="en-US" dirty="0"/>
              <a:t>・都道府県や市町村を介して募集をしています。</a:t>
            </a:r>
          </a:p>
        </p:txBody>
      </p:sp>
      <p:sp>
        <p:nvSpPr>
          <p:cNvPr id="4" name="スライド番号プレースホルダー 3"/>
          <p:cNvSpPr>
            <a:spLocks noGrp="1"/>
          </p:cNvSpPr>
          <p:nvPr>
            <p:ph type="sldNum" sz="quarter" idx="10"/>
          </p:nvPr>
        </p:nvSpPr>
        <p:spPr>
          <a:xfrm>
            <a:off x="2958472" y="8696921"/>
            <a:ext cx="2949787" cy="498692"/>
          </a:xfrm>
        </p:spPr>
        <p:txBody>
          <a:bodyPr/>
          <a:lstStyle/>
          <a:p>
            <a:r>
              <a:rPr kumimoji="1" lang="en-US" altLang="ja-JP" dirty="0"/>
              <a:t>32</a:t>
            </a:r>
            <a:endParaRPr kumimoji="1" lang="ja-JP" altLang="en-US" dirty="0"/>
          </a:p>
        </p:txBody>
      </p:sp>
    </p:spTree>
    <p:extLst>
      <p:ext uri="{BB962C8B-B14F-4D97-AF65-F5344CB8AC3E}">
        <p14:creationId xmlns:p14="http://schemas.microsoft.com/office/powerpoint/2010/main" val="1131473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消防団・自主防災組織等連携促進支援事業で提案のあった事業です。（青森県）</a:t>
            </a:r>
            <a:endParaRPr lang="en-US" altLang="ja-JP" dirty="0"/>
          </a:p>
          <a:p>
            <a:pPr marL="175033" indent="-175033">
              <a:buFont typeface="Arial" panose="020B0604020202020204" pitchFamily="34" charset="0"/>
              <a:buChar char="•"/>
            </a:pPr>
            <a:r>
              <a:rPr lang="ja-JP" altLang="en-US" dirty="0"/>
              <a:t>地域の様々な団体が防災活動に参画することで、衰退しつつある地域コミュニティの活性化につなげるとともに、地域が主体となって、地域で備えるべき災害について認識を共有し、その災害に備えるために自ら訓練内容を考え、実際に訓練を実施することで、地域に防災活動を根付かせ、地域防災力の向上を目指す事業です。</a:t>
            </a:r>
          </a:p>
        </p:txBody>
      </p:sp>
      <p:sp>
        <p:nvSpPr>
          <p:cNvPr id="4" name="スライド番号プレースホルダー 3"/>
          <p:cNvSpPr>
            <a:spLocks noGrp="1"/>
          </p:cNvSpPr>
          <p:nvPr>
            <p:ph type="sldNum" sz="quarter" idx="5"/>
          </p:nvPr>
        </p:nvSpPr>
        <p:spPr>
          <a:xfrm>
            <a:off x="3099482" y="8841870"/>
            <a:ext cx="2949787" cy="498692"/>
          </a:xfrm>
        </p:spPr>
        <p:txBody>
          <a:bodyPr/>
          <a:lstStyle/>
          <a:p>
            <a:r>
              <a:rPr lang="en-US" altLang="ja-JP" dirty="0"/>
              <a:t>33</a:t>
            </a:r>
            <a:endParaRPr lang="ja-JP" altLang="en-US" dirty="0"/>
          </a:p>
        </p:txBody>
      </p:sp>
      <p:sp>
        <p:nvSpPr>
          <p:cNvPr id="7" name="スライド イメージ プレースホルダー 6">
            <a:extLst>
              <a:ext uri="{FF2B5EF4-FFF2-40B4-BE49-F238E27FC236}">
                <a16:creationId xmlns:a16="http://schemas.microsoft.com/office/drawing/2014/main" id="{72EF7872-BD2A-45F3-8E7B-BC4F6F1719D7}"/>
              </a:ext>
            </a:extLst>
          </p:cNvPr>
          <p:cNvSpPr>
            <a:spLocks noGrp="1" noRot="1" noChangeAspect="1"/>
          </p:cNvSpPr>
          <p:nvPr>
            <p:ph type="sldImg"/>
          </p:nvPr>
        </p:nvSpPr>
        <p:spPr>
          <a:xfrm>
            <a:off x="930275" y="1062038"/>
            <a:ext cx="5137150" cy="2889250"/>
          </a:xfrm>
        </p:spPr>
      </p:sp>
    </p:spTree>
    <p:extLst>
      <p:ext uri="{BB962C8B-B14F-4D97-AF65-F5344CB8AC3E}">
        <p14:creationId xmlns:p14="http://schemas.microsoft.com/office/powerpoint/2010/main" val="2650332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48458" y="4783306"/>
            <a:ext cx="5110287" cy="3705456"/>
          </a:xfrm>
        </p:spPr>
        <p:txBody>
          <a:bodyPr/>
          <a:lstStyle/>
          <a:p>
            <a:r>
              <a:rPr lang="en-US" altLang="ja-JP" dirty="0"/>
              <a:t>【</a:t>
            </a:r>
            <a:r>
              <a:rPr lang="ja-JP" altLang="en-US" dirty="0"/>
              <a:t>補足説明</a:t>
            </a:r>
            <a:r>
              <a:rPr lang="en-US" altLang="ja-JP" dirty="0"/>
              <a:t>】</a:t>
            </a:r>
          </a:p>
          <a:p>
            <a:r>
              <a:rPr lang="ja-JP" altLang="en-US" dirty="0"/>
              <a:t>・地域の実情を反映し、住民の合意形成の上で災害に備えるための訓練を実施するなどの取組みに参考となる事例です。</a:t>
            </a:r>
          </a:p>
        </p:txBody>
      </p:sp>
      <p:sp>
        <p:nvSpPr>
          <p:cNvPr id="4" name="スライド番号プレースホルダー 3"/>
          <p:cNvSpPr>
            <a:spLocks noGrp="1"/>
          </p:cNvSpPr>
          <p:nvPr>
            <p:ph type="sldNum" sz="quarter" idx="5"/>
          </p:nvPr>
        </p:nvSpPr>
        <p:spPr>
          <a:xfrm>
            <a:off x="3176580" y="8796479"/>
            <a:ext cx="2949787" cy="498692"/>
          </a:xfrm>
        </p:spPr>
        <p:txBody>
          <a:bodyPr/>
          <a:lstStyle/>
          <a:p>
            <a:r>
              <a:rPr lang="en-US" altLang="ja-JP" dirty="0"/>
              <a:t>34</a:t>
            </a:r>
            <a:endParaRPr lang="ja-JP" altLang="en-US" dirty="0"/>
          </a:p>
        </p:txBody>
      </p:sp>
      <p:sp>
        <p:nvSpPr>
          <p:cNvPr id="7" name="スライド イメージ プレースホルダー 6">
            <a:extLst>
              <a:ext uri="{FF2B5EF4-FFF2-40B4-BE49-F238E27FC236}">
                <a16:creationId xmlns:a16="http://schemas.microsoft.com/office/drawing/2014/main" id="{72EF7872-BD2A-45F3-8E7B-BC4F6F1719D7}"/>
              </a:ext>
            </a:extLst>
          </p:cNvPr>
          <p:cNvSpPr>
            <a:spLocks noGrp="1" noRot="1" noChangeAspect="1"/>
          </p:cNvSpPr>
          <p:nvPr>
            <p:ph type="sldImg"/>
          </p:nvPr>
        </p:nvSpPr>
        <p:spPr>
          <a:xfrm>
            <a:off x="868363" y="1149350"/>
            <a:ext cx="5070475" cy="2852738"/>
          </a:xfrm>
        </p:spPr>
      </p:sp>
    </p:spTree>
    <p:extLst>
      <p:ext uri="{BB962C8B-B14F-4D97-AF65-F5344CB8AC3E}">
        <p14:creationId xmlns:p14="http://schemas.microsoft.com/office/powerpoint/2010/main" val="2401281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75" y="1046163"/>
            <a:ext cx="5159375" cy="2901950"/>
          </a:xfrm>
        </p:spPr>
      </p:sp>
      <p:sp>
        <p:nvSpPr>
          <p:cNvPr id="3" name="ノート プレースホルダー 2"/>
          <p:cNvSpPr>
            <a:spLocks noGrp="1"/>
          </p:cNvSpPr>
          <p:nvPr>
            <p:ph type="body" idx="1"/>
          </p:nvPr>
        </p:nvSpPr>
        <p:spPr>
          <a:xfrm>
            <a:off x="964082" y="4783306"/>
            <a:ext cx="4953949" cy="3527014"/>
          </a:xfrm>
        </p:spPr>
        <p:txBody>
          <a:bodyPr/>
          <a:lstStyle/>
          <a:p>
            <a:r>
              <a:rPr kumimoji="1" lang="en-US" altLang="ja-JP" dirty="0"/>
              <a:t>【</a:t>
            </a:r>
            <a:r>
              <a:rPr kumimoji="1" lang="ja-JP" altLang="en-US" dirty="0"/>
              <a:t>補足説明</a:t>
            </a:r>
            <a:r>
              <a:rPr kumimoji="1" lang="en-US" altLang="ja-JP" dirty="0"/>
              <a:t>】</a:t>
            </a:r>
          </a:p>
          <a:p>
            <a:r>
              <a:rPr kumimoji="1" lang="ja-JP" altLang="en-US" dirty="0"/>
              <a:t>・自主防災組織同士の連携を高め、相互の連絡調整を図る取組として、自主防災組織同士の連絡協議会の設立について、支援する事業を消防庁で行っています。</a:t>
            </a:r>
            <a:endParaRPr kumimoji="1" lang="en-US" altLang="ja-JP" dirty="0"/>
          </a:p>
          <a:p>
            <a:r>
              <a:rPr kumimoji="1" lang="ja-JP" altLang="en-US" dirty="0"/>
              <a:t>・</a:t>
            </a:r>
            <a:r>
              <a:rPr lang="ja-JP" altLang="en-US" dirty="0"/>
              <a:t>都道府県や市町村を介して募集をしています。</a:t>
            </a:r>
            <a:endParaRPr kumimoji="1" lang="ja-JP" altLang="en-US" dirty="0"/>
          </a:p>
        </p:txBody>
      </p:sp>
      <p:sp>
        <p:nvSpPr>
          <p:cNvPr id="4" name="スライド番号プレースホルダー 3"/>
          <p:cNvSpPr>
            <a:spLocks noGrp="1"/>
          </p:cNvSpPr>
          <p:nvPr>
            <p:ph type="sldNum" sz="quarter" idx="10"/>
          </p:nvPr>
        </p:nvSpPr>
        <p:spPr>
          <a:xfrm>
            <a:off x="3096345" y="9008920"/>
            <a:ext cx="2949787" cy="498692"/>
          </a:xfrm>
        </p:spPr>
        <p:txBody>
          <a:bodyPr/>
          <a:lstStyle/>
          <a:p>
            <a:r>
              <a:rPr kumimoji="1" lang="en-US" altLang="ja-JP" dirty="0"/>
              <a:t>35</a:t>
            </a:r>
            <a:endParaRPr kumimoji="1" lang="ja-JP" altLang="en-US" dirty="0"/>
          </a:p>
        </p:txBody>
      </p:sp>
    </p:spTree>
    <p:extLst>
      <p:ext uri="{BB962C8B-B14F-4D97-AF65-F5344CB8AC3E}">
        <p14:creationId xmlns:p14="http://schemas.microsoft.com/office/powerpoint/2010/main" val="630488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68967" y="4854956"/>
            <a:ext cx="5069571" cy="3595568"/>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a:t>
            </a:r>
            <a:r>
              <a:rPr lang="ja-JP" altLang="en-US" dirty="0" smtClean="0"/>
              <a:t>「３．</a:t>
            </a:r>
            <a:r>
              <a:rPr lang="ja-JP" altLang="en-US" dirty="0"/>
              <a:t>地域を取り巻く団体等との連携」で学んだことをまとめます。</a:t>
            </a:r>
          </a:p>
          <a:p>
            <a:endParaRPr lang="ja-JP" altLang="en-US" dirty="0"/>
          </a:p>
        </p:txBody>
      </p:sp>
      <p:sp>
        <p:nvSpPr>
          <p:cNvPr id="4" name="スライド番号プレースホルダー 3"/>
          <p:cNvSpPr>
            <a:spLocks noGrp="1"/>
          </p:cNvSpPr>
          <p:nvPr>
            <p:ph type="sldNum" sz="quarter" idx="5"/>
          </p:nvPr>
        </p:nvSpPr>
        <p:spPr>
          <a:xfrm>
            <a:off x="3088751" y="8855428"/>
            <a:ext cx="2949787" cy="498692"/>
          </a:xfrm>
        </p:spPr>
        <p:txBody>
          <a:bodyPr/>
          <a:lstStyle/>
          <a:p>
            <a:r>
              <a:rPr lang="en-US" altLang="ja-JP" dirty="0"/>
              <a:t>36</a:t>
            </a:r>
            <a:endParaRPr lang="ja-JP" altLang="en-US" dirty="0"/>
          </a:p>
        </p:txBody>
      </p:sp>
      <p:sp>
        <p:nvSpPr>
          <p:cNvPr id="7" name="スライド イメージ プレースホルダー 6">
            <a:extLst>
              <a:ext uri="{FF2B5EF4-FFF2-40B4-BE49-F238E27FC236}">
                <a16:creationId xmlns:a16="http://schemas.microsoft.com/office/drawing/2014/main" id="{616A664A-DD1A-4D3D-847E-E7796125C28B}"/>
              </a:ext>
            </a:extLst>
          </p:cNvPr>
          <p:cNvSpPr>
            <a:spLocks noGrp="1" noRot="1" noChangeAspect="1"/>
          </p:cNvSpPr>
          <p:nvPr>
            <p:ph type="sldImg"/>
          </p:nvPr>
        </p:nvSpPr>
        <p:spPr>
          <a:xfrm>
            <a:off x="989013" y="1084263"/>
            <a:ext cx="5029200" cy="2828925"/>
          </a:xfrm>
        </p:spPr>
      </p:sp>
    </p:spTree>
    <p:extLst>
      <p:ext uri="{BB962C8B-B14F-4D97-AF65-F5344CB8AC3E}">
        <p14:creationId xmlns:p14="http://schemas.microsoft.com/office/powerpoint/2010/main" val="355418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76693" y="9029887"/>
            <a:ext cx="2949787" cy="498692"/>
          </a:xfrm>
        </p:spPr>
        <p:txBody>
          <a:bodyPr/>
          <a:lstStyle/>
          <a:p>
            <a:r>
              <a:rPr lang="en-US" altLang="ja-JP" dirty="0"/>
              <a:t>1</a:t>
            </a:r>
            <a:endParaRPr lang="ja-JP" altLang="en-US" dirty="0"/>
          </a:p>
        </p:txBody>
      </p:sp>
      <p:sp>
        <p:nvSpPr>
          <p:cNvPr id="6" name="スライド イメージ プレースホルダー 5"/>
          <p:cNvSpPr>
            <a:spLocks noGrp="1" noRot="1" noChangeAspect="1"/>
          </p:cNvSpPr>
          <p:nvPr>
            <p:ph type="sldImg"/>
          </p:nvPr>
        </p:nvSpPr>
        <p:spPr>
          <a:xfrm>
            <a:off x="706438" y="909638"/>
            <a:ext cx="5384800" cy="3028950"/>
          </a:xfrm>
        </p:spPr>
      </p:sp>
      <p:sp>
        <p:nvSpPr>
          <p:cNvPr id="7" name="ノート プレースホルダー 6"/>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19179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005699" y="8976581"/>
            <a:ext cx="2949787" cy="498692"/>
          </a:xfrm>
        </p:spPr>
        <p:txBody>
          <a:bodyPr/>
          <a:lstStyle/>
          <a:p>
            <a:r>
              <a:rPr lang="en-US" altLang="ja-JP" dirty="0"/>
              <a:t>37</a:t>
            </a:r>
            <a:endParaRPr lang="ja-JP" altLang="en-US" dirty="0"/>
          </a:p>
        </p:txBody>
      </p:sp>
      <p:sp>
        <p:nvSpPr>
          <p:cNvPr id="6" name="スライド イメージ プレースホルダー 5"/>
          <p:cNvSpPr>
            <a:spLocks noGrp="1" noRot="1" noChangeAspect="1"/>
          </p:cNvSpPr>
          <p:nvPr>
            <p:ph type="sldImg"/>
          </p:nvPr>
        </p:nvSpPr>
        <p:spPr>
          <a:xfrm>
            <a:off x="871538" y="962025"/>
            <a:ext cx="5064125" cy="2847975"/>
          </a:xfrm>
        </p:spPr>
      </p:sp>
      <p:sp>
        <p:nvSpPr>
          <p:cNvPr id="7" name="ノート プレースホルダー 6"/>
          <p:cNvSpPr>
            <a:spLocks noGrp="1"/>
          </p:cNvSpPr>
          <p:nvPr>
            <p:ph type="body" idx="1"/>
          </p:nvPr>
        </p:nvSpPr>
        <p:spPr>
          <a:xfrm>
            <a:off x="851716" y="4783307"/>
            <a:ext cx="5103771" cy="3909391"/>
          </a:xfrm>
        </p:spPr>
        <p:txBody>
          <a:bodyPr/>
          <a:lstStyle/>
          <a:p>
            <a:endParaRPr kumimoji="1" lang="ja-JP" altLang="en-US" dirty="0"/>
          </a:p>
        </p:txBody>
      </p:sp>
    </p:spTree>
    <p:extLst>
      <p:ext uri="{BB962C8B-B14F-4D97-AF65-F5344CB8AC3E}">
        <p14:creationId xmlns:p14="http://schemas.microsoft.com/office/powerpoint/2010/main" val="3592154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95685" y="4783306"/>
            <a:ext cx="5084229" cy="3913816"/>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地域の安否確認や情報収集・伝達、要配慮者への支援には、地域ぐるみで</a:t>
            </a:r>
            <a:r>
              <a:rPr lang="ja-JP" altLang="en-US" dirty="0" err="1"/>
              <a:t>の</a:t>
            </a:r>
            <a:r>
              <a:rPr lang="ja-JP" altLang="en-US" dirty="0" smtClean="0"/>
              <a:t>取組み</a:t>
            </a:r>
            <a:r>
              <a:rPr lang="ja-JP" altLang="en-US" dirty="0"/>
              <a:t>が不可欠です。そのためにも、地域の住民の防災意識が向上する</a:t>
            </a:r>
            <a:r>
              <a:rPr lang="ja-JP" altLang="en-US" dirty="0" smtClean="0"/>
              <a:t>取組み</a:t>
            </a:r>
            <a:r>
              <a:rPr lang="ja-JP" altLang="en-US" dirty="0"/>
              <a:t>を行いましょう。</a:t>
            </a:r>
            <a:endParaRPr lang="en-US" altLang="ja-JP" dirty="0"/>
          </a:p>
          <a:p>
            <a:endParaRPr lang="en-US" altLang="ja-JP" dirty="0"/>
          </a:p>
          <a:p>
            <a:pPr lvl="1"/>
            <a:r>
              <a:rPr lang="ja-JP" altLang="en-US" dirty="0"/>
              <a:t>仕組みを整える　　</a:t>
            </a:r>
            <a:endParaRPr lang="en-US" altLang="ja-JP" dirty="0"/>
          </a:p>
          <a:p>
            <a:pPr marL="641789" lvl="1" indent="-175033">
              <a:buFont typeface="Arial" panose="020B0604020202020204" pitchFamily="34" charset="0"/>
              <a:buChar char="•"/>
            </a:pPr>
            <a:r>
              <a:rPr lang="ja-JP" altLang="en-US" dirty="0"/>
              <a:t>地域の状態も日々変化していく（転入出など）ことを前提に、「体制」「手順・方法」「道具」を整えることが必要です。</a:t>
            </a:r>
            <a:endParaRPr lang="en-US" altLang="ja-JP" dirty="0"/>
          </a:p>
          <a:p>
            <a:pPr marL="641789" lvl="1" indent="-175033">
              <a:buFont typeface="Arial" panose="020B0604020202020204" pitchFamily="34" charset="0"/>
              <a:buChar char="•"/>
            </a:pPr>
            <a:r>
              <a:rPr lang="ja-JP" altLang="en-US" dirty="0"/>
              <a:t>実践を繰り返す</a:t>
            </a:r>
            <a:endParaRPr lang="en-US" altLang="ja-JP" dirty="0"/>
          </a:p>
          <a:p>
            <a:pPr marL="641789" lvl="1" indent="-175033">
              <a:buFont typeface="Arial" panose="020B0604020202020204" pitchFamily="34" charset="0"/>
              <a:buChar char="•"/>
            </a:pPr>
            <a:r>
              <a:rPr lang="ja-JP" altLang="en-US" dirty="0"/>
              <a:t>「普段やっていることしかできない」ことを念頭に、訓練を繰り返し、防災力の向上を図ることが必要です。</a:t>
            </a:r>
            <a:endParaRPr lang="en-US" altLang="ja-JP" dirty="0"/>
          </a:p>
          <a:p>
            <a:pPr lvl="1"/>
            <a:endParaRPr lang="en-US" altLang="ja-JP" dirty="0"/>
          </a:p>
          <a:p>
            <a:pPr lvl="1"/>
            <a:r>
              <a:rPr lang="ja-JP" altLang="en-US" dirty="0"/>
              <a:t>継続的な</a:t>
            </a:r>
            <a:r>
              <a:rPr lang="ja-JP" altLang="en-US" dirty="0" smtClean="0"/>
              <a:t>取組み</a:t>
            </a:r>
            <a:r>
              <a:rPr lang="ja-JP" altLang="en-US" dirty="0"/>
              <a:t>により、地域に防災意識を根付かせ、活動を改善していきましょう。</a:t>
            </a:r>
          </a:p>
        </p:txBody>
      </p:sp>
      <p:sp>
        <p:nvSpPr>
          <p:cNvPr id="4" name="スライド番号プレースホルダー 3"/>
          <p:cNvSpPr>
            <a:spLocks noGrp="1"/>
          </p:cNvSpPr>
          <p:nvPr>
            <p:ph type="sldNum" sz="quarter" idx="5"/>
          </p:nvPr>
        </p:nvSpPr>
        <p:spPr>
          <a:xfrm>
            <a:off x="3030126" y="8813720"/>
            <a:ext cx="2949787" cy="498692"/>
          </a:xfrm>
        </p:spPr>
        <p:txBody>
          <a:bodyPr/>
          <a:lstStyle/>
          <a:p>
            <a:r>
              <a:rPr lang="en-US" altLang="ja-JP" dirty="0"/>
              <a:t>38</a:t>
            </a:r>
            <a:endParaRPr lang="ja-JP" altLang="en-US" dirty="0"/>
          </a:p>
        </p:txBody>
      </p:sp>
      <p:sp>
        <p:nvSpPr>
          <p:cNvPr id="6" name="スライド イメージ プレースホルダー 5">
            <a:extLst>
              <a:ext uri="{FF2B5EF4-FFF2-40B4-BE49-F238E27FC236}">
                <a16:creationId xmlns:a16="http://schemas.microsoft.com/office/drawing/2014/main" id="{6EFF6EEF-3437-4C00-B5AA-5E8FA75D7B72}"/>
              </a:ext>
            </a:extLst>
          </p:cNvPr>
          <p:cNvSpPr>
            <a:spLocks noGrp="1" noRot="1" noChangeAspect="1"/>
          </p:cNvSpPr>
          <p:nvPr>
            <p:ph type="sldImg"/>
          </p:nvPr>
        </p:nvSpPr>
        <p:spPr>
          <a:xfrm>
            <a:off x="742950" y="1157288"/>
            <a:ext cx="5216525" cy="2933700"/>
          </a:xfrm>
        </p:spPr>
      </p:sp>
    </p:spTree>
    <p:extLst>
      <p:ext uri="{BB962C8B-B14F-4D97-AF65-F5344CB8AC3E}">
        <p14:creationId xmlns:p14="http://schemas.microsoft.com/office/powerpoint/2010/main" val="4147969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訓練の実施</a:t>
            </a:r>
            <a:endParaRPr lang="en-US" altLang="ja-JP" dirty="0"/>
          </a:p>
          <a:p>
            <a:pPr lvl="1"/>
            <a:r>
              <a:rPr lang="ja-JP" altLang="en-US" dirty="0"/>
              <a:t>「個別訓練」：救命訓練や避難訓練、安否確認訓練など</a:t>
            </a:r>
            <a:endParaRPr lang="en-US" altLang="ja-JP" dirty="0"/>
          </a:p>
          <a:p>
            <a:pPr lvl="1"/>
            <a:r>
              <a:rPr lang="ja-JP" altLang="en-US" dirty="0"/>
              <a:t>「総合訓練」：避難訓練と避難所運営訓練</a:t>
            </a:r>
            <a:r>
              <a:rPr lang="ja-JP" altLang="en-US" dirty="0" smtClean="0"/>
              <a:t>を合わせた</a:t>
            </a:r>
            <a:r>
              <a:rPr lang="ja-JP" altLang="en-US" dirty="0"/>
              <a:t>総合防災訓練など</a:t>
            </a:r>
          </a:p>
          <a:p>
            <a:pPr lvl="1"/>
            <a:r>
              <a:rPr lang="ja-JP" altLang="en-US" dirty="0"/>
              <a:t>「体験イベント型訓練」：地震体験車の体験、煙の体験など</a:t>
            </a:r>
          </a:p>
          <a:p>
            <a:pPr lvl="1"/>
            <a:r>
              <a:rPr lang="ja-JP" altLang="en-US" dirty="0"/>
              <a:t>「イメージトレーニング」：避難所運営ゲームＨＵＧなど</a:t>
            </a:r>
          </a:p>
          <a:p>
            <a:pPr lvl="1"/>
            <a:r>
              <a:rPr lang="ja-JP" altLang="en-US" dirty="0"/>
              <a:t>「他団体と連携した訓練」：消防団との合同防災訓練など</a:t>
            </a:r>
            <a:endParaRPr lang="en-US" altLang="ja-JP" dirty="0"/>
          </a:p>
          <a:p>
            <a:pPr marL="175033" indent="-175033">
              <a:buFont typeface="Arial" panose="020B0604020202020204" pitchFamily="34" charset="0"/>
              <a:buChar char="•"/>
            </a:pPr>
            <a:r>
              <a:rPr lang="ja-JP" altLang="en-US" dirty="0"/>
              <a:t>その他、お祭りなどに防災に関するパネル展示、防災食の試食など　</a:t>
            </a:r>
            <a:endParaRPr lang="en-US" altLang="ja-JP" dirty="0"/>
          </a:p>
          <a:p>
            <a:pPr lvl="1"/>
            <a:r>
              <a:rPr lang="ja-JP" altLang="en-US" dirty="0"/>
              <a:t>普及・啓発（教育機会の確保）　</a:t>
            </a:r>
            <a:endParaRPr lang="en-US" altLang="ja-JP" dirty="0"/>
          </a:p>
          <a:p>
            <a:pPr lvl="1"/>
            <a:r>
              <a:rPr lang="ja-JP" altLang="en-US" dirty="0"/>
              <a:t>避難訓練や防災訓練は安全・安心に関わる大切なことです。お祭りや町内会の会合、地域のイベントなどで防災の知識や取組みに触れるなど、参加しやすい環境を作りましょう。</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063699" y="8851203"/>
            <a:ext cx="2949787" cy="498692"/>
          </a:xfrm>
        </p:spPr>
        <p:txBody>
          <a:bodyPr/>
          <a:lstStyle/>
          <a:p>
            <a:r>
              <a:rPr lang="en-US" altLang="ja-JP" dirty="0"/>
              <a:t>39</a:t>
            </a:r>
            <a:endParaRPr lang="ja-JP" altLang="en-US" dirty="0"/>
          </a:p>
        </p:txBody>
      </p:sp>
      <p:sp>
        <p:nvSpPr>
          <p:cNvPr id="6" name="スライド イメージ プレースホルダー 5">
            <a:extLst>
              <a:ext uri="{FF2B5EF4-FFF2-40B4-BE49-F238E27FC236}">
                <a16:creationId xmlns:a16="http://schemas.microsoft.com/office/drawing/2014/main" id="{296D0E75-6632-44C7-BB9E-1842912B6088}"/>
              </a:ext>
            </a:extLst>
          </p:cNvPr>
          <p:cNvSpPr>
            <a:spLocks noGrp="1" noRot="1" noChangeAspect="1"/>
          </p:cNvSpPr>
          <p:nvPr>
            <p:ph type="sldImg"/>
          </p:nvPr>
        </p:nvSpPr>
        <p:spPr>
          <a:xfrm>
            <a:off x="958850" y="1028700"/>
            <a:ext cx="5064125" cy="2847975"/>
          </a:xfrm>
        </p:spPr>
      </p:sp>
    </p:spTree>
    <p:extLst>
      <p:ext uri="{BB962C8B-B14F-4D97-AF65-F5344CB8AC3E}">
        <p14:creationId xmlns:p14="http://schemas.microsoft.com/office/powerpoint/2010/main" val="1436119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石神自主防災会</a:t>
            </a:r>
            <a:endParaRPr lang="en-US" altLang="ja-JP" dirty="0"/>
          </a:p>
          <a:p>
            <a:pPr marL="641789" lvl="1" indent="-175033">
              <a:buFont typeface="Arial" panose="020B0604020202020204" pitchFamily="34" charset="0"/>
              <a:buChar char="•"/>
            </a:pPr>
            <a:r>
              <a:rPr lang="ja-JP" altLang="en-US" dirty="0"/>
              <a:t>石神小学校体育館を利用した「お泊り訓練」を実施しました</a:t>
            </a:r>
            <a:endParaRPr lang="en-US" altLang="ja-JP" dirty="0"/>
          </a:p>
          <a:p>
            <a:pPr marL="641789" lvl="1" indent="-175033">
              <a:buFont typeface="Arial" panose="020B0604020202020204" pitchFamily="34" charset="0"/>
              <a:buChar char="•"/>
            </a:pPr>
            <a:r>
              <a:rPr lang="ja-JP" altLang="en-US" dirty="0"/>
              <a:t>お泊り訓練</a:t>
            </a:r>
            <a:r>
              <a:rPr lang="ja-JP" altLang="en-US" dirty="0" smtClean="0"/>
              <a:t>の内容に</a:t>
            </a:r>
            <a:r>
              <a:rPr lang="ja-JP" altLang="en-US" dirty="0"/>
              <a:t>ついては、誰でも参加しやすいソフトな訓練項目、楽しいゲームや子供との災害料理を作る等。</a:t>
            </a:r>
            <a:r>
              <a:rPr lang="en-US" altLang="ja-JP" dirty="0"/>
              <a:t>PTA</a:t>
            </a:r>
            <a:r>
              <a:rPr lang="ja-JP" altLang="en-US" dirty="0" err="1"/>
              <a:t>、</a:t>
            </a:r>
            <a:r>
              <a:rPr lang="ja-JP" altLang="en-US" dirty="0"/>
              <a:t>親父の会も参加。</a:t>
            </a:r>
            <a:endParaRPr lang="en-US" altLang="ja-JP" dirty="0"/>
          </a:p>
          <a:p>
            <a:pPr marL="641789" lvl="1" indent="-175033">
              <a:buFont typeface="Arial" panose="020B0604020202020204" pitchFamily="34" charset="0"/>
              <a:buChar char="•"/>
            </a:pPr>
            <a:r>
              <a:rPr lang="ja-JP" altLang="en-US" dirty="0"/>
              <a:t>スタンプラリー・町会炊き出し班と子ども達の共同炊事・簡易ランタンや新聞紙スリッパの作成・段ボールブロック設置などを行いました。</a:t>
            </a:r>
            <a:endParaRPr lang="en-US" altLang="ja-JP" dirty="0"/>
          </a:p>
        </p:txBody>
      </p:sp>
      <p:sp>
        <p:nvSpPr>
          <p:cNvPr id="4" name="スライド番号プレースホルダー 3"/>
          <p:cNvSpPr>
            <a:spLocks noGrp="1"/>
          </p:cNvSpPr>
          <p:nvPr>
            <p:ph type="sldNum" sz="quarter" idx="5"/>
          </p:nvPr>
        </p:nvSpPr>
        <p:spPr>
          <a:xfrm>
            <a:off x="3048041" y="8699773"/>
            <a:ext cx="2949787" cy="498692"/>
          </a:xfrm>
        </p:spPr>
        <p:txBody>
          <a:bodyPr/>
          <a:lstStyle/>
          <a:p>
            <a:r>
              <a:rPr lang="en-US" altLang="ja-JP" dirty="0"/>
              <a:t>40</a:t>
            </a:r>
            <a:endParaRPr lang="ja-JP" altLang="en-US" dirty="0"/>
          </a:p>
        </p:txBody>
      </p:sp>
      <p:sp>
        <p:nvSpPr>
          <p:cNvPr id="6" name="スライド イメージ プレースホルダー 5">
            <a:extLst>
              <a:ext uri="{FF2B5EF4-FFF2-40B4-BE49-F238E27FC236}">
                <a16:creationId xmlns:a16="http://schemas.microsoft.com/office/drawing/2014/main" id="{AF7592A6-7638-49FA-928A-ADE73C3F35FE}"/>
              </a:ext>
            </a:extLst>
          </p:cNvPr>
          <p:cNvSpPr>
            <a:spLocks noGrp="1" noRot="1" noChangeAspect="1"/>
          </p:cNvSpPr>
          <p:nvPr>
            <p:ph type="sldImg"/>
          </p:nvPr>
        </p:nvSpPr>
        <p:spPr>
          <a:xfrm>
            <a:off x="873125" y="990600"/>
            <a:ext cx="5105400" cy="2871788"/>
          </a:xfrm>
        </p:spPr>
      </p:sp>
    </p:spTree>
    <p:extLst>
      <p:ext uri="{BB962C8B-B14F-4D97-AF65-F5344CB8AC3E}">
        <p14:creationId xmlns:p14="http://schemas.microsoft.com/office/powerpoint/2010/main" val="3339096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r>
              <a:rPr lang="ja-JP" altLang="en-US" smtClean="0">
                <a:latin typeface="游ゴシック" panose="020B0400000000000000" pitchFamily="50" charset="-128"/>
                <a:ea typeface="游ゴシック" panose="020B0400000000000000" pitchFamily="50" charset="-128"/>
              </a:rPr>
              <a:t>　</a:t>
            </a:r>
            <a:r>
              <a:rPr lang="zh-CN" altLang="en-US" smtClean="0">
                <a:latin typeface="游ゴシック" panose="020B0400000000000000" pitchFamily="50" charset="-128"/>
                <a:ea typeface="游ゴシック" panose="020B0400000000000000" pitchFamily="50" charset="-128"/>
              </a:rPr>
              <a:t>西山</a:t>
            </a:r>
            <a:r>
              <a:rPr lang="zh-CN" altLang="en-US" dirty="0">
                <a:latin typeface="游ゴシック" panose="020B0400000000000000" pitchFamily="50" charset="-128"/>
                <a:ea typeface="游ゴシック" panose="020B0400000000000000" pitchFamily="50" charset="-128"/>
              </a:rPr>
              <a:t>町会防災会</a:t>
            </a:r>
            <a:endParaRPr lang="en-US" altLang="zh-CN" dirty="0">
              <a:latin typeface="游ゴシック" panose="020B0400000000000000" pitchFamily="50" charset="-128"/>
              <a:ea typeface="游ゴシック" panose="020B0400000000000000" pitchFamily="50" charset="-128"/>
            </a:endParaRPr>
          </a:p>
          <a:p>
            <a:pPr marL="641789" lvl="1" indent="-175033">
              <a:buFont typeface="Arial" panose="020B0604020202020204" pitchFamily="34" charset="0"/>
              <a:buChar char="•"/>
            </a:pPr>
            <a:r>
              <a:rPr lang="ja-JP" altLang="en-US" dirty="0"/>
              <a:t>避難行動要支援者対策のための訓練において、ダミー人形を実際の人に見立てたり、具体的な被害状況（火災発生・家屋損壊など）を仮定し、参加者に被害状況を本部に報告させたりするなど、限りなく被災時に近い訓練を重ねています。</a:t>
            </a:r>
          </a:p>
        </p:txBody>
      </p:sp>
      <p:sp>
        <p:nvSpPr>
          <p:cNvPr id="4" name="スライド番号プレースホルダー 3"/>
          <p:cNvSpPr>
            <a:spLocks noGrp="1"/>
          </p:cNvSpPr>
          <p:nvPr>
            <p:ph type="sldNum" sz="quarter" idx="5"/>
          </p:nvPr>
        </p:nvSpPr>
        <p:spPr>
          <a:xfrm>
            <a:off x="3070840" y="8696921"/>
            <a:ext cx="2949787" cy="498692"/>
          </a:xfrm>
        </p:spPr>
        <p:txBody>
          <a:bodyPr/>
          <a:lstStyle/>
          <a:p>
            <a:r>
              <a:rPr lang="en-US" altLang="ja-JP" dirty="0"/>
              <a:t>41</a:t>
            </a:r>
            <a:endParaRPr lang="ja-JP" altLang="en-US" dirty="0"/>
          </a:p>
        </p:txBody>
      </p:sp>
      <p:sp>
        <p:nvSpPr>
          <p:cNvPr id="7" name="スライド イメージ プレースホルダー 6">
            <a:extLst>
              <a:ext uri="{FF2B5EF4-FFF2-40B4-BE49-F238E27FC236}">
                <a16:creationId xmlns:a16="http://schemas.microsoft.com/office/drawing/2014/main" id="{DA48B4C2-1532-4F00-BC1C-953291FF2F3D}"/>
              </a:ext>
            </a:extLst>
          </p:cNvPr>
          <p:cNvSpPr>
            <a:spLocks noGrp="1" noRot="1" noChangeAspect="1"/>
          </p:cNvSpPr>
          <p:nvPr>
            <p:ph type="sldImg"/>
          </p:nvPr>
        </p:nvSpPr>
        <p:spPr>
          <a:xfrm>
            <a:off x="887413" y="1241425"/>
            <a:ext cx="5114925" cy="2876550"/>
          </a:xfrm>
        </p:spPr>
      </p:sp>
    </p:spTree>
    <p:extLst>
      <p:ext uri="{BB962C8B-B14F-4D97-AF65-F5344CB8AC3E}">
        <p14:creationId xmlns:p14="http://schemas.microsoft.com/office/powerpoint/2010/main" val="2203435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38687" y="4783306"/>
            <a:ext cx="5129828" cy="3781931"/>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a:t>
            </a:r>
            <a:r>
              <a:rPr lang="ja-JP" altLang="en-US" dirty="0" smtClean="0"/>
              <a:t>「４．</a:t>
            </a:r>
            <a:r>
              <a:rPr lang="ja-JP" altLang="en-US" dirty="0"/>
              <a:t>住民の防災意識の向上」で学んだことをまとめます。</a:t>
            </a:r>
          </a:p>
          <a:p>
            <a:endParaRPr lang="ja-JP" altLang="en-US" dirty="0"/>
          </a:p>
        </p:txBody>
      </p:sp>
      <p:sp>
        <p:nvSpPr>
          <p:cNvPr id="4" name="スライド番号プレースホルダー 3"/>
          <p:cNvSpPr>
            <a:spLocks noGrp="1"/>
          </p:cNvSpPr>
          <p:nvPr>
            <p:ph type="sldNum" sz="quarter" idx="5"/>
          </p:nvPr>
        </p:nvSpPr>
        <p:spPr>
          <a:xfrm>
            <a:off x="3018727" y="8784194"/>
            <a:ext cx="2949787" cy="498692"/>
          </a:xfrm>
        </p:spPr>
        <p:txBody>
          <a:bodyPr/>
          <a:lstStyle/>
          <a:p>
            <a:r>
              <a:rPr lang="en-US" altLang="ja-JP" dirty="0"/>
              <a:t>42</a:t>
            </a:r>
            <a:endParaRPr lang="ja-JP" altLang="en-US" dirty="0"/>
          </a:p>
        </p:txBody>
      </p:sp>
      <p:sp>
        <p:nvSpPr>
          <p:cNvPr id="10" name="スライド イメージ プレースホルダー 9">
            <a:extLst>
              <a:ext uri="{FF2B5EF4-FFF2-40B4-BE49-F238E27FC236}">
                <a16:creationId xmlns:a16="http://schemas.microsoft.com/office/drawing/2014/main" id="{14B4672D-7D60-47B7-8ADC-5C57E8438008}"/>
              </a:ext>
            </a:extLst>
          </p:cNvPr>
          <p:cNvSpPr>
            <a:spLocks noGrp="1" noRot="1" noChangeAspect="1"/>
          </p:cNvSpPr>
          <p:nvPr>
            <p:ph type="sldImg"/>
          </p:nvPr>
        </p:nvSpPr>
        <p:spPr>
          <a:xfrm>
            <a:off x="741363" y="857250"/>
            <a:ext cx="5410200" cy="3043238"/>
          </a:xfrm>
        </p:spPr>
      </p:sp>
    </p:spTree>
    <p:extLst>
      <p:ext uri="{BB962C8B-B14F-4D97-AF65-F5344CB8AC3E}">
        <p14:creationId xmlns:p14="http://schemas.microsoft.com/office/powerpoint/2010/main" val="565634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81579" y="8835857"/>
            <a:ext cx="2949787" cy="498692"/>
          </a:xfrm>
        </p:spPr>
        <p:txBody>
          <a:bodyPr/>
          <a:lstStyle/>
          <a:p>
            <a:r>
              <a:rPr lang="en-US" altLang="ja-JP" dirty="0"/>
              <a:t>43</a:t>
            </a:r>
            <a:endParaRPr lang="ja-JP" altLang="en-US" dirty="0"/>
          </a:p>
        </p:txBody>
      </p:sp>
      <p:sp>
        <p:nvSpPr>
          <p:cNvPr id="6" name="スライド イメージ プレースホルダー 5">
            <a:extLst>
              <a:ext uri="{FF2B5EF4-FFF2-40B4-BE49-F238E27FC236}">
                <a16:creationId xmlns:a16="http://schemas.microsoft.com/office/drawing/2014/main" id="{5D70EA88-28CA-4D76-B80C-C8C875821263}"/>
              </a:ext>
            </a:extLst>
          </p:cNvPr>
          <p:cNvSpPr>
            <a:spLocks noGrp="1" noRot="1" noChangeAspect="1"/>
          </p:cNvSpPr>
          <p:nvPr>
            <p:ph type="sldImg"/>
          </p:nvPr>
        </p:nvSpPr>
        <p:spPr>
          <a:xfrm>
            <a:off x="825500" y="1144588"/>
            <a:ext cx="5286375" cy="2973387"/>
          </a:xfrm>
        </p:spPr>
      </p:sp>
      <p:sp>
        <p:nvSpPr>
          <p:cNvPr id="7" name="ノート プレースホルダー 6">
            <a:extLst>
              <a:ext uri="{FF2B5EF4-FFF2-40B4-BE49-F238E27FC236}">
                <a16:creationId xmlns:a16="http://schemas.microsoft.com/office/drawing/2014/main" id="{CE79946A-1D0A-495A-B899-126778F09901}"/>
              </a:ext>
            </a:extLst>
          </p:cNvPr>
          <p:cNvSpPr>
            <a:spLocks noGrp="1"/>
          </p:cNvSpPr>
          <p:nvPr>
            <p:ph type="body" idx="1"/>
          </p:nvPr>
        </p:nvSpPr>
        <p:spPr>
          <a:xfrm>
            <a:off x="806117" y="4783306"/>
            <a:ext cx="5199853" cy="3386809"/>
          </a:xfrm>
        </p:spPr>
        <p:txBody>
          <a:bodyPr/>
          <a:lstStyle/>
          <a:p>
            <a:endParaRPr kumimoji="1" lang="ja-JP" altLang="en-US" dirty="0"/>
          </a:p>
        </p:txBody>
      </p:sp>
    </p:spTree>
    <p:extLst>
      <p:ext uri="{BB962C8B-B14F-4D97-AF65-F5344CB8AC3E}">
        <p14:creationId xmlns:p14="http://schemas.microsoft.com/office/powerpoint/2010/main" val="1874770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76692" y="8791176"/>
            <a:ext cx="2949787" cy="498692"/>
          </a:xfrm>
        </p:spPr>
        <p:txBody>
          <a:bodyPr/>
          <a:lstStyle/>
          <a:p>
            <a:r>
              <a:rPr lang="en-US" altLang="ja-JP" dirty="0"/>
              <a:t>44</a:t>
            </a:r>
            <a:endParaRPr lang="ja-JP" altLang="en-US" dirty="0"/>
          </a:p>
        </p:txBody>
      </p:sp>
      <p:sp>
        <p:nvSpPr>
          <p:cNvPr id="6" name="スライド イメージ プレースホルダー 5">
            <a:extLst>
              <a:ext uri="{FF2B5EF4-FFF2-40B4-BE49-F238E27FC236}">
                <a16:creationId xmlns:a16="http://schemas.microsoft.com/office/drawing/2014/main" id="{40C4E84C-9B05-448E-8DAB-C58CBD046D22}"/>
              </a:ext>
            </a:extLst>
          </p:cNvPr>
          <p:cNvSpPr>
            <a:spLocks noGrp="1" noRot="1" noChangeAspect="1"/>
          </p:cNvSpPr>
          <p:nvPr>
            <p:ph type="sldImg"/>
          </p:nvPr>
        </p:nvSpPr>
        <p:spPr>
          <a:xfrm>
            <a:off x="792163" y="1241425"/>
            <a:ext cx="5222875" cy="2938463"/>
          </a:xfrm>
        </p:spPr>
      </p:sp>
      <p:sp>
        <p:nvSpPr>
          <p:cNvPr id="7" name="ノート プレースホルダー 6">
            <a:extLst>
              <a:ext uri="{FF2B5EF4-FFF2-40B4-BE49-F238E27FC236}">
                <a16:creationId xmlns:a16="http://schemas.microsoft.com/office/drawing/2014/main" id="{14F60A38-DFA8-4AC9-9098-C0B49D82CFD6}"/>
              </a:ext>
            </a:extLst>
          </p:cNvPr>
          <p:cNvSpPr>
            <a:spLocks noGrp="1"/>
          </p:cNvSpPr>
          <p:nvPr>
            <p:ph type="body" idx="1"/>
          </p:nvPr>
        </p:nvSpPr>
        <p:spPr>
          <a:xfrm>
            <a:off x="859856" y="4783306"/>
            <a:ext cx="5266623" cy="3654472"/>
          </a:xfrm>
        </p:spPr>
        <p:txBody>
          <a:bodyPr/>
          <a:lstStyle/>
          <a:p>
            <a:endParaRPr kumimoji="1" lang="ja-JP" altLang="en-US" dirty="0"/>
          </a:p>
        </p:txBody>
      </p:sp>
    </p:spTree>
    <p:extLst>
      <p:ext uri="{BB962C8B-B14F-4D97-AF65-F5344CB8AC3E}">
        <p14:creationId xmlns:p14="http://schemas.microsoft.com/office/powerpoint/2010/main" val="283696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99492" y="8936196"/>
            <a:ext cx="2949787" cy="498692"/>
          </a:xfrm>
        </p:spPr>
        <p:txBody>
          <a:bodyPr/>
          <a:lstStyle/>
          <a:p>
            <a:r>
              <a:rPr lang="en-US" altLang="ja-JP" dirty="0"/>
              <a:t>45</a:t>
            </a:r>
            <a:endParaRPr lang="ja-JP" altLang="en-US" dirty="0"/>
          </a:p>
        </p:txBody>
      </p:sp>
      <p:sp>
        <p:nvSpPr>
          <p:cNvPr id="6" name="スライド イメージ プレースホルダー 5">
            <a:extLst>
              <a:ext uri="{FF2B5EF4-FFF2-40B4-BE49-F238E27FC236}">
                <a16:creationId xmlns:a16="http://schemas.microsoft.com/office/drawing/2014/main" id="{56F2AF08-2985-4832-ACD4-4F773E4B0521}"/>
              </a:ext>
            </a:extLst>
          </p:cNvPr>
          <p:cNvSpPr>
            <a:spLocks noGrp="1" noRot="1" noChangeAspect="1"/>
          </p:cNvSpPr>
          <p:nvPr>
            <p:ph type="sldImg"/>
          </p:nvPr>
        </p:nvSpPr>
        <p:spPr>
          <a:xfrm>
            <a:off x="819150" y="1003300"/>
            <a:ext cx="5308600" cy="2986088"/>
          </a:xfrm>
        </p:spPr>
      </p:sp>
      <p:sp>
        <p:nvSpPr>
          <p:cNvPr id="7" name="ノート プレースホルダー 6">
            <a:extLst>
              <a:ext uri="{FF2B5EF4-FFF2-40B4-BE49-F238E27FC236}">
                <a16:creationId xmlns:a16="http://schemas.microsoft.com/office/drawing/2014/main" id="{D8ADB83B-FFFB-42D4-B4A3-FACA99618E16}"/>
              </a:ext>
            </a:extLst>
          </p:cNvPr>
          <p:cNvSpPr>
            <a:spLocks noGrp="1"/>
          </p:cNvSpPr>
          <p:nvPr>
            <p:ph type="body" idx="1"/>
          </p:nvPr>
        </p:nvSpPr>
        <p:spPr>
          <a:xfrm>
            <a:off x="796345" y="4783306"/>
            <a:ext cx="5330135" cy="3807423"/>
          </a:xfrm>
        </p:spPr>
        <p:txBody>
          <a:bodyPr/>
          <a:lstStyle/>
          <a:p>
            <a:endParaRPr kumimoji="1" lang="ja-JP" altLang="en-US" dirty="0"/>
          </a:p>
        </p:txBody>
      </p:sp>
    </p:spTree>
    <p:extLst>
      <p:ext uri="{BB962C8B-B14F-4D97-AF65-F5344CB8AC3E}">
        <p14:creationId xmlns:p14="http://schemas.microsoft.com/office/powerpoint/2010/main" val="1216723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76692" y="8886124"/>
            <a:ext cx="2949787" cy="498692"/>
          </a:xfrm>
        </p:spPr>
        <p:txBody>
          <a:bodyPr/>
          <a:lstStyle/>
          <a:p>
            <a:r>
              <a:rPr lang="en-US" altLang="ja-JP" dirty="0"/>
              <a:t>46</a:t>
            </a:r>
            <a:endParaRPr lang="ja-JP" altLang="en-US" dirty="0"/>
          </a:p>
        </p:txBody>
      </p:sp>
      <p:sp>
        <p:nvSpPr>
          <p:cNvPr id="6" name="スライド イメージ プレースホルダー 5">
            <a:extLst>
              <a:ext uri="{FF2B5EF4-FFF2-40B4-BE49-F238E27FC236}">
                <a16:creationId xmlns:a16="http://schemas.microsoft.com/office/drawing/2014/main" id="{9B75C2A0-68B8-4BC2-B51C-7A51E395B6D9}"/>
              </a:ext>
            </a:extLst>
          </p:cNvPr>
          <p:cNvSpPr>
            <a:spLocks noGrp="1" noRot="1" noChangeAspect="1"/>
          </p:cNvSpPr>
          <p:nvPr>
            <p:ph type="sldImg"/>
          </p:nvPr>
        </p:nvSpPr>
        <p:spPr>
          <a:xfrm>
            <a:off x="792163" y="1114425"/>
            <a:ext cx="5222875" cy="2938463"/>
          </a:xfrm>
        </p:spPr>
      </p:sp>
      <p:sp>
        <p:nvSpPr>
          <p:cNvPr id="7" name="ノート プレースホルダー 6">
            <a:extLst>
              <a:ext uri="{FF2B5EF4-FFF2-40B4-BE49-F238E27FC236}">
                <a16:creationId xmlns:a16="http://schemas.microsoft.com/office/drawing/2014/main" id="{14F4A5A4-692B-42B4-9955-3AEEA7354763}"/>
              </a:ext>
            </a:extLst>
          </p:cNvPr>
          <p:cNvSpPr>
            <a:spLocks noGrp="1"/>
          </p:cNvSpPr>
          <p:nvPr>
            <p:ph type="body" idx="1"/>
          </p:nvPr>
        </p:nvSpPr>
        <p:spPr>
          <a:xfrm>
            <a:off x="770288" y="4783307"/>
            <a:ext cx="5356191" cy="3871153"/>
          </a:xfrm>
        </p:spPr>
        <p:txBody>
          <a:bodyPr/>
          <a:lstStyle/>
          <a:p>
            <a:endParaRPr kumimoji="1" lang="ja-JP" altLang="en-US" dirty="0"/>
          </a:p>
        </p:txBody>
      </p:sp>
    </p:spTree>
    <p:extLst>
      <p:ext uri="{BB962C8B-B14F-4D97-AF65-F5344CB8AC3E}">
        <p14:creationId xmlns:p14="http://schemas.microsoft.com/office/powerpoint/2010/main" val="116193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4075" y="1241425"/>
            <a:ext cx="5213350" cy="2932113"/>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補足説明</a:t>
            </a:r>
            <a:r>
              <a:rPr kumimoji="1" lang="en-US" altLang="ja-JP" dirty="0"/>
              <a:t>】</a:t>
            </a:r>
          </a:p>
          <a:p>
            <a:r>
              <a:rPr kumimoji="1" lang="ja-JP" altLang="en-US" dirty="0"/>
              <a:t>・公助・共助・自助の担い手とそれぞれの人数や割合を説明します。</a:t>
            </a:r>
            <a:endParaRPr kumimoji="1" lang="en-US" altLang="ja-JP" dirty="0"/>
          </a:p>
          <a:p>
            <a:r>
              <a:rPr kumimoji="1" lang="ja-JP" altLang="en-US" dirty="0"/>
              <a:t>・特に公助と自助の規模感を知ってもらい、自助の大切さを認識してもらいます。</a:t>
            </a:r>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a:xfrm>
            <a:off x="3137609" y="8941955"/>
            <a:ext cx="2949787" cy="498692"/>
          </a:xfrm>
        </p:spPr>
        <p:txBody>
          <a:bodyPr/>
          <a:lstStyle/>
          <a:p>
            <a:r>
              <a:rPr kumimoji="1" lang="en-US" altLang="ja-JP" dirty="0"/>
              <a:t>2</a:t>
            </a:r>
            <a:endParaRPr kumimoji="1" lang="ja-JP" altLang="en-US" dirty="0"/>
          </a:p>
        </p:txBody>
      </p:sp>
    </p:spTree>
    <p:extLst>
      <p:ext uri="{BB962C8B-B14F-4D97-AF65-F5344CB8AC3E}">
        <p14:creationId xmlns:p14="http://schemas.microsoft.com/office/powerpoint/2010/main" val="38237246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19695" y="8901528"/>
            <a:ext cx="2949787" cy="498692"/>
          </a:xfrm>
        </p:spPr>
        <p:txBody>
          <a:bodyPr/>
          <a:lstStyle/>
          <a:p>
            <a:r>
              <a:rPr lang="en-US" altLang="ja-JP" dirty="0"/>
              <a:t>47</a:t>
            </a:r>
            <a:endParaRPr lang="ja-JP" altLang="en-US" dirty="0"/>
          </a:p>
        </p:txBody>
      </p:sp>
      <p:sp>
        <p:nvSpPr>
          <p:cNvPr id="6" name="スライド イメージ プレースホルダー 5">
            <a:extLst>
              <a:ext uri="{FF2B5EF4-FFF2-40B4-BE49-F238E27FC236}">
                <a16:creationId xmlns:a16="http://schemas.microsoft.com/office/drawing/2014/main" id="{B200C560-FA31-46AB-BD68-2580CB0EF262}"/>
              </a:ext>
            </a:extLst>
          </p:cNvPr>
          <p:cNvSpPr>
            <a:spLocks noGrp="1" noRot="1" noChangeAspect="1"/>
          </p:cNvSpPr>
          <p:nvPr>
            <p:ph type="sldImg"/>
          </p:nvPr>
        </p:nvSpPr>
        <p:spPr>
          <a:xfrm>
            <a:off x="700088" y="1236663"/>
            <a:ext cx="5348287" cy="3008312"/>
          </a:xfrm>
        </p:spPr>
      </p:sp>
      <p:sp>
        <p:nvSpPr>
          <p:cNvPr id="7" name="ノート プレースホルダー 6">
            <a:extLst>
              <a:ext uri="{FF2B5EF4-FFF2-40B4-BE49-F238E27FC236}">
                <a16:creationId xmlns:a16="http://schemas.microsoft.com/office/drawing/2014/main" id="{1ED66783-57D4-4029-9F75-DABC7DD96299}"/>
              </a:ext>
            </a:extLst>
          </p:cNvPr>
          <p:cNvSpPr>
            <a:spLocks noGrp="1"/>
          </p:cNvSpPr>
          <p:nvPr>
            <p:ph type="body" idx="1"/>
          </p:nvPr>
        </p:nvSpPr>
        <p:spPr>
          <a:xfrm>
            <a:off x="680720" y="4783306"/>
            <a:ext cx="5388762" cy="3918663"/>
          </a:xfrm>
        </p:spPr>
        <p:txBody>
          <a:bodyPr/>
          <a:lstStyle/>
          <a:p>
            <a:endParaRPr kumimoji="1" lang="ja-JP" altLang="en-US" dirty="0"/>
          </a:p>
        </p:txBody>
      </p:sp>
    </p:spTree>
    <p:extLst>
      <p:ext uri="{BB962C8B-B14F-4D97-AF65-F5344CB8AC3E}">
        <p14:creationId xmlns:p14="http://schemas.microsoft.com/office/powerpoint/2010/main" val="1100441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41000" y="8834769"/>
            <a:ext cx="2949787" cy="498692"/>
          </a:xfrm>
        </p:spPr>
        <p:txBody>
          <a:bodyPr/>
          <a:lstStyle/>
          <a:p>
            <a:r>
              <a:rPr lang="en-US" altLang="ja-JP" dirty="0"/>
              <a:t>48</a:t>
            </a:r>
            <a:endParaRPr lang="ja-JP" altLang="en-US" dirty="0"/>
          </a:p>
        </p:txBody>
      </p:sp>
      <p:sp>
        <p:nvSpPr>
          <p:cNvPr id="6" name="スライド イメージ プレースホルダー 5">
            <a:extLst>
              <a:ext uri="{FF2B5EF4-FFF2-40B4-BE49-F238E27FC236}">
                <a16:creationId xmlns:a16="http://schemas.microsoft.com/office/drawing/2014/main" id="{03703901-C276-4F6D-9B1A-42813A539157}"/>
              </a:ext>
            </a:extLst>
          </p:cNvPr>
          <p:cNvSpPr>
            <a:spLocks noGrp="1" noRot="1" noChangeAspect="1"/>
          </p:cNvSpPr>
          <p:nvPr>
            <p:ph type="sldImg"/>
          </p:nvPr>
        </p:nvSpPr>
        <p:spPr>
          <a:xfrm>
            <a:off x="844550" y="1144588"/>
            <a:ext cx="5118100" cy="2878137"/>
          </a:xfrm>
        </p:spPr>
      </p:sp>
      <p:sp>
        <p:nvSpPr>
          <p:cNvPr id="7" name="ノート プレースホルダー 6">
            <a:extLst>
              <a:ext uri="{FF2B5EF4-FFF2-40B4-BE49-F238E27FC236}">
                <a16:creationId xmlns:a16="http://schemas.microsoft.com/office/drawing/2014/main" id="{B507431B-1027-4D5C-B87E-D8172DFD9BC3}"/>
              </a:ext>
            </a:extLst>
          </p:cNvPr>
          <p:cNvSpPr>
            <a:spLocks noGrp="1"/>
          </p:cNvSpPr>
          <p:nvPr>
            <p:ph type="body" idx="1"/>
          </p:nvPr>
        </p:nvSpPr>
        <p:spPr>
          <a:xfrm>
            <a:off x="970595" y="4783306"/>
            <a:ext cx="5010948" cy="3539760"/>
          </a:xfrm>
        </p:spPr>
        <p:txBody>
          <a:bodyPr/>
          <a:lstStyle/>
          <a:p>
            <a:endParaRPr kumimoji="1" lang="ja-JP" altLang="en-US" dirty="0"/>
          </a:p>
        </p:txBody>
      </p:sp>
    </p:spTree>
    <p:extLst>
      <p:ext uri="{BB962C8B-B14F-4D97-AF65-F5344CB8AC3E}">
        <p14:creationId xmlns:p14="http://schemas.microsoft.com/office/powerpoint/2010/main" val="302464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災害時には、地域住民の力が大きな役割を果たすことを、阪神・淡路大震災（平成７年１月１７日発生）の例を使って説明します。</a:t>
            </a:r>
            <a:endParaRPr lang="en-US" altLang="ja-JP" dirty="0"/>
          </a:p>
          <a:p>
            <a:pPr marL="175033" indent="-175033">
              <a:buFont typeface="Arial" panose="020B0604020202020204" pitchFamily="34" charset="0"/>
              <a:buChar char="•"/>
            </a:pPr>
            <a:r>
              <a:rPr lang="ja-JP" altLang="en-US" dirty="0"/>
              <a:t>阪神・淡路大震災において、倒壊家屋からの救助のうち、友人・隣人と回答したのは約３割にのぼり、災害時の地域における助け合いの重要性を確認することができます。</a:t>
            </a:r>
            <a:endParaRPr lang="en-US" altLang="ja-JP" dirty="0"/>
          </a:p>
          <a:p>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DBB03AD1-5D61-4DFE-9E6C-818CD426A665}"/>
              </a:ext>
            </a:extLst>
          </p:cNvPr>
          <p:cNvSpPr>
            <a:spLocks noGrp="1" noRot="1" noChangeAspect="1"/>
          </p:cNvSpPr>
          <p:nvPr>
            <p:ph type="sldImg"/>
          </p:nvPr>
        </p:nvSpPr>
        <p:spPr>
          <a:xfrm>
            <a:off x="703263" y="896938"/>
            <a:ext cx="5400675" cy="3038475"/>
          </a:xfrm>
        </p:spPr>
      </p:sp>
      <p:sp>
        <p:nvSpPr>
          <p:cNvPr id="2" name="フッター プレースホルダー 1"/>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a:xfrm>
            <a:off x="3176693" y="8941955"/>
            <a:ext cx="2949787" cy="498692"/>
          </a:xfrm>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3061928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Rot="1" noChangeAspect="1" noChangeArrowheads="1" noTextEdit="1"/>
          </p:cNvSpPr>
          <p:nvPr>
            <p:ph type="sldImg"/>
          </p:nvPr>
        </p:nvSpPr>
        <p:spPr>
          <a:xfrm>
            <a:off x="738188" y="1060450"/>
            <a:ext cx="5145087" cy="2894013"/>
          </a:xfrm>
          <a:solidFill>
            <a:srgbClr val="FFFFFF"/>
          </a:solidFill>
          <a:ln/>
        </p:spPr>
      </p:sp>
      <p:sp>
        <p:nvSpPr>
          <p:cNvPr id="93188" name="Rectangle 3"/>
          <p:cNvSpPr>
            <a:spLocks noGrp="1" noChangeArrowheads="1"/>
          </p:cNvSpPr>
          <p:nvPr>
            <p:ph type="body" idx="1"/>
          </p:nvPr>
        </p:nvSpPr>
        <p:spPr>
          <a:xfrm>
            <a:off x="718177" y="4609722"/>
            <a:ext cx="5334017" cy="3681072"/>
          </a:xfrm>
          <a:solidFill>
            <a:srgbClr val="FFFFFF"/>
          </a:solidFill>
          <a:ln/>
        </p:spPr>
        <p:txBody>
          <a:bodyPr/>
          <a:lstStyle/>
          <a:p>
            <a:pPr>
              <a:spcBef>
                <a:spcPts val="1278"/>
              </a:spcBef>
              <a:defRPr/>
            </a:pPr>
            <a:r>
              <a:rPr lang="en-US" altLang="ja-JP" dirty="0"/>
              <a:t>【</a:t>
            </a:r>
            <a:r>
              <a:rPr lang="ja-JP" altLang="en-US" dirty="0"/>
              <a:t>補足説明</a:t>
            </a:r>
            <a:r>
              <a:rPr lang="en-US" altLang="ja-JP" dirty="0"/>
              <a:t>】</a:t>
            </a:r>
            <a:endParaRPr lang="en-US" altLang="ja-JP" dirty="0">
              <a:latin typeface="+mn-ea"/>
              <a:ea typeface="+mn-ea"/>
            </a:endParaRPr>
          </a:p>
          <a:p>
            <a:pPr>
              <a:spcBef>
                <a:spcPts val="1278"/>
              </a:spcBef>
              <a:defRPr/>
            </a:pPr>
            <a:r>
              <a:rPr lang="ja-JP" altLang="en-US" dirty="0">
                <a:latin typeface="+mn-ea"/>
                <a:ea typeface="+mn-ea"/>
              </a:rPr>
              <a:t>・阪神・淡路大震災では、ある地域において、生き埋め・閉じ込められた人のうち、自力で脱出したか家族・友人・隣人によって助け出された人が９８％にのぼるという調査結果があります。</a:t>
            </a:r>
            <a:endParaRPr lang="en-US" altLang="ja-JP" dirty="0">
              <a:latin typeface="+mn-ea"/>
            </a:endParaRPr>
          </a:p>
          <a:p>
            <a:pPr>
              <a:spcBef>
                <a:spcPts val="1278"/>
              </a:spcBef>
              <a:defRPr/>
            </a:pPr>
            <a:r>
              <a:rPr lang="ja-JP" altLang="en-US" dirty="0">
                <a:latin typeface="+mn-ea"/>
                <a:ea typeface="+mn-ea"/>
              </a:rPr>
              <a:t>・また別の調査では、救助された人のうち４分の３が消防や警察などの機関ではなく一般市民によって助け出されたと言われています。</a:t>
            </a:r>
            <a:endParaRPr lang="en-US" altLang="ja-JP" dirty="0">
              <a:latin typeface="+mn-ea"/>
              <a:ea typeface="+mn-ea"/>
            </a:endParaRPr>
          </a:p>
          <a:p>
            <a:pPr>
              <a:spcBef>
                <a:spcPts val="1278"/>
              </a:spcBef>
              <a:defRPr/>
            </a:pPr>
            <a:r>
              <a:rPr lang="ja-JP" altLang="en-US" dirty="0">
                <a:latin typeface="+mn-ea"/>
                <a:ea typeface="+mn-ea"/>
              </a:rPr>
              <a:t>・大規模災害時には、消防などの公的機関による救助にはどうしても限界があり、隣近所の助け合いが非常に重要であることがわかります。</a:t>
            </a:r>
            <a:endParaRPr lang="ja-JP" altLang="ja-JP" dirty="0">
              <a:latin typeface="+mn-ea"/>
              <a:ea typeface="+mn-ea"/>
            </a:endParaRPr>
          </a:p>
        </p:txBody>
      </p:sp>
      <p:sp>
        <p:nvSpPr>
          <p:cNvPr id="2" name="フッター プレースホルダー 1"/>
          <p:cNvSpPr>
            <a:spLocks noGrp="1"/>
          </p:cNvSpPr>
          <p:nvPr>
            <p:ph type="ftr" sz="quarter" idx="10"/>
          </p:nvPr>
        </p:nvSpPr>
        <p:spPr/>
        <p:txBody>
          <a:bodyPr/>
          <a:lstStyle/>
          <a:p>
            <a:endParaRPr kumimoji="1" lang="ja-JP" altLang="en-US"/>
          </a:p>
        </p:txBody>
      </p:sp>
      <p:sp>
        <p:nvSpPr>
          <p:cNvPr id="3" name="スライド番号プレースホルダー 2"/>
          <p:cNvSpPr>
            <a:spLocks noGrp="1"/>
          </p:cNvSpPr>
          <p:nvPr>
            <p:ph type="sldNum" sz="quarter" idx="11"/>
          </p:nvPr>
        </p:nvSpPr>
        <p:spPr>
          <a:xfrm>
            <a:off x="2949787" y="8762547"/>
            <a:ext cx="2949787" cy="498692"/>
          </a:xfrm>
        </p:spPr>
        <p:txBody>
          <a:bodyPr/>
          <a:lstStyle/>
          <a:p>
            <a:r>
              <a:rPr kumimoji="1" lang="en-US" altLang="ja-JP" dirty="0"/>
              <a:t>4</a:t>
            </a:r>
            <a:endParaRPr kumimoji="1" lang="ja-JP" altLang="en-US" dirty="0"/>
          </a:p>
        </p:txBody>
      </p:sp>
    </p:spTree>
    <p:extLst>
      <p:ext uri="{BB962C8B-B14F-4D97-AF65-F5344CB8AC3E}">
        <p14:creationId xmlns:p14="http://schemas.microsoft.com/office/powerpoint/2010/main" val="132826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94426" y="4186538"/>
            <a:ext cx="5264995" cy="3883899"/>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前のスライドに続いて、共助の重要性を事例を使って説明します。</a:t>
            </a:r>
            <a:endParaRPr lang="en-US" altLang="ja-JP" dirty="0"/>
          </a:p>
          <a:p>
            <a:pPr marL="175033" indent="-175033">
              <a:buFont typeface="Arial" panose="020B0604020202020204" pitchFamily="34" charset="0"/>
              <a:buChar char="•"/>
            </a:pPr>
            <a:r>
              <a:rPr lang="ja-JP" altLang="en-US" dirty="0"/>
              <a:t>大規模な火災に対しても地域による消火活動が行われました。</a:t>
            </a:r>
            <a:endParaRPr lang="en-US" altLang="ja-JP" dirty="0"/>
          </a:p>
          <a:p>
            <a:pPr marL="175033" indent="-175033">
              <a:buFont typeface="Arial" panose="020B0604020202020204" pitchFamily="34" charset="0"/>
              <a:buChar char="•"/>
            </a:pPr>
            <a:r>
              <a:rPr lang="ja-JP" altLang="en-US" dirty="0"/>
              <a:t>地域住民が一体となった防災活動、つまり共助が被害の拡大を防止する上でとても重要です。</a:t>
            </a:r>
            <a:endParaRPr lang="en-US" altLang="ja-JP" dirty="0">
              <a:hlinkClick r:id="rId3"/>
            </a:endParaRPr>
          </a:p>
          <a:p>
            <a:endParaRPr lang="en-US" altLang="ja-JP" dirty="0">
              <a:hlinkClick r:id="rId3"/>
            </a:endParaRPr>
          </a:p>
          <a:p>
            <a:endParaRPr lang="en-US" altLang="ja-JP" dirty="0"/>
          </a:p>
        </p:txBody>
      </p:sp>
      <p:sp>
        <p:nvSpPr>
          <p:cNvPr id="7" name="スライド イメージ プレースホルダー 6">
            <a:extLst>
              <a:ext uri="{FF2B5EF4-FFF2-40B4-BE49-F238E27FC236}">
                <a16:creationId xmlns:a16="http://schemas.microsoft.com/office/drawing/2014/main" id="{B1D7B6F2-3252-4DA5-9BC6-02B35091C809}"/>
              </a:ext>
            </a:extLst>
          </p:cNvPr>
          <p:cNvSpPr>
            <a:spLocks noGrp="1" noRot="1" noChangeAspect="1"/>
          </p:cNvSpPr>
          <p:nvPr>
            <p:ph type="sldImg"/>
          </p:nvPr>
        </p:nvSpPr>
        <p:spPr>
          <a:xfrm>
            <a:off x="762000" y="715963"/>
            <a:ext cx="5160963" cy="2903537"/>
          </a:xfrm>
        </p:spPr>
      </p:sp>
      <p:sp>
        <p:nvSpPr>
          <p:cNvPr id="2" name="フッター プレースホルダー 1"/>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a:xfrm>
            <a:off x="3109634" y="8906540"/>
            <a:ext cx="2949787" cy="498692"/>
          </a:xfrm>
        </p:spPr>
        <p:txBody>
          <a:bodyPr/>
          <a:lstStyle/>
          <a:p>
            <a:r>
              <a:rPr kumimoji="1" lang="en-US" altLang="ja-JP" dirty="0"/>
              <a:t>5</a:t>
            </a:r>
            <a:endParaRPr kumimoji="1" lang="ja-JP" altLang="en-US" dirty="0"/>
          </a:p>
        </p:txBody>
      </p:sp>
    </p:spTree>
    <p:extLst>
      <p:ext uri="{BB962C8B-B14F-4D97-AF65-F5344CB8AC3E}">
        <p14:creationId xmlns:p14="http://schemas.microsoft.com/office/powerpoint/2010/main" val="938324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内閣府の調査では、自助による準備が不十分であることを説明します。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E31148FC-85F6-4C64-858A-220097513C61}"/>
              </a:ext>
            </a:extLst>
          </p:cNvPr>
          <p:cNvSpPr>
            <a:spLocks noGrp="1" noRot="1" noChangeAspect="1"/>
          </p:cNvSpPr>
          <p:nvPr>
            <p:ph type="sldImg"/>
          </p:nvPr>
        </p:nvSpPr>
        <p:spPr>
          <a:xfrm>
            <a:off x="701675" y="982663"/>
            <a:ext cx="5284788" cy="2973387"/>
          </a:xfrm>
        </p:spPr>
      </p:sp>
      <p:sp>
        <p:nvSpPr>
          <p:cNvPr id="2" name="フッター プレースホルダー 1"/>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a:xfrm>
            <a:off x="3176693" y="8941508"/>
            <a:ext cx="2949787" cy="498692"/>
          </a:xfrm>
        </p:spPr>
        <p:txBody>
          <a:bodyPr/>
          <a:lstStyle/>
          <a:p>
            <a:r>
              <a:rPr kumimoji="1" lang="en-US" altLang="ja-JP" dirty="0"/>
              <a:t>6</a:t>
            </a:r>
            <a:endParaRPr kumimoji="1" lang="ja-JP" altLang="en-US" dirty="0"/>
          </a:p>
        </p:txBody>
      </p:sp>
    </p:spTree>
    <p:extLst>
      <p:ext uri="{BB962C8B-B14F-4D97-AF65-F5344CB8AC3E}">
        <p14:creationId xmlns:p14="http://schemas.microsoft.com/office/powerpoint/2010/main" val="289462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D7ED25-1DED-48A1-9AB8-AD6975532BD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7D821B7-EFAF-4411-A25D-D51998C9D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D37ECC8-54BB-4B9C-B0BA-B08DA2FCD996}"/>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F29730EC-5226-44F5-8690-2B19A74166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CE7031-3521-41A7-B1FC-66546B889EE4}"/>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334996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32A5EA-A215-4E48-8C61-59AA396CD68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940D2F-3779-417B-89CF-5FDEDC6B270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D93502-B9B3-4256-984E-92AEC80D0346}"/>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095F7733-2A83-4CDA-8F84-5F3DA2824E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03924F-F5B7-4783-9122-21E561E1A860}"/>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240785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49700B0-4872-4381-941D-171D5398337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3E0287-F9D5-4E18-ADBC-C958E708B80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F988B4-457E-4CEB-B5F4-4D9107A5C816}"/>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50650047-56C1-4129-8140-5C3CADD803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18ED00-0DE9-438A-8407-019CF53E7A79}"/>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256827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0009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575734" y="431801"/>
            <a:ext cx="11040533"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5612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F9C48F9-D698-4017-9A11-304778DF7FF5}"/>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正方形/長方形 7">
            <a:extLst>
              <a:ext uri="{FF2B5EF4-FFF2-40B4-BE49-F238E27FC236}">
                <a16:creationId xmlns:a16="http://schemas.microsoft.com/office/drawing/2014/main" id="{8F1C02F1-8491-4966-BF0D-929A5F991ABF}"/>
              </a:ext>
            </a:extLst>
          </p:cNvPr>
          <p:cNvSpPr/>
          <p:nvPr userDrawn="1"/>
        </p:nvSpPr>
        <p:spPr>
          <a:xfrm>
            <a:off x="0" y="0"/>
            <a:ext cx="12192000" cy="6858000"/>
          </a:xfrm>
          <a:prstGeom prst="rect">
            <a:avLst/>
          </a:prstGeom>
          <a:solidFill>
            <a:srgbClr val="FF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a:extLst>
              <a:ext uri="{FF2B5EF4-FFF2-40B4-BE49-F238E27FC236}">
                <a16:creationId xmlns:a16="http://schemas.microsoft.com/office/drawing/2014/main" id="{291F2353-37C4-4867-9574-9E6EA92223AB}"/>
              </a:ext>
            </a:extLst>
          </p:cNvPr>
          <p:cNvSpPr/>
          <p:nvPr userDrawn="1"/>
        </p:nvSpPr>
        <p:spPr>
          <a:xfrm>
            <a:off x="355600" y="825500"/>
            <a:ext cx="114808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0" name="Picture 4" descr="「ピクトグラム　フリー　ペン」の画像検索結果">
            <a:extLst>
              <a:ext uri="{FF2B5EF4-FFF2-40B4-BE49-F238E27FC236}">
                <a16:creationId xmlns:a16="http://schemas.microsoft.com/office/drawing/2014/main" id="{404DB53B-6D2D-44B9-975F-F6598F6B9D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061" y="-43312"/>
            <a:ext cx="1186968"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5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685" y="2130955"/>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73" y="3886200"/>
            <a:ext cx="8534401" cy="1752600"/>
          </a:xfrm>
        </p:spPr>
        <p:txBody>
          <a:bodyPr/>
          <a:lstStyle>
            <a:lvl1pPr marL="0" indent="0" algn="ctr">
              <a:buNone/>
              <a:defRPr>
                <a:solidFill>
                  <a:schemeClr val="tx1">
                    <a:tint val="75000"/>
                  </a:schemeClr>
                </a:solidFill>
              </a:defRPr>
            </a:lvl1pPr>
            <a:lvl2pPr marL="456816" indent="0" algn="ctr">
              <a:buNone/>
              <a:defRPr>
                <a:solidFill>
                  <a:schemeClr val="tx1">
                    <a:tint val="75000"/>
                  </a:schemeClr>
                </a:solidFill>
              </a:defRPr>
            </a:lvl2pPr>
            <a:lvl3pPr marL="913632" indent="0" algn="ctr">
              <a:buNone/>
              <a:defRPr>
                <a:solidFill>
                  <a:schemeClr val="tx1">
                    <a:tint val="75000"/>
                  </a:schemeClr>
                </a:solidFill>
              </a:defRPr>
            </a:lvl3pPr>
            <a:lvl4pPr marL="1370449" indent="0" algn="ctr">
              <a:buNone/>
              <a:defRPr>
                <a:solidFill>
                  <a:schemeClr val="tx1">
                    <a:tint val="75000"/>
                  </a:schemeClr>
                </a:solidFill>
              </a:defRPr>
            </a:lvl4pPr>
            <a:lvl5pPr marL="1827265" indent="0" algn="ctr">
              <a:buNone/>
              <a:defRPr>
                <a:solidFill>
                  <a:schemeClr val="tx1">
                    <a:tint val="75000"/>
                  </a:schemeClr>
                </a:solidFill>
              </a:defRPr>
            </a:lvl5pPr>
            <a:lvl6pPr marL="2284083" indent="0" algn="ctr">
              <a:buNone/>
              <a:defRPr>
                <a:solidFill>
                  <a:schemeClr val="tx1">
                    <a:tint val="75000"/>
                  </a:schemeClr>
                </a:solidFill>
              </a:defRPr>
            </a:lvl6pPr>
            <a:lvl7pPr marL="2740898" indent="0" algn="ctr">
              <a:buNone/>
              <a:defRPr>
                <a:solidFill>
                  <a:schemeClr val="tx1">
                    <a:tint val="75000"/>
                  </a:schemeClr>
                </a:solidFill>
              </a:defRPr>
            </a:lvl7pPr>
            <a:lvl8pPr marL="3197713" indent="0" algn="ctr">
              <a:buNone/>
              <a:defRPr>
                <a:solidFill>
                  <a:schemeClr val="tx1">
                    <a:tint val="75000"/>
                  </a:schemeClr>
                </a:solidFill>
              </a:defRPr>
            </a:lvl8pPr>
            <a:lvl9pPr marL="365453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11493769" y="6420387"/>
            <a:ext cx="558800" cy="365125"/>
          </a:xfrm>
        </p:spPr>
        <p:txBody>
          <a:bodyPr/>
          <a:lstStyle>
            <a:lvl1pPr algn="r">
              <a:defRPr/>
            </a:lvl1pPr>
          </a:lstStyle>
          <a:p>
            <a:pPr>
              <a:defRPr/>
            </a:pPr>
            <a:fld id="{E29A9720-8990-4CF5-9891-5476360C370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80035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F7DFB75-B6C0-45A3-9A74-B73D570B005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8737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381" y="4407437"/>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381" y="2906722"/>
            <a:ext cx="10363200" cy="1500187"/>
          </a:xfrm>
        </p:spPr>
        <p:txBody>
          <a:bodyPr anchor="b"/>
          <a:lstStyle>
            <a:lvl1pPr marL="0" indent="0">
              <a:buNone/>
              <a:defRPr sz="2000">
                <a:solidFill>
                  <a:schemeClr val="tx1">
                    <a:tint val="75000"/>
                  </a:schemeClr>
                </a:solidFill>
              </a:defRPr>
            </a:lvl1pPr>
            <a:lvl2pPr marL="456816" indent="0">
              <a:buNone/>
              <a:defRPr sz="1800">
                <a:solidFill>
                  <a:schemeClr val="tx1">
                    <a:tint val="75000"/>
                  </a:schemeClr>
                </a:solidFill>
              </a:defRPr>
            </a:lvl2pPr>
            <a:lvl3pPr marL="913632" indent="0">
              <a:buNone/>
              <a:defRPr sz="1600">
                <a:solidFill>
                  <a:schemeClr val="tx1">
                    <a:tint val="75000"/>
                  </a:schemeClr>
                </a:solidFill>
              </a:defRPr>
            </a:lvl3pPr>
            <a:lvl4pPr marL="1370449" indent="0">
              <a:buNone/>
              <a:defRPr sz="1400">
                <a:solidFill>
                  <a:schemeClr val="tx1">
                    <a:tint val="75000"/>
                  </a:schemeClr>
                </a:solidFill>
              </a:defRPr>
            </a:lvl4pPr>
            <a:lvl5pPr marL="1827265" indent="0">
              <a:buNone/>
              <a:defRPr sz="1400">
                <a:solidFill>
                  <a:schemeClr val="tx1">
                    <a:tint val="75000"/>
                  </a:schemeClr>
                </a:solidFill>
              </a:defRPr>
            </a:lvl5pPr>
            <a:lvl6pPr marL="2284083" indent="0">
              <a:buNone/>
              <a:defRPr sz="1400">
                <a:solidFill>
                  <a:schemeClr val="tx1">
                    <a:tint val="75000"/>
                  </a:schemeClr>
                </a:solidFill>
              </a:defRPr>
            </a:lvl6pPr>
            <a:lvl7pPr marL="2740898" indent="0">
              <a:buNone/>
              <a:defRPr sz="1400">
                <a:solidFill>
                  <a:schemeClr val="tx1">
                    <a:tint val="75000"/>
                  </a:schemeClr>
                </a:solidFill>
              </a:defRPr>
            </a:lvl7pPr>
            <a:lvl8pPr marL="3197713" indent="0">
              <a:buNone/>
              <a:defRPr sz="1400">
                <a:solidFill>
                  <a:schemeClr val="tx1">
                    <a:tint val="75000"/>
                  </a:schemeClr>
                </a:solidFill>
              </a:defRPr>
            </a:lvl8pPr>
            <a:lvl9pPr marL="365453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D2404AB-BF94-46AF-B0AA-49F5AADD944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12067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893"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14"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308F6E0-CE83-402A-A634-E96DF22BCCB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60683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893" y="1535113"/>
            <a:ext cx="5386917" cy="639762"/>
          </a:xfrm>
        </p:spPr>
        <p:txBody>
          <a:bodyPr anchor="b"/>
          <a:lstStyle>
            <a:lvl1pPr marL="0" indent="0">
              <a:buNone/>
              <a:defRPr sz="2400" b="1"/>
            </a:lvl1pPr>
            <a:lvl2pPr marL="456816" indent="0">
              <a:buNone/>
              <a:defRPr sz="2000" b="1"/>
            </a:lvl2pPr>
            <a:lvl3pPr marL="913632" indent="0">
              <a:buNone/>
              <a:defRPr sz="1800" b="1"/>
            </a:lvl3pPr>
            <a:lvl4pPr marL="1370449" indent="0">
              <a:buNone/>
              <a:defRPr sz="1600" b="1"/>
            </a:lvl4pPr>
            <a:lvl5pPr marL="1827265" indent="0">
              <a:buNone/>
              <a:defRPr sz="1600" b="1"/>
            </a:lvl5pPr>
            <a:lvl6pPr marL="2284083" indent="0">
              <a:buNone/>
              <a:defRPr sz="1600" b="1"/>
            </a:lvl6pPr>
            <a:lvl7pPr marL="2740898" indent="0">
              <a:buNone/>
              <a:defRPr sz="1600" b="1"/>
            </a:lvl7pPr>
            <a:lvl8pPr marL="3197713" indent="0">
              <a:buNone/>
              <a:defRPr sz="1600" b="1"/>
            </a:lvl8pPr>
            <a:lvl9pPr marL="365453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89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650" y="1535113"/>
            <a:ext cx="5389034" cy="639762"/>
          </a:xfrm>
        </p:spPr>
        <p:txBody>
          <a:bodyPr anchor="b"/>
          <a:lstStyle>
            <a:lvl1pPr marL="0" indent="0">
              <a:buNone/>
              <a:defRPr sz="2400" b="1"/>
            </a:lvl1pPr>
            <a:lvl2pPr marL="456816" indent="0">
              <a:buNone/>
              <a:defRPr sz="2000" b="1"/>
            </a:lvl2pPr>
            <a:lvl3pPr marL="913632" indent="0">
              <a:buNone/>
              <a:defRPr sz="1800" b="1"/>
            </a:lvl3pPr>
            <a:lvl4pPr marL="1370449" indent="0">
              <a:buNone/>
              <a:defRPr sz="1600" b="1"/>
            </a:lvl4pPr>
            <a:lvl5pPr marL="1827265" indent="0">
              <a:buNone/>
              <a:defRPr sz="1600" b="1"/>
            </a:lvl5pPr>
            <a:lvl6pPr marL="2284083" indent="0">
              <a:buNone/>
              <a:defRPr sz="1600" b="1"/>
            </a:lvl6pPr>
            <a:lvl7pPr marL="2740898" indent="0">
              <a:buNone/>
              <a:defRPr sz="1600" b="1"/>
            </a:lvl7pPr>
            <a:lvl8pPr marL="3197713" indent="0">
              <a:buNone/>
              <a:defRPr sz="1600" b="1"/>
            </a:lvl8pPr>
            <a:lvl9pPr marL="365453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650"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D5631C1-CB43-44A0-A4DC-66929AD0A53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2822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082B5-5376-4A67-9288-746A2D81CBB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E5F8DC-EB1D-402B-897F-219A1FFD11D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25EBF1-599B-47B5-A331-1F76CDC090F7}"/>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DDB4EF8F-55C8-495B-A302-3090722B4F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D86CBC-AF91-43BC-B4C8-8E765F89759F}"/>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314406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A0776A82-B52F-47EE-B19E-511DBD433E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85317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B4A5FA4-CAF4-4392-873F-E83888EDBE0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31829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7020" y="27305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12"/>
            <a:ext cx="4011084" cy="4691063"/>
          </a:xfrm>
        </p:spPr>
        <p:txBody>
          <a:bodyPr/>
          <a:lstStyle>
            <a:lvl1pPr marL="0" indent="0">
              <a:buNone/>
              <a:defRPr sz="1400"/>
            </a:lvl1pPr>
            <a:lvl2pPr marL="456816" indent="0">
              <a:buNone/>
              <a:defRPr sz="1200"/>
            </a:lvl2pPr>
            <a:lvl3pPr marL="913632" indent="0">
              <a:buNone/>
              <a:defRPr sz="1000"/>
            </a:lvl3pPr>
            <a:lvl4pPr marL="1370449" indent="0">
              <a:buNone/>
              <a:defRPr sz="900"/>
            </a:lvl4pPr>
            <a:lvl5pPr marL="1827265" indent="0">
              <a:buNone/>
              <a:defRPr sz="900"/>
            </a:lvl5pPr>
            <a:lvl6pPr marL="2284083" indent="0">
              <a:buNone/>
              <a:defRPr sz="900"/>
            </a:lvl6pPr>
            <a:lvl7pPr marL="2740898" indent="0">
              <a:buNone/>
              <a:defRPr sz="900"/>
            </a:lvl7pPr>
            <a:lvl8pPr marL="3197713" indent="0">
              <a:buNone/>
              <a:defRPr sz="900"/>
            </a:lvl8pPr>
            <a:lvl9pPr marL="365453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61AFA9B-AD42-4452-87A9-293ED56FB5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6787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31"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31" y="612775"/>
            <a:ext cx="7315200" cy="4114800"/>
          </a:xfrm>
        </p:spPr>
        <p:txBody>
          <a:bodyPr rtlCol="0">
            <a:normAutofit/>
          </a:bodyPr>
          <a:lstStyle>
            <a:lvl1pPr marL="0" indent="0">
              <a:buNone/>
              <a:defRPr sz="3200"/>
            </a:lvl1pPr>
            <a:lvl2pPr marL="456816" indent="0">
              <a:buNone/>
              <a:defRPr sz="2800"/>
            </a:lvl2pPr>
            <a:lvl3pPr marL="913632" indent="0">
              <a:buNone/>
              <a:defRPr sz="2400"/>
            </a:lvl3pPr>
            <a:lvl4pPr marL="1370449" indent="0">
              <a:buNone/>
              <a:defRPr sz="2000"/>
            </a:lvl4pPr>
            <a:lvl5pPr marL="1827265" indent="0">
              <a:buNone/>
              <a:defRPr sz="2000"/>
            </a:lvl5pPr>
            <a:lvl6pPr marL="2284083" indent="0">
              <a:buNone/>
              <a:defRPr sz="2000"/>
            </a:lvl6pPr>
            <a:lvl7pPr marL="2740898" indent="0">
              <a:buNone/>
              <a:defRPr sz="2000"/>
            </a:lvl7pPr>
            <a:lvl8pPr marL="3197713" indent="0">
              <a:buNone/>
              <a:defRPr sz="2000"/>
            </a:lvl8pPr>
            <a:lvl9pPr marL="365453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31" y="5367338"/>
            <a:ext cx="7315200" cy="804862"/>
          </a:xfrm>
        </p:spPr>
        <p:txBody>
          <a:bodyPr/>
          <a:lstStyle>
            <a:lvl1pPr marL="0" indent="0">
              <a:buNone/>
              <a:defRPr sz="1400"/>
            </a:lvl1pPr>
            <a:lvl2pPr marL="456816" indent="0">
              <a:buNone/>
              <a:defRPr sz="1200"/>
            </a:lvl2pPr>
            <a:lvl3pPr marL="913632" indent="0">
              <a:buNone/>
              <a:defRPr sz="1000"/>
            </a:lvl3pPr>
            <a:lvl4pPr marL="1370449" indent="0">
              <a:buNone/>
              <a:defRPr sz="900"/>
            </a:lvl4pPr>
            <a:lvl5pPr marL="1827265" indent="0">
              <a:buNone/>
              <a:defRPr sz="900"/>
            </a:lvl5pPr>
            <a:lvl6pPr marL="2284083" indent="0">
              <a:buNone/>
              <a:defRPr sz="900"/>
            </a:lvl6pPr>
            <a:lvl7pPr marL="2740898" indent="0">
              <a:buNone/>
              <a:defRPr sz="900"/>
            </a:lvl7pPr>
            <a:lvl8pPr marL="3197713" indent="0">
              <a:buNone/>
              <a:defRPr sz="900"/>
            </a:lvl8pPr>
            <a:lvl9pPr marL="365453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FBC6A97-9AB9-4D46-A227-5A1F6AA6F7A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47085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4EDB43-426B-4DA3-ABD7-D99795DE6E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04350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26" y="274654"/>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893" y="274654"/>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95C13-FC6A-41FF-A6CB-139FF3B2D5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30033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70" y="2130597"/>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4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7137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1991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173" y="4407072"/>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173" y="290672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9374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60472" y="1600216"/>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705677" y="1600216"/>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748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93AB15-4B22-49B7-A414-422653B6D6B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DE8EB9-AE5E-4F5B-8DDD-B43AC3FDA0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B8F8421-82A3-425E-B919-FBC25A4A5D4A}"/>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8556B7E7-1D60-47FB-BEA3-40BAF1E225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A44E45-ABF0-4CC2-B1C1-FE7A26B27AB1}"/>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2952090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73" y="274648"/>
            <a:ext cx="10972799"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89"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89"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46"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46"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867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5469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6504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5"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811" y="273064"/>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5" y="143511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0667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40"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4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4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54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057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75893" y="274651"/>
            <a:ext cx="297180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60427" y="274651"/>
            <a:ext cx="8712202"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562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2C0D00-1083-4C89-8DC6-6F9D3D9C88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CE667D-8BA7-46D9-8520-1A572BFF674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2CAC475-9CF4-4345-AB1A-AA6FAF13293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4471DC-15F3-4824-AC38-9C718C1DE08A}"/>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6" name="フッター プレースホルダー 5">
            <a:extLst>
              <a:ext uri="{FF2B5EF4-FFF2-40B4-BE49-F238E27FC236}">
                <a16:creationId xmlns:a16="http://schemas.microsoft.com/office/drawing/2014/main" id="{FCB4011E-3F08-4E5E-BA39-AB1981DAF2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16067C-B685-442D-9634-8C13EA726DF4}"/>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71342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CE3B9-4ADF-4FFA-934A-7CC55514E6D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88A5F2-A847-441A-8853-8F5265DE09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53602C2-1E66-4903-AD0D-393177F35E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7ADDC4B-1DEE-41F6-A303-E78DB0A50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39ED15C-1730-4749-B58B-744E1C8E29A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6A38C8C-B857-44C9-A332-DFF91BFB39F2}"/>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8" name="フッター プレースホルダー 7">
            <a:extLst>
              <a:ext uri="{FF2B5EF4-FFF2-40B4-BE49-F238E27FC236}">
                <a16:creationId xmlns:a16="http://schemas.microsoft.com/office/drawing/2014/main" id="{56576DA2-F796-4F9F-B0E9-58BF6E83E3F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3406E0D-B505-4356-ABB5-056A0F32BE9A}"/>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160135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4DF03-54C2-4E51-9AEB-2CF65BC589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C65A97-4DAA-454B-984F-1687E62764F0}"/>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4" name="フッター プレースホルダー 3">
            <a:extLst>
              <a:ext uri="{FF2B5EF4-FFF2-40B4-BE49-F238E27FC236}">
                <a16:creationId xmlns:a16="http://schemas.microsoft.com/office/drawing/2014/main" id="{284FEA88-F18C-46A1-A5AC-A3C96AEC11A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3D03D3-DE76-4833-AEB5-D9668145A5C9}"/>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34945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0506EE3-9E66-4F05-9650-7F38B4FF55DA}"/>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3" name="フッター プレースホルダー 2">
            <a:extLst>
              <a:ext uri="{FF2B5EF4-FFF2-40B4-BE49-F238E27FC236}">
                <a16:creationId xmlns:a16="http://schemas.microsoft.com/office/drawing/2014/main" id="{B9810BDE-801D-4241-9D89-9A077482E4E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7D5C386-D60B-4368-9EC2-F7D61C04860D}"/>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67794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60649-0658-4BC8-81C7-F81BD6C2EF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421480-C138-459B-869F-C4F7CF9A71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F2C4DFE-F9AF-4CF2-9944-90FF3E270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F6FC1FF-70B5-4836-9082-02DF58D4CDF1}"/>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6" name="フッター プレースホルダー 5">
            <a:extLst>
              <a:ext uri="{FF2B5EF4-FFF2-40B4-BE49-F238E27FC236}">
                <a16:creationId xmlns:a16="http://schemas.microsoft.com/office/drawing/2014/main" id="{1AAB2066-54CF-44CD-B583-A4038CEC1D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A0D12E-9610-4E9F-AA6B-A48722B9F152}"/>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410957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1A8CC0-5077-42E9-A5A9-9CC17B4C89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5F2E749-8D05-4803-9619-6C9519708F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A6CEA51-64C9-4FC5-9A01-0363217C4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F2BE3E-EE2B-415B-B4BD-05D451DAE3C2}"/>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6" name="フッター プレースホルダー 5">
            <a:extLst>
              <a:ext uri="{FF2B5EF4-FFF2-40B4-BE49-F238E27FC236}">
                <a16:creationId xmlns:a16="http://schemas.microsoft.com/office/drawing/2014/main" id="{C1ECB778-456E-4D5A-89FF-84EAA1BC9A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986E4F-6B5D-4BE0-AF86-78A5697A3EAD}"/>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331973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E811A54-4ACC-43DF-BA90-C64E68EC9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A07AB4-5D51-4ABC-99B8-057432477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1AA1F6-57A8-4F77-A9FD-8A0C722DD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265419F5-52A3-45EE-98B6-5E1D35B9D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F6042AD-044C-43D4-8E1F-6E717E84C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83503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0" r:id="rId13"/>
    <p:sldLayoutId id="2147483661"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609845" y="274638"/>
            <a:ext cx="10972799" cy="1143000"/>
          </a:xfrm>
          <a:prstGeom prst="rect">
            <a:avLst/>
          </a:prstGeom>
          <a:noFill/>
          <a:ln w="9525">
            <a:noFill/>
            <a:miter lim="800000"/>
            <a:headEnd/>
            <a:tailEnd/>
          </a:ln>
        </p:spPr>
        <p:txBody>
          <a:bodyPr vert="horz" wrap="square" lIns="91364" tIns="45682" rIns="91364" bIns="45682"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609845" y="1600206"/>
            <a:ext cx="10972799" cy="4525963"/>
          </a:xfrm>
          <a:prstGeom prst="rect">
            <a:avLst/>
          </a:prstGeom>
          <a:noFill/>
          <a:ln w="9525">
            <a:noFill/>
            <a:miter lim="800000"/>
            <a:headEnd/>
            <a:tailEnd/>
          </a:ln>
        </p:spPr>
        <p:txBody>
          <a:bodyPr vert="horz" wrap="square" lIns="91364" tIns="45682" rIns="91364" bIns="4568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599" y="6356887"/>
            <a:ext cx="2844800" cy="365125"/>
          </a:xfrm>
          <a:prstGeom prst="rect">
            <a:avLst/>
          </a:prstGeom>
        </p:spPr>
        <p:txBody>
          <a:bodyPr vert="horz" lIns="91364" tIns="45682" rIns="91364" bIns="45682"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885" y="6356887"/>
            <a:ext cx="3860799" cy="365125"/>
          </a:xfrm>
          <a:prstGeom prst="rect">
            <a:avLst/>
          </a:prstGeom>
        </p:spPr>
        <p:txBody>
          <a:bodyPr vert="horz" lIns="91364" tIns="45682" rIns="91364" bIns="45682"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14" y="6356887"/>
            <a:ext cx="2844800" cy="365125"/>
          </a:xfrm>
          <a:prstGeom prst="rect">
            <a:avLst/>
          </a:prstGeom>
        </p:spPr>
        <p:txBody>
          <a:bodyPr vert="horz" lIns="91364" tIns="45682" rIns="91364" bIns="45682"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4ED7C0C-1220-41CF-BB3F-3B08AF33C0D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4742732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816" algn="ctr" rtl="0" fontAlgn="base">
        <a:spcBef>
          <a:spcPct val="0"/>
        </a:spcBef>
        <a:spcAft>
          <a:spcPct val="0"/>
        </a:spcAft>
        <a:defRPr kumimoji="1" sz="4400">
          <a:solidFill>
            <a:schemeClr val="tx1"/>
          </a:solidFill>
          <a:latin typeface="Calibri" pitchFamily="34" charset="0"/>
          <a:ea typeface="ＭＳ Ｐゴシック" charset="-128"/>
        </a:defRPr>
      </a:lvl6pPr>
      <a:lvl7pPr marL="913632" algn="ctr" rtl="0" fontAlgn="base">
        <a:spcBef>
          <a:spcPct val="0"/>
        </a:spcBef>
        <a:spcAft>
          <a:spcPct val="0"/>
        </a:spcAft>
        <a:defRPr kumimoji="1" sz="4400">
          <a:solidFill>
            <a:schemeClr val="tx1"/>
          </a:solidFill>
          <a:latin typeface="Calibri" pitchFamily="34" charset="0"/>
          <a:ea typeface="ＭＳ Ｐゴシック" charset="-128"/>
        </a:defRPr>
      </a:lvl7pPr>
      <a:lvl8pPr marL="1370449" algn="ctr" rtl="0" fontAlgn="base">
        <a:spcBef>
          <a:spcPct val="0"/>
        </a:spcBef>
        <a:spcAft>
          <a:spcPct val="0"/>
        </a:spcAft>
        <a:defRPr kumimoji="1" sz="4400">
          <a:solidFill>
            <a:schemeClr val="tx1"/>
          </a:solidFill>
          <a:latin typeface="Calibri" pitchFamily="34" charset="0"/>
          <a:ea typeface="ＭＳ Ｐゴシック" charset="-128"/>
        </a:defRPr>
      </a:lvl8pPr>
      <a:lvl9pPr marL="1827265"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612" indent="-342612"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326" indent="-28551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041" indent="-228408"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856" indent="-228408"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674" indent="-228408"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2490" indent="-228408" algn="l" defTabSz="91363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305" indent="-228408" algn="l" defTabSz="91363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122" indent="-228408" algn="l" defTabSz="91363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939" indent="-228408" algn="l" defTabSz="91363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632" rtl="0" eaLnBrk="1" latinLnBrk="0" hangingPunct="1">
        <a:defRPr kumimoji="1" sz="1800" kern="1200">
          <a:solidFill>
            <a:schemeClr val="tx1"/>
          </a:solidFill>
          <a:latin typeface="+mn-lt"/>
          <a:ea typeface="+mn-ea"/>
          <a:cs typeface="+mn-cs"/>
        </a:defRPr>
      </a:lvl1pPr>
      <a:lvl2pPr marL="456816" algn="l" defTabSz="913632" rtl="0" eaLnBrk="1" latinLnBrk="0" hangingPunct="1">
        <a:defRPr kumimoji="1" sz="1800" kern="1200">
          <a:solidFill>
            <a:schemeClr val="tx1"/>
          </a:solidFill>
          <a:latin typeface="+mn-lt"/>
          <a:ea typeface="+mn-ea"/>
          <a:cs typeface="+mn-cs"/>
        </a:defRPr>
      </a:lvl2pPr>
      <a:lvl3pPr marL="913632" algn="l" defTabSz="913632" rtl="0" eaLnBrk="1" latinLnBrk="0" hangingPunct="1">
        <a:defRPr kumimoji="1" sz="1800" kern="1200">
          <a:solidFill>
            <a:schemeClr val="tx1"/>
          </a:solidFill>
          <a:latin typeface="+mn-lt"/>
          <a:ea typeface="+mn-ea"/>
          <a:cs typeface="+mn-cs"/>
        </a:defRPr>
      </a:lvl3pPr>
      <a:lvl4pPr marL="1370449" algn="l" defTabSz="913632" rtl="0" eaLnBrk="1" latinLnBrk="0" hangingPunct="1">
        <a:defRPr kumimoji="1" sz="1800" kern="1200">
          <a:solidFill>
            <a:schemeClr val="tx1"/>
          </a:solidFill>
          <a:latin typeface="+mn-lt"/>
          <a:ea typeface="+mn-ea"/>
          <a:cs typeface="+mn-cs"/>
        </a:defRPr>
      </a:lvl4pPr>
      <a:lvl5pPr marL="1827265" algn="l" defTabSz="913632" rtl="0" eaLnBrk="1" latinLnBrk="0" hangingPunct="1">
        <a:defRPr kumimoji="1" sz="1800" kern="1200">
          <a:solidFill>
            <a:schemeClr val="tx1"/>
          </a:solidFill>
          <a:latin typeface="+mn-lt"/>
          <a:ea typeface="+mn-ea"/>
          <a:cs typeface="+mn-cs"/>
        </a:defRPr>
      </a:lvl5pPr>
      <a:lvl6pPr marL="2284083" algn="l" defTabSz="913632" rtl="0" eaLnBrk="1" latinLnBrk="0" hangingPunct="1">
        <a:defRPr kumimoji="1" sz="1800" kern="1200">
          <a:solidFill>
            <a:schemeClr val="tx1"/>
          </a:solidFill>
          <a:latin typeface="+mn-lt"/>
          <a:ea typeface="+mn-ea"/>
          <a:cs typeface="+mn-cs"/>
        </a:defRPr>
      </a:lvl6pPr>
      <a:lvl7pPr marL="2740898" algn="l" defTabSz="913632" rtl="0" eaLnBrk="1" latinLnBrk="0" hangingPunct="1">
        <a:defRPr kumimoji="1" sz="1800" kern="1200">
          <a:solidFill>
            <a:schemeClr val="tx1"/>
          </a:solidFill>
          <a:latin typeface="+mn-lt"/>
          <a:ea typeface="+mn-ea"/>
          <a:cs typeface="+mn-cs"/>
        </a:defRPr>
      </a:lvl7pPr>
      <a:lvl8pPr marL="3197713" algn="l" defTabSz="913632" rtl="0" eaLnBrk="1" latinLnBrk="0" hangingPunct="1">
        <a:defRPr kumimoji="1" sz="1800" kern="1200">
          <a:solidFill>
            <a:schemeClr val="tx1"/>
          </a:solidFill>
          <a:latin typeface="+mn-lt"/>
          <a:ea typeface="+mn-ea"/>
          <a:cs typeface="+mn-cs"/>
        </a:defRPr>
      </a:lvl8pPr>
      <a:lvl9pPr marL="3654530" algn="l" defTabSz="91363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73" y="274648"/>
            <a:ext cx="10972799"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73" y="1600216"/>
            <a:ext cx="10972799"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5" y="635652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8954F-258A-4806-8D2B-EF70379F6983}" type="datetimeFigureOut">
              <a:rPr lang="ja-JP" altLang="en-US" smtClean="0">
                <a:solidFill>
                  <a:prstClr val="black">
                    <a:tint val="75000"/>
                  </a:prstClr>
                </a:solidFill>
              </a:rPr>
              <a:pPr/>
              <a:t>2021/2/3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70" y="635652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737620" y="635652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DC101-3DA6-4042-A2D9-294644B975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718581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package" Target="../embeddings/Microsoft_Word___.doc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package" Target="../embeddings/Microsoft_Word___1.doc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33.xml"/><Relationship Id="rId7"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8.emf"/><Relationship Id="rId4" Type="http://schemas.openxmlformats.org/officeDocument/2006/relationships/image" Target="../media/image19.png"/><Relationship Id="rId9" Type="http://schemas.openxmlformats.org/officeDocument/2006/relationships/package" Target="../embeddings/Microsoft_Word___3.docx"/></Relationships>
</file>

<file path=ppt/slides/_rels/slide3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34.xml"/><Relationship Id="rId7" Type="http://schemas.openxmlformats.org/officeDocument/2006/relationships/package" Target="../embeddings/Microsoft_Word___5.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package" Target="../embeddings/Microsoft_Word___4.docx"/><Relationship Id="rId10" Type="http://schemas.openxmlformats.org/officeDocument/2006/relationships/image" Target="../media/image24.emf"/><Relationship Id="rId4" Type="http://schemas.openxmlformats.org/officeDocument/2006/relationships/image" Target="../media/image25.png"/><Relationship Id="rId9" Type="http://schemas.openxmlformats.org/officeDocument/2006/relationships/package" Target="../embeddings/Microsoft_Word___6.docx"/></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package" Target="../embeddings/Microsoft_Word___7.doc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package" Target="../embeddings/Microsoft_Word___8.docx"/></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1"/>
            <a:ext cx="12192000" cy="68579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just">
              <a:spcAft>
                <a:spcPts val="600"/>
              </a:spcAft>
            </a:pPr>
            <a:r>
              <a:rPr kumimoji="1" lang="en-US" altLang="ja-JP" sz="2400" dirty="0">
                <a:solidFill>
                  <a:schemeClr val="tx1"/>
                </a:solidFill>
                <a:latin typeface="HGPｺﾞｼｯｸE" panose="020B0900000000000000" pitchFamily="50" charset="-128"/>
                <a:ea typeface="HGPｺﾞｼｯｸE" panose="020B0900000000000000" pitchFamily="50" charset="-128"/>
              </a:rPr>
              <a:t>【</a:t>
            </a:r>
            <a:r>
              <a:rPr kumimoji="1" lang="ja-JP" altLang="en-US" sz="2400" dirty="0">
                <a:solidFill>
                  <a:schemeClr val="tx1"/>
                </a:solidFill>
                <a:latin typeface="HGPｺﾞｼｯｸE" panose="020B0900000000000000" pitchFamily="50" charset="-128"/>
                <a:ea typeface="HGPｺﾞｼｯｸE" panose="020B0900000000000000" pitchFamily="50" charset="-128"/>
              </a:rPr>
              <a:t>本教材について</a:t>
            </a:r>
            <a:r>
              <a:rPr kumimoji="1" lang="en-US" altLang="ja-JP" sz="2400" dirty="0">
                <a:solidFill>
                  <a:schemeClr val="tx1"/>
                </a:solidFill>
                <a:latin typeface="HGPｺﾞｼｯｸE" panose="020B0900000000000000" pitchFamily="50" charset="-128"/>
                <a:ea typeface="HGPｺﾞｼｯｸE" panose="020B0900000000000000" pitchFamily="50" charset="-128"/>
              </a:rPr>
              <a:t>】</a:t>
            </a:r>
          </a:p>
          <a:p>
            <a:pPr marL="360000" indent="-360000" algn="just">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テーマ：　</a:t>
            </a:r>
            <a:r>
              <a:rPr kumimoji="1" lang="ja-JP" altLang="en-US" sz="2300" dirty="0">
                <a:solidFill>
                  <a:schemeClr val="tx1"/>
                </a:solidFill>
                <a:latin typeface="HGPｺﾞｼｯｸE"/>
                <a:ea typeface="HGPｺﾞｼｯｸE"/>
              </a:rPr>
              <a:t>防災リーダーの役割</a:t>
            </a:r>
            <a:r>
              <a:rPr kumimoji="1" lang="en-US" altLang="ja-JP" sz="2300" dirty="0">
                <a:solidFill>
                  <a:schemeClr val="tx1"/>
                </a:solidFill>
                <a:latin typeface="HGPｺﾞｼｯｸE"/>
                <a:ea typeface="HGPｺﾞｼｯｸE"/>
              </a:rPr>
              <a:t>/</a:t>
            </a:r>
            <a:r>
              <a:rPr kumimoji="1" lang="ja-JP" altLang="en-US" sz="2300" dirty="0">
                <a:solidFill>
                  <a:schemeClr val="tx1"/>
                </a:solidFill>
                <a:latin typeface="HGPｺﾞｼｯｸE"/>
                <a:ea typeface="HGPｺﾞｼｯｸE"/>
              </a:rPr>
              <a:t>住民(構成員)の自助意識を高めるには</a:t>
            </a:r>
            <a:endParaRPr lang="ja-JP" altLang="en-US" sz="2300" dirty="0">
              <a:solidFill>
                <a:schemeClr val="tx1"/>
              </a:solidFill>
              <a:latin typeface="HGPｺﾞｼｯｸE" panose="020B0900000000000000" pitchFamily="50" charset="-128"/>
              <a:ea typeface="HGPｺﾞｼｯｸE" panose="020B0900000000000000" pitchFamily="50" charset="-128"/>
            </a:endParaRPr>
          </a:p>
          <a:p>
            <a:pPr marL="342900" indent="-342900" algn="just">
              <a:spcAft>
                <a:spcPts val="12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単元名：　</a:t>
            </a:r>
            <a:r>
              <a:rPr kumimoji="1" lang="en-US" altLang="ja-JP" sz="2400" dirty="0">
                <a:solidFill>
                  <a:schemeClr val="tx1"/>
                </a:solidFill>
                <a:latin typeface="HGPｺﾞｼｯｸE" panose="020B0900000000000000" pitchFamily="50" charset="-128"/>
                <a:ea typeface="HGPｺﾞｼｯｸE" panose="020B0900000000000000" pitchFamily="50" charset="-128"/>
              </a:rPr>
              <a:t>3</a:t>
            </a:r>
            <a:r>
              <a:rPr kumimoji="1" lang="ja-JP" altLang="en-US" sz="2400" dirty="0">
                <a:solidFill>
                  <a:schemeClr val="tx1"/>
                </a:solidFill>
                <a:latin typeface="HGPｺﾞｼｯｸE" panose="020B0900000000000000" pitchFamily="50" charset="-128"/>
                <a:ea typeface="HGPｺﾞｼｯｸE" panose="020B0900000000000000" pitchFamily="50" charset="-128"/>
              </a:rPr>
              <a:t> </a:t>
            </a:r>
            <a:r>
              <a:rPr kumimoji="1" lang="ja-JP" altLang="en-US" sz="2400" dirty="0">
                <a:solidFill>
                  <a:schemeClr val="tx1"/>
                </a:solidFill>
                <a:latin typeface="HGPｺﾞｼｯｸE"/>
                <a:ea typeface="HGPｺﾞｼｯｸE"/>
              </a:rPr>
              <a:t>地域防災リーダーの役割</a:t>
            </a:r>
            <a:endParaRPr lang="en-US" altLang="ja-JP" sz="2400" dirty="0">
              <a:solidFill>
                <a:schemeClr val="tx1"/>
              </a:solidFill>
              <a:latin typeface="HGPｺﾞｼｯｸE" panose="020B0900000000000000" pitchFamily="50" charset="-128"/>
              <a:ea typeface="HGPｺﾞｼｯｸE" panose="020B0900000000000000" pitchFamily="50" charset="-128"/>
            </a:endParaRPr>
          </a:p>
          <a:p>
            <a:pPr marL="342900" indent="-342900" algn="just">
              <a:spcAft>
                <a:spcPts val="12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所要時間：　</a:t>
            </a:r>
            <a:r>
              <a:rPr kumimoji="1" lang="en-US" altLang="ja-JP" sz="2400" dirty="0">
                <a:solidFill>
                  <a:schemeClr val="tx1"/>
                </a:solidFill>
                <a:latin typeface="HGPｺﾞｼｯｸE" panose="020B0900000000000000" pitchFamily="50" charset="-128"/>
                <a:ea typeface="HGPｺﾞｼｯｸE" panose="020B0900000000000000" pitchFamily="50" charset="-128"/>
              </a:rPr>
              <a:t>60</a:t>
            </a:r>
            <a:r>
              <a:rPr kumimoji="1" lang="ja-JP" altLang="en-US" sz="2400" dirty="0">
                <a:solidFill>
                  <a:schemeClr val="tx1"/>
                </a:solidFill>
                <a:latin typeface="HGPｺﾞｼｯｸE" panose="020B0900000000000000" pitchFamily="50" charset="-128"/>
                <a:ea typeface="HGPｺﾞｼｯｸE" panose="020B0900000000000000" pitchFamily="50" charset="-128"/>
              </a:rPr>
              <a:t>分程度</a:t>
            </a:r>
          </a:p>
          <a:p>
            <a:pPr marL="342900" indent="-342900" algn="just">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準備：</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mj-lt"/>
              <a:buAutoNum type="arabicPeriod"/>
            </a:pPr>
            <a:r>
              <a:rPr kumimoji="1" lang="ja-JP" altLang="en-US" sz="2400" dirty="0">
                <a:solidFill>
                  <a:schemeClr val="tx1"/>
                </a:solidFill>
                <a:latin typeface="HGPｺﾞｼｯｸE" panose="020B0900000000000000" pitchFamily="50" charset="-128"/>
                <a:ea typeface="HGPｺﾞｼｯｸE" panose="020B0900000000000000" pitchFamily="50" charset="-128"/>
              </a:rPr>
              <a:t>ワークショップ用に、各班に</a:t>
            </a:r>
            <a:r>
              <a:rPr kumimoji="1" lang="en-US" altLang="ja-JP" sz="2400" dirty="0">
                <a:solidFill>
                  <a:schemeClr val="tx1"/>
                </a:solidFill>
                <a:latin typeface="HGPｺﾞｼｯｸE" panose="020B0900000000000000" pitchFamily="50" charset="-128"/>
                <a:ea typeface="HGPｺﾞｼｯｸE" panose="020B0900000000000000" pitchFamily="50" charset="-128"/>
              </a:rPr>
              <a:t>1</a:t>
            </a:r>
            <a:r>
              <a:rPr kumimoji="1" lang="ja-JP" altLang="en-US" sz="2400" dirty="0">
                <a:solidFill>
                  <a:schemeClr val="tx1"/>
                </a:solidFill>
                <a:latin typeface="HGPｺﾞｼｯｸE" panose="020B0900000000000000" pitchFamily="50" charset="-128"/>
                <a:ea typeface="HGPｺﾞｼｯｸE" panose="020B0900000000000000" pitchFamily="50" charset="-128"/>
              </a:rPr>
              <a:t>枚の模造紙と付せん紙（３色）</a:t>
            </a:r>
            <a:r>
              <a:rPr kumimoji="1" lang="en-US" altLang="ja-JP" sz="2400" dirty="0">
                <a:solidFill>
                  <a:schemeClr val="tx1"/>
                </a:solidFill>
                <a:latin typeface="HGPｺﾞｼｯｸE" panose="020B0900000000000000" pitchFamily="50" charset="-128"/>
                <a:ea typeface="HGPｺﾞｼｯｸE" panose="020B0900000000000000" pitchFamily="50" charset="-128"/>
              </a:rPr>
              <a:t>1</a:t>
            </a:r>
            <a:r>
              <a:rPr kumimoji="1" lang="ja-JP" altLang="en-US" sz="2400" dirty="0">
                <a:solidFill>
                  <a:schemeClr val="tx1"/>
                </a:solidFill>
                <a:latin typeface="HGPｺﾞｼｯｸE" panose="020B0900000000000000" pitchFamily="50" charset="-128"/>
                <a:ea typeface="HGPｺﾞｼｯｸE" panose="020B0900000000000000" pitchFamily="50" charset="-128"/>
              </a:rPr>
              <a:t>組、参加者人数分の細マジック（黒）を準備して下さい。</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mj-lt"/>
              <a:buAutoNum type="arabicPeriod"/>
            </a:pPr>
            <a:r>
              <a:rPr kumimoji="1" lang="ja-JP" altLang="en-US" sz="2400" dirty="0">
                <a:solidFill>
                  <a:schemeClr val="tx1"/>
                </a:solidFill>
                <a:latin typeface="HGPｺﾞｼｯｸE" panose="020B0900000000000000" pitchFamily="50" charset="-128"/>
                <a:ea typeface="HGPｺﾞｼｯｸE" panose="020B0900000000000000" pitchFamily="50" charset="-128"/>
              </a:rPr>
              <a:t>適宜、スライドの追加や変更をすることができます。参加者の特性（自主防災組織等の会長が多いか、在職期間が長いかなど）に応じて、内容の追加・削除や修正・変更を検討することで、より良い研修効果が期待できます。</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mj-lt"/>
              <a:buAutoNum type="arabicPeriod"/>
            </a:pPr>
            <a:r>
              <a:rPr kumimoji="1" lang="ja-JP" altLang="en-US" sz="2400" dirty="0">
                <a:solidFill>
                  <a:schemeClr val="tx1"/>
                </a:solidFill>
                <a:latin typeface="HGPｺﾞｼｯｸE" panose="020B0900000000000000" pitchFamily="50" charset="-128"/>
                <a:ea typeface="HGPｺﾞｼｯｸE" panose="020B0900000000000000" pitchFamily="50" charset="-128"/>
              </a:rPr>
              <a:t>実際に研修を行う前に、何人かのグループを作り、練習し合う場を設けることもよい研修とするうえで効果的です。</a:t>
            </a:r>
          </a:p>
        </p:txBody>
      </p:sp>
    </p:spTree>
    <p:extLst>
      <p:ext uri="{BB962C8B-B14F-4D97-AF65-F5344CB8AC3E}">
        <p14:creationId xmlns:p14="http://schemas.microsoft.com/office/powerpoint/2010/main" val="1270685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B0A25D-76F0-4293-BF41-AA86F1928120}"/>
              </a:ext>
            </a:extLst>
          </p:cNvPr>
          <p:cNvSpPr>
            <a:spLocks noGrp="1"/>
          </p:cNvSpPr>
          <p:nvPr>
            <p:ph type="title"/>
          </p:nvPr>
        </p:nvSpPr>
        <p:spPr>
          <a:xfrm>
            <a:off x="0" y="-2697"/>
            <a:ext cx="12192000"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自助・共助の重要性</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C44275D4-CFA6-458C-94D8-618F669E47FD}"/>
              </a:ext>
            </a:extLst>
          </p:cNvPr>
          <p:cNvSpPr>
            <a:spLocks noGrp="1"/>
          </p:cNvSpPr>
          <p:nvPr>
            <p:ph type="sldNum" sz="quarter" idx="12"/>
          </p:nvPr>
        </p:nvSpPr>
        <p:spPr/>
        <p:txBody>
          <a:bodyPr/>
          <a:lstStyle/>
          <a:p>
            <a:r>
              <a:rPr kumimoji="1" lang="en-US" altLang="ja-JP" sz="1400" dirty="0"/>
              <a:t>7</a:t>
            </a:r>
            <a:endParaRPr kumimoji="1" lang="ja-JP" altLang="en-US" sz="1400" dirty="0"/>
          </a:p>
        </p:txBody>
      </p:sp>
      <p:sp>
        <p:nvSpPr>
          <p:cNvPr id="16" name="角丸四角形 22">
            <a:extLst>
              <a:ext uri="{FF2B5EF4-FFF2-40B4-BE49-F238E27FC236}">
                <a16:creationId xmlns:a16="http://schemas.microsoft.com/office/drawing/2014/main" id="{831C0E7F-C4A0-4AC6-9EFD-5C8757BBDA2D}"/>
              </a:ext>
            </a:extLst>
          </p:cNvPr>
          <p:cNvSpPr/>
          <p:nvPr/>
        </p:nvSpPr>
        <p:spPr>
          <a:xfrm>
            <a:off x="2248022" y="4787870"/>
            <a:ext cx="7695956" cy="818723"/>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marL="273050" indent="-273050" algn="ctr">
              <a:defRP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災害時（特に直後）は、「公助」の活動には限界がある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273050" indent="-273050" algn="just">
              <a:lnSpc>
                <a:spcPts val="2600"/>
              </a:lnSpc>
              <a:defRPr/>
            </a:pPr>
            <a:r>
              <a:rPr lang="ja-JP" altLang="en-US">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✓道路の寸断等で地域が孤立　　✓行政等も自身が被災</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0" name="正方形/長方形 29">
            <a:extLst>
              <a:ext uri="{FF2B5EF4-FFF2-40B4-BE49-F238E27FC236}">
                <a16:creationId xmlns:a16="http://schemas.microsoft.com/office/drawing/2014/main" id="{B2861D21-59BF-424E-A5F4-BD23FD8B5B78}"/>
              </a:ext>
            </a:extLst>
          </p:cNvPr>
          <p:cNvSpPr/>
          <p:nvPr/>
        </p:nvSpPr>
        <p:spPr>
          <a:xfrm>
            <a:off x="1850021" y="6213773"/>
            <a:ext cx="8491958" cy="492443"/>
          </a:xfrm>
          <a:prstGeom prst="rect">
            <a:avLst/>
          </a:prstGeom>
          <a:solidFill>
            <a:srgbClr val="FF2800"/>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ja-JP" altLang="en-US" sz="2600" dirty="0">
                <a:ln w="19050">
                  <a:noFill/>
                </a:ln>
                <a:solidFill>
                  <a:schemeClr val="bg1"/>
                </a:solidFill>
                <a:latin typeface="HGPｺﾞｼｯｸE" panose="020B0900000000000000" pitchFamily="50" charset="-128"/>
                <a:ea typeface="HGPｺﾞｼｯｸE" panose="020B0900000000000000" pitchFamily="50" charset="-128"/>
              </a:rPr>
              <a:t>「自助」と「共助」の防災活動が重要</a:t>
            </a:r>
            <a:endParaRPr lang="en-US" altLang="ja-JP" sz="2600" dirty="0">
              <a:ln w="19050">
                <a:noFill/>
              </a:ln>
              <a:solidFill>
                <a:schemeClr val="bg1"/>
              </a:solidFill>
              <a:latin typeface="HGPｺﾞｼｯｸE" panose="020B0900000000000000" pitchFamily="50" charset="-128"/>
              <a:ea typeface="HGPｺﾞｼｯｸE" panose="020B0900000000000000" pitchFamily="50" charset="-128"/>
            </a:endParaRPr>
          </a:p>
        </p:txBody>
      </p:sp>
      <p:sp>
        <p:nvSpPr>
          <p:cNvPr id="31" name="下矢印 26">
            <a:extLst>
              <a:ext uri="{FF2B5EF4-FFF2-40B4-BE49-F238E27FC236}">
                <a16:creationId xmlns:a16="http://schemas.microsoft.com/office/drawing/2014/main" id="{74916908-F5D9-4A28-AB8F-86683913DCD8}"/>
              </a:ext>
            </a:extLst>
          </p:cNvPr>
          <p:cNvSpPr/>
          <p:nvPr/>
        </p:nvSpPr>
        <p:spPr>
          <a:xfrm>
            <a:off x="5601495" y="5740841"/>
            <a:ext cx="989013" cy="365125"/>
          </a:xfrm>
          <a:prstGeom prst="downArrow">
            <a:avLst>
              <a:gd name="adj1" fmla="val 50000"/>
              <a:gd name="adj2" fmla="val 4905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 name="図 31">
            <a:extLst>
              <a:ext uri="{FF2B5EF4-FFF2-40B4-BE49-F238E27FC236}">
                <a16:creationId xmlns:a16="http://schemas.microsoft.com/office/drawing/2014/main" id="{A321282D-947D-4417-B4EB-49FF7B8F2D51}"/>
              </a:ext>
            </a:extLst>
          </p:cNvPr>
          <p:cNvPicPr>
            <a:picLocks noChangeAspect="1"/>
          </p:cNvPicPr>
          <p:nvPr/>
        </p:nvPicPr>
        <p:blipFill rotWithShape="1">
          <a:blip r:embed="rId3"/>
          <a:srcRect l="20892" t="46162" r="17867" b="15561"/>
          <a:stretch/>
        </p:blipFill>
        <p:spPr>
          <a:xfrm>
            <a:off x="1574905" y="845661"/>
            <a:ext cx="9042191" cy="3874651"/>
          </a:xfrm>
          <a:prstGeom prst="rect">
            <a:avLst/>
          </a:prstGeom>
        </p:spPr>
      </p:pic>
      <p:sp>
        <p:nvSpPr>
          <p:cNvPr id="3" name="フローチャート: 結合子 2">
            <a:extLst>
              <a:ext uri="{FF2B5EF4-FFF2-40B4-BE49-F238E27FC236}">
                <a16:creationId xmlns:a16="http://schemas.microsoft.com/office/drawing/2014/main" id="{CE0C782A-10E8-4130-8874-970DF9A701EC}"/>
              </a:ext>
            </a:extLst>
          </p:cNvPr>
          <p:cNvSpPr/>
          <p:nvPr/>
        </p:nvSpPr>
        <p:spPr>
          <a:xfrm>
            <a:off x="3811922" y="981637"/>
            <a:ext cx="1584831" cy="1450359"/>
          </a:xfrm>
          <a:prstGeom prst="flowChartConnector">
            <a:avLst/>
          </a:prstGeom>
          <a:solidFill>
            <a:srgbClr val="52BBC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a:latin typeface="HGPｺﾞｼｯｸE" panose="020B0900000000000000" pitchFamily="50" charset="-128"/>
                <a:ea typeface="HGPｺﾞｼｯｸE" panose="020B0900000000000000" pitchFamily="50" charset="-128"/>
                <a:cs typeface="Calibri"/>
              </a:rPr>
              <a:t>自助</a:t>
            </a:r>
          </a:p>
        </p:txBody>
      </p:sp>
      <p:sp>
        <p:nvSpPr>
          <p:cNvPr id="9" name="フローチャート: 結合子 8">
            <a:extLst>
              <a:ext uri="{FF2B5EF4-FFF2-40B4-BE49-F238E27FC236}">
                <a16:creationId xmlns:a16="http://schemas.microsoft.com/office/drawing/2014/main" id="{4A2E5E4D-9532-4131-ACF8-4753C8705CA7}"/>
              </a:ext>
            </a:extLst>
          </p:cNvPr>
          <p:cNvSpPr/>
          <p:nvPr/>
        </p:nvSpPr>
        <p:spPr>
          <a:xfrm>
            <a:off x="6530148" y="981636"/>
            <a:ext cx="1584831" cy="1450359"/>
          </a:xfrm>
          <a:prstGeom prst="flowChartConnector">
            <a:avLst/>
          </a:prstGeom>
          <a:solidFill>
            <a:schemeClr val="accent6"/>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a:latin typeface="HGPｺﾞｼｯｸE" panose="020B0900000000000000" pitchFamily="50" charset="-128"/>
                <a:ea typeface="HGPｺﾞｼｯｸE" panose="020B0900000000000000" pitchFamily="50" charset="-128"/>
                <a:cs typeface="Calibri"/>
              </a:rPr>
              <a:t>共助</a:t>
            </a:r>
          </a:p>
        </p:txBody>
      </p:sp>
      <p:sp>
        <p:nvSpPr>
          <p:cNvPr id="10" name="フローチャート: 結合子 9">
            <a:extLst>
              <a:ext uri="{FF2B5EF4-FFF2-40B4-BE49-F238E27FC236}">
                <a16:creationId xmlns:a16="http://schemas.microsoft.com/office/drawing/2014/main" id="{963E1B50-6232-4132-A3CE-884B7792BB8D}"/>
              </a:ext>
            </a:extLst>
          </p:cNvPr>
          <p:cNvSpPr/>
          <p:nvPr/>
        </p:nvSpPr>
        <p:spPr>
          <a:xfrm>
            <a:off x="5195048" y="3238820"/>
            <a:ext cx="1584831" cy="147600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404040"/>
                </a:solidFill>
                <a:latin typeface="HGPｺﾞｼｯｸE" panose="020B0900000000000000" pitchFamily="50" charset="-128"/>
                <a:ea typeface="HGPｺﾞｼｯｸE" panose="020B0900000000000000" pitchFamily="50" charset="-128"/>
                <a:cs typeface="Calibri"/>
              </a:rPr>
              <a:t>公助</a:t>
            </a:r>
          </a:p>
        </p:txBody>
      </p:sp>
      <p:sp>
        <p:nvSpPr>
          <p:cNvPr id="5" name="正方形/長方形 4">
            <a:extLst>
              <a:ext uri="{FF2B5EF4-FFF2-40B4-BE49-F238E27FC236}">
                <a16:creationId xmlns:a16="http://schemas.microsoft.com/office/drawing/2014/main" id="{12E00DA8-E3AC-4020-BEAA-601158FF38E2}"/>
              </a:ext>
            </a:extLst>
          </p:cNvPr>
          <p:cNvSpPr/>
          <p:nvPr/>
        </p:nvSpPr>
        <p:spPr>
          <a:xfrm>
            <a:off x="1902430" y="1414426"/>
            <a:ext cx="1817370" cy="605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21834155-CA3B-4772-9E06-09D460250617}"/>
              </a:ext>
            </a:extLst>
          </p:cNvPr>
          <p:cNvSpPr txBox="1"/>
          <p:nvPr/>
        </p:nvSpPr>
        <p:spPr>
          <a:xfrm>
            <a:off x="2470616" y="1346869"/>
            <a:ext cx="1210588" cy="584775"/>
          </a:xfrm>
          <a:prstGeom prst="rect">
            <a:avLst/>
          </a:prstGeom>
          <a:noFill/>
        </p:spPr>
        <p:txBody>
          <a:bodyPr wrap="none" rtlCol="0">
            <a:spAutoFit/>
          </a:bodyPr>
          <a:lstStyle/>
          <a:p>
            <a:r>
              <a:rPr lang="ja-JP" altLang="en-US" sz="1600" b="1" dirty="0">
                <a:solidFill>
                  <a:schemeClr val="tx1">
                    <a:lumMod val="75000"/>
                    <a:lumOff val="25000"/>
                  </a:schemeClr>
                </a:solidFill>
              </a:rPr>
              <a:t>自分の身を</a:t>
            </a:r>
            <a:endParaRPr lang="en-US" altLang="ja-JP" sz="1600" b="1" dirty="0">
              <a:solidFill>
                <a:schemeClr val="tx1">
                  <a:lumMod val="75000"/>
                  <a:lumOff val="25000"/>
                </a:schemeClr>
              </a:solidFill>
            </a:endParaRPr>
          </a:p>
          <a:p>
            <a:r>
              <a:rPr lang="ja-JP" altLang="en-US" sz="1600" b="1" dirty="0">
                <a:solidFill>
                  <a:schemeClr val="tx1">
                    <a:lumMod val="75000"/>
                    <a:lumOff val="25000"/>
                  </a:schemeClr>
                </a:solidFill>
              </a:rPr>
              <a:t>自分で守る</a:t>
            </a:r>
          </a:p>
        </p:txBody>
      </p:sp>
      <p:sp>
        <p:nvSpPr>
          <p:cNvPr id="7" name="フッター プレースホルダー 6"/>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99346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F8C4245-2A93-4FC1-ACC5-55A9F821A09D}"/>
              </a:ext>
            </a:extLst>
          </p:cNvPr>
          <p:cNvSpPr txBox="1"/>
          <p:nvPr/>
        </p:nvSpPr>
        <p:spPr>
          <a:xfrm>
            <a:off x="257445" y="175622"/>
            <a:ext cx="12855821" cy="461665"/>
          </a:xfrm>
          <a:prstGeom prst="rect">
            <a:avLst/>
          </a:prstGeom>
          <a:noFill/>
        </p:spPr>
        <p:txBody>
          <a:bodyPr wrap="square" rtlCol="0">
            <a:spAutoFit/>
          </a:bodyPr>
          <a:lstStyle/>
          <a:p>
            <a:r>
              <a:rPr kumimoji="1" lang="ja-JP" altLang="en-US" sz="2400" b="1" dirty="0"/>
              <a:t>「地震災害」と「風水害」のワークショップを同時に行う方法</a:t>
            </a:r>
          </a:p>
        </p:txBody>
      </p:sp>
      <p:sp>
        <p:nvSpPr>
          <p:cNvPr id="16" name="正方形/長方形 15">
            <a:extLst>
              <a:ext uri="{FF2B5EF4-FFF2-40B4-BE49-F238E27FC236}">
                <a16:creationId xmlns:a16="http://schemas.microsoft.com/office/drawing/2014/main" id="{876DCCBF-87C1-4A52-839A-855B128F5C8D}"/>
              </a:ext>
            </a:extLst>
          </p:cNvPr>
          <p:cNvSpPr/>
          <p:nvPr/>
        </p:nvSpPr>
        <p:spPr>
          <a:xfrm>
            <a:off x="0" y="591568"/>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80850899-F0D1-475B-A930-73CF455B26EE}"/>
              </a:ext>
            </a:extLst>
          </p:cNvPr>
          <p:cNvSpPr txBox="1">
            <a:spLocks/>
          </p:cNvSpPr>
          <p:nvPr/>
        </p:nvSpPr>
        <p:spPr>
          <a:xfrm>
            <a:off x="0" y="3069"/>
            <a:ext cx="12192000" cy="650083"/>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「隣保協同の精神」と自主防災組織</a:t>
            </a:r>
          </a:p>
        </p:txBody>
      </p:sp>
      <p:sp>
        <p:nvSpPr>
          <p:cNvPr id="8" name="四角形: 角を丸くする 22">
            <a:extLst>
              <a:ext uri="{FF2B5EF4-FFF2-40B4-BE49-F238E27FC236}">
                <a16:creationId xmlns:a16="http://schemas.microsoft.com/office/drawing/2014/main" id="{8DC035F1-FFCF-4F0F-83A7-EEDC03942BEC}"/>
              </a:ext>
            </a:extLst>
          </p:cNvPr>
          <p:cNvSpPr/>
          <p:nvPr/>
        </p:nvSpPr>
        <p:spPr>
          <a:xfrm>
            <a:off x="510073" y="825705"/>
            <a:ext cx="11423621" cy="1274761"/>
          </a:xfrm>
          <a:prstGeom prst="roundRect">
            <a:avLst>
              <a:gd name="adj" fmla="val 0"/>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災害によって地域が孤立した場合には、普段から生活環境を共有している住民同士が相互に協力し合う「共助」が被害の軽減のために、最も重要な行動となります。</a:t>
            </a:r>
          </a:p>
        </p:txBody>
      </p:sp>
      <p:pic>
        <p:nvPicPr>
          <p:cNvPr id="2" name="図 1"/>
          <p:cNvPicPr>
            <a:picLocks noChangeAspect="1"/>
          </p:cNvPicPr>
          <p:nvPr/>
        </p:nvPicPr>
        <p:blipFill rotWithShape="1">
          <a:blip r:embed="rId3"/>
          <a:srcRect l="12566" t="27553" r="14288" b="17915"/>
          <a:stretch/>
        </p:blipFill>
        <p:spPr>
          <a:xfrm>
            <a:off x="809445" y="2100466"/>
            <a:ext cx="10573109" cy="4544152"/>
          </a:xfrm>
          <a:prstGeom prst="rect">
            <a:avLst/>
          </a:prstGeom>
        </p:spPr>
      </p:pic>
      <p:sp>
        <p:nvSpPr>
          <p:cNvPr id="3" name="フッター プレースホルダー 2"/>
          <p:cNvSpPr>
            <a:spLocks noGrp="1"/>
          </p:cNvSpPr>
          <p:nvPr>
            <p:ph type="ftr" sz="quarter" idx="11"/>
          </p:nvPr>
        </p:nvSpPr>
        <p:spPr/>
        <p:txBody>
          <a:bodyPr/>
          <a:lstStyle/>
          <a:p>
            <a:endParaRPr kumimoji="1" lang="ja-JP" altLang="en-US"/>
          </a:p>
        </p:txBody>
      </p:sp>
      <p:sp>
        <p:nvSpPr>
          <p:cNvPr id="9" name="スライド番号プレースホルダー 3">
            <a:extLst>
              <a:ext uri="{FF2B5EF4-FFF2-40B4-BE49-F238E27FC236}">
                <a16:creationId xmlns:a16="http://schemas.microsoft.com/office/drawing/2014/main" id="{C44275D4-CFA6-458C-94D8-618F669E47FD}"/>
              </a:ext>
            </a:extLst>
          </p:cNvPr>
          <p:cNvSpPr>
            <a:spLocks noGrp="1"/>
          </p:cNvSpPr>
          <p:nvPr>
            <p:ph type="sldNum" sz="quarter" idx="12"/>
          </p:nvPr>
        </p:nvSpPr>
        <p:spPr>
          <a:xfrm>
            <a:off x="8813800" y="6356350"/>
            <a:ext cx="2743200" cy="365125"/>
          </a:xfrm>
        </p:spPr>
        <p:txBody>
          <a:bodyPr/>
          <a:lstStyle/>
          <a:p>
            <a:r>
              <a:rPr kumimoji="1" lang="en-US" altLang="ja-JP" sz="1400" dirty="0"/>
              <a:t>8</a:t>
            </a:r>
            <a:endParaRPr kumimoji="1" lang="ja-JP" altLang="en-US" sz="1400" dirty="0"/>
          </a:p>
        </p:txBody>
      </p:sp>
    </p:spTree>
    <p:extLst>
      <p:ext uri="{BB962C8B-B14F-4D97-AF65-F5344CB8AC3E}">
        <p14:creationId xmlns:p14="http://schemas.microsoft.com/office/powerpoint/2010/main" val="1171070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060377" y="2872409"/>
            <a:ext cx="9683824" cy="3727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sz="1600">
              <a:solidFill>
                <a:prstClr val="black"/>
              </a:solidFill>
              <a:latin typeface="Arial"/>
              <a:ea typeface="ＭＳ Ｐゴシック"/>
            </a:endParaRPr>
          </a:p>
        </p:txBody>
      </p:sp>
      <p:sp>
        <p:nvSpPr>
          <p:cNvPr id="14" name="テキスト ボックス 13"/>
          <p:cNvSpPr txBox="1"/>
          <p:nvPr/>
        </p:nvSpPr>
        <p:spPr>
          <a:xfrm>
            <a:off x="1183978" y="3205370"/>
            <a:ext cx="9331051" cy="3061252"/>
          </a:xfrm>
          <a:prstGeom prst="rect">
            <a:avLst/>
          </a:prstGeom>
          <a:noFill/>
        </p:spPr>
        <p:txBody>
          <a:bodyPr wrap="square" rtlCol="0">
            <a:noAutofit/>
          </a:bodyPr>
          <a:lstStyle/>
          <a:p>
            <a:pPr fontAlgn="base">
              <a:spcBef>
                <a:spcPct val="0"/>
              </a:spcBef>
              <a:spcAft>
                <a:spcPct val="0"/>
              </a:spcAft>
              <a:defRPr/>
            </a:pPr>
            <a:r>
              <a:rPr lang="ja-JP" altLang="en-US" sz="2400" dirty="0">
                <a:solidFill>
                  <a:srgbClr val="000000"/>
                </a:solidFill>
                <a:latin typeface="Times New Roman" pitchFamily="18" charset="0"/>
                <a:ea typeface="ＭＳ Ｐゴシック" charset="-128"/>
              </a:rPr>
              <a:t>　（基本理念） </a:t>
            </a:r>
          </a:p>
          <a:p>
            <a:pPr fontAlgn="base">
              <a:spcBef>
                <a:spcPct val="0"/>
              </a:spcBef>
              <a:spcAft>
                <a:spcPct val="0"/>
              </a:spcAft>
              <a:defRPr/>
            </a:pPr>
            <a:r>
              <a:rPr lang="ja-JP" altLang="en-US" sz="2400" dirty="0">
                <a:solidFill>
                  <a:srgbClr val="000000"/>
                </a:solidFill>
                <a:latin typeface="Times New Roman" pitchFamily="18" charset="0"/>
                <a:ea typeface="ＭＳ Ｐゴシック" charset="-128"/>
              </a:rPr>
              <a:t>第二条の二 　災害対策は、次に掲げる事項を基本理念として行われるものとする。 </a:t>
            </a:r>
          </a:p>
          <a:p>
            <a:pPr fontAlgn="base">
              <a:spcBef>
                <a:spcPct val="0"/>
              </a:spcBef>
              <a:spcAft>
                <a:spcPct val="0"/>
              </a:spcAft>
              <a:defRPr/>
            </a:pPr>
            <a:r>
              <a:rPr lang="ja-JP" altLang="en-US" sz="2400" dirty="0">
                <a:solidFill>
                  <a:srgbClr val="000000"/>
                </a:solidFill>
                <a:latin typeface="Times New Roman" pitchFamily="18" charset="0"/>
                <a:ea typeface="ＭＳ Ｐゴシック" charset="-128"/>
              </a:rPr>
              <a:t>　二　国、地方公共団体及びその他の公共機関の適切な役割分担及び相互の連携協力を確保するとともに、これと併せて、</a:t>
            </a:r>
            <a:r>
              <a:rPr lang="ja-JP" altLang="en-US" sz="2400" u="sng" dirty="0">
                <a:solidFill>
                  <a:srgbClr val="FF0000"/>
                </a:solidFill>
                <a:latin typeface="Times New Roman" pitchFamily="18" charset="0"/>
                <a:ea typeface="ＭＳ Ｐゴシック" charset="-128"/>
              </a:rPr>
              <a:t>住民一人一人が自ら行う防災活動</a:t>
            </a:r>
            <a:r>
              <a:rPr lang="ja-JP" altLang="en-US" sz="2400" dirty="0">
                <a:solidFill>
                  <a:srgbClr val="000000"/>
                </a:solidFill>
                <a:latin typeface="Times New Roman" pitchFamily="18" charset="0"/>
                <a:ea typeface="ＭＳ Ｐゴシック" charset="-128"/>
              </a:rPr>
              <a:t>及び</a:t>
            </a:r>
            <a:r>
              <a:rPr lang="ja-JP" altLang="en-US" sz="2400" b="1" u="sng" dirty="0">
                <a:solidFill>
                  <a:srgbClr val="FF0000"/>
                </a:solidFill>
                <a:latin typeface="Times New Roman" pitchFamily="18" charset="0"/>
                <a:ea typeface="ＭＳ Ｐゴシック" charset="-128"/>
              </a:rPr>
              <a:t>自主防災組織（住民の隣保協同の精神に基づく自発的な防災組織をいう。以下同じ。）</a:t>
            </a:r>
            <a:r>
              <a:rPr lang="ja-JP" altLang="en-US" sz="2400" dirty="0">
                <a:solidFill>
                  <a:srgbClr val="000000"/>
                </a:solidFill>
                <a:latin typeface="Times New Roman" pitchFamily="18" charset="0"/>
                <a:ea typeface="ＭＳ Ｐゴシック" charset="-128"/>
              </a:rPr>
              <a:t>その他の地域における多様な主体</a:t>
            </a:r>
            <a:r>
              <a:rPr lang="ja-JP" altLang="en-US" sz="2400" u="sng" dirty="0">
                <a:solidFill>
                  <a:srgbClr val="FF0000"/>
                </a:solidFill>
                <a:latin typeface="Times New Roman" pitchFamily="18" charset="0"/>
                <a:ea typeface="ＭＳ Ｐゴシック" charset="-128"/>
              </a:rPr>
              <a:t>が自発的に行う防災活動を促進すること。</a:t>
            </a:r>
            <a:r>
              <a:rPr lang="ja-JP" altLang="en-US" sz="2400" dirty="0">
                <a:solidFill>
                  <a:srgbClr val="FF0000"/>
                </a:solidFill>
                <a:latin typeface="Times New Roman" pitchFamily="18" charset="0"/>
                <a:ea typeface="ＭＳ Ｐゴシック" charset="-128"/>
              </a:rPr>
              <a:t> </a:t>
            </a:r>
          </a:p>
          <a:p>
            <a:pPr fontAlgn="base">
              <a:spcBef>
                <a:spcPct val="0"/>
              </a:spcBef>
              <a:spcAft>
                <a:spcPct val="0"/>
              </a:spcAft>
              <a:defRPr/>
            </a:pPr>
            <a:r>
              <a:rPr lang="ja-JP" altLang="en-US" sz="2400" dirty="0">
                <a:solidFill>
                  <a:srgbClr val="000000"/>
                </a:solidFill>
                <a:latin typeface="Times New Roman" pitchFamily="18" charset="0"/>
                <a:ea typeface="ＭＳ Ｐゴシック" charset="-128"/>
              </a:rPr>
              <a:t> </a:t>
            </a:r>
            <a:endParaRPr lang="en-US" altLang="ja-JP" sz="2400" dirty="0">
              <a:solidFill>
                <a:srgbClr val="000000"/>
              </a:solidFill>
              <a:latin typeface="Times New Roman" pitchFamily="18" charset="0"/>
              <a:ea typeface="ＭＳ Ｐゴシック" charset="-128"/>
            </a:endParaRPr>
          </a:p>
        </p:txBody>
      </p:sp>
      <p:sp>
        <p:nvSpPr>
          <p:cNvPr id="5" name="Rectangle 11"/>
          <p:cNvSpPr>
            <a:spLocks noChangeArrowheads="1"/>
          </p:cNvSpPr>
          <p:nvPr/>
        </p:nvSpPr>
        <p:spPr bwMode="auto">
          <a:xfrm>
            <a:off x="0" y="1"/>
            <a:ext cx="12192000" cy="675860"/>
          </a:xfrm>
          <a:prstGeom prst="rect">
            <a:avLst/>
          </a:prstGeom>
          <a:solidFill>
            <a:srgbClr val="00B050"/>
          </a:solidFill>
          <a:ln>
            <a:noFill/>
          </a:ln>
          <a:effectLst/>
        </p:spPr>
        <p:txBody>
          <a:bodyPr wrap="none" lIns="95766" tIns="47883" rIns="95766" bIns="47883"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7263" fontAlgn="base">
              <a:spcBef>
                <a:spcPct val="0"/>
              </a:spcBef>
              <a:spcAft>
                <a:spcPct val="0"/>
              </a:spcAft>
              <a:tabLst>
                <a:tab pos="4848225" algn="l"/>
              </a:tabLst>
              <a:defRPr/>
            </a:pPr>
            <a:r>
              <a:rPr lang="ja-JP" altLang="en-US" sz="3200" dirty="0">
                <a:solidFill>
                  <a:prstClr val="white"/>
                </a:solidFill>
                <a:effectLst>
                  <a:outerShdw blurRad="38100" dist="38100" dir="2700000" algn="tl">
                    <a:srgbClr val="000000"/>
                  </a:outerShdw>
                </a:effectLst>
                <a:latin typeface="HGPｺﾞｼｯｸE" panose="020B0900000000000000" pitchFamily="50" charset="-128"/>
                <a:ea typeface="HGPｺﾞｼｯｸE" panose="020B0900000000000000" pitchFamily="50" charset="-128"/>
              </a:rPr>
              <a:t>災害対策基本法</a:t>
            </a:r>
          </a:p>
        </p:txBody>
      </p:sp>
      <p:sp>
        <p:nvSpPr>
          <p:cNvPr id="6" name="四角形: 角を丸くする 22">
            <a:extLst>
              <a:ext uri="{FF2B5EF4-FFF2-40B4-BE49-F238E27FC236}">
                <a16:creationId xmlns:a16="http://schemas.microsoft.com/office/drawing/2014/main" id="{8DC035F1-FFCF-4F0F-83A7-EEDC03942BEC}"/>
              </a:ext>
            </a:extLst>
          </p:cNvPr>
          <p:cNvSpPr/>
          <p:nvPr/>
        </p:nvSpPr>
        <p:spPr>
          <a:xfrm>
            <a:off x="510073" y="942120"/>
            <a:ext cx="11423621" cy="1284245"/>
          </a:xfrm>
          <a:prstGeom prst="roundRect">
            <a:avLst>
              <a:gd name="adj" fmla="val 0"/>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「隣保協同の精神」は災害対策基本法の基本理念に定めがあります。</a:t>
            </a:r>
          </a:p>
        </p:txBody>
      </p:sp>
      <p:sp>
        <p:nvSpPr>
          <p:cNvPr id="2" name="フッター プレースホルダー 1"/>
          <p:cNvSpPr>
            <a:spLocks noGrp="1"/>
          </p:cNvSpPr>
          <p:nvPr>
            <p:ph type="ftr" sz="quarter" idx="11"/>
          </p:nvPr>
        </p:nvSpPr>
        <p:spPr/>
        <p:txBody>
          <a:bodyPr/>
          <a:lstStyle/>
          <a:p>
            <a:endParaRPr kumimoji="1" lang="ja-JP" altLang="en-US"/>
          </a:p>
        </p:txBody>
      </p:sp>
      <p:sp>
        <p:nvSpPr>
          <p:cNvPr id="7" name="スライド番号プレースホルダー 3">
            <a:extLst>
              <a:ext uri="{FF2B5EF4-FFF2-40B4-BE49-F238E27FC236}">
                <a16:creationId xmlns:a16="http://schemas.microsoft.com/office/drawing/2014/main" id="{C44275D4-CFA6-458C-94D8-618F669E47FD}"/>
              </a:ext>
            </a:extLst>
          </p:cNvPr>
          <p:cNvSpPr>
            <a:spLocks noGrp="1"/>
          </p:cNvSpPr>
          <p:nvPr>
            <p:ph type="sldNum" sz="quarter" idx="12"/>
          </p:nvPr>
        </p:nvSpPr>
        <p:spPr>
          <a:xfrm>
            <a:off x="8745071" y="6356350"/>
            <a:ext cx="2743200" cy="365125"/>
          </a:xfrm>
        </p:spPr>
        <p:txBody>
          <a:bodyPr/>
          <a:lstStyle/>
          <a:p>
            <a:r>
              <a:rPr kumimoji="1" lang="en-US" altLang="ja-JP" sz="1400" dirty="0"/>
              <a:t>9</a:t>
            </a:r>
            <a:endParaRPr kumimoji="1" lang="ja-JP" altLang="en-US" sz="1400" dirty="0"/>
          </a:p>
        </p:txBody>
      </p:sp>
    </p:spTree>
    <p:extLst>
      <p:ext uri="{BB962C8B-B14F-4D97-AF65-F5344CB8AC3E}">
        <p14:creationId xmlns:p14="http://schemas.microsoft.com/office/powerpoint/2010/main" val="4075793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dirty="0">
                <a:solidFill>
                  <a:srgbClr val="FF2800"/>
                </a:solidFill>
              </a:rPr>
              <a:t>■地域ぐるみでの避難体制</a:t>
            </a:r>
            <a:endParaRPr lang="en-US" altLang="ja-JP" dirty="0">
              <a:solidFill>
                <a:srgbClr val="FF2800"/>
              </a:solidFill>
            </a:endParaRPr>
          </a:p>
          <a:p>
            <a:pPr marL="0" indent="0">
              <a:buNone/>
              <a:defRPr/>
            </a:pPr>
            <a:r>
              <a:rPr lang="ja-JP" altLang="en-US" sz="2000" dirty="0">
                <a:solidFill>
                  <a:prstClr val="black">
                    <a:lumMod val="75000"/>
                    <a:lumOff val="25000"/>
                  </a:prstClr>
                </a:solidFill>
              </a:rPr>
              <a:t>（</a:t>
            </a:r>
            <a:r>
              <a:rPr lang="zh-TW" altLang="en-US" sz="2000" dirty="0">
                <a:solidFill>
                  <a:prstClr val="black">
                    <a:lumMod val="75000"/>
                    <a:lumOff val="25000"/>
                  </a:prstClr>
                </a:solidFill>
              </a:rPr>
              <a:t>東広島市黒瀬町洋国団地</a:t>
            </a:r>
            <a:r>
              <a:rPr lang="ja-JP" altLang="en-US" sz="2000" dirty="0">
                <a:solidFill>
                  <a:prstClr val="black">
                    <a:lumMod val="75000"/>
                    <a:lumOff val="25000"/>
                  </a:prstClr>
                </a:solidFill>
              </a:rPr>
              <a:t>：広島県）</a:t>
            </a:r>
            <a:r>
              <a:rPr lang="en-US" altLang="ja-JP" sz="2000" dirty="0">
                <a:solidFill>
                  <a:prstClr val="black">
                    <a:lumMod val="75000"/>
                    <a:lumOff val="25000"/>
                  </a:prstClr>
                </a:solidFill>
              </a:rPr>
              <a:t/>
            </a:r>
            <a:br>
              <a:rPr lang="en-US" altLang="ja-JP" sz="2000" dirty="0">
                <a:solidFill>
                  <a:prstClr val="black">
                    <a:lumMod val="75000"/>
                    <a:lumOff val="25000"/>
                  </a:prstClr>
                </a:solidFill>
              </a:rPr>
            </a:br>
            <a:endParaRPr lang="ja-JP" altLang="en-US" sz="2000" dirty="0">
              <a:solidFill>
                <a:prstClr val="black">
                  <a:lumMod val="75000"/>
                  <a:lumOff val="25000"/>
                </a:prstClr>
              </a:solidFill>
            </a:endParaRPr>
          </a:p>
          <a:p>
            <a:pPr>
              <a:defRPr/>
            </a:pPr>
            <a:endParaRPr lang="ja-JP" altLang="en-US" dirty="0">
              <a:solidFill>
                <a:prstClr val="black">
                  <a:lumMod val="75000"/>
                  <a:lumOff val="25000"/>
                </a:prstClr>
              </a:solidFill>
            </a:endParaRPr>
          </a:p>
        </p:txBody>
      </p:sp>
      <p:sp>
        <p:nvSpPr>
          <p:cNvPr id="12" name="正方形/長方形 11">
            <a:extLst>
              <a:ext uri="{FF2B5EF4-FFF2-40B4-BE49-F238E27FC236}">
                <a16:creationId xmlns:a16="http://schemas.microsoft.com/office/drawing/2014/main" id="{7C0B5A08-6C2A-4D13-8893-CD76884BA6DD}"/>
              </a:ext>
            </a:extLst>
          </p:cNvPr>
          <p:cNvSpPr/>
          <p:nvPr/>
        </p:nvSpPr>
        <p:spPr>
          <a:xfrm>
            <a:off x="2164585" y="1915716"/>
            <a:ext cx="7974026"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3069"/>
            <a:ext cx="12192000" cy="650083"/>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実際の災害時における共助</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pPr defTabSz="457200">
              <a:defRPr/>
            </a:pPr>
            <a:r>
              <a:rPr lang="en-US" altLang="ja-JP" sz="1400" dirty="0">
                <a:solidFill>
                  <a:prstClr val="black">
                    <a:lumMod val="75000"/>
                    <a:lumOff val="25000"/>
                  </a:prstClr>
                </a:solidFill>
                <a:latin typeface="+mj-lt"/>
                <a:ea typeface="HGPｺﾞｼｯｸE" panose="020B0900000000000000" pitchFamily="50" charset="-128"/>
              </a:rPr>
              <a:t>10</a:t>
            </a:r>
            <a:endParaRPr lang="ja-JP" altLang="en-US" sz="1400" dirty="0">
              <a:solidFill>
                <a:prstClr val="black">
                  <a:lumMod val="75000"/>
                  <a:lumOff val="25000"/>
                </a:prstClr>
              </a:solidFill>
              <a:latin typeface="+mj-lt"/>
              <a:ea typeface="HGPｺﾞｼｯｸE" panose="020B0900000000000000" pitchFamily="50" charset="-128"/>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6"/>
            <a:ext cx="7775554" cy="1802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defTabSz="457200">
              <a:spcAft>
                <a:spcPts val="600"/>
              </a:spcAft>
              <a:buFont typeface="HGPｺﾞｼｯｸE" panose="020B0900000000000000" pitchFamily="50" charset="-128"/>
              <a:buChar char="○"/>
              <a:defRPr/>
            </a:pP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平成</a:t>
            </a:r>
            <a:r>
              <a:rPr lang="en-US" altLang="ja-JP" sz="2000" dirty="0">
                <a:solidFill>
                  <a:prstClr val="black">
                    <a:lumMod val="75000"/>
                    <a:lumOff val="25000"/>
                  </a:prstClr>
                </a:solidFill>
                <a:latin typeface="HGPｺﾞｼｯｸE" panose="020B0900000000000000" pitchFamily="50" charset="-128"/>
                <a:ea typeface="HGPｺﾞｼｯｸE" panose="020B0900000000000000" pitchFamily="50" charset="-128"/>
              </a:rPr>
              <a:t>30</a:t>
            </a: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年</a:t>
            </a:r>
            <a:r>
              <a:rPr lang="en-US" altLang="ja-JP" sz="2000" dirty="0">
                <a:solidFill>
                  <a:prstClr val="black">
                    <a:lumMod val="75000"/>
                    <a:lumOff val="25000"/>
                  </a:prstClr>
                </a:solidFill>
                <a:latin typeface="HGPｺﾞｼｯｸE" panose="020B0900000000000000" pitchFamily="50" charset="-128"/>
                <a:ea typeface="HGPｺﾞｼｯｸE" panose="020B0900000000000000" pitchFamily="50" charset="-128"/>
              </a:rPr>
              <a:t>7</a:t>
            </a: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月豪雨で土石流による被害を受けたが、住民で支え合って事前に避難したため、死者やけが人がゼロだった。</a:t>
            </a:r>
            <a:endParaRPr lang="en-US" altLang="ja-JP" sz="20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defRPr/>
            </a:pP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要配慮者を含む７名が避難準備の発令前に自主的に避難した。この時、自治会で事前に決めていた要配慮者を支援する担当者が避難の補助をした。</a:t>
            </a:r>
            <a:endParaRPr kumimoji="0" lang="en-US" altLang="ja-JP" sz="2000" dirty="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sp>
        <p:nvSpPr>
          <p:cNvPr id="3" name="テキスト ボックス 2">
            <a:extLst>
              <a:ext uri="{FF2B5EF4-FFF2-40B4-BE49-F238E27FC236}">
                <a16:creationId xmlns:a16="http://schemas.microsoft.com/office/drawing/2014/main" id="{6A839077-C588-48ED-847B-2880B510E75C}"/>
              </a:ext>
            </a:extLst>
          </p:cNvPr>
          <p:cNvSpPr txBox="1"/>
          <p:nvPr/>
        </p:nvSpPr>
        <p:spPr>
          <a:xfrm>
            <a:off x="2164586" y="6319664"/>
            <a:ext cx="7101117" cy="261610"/>
          </a:xfrm>
          <a:prstGeom prst="rect">
            <a:avLst/>
          </a:prstGeom>
          <a:noFill/>
        </p:spPr>
        <p:txBody>
          <a:bodyPr wrap="square" rtlCol="0">
            <a:spAutoFit/>
          </a:bodyPr>
          <a:lstStyle/>
          <a:p>
            <a:pPr lvl="0">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参考：内閣府「平成</a:t>
            </a:r>
            <a:r>
              <a:rPr lang="en-US" altLang="ja-JP" sz="1100" dirty="0">
                <a:solidFill>
                  <a:srgbClr val="404040"/>
                </a:solidFill>
                <a:latin typeface="HGPｺﾞｼｯｸE" panose="020B0900000000000000" pitchFamily="50" charset="-128"/>
                <a:ea typeface="HGPｺﾞｼｯｸE" panose="020B0900000000000000" pitchFamily="50" charset="-128"/>
              </a:rPr>
              <a:t>30</a:t>
            </a:r>
            <a:r>
              <a:rPr lang="ja-JP" altLang="en-US" sz="1100" dirty="0">
                <a:solidFill>
                  <a:srgbClr val="404040"/>
                </a:solidFill>
                <a:latin typeface="HGPｺﾞｼｯｸE" panose="020B0900000000000000" pitchFamily="50" charset="-128"/>
                <a:ea typeface="HGPｺﾞｼｯｸE" panose="020B0900000000000000" pitchFamily="50" charset="-128"/>
              </a:rPr>
              <a:t>年７月豪雨を踏まえた水害・土砂災害からの避難のあり方について（報告）</a:t>
            </a:r>
            <a:r>
              <a:rPr lang="en-US" altLang="ja-JP" sz="1100" dirty="0">
                <a:solidFill>
                  <a:srgbClr val="404040"/>
                </a:solidFill>
                <a:latin typeface="HGPｺﾞｼｯｸE" panose="020B0900000000000000" pitchFamily="50" charset="-128"/>
                <a:ea typeface="HGPｺﾞｼｯｸE" panose="020B0900000000000000" pitchFamily="50" charset="-128"/>
              </a:rPr>
              <a:t>【</a:t>
            </a:r>
            <a:r>
              <a:rPr lang="ja-JP" altLang="en-US" sz="1100" dirty="0">
                <a:solidFill>
                  <a:srgbClr val="404040"/>
                </a:solidFill>
                <a:latin typeface="HGPｺﾞｼｯｸE" panose="020B0900000000000000" pitchFamily="50" charset="-128"/>
                <a:ea typeface="HGPｺﾞｼｯｸE" panose="020B0900000000000000" pitchFamily="50" charset="-128"/>
              </a:rPr>
              <a:t>参考資料</a:t>
            </a:r>
            <a:r>
              <a:rPr lang="en-US" altLang="ja-JP" sz="1100" dirty="0">
                <a:solidFill>
                  <a:srgbClr val="404040"/>
                </a:solidFill>
                <a:latin typeface="HGPｺﾞｼｯｸE" panose="020B0900000000000000" pitchFamily="50" charset="-128"/>
                <a:ea typeface="HGPｺﾞｼｯｸE" panose="020B0900000000000000" pitchFamily="50" charset="-128"/>
              </a:rPr>
              <a:t>】</a:t>
            </a:r>
            <a:r>
              <a:rPr lang="ja-JP" altLang="en-US" sz="1100" dirty="0">
                <a:solidFill>
                  <a:srgbClr val="404040"/>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9152B334-6F7F-4D55-873E-6328075AC1B4}"/>
              </a:ext>
            </a:extLst>
          </p:cNvPr>
          <p:cNvSpPr txBox="1"/>
          <p:nvPr/>
        </p:nvSpPr>
        <p:spPr>
          <a:xfrm>
            <a:off x="3254962" y="1317665"/>
            <a:ext cx="846776" cy="230832"/>
          </a:xfrm>
          <a:prstGeom prst="rect">
            <a:avLst/>
          </a:prstGeom>
          <a:noFill/>
        </p:spPr>
        <p:txBody>
          <a:bodyPr wrap="square" rtlCol="0">
            <a:spAutoFit/>
          </a:bodyPr>
          <a:lstStyle/>
          <a:p>
            <a:pPr defTabSz="457200">
              <a:defRPr/>
            </a:pPr>
            <a:r>
              <a:rPr lang="ja-JP" altLang="en-US" sz="900" dirty="0">
                <a:solidFill>
                  <a:prstClr val="black">
                    <a:lumMod val="75000"/>
                    <a:lumOff val="25000"/>
                  </a:prstClr>
                </a:solidFill>
                <a:latin typeface="HGPｺﾞｼｯｸE" panose="020B0900000000000000" pitchFamily="50" charset="-128"/>
                <a:ea typeface="HGPｺﾞｼｯｸE" panose="020B0900000000000000" pitchFamily="50" charset="-128"/>
              </a:rPr>
              <a:t>くろせ　ちょう</a:t>
            </a:r>
          </a:p>
        </p:txBody>
      </p:sp>
      <p:sp>
        <p:nvSpPr>
          <p:cNvPr id="17" name="テキスト ボックス 16">
            <a:extLst>
              <a:ext uri="{FF2B5EF4-FFF2-40B4-BE49-F238E27FC236}">
                <a16:creationId xmlns:a16="http://schemas.microsoft.com/office/drawing/2014/main" id="{86A2E5A3-4D56-4850-921A-461C6434FAAD}"/>
              </a:ext>
            </a:extLst>
          </p:cNvPr>
          <p:cNvSpPr txBox="1"/>
          <p:nvPr/>
        </p:nvSpPr>
        <p:spPr>
          <a:xfrm>
            <a:off x="3977679" y="1317281"/>
            <a:ext cx="1181887" cy="230832"/>
          </a:xfrm>
          <a:prstGeom prst="rect">
            <a:avLst/>
          </a:prstGeom>
          <a:noFill/>
        </p:spPr>
        <p:txBody>
          <a:bodyPr wrap="square" rtlCol="0">
            <a:spAutoFit/>
          </a:bodyPr>
          <a:lstStyle/>
          <a:p>
            <a:pPr defTabSz="457200">
              <a:defRPr/>
            </a:pPr>
            <a:r>
              <a:rPr lang="ja-JP" altLang="en-US" sz="900" dirty="0">
                <a:solidFill>
                  <a:prstClr val="black">
                    <a:lumMod val="75000"/>
                    <a:lumOff val="25000"/>
                  </a:prstClr>
                </a:solidFill>
                <a:latin typeface="HGPｺﾞｼｯｸE" panose="020B0900000000000000" pitchFamily="50" charset="-128"/>
                <a:ea typeface="HGPｺﾞｼｯｸE" panose="020B0900000000000000" pitchFamily="50" charset="-128"/>
              </a:rPr>
              <a:t>ようこく</a:t>
            </a:r>
          </a:p>
        </p:txBody>
      </p:sp>
      <p:grpSp>
        <p:nvGrpSpPr>
          <p:cNvPr id="10" name="グループ化 9">
            <a:extLst>
              <a:ext uri="{FF2B5EF4-FFF2-40B4-BE49-F238E27FC236}">
                <a16:creationId xmlns:a16="http://schemas.microsoft.com/office/drawing/2014/main" id="{518BD170-D2BE-4667-9D3B-8C0ACDD5FA03}"/>
              </a:ext>
            </a:extLst>
          </p:cNvPr>
          <p:cNvGrpSpPr/>
          <p:nvPr/>
        </p:nvGrpSpPr>
        <p:grpSpPr>
          <a:xfrm>
            <a:off x="6215716" y="3575287"/>
            <a:ext cx="3756939" cy="2628311"/>
            <a:chOff x="4572000" y="3403803"/>
            <a:chExt cx="3756939" cy="2628311"/>
          </a:xfrm>
        </p:grpSpPr>
        <p:pic>
          <p:nvPicPr>
            <p:cNvPr id="5" name="図 4">
              <a:extLst>
                <a:ext uri="{FF2B5EF4-FFF2-40B4-BE49-F238E27FC236}">
                  <a16:creationId xmlns:a16="http://schemas.microsoft.com/office/drawing/2014/main" id="{4E7575F6-1DC4-49BD-88F4-DC4AF33D616B}"/>
                </a:ext>
              </a:extLst>
            </p:cNvPr>
            <p:cNvPicPr>
              <a:picLocks noChangeAspect="1"/>
            </p:cNvPicPr>
            <p:nvPr/>
          </p:nvPicPr>
          <p:blipFill>
            <a:blip r:embed="rId3"/>
            <a:stretch>
              <a:fillRect/>
            </a:stretch>
          </p:blipFill>
          <p:spPr>
            <a:xfrm>
              <a:off x="4572000" y="3403803"/>
              <a:ext cx="3756939" cy="2628311"/>
            </a:xfrm>
            <a:prstGeom prst="rect">
              <a:avLst/>
            </a:prstGeom>
          </p:spPr>
        </p:pic>
        <p:sp>
          <p:nvSpPr>
            <p:cNvPr id="9" name="楕円 8">
              <a:extLst>
                <a:ext uri="{FF2B5EF4-FFF2-40B4-BE49-F238E27FC236}">
                  <a16:creationId xmlns:a16="http://schemas.microsoft.com/office/drawing/2014/main" id="{50124A79-F89E-4323-9FD8-0426DBD3BCF4}"/>
                </a:ext>
              </a:extLst>
            </p:cNvPr>
            <p:cNvSpPr/>
            <p:nvPr/>
          </p:nvSpPr>
          <p:spPr>
            <a:xfrm rot="20589972">
              <a:off x="5581515" y="4243508"/>
              <a:ext cx="382521" cy="754936"/>
            </a:xfrm>
            <a:prstGeom prst="ellipse">
              <a:avLst/>
            </a:prstGeom>
            <a:noFill/>
            <a:ln w="28575">
              <a:solidFill>
                <a:srgbClr val="FF2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 name="テキスト ボックス 10">
            <a:extLst>
              <a:ext uri="{FF2B5EF4-FFF2-40B4-BE49-F238E27FC236}">
                <a16:creationId xmlns:a16="http://schemas.microsoft.com/office/drawing/2014/main" id="{6175BCA0-6E7D-4879-BEE1-6251A342F7A8}"/>
              </a:ext>
            </a:extLst>
          </p:cNvPr>
          <p:cNvSpPr txBox="1"/>
          <p:nvPr/>
        </p:nvSpPr>
        <p:spPr>
          <a:xfrm>
            <a:off x="2197100" y="3612529"/>
            <a:ext cx="3898900" cy="2323713"/>
          </a:xfrm>
          <a:prstGeom prst="rect">
            <a:avLst/>
          </a:prstGeom>
          <a:noFill/>
        </p:spPr>
        <p:txBody>
          <a:bodyPr wrap="square" rtlCol="0">
            <a:spAutoFit/>
          </a:bodyPr>
          <a:lstStyle/>
          <a:p>
            <a:pPr marL="342900" indent="-342900" algn="just">
              <a:spcAft>
                <a:spcPts val="600"/>
              </a:spcAft>
              <a:buFont typeface="HGPｺﾞｼｯｸE" panose="020B0900000000000000" pitchFamily="50" charset="-128"/>
              <a:buChar char="○"/>
              <a:defRPr/>
            </a:pP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平成</a:t>
            </a:r>
            <a:r>
              <a:rPr lang="en-US" altLang="ja-JP" sz="2000" dirty="0">
                <a:solidFill>
                  <a:prstClr val="black">
                    <a:lumMod val="75000"/>
                    <a:lumOff val="25000"/>
                  </a:prstClr>
                </a:solidFill>
                <a:latin typeface="HGPｺﾞｼｯｸE" panose="020B0900000000000000" pitchFamily="50" charset="-128"/>
                <a:ea typeface="HGPｺﾞｼｯｸE" panose="020B0900000000000000" pitchFamily="50" charset="-128"/>
              </a:rPr>
              <a:t>26</a:t>
            </a: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年の災害を受け、防災に関する取組をはじめ、緊急告知ラジオの設置や民生委員等による高齢者・障がい者の避難を支援する担当を事前に決めていた</a:t>
            </a:r>
            <a:endParaRPr lang="en-US" altLang="ja-JP" sz="20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algn="just"/>
            <a:endParaRPr lang="ja-JP" altLang="en-US" sz="2000" dirty="0"/>
          </a:p>
        </p:txBody>
      </p:sp>
      <p:sp>
        <p:nvSpPr>
          <p:cNvPr id="13" name="フッター プレースホルダー 1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348692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F8C4245-2A93-4FC1-ACC5-55A9F821A09D}"/>
              </a:ext>
            </a:extLst>
          </p:cNvPr>
          <p:cNvSpPr txBox="1"/>
          <p:nvPr/>
        </p:nvSpPr>
        <p:spPr>
          <a:xfrm>
            <a:off x="257445" y="175622"/>
            <a:ext cx="12855821" cy="461665"/>
          </a:xfrm>
          <a:prstGeom prst="rect">
            <a:avLst/>
          </a:prstGeom>
          <a:noFill/>
        </p:spPr>
        <p:txBody>
          <a:bodyPr wrap="square" rtlCol="0">
            <a:spAutoFit/>
          </a:bodyPr>
          <a:lstStyle/>
          <a:p>
            <a:r>
              <a:rPr kumimoji="1" lang="ja-JP" altLang="en-US" sz="2400" b="1" dirty="0"/>
              <a:t>「地震災害」と「風水害」のワークショップを同時に行う方法</a:t>
            </a:r>
          </a:p>
        </p:txBody>
      </p:sp>
      <p:sp>
        <p:nvSpPr>
          <p:cNvPr id="16" name="正方形/長方形 15">
            <a:extLst>
              <a:ext uri="{FF2B5EF4-FFF2-40B4-BE49-F238E27FC236}">
                <a16:creationId xmlns:a16="http://schemas.microsoft.com/office/drawing/2014/main" id="{876DCCBF-87C1-4A52-839A-855B128F5C8D}"/>
              </a:ext>
            </a:extLst>
          </p:cNvPr>
          <p:cNvSpPr/>
          <p:nvPr/>
        </p:nvSpPr>
        <p:spPr>
          <a:xfrm>
            <a:off x="0" y="591568"/>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80850899-F0D1-475B-A930-73CF455B26EE}"/>
              </a:ext>
            </a:extLst>
          </p:cNvPr>
          <p:cNvSpPr txBox="1">
            <a:spLocks/>
          </p:cNvSpPr>
          <p:nvPr/>
        </p:nvSpPr>
        <p:spPr>
          <a:xfrm>
            <a:off x="0" y="3069"/>
            <a:ext cx="12192000" cy="650083"/>
          </a:xfrm>
          <a:prstGeom prst="rect">
            <a:avLst/>
          </a:prstGeom>
          <a:solidFill>
            <a:srgbClr val="00B050"/>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平時における自主防災組織の活動</a:t>
            </a:r>
            <a:endPar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r>
              <a:rPr lang="ja-JP" altLang="en-US" sz="15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（令和元年度　自主防災組織等のリーダー育成・連携促進支援事業）</a:t>
            </a:r>
          </a:p>
        </p:txBody>
      </p:sp>
      <p:sp>
        <p:nvSpPr>
          <p:cNvPr id="9"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628755" y="79583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dirty="0">
                <a:solidFill>
                  <a:srgbClr val="FF2800"/>
                </a:solidFill>
              </a:rPr>
              <a:t>■地域住民による自主的な避難所開設と運営</a:t>
            </a:r>
            <a:endParaRPr lang="en-US" altLang="ja-JP" dirty="0">
              <a:solidFill>
                <a:srgbClr val="FF2800"/>
              </a:solidFill>
            </a:endParaRPr>
          </a:p>
          <a:p>
            <a:pPr marL="0" indent="0">
              <a:buNone/>
              <a:defRPr/>
            </a:pPr>
            <a:r>
              <a:rPr lang="ja-JP" altLang="en-US" sz="2000" dirty="0">
                <a:solidFill>
                  <a:prstClr val="black">
                    <a:lumMod val="75000"/>
                    <a:lumOff val="25000"/>
                  </a:prstClr>
                </a:solidFill>
              </a:rPr>
              <a:t>（木津川市：京都府）</a:t>
            </a:r>
            <a:r>
              <a:rPr lang="en-US" altLang="ja-JP" sz="2000" dirty="0">
                <a:solidFill>
                  <a:prstClr val="black">
                    <a:lumMod val="75000"/>
                    <a:lumOff val="25000"/>
                  </a:prstClr>
                </a:solidFill>
              </a:rPr>
              <a:t/>
            </a:r>
            <a:br>
              <a:rPr lang="en-US" altLang="ja-JP" sz="2000" dirty="0">
                <a:solidFill>
                  <a:prstClr val="black">
                    <a:lumMod val="75000"/>
                    <a:lumOff val="25000"/>
                  </a:prstClr>
                </a:solidFill>
              </a:rPr>
            </a:br>
            <a:endParaRPr lang="ja-JP" altLang="en-US" sz="2000" dirty="0">
              <a:solidFill>
                <a:prstClr val="black">
                  <a:lumMod val="75000"/>
                  <a:lumOff val="25000"/>
                </a:prstClr>
              </a:solidFill>
            </a:endParaRPr>
          </a:p>
          <a:p>
            <a:pPr>
              <a:defRPr/>
            </a:pPr>
            <a:endParaRPr lang="ja-JP" altLang="en-US" dirty="0">
              <a:solidFill>
                <a:prstClr val="black">
                  <a:lumMod val="75000"/>
                  <a:lumOff val="25000"/>
                </a:prstClr>
              </a:solidFill>
            </a:endParaRPr>
          </a:p>
        </p:txBody>
      </p:sp>
      <p:pic>
        <p:nvPicPr>
          <p:cNvPr id="10" name="図 9">
            <a:extLst>
              <a:ext uri="{FF2B5EF4-FFF2-40B4-BE49-F238E27FC236}">
                <a16:creationId xmlns:a16="http://schemas.microsoft.com/office/drawing/2014/main" id="{79B19CD4-C8F9-4848-A221-F25C4C65B731}"/>
              </a:ext>
            </a:extLst>
          </p:cNvPr>
          <p:cNvPicPr>
            <a:picLocks noChangeAspect="1"/>
          </p:cNvPicPr>
          <p:nvPr/>
        </p:nvPicPr>
        <p:blipFill rotWithShape="1">
          <a:blip r:embed="rId3"/>
          <a:srcRect l="-1" r="219"/>
          <a:stretch/>
        </p:blipFill>
        <p:spPr>
          <a:xfrm>
            <a:off x="5800704" y="3684317"/>
            <a:ext cx="3876654" cy="2919456"/>
          </a:xfrm>
          <a:prstGeom prst="rect">
            <a:avLst/>
          </a:prstGeom>
        </p:spPr>
      </p:pic>
      <p:sp>
        <p:nvSpPr>
          <p:cNvPr id="11" name="正方形/長方形 10">
            <a:extLst>
              <a:ext uri="{FF2B5EF4-FFF2-40B4-BE49-F238E27FC236}">
                <a16:creationId xmlns:a16="http://schemas.microsoft.com/office/drawing/2014/main" id="{2086BBD0-C758-43E9-967E-3FA3B81994F2}"/>
              </a:ext>
            </a:extLst>
          </p:cNvPr>
          <p:cNvSpPr/>
          <p:nvPr/>
        </p:nvSpPr>
        <p:spPr>
          <a:xfrm>
            <a:off x="1901804" y="1915716"/>
            <a:ext cx="7775554" cy="180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defTabSz="457200">
              <a:spcAft>
                <a:spcPts val="600"/>
              </a:spcAft>
              <a:buFont typeface="HGPｺﾞｼｯｸE" panose="020B0900000000000000" pitchFamily="50" charset="-128"/>
              <a:buChar char="○"/>
              <a:defRPr/>
            </a:pP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自主防災組織が主体となり避難誘導と避難所の開設・運営を行うもので、特に、これまで未策定であった地域内の避難行動要領や自主的な避難所開設・運営要領を木津川市と連携し協議、構築を行った。</a:t>
            </a:r>
            <a:endParaRPr lang="en-US" altLang="ja-JP" sz="20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342900" indent="-342900" defTabSz="457200">
              <a:spcAft>
                <a:spcPts val="600"/>
              </a:spcAft>
              <a:buFont typeface="HGPｺﾞｼｯｸE" panose="020B0900000000000000" pitchFamily="50" charset="-128"/>
              <a:buChar char="○"/>
              <a:defRPr/>
            </a:pP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市防災訓練で関係機関との連携も含め、実行動訓練を実施した。</a:t>
            </a:r>
          </a:p>
        </p:txBody>
      </p:sp>
      <p:sp>
        <p:nvSpPr>
          <p:cNvPr id="13" name="テキスト ボックス 12">
            <a:extLst>
              <a:ext uri="{FF2B5EF4-FFF2-40B4-BE49-F238E27FC236}">
                <a16:creationId xmlns:a16="http://schemas.microsoft.com/office/drawing/2014/main" id="{6175BCA0-6E7D-4879-BEE1-6251A342F7A8}"/>
              </a:ext>
            </a:extLst>
          </p:cNvPr>
          <p:cNvSpPr txBox="1"/>
          <p:nvPr/>
        </p:nvSpPr>
        <p:spPr>
          <a:xfrm>
            <a:off x="1901804" y="3550477"/>
            <a:ext cx="3898900" cy="2939266"/>
          </a:xfrm>
          <a:prstGeom prst="rect">
            <a:avLst/>
          </a:prstGeom>
          <a:solidFill>
            <a:schemeClr val="bg1"/>
          </a:solidFill>
        </p:spPr>
        <p:txBody>
          <a:bodyPr wrap="square" rtlCol="0">
            <a:spAutoFit/>
          </a:bodyPr>
          <a:lstStyle/>
          <a:p>
            <a:pPr marL="342900" indent="-342900" algn="just">
              <a:spcAft>
                <a:spcPts val="600"/>
              </a:spcAft>
              <a:buFont typeface="HGPｺﾞｼｯｸE" panose="020B0900000000000000" pitchFamily="50" charset="-128"/>
              <a:buChar char="○"/>
              <a:defRPr/>
            </a:pP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防災意識の向上を目的に各種団体と連携し、市内の催し会場にて防災イベント「防災ママフェス木津川」を開催し、防災用品の展示や外部特別講師を招き防災講演会を行い、地域防災リーダーをはじめ多くの市民に参加してもらう。</a:t>
            </a:r>
          </a:p>
          <a:p>
            <a:pPr algn="just"/>
            <a:endParaRPr lang="ja-JP" altLang="en-US" sz="2000" dirty="0"/>
          </a:p>
        </p:txBody>
      </p:sp>
      <p:sp>
        <p:nvSpPr>
          <p:cNvPr id="2" name="フッター プレースホルダー 1"/>
          <p:cNvSpPr>
            <a:spLocks noGrp="1"/>
          </p:cNvSpPr>
          <p:nvPr>
            <p:ph type="ftr" sz="quarter" idx="11"/>
          </p:nvPr>
        </p:nvSpPr>
        <p:spPr/>
        <p:txBody>
          <a:bodyPr/>
          <a:lstStyle/>
          <a:p>
            <a:endParaRPr kumimoji="1" lang="ja-JP" altLang="en-US"/>
          </a:p>
        </p:txBody>
      </p:sp>
      <p:sp>
        <p:nvSpPr>
          <p:cNvPr id="14" name="スライド番号プレースホルダー 3">
            <a:extLst>
              <a:ext uri="{FF2B5EF4-FFF2-40B4-BE49-F238E27FC236}">
                <a16:creationId xmlns:a16="http://schemas.microsoft.com/office/drawing/2014/main" id="{C44275D4-CFA6-458C-94D8-618F669E47FD}"/>
              </a:ext>
            </a:extLst>
          </p:cNvPr>
          <p:cNvSpPr>
            <a:spLocks noGrp="1"/>
          </p:cNvSpPr>
          <p:nvPr>
            <p:ph type="sldNum" sz="quarter" idx="12"/>
          </p:nvPr>
        </p:nvSpPr>
        <p:spPr>
          <a:xfrm>
            <a:off x="8610600" y="6356350"/>
            <a:ext cx="2743200" cy="365125"/>
          </a:xfrm>
        </p:spPr>
        <p:txBody>
          <a:bodyPr/>
          <a:lstStyle/>
          <a:p>
            <a:r>
              <a:rPr kumimoji="1" lang="en-US" altLang="ja-JP" sz="1400" dirty="0"/>
              <a:t>11</a:t>
            </a:r>
            <a:endParaRPr kumimoji="1" lang="ja-JP" altLang="en-US" sz="1400" dirty="0"/>
          </a:p>
        </p:txBody>
      </p:sp>
    </p:spTree>
    <p:extLst>
      <p:ext uri="{BB962C8B-B14F-4D97-AF65-F5344CB8AC3E}">
        <p14:creationId xmlns:p14="http://schemas.microsoft.com/office/powerpoint/2010/main" val="707639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A70C627-520D-4980-834C-D1568E04BDA8}"/>
              </a:ext>
            </a:extLst>
          </p:cNvPr>
          <p:cNvSpPr>
            <a:spLocks noGrp="1"/>
          </p:cNvSpPr>
          <p:nvPr>
            <p:ph type="sldNum" sz="quarter" idx="12"/>
          </p:nvPr>
        </p:nvSpPr>
        <p:spPr>
          <a:xfrm>
            <a:off x="8684029" y="6060614"/>
            <a:ext cx="2743200" cy="365125"/>
          </a:xfrm>
        </p:spPr>
        <p:txBody>
          <a:bodyPr/>
          <a:lstStyle/>
          <a:p>
            <a:r>
              <a:rPr kumimoji="1" lang="en-US" altLang="ja-JP" sz="1400" dirty="0">
                <a:latin typeface="+mj-lt"/>
              </a:rPr>
              <a:t>12</a:t>
            </a:r>
            <a:endParaRPr kumimoji="1" lang="ja-JP" altLang="en-US" sz="1400" dirty="0">
              <a:latin typeface="+mj-lt"/>
            </a:endParaRPr>
          </a:p>
        </p:txBody>
      </p:sp>
      <p:sp>
        <p:nvSpPr>
          <p:cNvPr id="5" name="テキスト ボックス 4">
            <a:extLst>
              <a:ext uri="{FF2B5EF4-FFF2-40B4-BE49-F238E27FC236}">
                <a16:creationId xmlns:a16="http://schemas.microsoft.com/office/drawing/2014/main" id="{AF9F4B34-F242-4218-855A-64E5E065AD57}"/>
              </a:ext>
            </a:extLst>
          </p:cNvPr>
          <p:cNvSpPr txBox="1"/>
          <p:nvPr/>
        </p:nvSpPr>
        <p:spPr>
          <a:xfrm>
            <a:off x="3399595" y="684396"/>
            <a:ext cx="5392822" cy="1200329"/>
          </a:xfrm>
          <a:prstGeom prst="rect">
            <a:avLst/>
          </a:prstGeom>
          <a:noFill/>
        </p:spPr>
        <p:txBody>
          <a:bodyPr wrap="none" rtlCol="0">
            <a:spAutoFit/>
          </a:bodyPr>
          <a:lstStyle/>
          <a:p>
            <a:pPr algn="ctr"/>
            <a:r>
              <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rPr>
              <a:t>1</a:t>
            </a: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．自主防災活動の必要性</a:t>
            </a:r>
            <a:endPar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 まとめ </a:t>
            </a:r>
            <a:r>
              <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279DD66F-FD6F-4C0F-9DD2-B99DC5B3D8D9}"/>
              </a:ext>
            </a:extLst>
          </p:cNvPr>
          <p:cNvSpPr txBox="1"/>
          <p:nvPr/>
        </p:nvSpPr>
        <p:spPr>
          <a:xfrm>
            <a:off x="2228207" y="2889735"/>
            <a:ext cx="7735586" cy="1200329"/>
          </a:xfrm>
          <a:prstGeom prst="rect">
            <a:avLst/>
          </a:prstGeom>
          <a:noFill/>
        </p:spPr>
        <p:txBody>
          <a:bodyPr wrap="square" rIns="0" rtlCol="0">
            <a:spAutoFit/>
          </a:bodyPr>
          <a:lstStyle/>
          <a:p>
            <a:pPr marL="285750" indent="-285750" algn="just">
              <a:spcAft>
                <a:spcPts val="600"/>
              </a:spcAft>
              <a:buFont typeface="Arial" panose="020B0604020202020204" pitchFamily="34" charset="0"/>
              <a:buChar char="•"/>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災害時（特に直前、直後）は、「自助」と「共助」の防災活動が重要です</a:t>
            </a:r>
            <a:endPar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10266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p:txBody>
          <a:bodyPr/>
          <a:lstStyle/>
          <a:p>
            <a:pPr algn="l"/>
            <a:r>
              <a:rPr kumimoji="1" lang="ja-JP" altLang="en-US" dirty="0">
                <a:latin typeface="HGPｺﾞｼｯｸE" panose="020B0900000000000000" pitchFamily="50" charset="-128"/>
                <a:ea typeface="HGPｺﾞｼｯｸE" panose="020B0900000000000000" pitchFamily="50" charset="-128"/>
              </a:rPr>
              <a:t>２</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．仲間を増やす</a:t>
            </a:r>
          </a:p>
        </p:txBody>
      </p:sp>
      <p:sp>
        <p:nvSpPr>
          <p:cNvPr id="5" name="正方形/長方形 4">
            <a:extLst>
              <a:ext uri="{FF2B5EF4-FFF2-40B4-BE49-F238E27FC236}">
                <a16:creationId xmlns:a16="http://schemas.microsoft.com/office/drawing/2014/main" id="{286393CF-4A09-4591-B893-BDDC9C9EB4D7}"/>
              </a:ext>
            </a:extLst>
          </p:cNvPr>
          <p:cNvSpPr/>
          <p:nvPr/>
        </p:nvSpPr>
        <p:spPr>
          <a:xfrm>
            <a:off x="9281961" y="23888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HGPｺﾞｼｯｸE" panose="020B0900000000000000" pitchFamily="50" charset="-128"/>
                <a:ea typeface="HGPｺﾞｼｯｸE" panose="020B0900000000000000" pitchFamily="50" charset="-128"/>
              </a:rPr>
              <a:t>20</a:t>
            </a:r>
            <a:r>
              <a:rPr lang="ja-JP" altLang="en-US" dirty="0">
                <a:solidFill>
                  <a:schemeClr val="tx1"/>
                </a:solidFill>
                <a:latin typeface="HGPｺﾞｼｯｸE" panose="020B0900000000000000" pitchFamily="50" charset="-128"/>
                <a:ea typeface="HGPｺﾞｼｯｸE" panose="020B0900000000000000" pitchFamily="50" charset="-128"/>
              </a:rPr>
              <a:t>分</a:t>
            </a: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8610600" y="6356350"/>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t>                                             </a:t>
            </a:r>
            <a:r>
              <a:rPr lang="en-US" altLang="ja-JP" sz="1200" dirty="0" smtClean="0"/>
              <a:t>13</a:t>
            </a:r>
            <a:endParaRPr lang="ja-JP" altLang="en-US" sz="1200" dirty="0"/>
          </a:p>
        </p:txBody>
      </p:sp>
    </p:spTree>
    <p:extLst>
      <p:ext uri="{BB962C8B-B14F-4D97-AF65-F5344CB8AC3E}">
        <p14:creationId xmlns:p14="http://schemas.microsoft.com/office/powerpoint/2010/main" val="1110518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885C8B5-CA3D-4092-8825-CD43E8B233B6}"/>
              </a:ext>
            </a:extLst>
          </p:cNvPr>
          <p:cNvSpPr>
            <a:spLocks noGrp="1"/>
          </p:cNvSpPr>
          <p:nvPr>
            <p:ph type="sldNum" sz="quarter" idx="12"/>
          </p:nvPr>
        </p:nvSpPr>
        <p:spPr>
          <a:xfrm>
            <a:off x="8915400" y="6127116"/>
            <a:ext cx="2057400" cy="365125"/>
          </a:xfrm>
        </p:spPr>
        <p:txBody>
          <a:bodyPr/>
          <a:lstStyle/>
          <a:p>
            <a:r>
              <a:rPr kumimoji="1" lang="en-US" altLang="ja-JP" sz="1400" dirty="0"/>
              <a:t>14</a:t>
            </a:r>
            <a:endParaRPr kumimoji="1" lang="ja-JP" altLang="en-US" sz="1400" dirty="0"/>
          </a:p>
        </p:txBody>
      </p:sp>
      <p:grpSp>
        <p:nvGrpSpPr>
          <p:cNvPr id="5" name="グループ化 4">
            <a:extLst>
              <a:ext uri="{FF2B5EF4-FFF2-40B4-BE49-F238E27FC236}">
                <a16:creationId xmlns:a16="http://schemas.microsoft.com/office/drawing/2014/main" id="{F88C69D4-DFE2-4C25-89AC-306F44FADE2F}"/>
              </a:ext>
            </a:extLst>
          </p:cNvPr>
          <p:cNvGrpSpPr/>
          <p:nvPr/>
        </p:nvGrpSpPr>
        <p:grpSpPr>
          <a:xfrm>
            <a:off x="1979781" y="1612900"/>
            <a:ext cx="7606410" cy="4160575"/>
            <a:chOff x="432335" y="629138"/>
            <a:chExt cx="8182298" cy="4160575"/>
          </a:xfrm>
        </p:grpSpPr>
        <p:sp>
          <p:nvSpPr>
            <p:cNvPr id="6" name="直角三角形 5">
              <a:extLst>
                <a:ext uri="{FF2B5EF4-FFF2-40B4-BE49-F238E27FC236}">
                  <a16:creationId xmlns:a16="http://schemas.microsoft.com/office/drawing/2014/main" id="{5CF9106A-E6B9-444E-AE15-5ED4E75DE889}"/>
                </a:ext>
              </a:extLst>
            </p:cNvPr>
            <p:cNvSpPr/>
            <p:nvPr/>
          </p:nvSpPr>
          <p:spPr>
            <a:xfrm flipH="1" flipV="1">
              <a:off x="432335" y="629138"/>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四角形: 角を丸くする 6">
              <a:extLst>
                <a:ext uri="{FF2B5EF4-FFF2-40B4-BE49-F238E27FC236}">
                  <a16:creationId xmlns:a16="http://schemas.microsoft.com/office/drawing/2014/main" id="{9CE3E8BA-57E2-4441-BE3E-D376B3ADCEAB}"/>
                </a:ext>
              </a:extLst>
            </p:cNvPr>
            <p:cNvSpPr/>
            <p:nvPr/>
          </p:nvSpPr>
          <p:spPr>
            <a:xfrm>
              <a:off x="1135334" y="629138"/>
              <a:ext cx="7479299"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皆さんが自主防災組織として</a:t>
              </a: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活動をしている中で、</a:t>
              </a: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悩んでいることや不安なことを</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グループで話し合ってみましょう</a:t>
              </a:r>
            </a:p>
          </p:txBody>
        </p:sp>
      </p:grpSp>
      <p:sp>
        <p:nvSpPr>
          <p:cNvPr id="9" name="正方形/長方形 8">
            <a:extLst>
              <a:ext uri="{FF2B5EF4-FFF2-40B4-BE49-F238E27FC236}">
                <a16:creationId xmlns:a16="http://schemas.microsoft.com/office/drawing/2014/main" id="{2489B4D8-D34C-464F-98BE-74867AC1B419}"/>
              </a:ext>
            </a:extLst>
          </p:cNvPr>
          <p:cNvSpPr/>
          <p:nvPr/>
        </p:nvSpPr>
        <p:spPr>
          <a:xfrm>
            <a:off x="8610601" y="219742"/>
            <a:ext cx="1668234"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ワークショップ</a:t>
            </a:r>
          </a:p>
        </p:txBody>
      </p:sp>
    </p:spTree>
    <p:extLst>
      <p:ext uri="{BB962C8B-B14F-4D97-AF65-F5344CB8AC3E}">
        <p14:creationId xmlns:p14="http://schemas.microsoft.com/office/powerpoint/2010/main" val="3463874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79C1C5-6938-4F6A-AE38-13886350A9E9}"/>
              </a:ext>
            </a:extLst>
          </p:cNvPr>
          <p:cNvSpPr>
            <a:spLocks noGrp="1"/>
          </p:cNvSpPr>
          <p:nvPr>
            <p:ph type="sldNum" sz="quarter" idx="12"/>
          </p:nvPr>
        </p:nvSpPr>
        <p:spPr>
          <a:xfrm>
            <a:off x="9029700" y="6050916"/>
            <a:ext cx="2057400" cy="365125"/>
          </a:xfrm>
        </p:spPr>
        <p:txBody>
          <a:bodyPr/>
          <a:lstStyle/>
          <a:p>
            <a:r>
              <a:rPr kumimoji="1" lang="en-US" altLang="ja-JP" sz="1400" dirty="0">
                <a:latin typeface="+mn-lt"/>
              </a:rPr>
              <a:t>15</a:t>
            </a:r>
            <a:endParaRPr kumimoji="1" lang="ja-JP" altLang="en-US" sz="1400" dirty="0">
              <a:latin typeface="+mn-lt"/>
            </a:endParaRPr>
          </a:p>
        </p:txBody>
      </p:sp>
      <p:sp>
        <p:nvSpPr>
          <p:cNvPr id="3" name="タイトル 2">
            <a:extLst>
              <a:ext uri="{FF2B5EF4-FFF2-40B4-BE49-F238E27FC236}">
                <a16:creationId xmlns:a16="http://schemas.microsoft.com/office/drawing/2014/main" id="{4D76C501-EDBA-4ECF-A375-C13B08629C9D}"/>
              </a:ext>
            </a:extLst>
          </p:cNvPr>
          <p:cNvSpPr txBox="1">
            <a:spLocks/>
          </p:cNvSpPr>
          <p:nvPr/>
        </p:nvSpPr>
        <p:spPr>
          <a:xfrm>
            <a:off x="2217957" y="172633"/>
            <a:ext cx="775608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悩みや不安を共有しましょう</a:t>
            </a:r>
          </a:p>
        </p:txBody>
      </p:sp>
      <p:sp>
        <p:nvSpPr>
          <p:cNvPr id="4" name="正方形/長方形 3">
            <a:extLst>
              <a:ext uri="{FF2B5EF4-FFF2-40B4-BE49-F238E27FC236}">
                <a16:creationId xmlns:a16="http://schemas.microsoft.com/office/drawing/2014/main" id="{DFC6E13B-BEC9-4C8E-B540-8125904C07AD}"/>
              </a:ext>
            </a:extLst>
          </p:cNvPr>
          <p:cNvSpPr/>
          <p:nvPr/>
        </p:nvSpPr>
        <p:spPr>
          <a:xfrm>
            <a:off x="1807865" y="958448"/>
            <a:ext cx="8479136" cy="1384995"/>
          </a:xfrm>
          <a:prstGeom prst="rect">
            <a:avLst/>
          </a:prstGeom>
        </p:spPr>
        <p:txBody>
          <a:bodyPr wrap="square">
            <a:spAutoFit/>
          </a:bodyPr>
          <a:lstStyle/>
          <a:p>
            <a:r>
              <a:rPr lang="en-US" altLang="ja-JP" sz="2800">
                <a:solidFill>
                  <a:srgbClr val="404040"/>
                </a:solidFill>
                <a:latin typeface="HGPｺﾞｼｯｸE" panose="020B0900000000000000" pitchFamily="50" charset="-128"/>
                <a:ea typeface="HGPｺﾞｼｯｸE" panose="020B0900000000000000" pitchFamily="50" charset="-128"/>
              </a:rPr>
              <a:t>【</a:t>
            </a:r>
            <a:r>
              <a:rPr lang="ja-JP" altLang="en-US" sz="2800">
                <a:solidFill>
                  <a:srgbClr val="404040"/>
                </a:solidFill>
                <a:latin typeface="HGPｺﾞｼｯｸE" panose="020B0900000000000000" pitchFamily="50" charset="-128"/>
                <a:ea typeface="HGPｺﾞｼｯｸE" panose="020B0900000000000000" pitchFamily="50" charset="-128"/>
              </a:rPr>
              <a:t>グループ検討</a:t>
            </a:r>
            <a:r>
              <a:rPr lang="en-US" altLang="ja-JP" sz="2800">
                <a:solidFill>
                  <a:srgbClr val="404040"/>
                </a:solidFill>
                <a:latin typeface="HGPｺﾞｼｯｸE" panose="020B0900000000000000" pitchFamily="50" charset="-128"/>
                <a:ea typeface="HGPｺﾞｼｯｸE" panose="020B0900000000000000" pitchFamily="50" charset="-128"/>
              </a:rPr>
              <a:t>】</a:t>
            </a:r>
            <a:r>
              <a:rPr lang="ja-JP" altLang="en-US" sz="2800">
                <a:solidFill>
                  <a:srgbClr val="404040"/>
                </a:solidFill>
                <a:latin typeface="HGPｺﾞｼｯｸE" panose="020B0900000000000000" pitchFamily="50" charset="-128"/>
                <a:ea typeface="HGPｺﾞｼｯｸE" panose="020B0900000000000000" pitchFamily="50" charset="-128"/>
              </a:rPr>
              <a:t>５分</a:t>
            </a:r>
            <a:endParaRPr lang="en-US" altLang="ja-JP" sz="2800">
              <a:solidFill>
                <a:srgbClr val="404040"/>
              </a:solidFill>
              <a:latin typeface="HGPｺﾞｼｯｸE" panose="020B0900000000000000" pitchFamily="50" charset="-128"/>
              <a:ea typeface="HGPｺﾞｼｯｸE" panose="020B0900000000000000" pitchFamily="50" charset="-128"/>
            </a:endParaRPr>
          </a:p>
          <a:p>
            <a:pPr marL="342900" indent="-342900" algn="just">
              <a:buFont typeface="Arial" panose="020B0604020202020204" pitchFamily="34" charset="0"/>
              <a:buChar char="•"/>
            </a:pPr>
            <a:r>
              <a:rPr lang="ja-JP" altLang="en-US" sz="2800">
                <a:solidFill>
                  <a:srgbClr val="404040"/>
                </a:solidFill>
                <a:latin typeface="HGPｺﾞｼｯｸE" panose="020B0900000000000000" pitchFamily="50" charset="-128"/>
                <a:ea typeface="HGPｺﾞｼｯｸE" panose="020B0900000000000000" pitchFamily="50" charset="-128"/>
              </a:rPr>
              <a:t>自主防災組織として活動する中で、悩み事や不安なことなどを、グループで話し合いましょう</a:t>
            </a:r>
          </a:p>
        </p:txBody>
      </p:sp>
      <p:sp>
        <p:nvSpPr>
          <p:cNvPr id="5" name="スマイル 4">
            <a:extLst>
              <a:ext uri="{FF2B5EF4-FFF2-40B4-BE49-F238E27FC236}">
                <a16:creationId xmlns:a16="http://schemas.microsoft.com/office/drawing/2014/main" id="{23DE12ED-E850-4292-B798-1BFC23EA0FD2}"/>
              </a:ext>
            </a:extLst>
          </p:cNvPr>
          <p:cNvSpPr/>
          <p:nvPr/>
        </p:nvSpPr>
        <p:spPr bwMode="auto">
          <a:xfrm>
            <a:off x="3984624" y="3885016"/>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スマイル 5">
            <a:extLst>
              <a:ext uri="{FF2B5EF4-FFF2-40B4-BE49-F238E27FC236}">
                <a16:creationId xmlns:a16="http://schemas.microsoft.com/office/drawing/2014/main" id="{6ED14F3A-8C23-48A2-82DE-8CB1394043A8}"/>
              </a:ext>
            </a:extLst>
          </p:cNvPr>
          <p:cNvSpPr/>
          <p:nvPr/>
        </p:nvSpPr>
        <p:spPr bwMode="auto">
          <a:xfrm>
            <a:off x="7585075" y="5278438"/>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マイル 6">
            <a:extLst>
              <a:ext uri="{FF2B5EF4-FFF2-40B4-BE49-F238E27FC236}">
                <a16:creationId xmlns:a16="http://schemas.microsoft.com/office/drawing/2014/main" id="{67A6B2B8-0028-479E-A60C-2ACEB5B9B0E5}"/>
              </a:ext>
            </a:extLst>
          </p:cNvPr>
          <p:cNvSpPr/>
          <p:nvPr/>
        </p:nvSpPr>
        <p:spPr bwMode="auto">
          <a:xfrm>
            <a:off x="3983832" y="4542241"/>
            <a:ext cx="541337"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スマイル 7">
            <a:extLst>
              <a:ext uri="{FF2B5EF4-FFF2-40B4-BE49-F238E27FC236}">
                <a16:creationId xmlns:a16="http://schemas.microsoft.com/office/drawing/2014/main" id="{2B837D01-BC18-4E82-87F2-7901B735882D}"/>
              </a:ext>
            </a:extLst>
          </p:cNvPr>
          <p:cNvSpPr/>
          <p:nvPr/>
        </p:nvSpPr>
        <p:spPr bwMode="auto">
          <a:xfrm>
            <a:off x="3984624" y="5232803"/>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スマイル 8">
            <a:extLst>
              <a:ext uri="{FF2B5EF4-FFF2-40B4-BE49-F238E27FC236}">
                <a16:creationId xmlns:a16="http://schemas.microsoft.com/office/drawing/2014/main" id="{314DF88F-8850-4E48-9E47-40BE8300E439}"/>
              </a:ext>
            </a:extLst>
          </p:cNvPr>
          <p:cNvSpPr/>
          <p:nvPr/>
        </p:nvSpPr>
        <p:spPr bwMode="auto">
          <a:xfrm>
            <a:off x="7585075" y="3915570"/>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スマイル 9">
            <a:extLst>
              <a:ext uri="{FF2B5EF4-FFF2-40B4-BE49-F238E27FC236}">
                <a16:creationId xmlns:a16="http://schemas.microsoft.com/office/drawing/2014/main" id="{A23EE285-A935-45BD-B5FE-B07FEDED4EB5}"/>
              </a:ext>
            </a:extLst>
          </p:cNvPr>
          <p:cNvSpPr/>
          <p:nvPr/>
        </p:nvSpPr>
        <p:spPr bwMode="auto">
          <a:xfrm>
            <a:off x="7584281" y="4609308"/>
            <a:ext cx="541338"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四角形: 角を丸くする 10">
            <a:extLst>
              <a:ext uri="{FF2B5EF4-FFF2-40B4-BE49-F238E27FC236}">
                <a16:creationId xmlns:a16="http://schemas.microsoft.com/office/drawing/2014/main" id="{1D9448F6-DC3A-4B57-B298-CD16BF4ADBC3}"/>
              </a:ext>
            </a:extLst>
          </p:cNvPr>
          <p:cNvSpPr/>
          <p:nvPr/>
        </p:nvSpPr>
        <p:spPr>
          <a:xfrm>
            <a:off x="4762010" y="4084639"/>
            <a:ext cx="2603500" cy="1589088"/>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話し合い</a:t>
            </a:r>
          </a:p>
        </p:txBody>
      </p:sp>
      <p:sp>
        <p:nvSpPr>
          <p:cNvPr id="12" name="正方形/長方形 11">
            <a:extLst>
              <a:ext uri="{FF2B5EF4-FFF2-40B4-BE49-F238E27FC236}">
                <a16:creationId xmlns:a16="http://schemas.microsoft.com/office/drawing/2014/main" id="{BD2472D2-B497-4445-B40B-67FA46D9BDBC}"/>
              </a:ext>
            </a:extLst>
          </p:cNvPr>
          <p:cNvSpPr/>
          <p:nvPr/>
        </p:nvSpPr>
        <p:spPr>
          <a:xfrm>
            <a:off x="5389754" y="4627969"/>
            <a:ext cx="1696847" cy="523220"/>
          </a:xfrm>
          <a:prstGeom prst="rect">
            <a:avLst/>
          </a:prstGeom>
        </p:spPr>
        <p:txBody>
          <a:bodyPr wrap="square">
            <a:spAutoFit/>
          </a:bodyPr>
          <a:lstStyle/>
          <a:p>
            <a:r>
              <a:rPr lang="ja-JP" altLang="en-US" sz="2800">
                <a:solidFill>
                  <a:srgbClr val="404040"/>
                </a:solidFill>
                <a:latin typeface="HGPｺﾞｼｯｸE" panose="020B0900000000000000" pitchFamily="50" charset="-128"/>
                <a:ea typeface="HGPｺﾞｼｯｸE" panose="020B0900000000000000" pitchFamily="50" charset="-128"/>
              </a:rPr>
              <a:t>話し合い</a:t>
            </a:r>
          </a:p>
        </p:txBody>
      </p:sp>
      <p:sp>
        <p:nvSpPr>
          <p:cNvPr id="13" name="正方形/長方形 12">
            <a:extLst>
              <a:ext uri="{FF2B5EF4-FFF2-40B4-BE49-F238E27FC236}">
                <a16:creationId xmlns:a16="http://schemas.microsoft.com/office/drawing/2014/main" id="{BECAFC62-3502-4E4B-A3C0-953E0BB64E88}"/>
              </a:ext>
            </a:extLst>
          </p:cNvPr>
          <p:cNvSpPr/>
          <p:nvPr/>
        </p:nvSpPr>
        <p:spPr>
          <a:xfrm>
            <a:off x="5964393" y="3244334"/>
            <a:ext cx="263214" cy="369332"/>
          </a:xfrm>
          <a:prstGeom prst="rect">
            <a:avLst/>
          </a:prstGeom>
        </p:spPr>
        <p:txBody>
          <a:bodyPr wrap="none">
            <a:spAutoFit/>
          </a:bodyPr>
          <a:lstStyle/>
          <a:p>
            <a:r>
              <a:rPr lang="ja-JP" altLang="en-US">
                <a:solidFill>
                  <a:srgbClr val="000000"/>
                </a:solidFill>
                <a:latin typeface="Meiryo" panose="020B0604030504040204" pitchFamily="50" charset="-128"/>
                <a:ea typeface="Meiryo" panose="020B0604030504040204" pitchFamily="50" charset="-128"/>
              </a:rPr>
              <a:t> </a:t>
            </a:r>
            <a:endParaRPr lang="ja-JP" altLang="en-US"/>
          </a:p>
        </p:txBody>
      </p:sp>
    </p:spTree>
    <p:extLst>
      <p:ext uri="{BB962C8B-B14F-4D97-AF65-F5344CB8AC3E}">
        <p14:creationId xmlns:p14="http://schemas.microsoft.com/office/powerpoint/2010/main" val="3572531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7376D886-2E1B-4A16-8A77-B1A9C16B906E}"/>
              </a:ext>
            </a:extLst>
          </p:cNvPr>
          <p:cNvSpPr>
            <a:spLocks noGrp="1"/>
          </p:cNvSpPr>
          <p:nvPr>
            <p:ph type="sldNum" sz="quarter" idx="12"/>
          </p:nvPr>
        </p:nvSpPr>
        <p:spPr>
          <a:xfrm>
            <a:off x="9136380" y="6043296"/>
            <a:ext cx="2057400" cy="365125"/>
          </a:xfrm>
        </p:spPr>
        <p:txBody>
          <a:bodyPr/>
          <a:lstStyle/>
          <a:p>
            <a:r>
              <a:rPr kumimoji="1" lang="en-US" altLang="ja-JP" sz="1400" dirty="0"/>
              <a:t>16</a:t>
            </a:r>
            <a:endParaRPr kumimoji="1" lang="ja-JP" altLang="en-US" sz="1400" dirty="0"/>
          </a:p>
        </p:txBody>
      </p:sp>
      <p:sp>
        <p:nvSpPr>
          <p:cNvPr id="3" name="四角形: 角を丸くする 2">
            <a:extLst>
              <a:ext uri="{FF2B5EF4-FFF2-40B4-BE49-F238E27FC236}">
                <a16:creationId xmlns:a16="http://schemas.microsoft.com/office/drawing/2014/main" id="{6EBCF403-ED1B-45C4-A6CC-F0E4B4B7850F}"/>
              </a:ext>
            </a:extLst>
          </p:cNvPr>
          <p:cNvSpPr/>
          <p:nvPr/>
        </p:nvSpPr>
        <p:spPr>
          <a:xfrm>
            <a:off x="2791186" y="1612900"/>
            <a:ext cx="6773229"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皆さんの悩みや不安は</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仲間を増やすことで</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解決できることが多い</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のではないでしょうか？</a:t>
            </a:r>
            <a:endParaRPr lang="en-US" altLang="ja-JP" sz="36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55939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10BCA073-86ED-4745-A267-8F559899C15B}"/>
              </a:ext>
            </a:extLst>
          </p:cNvPr>
          <p:cNvSpPr/>
          <p:nvPr/>
        </p:nvSpPr>
        <p:spPr>
          <a:xfrm>
            <a:off x="2654531" y="3208714"/>
            <a:ext cx="6907876" cy="2654419"/>
          </a:xfrm>
          <a:prstGeom prst="roundRect">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F05CA02-5E42-4BD3-8375-AB1FCF1DB287}"/>
              </a:ext>
            </a:extLst>
          </p:cNvPr>
          <p:cNvSpPr>
            <a:spLocks noGrp="1"/>
          </p:cNvSpPr>
          <p:nvPr>
            <p:ph type="title"/>
          </p:nvPr>
        </p:nvSpPr>
        <p:spPr>
          <a:xfrm>
            <a:off x="1262366" y="1768347"/>
            <a:ext cx="9362359" cy="969967"/>
          </a:xfrm>
        </p:spPr>
        <p:txBody>
          <a:bodyPr>
            <a:noAutofit/>
          </a:bodyPr>
          <a:lstStyle/>
          <a:p>
            <a:r>
              <a:rPr lang="ja-JP" altLang="en-US" sz="4000" dirty="0">
                <a:solidFill>
                  <a:schemeClr val="tx1">
                    <a:lumMod val="75000"/>
                    <a:lumOff val="25000"/>
                  </a:schemeClr>
                </a:solidFill>
                <a:latin typeface="HGPｺﾞｼｯｸE"/>
                <a:ea typeface="HGPｺﾞｼｯｸE"/>
              </a:rPr>
              <a:t>防災リーダーの役割</a:t>
            </a:r>
            <a:r>
              <a:rPr lang="en-US" altLang="ja-JP" sz="4000" dirty="0">
                <a:solidFill>
                  <a:schemeClr val="tx1">
                    <a:lumMod val="75000"/>
                    <a:lumOff val="25000"/>
                  </a:schemeClr>
                </a:solidFill>
                <a:latin typeface="HGPｺﾞｼｯｸE"/>
                <a:ea typeface="HGPｺﾞｼｯｸE"/>
              </a:rPr>
              <a:t>/</a:t>
            </a:r>
            <a:r>
              <a:rPr lang="ja-JP" altLang="en-US" sz="4000" dirty="0">
                <a:solidFill>
                  <a:schemeClr val="tx1">
                    <a:lumMod val="75000"/>
                    <a:lumOff val="25000"/>
                  </a:schemeClr>
                </a:solidFill>
                <a:latin typeface="HGPｺﾞｼｯｸE"/>
                <a:ea typeface="HGPｺﾞｼｯｸE"/>
              </a:rPr>
              <a:t>住民</a:t>
            </a:r>
            <a:br>
              <a:rPr lang="ja-JP" altLang="en-US" sz="4000" dirty="0">
                <a:solidFill>
                  <a:schemeClr val="tx1">
                    <a:lumMod val="75000"/>
                    <a:lumOff val="25000"/>
                  </a:schemeClr>
                </a:solidFill>
                <a:latin typeface="HGPｺﾞｼｯｸE"/>
                <a:ea typeface="HGPｺﾞｼｯｸE"/>
              </a:rPr>
            </a:br>
            <a:r>
              <a:rPr lang="en-US" altLang="ja-JP" sz="4000" dirty="0">
                <a:solidFill>
                  <a:schemeClr val="tx1">
                    <a:lumMod val="75000"/>
                    <a:lumOff val="25000"/>
                  </a:schemeClr>
                </a:solidFill>
                <a:latin typeface="HGPｺﾞｼｯｸE"/>
                <a:ea typeface="HGPｺﾞｼｯｸE"/>
              </a:rPr>
              <a:t>(</a:t>
            </a:r>
            <a:r>
              <a:rPr lang="ja-JP" altLang="en-US" sz="4000" dirty="0">
                <a:solidFill>
                  <a:schemeClr val="tx1">
                    <a:lumMod val="75000"/>
                    <a:lumOff val="25000"/>
                  </a:schemeClr>
                </a:solidFill>
                <a:latin typeface="HGPｺﾞｼｯｸE"/>
                <a:ea typeface="HGPｺﾞｼｯｸE"/>
              </a:rPr>
              <a:t>構成員</a:t>
            </a:r>
            <a:r>
              <a:rPr lang="en-US" altLang="ja-JP" sz="4000" dirty="0">
                <a:solidFill>
                  <a:schemeClr val="tx1">
                    <a:lumMod val="75000"/>
                    <a:lumOff val="25000"/>
                  </a:schemeClr>
                </a:solidFill>
                <a:latin typeface="HGPｺﾞｼｯｸE"/>
                <a:ea typeface="HGPｺﾞｼｯｸE"/>
              </a:rPr>
              <a:t>)</a:t>
            </a:r>
            <a:r>
              <a:rPr lang="ja-JP" altLang="en-US" sz="4000" dirty="0">
                <a:solidFill>
                  <a:schemeClr val="tx1">
                    <a:lumMod val="75000"/>
                    <a:lumOff val="25000"/>
                  </a:schemeClr>
                </a:solidFill>
                <a:latin typeface="HGPｺﾞｼｯｸE"/>
                <a:ea typeface="HGPｺﾞｼｯｸE"/>
              </a:rPr>
              <a:t>の自助意識を高めるには</a:t>
            </a:r>
            <a:endParaRPr lang="ja-JP" altLang="en-US" sz="4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95A81B4A-9519-4B31-95F7-349F2404619F}"/>
              </a:ext>
            </a:extLst>
          </p:cNvPr>
          <p:cNvSpPr/>
          <p:nvPr/>
        </p:nvSpPr>
        <p:spPr>
          <a:xfrm>
            <a:off x="2763057" y="4149513"/>
            <a:ext cx="6675120" cy="769441"/>
          </a:xfrm>
          <a:prstGeom prst="rect">
            <a:avLst/>
          </a:prstGeom>
        </p:spPr>
        <p:txBody>
          <a:bodyPr wrap="square" anchor="t">
            <a:spAutoFit/>
          </a:bodyPr>
          <a:lstStyle/>
          <a:p>
            <a:pPr algn="ctr"/>
            <a:r>
              <a:rPr lang="ja-JP" altLang="en-US" sz="4400">
                <a:solidFill>
                  <a:schemeClr val="tx1">
                    <a:lumMod val="75000"/>
                    <a:lumOff val="25000"/>
                  </a:schemeClr>
                </a:solidFill>
                <a:latin typeface="HGPｺﾞｼｯｸE"/>
                <a:ea typeface="HGPｺﾞｼｯｸE"/>
              </a:rPr>
              <a:t>地域防災リーダーの役割</a:t>
            </a:r>
            <a:endParaRPr lang="ja-JP" altLang="en-US" sz="4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89495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a:xfrm>
            <a:off x="8441478" y="6098408"/>
            <a:ext cx="2743200" cy="365125"/>
          </a:xfrm>
        </p:spPr>
        <p:txBody>
          <a:bodyPr/>
          <a:lstStyle/>
          <a:p>
            <a:r>
              <a:rPr kumimoji="1" lang="en-US" altLang="ja-JP" sz="1400" dirty="0"/>
              <a:t>17</a:t>
            </a:r>
            <a:endParaRPr kumimoji="1" lang="ja-JP" altLang="en-US" sz="1400" dirty="0"/>
          </a:p>
        </p:txBody>
      </p:sp>
      <p:grpSp>
        <p:nvGrpSpPr>
          <p:cNvPr id="3" name="グループ化 2">
            <a:extLst>
              <a:ext uri="{FF2B5EF4-FFF2-40B4-BE49-F238E27FC236}">
                <a16:creationId xmlns:a16="http://schemas.microsoft.com/office/drawing/2014/main" id="{81821326-65B3-4409-B262-99CE76E9D211}"/>
              </a:ext>
            </a:extLst>
          </p:cNvPr>
          <p:cNvGrpSpPr/>
          <p:nvPr/>
        </p:nvGrpSpPr>
        <p:grpSpPr>
          <a:xfrm>
            <a:off x="1979782" y="1612900"/>
            <a:ext cx="7584633" cy="4160575"/>
            <a:chOff x="432335" y="629138"/>
            <a:chExt cx="8158872" cy="4160575"/>
          </a:xfrm>
        </p:grpSpPr>
        <p:sp>
          <p:nvSpPr>
            <p:cNvPr id="2" name="直角三角形 1">
              <a:extLst>
                <a:ext uri="{FF2B5EF4-FFF2-40B4-BE49-F238E27FC236}">
                  <a16:creationId xmlns:a16="http://schemas.microsoft.com/office/drawing/2014/main" id="{02E3BFED-6107-4E75-A6C3-D06AAF8D1256}"/>
                </a:ext>
              </a:extLst>
            </p:cNvPr>
            <p:cNvSpPr/>
            <p:nvPr/>
          </p:nvSpPr>
          <p:spPr>
            <a:xfrm flipH="1" flipV="1">
              <a:off x="432335" y="629138"/>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305171" y="629138"/>
              <a:ext cx="7286036"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皆さんの地域に</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どんな人がいるか、</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自主防災組織として活動</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する上で仲間を増やせるか、</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考えてみましょう</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12188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648700" y="6172836"/>
            <a:ext cx="2743200" cy="365125"/>
          </a:xfrm>
        </p:spPr>
        <p:txBody>
          <a:bodyPr/>
          <a:lstStyle/>
          <a:p>
            <a:r>
              <a:rPr kumimoji="1" lang="en-US" altLang="ja-JP" sz="1400" dirty="0">
                <a:latin typeface="+mn-lt"/>
              </a:rPr>
              <a:t>18</a:t>
            </a:r>
            <a:endParaRPr kumimoji="1" lang="ja-JP" altLang="en-US" sz="1400" dirty="0">
              <a:latin typeface="+mn-lt"/>
            </a:endParaRPr>
          </a:p>
        </p:txBody>
      </p:sp>
      <p:sp>
        <p:nvSpPr>
          <p:cNvPr id="5" name="四角形: 角を丸くする 4">
            <a:extLst>
              <a:ext uri="{FF2B5EF4-FFF2-40B4-BE49-F238E27FC236}">
                <a16:creationId xmlns:a16="http://schemas.microsoft.com/office/drawing/2014/main" id="{FDE2B7CF-2981-44D7-B894-ED1E8FBC241B}"/>
              </a:ext>
            </a:extLst>
          </p:cNvPr>
          <p:cNvSpPr/>
          <p:nvPr/>
        </p:nvSpPr>
        <p:spPr>
          <a:xfrm>
            <a:off x="2285813" y="924077"/>
            <a:ext cx="7620374"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皆さんの地域にどんな人がいるか考え、</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just"/>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黄色の付せん紙に書き出してみましょう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5" name="タイトル 2">
            <a:extLst>
              <a:ext uri="{FF2B5EF4-FFF2-40B4-BE49-F238E27FC236}">
                <a16:creationId xmlns:a16="http://schemas.microsoft.com/office/drawing/2014/main" id="{1ECC25D9-9505-43E9-BBD9-6DD25EEF75A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9" name="四角形: メモ 8">
            <a:extLst>
              <a:ext uri="{FF2B5EF4-FFF2-40B4-BE49-F238E27FC236}">
                <a16:creationId xmlns:a16="http://schemas.microsoft.com/office/drawing/2014/main" id="{995202AA-CDFC-4628-97E9-CDF396104093}"/>
              </a:ext>
            </a:extLst>
          </p:cNvPr>
          <p:cNvSpPr/>
          <p:nvPr/>
        </p:nvSpPr>
        <p:spPr>
          <a:xfrm>
            <a:off x="3389925" y="3700675"/>
            <a:ext cx="2177687" cy="2177687"/>
          </a:xfrm>
          <a:prstGeom prst="foldedCorner">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パソコンが得意な人</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
        <p:nvSpPr>
          <p:cNvPr id="21" name="四角形: メモ 20">
            <a:extLst>
              <a:ext uri="{FF2B5EF4-FFF2-40B4-BE49-F238E27FC236}">
                <a16:creationId xmlns:a16="http://schemas.microsoft.com/office/drawing/2014/main" id="{3E05440E-394B-42A1-942B-C2691D67C762}"/>
              </a:ext>
            </a:extLst>
          </p:cNvPr>
          <p:cNvSpPr/>
          <p:nvPr/>
        </p:nvSpPr>
        <p:spPr>
          <a:xfrm>
            <a:off x="6618244" y="3700675"/>
            <a:ext cx="2177687" cy="2177687"/>
          </a:xfrm>
          <a:prstGeom prst="foldedCorner">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料理が得意な人</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4078096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699501" y="6157761"/>
            <a:ext cx="2743200" cy="365125"/>
          </a:xfrm>
        </p:spPr>
        <p:txBody>
          <a:bodyPr/>
          <a:lstStyle/>
          <a:p>
            <a:r>
              <a:rPr kumimoji="1" lang="en-US" altLang="ja-JP" sz="1400" dirty="0">
                <a:latin typeface="+mn-lt"/>
              </a:rPr>
              <a:t>19</a:t>
            </a:r>
            <a:endParaRPr kumimoji="1" lang="ja-JP" altLang="en-US" sz="1400" dirty="0">
              <a:latin typeface="+mn-lt"/>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18" name="四角形: 角を丸くする 17">
            <a:extLst>
              <a:ext uri="{FF2B5EF4-FFF2-40B4-BE49-F238E27FC236}">
                <a16:creationId xmlns:a16="http://schemas.microsoft.com/office/drawing/2014/main" id="{FBCE3B7A-CC53-4BB1-AE97-8C2A44CFBF64}"/>
              </a:ext>
            </a:extLst>
          </p:cNvPr>
          <p:cNvSpPr/>
          <p:nvPr/>
        </p:nvSpPr>
        <p:spPr>
          <a:xfrm>
            <a:off x="2285813" y="924077"/>
            <a:ext cx="7620374"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黄色の付せん紙に書き出した地域の人が、「平常時」「災害時」にどんな防災の取組みができるか考え、青色（平常時）と赤色（災害時）の付せん紙に書き出してみましょう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2" name="四角形: メモ 21">
            <a:extLst>
              <a:ext uri="{FF2B5EF4-FFF2-40B4-BE49-F238E27FC236}">
                <a16:creationId xmlns:a16="http://schemas.microsoft.com/office/drawing/2014/main" id="{85E21DE7-2C71-4984-8C7F-259C5519E4DB}"/>
              </a:ext>
            </a:extLst>
          </p:cNvPr>
          <p:cNvSpPr/>
          <p:nvPr/>
        </p:nvSpPr>
        <p:spPr>
          <a:xfrm>
            <a:off x="3389925" y="3980075"/>
            <a:ext cx="2177687" cy="2177687"/>
          </a:xfrm>
          <a:prstGeom prst="foldedCorner">
            <a:avLst/>
          </a:prstGeom>
          <a:solidFill>
            <a:schemeClr val="accent1">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ちらしの</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作成</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
        <p:nvSpPr>
          <p:cNvPr id="8" name="四角形: メモ 7">
            <a:extLst>
              <a:ext uri="{FF2B5EF4-FFF2-40B4-BE49-F238E27FC236}">
                <a16:creationId xmlns:a16="http://schemas.microsoft.com/office/drawing/2014/main" id="{F4191695-67A1-4EC3-A306-6EE6BB5AA9E4}"/>
              </a:ext>
            </a:extLst>
          </p:cNvPr>
          <p:cNvSpPr/>
          <p:nvPr/>
        </p:nvSpPr>
        <p:spPr>
          <a:xfrm>
            <a:off x="6624390" y="3980074"/>
            <a:ext cx="2177687" cy="2177687"/>
          </a:xfrm>
          <a:prstGeom prst="foldedCorner">
            <a:avLst/>
          </a:prstGeom>
          <a:solidFill>
            <a:srgbClr val="E89CD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炊き出し</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
        <p:nvSpPr>
          <p:cNvPr id="7" name="四角形: 角を丸くする 17">
            <a:extLst>
              <a:ext uri="{FF2B5EF4-FFF2-40B4-BE49-F238E27FC236}">
                <a16:creationId xmlns:a16="http://schemas.microsoft.com/office/drawing/2014/main" id="{FBCE3B7A-CC53-4BB1-AE97-8C2A44CFBF64}"/>
              </a:ext>
            </a:extLst>
          </p:cNvPr>
          <p:cNvSpPr/>
          <p:nvPr/>
        </p:nvSpPr>
        <p:spPr>
          <a:xfrm>
            <a:off x="3644714" y="3239009"/>
            <a:ext cx="5054787" cy="7896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「平常時」　　　　　　　　「災害時」</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266479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722642" y="6111876"/>
            <a:ext cx="2743200" cy="365125"/>
          </a:xfrm>
        </p:spPr>
        <p:txBody>
          <a:bodyPr/>
          <a:lstStyle/>
          <a:p>
            <a:r>
              <a:rPr kumimoji="1" lang="en-US" altLang="ja-JP" sz="1400" dirty="0">
                <a:latin typeface="+mn-lt"/>
              </a:rPr>
              <a:t>20</a:t>
            </a:r>
            <a:endParaRPr kumimoji="1" lang="ja-JP" altLang="en-US" sz="1400" dirty="0">
              <a:latin typeface="+mn-lt"/>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7" name="四角形: 角を丸くする 6">
            <a:extLst>
              <a:ext uri="{FF2B5EF4-FFF2-40B4-BE49-F238E27FC236}">
                <a16:creationId xmlns:a16="http://schemas.microsoft.com/office/drawing/2014/main" id="{B965FE5E-2447-4A98-98F4-B6FE6FBAEF4B}"/>
              </a:ext>
            </a:extLst>
          </p:cNvPr>
          <p:cNvSpPr/>
          <p:nvPr/>
        </p:nvSpPr>
        <p:spPr>
          <a:xfrm>
            <a:off x="2285813" y="1167919"/>
            <a:ext cx="7953209" cy="15809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グループ内検討準備</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＜１分＞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模造紙に、マジックで「地域にいる人」「平常時」「災害時」と下の例のように書きます</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8" name="四角形: 角を丸くする 7">
            <a:extLst>
              <a:ext uri="{FF2B5EF4-FFF2-40B4-BE49-F238E27FC236}">
                <a16:creationId xmlns:a16="http://schemas.microsoft.com/office/drawing/2014/main" id="{06FF8A31-73EB-454C-9907-795EBD4B2C2E}"/>
              </a:ext>
            </a:extLst>
          </p:cNvPr>
          <p:cNvSpPr/>
          <p:nvPr/>
        </p:nvSpPr>
        <p:spPr>
          <a:xfrm>
            <a:off x="4869684" y="2793801"/>
            <a:ext cx="2672069" cy="55405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模造紙（横）記入例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9" name="図 8" descr="白いバックグラウンドのスクリーンショット&#10;&#10;自動的に生成された説明">
            <a:extLst>
              <a:ext uri="{FF2B5EF4-FFF2-40B4-BE49-F238E27FC236}">
                <a16:creationId xmlns:a16="http://schemas.microsoft.com/office/drawing/2014/main" id="{5D6242AC-4F27-4680-A3D8-932C16819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508" y="3392745"/>
            <a:ext cx="5584420" cy="3243353"/>
          </a:xfrm>
          <a:prstGeom prst="rect">
            <a:avLst/>
          </a:prstGeom>
        </p:spPr>
      </p:pic>
    </p:spTree>
    <p:extLst>
      <p:ext uri="{BB962C8B-B14F-4D97-AF65-F5344CB8AC3E}">
        <p14:creationId xmlns:p14="http://schemas.microsoft.com/office/powerpoint/2010/main" val="2113067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755380" y="6226176"/>
            <a:ext cx="2743200" cy="365125"/>
          </a:xfrm>
        </p:spPr>
        <p:txBody>
          <a:bodyPr/>
          <a:lstStyle/>
          <a:p>
            <a:r>
              <a:rPr kumimoji="1" lang="en-US" altLang="ja-JP" sz="1400" dirty="0">
                <a:latin typeface="+mn-lt"/>
              </a:rPr>
              <a:t>21</a:t>
            </a:r>
            <a:endParaRPr kumimoji="1" lang="ja-JP" altLang="en-US" sz="1400" dirty="0">
              <a:latin typeface="+mn-lt"/>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660524" y="132528"/>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18" name="四角形: 角を丸くする 17">
            <a:extLst>
              <a:ext uri="{FF2B5EF4-FFF2-40B4-BE49-F238E27FC236}">
                <a16:creationId xmlns:a16="http://schemas.microsoft.com/office/drawing/2014/main" id="{FBCE3B7A-CC53-4BB1-AE97-8C2A44CFBF64}"/>
              </a:ext>
            </a:extLst>
          </p:cNvPr>
          <p:cNvSpPr/>
          <p:nvPr/>
        </p:nvSpPr>
        <p:spPr>
          <a:xfrm>
            <a:off x="2285813" y="924076"/>
            <a:ext cx="7765738" cy="25049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＜１０分＞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グループ内の１人が、黄色の付せん紙に書き出した「地域にいる人」を読み上げ模造紙に貼ります</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FontTx/>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続いて、「地域にいる人」が活動できる防災に関する取組み（青色と赤色の付せん紙）を読み上げ、平常時と災害時にわけて貼ります。</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FontTx/>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他の人は、同じ内容の付せん紙があったら近くに貼ります</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貼り終わったら、次の人の番です</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(1</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3</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を繰り返す</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pic>
        <p:nvPicPr>
          <p:cNvPr id="7" name="図 6" descr="備え, 時計, 吊るす, ブラック が含まれている画像&#10;&#10;自動的に生成された説明">
            <a:extLst>
              <a:ext uri="{FF2B5EF4-FFF2-40B4-BE49-F238E27FC236}">
                <a16:creationId xmlns:a16="http://schemas.microsoft.com/office/drawing/2014/main" id="{E4E08D46-09E9-45A5-BF84-D16839D54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752" y="3503502"/>
            <a:ext cx="5584420" cy="3145809"/>
          </a:xfrm>
          <a:prstGeom prst="rect">
            <a:avLst/>
          </a:prstGeom>
        </p:spPr>
      </p:pic>
    </p:spTree>
    <p:extLst>
      <p:ext uri="{BB962C8B-B14F-4D97-AF65-F5344CB8AC3E}">
        <p14:creationId xmlns:p14="http://schemas.microsoft.com/office/powerpoint/2010/main" val="264110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79C1C5-6938-4F6A-AE38-13886350A9E9}"/>
              </a:ext>
            </a:extLst>
          </p:cNvPr>
          <p:cNvSpPr>
            <a:spLocks noGrp="1"/>
          </p:cNvSpPr>
          <p:nvPr>
            <p:ph type="sldNum" sz="quarter" idx="12"/>
          </p:nvPr>
        </p:nvSpPr>
        <p:spPr>
          <a:xfrm>
            <a:off x="9372600" y="6119496"/>
            <a:ext cx="2057400" cy="365125"/>
          </a:xfrm>
        </p:spPr>
        <p:txBody>
          <a:bodyPr/>
          <a:lstStyle/>
          <a:p>
            <a:r>
              <a:rPr kumimoji="1" lang="en-US" altLang="ja-JP" sz="1400" dirty="0">
                <a:latin typeface="+mn-lt"/>
              </a:rPr>
              <a:t>22</a:t>
            </a:r>
            <a:endParaRPr kumimoji="1" lang="ja-JP" altLang="en-US" sz="1400" dirty="0">
              <a:latin typeface="+mn-lt"/>
            </a:endParaRPr>
          </a:p>
        </p:txBody>
      </p:sp>
      <p:sp>
        <p:nvSpPr>
          <p:cNvPr id="13" name="正方形/長方形 12">
            <a:extLst>
              <a:ext uri="{FF2B5EF4-FFF2-40B4-BE49-F238E27FC236}">
                <a16:creationId xmlns:a16="http://schemas.microsoft.com/office/drawing/2014/main" id="{BECAFC62-3502-4E4B-A3C0-953E0BB64E88}"/>
              </a:ext>
            </a:extLst>
          </p:cNvPr>
          <p:cNvSpPr/>
          <p:nvPr/>
        </p:nvSpPr>
        <p:spPr>
          <a:xfrm>
            <a:off x="5964393" y="3244334"/>
            <a:ext cx="263214" cy="369332"/>
          </a:xfrm>
          <a:prstGeom prst="rect">
            <a:avLst/>
          </a:prstGeom>
        </p:spPr>
        <p:txBody>
          <a:bodyPr wrap="none">
            <a:spAutoFit/>
          </a:bodyPr>
          <a:lstStyle/>
          <a:p>
            <a:r>
              <a:rPr lang="ja-JP" altLang="en-US">
                <a:solidFill>
                  <a:srgbClr val="000000"/>
                </a:solidFill>
                <a:latin typeface="Meiryo" panose="020B0604030504040204" pitchFamily="50" charset="-128"/>
                <a:ea typeface="Meiryo" panose="020B0604030504040204" pitchFamily="50" charset="-128"/>
              </a:rPr>
              <a:t> </a:t>
            </a:r>
            <a:endParaRPr lang="ja-JP" altLang="en-US"/>
          </a:p>
        </p:txBody>
      </p:sp>
      <p:sp>
        <p:nvSpPr>
          <p:cNvPr id="19" name="タイトル 2">
            <a:extLst>
              <a:ext uri="{FF2B5EF4-FFF2-40B4-BE49-F238E27FC236}">
                <a16:creationId xmlns:a16="http://schemas.microsoft.com/office/drawing/2014/main" id="{C9CF843F-9682-4FDA-9FC1-A5E75CE423F0}"/>
              </a:ext>
            </a:extLst>
          </p:cNvPr>
          <p:cNvSpPr txBox="1">
            <a:spLocks/>
          </p:cNvSpPr>
          <p:nvPr/>
        </p:nvSpPr>
        <p:spPr>
          <a:xfrm>
            <a:off x="1434382" y="112521"/>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pic>
        <p:nvPicPr>
          <p:cNvPr id="5" name="図 4" descr="備え, 時計, 吊るす, ブラック が含まれている画像&#10;&#10;自動的に生成された説明">
            <a:extLst>
              <a:ext uri="{FF2B5EF4-FFF2-40B4-BE49-F238E27FC236}">
                <a16:creationId xmlns:a16="http://schemas.microsoft.com/office/drawing/2014/main" id="{9551B90A-45C1-4FCA-BE1D-971FCB236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183" y="3259562"/>
            <a:ext cx="5584420" cy="3145809"/>
          </a:xfrm>
          <a:prstGeom prst="rect">
            <a:avLst/>
          </a:prstGeom>
        </p:spPr>
      </p:pic>
      <p:sp>
        <p:nvSpPr>
          <p:cNvPr id="6" name="四角形: 角を丸くする 5">
            <a:extLst>
              <a:ext uri="{FF2B5EF4-FFF2-40B4-BE49-F238E27FC236}">
                <a16:creationId xmlns:a16="http://schemas.microsoft.com/office/drawing/2014/main" id="{8C98A422-C640-41CF-BBAC-E8C5F22746A3}"/>
              </a:ext>
            </a:extLst>
          </p:cNvPr>
          <p:cNvSpPr/>
          <p:nvPr/>
        </p:nvSpPr>
        <p:spPr>
          <a:xfrm>
            <a:off x="2285813" y="924077"/>
            <a:ext cx="7620374"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グループ内検討</a:t>
            </a:r>
            <a:r>
              <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　＜５分＞</a:t>
            </a:r>
            <a:endPar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黄色の付せん紙に書き出した「地域にいる人」が、防災の取組みに参加するためには、何をしたらよいか話し合ってみましょう</a:t>
            </a:r>
          </a:p>
        </p:txBody>
      </p:sp>
    </p:spTree>
    <p:extLst>
      <p:ext uri="{BB962C8B-B14F-4D97-AF65-F5344CB8AC3E}">
        <p14:creationId xmlns:p14="http://schemas.microsoft.com/office/powerpoint/2010/main" val="1549427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a:xfrm>
            <a:off x="0" y="11704"/>
            <a:ext cx="12192000" cy="740459"/>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地域の資源</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人</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を活かす</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37" name="コンテンツ プレースホルダー 2">
            <a:extLst>
              <a:ext uri="{FF2B5EF4-FFF2-40B4-BE49-F238E27FC236}">
                <a16:creationId xmlns:a16="http://schemas.microsoft.com/office/drawing/2014/main" id="{221F22E9-70DF-4BC1-B48B-07F669878997}"/>
              </a:ext>
            </a:extLst>
          </p:cNvPr>
          <p:cNvSpPr>
            <a:spLocks noGrp="1"/>
          </p:cNvSpPr>
          <p:nvPr>
            <p:ph idx="1"/>
          </p:nvPr>
        </p:nvSpPr>
        <p:spPr>
          <a:xfrm>
            <a:off x="1656377" y="917940"/>
            <a:ext cx="8618400" cy="1088558"/>
          </a:xfrm>
          <a:solidFill>
            <a:schemeClr val="bg1"/>
          </a:solidFill>
          <a:ln w="28575">
            <a:solidFill>
              <a:srgbClr val="35A16B"/>
            </a:solidFill>
          </a:ln>
        </p:spPr>
        <p:txBody>
          <a:bodyPr vert="horz" lIns="144000" tIns="0" rIns="72000" bIns="45720" rtlCol="0" anchor="ctr">
            <a:normAutofit/>
          </a:bodyPr>
          <a:lstStyle/>
          <a:p>
            <a:pPr marL="174625" indent="0">
              <a:lnSpc>
                <a:spcPct val="100000"/>
              </a:lnSpc>
              <a:spcBef>
                <a:spcPts val="0"/>
              </a:spcBef>
              <a:buNone/>
            </a:pP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地域の資源（人）を活かし、平時から防災の取組みに参加してもらえるように、声をかけてみましょう</a:t>
            </a:r>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a:xfrm>
            <a:off x="8770620" y="6289215"/>
            <a:ext cx="2743200" cy="365125"/>
          </a:xfrm>
        </p:spPr>
        <p:txBody>
          <a:bodyPr/>
          <a:lstStyle/>
          <a:p>
            <a:r>
              <a:rPr kumimoji="1" lang="en-US" altLang="ja-JP" sz="1400" dirty="0"/>
              <a:t>23</a:t>
            </a:r>
            <a:endParaRPr kumimoji="1" lang="ja-JP" altLang="en-US" sz="1400" dirty="0"/>
          </a:p>
        </p:txBody>
      </p:sp>
      <p:sp>
        <p:nvSpPr>
          <p:cNvPr id="24" name="四角形: 角を丸くする 23">
            <a:extLst>
              <a:ext uri="{FF2B5EF4-FFF2-40B4-BE49-F238E27FC236}">
                <a16:creationId xmlns:a16="http://schemas.microsoft.com/office/drawing/2014/main" id="{C5D49EA2-351A-4230-B4D9-0F16AEFB694D}"/>
              </a:ext>
            </a:extLst>
          </p:cNvPr>
          <p:cNvSpPr/>
          <p:nvPr/>
        </p:nvSpPr>
        <p:spPr>
          <a:xfrm>
            <a:off x="1883597" y="2042291"/>
            <a:ext cx="2102336" cy="610838"/>
          </a:xfrm>
          <a:prstGeom prst="roundRect">
            <a:avLst>
              <a:gd name="adj" fmla="val 0"/>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25" name="四角形: 角を丸くする 24">
            <a:extLst>
              <a:ext uri="{FF2B5EF4-FFF2-40B4-BE49-F238E27FC236}">
                <a16:creationId xmlns:a16="http://schemas.microsoft.com/office/drawing/2014/main" id="{16AA2F25-DA3B-4DD7-BB61-E9F5104C9097}"/>
              </a:ext>
            </a:extLst>
          </p:cNvPr>
          <p:cNvSpPr/>
          <p:nvPr/>
        </p:nvSpPr>
        <p:spPr>
          <a:xfrm>
            <a:off x="5572375" y="2042292"/>
            <a:ext cx="2070880" cy="571207"/>
          </a:xfrm>
          <a:prstGeom prst="roundRect">
            <a:avLst>
              <a:gd name="adj" fmla="val 0"/>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800">
                <a:solidFill>
                  <a:srgbClr val="404040"/>
                </a:solidFill>
                <a:latin typeface="HGPｺﾞｼｯｸE" panose="020B0900000000000000" pitchFamily="50" charset="-128"/>
                <a:ea typeface="HGPｺﾞｼｯｸE" panose="020B0900000000000000" pitchFamily="50" charset="-128"/>
              </a:rPr>
              <a:t>平時</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26" name="四角形: 角を丸くする 25">
            <a:extLst>
              <a:ext uri="{FF2B5EF4-FFF2-40B4-BE49-F238E27FC236}">
                <a16:creationId xmlns:a16="http://schemas.microsoft.com/office/drawing/2014/main" id="{66BB464F-9A69-490B-A19F-0AB76C5268C7}"/>
              </a:ext>
            </a:extLst>
          </p:cNvPr>
          <p:cNvSpPr/>
          <p:nvPr/>
        </p:nvSpPr>
        <p:spPr>
          <a:xfrm>
            <a:off x="7898337" y="2042292"/>
            <a:ext cx="2070880" cy="571207"/>
          </a:xfrm>
          <a:prstGeom prst="roundRect">
            <a:avLst>
              <a:gd name="adj" fmla="val 0"/>
            </a:avLst>
          </a:prstGeom>
          <a:solidFill>
            <a:srgbClr val="E89CD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800">
                <a:solidFill>
                  <a:srgbClr val="404040"/>
                </a:solidFill>
                <a:latin typeface="HGPｺﾞｼｯｸE" panose="020B0900000000000000" pitchFamily="50" charset="-128"/>
                <a:ea typeface="HGPｺﾞｼｯｸE" panose="020B0900000000000000" pitchFamily="50" charset="-128"/>
              </a:rPr>
              <a:t>災害時</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29" name="四角形: 角を丸くする 28">
            <a:extLst>
              <a:ext uri="{FF2B5EF4-FFF2-40B4-BE49-F238E27FC236}">
                <a16:creationId xmlns:a16="http://schemas.microsoft.com/office/drawing/2014/main" id="{D88B9E06-0ECB-4FC9-8B5F-208E10D06074}"/>
              </a:ext>
            </a:extLst>
          </p:cNvPr>
          <p:cNvSpPr/>
          <p:nvPr/>
        </p:nvSpPr>
        <p:spPr>
          <a:xfrm>
            <a:off x="1916763" y="4719438"/>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CE0CAC5D-49FC-46CD-AF6B-B51823CCA41E}"/>
              </a:ext>
            </a:extLst>
          </p:cNvPr>
          <p:cNvSpPr txBox="1"/>
          <p:nvPr/>
        </p:nvSpPr>
        <p:spPr>
          <a:xfrm>
            <a:off x="1989863" y="4769645"/>
            <a:ext cx="19246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医師</a:t>
            </a:r>
          </a:p>
        </p:txBody>
      </p:sp>
      <p:sp>
        <p:nvSpPr>
          <p:cNvPr id="32" name="四角形: 角を丸くする 31">
            <a:extLst>
              <a:ext uri="{FF2B5EF4-FFF2-40B4-BE49-F238E27FC236}">
                <a16:creationId xmlns:a16="http://schemas.microsoft.com/office/drawing/2014/main" id="{44675C59-D0EA-4F62-8644-4F5BD4D12CB0}"/>
              </a:ext>
            </a:extLst>
          </p:cNvPr>
          <p:cNvSpPr/>
          <p:nvPr/>
        </p:nvSpPr>
        <p:spPr>
          <a:xfrm>
            <a:off x="1916763" y="5393401"/>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3" name="テキスト ボックス 32">
            <a:extLst>
              <a:ext uri="{FF2B5EF4-FFF2-40B4-BE49-F238E27FC236}">
                <a16:creationId xmlns:a16="http://schemas.microsoft.com/office/drawing/2014/main" id="{99F6C692-9ACD-428B-A9D1-F50DF197C179}"/>
              </a:ext>
            </a:extLst>
          </p:cNvPr>
          <p:cNvSpPr txBox="1"/>
          <p:nvPr/>
        </p:nvSpPr>
        <p:spPr>
          <a:xfrm>
            <a:off x="1916763" y="5443608"/>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消防士ＯＢ</a:t>
            </a:r>
          </a:p>
        </p:txBody>
      </p:sp>
      <p:sp>
        <p:nvSpPr>
          <p:cNvPr id="35" name="四角形: 角を丸くする 34">
            <a:extLst>
              <a:ext uri="{FF2B5EF4-FFF2-40B4-BE49-F238E27FC236}">
                <a16:creationId xmlns:a16="http://schemas.microsoft.com/office/drawing/2014/main" id="{EE56F16D-38C3-4DE2-A614-38CA3D520F41}"/>
              </a:ext>
            </a:extLst>
          </p:cNvPr>
          <p:cNvSpPr/>
          <p:nvPr/>
        </p:nvSpPr>
        <p:spPr>
          <a:xfrm>
            <a:off x="1916763" y="2703339"/>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6" name="テキスト ボックス 35">
            <a:extLst>
              <a:ext uri="{FF2B5EF4-FFF2-40B4-BE49-F238E27FC236}">
                <a16:creationId xmlns:a16="http://schemas.microsoft.com/office/drawing/2014/main" id="{1E898720-FA0E-446F-BE48-EFABC6E79501}"/>
              </a:ext>
            </a:extLst>
          </p:cNvPr>
          <p:cNvSpPr txBox="1"/>
          <p:nvPr/>
        </p:nvSpPr>
        <p:spPr>
          <a:xfrm>
            <a:off x="1916763" y="2753546"/>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パソコンが得意</a:t>
            </a:r>
          </a:p>
        </p:txBody>
      </p:sp>
      <p:sp>
        <p:nvSpPr>
          <p:cNvPr id="38" name="四角形: 角を丸くする 37">
            <a:extLst>
              <a:ext uri="{FF2B5EF4-FFF2-40B4-BE49-F238E27FC236}">
                <a16:creationId xmlns:a16="http://schemas.microsoft.com/office/drawing/2014/main" id="{30367319-D0C8-4056-A45B-6962CB04FA17}"/>
              </a:ext>
            </a:extLst>
          </p:cNvPr>
          <p:cNvSpPr/>
          <p:nvPr/>
        </p:nvSpPr>
        <p:spPr>
          <a:xfrm>
            <a:off x="1916763" y="3377302"/>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9" name="テキスト ボックス 38">
            <a:extLst>
              <a:ext uri="{FF2B5EF4-FFF2-40B4-BE49-F238E27FC236}">
                <a16:creationId xmlns:a16="http://schemas.microsoft.com/office/drawing/2014/main" id="{0756A3DC-01B3-4161-B83B-107FEC9084DF}"/>
              </a:ext>
            </a:extLst>
          </p:cNvPr>
          <p:cNvSpPr txBox="1"/>
          <p:nvPr/>
        </p:nvSpPr>
        <p:spPr>
          <a:xfrm>
            <a:off x="1916763" y="3427509"/>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料理が得意</a:t>
            </a:r>
          </a:p>
        </p:txBody>
      </p:sp>
      <p:sp>
        <p:nvSpPr>
          <p:cNvPr id="41" name="四角形: 角を丸くする 40">
            <a:extLst>
              <a:ext uri="{FF2B5EF4-FFF2-40B4-BE49-F238E27FC236}">
                <a16:creationId xmlns:a16="http://schemas.microsoft.com/office/drawing/2014/main" id="{4A86B251-62C3-4F0E-A4FA-71F10E43C5EB}"/>
              </a:ext>
            </a:extLst>
          </p:cNvPr>
          <p:cNvSpPr/>
          <p:nvPr/>
        </p:nvSpPr>
        <p:spPr>
          <a:xfrm>
            <a:off x="5572375" y="4719438"/>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2" name="テキスト ボックス 41">
            <a:extLst>
              <a:ext uri="{FF2B5EF4-FFF2-40B4-BE49-F238E27FC236}">
                <a16:creationId xmlns:a16="http://schemas.microsoft.com/office/drawing/2014/main" id="{5EE22077-C82F-4FCA-ABE2-7035AB8CB239}"/>
              </a:ext>
            </a:extLst>
          </p:cNvPr>
          <p:cNvSpPr txBox="1"/>
          <p:nvPr/>
        </p:nvSpPr>
        <p:spPr>
          <a:xfrm>
            <a:off x="5488769" y="4769645"/>
            <a:ext cx="2238093"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応急手当のやり方</a:t>
            </a:r>
          </a:p>
        </p:txBody>
      </p:sp>
      <p:sp>
        <p:nvSpPr>
          <p:cNvPr id="44" name="四角形: 角を丸くする 43">
            <a:extLst>
              <a:ext uri="{FF2B5EF4-FFF2-40B4-BE49-F238E27FC236}">
                <a16:creationId xmlns:a16="http://schemas.microsoft.com/office/drawing/2014/main" id="{40263EE0-AD76-436E-B836-70AAE028CCAA}"/>
              </a:ext>
            </a:extLst>
          </p:cNvPr>
          <p:cNvSpPr/>
          <p:nvPr/>
        </p:nvSpPr>
        <p:spPr>
          <a:xfrm>
            <a:off x="5572375" y="5393401"/>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5" name="テキスト ボックス 44">
            <a:extLst>
              <a:ext uri="{FF2B5EF4-FFF2-40B4-BE49-F238E27FC236}">
                <a16:creationId xmlns:a16="http://schemas.microsoft.com/office/drawing/2014/main" id="{7FF4FB06-0C16-43D9-B72E-5F1ED03E5805}"/>
              </a:ext>
            </a:extLst>
          </p:cNvPr>
          <p:cNvSpPr txBox="1"/>
          <p:nvPr/>
        </p:nvSpPr>
        <p:spPr>
          <a:xfrm>
            <a:off x="5572375" y="5443608"/>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救命講習</a:t>
            </a:r>
          </a:p>
        </p:txBody>
      </p:sp>
      <p:sp>
        <p:nvSpPr>
          <p:cNvPr id="47" name="四角形: 角を丸くする 46">
            <a:extLst>
              <a:ext uri="{FF2B5EF4-FFF2-40B4-BE49-F238E27FC236}">
                <a16:creationId xmlns:a16="http://schemas.microsoft.com/office/drawing/2014/main" id="{4D652FE9-0FC7-489A-86E7-394856644B5D}"/>
              </a:ext>
            </a:extLst>
          </p:cNvPr>
          <p:cNvSpPr/>
          <p:nvPr/>
        </p:nvSpPr>
        <p:spPr>
          <a:xfrm>
            <a:off x="5572375" y="2703339"/>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67215670-10F2-4EE7-9BDD-4336C7A776A6}"/>
              </a:ext>
            </a:extLst>
          </p:cNvPr>
          <p:cNvSpPr txBox="1"/>
          <p:nvPr/>
        </p:nvSpPr>
        <p:spPr>
          <a:xfrm>
            <a:off x="5572375" y="2753546"/>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チラシづくり</a:t>
            </a:r>
          </a:p>
        </p:txBody>
      </p:sp>
      <p:sp>
        <p:nvSpPr>
          <p:cNvPr id="50" name="四角形: 角を丸くする 49">
            <a:extLst>
              <a:ext uri="{FF2B5EF4-FFF2-40B4-BE49-F238E27FC236}">
                <a16:creationId xmlns:a16="http://schemas.microsoft.com/office/drawing/2014/main" id="{BE925F5E-6627-4A47-AF4F-BCE8689CDCB0}"/>
              </a:ext>
            </a:extLst>
          </p:cNvPr>
          <p:cNvSpPr/>
          <p:nvPr/>
        </p:nvSpPr>
        <p:spPr>
          <a:xfrm>
            <a:off x="5572375" y="3377302"/>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1" name="テキスト ボックス 50">
            <a:extLst>
              <a:ext uri="{FF2B5EF4-FFF2-40B4-BE49-F238E27FC236}">
                <a16:creationId xmlns:a16="http://schemas.microsoft.com/office/drawing/2014/main" id="{2C145030-3FF5-416C-949C-C86D214A49CF}"/>
              </a:ext>
            </a:extLst>
          </p:cNvPr>
          <p:cNvSpPr txBox="1"/>
          <p:nvPr/>
        </p:nvSpPr>
        <p:spPr>
          <a:xfrm>
            <a:off x="5572375" y="3427509"/>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炊出し訓練</a:t>
            </a:r>
          </a:p>
        </p:txBody>
      </p:sp>
      <p:sp>
        <p:nvSpPr>
          <p:cNvPr id="52" name="四角形: 角を丸くする 51">
            <a:extLst>
              <a:ext uri="{FF2B5EF4-FFF2-40B4-BE49-F238E27FC236}">
                <a16:creationId xmlns:a16="http://schemas.microsoft.com/office/drawing/2014/main" id="{88F0AD14-E9BB-4952-8CC3-F4A3E38A9C15}"/>
              </a:ext>
            </a:extLst>
          </p:cNvPr>
          <p:cNvSpPr/>
          <p:nvPr/>
        </p:nvSpPr>
        <p:spPr>
          <a:xfrm>
            <a:off x="7898337" y="4719438"/>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6466F31C-9ABF-49D6-9DB8-A8CD48F74D2A}"/>
              </a:ext>
            </a:extLst>
          </p:cNvPr>
          <p:cNvSpPr txBox="1"/>
          <p:nvPr/>
        </p:nvSpPr>
        <p:spPr>
          <a:xfrm>
            <a:off x="7971437" y="4769645"/>
            <a:ext cx="19246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応急処置</a:t>
            </a:r>
          </a:p>
        </p:txBody>
      </p:sp>
      <p:sp>
        <p:nvSpPr>
          <p:cNvPr id="55" name="四角形: 角を丸くする 54">
            <a:extLst>
              <a:ext uri="{FF2B5EF4-FFF2-40B4-BE49-F238E27FC236}">
                <a16:creationId xmlns:a16="http://schemas.microsoft.com/office/drawing/2014/main" id="{90DC695B-1C9B-4201-868D-8B71866DB562}"/>
              </a:ext>
            </a:extLst>
          </p:cNvPr>
          <p:cNvSpPr/>
          <p:nvPr/>
        </p:nvSpPr>
        <p:spPr>
          <a:xfrm>
            <a:off x="7898337" y="5393401"/>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6EC9C1C4-B4D8-4767-AC8E-CC3C1AD2F39D}"/>
              </a:ext>
            </a:extLst>
          </p:cNvPr>
          <p:cNvSpPr txBox="1"/>
          <p:nvPr/>
        </p:nvSpPr>
        <p:spPr>
          <a:xfrm>
            <a:off x="7898337" y="5443608"/>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救急救命活動</a:t>
            </a:r>
          </a:p>
        </p:txBody>
      </p:sp>
      <p:sp>
        <p:nvSpPr>
          <p:cNvPr id="59" name="四角形: 角を丸くする 58">
            <a:extLst>
              <a:ext uri="{FF2B5EF4-FFF2-40B4-BE49-F238E27FC236}">
                <a16:creationId xmlns:a16="http://schemas.microsoft.com/office/drawing/2014/main" id="{1CF3DB8E-8991-42B8-9945-6405C4BFF4D5}"/>
              </a:ext>
            </a:extLst>
          </p:cNvPr>
          <p:cNvSpPr/>
          <p:nvPr/>
        </p:nvSpPr>
        <p:spPr>
          <a:xfrm>
            <a:off x="7898337" y="2703339"/>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1" name="テキスト ボックス 60">
            <a:extLst>
              <a:ext uri="{FF2B5EF4-FFF2-40B4-BE49-F238E27FC236}">
                <a16:creationId xmlns:a16="http://schemas.microsoft.com/office/drawing/2014/main" id="{4DC92031-CB8C-4FD5-8BBA-806FB1899FE0}"/>
              </a:ext>
            </a:extLst>
          </p:cNvPr>
          <p:cNvSpPr txBox="1"/>
          <p:nvPr/>
        </p:nvSpPr>
        <p:spPr>
          <a:xfrm>
            <a:off x="7898337" y="2753546"/>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情報の整理</a:t>
            </a:r>
          </a:p>
        </p:txBody>
      </p:sp>
      <p:sp>
        <p:nvSpPr>
          <p:cNvPr id="62" name="四角形: 角を丸くする 61">
            <a:extLst>
              <a:ext uri="{FF2B5EF4-FFF2-40B4-BE49-F238E27FC236}">
                <a16:creationId xmlns:a16="http://schemas.microsoft.com/office/drawing/2014/main" id="{8280F917-9433-4D66-89BB-8DC70E4E15A5}"/>
              </a:ext>
            </a:extLst>
          </p:cNvPr>
          <p:cNvSpPr/>
          <p:nvPr/>
        </p:nvSpPr>
        <p:spPr>
          <a:xfrm>
            <a:off x="7898337" y="3377302"/>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3" name="テキスト ボックス 62">
            <a:extLst>
              <a:ext uri="{FF2B5EF4-FFF2-40B4-BE49-F238E27FC236}">
                <a16:creationId xmlns:a16="http://schemas.microsoft.com/office/drawing/2014/main" id="{2BD6B877-58F5-4511-9B5D-070C5D7D6242}"/>
              </a:ext>
            </a:extLst>
          </p:cNvPr>
          <p:cNvSpPr txBox="1"/>
          <p:nvPr/>
        </p:nvSpPr>
        <p:spPr>
          <a:xfrm>
            <a:off x="7898337" y="3427509"/>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炊き出し</a:t>
            </a:r>
          </a:p>
        </p:txBody>
      </p:sp>
      <p:cxnSp>
        <p:nvCxnSpPr>
          <p:cNvPr id="65" name="直線矢印コネクタ 64">
            <a:extLst>
              <a:ext uri="{FF2B5EF4-FFF2-40B4-BE49-F238E27FC236}">
                <a16:creationId xmlns:a16="http://schemas.microsoft.com/office/drawing/2014/main" id="{3BD1A386-E65F-4DE4-8509-F8828B2D40EA}"/>
              </a:ext>
            </a:extLst>
          </p:cNvPr>
          <p:cNvCxnSpPr>
            <a:cxnSpLocks/>
          </p:cNvCxnSpPr>
          <p:nvPr/>
        </p:nvCxnSpPr>
        <p:spPr>
          <a:xfrm>
            <a:off x="4521606" y="4983806"/>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31922935-E3D8-4D62-B368-FCBF8E98E624}"/>
              </a:ext>
            </a:extLst>
          </p:cNvPr>
          <p:cNvCxnSpPr>
            <a:cxnSpLocks/>
          </p:cNvCxnSpPr>
          <p:nvPr/>
        </p:nvCxnSpPr>
        <p:spPr>
          <a:xfrm>
            <a:off x="4521606" y="5643663"/>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A9FD2AE-E960-485C-828F-4513CE35F670}"/>
              </a:ext>
            </a:extLst>
          </p:cNvPr>
          <p:cNvCxnSpPr>
            <a:cxnSpLocks/>
          </p:cNvCxnSpPr>
          <p:nvPr/>
        </p:nvCxnSpPr>
        <p:spPr>
          <a:xfrm>
            <a:off x="4521606" y="2953601"/>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F8FA20DD-2576-4019-82BB-A7922B2F0A23}"/>
              </a:ext>
            </a:extLst>
          </p:cNvPr>
          <p:cNvCxnSpPr>
            <a:cxnSpLocks/>
          </p:cNvCxnSpPr>
          <p:nvPr/>
        </p:nvCxnSpPr>
        <p:spPr>
          <a:xfrm>
            <a:off x="4521606" y="3627564"/>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6925250D-A8B2-4705-A76C-DAF541A20FAC}"/>
              </a:ext>
            </a:extLst>
          </p:cNvPr>
          <p:cNvSpPr/>
          <p:nvPr/>
        </p:nvSpPr>
        <p:spPr>
          <a:xfrm>
            <a:off x="1915053" y="4043405"/>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3" name="テキスト ボックス 42">
            <a:extLst>
              <a:ext uri="{FF2B5EF4-FFF2-40B4-BE49-F238E27FC236}">
                <a16:creationId xmlns:a16="http://schemas.microsoft.com/office/drawing/2014/main" id="{8BD47E82-5B42-4836-B845-E5B52F7EEF19}"/>
              </a:ext>
            </a:extLst>
          </p:cNvPr>
          <p:cNvSpPr txBox="1"/>
          <p:nvPr/>
        </p:nvSpPr>
        <p:spPr>
          <a:xfrm>
            <a:off x="1915053" y="4093612"/>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企画が得意</a:t>
            </a:r>
          </a:p>
        </p:txBody>
      </p:sp>
      <p:sp>
        <p:nvSpPr>
          <p:cNvPr id="46" name="四角形: 角を丸くする 45">
            <a:extLst>
              <a:ext uri="{FF2B5EF4-FFF2-40B4-BE49-F238E27FC236}">
                <a16:creationId xmlns:a16="http://schemas.microsoft.com/office/drawing/2014/main" id="{F8588473-AD20-4BF3-AED2-A5A384C77420}"/>
              </a:ext>
            </a:extLst>
          </p:cNvPr>
          <p:cNvSpPr/>
          <p:nvPr/>
        </p:nvSpPr>
        <p:spPr>
          <a:xfrm>
            <a:off x="5570665" y="4043405"/>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D15C6BE6-3E38-4238-9AA8-A5EFF61514AC}"/>
              </a:ext>
            </a:extLst>
          </p:cNvPr>
          <p:cNvSpPr txBox="1"/>
          <p:nvPr/>
        </p:nvSpPr>
        <p:spPr>
          <a:xfrm>
            <a:off x="5570665" y="4093612"/>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イベント企画</a:t>
            </a:r>
          </a:p>
        </p:txBody>
      </p:sp>
      <p:sp>
        <p:nvSpPr>
          <p:cNvPr id="54" name="四角形: 角を丸くする 53">
            <a:extLst>
              <a:ext uri="{FF2B5EF4-FFF2-40B4-BE49-F238E27FC236}">
                <a16:creationId xmlns:a16="http://schemas.microsoft.com/office/drawing/2014/main" id="{29584074-D901-40FD-957A-97AAB8AF5EF0}"/>
              </a:ext>
            </a:extLst>
          </p:cNvPr>
          <p:cNvSpPr/>
          <p:nvPr/>
        </p:nvSpPr>
        <p:spPr>
          <a:xfrm>
            <a:off x="7896627" y="4043405"/>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cxnSp>
        <p:nvCxnSpPr>
          <p:cNvPr id="58" name="直線矢印コネクタ 57">
            <a:extLst>
              <a:ext uri="{FF2B5EF4-FFF2-40B4-BE49-F238E27FC236}">
                <a16:creationId xmlns:a16="http://schemas.microsoft.com/office/drawing/2014/main" id="{167C3CE0-B20E-4C9D-945B-F7B7E47AE36E}"/>
              </a:ext>
            </a:extLst>
          </p:cNvPr>
          <p:cNvCxnSpPr>
            <a:cxnSpLocks/>
          </p:cNvCxnSpPr>
          <p:nvPr/>
        </p:nvCxnSpPr>
        <p:spPr>
          <a:xfrm>
            <a:off x="4519896" y="4293667"/>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CA350520-7F76-4E77-B59A-12BBFC5E71F6}"/>
              </a:ext>
            </a:extLst>
          </p:cNvPr>
          <p:cNvSpPr txBox="1"/>
          <p:nvPr/>
        </p:nvSpPr>
        <p:spPr>
          <a:xfrm>
            <a:off x="7825237" y="4104514"/>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レクリエーション</a:t>
            </a:r>
          </a:p>
        </p:txBody>
      </p:sp>
      <p:sp>
        <p:nvSpPr>
          <p:cNvPr id="64" name="四角形: 角を丸くする 63">
            <a:extLst>
              <a:ext uri="{FF2B5EF4-FFF2-40B4-BE49-F238E27FC236}">
                <a16:creationId xmlns:a16="http://schemas.microsoft.com/office/drawing/2014/main" id="{6D90B12F-7836-4C63-85D3-EF19D06476E8}"/>
              </a:ext>
            </a:extLst>
          </p:cNvPr>
          <p:cNvSpPr/>
          <p:nvPr/>
        </p:nvSpPr>
        <p:spPr>
          <a:xfrm>
            <a:off x="1915053" y="6038953"/>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6" name="テキスト ボックス 65">
            <a:extLst>
              <a:ext uri="{FF2B5EF4-FFF2-40B4-BE49-F238E27FC236}">
                <a16:creationId xmlns:a16="http://schemas.microsoft.com/office/drawing/2014/main" id="{9591010B-14B3-4F56-BACF-DBE07040F4E8}"/>
              </a:ext>
            </a:extLst>
          </p:cNvPr>
          <p:cNvSpPr txBox="1"/>
          <p:nvPr/>
        </p:nvSpPr>
        <p:spPr>
          <a:xfrm>
            <a:off x="1915053" y="6089160"/>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若者</a:t>
            </a:r>
          </a:p>
        </p:txBody>
      </p:sp>
      <p:sp>
        <p:nvSpPr>
          <p:cNvPr id="70" name="四角形: 角を丸くする 69">
            <a:extLst>
              <a:ext uri="{FF2B5EF4-FFF2-40B4-BE49-F238E27FC236}">
                <a16:creationId xmlns:a16="http://schemas.microsoft.com/office/drawing/2014/main" id="{7B798A28-358A-4DF4-B33E-8DA4554F9B95}"/>
              </a:ext>
            </a:extLst>
          </p:cNvPr>
          <p:cNvSpPr/>
          <p:nvPr/>
        </p:nvSpPr>
        <p:spPr>
          <a:xfrm>
            <a:off x="5570665" y="6038953"/>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1" name="テキスト ボックス 70">
            <a:extLst>
              <a:ext uri="{FF2B5EF4-FFF2-40B4-BE49-F238E27FC236}">
                <a16:creationId xmlns:a16="http://schemas.microsoft.com/office/drawing/2014/main" id="{7AABCBFC-064A-4878-8527-961D545E1539}"/>
              </a:ext>
            </a:extLst>
          </p:cNvPr>
          <p:cNvSpPr txBox="1"/>
          <p:nvPr/>
        </p:nvSpPr>
        <p:spPr>
          <a:xfrm>
            <a:off x="5570665" y="6089160"/>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新しいアイディア</a:t>
            </a:r>
          </a:p>
        </p:txBody>
      </p:sp>
      <p:sp>
        <p:nvSpPr>
          <p:cNvPr id="72" name="四角形: 角を丸くする 71">
            <a:extLst>
              <a:ext uri="{FF2B5EF4-FFF2-40B4-BE49-F238E27FC236}">
                <a16:creationId xmlns:a16="http://schemas.microsoft.com/office/drawing/2014/main" id="{B7FF5844-1A23-47E2-9F56-F587F0A00F2D}"/>
              </a:ext>
            </a:extLst>
          </p:cNvPr>
          <p:cNvSpPr/>
          <p:nvPr/>
        </p:nvSpPr>
        <p:spPr>
          <a:xfrm>
            <a:off x="7896627" y="6038953"/>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3" name="テキスト ボックス 72">
            <a:extLst>
              <a:ext uri="{FF2B5EF4-FFF2-40B4-BE49-F238E27FC236}">
                <a16:creationId xmlns:a16="http://schemas.microsoft.com/office/drawing/2014/main" id="{7B5E52D5-A55B-462D-A9C5-D0925DDF132B}"/>
              </a:ext>
            </a:extLst>
          </p:cNvPr>
          <p:cNvSpPr txBox="1"/>
          <p:nvPr/>
        </p:nvSpPr>
        <p:spPr>
          <a:xfrm>
            <a:off x="7896627" y="6089160"/>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力仕事</a:t>
            </a:r>
          </a:p>
        </p:txBody>
      </p:sp>
      <p:cxnSp>
        <p:nvCxnSpPr>
          <p:cNvPr id="74" name="直線矢印コネクタ 73">
            <a:extLst>
              <a:ext uri="{FF2B5EF4-FFF2-40B4-BE49-F238E27FC236}">
                <a16:creationId xmlns:a16="http://schemas.microsoft.com/office/drawing/2014/main" id="{DEC9972D-5C4F-48DD-8E8B-D939E190E19A}"/>
              </a:ext>
            </a:extLst>
          </p:cNvPr>
          <p:cNvCxnSpPr>
            <a:cxnSpLocks/>
          </p:cNvCxnSpPr>
          <p:nvPr/>
        </p:nvCxnSpPr>
        <p:spPr>
          <a:xfrm>
            <a:off x="4519896" y="6289215"/>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56" name="四角形: 角を丸くする 23">
            <a:extLst>
              <a:ext uri="{FF2B5EF4-FFF2-40B4-BE49-F238E27FC236}">
                <a16:creationId xmlns:a16="http://schemas.microsoft.com/office/drawing/2014/main" id="{C5D49EA2-351A-4230-B4D9-0F16AEFB694D}"/>
              </a:ext>
            </a:extLst>
          </p:cNvPr>
          <p:cNvSpPr/>
          <p:nvPr/>
        </p:nvSpPr>
        <p:spPr>
          <a:xfrm>
            <a:off x="1656377" y="2028601"/>
            <a:ext cx="2525639" cy="6108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000">
                <a:solidFill>
                  <a:srgbClr val="404040"/>
                </a:solidFill>
                <a:latin typeface="HGPｺﾞｼｯｸE" panose="020B0900000000000000" pitchFamily="50" charset="-128"/>
                <a:ea typeface="HGPｺﾞｼｯｸE" panose="020B0900000000000000" pitchFamily="50" charset="-128"/>
              </a:rPr>
              <a:t>地域の資源（人）</a:t>
            </a:r>
            <a:endParaRPr lang="en-US" altLang="ja-JP" sz="20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273119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a:xfrm>
            <a:off x="0" y="3802"/>
            <a:ext cx="12192000" cy="706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自主防災組織に参加する仲間を増やす</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54" name="コンテンツ プレースホルダー 2">
            <a:extLst>
              <a:ext uri="{FF2B5EF4-FFF2-40B4-BE49-F238E27FC236}">
                <a16:creationId xmlns:a16="http://schemas.microsoft.com/office/drawing/2014/main" id="{CC6E36B5-725A-4EE0-96CD-7BDFFC1852E1}"/>
              </a:ext>
            </a:extLst>
          </p:cNvPr>
          <p:cNvSpPr>
            <a:spLocks noGrp="1"/>
          </p:cNvSpPr>
          <p:nvPr>
            <p:ph idx="1"/>
          </p:nvPr>
        </p:nvSpPr>
        <p:spPr>
          <a:xfrm>
            <a:off x="1625797" y="1119420"/>
            <a:ext cx="8618400" cy="1343275"/>
          </a:xfrm>
          <a:solidFill>
            <a:schemeClr val="bg1"/>
          </a:solidFill>
          <a:ln w="28575">
            <a:solidFill>
              <a:srgbClr val="35A16B"/>
            </a:solidFill>
          </a:ln>
        </p:spPr>
        <p:txBody>
          <a:bodyPr vert="horz" lIns="144000" tIns="0" rIns="72000" bIns="45720" rtlCol="0" anchor="ctr">
            <a:normAutofit/>
          </a:bodyPr>
          <a:lstStyle/>
          <a:p>
            <a:pPr marL="174625" indent="0">
              <a:lnSpc>
                <a:spcPct val="100000"/>
              </a:lnSpc>
              <a:spcBef>
                <a:spcPts val="0"/>
              </a:spcBef>
              <a:buNone/>
            </a:pP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多様な人達が一人一人</a:t>
            </a:r>
            <a:r>
              <a:rPr lang="ja-JP" altLang="en-US" dirty="0">
                <a:solidFill>
                  <a:srgbClr val="FF2800"/>
                </a:solidFill>
                <a:latin typeface="HGPｺﾞｼｯｸE" panose="020B0900000000000000" pitchFamily="50" charset="-128"/>
                <a:ea typeface="HGPｺﾞｼｯｸE" panose="020B0900000000000000" pitchFamily="50" charset="-128"/>
              </a:rPr>
              <a:t>役割</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を得て、</a:t>
            </a:r>
            <a:r>
              <a:rPr lang="ja-JP" altLang="en-US" dirty="0">
                <a:solidFill>
                  <a:srgbClr val="FF2800"/>
                </a:solidFill>
                <a:latin typeface="HGPｺﾞｼｯｸE" panose="020B0900000000000000" pitchFamily="50" charset="-128"/>
                <a:ea typeface="HGPｺﾞｼｯｸE" panose="020B0900000000000000" pitchFamily="50" charset="-128"/>
              </a:rPr>
              <a:t>やりがい</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を感じながら、</a:t>
            </a:r>
            <a:r>
              <a:rPr lang="ja-JP" altLang="en-US" dirty="0">
                <a:solidFill>
                  <a:srgbClr val="FF2800"/>
                </a:solidFill>
                <a:latin typeface="HGPｺﾞｼｯｸE" panose="020B0900000000000000" pitchFamily="50" charset="-128"/>
                <a:ea typeface="HGPｺﾞｼｯｸE" panose="020B0900000000000000" pitchFamily="50" charset="-128"/>
              </a:rPr>
              <a:t>楽しみ、前向き</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に取り組むことができるように心掛けましょう</a:t>
            </a:r>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a:xfrm>
            <a:off x="8564880" y="6208963"/>
            <a:ext cx="2743200" cy="365125"/>
          </a:xfrm>
        </p:spPr>
        <p:txBody>
          <a:bodyPr/>
          <a:lstStyle/>
          <a:p>
            <a:r>
              <a:rPr kumimoji="1" lang="en-US" altLang="ja-JP" sz="1400" dirty="0"/>
              <a:t>24</a:t>
            </a:r>
            <a:endParaRPr kumimoji="1" lang="ja-JP" altLang="en-US" sz="1400" dirty="0"/>
          </a:p>
        </p:txBody>
      </p:sp>
      <p:sp>
        <p:nvSpPr>
          <p:cNvPr id="5" name="楕円 4">
            <a:extLst>
              <a:ext uri="{FF2B5EF4-FFF2-40B4-BE49-F238E27FC236}">
                <a16:creationId xmlns:a16="http://schemas.microsoft.com/office/drawing/2014/main" id="{1BECB8A4-7F9C-476A-AE19-D28875392636}"/>
              </a:ext>
            </a:extLst>
          </p:cNvPr>
          <p:cNvSpPr/>
          <p:nvPr/>
        </p:nvSpPr>
        <p:spPr>
          <a:xfrm>
            <a:off x="1951902" y="2546828"/>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latin typeface="HGPｺﾞｼｯｸE" panose="020B0900000000000000" pitchFamily="50" charset="-128"/>
                <a:ea typeface="HGPｺﾞｼｯｸE" panose="020B0900000000000000" pitchFamily="50" charset="-128"/>
              </a:rPr>
              <a:t>広報</a:t>
            </a:r>
          </a:p>
        </p:txBody>
      </p:sp>
      <p:sp>
        <p:nvSpPr>
          <p:cNvPr id="8" name="テキスト ボックス 7">
            <a:extLst>
              <a:ext uri="{FF2B5EF4-FFF2-40B4-BE49-F238E27FC236}">
                <a16:creationId xmlns:a16="http://schemas.microsoft.com/office/drawing/2014/main" id="{72CE9C63-1993-4F2F-A593-BFDA39A29610}"/>
              </a:ext>
            </a:extLst>
          </p:cNvPr>
          <p:cNvSpPr txBox="1"/>
          <p:nvPr/>
        </p:nvSpPr>
        <p:spPr>
          <a:xfrm>
            <a:off x="3834094" y="3340075"/>
            <a:ext cx="2139696" cy="584775"/>
          </a:xfrm>
          <a:prstGeom prst="rect">
            <a:avLst/>
          </a:prstGeom>
          <a:noFill/>
        </p:spPr>
        <p:txBody>
          <a:bodyPr wrap="square" rtlCol="0">
            <a:spAutoFit/>
          </a:bodyPr>
          <a:lstStyle/>
          <a:p>
            <a:pPr algn="just"/>
            <a:r>
              <a:rPr lang="ja-JP" altLang="en-US" sz="1600">
                <a:solidFill>
                  <a:srgbClr val="404040"/>
                </a:solidFill>
                <a:latin typeface="HGPｺﾞｼｯｸE" panose="020B0900000000000000" pitchFamily="50" charset="-128"/>
                <a:ea typeface="HGPｺﾞｼｯｸE" panose="020B0900000000000000" pitchFamily="50" charset="-128"/>
              </a:rPr>
              <a:t>広報紙、アンケート、</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algn="just"/>
            <a:r>
              <a:rPr lang="ja-JP" altLang="en-US" sz="1600">
                <a:solidFill>
                  <a:srgbClr val="404040"/>
                </a:solidFill>
                <a:latin typeface="HGPｺﾞｼｯｸE" panose="020B0900000000000000" pitchFamily="50" charset="-128"/>
                <a:ea typeface="HGPｺﾞｼｯｸE" panose="020B0900000000000000" pitchFamily="50" charset="-128"/>
              </a:rPr>
              <a:t>イベントでＰＲ</a:t>
            </a:r>
          </a:p>
        </p:txBody>
      </p:sp>
      <p:sp>
        <p:nvSpPr>
          <p:cNvPr id="3" name="テキスト ボックス 2">
            <a:extLst>
              <a:ext uri="{FF2B5EF4-FFF2-40B4-BE49-F238E27FC236}">
                <a16:creationId xmlns:a16="http://schemas.microsoft.com/office/drawing/2014/main" id="{10459F6A-CA63-4AB9-BA0E-B6C4AC6E825D}"/>
              </a:ext>
            </a:extLst>
          </p:cNvPr>
          <p:cNvSpPr txBox="1"/>
          <p:nvPr/>
        </p:nvSpPr>
        <p:spPr>
          <a:xfrm>
            <a:off x="3829246" y="2933457"/>
            <a:ext cx="1734770" cy="461665"/>
          </a:xfrm>
          <a:prstGeom prst="rect">
            <a:avLst/>
          </a:prstGeom>
          <a:noFill/>
        </p:spPr>
        <p:txBody>
          <a:bodyPr wrap="none" rtlCol="0">
            <a:spAutoFit/>
          </a:bodyPr>
          <a:lstStyle/>
          <a:p>
            <a:r>
              <a:rPr lang="ja-JP" altLang="en-US" sz="2400">
                <a:solidFill>
                  <a:srgbClr val="FF2800"/>
                </a:solidFill>
                <a:latin typeface="HGPｺﾞｼｯｸE" panose="020B0900000000000000" pitchFamily="50" charset="-128"/>
                <a:ea typeface="HGPｺﾞｼｯｸE" panose="020B0900000000000000" pitchFamily="50" charset="-128"/>
              </a:rPr>
              <a:t>知ってもらう</a:t>
            </a:r>
          </a:p>
        </p:txBody>
      </p:sp>
      <p:sp>
        <p:nvSpPr>
          <p:cNvPr id="58" name="楕円 57">
            <a:extLst>
              <a:ext uri="{FF2B5EF4-FFF2-40B4-BE49-F238E27FC236}">
                <a16:creationId xmlns:a16="http://schemas.microsoft.com/office/drawing/2014/main" id="{71B6E1C1-D716-43A1-9ECD-EB1985793B70}"/>
              </a:ext>
            </a:extLst>
          </p:cNvPr>
          <p:cNvSpPr/>
          <p:nvPr/>
        </p:nvSpPr>
        <p:spPr>
          <a:xfrm>
            <a:off x="1951902" y="4507670"/>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latin typeface="HGPｺﾞｼｯｸE" panose="020B0900000000000000" pitchFamily="50" charset="-128"/>
                <a:ea typeface="HGPｺﾞｼｯｸE" panose="020B0900000000000000" pitchFamily="50" charset="-128"/>
              </a:rPr>
              <a:t>女性</a:t>
            </a:r>
            <a:endParaRPr lang="en-US" altLang="ja-JP" sz="3200">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A4CE3DB8-9ACF-4340-8903-C0F43CFF77A6}"/>
              </a:ext>
            </a:extLst>
          </p:cNvPr>
          <p:cNvSpPr txBox="1"/>
          <p:nvPr/>
        </p:nvSpPr>
        <p:spPr>
          <a:xfrm>
            <a:off x="3804980" y="5175791"/>
            <a:ext cx="3152915" cy="584775"/>
          </a:xfrm>
          <a:prstGeom prst="rect">
            <a:avLst/>
          </a:prstGeom>
          <a:noFill/>
        </p:spPr>
        <p:txBody>
          <a:bodyPr wrap="square" rtlCol="0">
            <a:spAutoFit/>
          </a:bodyPr>
          <a:lstStyle/>
          <a:p>
            <a:r>
              <a:rPr lang="ja-JP" altLang="en-US" sz="1600">
                <a:solidFill>
                  <a:srgbClr val="404040"/>
                </a:solidFill>
                <a:latin typeface="HGPｺﾞｼｯｸE" panose="020B0900000000000000" pitchFamily="50" charset="-128"/>
                <a:ea typeface="HGPｺﾞｼｯｸE" panose="020B0900000000000000" pitchFamily="50" charset="-128"/>
              </a:rPr>
              <a:t>女性にしかできない</a:t>
            </a:r>
            <a:endParaRPr lang="en-US" altLang="ja-JP" sz="1600">
              <a:solidFill>
                <a:srgbClr val="404040"/>
              </a:solidFill>
              <a:latin typeface="HGPｺﾞｼｯｸE" panose="020B0900000000000000" pitchFamily="50" charset="-128"/>
              <a:ea typeface="HGPｺﾞｼｯｸE" panose="020B0900000000000000" pitchFamily="50" charset="-128"/>
            </a:endParaRPr>
          </a:p>
          <a:p>
            <a:r>
              <a:rPr lang="ja-JP" altLang="en-US" sz="1600">
                <a:solidFill>
                  <a:srgbClr val="404040"/>
                </a:solidFill>
                <a:latin typeface="HGPｺﾞｼｯｸE" panose="020B0900000000000000" pitchFamily="50" charset="-128"/>
                <a:ea typeface="HGPｺﾞｼｯｸE" panose="020B0900000000000000" pitchFamily="50" charset="-128"/>
              </a:rPr>
              <a:t>ことがある</a:t>
            </a:r>
          </a:p>
        </p:txBody>
      </p:sp>
      <p:sp>
        <p:nvSpPr>
          <p:cNvPr id="20" name="テキスト ボックス 19">
            <a:extLst>
              <a:ext uri="{FF2B5EF4-FFF2-40B4-BE49-F238E27FC236}">
                <a16:creationId xmlns:a16="http://schemas.microsoft.com/office/drawing/2014/main" id="{9B7D48CF-BC18-44FA-B52C-A6A9FB68B3DA}"/>
              </a:ext>
            </a:extLst>
          </p:cNvPr>
          <p:cNvSpPr txBox="1"/>
          <p:nvPr/>
        </p:nvSpPr>
        <p:spPr>
          <a:xfrm>
            <a:off x="3783308" y="4781805"/>
            <a:ext cx="2023311" cy="461665"/>
          </a:xfrm>
          <a:prstGeom prst="rect">
            <a:avLst/>
          </a:prstGeom>
          <a:noFill/>
        </p:spPr>
        <p:txBody>
          <a:bodyPr wrap="none" rtlCol="0">
            <a:spAutoFit/>
          </a:bodyPr>
          <a:lstStyle/>
          <a:p>
            <a:r>
              <a:rPr lang="ja-JP" altLang="en-US" sz="2400">
                <a:solidFill>
                  <a:srgbClr val="FF2800"/>
                </a:solidFill>
                <a:latin typeface="HGPｺﾞｼｯｸE" panose="020B0900000000000000" pitchFamily="50" charset="-128"/>
                <a:ea typeface="HGPｺﾞｼｯｸE" panose="020B0900000000000000" pitchFamily="50" charset="-128"/>
              </a:rPr>
              <a:t>女性は不可欠</a:t>
            </a:r>
          </a:p>
        </p:txBody>
      </p:sp>
      <p:sp>
        <p:nvSpPr>
          <p:cNvPr id="56" name="楕円 55">
            <a:extLst>
              <a:ext uri="{FF2B5EF4-FFF2-40B4-BE49-F238E27FC236}">
                <a16:creationId xmlns:a16="http://schemas.microsoft.com/office/drawing/2014/main" id="{0683B93A-501E-4DE5-9BAB-A88B9518ED5A}"/>
              </a:ext>
            </a:extLst>
          </p:cNvPr>
          <p:cNvSpPr/>
          <p:nvPr/>
        </p:nvSpPr>
        <p:spPr>
          <a:xfrm>
            <a:off x="5890504" y="2521006"/>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latin typeface="HGPｺﾞｼｯｸE" panose="020B0900000000000000" pitchFamily="50" charset="-128"/>
                <a:ea typeface="HGPｺﾞｼｯｸE" panose="020B0900000000000000" pitchFamily="50" charset="-128"/>
              </a:rPr>
              <a:t>場</a:t>
            </a:r>
          </a:p>
        </p:txBody>
      </p:sp>
      <p:sp>
        <p:nvSpPr>
          <p:cNvPr id="64" name="テキスト ボックス 63">
            <a:extLst>
              <a:ext uri="{FF2B5EF4-FFF2-40B4-BE49-F238E27FC236}">
                <a16:creationId xmlns:a16="http://schemas.microsoft.com/office/drawing/2014/main" id="{D4FBAAAD-67A0-4A7B-934C-08C13C5267C4}"/>
              </a:ext>
            </a:extLst>
          </p:cNvPr>
          <p:cNvSpPr txBox="1"/>
          <p:nvPr/>
        </p:nvSpPr>
        <p:spPr>
          <a:xfrm>
            <a:off x="7690505" y="3307282"/>
            <a:ext cx="3080367" cy="584775"/>
          </a:xfrm>
          <a:prstGeom prst="rect">
            <a:avLst/>
          </a:prstGeom>
          <a:noFill/>
        </p:spPr>
        <p:txBody>
          <a:bodyPr wrap="square" rtlCol="0">
            <a:spAutoFit/>
          </a:bodyPr>
          <a:lstStyle/>
          <a:p>
            <a:pPr algn="just"/>
            <a:r>
              <a:rPr lang="ja-JP" altLang="en-US" sz="1600">
                <a:solidFill>
                  <a:srgbClr val="404040"/>
                </a:solidFill>
                <a:latin typeface="HGPｺﾞｼｯｸE" panose="020B0900000000000000" pitchFamily="50" charset="-128"/>
                <a:ea typeface="HGPｺﾞｼｯｸE" panose="020B0900000000000000" pitchFamily="50" charset="-128"/>
              </a:rPr>
              <a:t>参加したくなる</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algn="just"/>
            <a:r>
              <a:rPr lang="ja-JP" altLang="en-US" sz="1600">
                <a:solidFill>
                  <a:srgbClr val="404040"/>
                </a:solidFill>
                <a:latin typeface="HGPｺﾞｼｯｸE" panose="020B0900000000000000" pitchFamily="50" charset="-128"/>
                <a:ea typeface="HGPｺﾞｼｯｸE" panose="020B0900000000000000" pitchFamily="50" charset="-128"/>
              </a:rPr>
              <a:t>雰囲気づくり</a:t>
            </a:r>
          </a:p>
        </p:txBody>
      </p:sp>
      <p:sp>
        <p:nvSpPr>
          <p:cNvPr id="21" name="テキスト ボックス 20">
            <a:extLst>
              <a:ext uri="{FF2B5EF4-FFF2-40B4-BE49-F238E27FC236}">
                <a16:creationId xmlns:a16="http://schemas.microsoft.com/office/drawing/2014/main" id="{961F5F62-150A-431B-974B-65205E3FAB02}"/>
              </a:ext>
            </a:extLst>
          </p:cNvPr>
          <p:cNvSpPr txBox="1"/>
          <p:nvPr/>
        </p:nvSpPr>
        <p:spPr>
          <a:xfrm>
            <a:off x="7690505" y="2921773"/>
            <a:ext cx="2029723" cy="461665"/>
          </a:xfrm>
          <a:prstGeom prst="rect">
            <a:avLst/>
          </a:prstGeom>
          <a:noFill/>
        </p:spPr>
        <p:txBody>
          <a:bodyPr wrap="none" rtlCol="0">
            <a:spAutoFit/>
          </a:bodyPr>
          <a:lstStyle/>
          <a:p>
            <a:r>
              <a:rPr lang="ja-JP" altLang="en-US" sz="2400">
                <a:solidFill>
                  <a:srgbClr val="FF2800"/>
                </a:solidFill>
                <a:latin typeface="HGPｺﾞｼｯｸE" panose="020B0900000000000000" pitchFamily="50" charset="-128"/>
                <a:ea typeface="HGPｺﾞｼｯｸE" panose="020B0900000000000000" pitchFamily="50" charset="-128"/>
              </a:rPr>
              <a:t>楽しい場づくり</a:t>
            </a:r>
          </a:p>
        </p:txBody>
      </p:sp>
      <p:sp>
        <p:nvSpPr>
          <p:cNvPr id="60" name="楕円 59">
            <a:extLst>
              <a:ext uri="{FF2B5EF4-FFF2-40B4-BE49-F238E27FC236}">
                <a16:creationId xmlns:a16="http://schemas.microsoft.com/office/drawing/2014/main" id="{73E68C3D-3B2C-4381-B45D-9F59AD8D3706}"/>
              </a:ext>
            </a:extLst>
          </p:cNvPr>
          <p:cNvSpPr/>
          <p:nvPr/>
        </p:nvSpPr>
        <p:spPr>
          <a:xfrm>
            <a:off x="5890504" y="4503661"/>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latin typeface="HGPｺﾞｼｯｸE" panose="020B0900000000000000" pitchFamily="50" charset="-128"/>
              <a:ea typeface="HGPｺﾞｼｯｸE" panose="020B0900000000000000" pitchFamily="50" charset="-128"/>
            </a:endParaRPr>
          </a:p>
        </p:txBody>
      </p:sp>
      <p:sp>
        <p:nvSpPr>
          <p:cNvPr id="66" name="テキスト ボックス 65">
            <a:extLst>
              <a:ext uri="{FF2B5EF4-FFF2-40B4-BE49-F238E27FC236}">
                <a16:creationId xmlns:a16="http://schemas.microsoft.com/office/drawing/2014/main" id="{41F9E69C-9099-4D80-92A2-F197991F5DFE}"/>
              </a:ext>
            </a:extLst>
          </p:cNvPr>
          <p:cNvSpPr txBox="1"/>
          <p:nvPr/>
        </p:nvSpPr>
        <p:spPr>
          <a:xfrm>
            <a:off x="7674658" y="5278270"/>
            <a:ext cx="3080367" cy="338554"/>
          </a:xfrm>
          <a:prstGeom prst="rect">
            <a:avLst/>
          </a:prstGeom>
          <a:noFill/>
        </p:spPr>
        <p:txBody>
          <a:bodyPr wrap="square" rtlCol="0">
            <a:spAutoFit/>
          </a:bodyPr>
          <a:lstStyle/>
          <a:p>
            <a:pPr algn="just"/>
            <a:r>
              <a:rPr lang="ja-JP" altLang="en-US" sz="1600">
                <a:solidFill>
                  <a:srgbClr val="404040"/>
                </a:solidFill>
                <a:latin typeface="HGPｺﾞｼｯｸE" panose="020B0900000000000000" pitchFamily="50" charset="-128"/>
                <a:ea typeface="HGPｺﾞｼｯｸE" panose="020B0900000000000000" pitchFamily="50" charset="-128"/>
              </a:rPr>
              <a:t>継続的な活動を意識</a:t>
            </a:r>
          </a:p>
        </p:txBody>
      </p:sp>
      <p:sp>
        <p:nvSpPr>
          <p:cNvPr id="22" name="テキスト ボックス 21">
            <a:extLst>
              <a:ext uri="{FF2B5EF4-FFF2-40B4-BE49-F238E27FC236}">
                <a16:creationId xmlns:a16="http://schemas.microsoft.com/office/drawing/2014/main" id="{C8D3BC5A-E2CC-4CE4-9DD2-38E626F5D64D}"/>
              </a:ext>
            </a:extLst>
          </p:cNvPr>
          <p:cNvSpPr txBox="1"/>
          <p:nvPr/>
        </p:nvSpPr>
        <p:spPr>
          <a:xfrm>
            <a:off x="7704380" y="4861358"/>
            <a:ext cx="2385589" cy="461665"/>
          </a:xfrm>
          <a:prstGeom prst="rect">
            <a:avLst/>
          </a:prstGeom>
          <a:noFill/>
        </p:spPr>
        <p:txBody>
          <a:bodyPr wrap="none" rtlCol="0">
            <a:spAutoFit/>
          </a:bodyPr>
          <a:lstStyle/>
          <a:p>
            <a:r>
              <a:rPr lang="ja-JP" altLang="en-US" sz="2400">
                <a:solidFill>
                  <a:srgbClr val="FF2800"/>
                </a:solidFill>
                <a:latin typeface="HGPｺﾞｼｯｸE" panose="020B0900000000000000" pitchFamily="50" charset="-128"/>
                <a:ea typeface="HGPｺﾞｼｯｸE" panose="020B0900000000000000" pitchFamily="50" charset="-128"/>
              </a:rPr>
              <a:t>育てる・巻き込む</a:t>
            </a:r>
          </a:p>
        </p:txBody>
      </p:sp>
      <p:sp>
        <p:nvSpPr>
          <p:cNvPr id="13" name="テキスト ボックス 12">
            <a:extLst>
              <a:ext uri="{FF2B5EF4-FFF2-40B4-BE49-F238E27FC236}">
                <a16:creationId xmlns:a16="http://schemas.microsoft.com/office/drawing/2014/main" id="{33337D00-BB22-4F3A-9729-23AE22715763}"/>
              </a:ext>
            </a:extLst>
          </p:cNvPr>
          <p:cNvSpPr txBox="1"/>
          <p:nvPr/>
        </p:nvSpPr>
        <p:spPr>
          <a:xfrm>
            <a:off x="6093561" y="5080452"/>
            <a:ext cx="1415772" cy="584775"/>
          </a:xfrm>
          <a:prstGeom prst="rect">
            <a:avLst/>
          </a:prstGeom>
          <a:noFill/>
        </p:spPr>
        <p:txBody>
          <a:bodyPr wrap="none" rtlCol="0">
            <a:spAutoFit/>
          </a:bodyPr>
          <a:lstStyle/>
          <a:p>
            <a:r>
              <a:rPr lang="ja-JP" altLang="en-US" sz="3200">
                <a:solidFill>
                  <a:schemeClr val="bg1"/>
                </a:solidFill>
                <a:latin typeface="HGPｺﾞｼｯｸE" panose="020B0900000000000000" pitchFamily="50" charset="-128"/>
                <a:ea typeface="HGPｺﾞｼｯｸE" panose="020B0900000000000000" pitchFamily="50" charset="-128"/>
              </a:rPr>
              <a:t>次世代</a:t>
            </a:r>
          </a:p>
        </p:txBody>
      </p:sp>
    </p:spTree>
    <p:extLst>
      <p:ext uri="{BB962C8B-B14F-4D97-AF65-F5344CB8AC3E}">
        <p14:creationId xmlns:p14="http://schemas.microsoft.com/office/powerpoint/2010/main" val="4096179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a:xfrm>
            <a:off x="0" y="0"/>
            <a:ext cx="12192000" cy="614989"/>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自主防災組織に参加する仲間を増やす</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a:xfrm>
            <a:off x="8612177" y="6257413"/>
            <a:ext cx="2743200" cy="365125"/>
          </a:xfrm>
        </p:spPr>
        <p:txBody>
          <a:bodyPr/>
          <a:lstStyle/>
          <a:p>
            <a:r>
              <a:rPr kumimoji="1" lang="en-US" altLang="ja-JP" sz="1400" dirty="0"/>
              <a:t>25</a:t>
            </a:r>
            <a:endParaRPr kumimoji="1" lang="ja-JP" altLang="en-US" sz="1400" dirty="0"/>
          </a:p>
        </p:txBody>
      </p:sp>
      <p:sp>
        <p:nvSpPr>
          <p:cNvPr id="23" name="コンテンツ プレースホルダー 4">
            <a:extLst>
              <a:ext uri="{FF2B5EF4-FFF2-40B4-BE49-F238E27FC236}">
                <a16:creationId xmlns:a16="http://schemas.microsoft.com/office/drawing/2014/main" id="{E2E1278D-0CD0-4926-AA8E-E931CC8C89CD}"/>
              </a:ext>
            </a:extLst>
          </p:cNvPr>
          <p:cNvSpPr txBox="1">
            <a:spLocks/>
          </p:cNvSpPr>
          <p:nvPr/>
        </p:nvSpPr>
        <p:spPr>
          <a:xfrm>
            <a:off x="1912927" y="980114"/>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2800"/>
                </a:solidFill>
              </a:rPr>
              <a:t>■地域にいる専門人材を活用した人材の育成</a:t>
            </a:r>
            <a:endParaRPr lang="en-US" altLang="ja-JP" dirty="0">
              <a:solidFill>
                <a:srgbClr val="FF2800"/>
              </a:solidFill>
            </a:endParaRPr>
          </a:p>
          <a:p>
            <a:pPr marL="0" indent="0">
              <a:buNone/>
            </a:pPr>
            <a:r>
              <a:rPr lang="ja-JP" altLang="en-US" sz="2000" dirty="0">
                <a:solidFill>
                  <a:schemeClr val="tx1">
                    <a:lumMod val="75000"/>
                    <a:lumOff val="25000"/>
                  </a:schemeClr>
                </a:solidFill>
              </a:rPr>
              <a:t>（公郷台自治会自主防災組織：神奈川県　横須賀市）</a:t>
            </a:r>
            <a:r>
              <a:rPr lang="en-US" altLang="ja-JP" sz="2000" dirty="0">
                <a:solidFill>
                  <a:schemeClr val="tx1">
                    <a:lumMod val="75000"/>
                    <a:lumOff val="25000"/>
                  </a:schemeClr>
                </a:solidFill>
              </a:rPr>
              <a:t/>
            </a:r>
            <a:br>
              <a:rPr lang="en-US" altLang="ja-JP" sz="2000" dirty="0">
                <a:solidFill>
                  <a:schemeClr val="tx1">
                    <a:lumMod val="75000"/>
                    <a:lumOff val="25000"/>
                  </a:schemeClr>
                </a:solidFill>
              </a:rPr>
            </a:br>
            <a:endParaRPr lang="ja-JP" altLang="en-US" sz="2000" dirty="0">
              <a:solidFill>
                <a:schemeClr val="tx1">
                  <a:lumMod val="75000"/>
                  <a:lumOff val="25000"/>
                </a:schemeClr>
              </a:solidFill>
            </a:endParaRPr>
          </a:p>
          <a:p>
            <a:endParaRPr lang="ja-JP" altLang="en-US" dirty="0">
              <a:solidFill>
                <a:schemeClr val="tx1">
                  <a:lumMod val="75000"/>
                  <a:lumOff val="25000"/>
                </a:schemeClr>
              </a:solidFill>
            </a:endParaRPr>
          </a:p>
        </p:txBody>
      </p:sp>
      <p:sp>
        <p:nvSpPr>
          <p:cNvPr id="24" name="正方形/長方形 23">
            <a:extLst>
              <a:ext uri="{FF2B5EF4-FFF2-40B4-BE49-F238E27FC236}">
                <a16:creationId xmlns:a16="http://schemas.microsoft.com/office/drawing/2014/main" id="{E83AD410-A422-4392-A94E-1DD0495A27CE}"/>
              </a:ext>
            </a:extLst>
          </p:cNvPr>
          <p:cNvSpPr/>
          <p:nvPr/>
        </p:nvSpPr>
        <p:spPr>
          <a:xfrm>
            <a:off x="1935174" y="2018468"/>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町内に潜在する災害対応専門人材や、災害時に協力してもらえる事業者を、同自主防災組織の「防災人材バンク」に登録してもらい、平常時はアドバイザー役として、災害発生時は戦力として協力体制を構築した</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登録者には、消防職員や看護師・介護士、工務店、水道工事店がいることから地域住民に安心を提供している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5" name="テキスト ボックス 24">
            <a:extLst>
              <a:ext uri="{FF2B5EF4-FFF2-40B4-BE49-F238E27FC236}">
                <a16:creationId xmlns:a16="http://schemas.microsoft.com/office/drawing/2014/main" id="{005534DD-35FB-465D-8E11-9241BED96BAD}"/>
              </a:ext>
            </a:extLst>
          </p:cNvPr>
          <p:cNvSpPr txBox="1"/>
          <p:nvPr/>
        </p:nvSpPr>
        <p:spPr>
          <a:xfrm>
            <a:off x="2219346" y="6360928"/>
            <a:ext cx="2367956"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a:t>
            </a:r>
          </a:p>
        </p:txBody>
      </p:sp>
      <p:graphicFrame>
        <p:nvGraphicFramePr>
          <p:cNvPr id="26" name="オブジェクト 25">
            <a:extLst>
              <a:ext uri="{FF2B5EF4-FFF2-40B4-BE49-F238E27FC236}">
                <a16:creationId xmlns:a16="http://schemas.microsoft.com/office/drawing/2014/main" id="{18B13F0F-2A15-4B4C-8FB4-5ACDDD3E17F5}"/>
              </a:ext>
            </a:extLst>
          </p:cNvPr>
          <p:cNvGraphicFramePr>
            <a:graphicFrameLocks noChangeAspect="1"/>
          </p:cNvGraphicFramePr>
          <p:nvPr/>
        </p:nvGraphicFramePr>
        <p:xfrm>
          <a:off x="2313458" y="1480009"/>
          <a:ext cx="803275" cy="230187"/>
        </p:xfrm>
        <a:graphic>
          <a:graphicData uri="http://schemas.openxmlformats.org/presentationml/2006/ole">
            <mc:AlternateContent xmlns:mc="http://schemas.openxmlformats.org/markup-compatibility/2006">
              <mc:Choice xmlns:v="urn:schemas-microsoft-com:vml" Requires="v">
                <p:oleObj spid="_x0000_s6170" name="Document" r:id="rId4" imgW="814516" imgH="236897" progId="Word.Document.12">
                  <p:embed/>
                </p:oleObj>
              </mc:Choice>
              <mc:Fallback>
                <p:oleObj name="Document" r:id="rId4" imgW="814516" imgH="236897" progId="Word.Document.12">
                  <p:embed/>
                  <p:pic>
                    <p:nvPicPr>
                      <p:cNvPr id="26" name="オブジェクト 25">
                        <a:extLst>
                          <a:ext uri="{FF2B5EF4-FFF2-40B4-BE49-F238E27FC236}">
                            <a16:creationId xmlns:a16="http://schemas.microsoft.com/office/drawing/2014/main" id="{18B13F0F-2A15-4B4C-8FB4-5ACDDD3E17F5}"/>
                          </a:ext>
                        </a:extLst>
                      </p:cNvPr>
                      <p:cNvPicPr/>
                      <p:nvPr/>
                    </p:nvPicPr>
                    <p:blipFill>
                      <a:blip r:embed="rId5"/>
                      <a:stretch>
                        <a:fillRect/>
                      </a:stretch>
                    </p:blipFill>
                    <p:spPr>
                      <a:xfrm>
                        <a:off x="2313458" y="1480009"/>
                        <a:ext cx="803275" cy="230187"/>
                      </a:xfrm>
                      <a:prstGeom prst="rect">
                        <a:avLst/>
                      </a:prstGeom>
                    </p:spPr>
                  </p:pic>
                </p:oleObj>
              </mc:Fallback>
            </mc:AlternateContent>
          </a:graphicData>
        </a:graphic>
      </p:graphicFrame>
      <p:pic>
        <p:nvPicPr>
          <p:cNvPr id="27" name="図 26">
            <a:extLst>
              <a:ext uri="{FF2B5EF4-FFF2-40B4-BE49-F238E27FC236}">
                <a16:creationId xmlns:a16="http://schemas.microsoft.com/office/drawing/2014/main" id="{41F221F7-059E-4E53-AF78-335795D8EBEB}"/>
              </a:ext>
            </a:extLst>
          </p:cNvPr>
          <p:cNvPicPr>
            <a:picLocks noChangeAspect="1"/>
          </p:cNvPicPr>
          <p:nvPr/>
        </p:nvPicPr>
        <p:blipFill>
          <a:blip r:embed="rId6"/>
          <a:stretch>
            <a:fillRect/>
          </a:stretch>
        </p:blipFill>
        <p:spPr>
          <a:xfrm>
            <a:off x="3436108" y="4376420"/>
            <a:ext cx="5319785" cy="1947513"/>
          </a:xfrm>
          <a:prstGeom prst="rect">
            <a:avLst/>
          </a:prstGeom>
        </p:spPr>
      </p:pic>
    </p:spTree>
    <p:extLst>
      <p:ext uri="{BB962C8B-B14F-4D97-AF65-F5344CB8AC3E}">
        <p14:creationId xmlns:p14="http://schemas.microsoft.com/office/powerpoint/2010/main" val="1509297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21828"/>
            <a:ext cx="12192000" cy="650875"/>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自主防災組織に参加する仲間を増やす</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248775" y="6266494"/>
            <a:ext cx="2057400" cy="365125"/>
          </a:xfrm>
        </p:spPr>
        <p:txBody>
          <a:bodyPr/>
          <a:lstStyle/>
          <a:p>
            <a:r>
              <a:rPr kumimoji="1" lang="en-US" altLang="ja-JP" sz="1400" dirty="0"/>
              <a:t>26</a:t>
            </a:r>
            <a:endParaRPr kumimoji="1" lang="ja-JP" altLang="en-US" sz="1400" dirty="0"/>
          </a:p>
        </p:txBody>
      </p:sp>
      <p:sp>
        <p:nvSpPr>
          <p:cNvPr id="10" name="コンテンツ プレースホルダー 4">
            <a:extLst>
              <a:ext uri="{FF2B5EF4-FFF2-40B4-BE49-F238E27FC236}">
                <a16:creationId xmlns:a16="http://schemas.microsoft.com/office/drawing/2014/main" id="{DCC7E4AC-A9D1-434C-8B78-4EDF06B9EF10}"/>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■子どもも楽しめる訓練で高まる地域の防災意識</a:t>
            </a:r>
            <a:endParaRPr lang="en-US" altLang="ja-JP">
              <a:solidFill>
                <a:srgbClr val="FF2800"/>
              </a:solidFill>
            </a:endParaRPr>
          </a:p>
          <a:p>
            <a:pPr marL="0" indent="0">
              <a:buNone/>
            </a:pPr>
            <a:r>
              <a:rPr lang="ja-JP" altLang="en-US" sz="2000">
                <a:solidFill>
                  <a:schemeClr val="tx1">
                    <a:lumMod val="75000"/>
                    <a:lumOff val="25000"/>
                  </a:schemeClr>
                </a:solidFill>
              </a:rPr>
              <a:t>（石神自主防災会：埼玉県　新座市）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1" name="正方形/長方形 10">
            <a:extLst>
              <a:ext uri="{FF2B5EF4-FFF2-40B4-BE49-F238E27FC236}">
                <a16:creationId xmlns:a16="http://schemas.microsoft.com/office/drawing/2014/main" id="{B5F855B2-FCEE-4B88-A803-2F1CB4644C26}"/>
              </a:ext>
            </a:extLst>
          </p:cNvPr>
          <p:cNvSpPr/>
          <p:nvPr/>
        </p:nvSpPr>
        <p:spPr>
          <a:xfrm>
            <a:off x="2197100" y="1915715"/>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石神小学校体育館を利用した「お泊り訓練」を実施</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お泊り訓練の内容については、誰でも参加しやすいソフトな訓練項目、楽しいゲームや子供との災害料理を作る等。</a:t>
            </a: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PTA</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、親父の会も参加</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スタンプラリー・町会炊き出し</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班と子ども達の共同炊事・</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簡易ランタンや新聞紙</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スリッパの作成・段ボール</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ブロック設置などを行った</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70011267-C37A-41BA-BB95-A1B9842BE2D4}"/>
              </a:ext>
            </a:extLst>
          </p:cNvPr>
          <p:cNvSpPr txBox="1"/>
          <p:nvPr/>
        </p:nvSpPr>
        <p:spPr>
          <a:xfrm>
            <a:off x="2197100" y="6181177"/>
            <a:ext cx="2367956" cy="430887"/>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a:t>
            </a:r>
            <a:endParaRPr lang="en-US" altLang="ja-JP" sz="11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写真：新座市ホームページ</a:t>
            </a:r>
          </a:p>
        </p:txBody>
      </p:sp>
      <p:graphicFrame>
        <p:nvGraphicFramePr>
          <p:cNvPr id="14" name="オブジェクト 13">
            <a:extLst>
              <a:ext uri="{FF2B5EF4-FFF2-40B4-BE49-F238E27FC236}">
                <a16:creationId xmlns:a16="http://schemas.microsoft.com/office/drawing/2014/main" id="{C7DFA782-E326-4D84-9C76-95FCB5D51123}"/>
              </a:ext>
            </a:extLst>
          </p:cNvPr>
          <p:cNvGraphicFramePr>
            <a:graphicFrameLocks noChangeAspect="1"/>
          </p:cNvGraphicFramePr>
          <p:nvPr/>
        </p:nvGraphicFramePr>
        <p:xfrm>
          <a:off x="2276657" y="1332821"/>
          <a:ext cx="803275" cy="230187"/>
        </p:xfrm>
        <a:graphic>
          <a:graphicData uri="http://schemas.openxmlformats.org/presentationml/2006/ole">
            <mc:AlternateContent xmlns:mc="http://schemas.openxmlformats.org/markup-compatibility/2006">
              <mc:Choice xmlns:v="urn:schemas-microsoft-com:vml" Requires="v">
                <p:oleObj spid="_x0000_s7195" name="Document" r:id="rId4" imgW="814516" imgH="236897" progId="Word.Document.12">
                  <p:embed/>
                </p:oleObj>
              </mc:Choice>
              <mc:Fallback>
                <p:oleObj name="Document" r:id="rId4" imgW="814516" imgH="236897" progId="Word.Document.12">
                  <p:embed/>
                  <p:pic>
                    <p:nvPicPr>
                      <p:cNvPr id="14" name="オブジェクト 13">
                        <a:extLst>
                          <a:ext uri="{FF2B5EF4-FFF2-40B4-BE49-F238E27FC236}">
                            <a16:creationId xmlns:a16="http://schemas.microsoft.com/office/drawing/2014/main" id="{C7DFA782-E326-4D84-9C76-95FCB5D51123}"/>
                          </a:ext>
                        </a:extLst>
                      </p:cNvPr>
                      <p:cNvPicPr/>
                      <p:nvPr/>
                    </p:nvPicPr>
                    <p:blipFill>
                      <a:blip r:embed="rId5"/>
                      <a:stretch>
                        <a:fillRect/>
                      </a:stretch>
                    </p:blipFill>
                    <p:spPr>
                      <a:xfrm>
                        <a:off x="2276657" y="1332821"/>
                        <a:ext cx="803275" cy="230187"/>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9AEF2FE5-09B8-4080-BA91-11DCF1F8308C}"/>
              </a:ext>
            </a:extLst>
          </p:cNvPr>
          <p:cNvPicPr>
            <a:picLocks noChangeAspect="1"/>
          </p:cNvPicPr>
          <p:nvPr/>
        </p:nvPicPr>
        <p:blipFill>
          <a:blip r:embed="rId6"/>
          <a:stretch>
            <a:fillRect/>
          </a:stretch>
        </p:blipFill>
        <p:spPr>
          <a:xfrm>
            <a:off x="6572191" y="4013156"/>
            <a:ext cx="3128812" cy="2342238"/>
          </a:xfrm>
          <a:prstGeom prst="rect">
            <a:avLst/>
          </a:prstGeom>
        </p:spPr>
      </p:pic>
    </p:spTree>
    <p:extLst>
      <p:ext uri="{BB962C8B-B14F-4D97-AF65-F5344CB8AC3E}">
        <p14:creationId xmlns:p14="http://schemas.microsoft.com/office/powerpoint/2010/main" val="3245825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15986"/>
            <a:ext cx="12133690" cy="654350"/>
          </a:xfrm>
          <a:solidFill>
            <a:srgbClr val="00B050"/>
          </a:solidFill>
        </p:spPr>
        <p:txBody>
          <a:bodyPr>
            <a:normAutofit/>
          </a:bodyPr>
          <a:lstStyle/>
          <a:p>
            <a:r>
              <a:rPr kumimoji="1" lang="ja-JP" altLang="en-US" sz="3200" b="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学習目標と内容</a:t>
            </a:r>
          </a:p>
        </p:txBody>
      </p:sp>
      <p:sp>
        <p:nvSpPr>
          <p:cNvPr id="3" name="コンテンツ プレースホルダー 2">
            <a:extLst>
              <a:ext uri="{FF2B5EF4-FFF2-40B4-BE49-F238E27FC236}">
                <a16:creationId xmlns:a16="http://schemas.microsoft.com/office/drawing/2014/main" id="{6AEDB143-3FCB-4E29-8C76-4BD03323FBDB}"/>
              </a:ext>
            </a:extLst>
          </p:cNvPr>
          <p:cNvSpPr>
            <a:spLocks noGrp="1"/>
          </p:cNvSpPr>
          <p:nvPr>
            <p:ph idx="1"/>
          </p:nvPr>
        </p:nvSpPr>
        <p:spPr>
          <a:xfrm>
            <a:off x="1934936" y="758033"/>
            <a:ext cx="8343899" cy="551543"/>
          </a:xfrm>
        </p:spPr>
        <p:txBody>
          <a:bodyPr/>
          <a:lstStyle/>
          <a:p>
            <a:r>
              <a:rPr kumimoji="1" lang="ja-JP" altLang="en-US" sz="3200" dirty="0">
                <a:solidFill>
                  <a:schemeClr val="tx1">
                    <a:lumMod val="75000"/>
                    <a:lumOff val="25000"/>
                  </a:schemeClr>
                </a:solidFill>
                <a:latin typeface="HGPｺﾞｼｯｸE" panose="020B0900000000000000" pitchFamily="50" charset="-128"/>
                <a:ea typeface="HGPｺﾞｼｯｸE" panose="020B0900000000000000" pitchFamily="50" charset="-128"/>
              </a:rPr>
              <a:t>学習目標</a:t>
            </a:r>
            <a:endParaRPr kumimoji="1" lang="en-US" altLang="ja-JP" sz="32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lvl="1"/>
            <a:endParaRPr lang="en-US" altLang="ja-JP" dirty="0">
              <a:solidFill>
                <a:schemeClr val="tx1">
                  <a:lumMod val="75000"/>
                  <a:lumOff val="25000"/>
                </a:schemeClr>
              </a:solidFill>
            </a:endParaRPr>
          </a:p>
          <a:p>
            <a:endParaRPr kumimoji="1" lang="en-US" altLang="ja-JP" dirty="0">
              <a:solidFill>
                <a:schemeClr val="tx1">
                  <a:lumMod val="75000"/>
                  <a:lumOff val="25000"/>
                </a:schemeClr>
              </a:solidFill>
            </a:endParaRPr>
          </a:p>
          <a:p>
            <a:endParaRPr lang="en-US" altLang="ja-JP" dirty="0">
              <a:solidFill>
                <a:schemeClr val="tx1">
                  <a:lumMod val="75000"/>
                  <a:lumOff val="25000"/>
                </a:schemeClr>
              </a:solidFill>
            </a:endParaRPr>
          </a:p>
          <a:p>
            <a:endParaRPr kumimoji="1" lang="en-US" altLang="ja-JP" dirty="0">
              <a:solidFill>
                <a:schemeClr val="tx1">
                  <a:lumMod val="75000"/>
                  <a:lumOff val="25000"/>
                </a:schemeClr>
              </a:solidFill>
            </a:endParaRPr>
          </a:p>
          <a:p>
            <a:endParaRPr lang="en-US" altLang="ja-JP" dirty="0">
              <a:solidFill>
                <a:schemeClr val="tx1">
                  <a:lumMod val="75000"/>
                  <a:lumOff val="25000"/>
                </a:schemeClr>
              </a:solidFill>
            </a:endParaRPr>
          </a:p>
          <a:p>
            <a:endParaRPr lang="en-US" altLang="ja-JP" dirty="0">
              <a:solidFill>
                <a:schemeClr val="tx1">
                  <a:lumMod val="75000"/>
                  <a:lumOff val="25000"/>
                </a:schemeClr>
              </a:solidFill>
            </a:endParaRPr>
          </a:p>
          <a:p>
            <a:pPr marL="0" indent="0">
              <a:buNone/>
            </a:pPr>
            <a:endParaRPr kumimoji="1" lang="ja-JP" altLang="en-US" dirty="0">
              <a:solidFill>
                <a:schemeClr val="tx1">
                  <a:lumMod val="75000"/>
                  <a:lumOff val="25000"/>
                </a:schemeClr>
              </a:solidFill>
            </a:endParaRP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p:txBody>
          <a:bodyPr/>
          <a:lstStyle/>
          <a:p>
            <a:endParaRPr kumimoji="1" lang="ja-JP" altLang="en-US" dirty="0">
              <a:solidFill>
                <a:prstClr val="black">
                  <a:lumMod val="75000"/>
                  <a:lumOff val="25000"/>
                </a:prstClr>
              </a:solidFill>
            </a:endParaRPr>
          </a:p>
        </p:txBody>
      </p:sp>
      <p:sp>
        <p:nvSpPr>
          <p:cNvPr id="7" name="テキスト ボックス 6">
            <a:extLst>
              <a:ext uri="{FF2B5EF4-FFF2-40B4-BE49-F238E27FC236}">
                <a16:creationId xmlns:a16="http://schemas.microsoft.com/office/drawing/2014/main" id="{09A349B5-D88D-4943-9188-825BB2B3CB56}"/>
              </a:ext>
            </a:extLst>
          </p:cNvPr>
          <p:cNvSpPr txBox="1"/>
          <p:nvPr/>
        </p:nvSpPr>
        <p:spPr>
          <a:xfrm>
            <a:off x="2146884" y="1395082"/>
            <a:ext cx="7920000" cy="954107"/>
          </a:xfrm>
          <a:prstGeom prst="rect">
            <a:avLst/>
          </a:prstGeom>
          <a:noFill/>
        </p:spPr>
        <p:txBody>
          <a:bodyPr wrap="square" rtlCol="0">
            <a:spAutoFit/>
          </a:bodyPr>
          <a:lstStyle/>
          <a:p>
            <a:pPr algn="just">
              <a:spcAft>
                <a:spcPts val="3600"/>
              </a:spcAft>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地域で自主防災活動に取り組む際に、リーダーとして最低限必要と考えられる知識を身につける</a:t>
            </a:r>
          </a:p>
        </p:txBody>
      </p:sp>
      <p:sp>
        <p:nvSpPr>
          <p:cNvPr id="9" name="正方形/長方形 8">
            <a:extLst>
              <a:ext uri="{FF2B5EF4-FFF2-40B4-BE49-F238E27FC236}">
                <a16:creationId xmlns:a16="http://schemas.microsoft.com/office/drawing/2014/main" id="{104B1802-FF1D-420E-8F49-CF8ECD1C94D3}"/>
              </a:ext>
            </a:extLst>
          </p:cNvPr>
          <p:cNvSpPr/>
          <p:nvPr/>
        </p:nvSpPr>
        <p:spPr>
          <a:xfrm>
            <a:off x="1923600" y="2886076"/>
            <a:ext cx="8344800" cy="3589734"/>
          </a:xfrm>
          <a:prstGeom prst="rect">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lgn="just">
              <a:spcAft>
                <a:spcPts val="1200"/>
              </a:spcAft>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＜目次＞</a:t>
            </a:r>
            <a:endParaRPr kumimoji="1" lang="en-US" altLang="ja-JP" sz="28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514350" lvl="1" indent="-514350" algn="just">
              <a:spcAft>
                <a:spcPts val="1200"/>
              </a:spcAft>
              <a:buFont typeface="Wingdings" panose="05000000000000000000" pitchFamily="2" charset="2"/>
              <a:buChar char="l"/>
            </a:pPr>
            <a:r>
              <a:rPr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自主防災活動の必要性</a:t>
            </a: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　　　　　</a:t>
            </a:r>
            <a:endPar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514350" lvl="1" indent="-514350" algn="just">
              <a:spcAft>
                <a:spcPts val="1200"/>
              </a:spcAft>
              <a:buFont typeface="Wingdings" panose="05000000000000000000" pitchFamily="2" charset="2"/>
              <a:buChar char="l"/>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仲間を増やす　　</a:t>
            </a:r>
            <a:endPar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514350" lvl="1" indent="-514350" algn="just">
              <a:spcAft>
                <a:spcPts val="1200"/>
              </a:spcAft>
              <a:buFont typeface="Wingdings" panose="05000000000000000000" pitchFamily="2" charset="2"/>
              <a:buChar char="l"/>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地域</a:t>
            </a:r>
            <a:r>
              <a:rPr kumimoji="1" lang="ja-JP" altLang="en-US" sz="28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を取り巻く団体</a:t>
            </a: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等との連携</a:t>
            </a:r>
          </a:p>
          <a:p>
            <a:pPr marL="514350" lvl="1" indent="-514350" algn="just">
              <a:spcAft>
                <a:spcPts val="1200"/>
              </a:spcAft>
              <a:buFont typeface="Wingdings" panose="05000000000000000000" pitchFamily="2" charset="2"/>
              <a:buChar char="l"/>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住民の防災意識の向上</a:t>
            </a:r>
          </a:p>
        </p:txBody>
      </p:sp>
      <p:sp>
        <p:nvSpPr>
          <p:cNvPr id="5" name="テキスト ボックス 4">
            <a:extLst>
              <a:ext uri="{FF2B5EF4-FFF2-40B4-BE49-F238E27FC236}">
                <a16:creationId xmlns:a16="http://schemas.microsoft.com/office/drawing/2014/main" id="{0C957F94-0550-4D6B-A084-42899944642E}"/>
              </a:ext>
            </a:extLst>
          </p:cNvPr>
          <p:cNvSpPr txBox="1"/>
          <p:nvPr/>
        </p:nvSpPr>
        <p:spPr>
          <a:xfrm>
            <a:off x="7748058" y="3895569"/>
            <a:ext cx="1337226"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 1</a:t>
            </a:r>
            <a:r>
              <a:rPr kumimoji="1" lang="ja-JP" altLang="en-US" sz="2400" dirty="0">
                <a:solidFill>
                  <a:prstClr val="black">
                    <a:lumMod val="75000"/>
                    <a:lumOff val="25000"/>
                  </a:prstClr>
                </a:solidFill>
                <a:latin typeface="HGPｺﾞｼｯｸE" panose="020B0900000000000000" pitchFamily="50" charset="-128"/>
                <a:ea typeface="HGPｺﾞｼｯｸE" panose="020B0900000000000000" pitchFamily="50" charset="-128"/>
              </a:rPr>
              <a:t>～</a:t>
            </a: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12</a:t>
            </a:r>
          </a:p>
        </p:txBody>
      </p:sp>
      <p:sp>
        <p:nvSpPr>
          <p:cNvPr id="10" name="テキスト ボックス 9">
            <a:extLst>
              <a:ext uri="{FF2B5EF4-FFF2-40B4-BE49-F238E27FC236}">
                <a16:creationId xmlns:a16="http://schemas.microsoft.com/office/drawing/2014/main" id="{AE9DF9AD-BB55-47B5-B1FD-82183ED5D09F}"/>
              </a:ext>
            </a:extLst>
          </p:cNvPr>
          <p:cNvSpPr txBox="1"/>
          <p:nvPr/>
        </p:nvSpPr>
        <p:spPr>
          <a:xfrm>
            <a:off x="7748058" y="4476904"/>
            <a:ext cx="1401346"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P.13</a:t>
            </a:r>
            <a:r>
              <a:rPr kumimoji="1" lang="ja-JP" altLang="en-US" sz="2400" dirty="0">
                <a:solidFill>
                  <a:prstClr val="black">
                    <a:lumMod val="75000"/>
                    <a:lumOff val="25000"/>
                  </a:prstClr>
                </a:solidFill>
                <a:latin typeface="HGPｺﾞｼｯｸE" panose="020B0900000000000000" pitchFamily="50" charset="-128"/>
                <a:ea typeface="HGPｺﾞｼｯｸE" panose="020B0900000000000000" pitchFamily="50" charset="-128"/>
              </a:rPr>
              <a:t>～</a:t>
            </a: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27</a:t>
            </a:r>
          </a:p>
        </p:txBody>
      </p:sp>
      <p:sp>
        <p:nvSpPr>
          <p:cNvPr id="11" name="テキスト ボックス 10">
            <a:extLst>
              <a:ext uri="{FF2B5EF4-FFF2-40B4-BE49-F238E27FC236}">
                <a16:creationId xmlns:a16="http://schemas.microsoft.com/office/drawing/2014/main" id="{B566833D-6BD3-4B2F-91C3-9265625B9D17}"/>
              </a:ext>
            </a:extLst>
          </p:cNvPr>
          <p:cNvSpPr txBox="1"/>
          <p:nvPr/>
        </p:nvSpPr>
        <p:spPr>
          <a:xfrm>
            <a:off x="7764088" y="5058239"/>
            <a:ext cx="1401346"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P.28</a:t>
            </a:r>
            <a:r>
              <a:rPr kumimoji="1" lang="ja-JP" altLang="en-US" sz="2400" dirty="0">
                <a:solidFill>
                  <a:prstClr val="black">
                    <a:lumMod val="75000"/>
                    <a:lumOff val="25000"/>
                  </a:prstClr>
                </a:solidFill>
                <a:latin typeface="HGPｺﾞｼｯｸE" panose="020B0900000000000000" pitchFamily="50" charset="-128"/>
                <a:ea typeface="HGPｺﾞｼｯｸE" panose="020B0900000000000000" pitchFamily="50" charset="-128"/>
              </a:rPr>
              <a:t>～</a:t>
            </a: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36</a:t>
            </a:r>
          </a:p>
        </p:txBody>
      </p:sp>
      <p:sp>
        <p:nvSpPr>
          <p:cNvPr id="12" name="テキスト ボックス 11">
            <a:extLst>
              <a:ext uri="{FF2B5EF4-FFF2-40B4-BE49-F238E27FC236}">
                <a16:creationId xmlns:a16="http://schemas.microsoft.com/office/drawing/2014/main" id="{50CEA2C9-52D6-47FC-9C93-783DFDC8435C}"/>
              </a:ext>
            </a:extLst>
          </p:cNvPr>
          <p:cNvSpPr txBox="1"/>
          <p:nvPr/>
        </p:nvSpPr>
        <p:spPr>
          <a:xfrm>
            <a:off x="7748058" y="5638304"/>
            <a:ext cx="1401346"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P.37</a:t>
            </a:r>
            <a:r>
              <a:rPr kumimoji="1" lang="ja-JP" altLang="en-US" sz="2400" dirty="0">
                <a:solidFill>
                  <a:prstClr val="black">
                    <a:lumMod val="75000"/>
                    <a:lumOff val="25000"/>
                  </a:prstClr>
                </a:solidFill>
                <a:latin typeface="HGPｺﾞｼｯｸE" panose="020B0900000000000000" pitchFamily="50" charset="-128"/>
                <a:ea typeface="HGPｺﾞｼｯｸE" panose="020B0900000000000000" pitchFamily="50" charset="-128"/>
              </a:rPr>
              <a:t>～</a:t>
            </a: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48</a:t>
            </a:r>
          </a:p>
        </p:txBody>
      </p:sp>
    </p:spTree>
    <p:extLst>
      <p:ext uri="{BB962C8B-B14F-4D97-AF65-F5344CB8AC3E}">
        <p14:creationId xmlns:p14="http://schemas.microsoft.com/office/powerpoint/2010/main" val="443477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432AE7-83AD-4637-A691-C79EE34F7128}"/>
              </a:ext>
            </a:extLst>
          </p:cNvPr>
          <p:cNvSpPr>
            <a:spLocks noGrp="1"/>
          </p:cNvSpPr>
          <p:nvPr>
            <p:ph type="sldNum" sz="quarter" idx="12"/>
          </p:nvPr>
        </p:nvSpPr>
        <p:spPr>
          <a:xfrm>
            <a:off x="8648700" y="5998790"/>
            <a:ext cx="2743200" cy="365125"/>
          </a:xfrm>
        </p:spPr>
        <p:txBody>
          <a:bodyPr/>
          <a:lstStyle/>
          <a:p>
            <a:r>
              <a:rPr kumimoji="1" lang="en-US" altLang="ja-JP" sz="1400" dirty="0">
                <a:latin typeface="+mn-lt"/>
              </a:rPr>
              <a:t>27</a:t>
            </a:r>
            <a:endParaRPr kumimoji="1" lang="ja-JP" altLang="en-US" sz="1400" dirty="0">
              <a:latin typeface="+mn-lt"/>
            </a:endParaRPr>
          </a:p>
        </p:txBody>
      </p:sp>
      <p:sp>
        <p:nvSpPr>
          <p:cNvPr id="3" name="テキスト ボックス 2">
            <a:extLst>
              <a:ext uri="{FF2B5EF4-FFF2-40B4-BE49-F238E27FC236}">
                <a16:creationId xmlns:a16="http://schemas.microsoft.com/office/drawing/2014/main" id="{CDC327C7-C699-43A5-B5EB-66C8B5B2DA9F}"/>
              </a:ext>
            </a:extLst>
          </p:cNvPr>
          <p:cNvSpPr txBox="1"/>
          <p:nvPr/>
        </p:nvSpPr>
        <p:spPr>
          <a:xfrm>
            <a:off x="2255519" y="2564295"/>
            <a:ext cx="7680960" cy="1754326"/>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ja-JP" altLang="en-US" sz="3600" dirty="0">
                <a:solidFill>
                  <a:srgbClr val="404040"/>
                </a:solidFill>
                <a:latin typeface="HGPｺﾞｼｯｸE" panose="020B0900000000000000" pitchFamily="50" charset="-128"/>
                <a:ea typeface="HGPｺﾞｼｯｸE" panose="020B0900000000000000" pitchFamily="50" charset="-128"/>
              </a:rPr>
              <a:t>女性をはじめ、地域に暮らす多様な人達を巻き込み、活動に参画する仲間を増やしましょう</a:t>
            </a:r>
          </a:p>
        </p:txBody>
      </p:sp>
      <p:sp>
        <p:nvSpPr>
          <p:cNvPr id="4" name="テキスト ボックス 3">
            <a:extLst>
              <a:ext uri="{FF2B5EF4-FFF2-40B4-BE49-F238E27FC236}">
                <a16:creationId xmlns:a16="http://schemas.microsoft.com/office/drawing/2014/main" id="{729A51E0-4209-46E0-B34A-865A88606D34}"/>
              </a:ext>
            </a:extLst>
          </p:cNvPr>
          <p:cNvSpPr txBox="1"/>
          <p:nvPr/>
        </p:nvSpPr>
        <p:spPr>
          <a:xfrm>
            <a:off x="2672563" y="676647"/>
            <a:ext cx="6915190" cy="1200329"/>
          </a:xfrm>
          <a:prstGeom prst="rect">
            <a:avLst/>
          </a:prstGeom>
          <a:noFill/>
        </p:spPr>
        <p:txBody>
          <a:bodyPr wrap="square" rtlCol="0">
            <a:spAutoFit/>
          </a:bodyPr>
          <a:lstStyle/>
          <a:p>
            <a:pPr algn="ctr"/>
            <a:r>
              <a:rPr lang="ja-JP" altLang="en-US" sz="3600" dirty="0">
                <a:latin typeface="HGPｺﾞｼｯｸE" panose="020B0900000000000000" pitchFamily="50" charset="-128"/>
                <a:ea typeface="HGPｺﾞｼｯｸE" panose="020B0900000000000000" pitchFamily="50" charset="-128"/>
              </a:rPr>
              <a:t>２．</a:t>
            </a:r>
            <a:r>
              <a:rPr lang="ja-JP" altLang="en-US" sz="3600" dirty="0">
                <a:solidFill>
                  <a:srgbClr val="404040"/>
                </a:solidFill>
                <a:latin typeface="HGPｺﾞｼｯｸE" panose="020B0900000000000000" pitchFamily="50" charset="-128"/>
                <a:ea typeface="HGPｺﾞｼｯｸE" panose="020B0900000000000000" pitchFamily="50" charset="-128"/>
              </a:rPr>
              <a:t>仲間を増やす</a:t>
            </a:r>
            <a:endParaRPr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lang="en-US" altLang="ja-JP" sz="3600" dirty="0">
                <a:solidFill>
                  <a:srgbClr val="404040"/>
                </a:solidFill>
                <a:latin typeface="HGPｺﾞｼｯｸE" panose="020B0900000000000000" pitchFamily="50" charset="-128"/>
                <a:ea typeface="HGPｺﾞｼｯｸE" panose="020B0900000000000000" pitchFamily="50" charset="-128"/>
              </a:rPr>
              <a:t>-</a:t>
            </a:r>
            <a:r>
              <a:rPr lang="ja-JP" altLang="en-US" sz="3600" dirty="0">
                <a:solidFill>
                  <a:srgbClr val="404040"/>
                </a:solidFill>
                <a:latin typeface="HGPｺﾞｼｯｸE" panose="020B0900000000000000" pitchFamily="50" charset="-128"/>
                <a:ea typeface="HGPｺﾞｼｯｸE" panose="020B0900000000000000" pitchFamily="50" charset="-128"/>
              </a:rPr>
              <a:t> まとめ </a:t>
            </a:r>
            <a:r>
              <a:rPr lang="en-US" altLang="ja-JP" sz="3600" dirty="0">
                <a:solidFill>
                  <a:srgbClr val="404040"/>
                </a:solidFill>
                <a:latin typeface="HGPｺﾞｼｯｸE" panose="020B0900000000000000" pitchFamily="50" charset="-128"/>
                <a:ea typeface="HGPｺﾞｼｯｸE" panose="020B0900000000000000" pitchFamily="50" charset="-128"/>
              </a:rPr>
              <a:t>-</a:t>
            </a:r>
            <a:endParaRPr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83711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p:txBody>
          <a:bodyPr/>
          <a:lstStyle/>
          <a:p>
            <a:pPr algn="l"/>
            <a:r>
              <a:rPr kumimoji="1" lang="ja-JP" altLang="en-US" dirty="0">
                <a:latin typeface="HGPｺﾞｼｯｸE" panose="020B0900000000000000" pitchFamily="50" charset="-128"/>
                <a:ea typeface="HGPｺﾞｼｯｸE" panose="020B0900000000000000" pitchFamily="50" charset="-128"/>
              </a:rPr>
              <a:t>３</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地域を取り巻く団体等との連携</a:t>
            </a:r>
            <a:endPar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正方形/長方形 4">
            <a:extLst>
              <a:ext uri="{FF2B5EF4-FFF2-40B4-BE49-F238E27FC236}">
                <a16:creationId xmlns:a16="http://schemas.microsoft.com/office/drawing/2014/main" id="{286393CF-4A09-4591-B893-BDDC9C9EB4D7}"/>
              </a:ext>
            </a:extLst>
          </p:cNvPr>
          <p:cNvSpPr/>
          <p:nvPr/>
        </p:nvSpPr>
        <p:spPr>
          <a:xfrm>
            <a:off x="9228968" y="26604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ｺﾞｼｯｸE" panose="020B0900000000000000" pitchFamily="50" charset="-128"/>
                <a:ea typeface="HGPｺﾞｼｯｸE" panose="020B0900000000000000" pitchFamily="50" charset="-128"/>
              </a:rPr>
              <a:t>１</a:t>
            </a:r>
            <a:r>
              <a:rPr lang="en-US" altLang="ja-JP" dirty="0">
                <a:solidFill>
                  <a:schemeClr val="tx1"/>
                </a:solidFill>
                <a:latin typeface="HGPｺﾞｼｯｸE" panose="020B0900000000000000" pitchFamily="50" charset="-128"/>
                <a:ea typeface="HGPｺﾞｼｯｸE" panose="020B0900000000000000" pitchFamily="50" charset="-128"/>
              </a:rPr>
              <a:t>5</a:t>
            </a:r>
            <a:r>
              <a:rPr lang="ja-JP" altLang="en-US" dirty="0">
                <a:solidFill>
                  <a:schemeClr val="tx1"/>
                </a:solidFill>
                <a:latin typeface="HGPｺﾞｼｯｸE" panose="020B0900000000000000" pitchFamily="50" charset="-128"/>
                <a:ea typeface="HGPｺﾞｼｯｸE" panose="020B0900000000000000" pitchFamily="50" charset="-128"/>
              </a:rPr>
              <a:t>分</a:t>
            </a: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032631" y="6312389"/>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t>                                              28</a:t>
            </a:r>
          </a:p>
          <a:p>
            <a:endParaRPr lang="ja-JP" altLang="en-US" sz="1400" dirty="0"/>
          </a:p>
        </p:txBody>
      </p:sp>
    </p:spTree>
    <p:extLst>
      <p:ext uri="{BB962C8B-B14F-4D97-AF65-F5344CB8AC3E}">
        <p14:creationId xmlns:p14="http://schemas.microsoft.com/office/powerpoint/2010/main" val="1457014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a:xfrm>
            <a:off x="0" y="-6907"/>
            <a:ext cx="12192000"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地域の様々な人や団体との連携・協力</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54" name="コンテンツ プレースホルダー 2">
            <a:extLst>
              <a:ext uri="{FF2B5EF4-FFF2-40B4-BE49-F238E27FC236}">
                <a16:creationId xmlns:a16="http://schemas.microsoft.com/office/drawing/2014/main" id="{CC6E36B5-725A-4EE0-96CD-7BDFFC1852E1}"/>
              </a:ext>
            </a:extLst>
          </p:cNvPr>
          <p:cNvSpPr>
            <a:spLocks noGrp="1"/>
          </p:cNvSpPr>
          <p:nvPr>
            <p:ph idx="1"/>
          </p:nvPr>
        </p:nvSpPr>
        <p:spPr>
          <a:xfrm>
            <a:off x="1786800" y="772441"/>
            <a:ext cx="8618400" cy="1236325"/>
          </a:xfrm>
          <a:solidFill>
            <a:schemeClr val="bg1"/>
          </a:solidFill>
          <a:ln w="28575">
            <a:solidFill>
              <a:srgbClr val="35A16B"/>
            </a:solidFill>
          </a:ln>
        </p:spPr>
        <p:txBody>
          <a:bodyPr vert="horz" lIns="144000" tIns="0" rIns="144000" bIns="45720" rtlCol="0" anchor="ctr">
            <a:normAutofit lnSpcReduction="10000"/>
          </a:bodyPr>
          <a:lstStyle/>
          <a:p>
            <a:pPr marL="0" indent="0">
              <a:lnSpc>
                <a:spcPct val="100000"/>
              </a:lnSpc>
              <a:spcBef>
                <a:spcPts val="0"/>
              </a:spcBef>
              <a:spcAft>
                <a:spcPts val="600"/>
              </a:spcAft>
              <a:buNone/>
            </a:pPr>
            <a:r>
              <a:rPr lang="ja-JP" altLang="en-US" dirty="0">
                <a:solidFill>
                  <a:schemeClr val="tx1">
                    <a:lumMod val="75000"/>
                    <a:lumOff val="25000"/>
                  </a:schemeClr>
                </a:solidFill>
              </a:rPr>
              <a:t>地域には多様な人や団体があるので、まずは連携できる人や団体と協力しながら、自主防災活動を進めましょう</a:t>
            </a:r>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a:xfrm>
            <a:off x="8718831" y="6277840"/>
            <a:ext cx="2743200" cy="365125"/>
          </a:xfrm>
        </p:spPr>
        <p:txBody>
          <a:bodyPr/>
          <a:lstStyle/>
          <a:p>
            <a:r>
              <a:rPr kumimoji="1" lang="en-US" altLang="ja-JP" sz="1400" dirty="0"/>
              <a:t>29</a:t>
            </a:r>
            <a:endParaRPr kumimoji="1" lang="ja-JP" altLang="en-US" sz="1400" dirty="0"/>
          </a:p>
        </p:txBody>
      </p:sp>
      <p:grpSp>
        <p:nvGrpSpPr>
          <p:cNvPr id="5" name="グループ化 4">
            <a:extLst>
              <a:ext uri="{FF2B5EF4-FFF2-40B4-BE49-F238E27FC236}">
                <a16:creationId xmlns:a16="http://schemas.microsoft.com/office/drawing/2014/main" id="{D361BA8D-F2E8-4985-8267-F18FAFC3FF3A}"/>
              </a:ext>
            </a:extLst>
          </p:cNvPr>
          <p:cNvGrpSpPr>
            <a:grpSpLocks noChangeAspect="1"/>
          </p:cNvGrpSpPr>
          <p:nvPr/>
        </p:nvGrpSpPr>
        <p:grpSpPr>
          <a:xfrm>
            <a:off x="2475341" y="2064725"/>
            <a:ext cx="7492003" cy="4784814"/>
            <a:chOff x="671035" y="1947318"/>
            <a:chExt cx="8041748" cy="5135912"/>
          </a:xfrm>
        </p:grpSpPr>
        <p:grpSp>
          <p:nvGrpSpPr>
            <p:cNvPr id="87" name="グループ化 86">
              <a:extLst>
                <a:ext uri="{FF2B5EF4-FFF2-40B4-BE49-F238E27FC236}">
                  <a16:creationId xmlns:a16="http://schemas.microsoft.com/office/drawing/2014/main" id="{639284AD-5AD4-4C74-8C8B-F7B878413D0C}"/>
                </a:ext>
              </a:extLst>
            </p:cNvPr>
            <p:cNvGrpSpPr/>
            <p:nvPr/>
          </p:nvGrpSpPr>
          <p:grpSpPr>
            <a:xfrm>
              <a:off x="3766997" y="5228433"/>
              <a:ext cx="1854796" cy="1854797"/>
              <a:chOff x="3588176" y="4912883"/>
              <a:chExt cx="1854796" cy="1854797"/>
            </a:xfrm>
          </p:grpSpPr>
          <p:sp>
            <p:nvSpPr>
              <p:cNvPr id="88" name="楕円 87">
                <a:extLst>
                  <a:ext uri="{FF2B5EF4-FFF2-40B4-BE49-F238E27FC236}">
                    <a16:creationId xmlns:a16="http://schemas.microsoft.com/office/drawing/2014/main" id="{A4512399-1073-4F09-AD7A-5E22F06AC65A}"/>
                  </a:ext>
                </a:extLst>
              </p:cNvPr>
              <p:cNvSpPr/>
              <p:nvPr/>
            </p:nvSpPr>
            <p:spPr>
              <a:xfrm>
                <a:off x="3588176" y="4912883"/>
                <a:ext cx="1854796" cy="18547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 name="テキスト ボックス 88">
                <a:extLst>
                  <a:ext uri="{FF2B5EF4-FFF2-40B4-BE49-F238E27FC236}">
                    <a16:creationId xmlns:a16="http://schemas.microsoft.com/office/drawing/2014/main" id="{A990A34C-D31E-410C-A937-C53A2132A863}"/>
                  </a:ext>
                </a:extLst>
              </p:cNvPr>
              <p:cNvSpPr txBox="1"/>
              <p:nvPr/>
            </p:nvSpPr>
            <p:spPr>
              <a:xfrm>
                <a:off x="3782133" y="5399720"/>
                <a:ext cx="1526540" cy="891973"/>
              </a:xfrm>
              <a:prstGeom prst="rect">
                <a:avLst/>
              </a:prstGeom>
              <a:noFill/>
            </p:spPr>
            <p:txBody>
              <a:bodyPr wrap="none" rtlCol="0">
                <a:spAutoFit/>
              </a:bodyPr>
              <a:lstStyle/>
              <a:p>
                <a:pPr algn="ctr"/>
                <a:r>
                  <a:rPr lang="ja-JP" altLang="en-US" sz="2400" b="1">
                    <a:solidFill>
                      <a:srgbClr val="404040"/>
                    </a:solidFill>
                    <a:latin typeface="HGPｺﾞｼｯｸE" panose="020B0900000000000000" pitchFamily="50" charset="-128"/>
                    <a:ea typeface="HGPｺﾞｼｯｸE" panose="020B0900000000000000" pitchFamily="50" charset="-128"/>
                  </a:rPr>
                  <a:t>他地域</a:t>
                </a:r>
                <a:endParaRPr lang="en-US" altLang="ja-JP" sz="2400" b="1">
                  <a:solidFill>
                    <a:srgbClr val="404040"/>
                  </a:solidFill>
                  <a:latin typeface="HGPｺﾞｼｯｸE" panose="020B0900000000000000" pitchFamily="50" charset="-128"/>
                  <a:ea typeface="HGPｺﾞｼｯｸE" panose="020B0900000000000000" pitchFamily="50" charset="-128"/>
                </a:endParaRPr>
              </a:p>
              <a:p>
                <a:pPr algn="ctr"/>
                <a:r>
                  <a:rPr lang="ja-JP" altLang="en-US" sz="2400" b="1">
                    <a:solidFill>
                      <a:srgbClr val="404040"/>
                    </a:solidFill>
                    <a:latin typeface="HGPｺﾞｼｯｸE" panose="020B0900000000000000" pitchFamily="50" charset="-128"/>
                    <a:ea typeface="HGPｺﾞｼｯｸE" panose="020B0900000000000000" pitchFamily="50" charset="-128"/>
                  </a:rPr>
                  <a:t>防災組織</a:t>
                </a:r>
                <a:endParaRPr lang="en-US" altLang="ja-JP" sz="2400" b="1">
                  <a:solidFill>
                    <a:srgbClr val="404040"/>
                  </a:solidFill>
                  <a:latin typeface="HGPｺﾞｼｯｸE" panose="020B0900000000000000" pitchFamily="50" charset="-128"/>
                  <a:ea typeface="HGPｺﾞｼｯｸE" panose="020B0900000000000000" pitchFamily="50" charset="-128"/>
                </a:endParaRPr>
              </a:p>
            </p:txBody>
          </p:sp>
        </p:grpSp>
        <p:grpSp>
          <p:nvGrpSpPr>
            <p:cNvPr id="90" name="グループ化 89">
              <a:extLst>
                <a:ext uri="{FF2B5EF4-FFF2-40B4-BE49-F238E27FC236}">
                  <a16:creationId xmlns:a16="http://schemas.microsoft.com/office/drawing/2014/main" id="{326CD0A8-24B4-4E7B-B9A2-3DA1FA7A3040}"/>
                </a:ext>
              </a:extLst>
            </p:cNvPr>
            <p:cNvGrpSpPr/>
            <p:nvPr/>
          </p:nvGrpSpPr>
          <p:grpSpPr>
            <a:xfrm>
              <a:off x="2065548" y="5117402"/>
              <a:ext cx="1854796" cy="1854797"/>
              <a:chOff x="1538455" y="4266577"/>
              <a:chExt cx="1854796" cy="1854797"/>
            </a:xfrm>
          </p:grpSpPr>
          <p:sp>
            <p:nvSpPr>
              <p:cNvPr id="91" name="楕円 90">
                <a:extLst>
                  <a:ext uri="{FF2B5EF4-FFF2-40B4-BE49-F238E27FC236}">
                    <a16:creationId xmlns:a16="http://schemas.microsoft.com/office/drawing/2014/main" id="{E09F8C0D-B106-4AA6-9D6C-A4A3A90DCD95}"/>
                  </a:ext>
                </a:extLst>
              </p:cNvPr>
              <p:cNvSpPr/>
              <p:nvPr/>
            </p:nvSpPr>
            <p:spPr>
              <a:xfrm>
                <a:off x="1538455" y="4266577"/>
                <a:ext cx="1854796" cy="18547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92" name="テキスト ボックス 91">
                <a:extLst>
                  <a:ext uri="{FF2B5EF4-FFF2-40B4-BE49-F238E27FC236}">
                    <a16:creationId xmlns:a16="http://schemas.microsoft.com/office/drawing/2014/main" id="{27241C50-4FD8-4DCE-9BD8-81FB32B1C7EA}"/>
                  </a:ext>
                </a:extLst>
              </p:cNvPr>
              <p:cNvSpPr txBox="1"/>
              <p:nvPr/>
            </p:nvSpPr>
            <p:spPr>
              <a:xfrm>
                <a:off x="1934809" y="4714212"/>
                <a:ext cx="1053010" cy="1090190"/>
              </a:xfrm>
              <a:prstGeom prst="rect">
                <a:avLst/>
              </a:prstGeom>
              <a:noFill/>
            </p:spPr>
            <p:txBody>
              <a:bodyPr wrap="square" rtlCol="0">
                <a:spAutoFit/>
              </a:bodyPr>
              <a:lstStyle/>
              <a:p>
                <a:pPr algn="ctr"/>
                <a:r>
                  <a:rPr lang="ja-JP" altLang="en-US" sz="2000" b="1">
                    <a:solidFill>
                      <a:srgbClr val="404040"/>
                    </a:solidFill>
                    <a:latin typeface="HGPｺﾞｼｯｸE" panose="020B0900000000000000" pitchFamily="50" charset="-128"/>
                    <a:ea typeface="HGPｺﾞｼｯｸE" panose="020B0900000000000000" pitchFamily="50" charset="-128"/>
                  </a:rPr>
                  <a:t>近隣の</a:t>
                </a:r>
                <a:endParaRPr lang="en-US" altLang="ja-JP" sz="2000" b="1">
                  <a:solidFill>
                    <a:srgbClr val="404040"/>
                  </a:solidFill>
                  <a:latin typeface="HGPｺﾞｼｯｸE" panose="020B0900000000000000" pitchFamily="50" charset="-128"/>
                  <a:ea typeface="HGPｺﾞｼｯｸE" panose="020B0900000000000000" pitchFamily="50" charset="-128"/>
                </a:endParaRPr>
              </a:p>
              <a:p>
                <a:pPr algn="ctr"/>
                <a:r>
                  <a:rPr lang="ja-JP" altLang="en-US" sz="2000" b="1">
                    <a:solidFill>
                      <a:srgbClr val="404040"/>
                    </a:solidFill>
                    <a:latin typeface="HGPｺﾞｼｯｸE" panose="020B0900000000000000" pitchFamily="50" charset="-128"/>
                    <a:ea typeface="HGPｺﾞｼｯｸE" panose="020B0900000000000000" pitchFamily="50" charset="-128"/>
                  </a:rPr>
                  <a:t>自治会</a:t>
                </a:r>
                <a:endParaRPr lang="en-US" altLang="ja-JP" sz="2000" b="1">
                  <a:solidFill>
                    <a:srgbClr val="404040"/>
                  </a:solidFill>
                  <a:latin typeface="HGPｺﾞｼｯｸE" panose="020B0900000000000000" pitchFamily="50" charset="-128"/>
                  <a:ea typeface="HGPｺﾞｼｯｸE" panose="020B0900000000000000" pitchFamily="50" charset="-128"/>
                </a:endParaRPr>
              </a:p>
              <a:p>
                <a:pPr algn="ctr"/>
                <a:r>
                  <a:rPr lang="ja-JP" altLang="en-US" sz="2000" b="1">
                    <a:solidFill>
                      <a:srgbClr val="404040"/>
                    </a:solidFill>
                    <a:latin typeface="HGPｺﾞｼｯｸE" panose="020B0900000000000000" pitchFamily="50" charset="-128"/>
                    <a:ea typeface="HGPｺﾞｼｯｸE" panose="020B0900000000000000" pitchFamily="50" charset="-128"/>
                  </a:rPr>
                  <a:t>町内会</a:t>
                </a:r>
                <a:endParaRPr lang="en-US" altLang="ja-JP" sz="2000" b="1">
                  <a:solidFill>
                    <a:srgbClr val="404040"/>
                  </a:solidFill>
                  <a:latin typeface="HGPｺﾞｼｯｸE" panose="020B0900000000000000" pitchFamily="50" charset="-128"/>
                  <a:ea typeface="HGPｺﾞｼｯｸE" panose="020B0900000000000000" pitchFamily="50" charset="-128"/>
                </a:endParaRPr>
              </a:p>
            </p:txBody>
          </p:sp>
        </p:grpSp>
        <p:grpSp>
          <p:nvGrpSpPr>
            <p:cNvPr id="93" name="グループ化 92">
              <a:extLst>
                <a:ext uri="{FF2B5EF4-FFF2-40B4-BE49-F238E27FC236}">
                  <a16:creationId xmlns:a16="http://schemas.microsoft.com/office/drawing/2014/main" id="{5CFF7689-5EC2-484E-9D0A-CC4F429525F5}"/>
                </a:ext>
              </a:extLst>
            </p:cNvPr>
            <p:cNvGrpSpPr/>
            <p:nvPr/>
          </p:nvGrpSpPr>
          <p:grpSpPr>
            <a:xfrm>
              <a:off x="5646539" y="2164379"/>
              <a:ext cx="2031305" cy="1980000"/>
              <a:chOff x="5805373" y="1987518"/>
              <a:chExt cx="2031305" cy="1980000"/>
            </a:xfrm>
          </p:grpSpPr>
          <p:sp>
            <p:nvSpPr>
              <p:cNvPr id="94" name="楕円 93">
                <a:extLst>
                  <a:ext uri="{FF2B5EF4-FFF2-40B4-BE49-F238E27FC236}">
                    <a16:creationId xmlns:a16="http://schemas.microsoft.com/office/drawing/2014/main" id="{B4B0EB88-7CE5-48EA-9AF9-568710997DAE}"/>
                  </a:ext>
                </a:extLst>
              </p:cNvPr>
              <p:cNvSpPr/>
              <p:nvPr/>
            </p:nvSpPr>
            <p:spPr>
              <a:xfrm>
                <a:off x="5805373" y="1987518"/>
                <a:ext cx="1980000" cy="1980000"/>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 name="テキスト ボックス 94">
                <a:extLst>
                  <a:ext uri="{FF2B5EF4-FFF2-40B4-BE49-F238E27FC236}">
                    <a16:creationId xmlns:a16="http://schemas.microsoft.com/office/drawing/2014/main" id="{0B40AFAE-0FDB-49C0-9BD3-8C14FEDDBACB}"/>
                  </a:ext>
                </a:extLst>
              </p:cNvPr>
              <p:cNvSpPr txBox="1"/>
              <p:nvPr/>
            </p:nvSpPr>
            <p:spPr>
              <a:xfrm>
                <a:off x="5869443" y="2337472"/>
                <a:ext cx="1967235" cy="1486622"/>
              </a:xfrm>
              <a:prstGeom prst="rect">
                <a:avLst/>
              </a:prstGeom>
              <a:noFill/>
            </p:spPr>
            <p:txBody>
              <a:bodyPr wrap="square" rtlCol="0">
                <a:spAutoFit/>
              </a:bodyPr>
              <a:lstStyle/>
              <a:p>
                <a:pPr algn="ctr"/>
                <a:r>
                  <a:rPr lang="ja-JP" altLang="en-US" sz="2800" b="1">
                    <a:solidFill>
                      <a:schemeClr val="bg1"/>
                    </a:solidFill>
                    <a:latin typeface="HGPｺﾞｼｯｸE" panose="020B0900000000000000" pitchFamily="50" charset="-128"/>
                    <a:ea typeface="HGPｺﾞｼｯｸE" panose="020B0900000000000000" pitchFamily="50" charset="-128"/>
                  </a:rPr>
                  <a:t>女性の会・女性防火クラブ</a:t>
                </a:r>
                <a:endParaRPr lang="en-US" altLang="ja-JP" sz="2800" b="1">
                  <a:solidFill>
                    <a:schemeClr val="bg1"/>
                  </a:solidFill>
                  <a:latin typeface="HGPｺﾞｼｯｸE" panose="020B0900000000000000" pitchFamily="50" charset="-128"/>
                  <a:ea typeface="HGPｺﾞｼｯｸE" panose="020B0900000000000000" pitchFamily="50" charset="-128"/>
                </a:endParaRPr>
              </a:p>
            </p:txBody>
          </p:sp>
        </p:grpSp>
        <p:grpSp>
          <p:nvGrpSpPr>
            <p:cNvPr id="96" name="グループ化 95">
              <a:extLst>
                <a:ext uri="{FF2B5EF4-FFF2-40B4-BE49-F238E27FC236}">
                  <a16:creationId xmlns:a16="http://schemas.microsoft.com/office/drawing/2014/main" id="{402F8993-705E-4B75-84EC-B3A41B0233F0}"/>
                </a:ext>
              </a:extLst>
            </p:cNvPr>
            <p:cNvGrpSpPr/>
            <p:nvPr/>
          </p:nvGrpSpPr>
          <p:grpSpPr>
            <a:xfrm>
              <a:off x="7452783" y="3268091"/>
              <a:ext cx="1260000" cy="1260000"/>
              <a:chOff x="7572139" y="1128019"/>
              <a:chExt cx="1260000" cy="1260000"/>
            </a:xfrm>
          </p:grpSpPr>
          <p:sp>
            <p:nvSpPr>
              <p:cNvPr id="97" name="楕円 96">
                <a:extLst>
                  <a:ext uri="{FF2B5EF4-FFF2-40B4-BE49-F238E27FC236}">
                    <a16:creationId xmlns:a16="http://schemas.microsoft.com/office/drawing/2014/main" id="{1A5939EF-98B6-4D05-91A4-43ECD9305255}"/>
                  </a:ext>
                </a:extLst>
              </p:cNvPr>
              <p:cNvSpPr/>
              <p:nvPr/>
            </p:nvSpPr>
            <p:spPr>
              <a:xfrm>
                <a:off x="7572139" y="1128019"/>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　</a:t>
                </a:r>
              </a:p>
            </p:txBody>
          </p:sp>
          <p:sp>
            <p:nvSpPr>
              <p:cNvPr id="98" name="テキスト ボックス 97">
                <a:extLst>
                  <a:ext uri="{FF2B5EF4-FFF2-40B4-BE49-F238E27FC236}">
                    <a16:creationId xmlns:a16="http://schemas.microsoft.com/office/drawing/2014/main" id="{B53B9A36-83EF-4D0A-BBD4-C7CAB29279AB}"/>
                  </a:ext>
                </a:extLst>
              </p:cNvPr>
              <p:cNvSpPr txBox="1"/>
              <p:nvPr/>
            </p:nvSpPr>
            <p:spPr>
              <a:xfrm>
                <a:off x="7728794" y="1434854"/>
                <a:ext cx="946690" cy="693757"/>
              </a:xfrm>
              <a:prstGeom prst="rect">
                <a:avLst/>
              </a:prstGeom>
              <a:noFill/>
            </p:spPr>
            <p:txBody>
              <a:bodyPr wrap="none" rtlCol="0">
                <a:spAutoFit/>
              </a:bodyPr>
              <a:lstStyle/>
              <a:p>
                <a:pPr algn="ctr"/>
                <a:r>
                  <a:rPr lang="ja-JP" altLang="en-US" b="1">
                    <a:solidFill>
                      <a:schemeClr val="bg1"/>
                    </a:solidFill>
                    <a:latin typeface="HGPｺﾞｼｯｸE" panose="020B0900000000000000" pitchFamily="50" charset="-128"/>
                    <a:ea typeface="HGPｺﾞｼｯｸE" panose="020B0900000000000000" pitchFamily="50" charset="-128"/>
                  </a:rPr>
                  <a:t>商工</a:t>
                </a:r>
                <a:endParaRPr lang="en-US" altLang="ja-JP" b="1">
                  <a:solidFill>
                    <a:schemeClr val="bg1"/>
                  </a:solidFill>
                  <a:latin typeface="HGPｺﾞｼｯｸE" panose="020B0900000000000000" pitchFamily="50" charset="-128"/>
                  <a:ea typeface="HGPｺﾞｼｯｸE" panose="020B0900000000000000" pitchFamily="50" charset="-128"/>
                </a:endParaRPr>
              </a:p>
              <a:p>
                <a:pPr algn="ctr"/>
                <a:r>
                  <a:rPr lang="ja-JP" altLang="en-US" b="1">
                    <a:solidFill>
                      <a:schemeClr val="bg1"/>
                    </a:solidFill>
                    <a:latin typeface="HGPｺﾞｼｯｸE" panose="020B0900000000000000" pitchFamily="50" charset="-128"/>
                    <a:ea typeface="HGPｺﾞｼｯｸE" panose="020B0900000000000000" pitchFamily="50" charset="-128"/>
                  </a:rPr>
                  <a:t>企業系</a:t>
                </a:r>
                <a:endParaRPr lang="en-US" altLang="ja-JP" b="1">
                  <a:solidFill>
                    <a:schemeClr val="bg1"/>
                  </a:solidFill>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BD33A4DA-3575-4669-8DF0-93D149A2DF41}"/>
                </a:ext>
              </a:extLst>
            </p:cNvPr>
            <p:cNvGrpSpPr/>
            <p:nvPr/>
          </p:nvGrpSpPr>
          <p:grpSpPr>
            <a:xfrm>
              <a:off x="6780140" y="4363248"/>
              <a:ext cx="1345874" cy="1260000"/>
              <a:chOff x="7644170" y="4941737"/>
              <a:chExt cx="1345874" cy="1260000"/>
            </a:xfrm>
          </p:grpSpPr>
          <p:sp>
            <p:nvSpPr>
              <p:cNvPr id="100" name="楕円 99">
                <a:extLst>
                  <a:ext uri="{FF2B5EF4-FFF2-40B4-BE49-F238E27FC236}">
                    <a16:creationId xmlns:a16="http://schemas.microsoft.com/office/drawing/2014/main" id="{735BD4D1-D8D0-49F1-BBB2-E6D53724C337}"/>
                  </a:ext>
                </a:extLst>
              </p:cNvPr>
              <p:cNvSpPr/>
              <p:nvPr/>
            </p:nvSpPr>
            <p:spPr>
              <a:xfrm>
                <a:off x="7687108" y="4941737"/>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テキスト ボックス 100">
                <a:extLst>
                  <a:ext uri="{FF2B5EF4-FFF2-40B4-BE49-F238E27FC236}">
                    <a16:creationId xmlns:a16="http://schemas.microsoft.com/office/drawing/2014/main" id="{DC401064-5B54-4F52-BCB4-2A0C104F8EC5}"/>
                  </a:ext>
                </a:extLst>
              </p:cNvPr>
              <p:cNvSpPr txBox="1"/>
              <p:nvPr/>
            </p:nvSpPr>
            <p:spPr>
              <a:xfrm>
                <a:off x="7644170" y="5248572"/>
                <a:ext cx="1345874" cy="627684"/>
              </a:xfrm>
              <a:prstGeom prst="rect">
                <a:avLst/>
              </a:prstGeom>
              <a:noFill/>
            </p:spPr>
            <p:txBody>
              <a:bodyPr wrap="none" rtlCol="0">
                <a:spAutoFit/>
              </a:bodyPr>
              <a:lstStyle/>
              <a:p>
                <a:pPr algn="ctr"/>
                <a:r>
                  <a:rPr lang="ja-JP" altLang="en-US" sz="1600" b="1">
                    <a:solidFill>
                      <a:schemeClr val="bg1"/>
                    </a:solidFill>
                    <a:latin typeface="HGPｺﾞｼｯｸE" panose="020B0900000000000000" pitchFamily="50" charset="-128"/>
                    <a:ea typeface="HGPｺﾞｼｯｸE" panose="020B0900000000000000" pitchFamily="50" charset="-128"/>
                  </a:rPr>
                  <a:t>ボランティア</a:t>
                </a:r>
                <a:endParaRPr lang="en-US" altLang="ja-JP" sz="1600" b="1">
                  <a:solidFill>
                    <a:schemeClr val="bg1"/>
                  </a:solidFill>
                  <a:latin typeface="HGPｺﾞｼｯｸE" panose="020B0900000000000000" pitchFamily="50" charset="-128"/>
                  <a:ea typeface="HGPｺﾞｼｯｸE" panose="020B0900000000000000" pitchFamily="50" charset="-128"/>
                </a:endParaRPr>
              </a:p>
              <a:p>
                <a:pPr algn="ctr"/>
                <a:r>
                  <a:rPr lang="ja-JP" altLang="en-US" sz="1600" b="1">
                    <a:solidFill>
                      <a:schemeClr val="bg1"/>
                    </a:solidFill>
                    <a:latin typeface="HGPｺﾞｼｯｸE" panose="020B0900000000000000" pitchFamily="50" charset="-128"/>
                    <a:ea typeface="HGPｺﾞｼｯｸE" panose="020B0900000000000000" pitchFamily="50" charset="-128"/>
                  </a:rPr>
                  <a:t>団体</a:t>
                </a:r>
                <a:endParaRPr lang="en-US" altLang="ja-JP" sz="1600" b="1">
                  <a:solidFill>
                    <a:schemeClr val="bg1"/>
                  </a:solidFill>
                  <a:latin typeface="HGPｺﾞｼｯｸE" panose="020B0900000000000000" pitchFamily="50" charset="-128"/>
                  <a:ea typeface="HGPｺﾞｼｯｸE" panose="020B0900000000000000" pitchFamily="50" charset="-128"/>
                </a:endParaRPr>
              </a:p>
            </p:txBody>
          </p:sp>
        </p:grpSp>
        <p:grpSp>
          <p:nvGrpSpPr>
            <p:cNvPr id="102" name="グループ化 101">
              <a:extLst>
                <a:ext uri="{FF2B5EF4-FFF2-40B4-BE49-F238E27FC236}">
                  <a16:creationId xmlns:a16="http://schemas.microsoft.com/office/drawing/2014/main" id="{751017EB-9FD7-4134-8D63-255E3FC9C7E7}"/>
                </a:ext>
              </a:extLst>
            </p:cNvPr>
            <p:cNvGrpSpPr/>
            <p:nvPr/>
          </p:nvGrpSpPr>
          <p:grpSpPr>
            <a:xfrm>
              <a:off x="671035" y="3448209"/>
              <a:ext cx="1260000" cy="1260000"/>
              <a:chOff x="305622" y="2411784"/>
              <a:chExt cx="1260000" cy="1260000"/>
            </a:xfrm>
          </p:grpSpPr>
          <p:sp>
            <p:nvSpPr>
              <p:cNvPr id="103" name="楕円 102">
                <a:extLst>
                  <a:ext uri="{FF2B5EF4-FFF2-40B4-BE49-F238E27FC236}">
                    <a16:creationId xmlns:a16="http://schemas.microsoft.com/office/drawing/2014/main" id="{47A92E9A-26B1-4EA4-85C3-24472FF631B3}"/>
                  </a:ext>
                </a:extLst>
              </p:cNvPr>
              <p:cNvSpPr/>
              <p:nvPr/>
            </p:nvSpPr>
            <p:spPr>
              <a:xfrm>
                <a:off x="305622" y="2411784"/>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 name="テキスト ボックス 103">
                <a:extLst>
                  <a:ext uri="{FF2B5EF4-FFF2-40B4-BE49-F238E27FC236}">
                    <a16:creationId xmlns:a16="http://schemas.microsoft.com/office/drawing/2014/main" id="{F940D633-F643-4FCA-A0D9-56EAF2289463}"/>
                  </a:ext>
                </a:extLst>
              </p:cNvPr>
              <p:cNvSpPr txBox="1"/>
              <p:nvPr/>
            </p:nvSpPr>
            <p:spPr>
              <a:xfrm>
                <a:off x="462277" y="2803850"/>
                <a:ext cx="946690" cy="396433"/>
              </a:xfrm>
              <a:prstGeom prst="rect">
                <a:avLst/>
              </a:prstGeom>
              <a:noFill/>
            </p:spPr>
            <p:txBody>
              <a:bodyPr wrap="none" rtlCol="0">
                <a:spAutoFit/>
              </a:bodyPr>
              <a:lstStyle/>
              <a:p>
                <a:pPr algn="ctr"/>
                <a:r>
                  <a:rPr lang="ja-JP" altLang="en-US" b="1">
                    <a:solidFill>
                      <a:schemeClr val="bg1"/>
                    </a:solidFill>
                    <a:latin typeface="HGPｺﾞｼｯｸE" panose="020B0900000000000000" pitchFamily="50" charset="-128"/>
                    <a:ea typeface="HGPｺﾞｼｯｸE" panose="020B0900000000000000" pitchFamily="50" charset="-128"/>
                  </a:rPr>
                  <a:t>医療系</a:t>
                </a:r>
                <a:endParaRPr lang="en-US" altLang="ja-JP" b="1">
                  <a:solidFill>
                    <a:schemeClr val="bg1"/>
                  </a:solidFill>
                  <a:latin typeface="HGPｺﾞｼｯｸE" panose="020B0900000000000000" pitchFamily="50" charset="-128"/>
                  <a:ea typeface="HGPｺﾞｼｯｸE" panose="020B0900000000000000" pitchFamily="50" charset="-128"/>
                </a:endParaRPr>
              </a:p>
            </p:txBody>
          </p:sp>
          <p:sp>
            <p:nvSpPr>
              <p:cNvPr id="105" name="正方形/長方形 104">
                <a:extLst>
                  <a:ext uri="{FF2B5EF4-FFF2-40B4-BE49-F238E27FC236}">
                    <a16:creationId xmlns:a16="http://schemas.microsoft.com/office/drawing/2014/main" id="{C81BC1FB-131C-4456-B72C-0CEDE4335EE5}"/>
                  </a:ext>
                </a:extLst>
              </p:cNvPr>
              <p:cNvSpPr/>
              <p:nvPr/>
            </p:nvSpPr>
            <p:spPr>
              <a:xfrm>
                <a:off x="404857" y="3158326"/>
                <a:ext cx="1061531" cy="297324"/>
              </a:xfrm>
              <a:prstGeom prst="rect">
                <a:avLst/>
              </a:prstGeom>
            </p:spPr>
            <p:txBody>
              <a:bodyPr wrap="square">
                <a:spAutoFit/>
              </a:bodyPr>
              <a:lstStyle/>
              <a:p>
                <a:pPr algn="ctr">
                  <a:defRPr/>
                </a:pPr>
                <a:r>
                  <a:rPr lang="ja-JP" altLang="en-US" sz="1200">
                    <a:solidFill>
                      <a:schemeClr val="bg1"/>
                    </a:solidFill>
                    <a:latin typeface="HGPｺﾞｼｯｸE" panose="020B0900000000000000" pitchFamily="50" charset="-128"/>
                    <a:ea typeface="HGPｺﾞｼｯｸE" panose="020B0900000000000000" pitchFamily="50" charset="-128"/>
                  </a:rPr>
                  <a:t>病院など</a:t>
                </a:r>
                <a:endParaRPr lang="en-US" altLang="ja-JP" sz="1200">
                  <a:solidFill>
                    <a:schemeClr val="bg1"/>
                  </a:solidFill>
                  <a:latin typeface="HGPｺﾞｼｯｸE" panose="020B0900000000000000" pitchFamily="50" charset="-128"/>
                  <a:ea typeface="HGPｺﾞｼｯｸE" panose="020B0900000000000000" pitchFamily="50" charset="-128"/>
                </a:endParaRPr>
              </a:p>
            </p:txBody>
          </p:sp>
        </p:grpSp>
        <p:grpSp>
          <p:nvGrpSpPr>
            <p:cNvPr id="106" name="グループ化 105">
              <a:extLst>
                <a:ext uri="{FF2B5EF4-FFF2-40B4-BE49-F238E27FC236}">
                  <a16:creationId xmlns:a16="http://schemas.microsoft.com/office/drawing/2014/main" id="{08549647-90EE-417D-A8F3-6DABAD831201}"/>
                </a:ext>
              </a:extLst>
            </p:cNvPr>
            <p:cNvGrpSpPr/>
            <p:nvPr/>
          </p:nvGrpSpPr>
          <p:grpSpPr>
            <a:xfrm>
              <a:off x="5410901" y="5080509"/>
              <a:ext cx="2093138" cy="1854797"/>
              <a:chOff x="5438092" y="4565050"/>
              <a:chExt cx="2093138" cy="1854797"/>
            </a:xfrm>
          </p:grpSpPr>
          <p:sp>
            <p:nvSpPr>
              <p:cNvPr id="107" name="楕円 106">
                <a:extLst>
                  <a:ext uri="{FF2B5EF4-FFF2-40B4-BE49-F238E27FC236}">
                    <a16:creationId xmlns:a16="http://schemas.microsoft.com/office/drawing/2014/main" id="{C1DC81BE-F752-4FB9-9EF6-E92BC7B004C9}"/>
                  </a:ext>
                </a:extLst>
              </p:cNvPr>
              <p:cNvSpPr/>
              <p:nvPr/>
            </p:nvSpPr>
            <p:spPr>
              <a:xfrm>
                <a:off x="5545052" y="4565050"/>
                <a:ext cx="1854797" cy="18547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テキスト ボックス 107">
                <a:extLst>
                  <a:ext uri="{FF2B5EF4-FFF2-40B4-BE49-F238E27FC236}">
                    <a16:creationId xmlns:a16="http://schemas.microsoft.com/office/drawing/2014/main" id="{09FE0614-33F7-4B7C-BE9F-BFAE49E0C640}"/>
                  </a:ext>
                </a:extLst>
              </p:cNvPr>
              <p:cNvSpPr txBox="1"/>
              <p:nvPr/>
            </p:nvSpPr>
            <p:spPr>
              <a:xfrm>
                <a:off x="5438092" y="5038692"/>
                <a:ext cx="2093138" cy="891973"/>
              </a:xfrm>
              <a:prstGeom prst="rect">
                <a:avLst/>
              </a:prstGeom>
              <a:noFill/>
            </p:spPr>
            <p:txBody>
              <a:bodyPr wrap="square" rtlCol="0">
                <a:spAutoFit/>
              </a:bodyPr>
              <a:lstStyle/>
              <a:p>
                <a:pPr algn="ctr"/>
                <a:r>
                  <a:rPr lang="ja-JP" altLang="en-US" sz="2400" b="1">
                    <a:solidFill>
                      <a:srgbClr val="404040"/>
                    </a:solidFill>
                    <a:latin typeface="HGPｺﾞｼｯｸE" panose="020B0900000000000000" pitchFamily="50" charset="-128"/>
                    <a:ea typeface="HGPｺﾞｼｯｸE" panose="020B0900000000000000" pitchFamily="50" charset="-128"/>
                  </a:rPr>
                  <a:t>消防・</a:t>
                </a:r>
                <a:endParaRPr lang="en-US" altLang="ja-JP" sz="2400" b="1">
                  <a:solidFill>
                    <a:srgbClr val="404040"/>
                  </a:solidFill>
                  <a:latin typeface="HGPｺﾞｼｯｸE" panose="020B0900000000000000" pitchFamily="50" charset="-128"/>
                  <a:ea typeface="HGPｺﾞｼｯｸE" panose="020B0900000000000000" pitchFamily="50" charset="-128"/>
                </a:endParaRPr>
              </a:p>
              <a:p>
                <a:pPr algn="ctr"/>
                <a:r>
                  <a:rPr lang="ja-JP" altLang="en-US" sz="2400" b="1">
                    <a:solidFill>
                      <a:srgbClr val="404040"/>
                    </a:solidFill>
                    <a:latin typeface="HGPｺﾞｼｯｸE" panose="020B0900000000000000" pitchFamily="50" charset="-128"/>
                    <a:ea typeface="HGPｺﾞｼｯｸE" panose="020B0900000000000000" pitchFamily="50" charset="-128"/>
                  </a:rPr>
                  <a:t>警察系</a:t>
                </a:r>
                <a:endParaRPr lang="en-US" altLang="ja-JP" sz="2400" b="1">
                  <a:solidFill>
                    <a:srgbClr val="404040"/>
                  </a:solidFill>
                  <a:latin typeface="HGPｺﾞｼｯｸE" panose="020B0900000000000000" pitchFamily="50" charset="-128"/>
                  <a:ea typeface="HGPｺﾞｼｯｸE" panose="020B0900000000000000" pitchFamily="50" charset="-128"/>
                </a:endParaRPr>
              </a:p>
            </p:txBody>
          </p:sp>
          <p:sp>
            <p:nvSpPr>
              <p:cNvPr id="109" name="正方形/長方形 108">
                <a:extLst>
                  <a:ext uri="{FF2B5EF4-FFF2-40B4-BE49-F238E27FC236}">
                    <a16:creationId xmlns:a16="http://schemas.microsoft.com/office/drawing/2014/main" id="{0BB8D100-6044-4C85-8B97-EBA94922EF19}"/>
                  </a:ext>
                </a:extLst>
              </p:cNvPr>
              <p:cNvSpPr/>
              <p:nvPr/>
            </p:nvSpPr>
            <p:spPr>
              <a:xfrm>
                <a:off x="5937510" y="5907547"/>
                <a:ext cx="1571022" cy="363396"/>
              </a:xfrm>
              <a:prstGeom prst="rect">
                <a:avLst/>
              </a:prstGeom>
            </p:spPr>
            <p:txBody>
              <a:bodyPr wrap="square">
                <a:spAutoFit/>
              </a:bodyPr>
              <a:lstStyle/>
              <a:p>
                <a:pPr>
                  <a:defRPr/>
                </a:pPr>
                <a:r>
                  <a:rPr lang="ja-JP" altLang="en-US" sz="1600" b="1">
                    <a:solidFill>
                      <a:srgbClr val="404040"/>
                    </a:solidFill>
                    <a:latin typeface="HGPｺﾞｼｯｸE" panose="020B0900000000000000" pitchFamily="50" charset="-128"/>
                    <a:ea typeface="HGPｺﾞｼｯｸE" panose="020B0900000000000000" pitchFamily="50" charset="-128"/>
                  </a:rPr>
                  <a:t>消防団等</a:t>
                </a:r>
              </a:p>
            </p:txBody>
          </p:sp>
        </p:grpSp>
        <p:grpSp>
          <p:nvGrpSpPr>
            <p:cNvPr id="110" name="グループ化 109">
              <a:extLst>
                <a:ext uri="{FF2B5EF4-FFF2-40B4-BE49-F238E27FC236}">
                  <a16:creationId xmlns:a16="http://schemas.microsoft.com/office/drawing/2014/main" id="{F5AC78CC-90AA-415B-9AF1-9A39CE0109FB}"/>
                </a:ext>
              </a:extLst>
            </p:cNvPr>
            <p:cNvGrpSpPr/>
            <p:nvPr/>
          </p:nvGrpSpPr>
          <p:grpSpPr>
            <a:xfrm>
              <a:off x="3668026" y="1947318"/>
              <a:ext cx="1980000" cy="1980000"/>
              <a:chOff x="3825373" y="1247196"/>
              <a:chExt cx="1980000" cy="1980000"/>
            </a:xfrm>
          </p:grpSpPr>
          <p:sp>
            <p:nvSpPr>
              <p:cNvPr id="111" name="楕円 110">
                <a:extLst>
                  <a:ext uri="{FF2B5EF4-FFF2-40B4-BE49-F238E27FC236}">
                    <a16:creationId xmlns:a16="http://schemas.microsoft.com/office/drawing/2014/main" id="{992B50AA-C93C-4811-B573-B0A89ADFBFEA}"/>
                  </a:ext>
                </a:extLst>
              </p:cNvPr>
              <p:cNvSpPr/>
              <p:nvPr/>
            </p:nvSpPr>
            <p:spPr>
              <a:xfrm>
                <a:off x="3825373" y="1247196"/>
                <a:ext cx="1980000" cy="1980000"/>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 name="テキスト ボックス 111">
                <a:extLst>
                  <a:ext uri="{FF2B5EF4-FFF2-40B4-BE49-F238E27FC236}">
                    <a16:creationId xmlns:a16="http://schemas.microsoft.com/office/drawing/2014/main" id="{9A5D6297-5A0A-43B5-9351-125F4406633D}"/>
                  </a:ext>
                </a:extLst>
              </p:cNvPr>
              <p:cNvSpPr txBox="1"/>
              <p:nvPr/>
            </p:nvSpPr>
            <p:spPr>
              <a:xfrm>
                <a:off x="4083899" y="1895684"/>
                <a:ext cx="1517510" cy="594649"/>
              </a:xfrm>
              <a:prstGeom prst="rect">
                <a:avLst/>
              </a:prstGeom>
              <a:noFill/>
            </p:spPr>
            <p:txBody>
              <a:bodyPr wrap="square" rtlCol="0">
                <a:spAutoFit/>
              </a:bodyPr>
              <a:lstStyle/>
              <a:p>
                <a:pPr algn="ctr"/>
                <a:r>
                  <a:rPr lang="ja-JP" altLang="en-US" sz="3000" b="1">
                    <a:solidFill>
                      <a:schemeClr val="bg1"/>
                    </a:solidFill>
                    <a:latin typeface="HGPｺﾞｼｯｸE" panose="020B0900000000000000" pitchFamily="50" charset="-128"/>
                    <a:ea typeface="HGPｺﾞｼｯｸE" panose="020B0900000000000000" pitchFamily="50" charset="-128"/>
                  </a:rPr>
                  <a:t>学　校</a:t>
                </a:r>
                <a:endParaRPr lang="en-US" altLang="ja-JP" sz="3000" b="1">
                  <a:solidFill>
                    <a:schemeClr val="bg1"/>
                  </a:solidFill>
                  <a:latin typeface="HGPｺﾞｼｯｸE" panose="020B0900000000000000" pitchFamily="50" charset="-128"/>
                  <a:ea typeface="HGPｺﾞｼｯｸE" panose="020B0900000000000000" pitchFamily="50" charset="-128"/>
                </a:endParaRPr>
              </a:p>
            </p:txBody>
          </p:sp>
          <p:sp>
            <p:nvSpPr>
              <p:cNvPr id="113" name="正方形/長方形 112">
                <a:extLst>
                  <a:ext uri="{FF2B5EF4-FFF2-40B4-BE49-F238E27FC236}">
                    <a16:creationId xmlns:a16="http://schemas.microsoft.com/office/drawing/2014/main" id="{2EC62A37-36E5-4DB2-9626-F296298F5780}"/>
                  </a:ext>
                </a:extLst>
              </p:cNvPr>
              <p:cNvSpPr/>
              <p:nvPr/>
            </p:nvSpPr>
            <p:spPr>
              <a:xfrm>
                <a:off x="4155025" y="2373971"/>
                <a:ext cx="1320696" cy="297325"/>
              </a:xfrm>
              <a:prstGeom prst="rect">
                <a:avLst/>
              </a:prstGeom>
            </p:spPr>
            <p:txBody>
              <a:bodyPr wrap="square">
                <a:spAutoFit/>
              </a:bodyPr>
              <a:lstStyle/>
              <a:p>
                <a:pPr algn="ctr">
                  <a:defRPr/>
                </a:pPr>
                <a:r>
                  <a:rPr lang="ja-JP" altLang="en-US" sz="1200">
                    <a:solidFill>
                      <a:schemeClr val="bg1"/>
                    </a:solidFill>
                    <a:latin typeface="HGPｺﾞｼｯｸE" panose="020B0900000000000000" pitchFamily="50" charset="-128"/>
                    <a:ea typeface="HGPｺﾞｼｯｸE" panose="020B0900000000000000" pitchFamily="50" charset="-128"/>
                  </a:rPr>
                  <a:t>学校、ＰＴＡなど</a:t>
                </a:r>
              </a:p>
            </p:txBody>
          </p:sp>
        </p:grpSp>
        <p:grpSp>
          <p:nvGrpSpPr>
            <p:cNvPr id="114" name="グループ化 113">
              <a:extLst>
                <a:ext uri="{FF2B5EF4-FFF2-40B4-BE49-F238E27FC236}">
                  <a16:creationId xmlns:a16="http://schemas.microsoft.com/office/drawing/2014/main" id="{288FD883-F4F5-42C6-9C5B-53C1C93E7C2C}"/>
                </a:ext>
              </a:extLst>
            </p:cNvPr>
            <p:cNvGrpSpPr/>
            <p:nvPr/>
          </p:nvGrpSpPr>
          <p:grpSpPr>
            <a:xfrm>
              <a:off x="1241797" y="4547469"/>
              <a:ext cx="1322709" cy="1260000"/>
              <a:chOff x="302163" y="4995361"/>
              <a:chExt cx="1322709" cy="1260000"/>
            </a:xfrm>
          </p:grpSpPr>
          <p:sp>
            <p:nvSpPr>
              <p:cNvPr id="115" name="楕円 114">
                <a:extLst>
                  <a:ext uri="{FF2B5EF4-FFF2-40B4-BE49-F238E27FC236}">
                    <a16:creationId xmlns:a16="http://schemas.microsoft.com/office/drawing/2014/main" id="{45B14BE8-D612-46EB-9D9F-CC1E810A71DA}"/>
                  </a:ext>
                </a:extLst>
              </p:cNvPr>
              <p:cNvSpPr/>
              <p:nvPr/>
            </p:nvSpPr>
            <p:spPr>
              <a:xfrm>
                <a:off x="314496" y="4995361"/>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 name="テキスト ボックス 115">
                <a:extLst>
                  <a:ext uri="{FF2B5EF4-FFF2-40B4-BE49-F238E27FC236}">
                    <a16:creationId xmlns:a16="http://schemas.microsoft.com/office/drawing/2014/main" id="{A75AD856-ABF8-4354-9FA1-99AE5CAA4B5F}"/>
                  </a:ext>
                </a:extLst>
              </p:cNvPr>
              <p:cNvSpPr txBox="1"/>
              <p:nvPr/>
            </p:nvSpPr>
            <p:spPr>
              <a:xfrm>
                <a:off x="471151" y="5307525"/>
                <a:ext cx="946690" cy="396433"/>
              </a:xfrm>
              <a:prstGeom prst="rect">
                <a:avLst/>
              </a:prstGeom>
              <a:noFill/>
            </p:spPr>
            <p:txBody>
              <a:bodyPr wrap="none" rtlCol="0">
                <a:spAutoFit/>
              </a:bodyPr>
              <a:lstStyle/>
              <a:p>
                <a:pPr algn="ctr"/>
                <a:r>
                  <a:rPr lang="ja-JP" altLang="en-US" b="1">
                    <a:solidFill>
                      <a:schemeClr val="bg1"/>
                    </a:solidFill>
                    <a:latin typeface="HGPｺﾞｼｯｸE" panose="020B0900000000000000" pitchFamily="50" charset="-128"/>
                    <a:ea typeface="HGPｺﾞｼｯｸE" panose="020B0900000000000000" pitchFamily="50" charset="-128"/>
                  </a:rPr>
                  <a:t>福祉系</a:t>
                </a:r>
                <a:endParaRPr lang="en-US" altLang="ja-JP" b="1">
                  <a:solidFill>
                    <a:schemeClr val="bg1"/>
                  </a:solidFill>
                  <a:latin typeface="HGPｺﾞｼｯｸE" panose="020B0900000000000000" pitchFamily="50" charset="-128"/>
                  <a:ea typeface="HGPｺﾞｼｯｸE" panose="020B0900000000000000" pitchFamily="50" charset="-128"/>
                </a:endParaRPr>
              </a:p>
            </p:txBody>
          </p:sp>
          <p:sp>
            <p:nvSpPr>
              <p:cNvPr id="117" name="正方形/長方形 116">
                <a:extLst>
                  <a:ext uri="{FF2B5EF4-FFF2-40B4-BE49-F238E27FC236}">
                    <a16:creationId xmlns:a16="http://schemas.microsoft.com/office/drawing/2014/main" id="{C1E64A32-FF0C-4E89-8A21-548EE0FFCC35}"/>
                  </a:ext>
                </a:extLst>
              </p:cNvPr>
              <p:cNvSpPr/>
              <p:nvPr/>
            </p:nvSpPr>
            <p:spPr>
              <a:xfrm>
                <a:off x="302163" y="5655448"/>
                <a:ext cx="1322709" cy="297324"/>
              </a:xfrm>
              <a:prstGeom prst="rect">
                <a:avLst/>
              </a:prstGeom>
            </p:spPr>
            <p:txBody>
              <a:bodyPr wrap="square">
                <a:spAutoFit/>
              </a:bodyPr>
              <a:lstStyle/>
              <a:p>
                <a:pPr algn="ctr">
                  <a:defRPr/>
                </a:pPr>
                <a:r>
                  <a:rPr lang="ja-JP" altLang="en-US" sz="1200">
                    <a:solidFill>
                      <a:schemeClr val="bg1"/>
                    </a:solidFill>
                    <a:latin typeface="HGPｺﾞｼｯｸE" panose="020B0900000000000000" pitchFamily="50" charset="-128"/>
                    <a:ea typeface="HGPｺﾞｼｯｸE" panose="020B0900000000000000" pitchFamily="50" charset="-128"/>
                  </a:rPr>
                  <a:t>民生委員など</a:t>
                </a:r>
              </a:p>
            </p:txBody>
          </p:sp>
        </p:grpSp>
        <p:grpSp>
          <p:nvGrpSpPr>
            <p:cNvPr id="118" name="グループ化 117">
              <a:extLst>
                <a:ext uri="{FF2B5EF4-FFF2-40B4-BE49-F238E27FC236}">
                  <a16:creationId xmlns:a16="http://schemas.microsoft.com/office/drawing/2014/main" id="{8AC5AC7A-595E-483D-83DB-4A141BB9958B}"/>
                </a:ext>
              </a:extLst>
            </p:cNvPr>
            <p:cNvGrpSpPr/>
            <p:nvPr/>
          </p:nvGrpSpPr>
          <p:grpSpPr>
            <a:xfrm>
              <a:off x="1535452" y="2189410"/>
              <a:ext cx="2290459" cy="1980000"/>
              <a:chOff x="1644822" y="1637296"/>
              <a:chExt cx="2290459" cy="1980000"/>
            </a:xfrm>
          </p:grpSpPr>
          <p:sp>
            <p:nvSpPr>
              <p:cNvPr id="119" name="楕円 118">
                <a:extLst>
                  <a:ext uri="{FF2B5EF4-FFF2-40B4-BE49-F238E27FC236}">
                    <a16:creationId xmlns:a16="http://schemas.microsoft.com/office/drawing/2014/main" id="{5CCD796C-AB48-437F-83EE-4861F0375EBE}"/>
                  </a:ext>
                </a:extLst>
              </p:cNvPr>
              <p:cNvSpPr/>
              <p:nvPr/>
            </p:nvSpPr>
            <p:spPr>
              <a:xfrm>
                <a:off x="1800051" y="1637296"/>
                <a:ext cx="1980000" cy="1980000"/>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0" name="テキスト ボックス 119">
                <a:extLst>
                  <a:ext uri="{FF2B5EF4-FFF2-40B4-BE49-F238E27FC236}">
                    <a16:creationId xmlns:a16="http://schemas.microsoft.com/office/drawing/2014/main" id="{4E079CF7-68B2-489C-9805-C3C082FE8D3E}"/>
                  </a:ext>
                </a:extLst>
              </p:cNvPr>
              <p:cNvSpPr txBox="1"/>
              <p:nvPr/>
            </p:nvSpPr>
            <p:spPr>
              <a:xfrm>
                <a:off x="1644822" y="2119465"/>
                <a:ext cx="2290459" cy="925009"/>
              </a:xfrm>
              <a:prstGeom prst="rect">
                <a:avLst/>
              </a:prstGeom>
              <a:noFill/>
            </p:spPr>
            <p:txBody>
              <a:bodyPr wrap="square" rtlCol="0">
                <a:spAutoFit/>
              </a:bodyPr>
              <a:lstStyle/>
              <a:p>
                <a:pPr algn="ctr"/>
                <a:r>
                  <a:rPr lang="ja-JP" altLang="en-US" sz="3000" b="1">
                    <a:solidFill>
                      <a:schemeClr val="bg1"/>
                    </a:solidFill>
                    <a:latin typeface="HGPｺﾞｼｯｸE" panose="020B0900000000000000" pitchFamily="50" charset="-128"/>
                    <a:ea typeface="HGPｺﾞｼｯｸE" panose="020B0900000000000000" pitchFamily="50" charset="-128"/>
                  </a:rPr>
                  <a:t>行　政</a:t>
                </a:r>
                <a:r>
                  <a:rPr lang="en-US" altLang="ja-JP" sz="3000" b="1">
                    <a:solidFill>
                      <a:schemeClr val="bg1"/>
                    </a:solidFill>
                    <a:latin typeface="HGPｺﾞｼｯｸE" panose="020B0900000000000000" pitchFamily="50" charset="-128"/>
                    <a:ea typeface="HGPｺﾞｼｯｸE" panose="020B0900000000000000" pitchFamily="50" charset="-128"/>
                  </a:rPr>
                  <a:t/>
                </a:r>
                <a:br>
                  <a:rPr lang="en-US" altLang="ja-JP" sz="3000" b="1">
                    <a:solidFill>
                      <a:schemeClr val="bg1"/>
                    </a:solidFill>
                    <a:latin typeface="HGPｺﾞｼｯｸE" panose="020B0900000000000000" pitchFamily="50" charset="-128"/>
                    <a:ea typeface="HGPｺﾞｼｯｸE" panose="020B0900000000000000" pitchFamily="50" charset="-128"/>
                  </a:rPr>
                </a:br>
                <a:r>
                  <a:rPr lang="ja-JP" altLang="en-US" sz="2000" b="1">
                    <a:solidFill>
                      <a:schemeClr val="bg1"/>
                    </a:solidFill>
                    <a:latin typeface="HGPｺﾞｼｯｸE" panose="020B0900000000000000" pitchFamily="50" charset="-128"/>
                    <a:ea typeface="HGPｺﾞｼｯｸE" panose="020B0900000000000000" pitchFamily="50" charset="-128"/>
                  </a:rPr>
                  <a:t>（市区町村）</a:t>
                </a:r>
                <a:endParaRPr lang="en-US" altLang="ja-JP" sz="3000" b="1">
                  <a:solidFill>
                    <a:schemeClr val="bg1"/>
                  </a:solidFill>
                  <a:latin typeface="HGPｺﾞｼｯｸE" panose="020B0900000000000000" pitchFamily="50" charset="-128"/>
                  <a:ea typeface="HGPｺﾞｼｯｸE" panose="020B0900000000000000" pitchFamily="50" charset="-128"/>
                </a:endParaRPr>
              </a:p>
            </p:txBody>
          </p:sp>
        </p:grpSp>
        <p:grpSp>
          <p:nvGrpSpPr>
            <p:cNvPr id="121" name="グループ化 39">
              <a:extLst>
                <a:ext uri="{FF2B5EF4-FFF2-40B4-BE49-F238E27FC236}">
                  <a16:creationId xmlns:a16="http://schemas.microsoft.com/office/drawing/2014/main" id="{411EE9BD-E64C-41E8-8723-32DD167E367C}"/>
                </a:ext>
              </a:extLst>
            </p:cNvPr>
            <p:cNvGrpSpPr>
              <a:grpSpLocks/>
            </p:cNvGrpSpPr>
            <p:nvPr/>
          </p:nvGrpSpPr>
          <p:grpSpPr bwMode="auto">
            <a:xfrm>
              <a:off x="2531824" y="3729152"/>
              <a:ext cx="4271499" cy="1580261"/>
              <a:chOff x="2906815" y="2889314"/>
              <a:chExt cx="2802842" cy="1343397"/>
            </a:xfrm>
          </p:grpSpPr>
          <p:sp>
            <p:nvSpPr>
              <p:cNvPr id="122" name="円/楕円 21">
                <a:extLst>
                  <a:ext uri="{FF2B5EF4-FFF2-40B4-BE49-F238E27FC236}">
                    <a16:creationId xmlns:a16="http://schemas.microsoft.com/office/drawing/2014/main" id="{61FA6C94-9318-45B5-B289-E2A5C0A9EE95}"/>
                  </a:ext>
                </a:extLst>
              </p:cNvPr>
              <p:cNvSpPr/>
              <p:nvPr/>
            </p:nvSpPr>
            <p:spPr>
              <a:xfrm>
                <a:off x="2906815" y="2889314"/>
                <a:ext cx="2790310" cy="1343397"/>
              </a:xfrm>
              <a:prstGeom prst="ellipse">
                <a:avLst/>
              </a:prstGeom>
              <a:solidFill>
                <a:srgbClr val="52BBCE"/>
              </a:solidFill>
              <a:ln>
                <a:solidFill>
                  <a:srgbClr val="52BBC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00">
                  <a:latin typeface="ＭＳ ゴシック" panose="020B0609070205080204" pitchFamily="49" charset="-128"/>
                  <a:ea typeface="ＭＳ ゴシック" panose="020B0609070205080204" pitchFamily="49" charset="-128"/>
                </a:endParaRPr>
              </a:p>
            </p:txBody>
          </p:sp>
          <p:sp>
            <p:nvSpPr>
              <p:cNvPr id="123" name="テキスト ボックス 20">
                <a:extLst>
                  <a:ext uri="{FF2B5EF4-FFF2-40B4-BE49-F238E27FC236}">
                    <a16:creationId xmlns:a16="http://schemas.microsoft.com/office/drawing/2014/main" id="{C4A28369-6983-4D1E-8EA5-60FD9806D4F7}"/>
                  </a:ext>
                </a:extLst>
              </p:cNvPr>
              <p:cNvSpPr txBox="1">
                <a:spLocks noChangeArrowheads="1"/>
              </p:cNvSpPr>
              <p:nvPr/>
            </p:nvSpPr>
            <p:spPr bwMode="auto">
              <a:xfrm>
                <a:off x="3182364" y="3293611"/>
                <a:ext cx="2340260" cy="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b="1">
                    <a:solidFill>
                      <a:schemeClr val="bg1"/>
                    </a:solidFill>
                    <a:latin typeface="HGPｺﾞｼｯｸE" panose="020B0900000000000000" pitchFamily="50" charset="-128"/>
                    <a:ea typeface="HGPｺﾞｼｯｸE" panose="020B0900000000000000" pitchFamily="50" charset="-128"/>
                  </a:rPr>
                  <a:t>自主防災組織</a:t>
                </a:r>
              </a:p>
            </p:txBody>
          </p:sp>
          <p:grpSp>
            <p:nvGrpSpPr>
              <p:cNvPr id="124" name="グループ化 38">
                <a:extLst>
                  <a:ext uri="{FF2B5EF4-FFF2-40B4-BE49-F238E27FC236}">
                    <a16:creationId xmlns:a16="http://schemas.microsoft.com/office/drawing/2014/main" id="{921B588B-E3A2-4D24-BA08-10D9DDED933F}"/>
                  </a:ext>
                </a:extLst>
              </p:cNvPr>
              <p:cNvGrpSpPr>
                <a:grpSpLocks/>
              </p:cNvGrpSpPr>
              <p:nvPr/>
            </p:nvGrpSpPr>
            <p:grpSpPr bwMode="auto">
              <a:xfrm>
                <a:off x="4752815" y="3023771"/>
                <a:ext cx="956842" cy="956841"/>
                <a:chOff x="4752815" y="3023771"/>
                <a:chExt cx="956842" cy="956841"/>
              </a:xfrm>
            </p:grpSpPr>
            <p:pic>
              <p:nvPicPr>
                <p:cNvPr id="125" name="Picture 3" descr="C:\Users\okanishi\Downloads\6.gif">
                  <a:extLst>
                    <a:ext uri="{FF2B5EF4-FFF2-40B4-BE49-F238E27FC236}">
                      <a16:creationId xmlns:a16="http://schemas.microsoft.com/office/drawing/2014/main" id="{5B1E79DC-99B8-4DC5-95DF-4FD39A4D82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2815" y="3023771"/>
                  <a:ext cx="956842" cy="95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テキスト ボックス 22">
                  <a:extLst>
                    <a:ext uri="{FF2B5EF4-FFF2-40B4-BE49-F238E27FC236}">
                      <a16:creationId xmlns:a16="http://schemas.microsoft.com/office/drawing/2014/main" id="{B7B005DF-B450-4A8D-A45E-E0933CC8F873}"/>
                    </a:ext>
                  </a:extLst>
                </p:cNvPr>
                <p:cNvSpPr txBox="1">
                  <a:spLocks noChangeArrowheads="1"/>
                </p:cNvSpPr>
                <p:nvPr/>
              </p:nvSpPr>
              <p:spPr bwMode="auto">
                <a:xfrm>
                  <a:off x="4856832" y="3337120"/>
                  <a:ext cx="733779" cy="280844"/>
                </a:xfrm>
                <a:prstGeom prst="rect">
                  <a:avLst/>
                </a:prstGeom>
                <a:solidFill>
                  <a:srgbClr val="FFFF99">
                    <a:alpha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400" b="1">
                      <a:latin typeface="HGPｺﾞｼｯｸE" panose="020B0900000000000000" pitchFamily="50" charset="-128"/>
                      <a:ea typeface="HGPｺﾞｼｯｸE" panose="020B0900000000000000" pitchFamily="50" charset="-128"/>
                    </a:rPr>
                    <a:t>リーダー</a:t>
                  </a:r>
                </a:p>
              </p:txBody>
            </p:sp>
          </p:grpSp>
        </p:grpSp>
      </p:grpSp>
      <p:sp>
        <p:nvSpPr>
          <p:cNvPr id="127" name="正方形/長方形 126">
            <a:extLst>
              <a:ext uri="{FF2B5EF4-FFF2-40B4-BE49-F238E27FC236}">
                <a16:creationId xmlns:a16="http://schemas.microsoft.com/office/drawing/2014/main" id="{7910834D-9D56-4893-BA57-5DB61872038D}"/>
              </a:ext>
            </a:extLst>
          </p:cNvPr>
          <p:cNvSpPr/>
          <p:nvPr/>
        </p:nvSpPr>
        <p:spPr>
          <a:xfrm>
            <a:off x="1625494" y="4849234"/>
            <a:ext cx="9144000" cy="7136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a:solidFill>
                  <a:schemeClr val="tx1"/>
                </a:solidFill>
                <a:latin typeface="HGPｺﾞｼｯｸE" panose="020B0900000000000000" pitchFamily="50" charset="-128"/>
                <a:ea typeface="HGPｺﾞｼｯｸE" panose="020B0900000000000000" pitchFamily="50" charset="-128"/>
              </a:rPr>
              <a:t>本スライドは、他の団体等との連携・協力の一例をイメージして作成しています。研修を行う地域の状況に応じて修正のうえご利用下さい。</a:t>
            </a:r>
          </a:p>
        </p:txBody>
      </p:sp>
    </p:spTree>
    <p:extLst>
      <p:ext uri="{BB962C8B-B14F-4D97-AF65-F5344CB8AC3E}">
        <p14:creationId xmlns:p14="http://schemas.microsoft.com/office/powerpoint/2010/main" val="1174973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34815"/>
            <a:ext cx="12192000" cy="805459"/>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自主防災組織と他団体との連携（平時からの協力）</a:t>
            </a: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a:xfrm>
            <a:off x="8687865" y="6273944"/>
            <a:ext cx="2743200" cy="365125"/>
          </a:xfrm>
        </p:spPr>
        <p:txBody>
          <a:bodyPr/>
          <a:lstStyle/>
          <a:p>
            <a:r>
              <a:rPr kumimoji="1" lang="en-US" altLang="ja-JP" sz="1400" dirty="0"/>
              <a:t>30</a:t>
            </a:r>
            <a:endParaRPr kumimoji="1" lang="ja-JP" altLang="en-US" sz="1400"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5" y="840978"/>
            <a:ext cx="8455456"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■自主防災組織と小学校の連携</a:t>
            </a:r>
            <a:endParaRPr lang="en-US" altLang="ja-JP">
              <a:solidFill>
                <a:srgbClr val="FF2800"/>
              </a:solidFill>
            </a:endParaRPr>
          </a:p>
          <a:p>
            <a:pPr marL="0" indent="0">
              <a:buNone/>
            </a:pPr>
            <a:r>
              <a:rPr lang="ja-JP" altLang="en-US" sz="2000">
                <a:solidFill>
                  <a:schemeClr val="tx1">
                    <a:lumMod val="75000"/>
                    <a:lumOff val="25000"/>
                  </a:schemeClr>
                </a:solidFill>
              </a:rPr>
              <a:t>（宇佐町自主防災連絡協議会等：高知県）</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5"/>
            <a:ext cx="7775554" cy="179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小学校と連携し、学校行事の防災キャンプで、避難訓練を実施</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子育て世代が参加</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ＰＴＡ役員も参加</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2" name="コンテンツ プレースホルダー 4">
            <a:extLst>
              <a:ext uri="{FF2B5EF4-FFF2-40B4-BE49-F238E27FC236}">
                <a16:creationId xmlns:a16="http://schemas.microsoft.com/office/drawing/2014/main" id="{524FED63-2E28-4C38-8655-96DE6C164B10}"/>
              </a:ext>
            </a:extLst>
          </p:cNvPr>
          <p:cNvSpPr txBox="1">
            <a:spLocks/>
          </p:cNvSpPr>
          <p:nvPr/>
        </p:nvSpPr>
        <p:spPr>
          <a:xfrm>
            <a:off x="1933575" y="3666986"/>
            <a:ext cx="8455456" cy="3057725"/>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■自主防災組織、消防団、地元企業と共同で防災訓練</a:t>
            </a:r>
            <a:endParaRPr lang="en-US" altLang="ja-JP">
              <a:solidFill>
                <a:srgbClr val="FF2800"/>
              </a:solidFill>
            </a:endParaRPr>
          </a:p>
          <a:p>
            <a:pPr marL="0" indent="0">
              <a:buNone/>
            </a:pPr>
            <a:r>
              <a:rPr lang="ja-JP" altLang="en-US" sz="2000">
                <a:solidFill>
                  <a:schemeClr val="tx1">
                    <a:lumMod val="75000"/>
                    <a:lumOff val="25000"/>
                  </a:schemeClr>
                </a:solidFill>
              </a:rPr>
              <a:t>（柳島自主防災会：静岡県　富士市）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3" name="正方形/長方形 12">
            <a:extLst>
              <a:ext uri="{FF2B5EF4-FFF2-40B4-BE49-F238E27FC236}">
                <a16:creationId xmlns:a16="http://schemas.microsoft.com/office/drawing/2014/main" id="{33246749-B874-457E-B2DE-C9B023658976}"/>
              </a:ext>
            </a:extLst>
          </p:cNvPr>
          <p:cNvSpPr/>
          <p:nvPr/>
        </p:nvSpPr>
        <p:spPr>
          <a:xfrm>
            <a:off x="2197100" y="4720488"/>
            <a:ext cx="7775554" cy="1892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消防団・地元企業と協同で防災訓練を実施</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地元の信用金庫の非常発電を災害時に</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　　活用する訓練等を実施</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14" name="図 13" descr="屋外, 人, 民衆, グループ が含まれている画像&#10;&#10;自動的に生成された説明">
            <a:extLst>
              <a:ext uri="{FF2B5EF4-FFF2-40B4-BE49-F238E27FC236}">
                <a16:creationId xmlns:a16="http://schemas.microsoft.com/office/drawing/2014/main" id="{79301D90-92E9-46BC-8FAA-AAD796E2BEB2}"/>
              </a:ext>
            </a:extLst>
          </p:cNvPr>
          <p:cNvPicPr>
            <a:picLocks noChangeAspect="1"/>
          </p:cNvPicPr>
          <p:nvPr/>
        </p:nvPicPr>
        <p:blipFill rotWithShape="1">
          <a:blip r:embed="rId4">
            <a:extLst>
              <a:ext uri="{28A0092B-C50C-407E-A947-70E740481C1C}">
                <a14:useLocalDpi xmlns:a14="http://schemas.microsoft.com/office/drawing/2010/main" val="0"/>
              </a:ext>
            </a:extLst>
          </a:blip>
          <a:srcRect t="11569" b="9527"/>
          <a:stretch/>
        </p:blipFill>
        <p:spPr>
          <a:xfrm>
            <a:off x="7666188" y="5306838"/>
            <a:ext cx="2043355" cy="1195037"/>
          </a:xfrm>
          <a:prstGeom prst="rect">
            <a:avLst/>
          </a:prstGeom>
        </p:spPr>
      </p:pic>
      <p:pic>
        <p:nvPicPr>
          <p:cNvPr id="9" name="図 8">
            <a:extLst>
              <a:ext uri="{FF2B5EF4-FFF2-40B4-BE49-F238E27FC236}">
                <a16:creationId xmlns:a16="http://schemas.microsoft.com/office/drawing/2014/main" id="{E42EBC06-6803-4095-875D-21A28895A410}"/>
              </a:ext>
            </a:extLst>
          </p:cNvPr>
          <p:cNvPicPr>
            <a:picLocks noChangeAspect="1"/>
          </p:cNvPicPr>
          <p:nvPr/>
        </p:nvPicPr>
        <p:blipFill>
          <a:blip r:embed="rId5"/>
          <a:stretch>
            <a:fillRect/>
          </a:stretch>
        </p:blipFill>
        <p:spPr>
          <a:xfrm>
            <a:off x="8001112" y="2513286"/>
            <a:ext cx="1373509" cy="1033282"/>
          </a:xfrm>
          <a:prstGeom prst="rect">
            <a:avLst/>
          </a:prstGeom>
        </p:spPr>
      </p:pic>
      <p:pic>
        <p:nvPicPr>
          <p:cNvPr id="10" name="図 9">
            <a:extLst>
              <a:ext uri="{FF2B5EF4-FFF2-40B4-BE49-F238E27FC236}">
                <a16:creationId xmlns:a16="http://schemas.microsoft.com/office/drawing/2014/main" id="{D13BB18D-CA6D-4170-8182-F6E1A21A7262}"/>
              </a:ext>
            </a:extLst>
          </p:cNvPr>
          <p:cNvPicPr>
            <a:picLocks noChangeAspect="1"/>
          </p:cNvPicPr>
          <p:nvPr/>
        </p:nvPicPr>
        <p:blipFill>
          <a:blip r:embed="rId6"/>
          <a:stretch>
            <a:fillRect/>
          </a:stretch>
        </p:blipFill>
        <p:spPr>
          <a:xfrm>
            <a:off x="6495840" y="2534887"/>
            <a:ext cx="1373509" cy="1020680"/>
          </a:xfrm>
          <a:prstGeom prst="rect">
            <a:avLst/>
          </a:prstGeom>
        </p:spPr>
      </p:pic>
      <p:sp>
        <p:nvSpPr>
          <p:cNvPr id="3" name="テキスト ボックス 2">
            <a:extLst>
              <a:ext uri="{FF2B5EF4-FFF2-40B4-BE49-F238E27FC236}">
                <a16:creationId xmlns:a16="http://schemas.microsoft.com/office/drawing/2014/main" id="{6A839077-C588-48ED-847B-2880B510E75C}"/>
              </a:ext>
            </a:extLst>
          </p:cNvPr>
          <p:cNvSpPr txBox="1"/>
          <p:nvPr/>
        </p:nvSpPr>
        <p:spPr>
          <a:xfrm>
            <a:off x="2219346" y="3402873"/>
            <a:ext cx="2371162"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参考：高知県「自主防災活動事例集」</a:t>
            </a:r>
          </a:p>
        </p:txBody>
      </p:sp>
      <p:sp>
        <p:nvSpPr>
          <p:cNvPr id="15" name="テキスト ボックス 14">
            <a:extLst>
              <a:ext uri="{FF2B5EF4-FFF2-40B4-BE49-F238E27FC236}">
                <a16:creationId xmlns:a16="http://schemas.microsoft.com/office/drawing/2014/main" id="{D32AFE7B-0E18-41C6-A24D-9FC4AACB2410}"/>
              </a:ext>
            </a:extLst>
          </p:cNvPr>
          <p:cNvSpPr txBox="1"/>
          <p:nvPr/>
        </p:nvSpPr>
        <p:spPr>
          <a:xfrm>
            <a:off x="2197100" y="6377459"/>
            <a:ext cx="2491388"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参考：消防庁「自主防災組織の手引き」</a:t>
            </a:r>
          </a:p>
        </p:txBody>
      </p:sp>
      <p:graphicFrame>
        <p:nvGraphicFramePr>
          <p:cNvPr id="5" name="オブジェクト 4">
            <a:extLst>
              <a:ext uri="{FF2B5EF4-FFF2-40B4-BE49-F238E27FC236}">
                <a16:creationId xmlns:a16="http://schemas.microsoft.com/office/drawing/2014/main" id="{74260ED8-1DBF-4CCE-899C-AA32F5F39035}"/>
              </a:ext>
            </a:extLst>
          </p:cNvPr>
          <p:cNvGraphicFramePr>
            <a:graphicFrameLocks noChangeAspect="1"/>
          </p:cNvGraphicFramePr>
          <p:nvPr/>
        </p:nvGraphicFramePr>
        <p:xfrm>
          <a:off x="2287589" y="1295400"/>
          <a:ext cx="1500187" cy="488950"/>
        </p:xfrm>
        <a:graphic>
          <a:graphicData uri="http://schemas.openxmlformats.org/presentationml/2006/ole">
            <mc:AlternateContent xmlns:mc="http://schemas.openxmlformats.org/markup-compatibility/2006">
              <mc:Choice xmlns:v="urn:schemas-microsoft-com:vml" Requires="v">
                <p:oleObj spid="_x0000_s8242" name="Document" r:id="rId7" imgW="1240362" imgH="403843" progId="Word.Document.12">
                  <p:embed/>
                </p:oleObj>
              </mc:Choice>
              <mc:Fallback>
                <p:oleObj name="Document" r:id="rId7" imgW="1240362" imgH="403843" progId="Word.Document.12">
                  <p:embed/>
                  <p:pic>
                    <p:nvPicPr>
                      <p:cNvPr id="5" name="オブジェクト 4">
                        <a:extLst>
                          <a:ext uri="{FF2B5EF4-FFF2-40B4-BE49-F238E27FC236}">
                            <a16:creationId xmlns:a16="http://schemas.microsoft.com/office/drawing/2014/main" id="{74260ED8-1DBF-4CCE-899C-AA32F5F39035}"/>
                          </a:ext>
                        </a:extLst>
                      </p:cNvPr>
                      <p:cNvPicPr/>
                      <p:nvPr/>
                    </p:nvPicPr>
                    <p:blipFill>
                      <a:blip r:embed="rId8"/>
                      <a:stretch>
                        <a:fillRect/>
                      </a:stretch>
                    </p:blipFill>
                    <p:spPr>
                      <a:xfrm>
                        <a:off x="2287589" y="1295400"/>
                        <a:ext cx="1500187" cy="488950"/>
                      </a:xfrm>
                      <a:prstGeom prst="rect">
                        <a:avLst/>
                      </a:prstGeom>
                    </p:spPr>
                  </p:pic>
                </p:oleObj>
              </mc:Fallback>
            </mc:AlternateContent>
          </a:graphicData>
        </a:graphic>
      </p:graphicFrame>
      <p:graphicFrame>
        <p:nvGraphicFramePr>
          <p:cNvPr id="16" name="オブジェクト 15">
            <a:extLst>
              <a:ext uri="{FF2B5EF4-FFF2-40B4-BE49-F238E27FC236}">
                <a16:creationId xmlns:a16="http://schemas.microsoft.com/office/drawing/2014/main" id="{30A5A7C8-6182-4CC6-B3E8-D07511E6F00A}"/>
              </a:ext>
            </a:extLst>
          </p:cNvPr>
          <p:cNvGraphicFramePr>
            <a:graphicFrameLocks noChangeAspect="1"/>
          </p:cNvGraphicFramePr>
          <p:nvPr/>
        </p:nvGraphicFramePr>
        <p:xfrm>
          <a:off x="2140249" y="4114800"/>
          <a:ext cx="1489075" cy="488950"/>
        </p:xfrm>
        <a:graphic>
          <a:graphicData uri="http://schemas.openxmlformats.org/presentationml/2006/ole">
            <mc:AlternateContent xmlns:mc="http://schemas.openxmlformats.org/markup-compatibility/2006">
              <mc:Choice xmlns:v="urn:schemas-microsoft-com:vml" Requires="v">
                <p:oleObj spid="_x0000_s8243" name="Document" r:id="rId9" imgW="1240362" imgH="403843" progId="Word.Document.12">
                  <p:embed/>
                </p:oleObj>
              </mc:Choice>
              <mc:Fallback>
                <p:oleObj name="Document" r:id="rId9" imgW="1240362" imgH="403843" progId="Word.Document.12">
                  <p:embed/>
                  <p:pic>
                    <p:nvPicPr>
                      <p:cNvPr id="16" name="オブジェクト 15">
                        <a:extLst>
                          <a:ext uri="{FF2B5EF4-FFF2-40B4-BE49-F238E27FC236}">
                            <a16:creationId xmlns:a16="http://schemas.microsoft.com/office/drawing/2014/main" id="{30A5A7C8-6182-4CC6-B3E8-D07511E6F00A}"/>
                          </a:ext>
                        </a:extLst>
                      </p:cNvPr>
                      <p:cNvPicPr/>
                      <p:nvPr/>
                    </p:nvPicPr>
                    <p:blipFill>
                      <a:blip r:embed="rId10"/>
                      <a:stretch>
                        <a:fillRect/>
                      </a:stretch>
                    </p:blipFill>
                    <p:spPr>
                      <a:xfrm>
                        <a:off x="2140249" y="4114800"/>
                        <a:ext cx="1489075" cy="488950"/>
                      </a:xfrm>
                      <a:prstGeom prst="rect">
                        <a:avLst/>
                      </a:prstGeom>
                    </p:spPr>
                  </p:pic>
                </p:oleObj>
              </mc:Fallback>
            </mc:AlternateContent>
          </a:graphicData>
        </a:graphic>
      </p:graphicFrame>
    </p:spTree>
    <p:extLst>
      <p:ext uri="{BB962C8B-B14F-4D97-AF65-F5344CB8AC3E}">
        <p14:creationId xmlns:p14="http://schemas.microsoft.com/office/powerpoint/2010/main" val="2625647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11479"/>
            <a:ext cx="12192000" cy="814307"/>
          </a:xfrm>
          <a:solidFill>
            <a:srgbClr val="00B050"/>
          </a:solidFill>
        </p:spPr>
        <p:txBody>
          <a:bodyPr/>
          <a:lstStyle/>
          <a:p>
            <a:r>
              <a:rPr lang="en-US" altLang="ja-JP" sz="2800" dirty="0">
                <a:solidFill>
                  <a:schemeClr val="bg1"/>
                </a:solidFill>
                <a:effectLst>
                  <a:outerShdw blurRad="38100" dist="38100" dir="2700000" algn="tl">
                    <a:srgbClr val="000000">
                      <a:alpha val="43137"/>
                    </a:srgbClr>
                  </a:outerShdw>
                </a:effectLst>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自主防災組織と他団体との連携（災害時の協力）</a:t>
            </a: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a:xfrm>
            <a:off x="8601054" y="6273213"/>
            <a:ext cx="2743200" cy="365125"/>
          </a:xfrm>
        </p:spPr>
        <p:txBody>
          <a:bodyPr/>
          <a:lstStyle/>
          <a:p>
            <a:r>
              <a:rPr kumimoji="1" lang="en-US" altLang="ja-JP" sz="1400" dirty="0"/>
              <a:t>31</a:t>
            </a:r>
            <a:endParaRPr kumimoji="1" lang="ja-JP" altLang="en-US" sz="1400"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■災害時相互協力協定の効果</a:t>
            </a:r>
            <a:endParaRPr lang="en-US" altLang="ja-JP">
              <a:solidFill>
                <a:srgbClr val="FF2800"/>
              </a:solidFill>
            </a:endParaRPr>
          </a:p>
          <a:p>
            <a:pPr marL="0" indent="0">
              <a:buNone/>
            </a:pPr>
            <a:r>
              <a:rPr lang="ja-JP" altLang="en-US" sz="2000">
                <a:solidFill>
                  <a:schemeClr val="tx1">
                    <a:lumMod val="75000"/>
                    <a:lumOff val="25000"/>
                  </a:schemeClr>
                </a:solidFill>
              </a:rPr>
              <a:t>（福住町町内会：宮城県　仙台市）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5"/>
            <a:ext cx="7775554" cy="206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他県の町内会や民間会社と、「協力協定」を締結</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内容はたった１項目「災害が起きたらできるだけ支援・協力を行う」</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東日本大震災の４日後には</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　　協定先から食べ物が届けられた。</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3" name="図 2">
            <a:extLst>
              <a:ext uri="{FF2B5EF4-FFF2-40B4-BE49-F238E27FC236}">
                <a16:creationId xmlns:a16="http://schemas.microsoft.com/office/drawing/2014/main" id="{7146BE72-1BBF-43CE-8976-2774CDC88821}"/>
              </a:ext>
            </a:extLst>
          </p:cNvPr>
          <p:cNvPicPr>
            <a:picLocks noChangeAspect="1"/>
          </p:cNvPicPr>
          <p:nvPr/>
        </p:nvPicPr>
        <p:blipFill>
          <a:blip r:embed="rId4"/>
          <a:stretch>
            <a:fillRect/>
          </a:stretch>
        </p:blipFill>
        <p:spPr>
          <a:xfrm>
            <a:off x="7637697" y="2863544"/>
            <a:ext cx="1444774" cy="1003316"/>
          </a:xfrm>
          <a:prstGeom prst="rect">
            <a:avLst/>
          </a:prstGeom>
        </p:spPr>
      </p:pic>
      <p:sp>
        <p:nvSpPr>
          <p:cNvPr id="15" name="コンテンツ プレースホルダー 4">
            <a:extLst>
              <a:ext uri="{FF2B5EF4-FFF2-40B4-BE49-F238E27FC236}">
                <a16:creationId xmlns:a16="http://schemas.microsoft.com/office/drawing/2014/main" id="{B1E74027-3501-4016-9970-133DFFC0F1DB}"/>
              </a:ext>
            </a:extLst>
          </p:cNvPr>
          <p:cNvSpPr txBox="1">
            <a:spLocks/>
          </p:cNvSpPr>
          <p:nvPr/>
        </p:nvSpPr>
        <p:spPr>
          <a:xfrm>
            <a:off x="1947751" y="3991769"/>
            <a:ext cx="8329724" cy="2281444"/>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■災害時の協力</a:t>
            </a:r>
            <a:endParaRPr lang="en-US" altLang="ja-JP">
              <a:solidFill>
                <a:srgbClr val="FF2800"/>
              </a:solidFill>
            </a:endParaRPr>
          </a:p>
          <a:p>
            <a:pPr marL="0" indent="0">
              <a:buNone/>
            </a:pPr>
            <a:r>
              <a:rPr lang="ja-JP" altLang="en-US" sz="2000">
                <a:solidFill>
                  <a:schemeClr val="tx1">
                    <a:lumMod val="75000"/>
                    <a:lumOff val="25000"/>
                  </a:schemeClr>
                </a:solidFill>
              </a:rPr>
              <a:t>（角田市枝野地区防災組織：宮城県　角田市）</a:t>
            </a:r>
          </a:p>
        </p:txBody>
      </p:sp>
      <p:sp>
        <p:nvSpPr>
          <p:cNvPr id="10" name="正方形/長方形 9">
            <a:extLst>
              <a:ext uri="{FF2B5EF4-FFF2-40B4-BE49-F238E27FC236}">
                <a16:creationId xmlns:a16="http://schemas.microsoft.com/office/drawing/2014/main" id="{A2C7C961-5CC9-4352-B5F9-570E7D36F330}"/>
              </a:ext>
            </a:extLst>
          </p:cNvPr>
          <p:cNvSpPr/>
          <p:nvPr/>
        </p:nvSpPr>
        <p:spPr>
          <a:xfrm>
            <a:off x="2180011" y="5147815"/>
            <a:ext cx="7775554" cy="143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消防団・交通安全協会の方に、夜間の防犯パトロールと、避難所の当直をしてもらった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民間企業から暖房、燃料、機材の提供を受けた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82A91381-F7BA-4374-AD70-D219C62144D6}"/>
              </a:ext>
            </a:extLst>
          </p:cNvPr>
          <p:cNvSpPr txBox="1"/>
          <p:nvPr/>
        </p:nvSpPr>
        <p:spPr>
          <a:xfrm>
            <a:off x="2197100" y="6325205"/>
            <a:ext cx="4860626"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参考：消防庁「東日本大震災時における宮城県内自主防災組織の活動事例集」</a:t>
            </a:r>
          </a:p>
        </p:txBody>
      </p:sp>
      <p:sp>
        <p:nvSpPr>
          <p:cNvPr id="17" name="テキスト ボックス 16">
            <a:extLst>
              <a:ext uri="{FF2B5EF4-FFF2-40B4-BE49-F238E27FC236}">
                <a16:creationId xmlns:a16="http://schemas.microsoft.com/office/drawing/2014/main" id="{E3F99A53-4159-4968-8D98-9D0365AA5A95}"/>
              </a:ext>
            </a:extLst>
          </p:cNvPr>
          <p:cNvSpPr txBox="1"/>
          <p:nvPr/>
        </p:nvSpPr>
        <p:spPr>
          <a:xfrm>
            <a:off x="2180012" y="3725130"/>
            <a:ext cx="4296369"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参考：消防庁「東日本大震災時における自主防災組織の活動事例集」</a:t>
            </a:r>
          </a:p>
        </p:txBody>
      </p:sp>
      <p:graphicFrame>
        <p:nvGraphicFramePr>
          <p:cNvPr id="11" name="オブジェクト 10">
            <a:extLst>
              <a:ext uri="{FF2B5EF4-FFF2-40B4-BE49-F238E27FC236}">
                <a16:creationId xmlns:a16="http://schemas.microsoft.com/office/drawing/2014/main" id="{A4C64B8D-87F2-4538-A0C2-2138EA528986}"/>
              </a:ext>
            </a:extLst>
          </p:cNvPr>
          <p:cNvGraphicFramePr>
            <a:graphicFrameLocks noChangeAspect="1"/>
          </p:cNvGraphicFramePr>
          <p:nvPr/>
        </p:nvGraphicFramePr>
        <p:xfrm>
          <a:off x="2173288" y="1284289"/>
          <a:ext cx="1428750" cy="350837"/>
        </p:xfrm>
        <a:graphic>
          <a:graphicData uri="http://schemas.openxmlformats.org/presentationml/2006/ole">
            <mc:AlternateContent xmlns:mc="http://schemas.openxmlformats.org/markup-compatibility/2006">
              <mc:Choice xmlns:v="urn:schemas-microsoft-com:vml" Requires="v">
                <p:oleObj spid="_x0000_s9290" name="Document" r:id="rId5" imgW="1064252" imgH="263940" progId="Word.Document.12">
                  <p:embed/>
                </p:oleObj>
              </mc:Choice>
              <mc:Fallback>
                <p:oleObj name="Document" r:id="rId5" imgW="1064252" imgH="263940" progId="Word.Document.12">
                  <p:embed/>
                  <p:pic>
                    <p:nvPicPr>
                      <p:cNvPr id="11" name="オブジェクト 10">
                        <a:extLst>
                          <a:ext uri="{FF2B5EF4-FFF2-40B4-BE49-F238E27FC236}">
                            <a16:creationId xmlns:a16="http://schemas.microsoft.com/office/drawing/2014/main" id="{A4C64B8D-87F2-4538-A0C2-2138EA528986}"/>
                          </a:ext>
                        </a:extLst>
                      </p:cNvPr>
                      <p:cNvPicPr/>
                      <p:nvPr/>
                    </p:nvPicPr>
                    <p:blipFill>
                      <a:blip r:embed="rId6"/>
                      <a:stretch>
                        <a:fillRect/>
                      </a:stretch>
                    </p:blipFill>
                    <p:spPr>
                      <a:xfrm>
                        <a:off x="2173288" y="1284289"/>
                        <a:ext cx="1428750" cy="350837"/>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FD16B0CC-DD32-49D5-81A9-0C7028D00ADA}"/>
              </a:ext>
            </a:extLst>
          </p:cNvPr>
          <p:cNvGraphicFramePr>
            <a:graphicFrameLocks noChangeAspect="1"/>
          </p:cNvGraphicFramePr>
          <p:nvPr/>
        </p:nvGraphicFramePr>
        <p:xfrm>
          <a:off x="2290252" y="4445000"/>
          <a:ext cx="1487487" cy="488950"/>
        </p:xfrm>
        <a:graphic>
          <a:graphicData uri="http://schemas.openxmlformats.org/presentationml/2006/ole">
            <mc:AlternateContent xmlns:mc="http://schemas.openxmlformats.org/markup-compatibility/2006">
              <mc:Choice xmlns:v="urn:schemas-microsoft-com:vml" Requires="v">
                <p:oleObj spid="_x0000_s9291" name="Document" r:id="rId7" imgW="1240362" imgH="403843" progId="Word.Document.12">
                  <p:embed/>
                </p:oleObj>
              </mc:Choice>
              <mc:Fallback>
                <p:oleObj name="Document" r:id="rId7" imgW="1240362" imgH="403843" progId="Word.Document.12">
                  <p:embed/>
                  <p:pic>
                    <p:nvPicPr>
                      <p:cNvPr id="12" name="オブジェクト 11">
                        <a:extLst>
                          <a:ext uri="{FF2B5EF4-FFF2-40B4-BE49-F238E27FC236}">
                            <a16:creationId xmlns:a16="http://schemas.microsoft.com/office/drawing/2014/main" id="{FD16B0CC-DD32-49D5-81A9-0C7028D00ADA}"/>
                          </a:ext>
                        </a:extLst>
                      </p:cNvPr>
                      <p:cNvPicPr/>
                      <p:nvPr/>
                    </p:nvPicPr>
                    <p:blipFill>
                      <a:blip r:embed="rId8"/>
                      <a:stretch>
                        <a:fillRect/>
                      </a:stretch>
                    </p:blipFill>
                    <p:spPr>
                      <a:xfrm>
                        <a:off x="2290252" y="4445000"/>
                        <a:ext cx="1487487" cy="488950"/>
                      </a:xfrm>
                      <a:prstGeom prst="rect">
                        <a:avLst/>
                      </a:prstGeom>
                    </p:spPr>
                  </p:pic>
                </p:oleObj>
              </mc:Fallback>
            </mc:AlternateContent>
          </a:graphicData>
        </a:graphic>
      </p:graphicFrame>
      <p:graphicFrame>
        <p:nvGraphicFramePr>
          <p:cNvPr id="13" name="オブジェクト 12">
            <a:extLst>
              <a:ext uri="{FF2B5EF4-FFF2-40B4-BE49-F238E27FC236}">
                <a16:creationId xmlns:a16="http://schemas.microsoft.com/office/drawing/2014/main" id="{62FAABC5-2A9B-4A18-942A-BFD3D3B61CB9}"/>
              </a:ext>
            </a:extLst>
          </p:cNvPr>
          <p:cNvGraphicFramePr>
            <a:graphicFrameLocks noChangeAspect="1"/>
          </p:cNvGraphicFramePr>
          <p:nvPr/>
        </p:nvGraphicFramePr>
        <p:xfrm>
          <a:off x="3044197" y="4445000"/>
          <a:ext cx="1466850" cy="477838"/>
        </p:xfrm>
        <a:graphic>
          <a:graphicData uri="http://schemas.openxmlformats.org/presentationml/2006/ole">
            <mc:AlternateContent xmlns:mc="http://schemas.openxmlformats.org/markup-compatibility/2006">
              <mc:Choice xmlns:v="urn:schemas-microsoft-com:vml" Requires="v">
                <p:oleObj spid="_x0000_s9292" name="Document" r:id="rId9" imgW="1240362" imgH="403843" progId="Word.Document.12">
                  <p:embed/>
                </p:oleObj>
              </mc:Choice>
              <mc:Fallback>
                <p:oleObj name="Document" r:id="rId9" imgW="1240362" imgH="403843" progId="Word.Document.12">
                  <p:embed/>
                  <p:pic>
                    <p:nvPicPr>
                      <p:cNvPr id="13" name="オブジェクト 12">
                        <a:extLst>
                          <a:ext uri="{FF2B5EF4-FFF2-40B4-BE49-F238E27FC236}">
                            <a16:creationId xmlns:a16="http://schemas.microsoft.com/office/drawing/2014/main" id="{62FAABC5-2A9B-4A18-942A-BFD3D3B61CB9}"/>
                          </a:ext>
                        </a:extLst>
                      </p:cNvPr>
                      <p:cNvPicPr/>
                      <p:nvPr/>
                    </p:nvPicPr>
                    <p:blipFill>
                      <a:blip r:embed="rId10"/>
                      <a:stretch>
                        <a:fillRect/>
                      </a:stretch>
                    </p:blipFill>
                    <p:spPr>
                      <a:xfrm>
                        <a:off x="3044197" y="4445000"/>
                        <a:ext cx="1466850" cy="477838"/>
                      </a:xfrm>
                      <a:prstGeom prst="rect">
                        <a:avLst/>
                      </a:prstGeom>
                    </p:spPr>
                  </p:pic>
                </p:oleObj>
              </mc:Fallback>
            </mc:AlternateContent>
          </a:graphicData>
        </a:graphic>
      </p:graphicFrame>
    </p:spTree>
    <p:extLst>
      <p:ext uri="{BB962C8B-B14F-4D97-AF65-F5344CB8AC3E}">
        <p14:creationId xmlns:p14="http://schemas.microsoft.com/office/powerpoint/2010/main" val="1738185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6618910" y="1447076"/>
            <a:ext cx="4377188" cy="5328592"/>
          </a:xfrm>
          <a:prstGeom prst="roundRect">
            <a:avLst>
              <a:gd name="adj" fmla="val 4694"/>
            </a:avLst>
          </a:prstGeom>
          <a:solidFill>
            <a:srgbClr val="FFC000">
              <a:alpha val="32000"/>
            </a:srgb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sz="1600">
              <a:solidFill>
                <a:prstClr val="black"/>
              </a:solidFill>
              <a:latin typeface="Calibri"/>
              <a:ea typeface="ＭＳ Ｐゴシック" panose="020B0600070205080204" pitchFamily="50" charset="-128"/>
            </a:endParaRPr>
          </a:p>
        </p:txBody>
      </p:sp>
      <p:sp>
        <p:nvSpPr>
          <p:cNvPr id="49" name="Rectangle 11"/>
          <p:cNvSpPr>
            <a:spLocks noChangeArrowheads="1"/>
          </p:cNvSpPr>
          <p:nvPr/>
        </p:nvSpPr>
        <p:spPr bwMode="auto">
          <a:xfrm>
            <a:off x="0" y="-23675"/>
            <a:ext cx="12192000" cy="535929"/>
          </a:xfrm>
          <a:prstGeom prst="rect">
            <a:avLst/>
          </a:prstGeom>
          <a:solidFill>
            <a:srgbClr val="00B050"/>
          </a:solidFill>
          <a:ln>
            <a:noFill/>
          </a:ln>
          <a:effectLst/>
        </p:spPr>
        <p:txBody>
          <a:bodyPr wrap="none" lIns="95721" tIns="47859" rIns="95721" bIns="47859" anchor="t"/>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6690" fontAlgn="base">
              <a:spcBef>
                <a:spcPct val="0"/>
              </a:spcBef>
              <a:spcAft>
                <a:spcPct val="0"/>
              </a:spcAft>
              <a:tabLst>
                <a:tab pos="4845317" algn="l"/>
              </a:tabLst>
              <a:defRPr/>
            </a:pPr>
            <a:r>
              <a:rPr lang="ja-JP" altLang="en-US" sz="3200" dirty="0">
                <a:solidFill>
                  <a:prstClr val="white"/>
                </a:solidFill>
                <a:effectLst>
                  <a:outerShdw blurRad="38100" dist="38100" dir="2700000" algn="tl">
                    <a:srgbClr val="000000"/>
                  </a:outerShdw>
                </a:effectLst>
                <a:latin typeface="HGPｺﾞｼｯｸE" panose="020B0900000000000000" pitchFamily="50" charset="-128"/>
                <a:ea typeface="HGPｺﾞｼｯｸE" panose="020B0900000000000000" pitchFamily="50" charset="-128"/>
              </a:rPr>
              <a:t>消防団・自主防災組織等連携促進支援事業</a:t>
            </a:r>
          </a:p>
        </p:txBody>
      </p:sp>
      <p:sp>
        <p:nvSpPr>
          <p:cNvPr id="51" name="Oval 2"/>
          <p:cNvSpPr>
            <a:spLocks noChangeArrowheads="1"/>
          </p:cNvSpPr>
          <p:nvPr/>
        </p:nvSpPr>
        <p:spPr bwMode="auto">
          <a:xfrm>
            <a:off x="2126004" y="2826049"/>
            <a:ext cx="3651510" cy="2094422"/>
          </a:xfrm>
          <a:prstGeom prst="ellipse">
            <a:avLst/>
          </a:prstGeom>
          <a:solidFill>
            <a:srgbClr val="FFCCFF"/>
          </a:solidFill>
          <a:ln w="9525">
            <a:solidFill>
              <a:srgbClr val="000000"/>
            </a:solidFill>
            <a:round/>
            <a:headEnd/>
            <a:tailEnd/>
          </a:ln>
          <a:effectLst>
            <a:outerShdw dist="35921" dir="2700000" algn="ctr" rotWithShape="0">
              <a:srgbClr val="808080"/>
            </a:outerShdw>
          </a:effectLst>
        </p:spPr>
        <p:txBody>
          <a:bodyPr lIns="74259" tIns="8887" rIns="74259" bIns="8887"/>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endParaRPr lang="ja-JP" altLang="ja-JP" sz="1600" kern="0">
              <a:solidFill>
                <a:prstClr val="black"/>
              </a:solidFill>
            </a:endParaRPr>
          </a:p>
        </p:txBody>
      </p:sp>
      <p:sp>
        <p:nvSpPr>
          <p:cNvPr id="57" name="Oval 10"/>
          <p:cNvSpPr>
            <a:spLocks noChangeArrowheads="1"/>
          </p:cNvSpPr>
          <p:nvPr/>
        </p:nvSpPr>
        <p:spPr bwMode="auto">
          <a:xfrm>
            <a:off x="2506521" y="3497039"/>
            <a:ext cx="2695112" cy="845184"/>
          </a:xfrm>
          <a:prstGeom prst="ellipse">
            <a:avLst/>
          </a:prstGeom>
          <a:solidFill>
            <a:schemeClr val="bg1"/>
          </a:solidFill>
          <a:ln w="9525">
            <a:solidFill>
              <a:srgbClr val="000000"/>
            </a:solidFill>
            <a:round/>
            <a:headEnd/>
            <a:tailEnd/>
          </a:ln>
          <a:effectLst/>
        </p:spPr>
        <p:txBody>
          <a:bodyPr lIns="74259" tIns="8887" rIns="74259" bIns="8887" anchor="ctr" anchorCtr="1"/>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600" b="1" kern="0" dirty="0">
                <a:solidFill>
                  <a:prstClr val="black"/>
                </a:solidFill>
              </a:rPr>
              <a:t>連携する取組</a:t>
            </a:r>
          </a:p>
        </p:txBody>
      </p:sp>
      <p:sp>
        <p:nvSpPr>
          <p:cNvPr id="54" name="Oval 7"/>
          <p:cNvSpPr>
            <a:spLocks noChangeArrowheads="1"/>
          </p:cNvSpPr>
          <p:nvPr/>
        </p:nvSpPr>
        <p:spPr bwMode="auto">
          <a:xfrm>
            <a:off x="4694211" y="2763288"/>
            <a:ext cx="1187620"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600" kern="0" dirty="0">
                <a:solidFill>
                  <a:prstClr val="black"/>
                </a:solidFill>
                <a:latin typeface="Century" pitchFamily="18" charset="0"/>
              </a:rPr>
              <a:t>学校</a:t>
            </a:r>
            <a:endParaRPr lang="ja-JP" altLang="en-US" sz="1600" kern="0" dirty="0">
              <a:solidFill>
                <a:prstClr val="black"/>
              </a:solidFill>
            </a:endParaRPr>
          </a:p>
        </p:txBody>
      </p:sp>
      <p:sp>
        <p:nvSpPr>
          <p:cNvPr id="76" name="Oval 6"/>
          <p:cNvSpPr>
            <a:spLocks noChangeArrowheads="1"/>
          </p:cNvSpPr>
          <p:nvPr/>
        </p:nvSpPr>
        <p:spPr bwMode="auto">
          <a:xfrm>
            <a:off x="5076943" y="3219012"/>
            <a:ext cx="1187620"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600" kern="0" dirty="0">
                <a:solidFill>
                  <a:prstClr val="black"/>
                </a:solidFill>
                <a:latin typeface="Century" pitchFamily="18" charset="0"/>
              </a:rPr>
              <a:t>事業所</a:t>
            </a:r>
            <a:endParaRPr lang="ja-JP" altLang="en-US" sz="1600" kern="0" dirty="0">
              <a:solidFill>
                <a:prstClr val="black"/>
              </a:solidFill>
            </a:endParaRPr>
          </a:p>
        </p:txBody>
      </p:sp>
      <p:sp>
        <p:nvSpPr>
          <p:cNvPr id="77" name="Oval 6"/>
          <p:cNvSpPr>
            <a:spLocks noChangeArrowheads="1"/>
          </p:cNvSpPr>
          <p:nvPr/>
        </p:nvSpPr>
        <p:spPr bwMode="auto">
          <a:xfrm>
            <a:off x="1552684" y="4211492"/>
            <a:ext cx="1187620"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200" b="1" kern="0" dirty="0">
                <a:solidFill>
                  <a:prstClr val="black"/>
                </a:solidFill>
                <a:latin typeface="Century" pitchFamily="18" charset="0"/>
              </a:rPr>
              <a:t>医療機関</a:t>
            </a:r>
            <a:endParaRPr lang="ja-JP" altLang="en-US" sz="1200" b="1" kern="0" dirty="0">
              <a:solidFill>
                <a:prstClr val="black"/>
              </a:solidFill>
            </a:endParaRPr>
          </a:p>
        </p:txBody>
      </p:sp>
      <p:sp>
        <p:nvSpPr>
          <p:cNvPr id="78" name="Oval 6"/>
          <p:cNvSpPr>
            <a:spLocks noChangeArrowheads="1"/>
          </p:cNvSpPr>
          <p:nvPr/>
        </p:nvSpPr>
        <p:spPr bwMode="auto">
          <a:xfrm>
            <a:off x="5058949" y="4193661"/>
            <a:ext cx="1223608"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100" b="1" kern="0" dirty="0">
                <a:solidFill>
                  <a:prstClr val="black"/>
                </a:solidFill>
                <a:latin typeface="Century" pitchFamily="18" charset="0"/>
              </a:rPr>
              <a:t>ボランティア</a:t>
            </a:r>
            <a:endParaRPr lang="ja-JP" altLang="en-US" sz="1100" b="1" kern="0" dirty="0">
              <a:solidFill>
                <a:prstClr val="black"/>
              </a:solidFill>
            </a:endParaRPr>
          </a:p>
        </p:txBody>
      </p:sp>
      <p:sp>
        <p:nvSpPr>
          <p:cNvPr id="89" name="Text Box 24"/>
          <p:cNvSpPr txBox="1">
            <a:spLocks noChangeArrowheads="1"/>
          </p:cNvSpPr>
          <p:nvPr/>
        </p:nvSpPr>
        <p:spPr bwMode="auto">
          <a:xfrm>
            <a:off x="3216839" y="6170774"/>
            <a:ext cx="1223744" cy="440039"/>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chor="ctr" anchorCtr="1">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50000"/>
              </a:spcBef>
              <a:spcAft>
                <a:spcPct val="0"/>
              </a:spcAft>
              <a:defRPr/>
            </a:pPr>
            <a:r>
              <a:rPr lang="ja-JP" altLang="en-US" sz="2000" kern="0" dirty="0">
                <a:solidFill>
                  <a:prstClr val="black"/>
                </a:solidFill>
                <a:ea typeface="ＤＦ特太ゴシック体" pitchFamily="1" charset="-128"/>
              </a:rPr>
              <a:t>消防庁</a:t>
            </a:r>
          </a:p>
        </p:txBody>
      </p:sp>
      <p:sp>
        <p:nvSpPr>
          <p:cNvPr id="90" name="V 字形矢印 89"/>
          <p:cNvSpPr/>
          <p:nvPr/>
        </p:nvSpPr>
        <p:spPr>
          <a:xfrm rot="16200000">
            <a:off x="3108747" y="5383515"/>
            <a:ext cx="998304" cy="494181"/>
          </a:xfrm>
          <a:prstGeom prst="notch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sz="1600">
              <a:solidFill>
                <a:prstClr val="black"/>
              </a:solidFill>
              <a:latin typeface="Calibri"/>
              <a:ea typeface="ＭＳ Ｐゴシック" panose="020B0600070205080204" pitchFamily="50" charset="-128"/>
            </a:endParaRPr>
          </a:p>
        </p:txBody>
      </p:sp>
      <p:sp>
        <p:nvSpPr>
          <p:cNvPr id="94" name="下矢印 93"/>
          <p:cNvSpPr/>
          <p:nvPr/>
        </p:nvSpPr>
        <p:spPr>
          <a:xfrm rot="16200000">
            <a:off x="4463778" y="6123485"/>
            <a:ext cx="570580" cy="521171"/>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sz="1600">
              <a:solidFill>
                <a:prstClr val="black"/>
              </a:solidFill>
              <a:latin typeface="Calibri"/>
              <a:ea typeface="ＭＳ Ｐゴシック" panose="020B0600070205080204" pitchFamily="50" charset="-128"/>
            </a:endParaRPr>
          </a:p>
        </p:txBody>
      </p:sp>
      <p:sp>
        <p:nvSpPr>
          <p:cNvPr id="95" name="テキスト ボックス 94"/>
          <p:cNvSpPr txBox="1"/>
          <p:nvPr/>
        </p:nvSpPr>
        <p:spPr>
          <a:xfrm>
            <a:off x="5057590" y="5954785"/>
            <a:ext cx="1499348" cy="7076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defRPr/>
            </a:pPr>
            <a:r>
              <a:rPr lang="ja-JP" altLang="en-US" sz="2000" dirty="0">
                <a:solidFill>
                  <a:prstClr val="black"/>
                </a:solidFill>
                <a:latin typeface="ＤＦ特太ゴシック体" panose="020B0509000000000000" pitchFamily="49" charset="-128"/>
                <a:ea typeface="ＤＦ特太ゴシック体" panose="020B0509000000000000" pitchFamily="49" charset="-128"/>
              </a:rPr>
              <a:t>全国に事例を共有</a:t>
            </a:r>
          </a:p>
        </p:txBody>
      </p:sp>
      <p:sp>
        <p:nvSpPr>
          <p:cNvPr id="29" name="Oval 6"/>
          <p:cNvSpPr>
            <a:spLocks noChangeArrowheads="1"/>
          </p:cNvSpPr>
          <p:nvPr/>
        </p:nvSpPr>
        <p:spPr bwMode="auto">
          <a:xfrm>
            <a:off x="3729090" y="2489166"/>
            <a:ext cx="1187620" cy="467850"/>
          </a:xfrm>
          <a:prstGeom prst="ellipse">
            <a:avLst/>
          </a:prstGeom>
          <a:solidFill>
            <a:schemeClr val="accent1"/>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600" kern="0" dirty="0">
                <a:solidFill>
                  <a:prstClr val="black"/>
                </a:solidFill>
                <a:latin typeface="Century" pitchFamily="18" charset="0"/>
              </a:rPr>
              <a:t>自主防災組織</a:t>
            </a:r>
            <a:endParaRPr lang="ja-JP" altLang="en-US" sz="1600" kern="0" dirty="0">
              <a:solidFill>
                <a:prstClr val="black"/>
              </a:solidFill>
            </a:endParaRPr>
          </a:p>
        </p:txBody>
      </p:sp>
      <p:sp>
        <p:nvSpPr>
          <p:cNvPr id="52" name="Oval 6"/>
          <p:cNvSpPr>
            <a:spLocks noChangeArrowheads="1"/>
          </p:cNvSpPr>
          <p:nvPr/>
        </p:nvSpPr>
        <p:spPr bwMode="auto">
          <a:xfrm>
            <a:off x="2571247" y="2521159"/>
            <a:ext cx="1187620" cy="467850"/>
          </a:xfrm>
          <a:prstGeom prst="ellipse">
            <a:avLst/>
          </a:prstGeom>
          <a:solidFill>
            <a:schemeClr val="accent1"/>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600" kern="0" dirty="0">
                <a:solidFill>
                  <a:prstClr val="black"/>
                </a:solidFill>
                <a:latin typeface="Century" pitchFamily="18" charset="0"/>
              </a:rPr>
              <a:t>消防団</a:t>
            </a:r>
            <a:endParaRPr lang="ja-JP" altLang="en-US" sz="1600" kern="0" dirty="0">
              <a:solidFill>
                <a:prstClr val="black"/>
              </a:solidFill>
            </a:endParaRPr>
          </a:p>
        </p:txBody>
      </p:sp>
      <p:sp>
        <p:nvSpPr>
          <p:cNvPr id="28" name="Oval 6"/>
          <p:cNvSpPr>
            <a:spLocks noChangeArrowheads="1"/>
          </p:cNvSpPr>
          <p:nvPr/>
        </p:nvSpPr>
        <p:spPr bwMode="auto">
          <a:xfrm>
            <a:off x="1199456" y="3753872"/>
            <a:ext cx="1187620"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200" b="1" kern="0" dirty="0">
                <a:solidFill>
                  <a:prstClr val="black"/>
                </a:solidFill>
                <a:latin typeface="Century" pitchFamily="18" charset="0"/>
              </a:rPr>
              <a:t>女性防火</a:t>
            </a:r>
            <a:endParaRPr lang="en-US" altLang="ja-JP" sz="1200" b="1" kern="0" dirty="0">
              <a:solidFill>
                <a:prstClr val="black"/>
              </a:solidFill>
              <a:latin typeface="Century" pitchFamily="18" charset="0"/>
            </a:endParaRPr>
          </a:p>
          <a:p>
            <a:pPr algn="ctr" eaLnBrk="1" fontAlgn="base" hangingPunct="1">
              <a:spcBef>
                <a:spcPct val="0"/>
              </a:spcBef>
              <a:spcAft>
                <a:spcPct val="0"/>
              </a:spcAft>
              <a:defRPr/>
            </a:pPr>
            <a:r>
              <a:rPr lang="ja-JP" altLang="en-US" sz="1200" b="1" kern="0" dirty="0">
                <a:solidFill>
                  <a:prstClr val="black"/>
                </a:solidFill>
                <a:latin typeface="Century" pitchFamily="18" charset="0"/>
              </a:rPr>
              <a:t>クラブ</a:t>
            </a:r>
            <a:endParaRPr lang="ja-JP" altLang="en-US" sz="1200" b="1" kern="0" dirty="0">
              <a:solidFill>
                <a:prstClr val="black"/>
              </a:solidFill>
            </a:endParaRPr>
          </a:p>
        </p:txBody>
      </p:sp>
      <p:sp>
        <p:nvSpPr>
          <p:cNvPr id="30" name="Oval 6"/>
          <p:cNvSpPr>
            <a:spLocks noChangeArrowheads="1"/>
          </p:cNvSpPr>
          <p:nvPr/>
        </p:nvSpPr>
        <p:spPr bwMode="auto">
          <a:xfrm>
            <a:off x="1455428" y="3282764"/>
            <a:ext cx="1187620"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200" b="1" kern="0" dirty="0">
                <a:solidFill>
                  <a:prstClr val="black"/>
                </a:solidFill>
                <a:latin typeface="Century" pitchFamily="18" charset="0"/>
              </a:rPr>
              <a:t>少年消防クラブ</a:t>
            </a:r>
            <a:endParaRPr lang="ja-JP" altLang="en-US" sz="1200" b="1" kern="0" dirty="0">
              <a:solidFill>
                <a:prstClr val="black"/>
              </a:solidFill>
            </a:endParaRPr>
          </a:p>
        </p:txBody>
      </p:sp>
      <p:sp>
        <p:nvSpPr>
          <p:cNvPr id="31" name="Oval 6"/>
          <p:cNvSpPr>
            <a:spLocks noChangeArrowheads="1"/>
          </p:cNvSpPr>
          <p:nvPr/>
        </p:nvSpPr>
        <p:spPr bwMode="auto">
          <a:xfrm>
            <a:off x="1998435" y="4643187"/>
            <a:ext cx="1187620"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0" rIns="74259" bIns="0"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200" b="1" kern="0" dirty="0">
                <a:solidFill>
                  <a:prstClr val="black"/>
                </a:solidFill>
                <a:latin typeface="Century" pitchFamily="18" charset="0"/>
              </a:rPr>
              <a:t>社会福祉</a:t>
            </a:r>
            <a:endParaRPr lang="en-US" altLang="ja-JP" sz="1100" b="1" kern="0" dirty="0">
              <a:solidFill>
                <a:prstClr val="black"/>
              </a:solidFill>
              <a:latin typeface="Century" pitchFamily="18" charset="0"/>
            </a:endParaRPr>
          </a:p>
          <a:p>
            <a:pPr algn="ctr" eaLnBrk="1" fontAlgn="base" hangingPunct="1">
              <a:spcBef>
                <a:spcPct val="0"/>
              </a:spcBef>
              <a:spcAft>
                <a:spcPct val="0"/>
              </a:spcAft>
              <a:defRPr/>
            </a:pPr>
            <a:r>
              <a:rPr lang="ja-JP" altLang="en-US" sz="1200" b="1" kern="0" dirty="0">
                <a:solidFill>
                  <a:prstClr val="black"/>
                </a:solidFill>
                <a:latin typeface="Century" pitchFamily="18" charset="0"/>
              </a:rPr>
              <a:t>協議会</a:t>
            </a:r>
            <a:endParaRPr lang="ja-JP" altLang="en-US" sz="1600" b="1" kern="0" dirty="0">
              <a:solidFill>
                <a:prstClr val="black"/>
              </a:solidFill>
            </a:endParaRPr>
          </a:p>
        </p:txBody>
      </p:sp>
      <p:sp>
        <p:nvSpPr>
          <p:cNvPr id="33" name="Oval 7"/>
          <p:cNvSpPr>
            <a:spLocks noChangeArrowheads="1"/>
          </p:cNvSpPr>
          <p:nvPr/>
        </p:nvSpPr>
        <p:spPr bwMode="auto">
          <a:xfrm>
            <a:off x="4409799" y="4622770"/>
            <a:ext cx="1187620"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en-US" altLang="ja-JP" sz="1600" kern="0" dirty="0">
                <a:solidFill>
                  <a:prstClr val="black"/>
                </a:solidFill>
              </a:rPr>
              <a:t>NPO</a:t>
            </a:r>
            <a:endParaRPr lang="ja-JP" altLang="en-US" sz="1600" kern="0" dirty="0">
              <a:solidFill>
                <a:prstClr val="black"/>
              </a:solidFill>
            </a:endParaRPr>
          </a:p>
        </p:txBody>
      </p:sp>
      <p:sp>
        <p:nvSpPr>
          <p:cNvPr id="4" name="正方形/長方形 3"/>
          <p:cNvSpPr/>
          <p:nvPr/>
        </p:nvSpPr>
        <p:spPr>
          <a:xfrm>
            <a:off x="6580682" y="1467546"/>
            <a:ext cx="4535694" cy="420996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①具体的事業計画（地域防災力充実強化法７条２項）　</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に基づく事業</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②消防団、自主防災組織が地域の防災組織等と連携</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して行う事業</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（対象事業の例）</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具体的事業計画に基づく取組</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感染症対策を踏まえた避難所運営合同訓練の実施（訓練の実施に伴</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い、マスク、消毒液、体温計、パーティションを、感染症対策として備蓄</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a:t>
            </a:r>
            <a:r>
              <a:rPr lang="ja-JP" altLang="en-US" sz="1100" dirty="0">
                <a:solidFill>
                  <a:schemeClr val="tx1"/>
                </a:solidFill>
                <a:latin typeface="Calibri"/>
                <a:ea typeface="ＭＳ Ｐゴシック" panose="020B0600070205080204" pitchFamily="50" charset="-128"/>
              </a:rPr>
              <a:t>　　すること等を含む）</a:t>
            </a:r>
            <a:endParaRPr lang="en-US" altLang="ja-JP" sz="1100" dirty="0">
              <a:solidFill>
                <a:schemeClr val="tx1"/>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schemeClr val="tx1"/>
                </a:solidFill>
                <a:latin typeface="Calibri"/>
                <a:ea typeface="ＭＳ Ｐゴシック" panose="020B0600070205080204" pitchFamily="50" charset="-128"/>
              </a:rPr>
              <a:t>　・　新型コロナ環境下における消防団や自主防災組織等の活動内容の</a:t>
            </a:r>
            <a:endParaRPr lang="en-US" altLang="ja-JP" sz="1100" dirty="0">
              <a:solidFill>
                <a:schemeClr val="tx1"/>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schemeClr val="tx1"/>
                </a:solidFill>
                <a:latin typeface="Calibri"/>
                <a:ea typeface="ＭＳ Ｐゴシック" panose="020B0600070205080204" pitchFamily="50" charset="-128"/>
              </a:rPr>
              <a:t>　　　検討</a:t>
            </a:r>
            <a:endParaRPr lang="en-US" altLang="ja-JP" sz="1100" dirty="0">
              <a:solidFill>
                <a:schemeClr val="tx1"/>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schemeClr val="tx1"/>
                </a:solidFill>
                <a:latin typeface="Calibri"/>
                <a:ea typeface="ＭＳ Ｐゴシック" panose="020B0600070205080204" pitchFamily="50" charset="-128"/>
              </a:rPr>
              <a:t>　・　消防団員が減少している中での初期消火など自主防災組織の役割</a:t>
            </a:r>
            <a:endParaRPr lang="en-US" altLang="ja-JP" sz="1100" dirty="0">
              <a:solidFill>
                <a:schemeClr val="tx1"/>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schemeClr val="tx1"/>
                </a:solidFill>
                <a:latin typeface="Calibri"/>
                <a:ea typeface="ＭＳ Ｐゴシック" panose="020B0600070205080204" pitchFamily="50" charset="-128"/>
              </a:rPr>
              <a:t>　　　拡大に向けた検討</a:t>
            </a:r>
            <a:endParaRPr lang="en-US" altLang="ja-JP" sz="1100" dirty="0">
              <a:solidFill>
                <a:schemeClr val="tx1"/>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消防団、住民、事業者等で構成される協議会等の設立・運営</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自主防災組織の設立支援</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少年消防クラブの設立支援</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防災マップの作成</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自主防災組織等への加入促進のため</a:t>
            </a:r>
            <a:r>
              <a:rPr lang="ja-JP" altLang="en-US" sz="1100" dirty="0">
                <a:solidFill>
                  <a:prstClr val="black"/>
                </a:solidFill>
                <a:latin typeface="ＭＳ Ｐゴシック" panose="020B0600070205080204" pitchFamily="50" charset="-128"/>
                <a:ea typeface="ＭＳ Ｐゴシック" panose="020B0600070205080204" pitchFamily="50" charset="-128"/>
              </a:rPr>
              <a:t>の</a:t>
            </a:r>
            <a:r>
              <a:rPr lang="en-US" altLang="ja-JP" sz="1100" dirty="0">
                <a:solidFill>
                  <a:prstClr val="black"/>
                </a:solidFill>
                <a:latin typeface="ＭＳ Ｐゴシック" panose="020B0600070205080204" pitchFamily="50" charset="-128"/>
                <a:ea typeface="ＭＳ Ｐゴシック" panose="020B0600070205080204" pitchFamily="50" charset="-128"/>
              </a:rPr>
              <a:t>PR</a:t>
            </a:r>
            <a:r>
              <a:rPr lang="ja-JP" altLang="en-US" sz="1100" dirty="0">
                <a:solidFill>
                  <a:prstClr val="black"/>
                </a:solidFill>
                <a:latin typeface="ＭＳ Ｐゴシック" panose="020B0600070205080204" pitchFamily="50" charset="-128"/>
                <a:ea typeface="ＭＳ Ｐゴシック" panose="020B0600070205080204" pitchFamily="50" charset="-128"/>
              </a:rPr>
              <a:t>活動</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防災訓練の実施</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防災教育の実施（防災講演会、リーダーの育成を</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はじめとする防災研修会　等）</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ja-JP" altLang="en-US" sz="1100" dirty="0">
                <a:solidFill>
                  <a:prstClr val="black"/>
                </a:solidFill>
                <a:latin typeface="Calibri"/>
                <a:ea typeface="ＭＳ Ｐゴシック" panose="020B0600070205080204" pitchFamily="50" charset="-128"/>
              </a:rPr>
              <a:t>　・　防災資機材の整備　</a:t>
            </a:r>
            <a:endParaRPr lang="en-US" altLang="ja-JP" sz="1100" dirty="0">
              <a:solidFill>
                <a:prstClr val="black"/>
              </a:solidFill>
              <a:latin typeface="Calibri"/>
              <a:ea typeface="ＭＳ Ｐゴシック" panose="020B0600070205080204" pitchFamily="50" charset="-128"/>
            </a:endParaRPr>
          </a:p>
          <a:p>
            <a:pPr fontAlgn="base">
              <a:lnSpc>
                <a:spcPts val="1500"/>
              </a:lnSpc>
              <a:spcBef>
                <a:spcPct val="0"/>
              </a:spcBef>
              <a:spcAft>
                <a:spcPct val="0"/>
              </a:spcAft>
              <a:defRPr/>
            </a:pPr>
            <a:r>
              <a:rPr lang="en-US" altLang="ja-JP" sz="1400" dirty="0">
                <a:solidFill>
                  <a:srgbClr val="FF0000"/>
                </a:solidFill>
                <a:latin typeface="Calibri"/>
                <a:ea typeface="ＭＳ Ｐゴシック" panose="020B0600070205080204" pitchFamily="50" charset="-128"/>
              </a:rPr>
              <a:t> </a:t>
            </a:r>
            <a:r>
              <a:rPr lang="en-US" altLang="ja-JP" sz="1400" b="1" dirty="0">
                <a:solidFill>
                  <a:prstClr val="black"/>
                </a:solidFill>
                <a:latin typeface="Calibri"/>
                <a:ea typeface="ＭＳ Ｐゴシック" panose="020B0600070205080204" pitchFamily="50" charset="-128"/>
              </a:rPr>
              <a:t>※</a:t>
            </a:r>
            <a:r>
              <a:rPr lang="ja-JP" altLang="ja-JP" sz="1400" b="1" dirty="0">
                <a:solidFill>
                  <a:prstClr val="black"/>
                </a:solidFill>
                <a:latin typeface="Calibri"/>
                <a:ea typeface="ＭＳ Ｐゴシック" panose="020B0600070205080204" pitchFamily="50" charset="-128"/>
              </a:rPr>
              <a:t>資機材や消耗品等の物品の購入のみの事業は</a:t>
            </a:r>
            <a:r>
              <a:rPr lang="ja-JP" altLang="en-US" sz="1400" b="1" dirty="0">
                <a:solidFill>
                  <a:prstClr val="black"/>
                </a:solidFill>
                <a:latin typeface="Calibri"/>
                <a:ea typeface="ＭＳ Ｐゴシック" panose="020B0600070205080204" pitchFamily="50" charset="-128"/>
              </a:rPr>
              <a:t>不可</a:t>
            </a:r>
            <a:endParaRPr lang="en-US" altLang="ja-JP" sz="1400" b="1" dirty="0">
              <a:solidFill>
                <a:srgbClr val="FF0000"/>
              </a:solidFill>
              <a:latin typeface="Calibri"/>
              <a:ea typeface="ＭＳ Ｐゴシック" panose="020B0600070205080204" pitchFamily="50" charset="-128"/>
            </a:endParaRPr>
          </a:p>
        </p:txBody>
      </p:sp>
      <p:pic>
        <p:nvPicPr>
          <p:cNvPr id="7" name="図 6"/>
          <p:cNvPicPr>
            <a:picLocks noChangeAspect="1"/>
          </p:cNvPicPr>
          <p:nvPr/>
        </p:nvPicPr>
        <p:blipFill>
          <a:blip r:embed="rId3"/>
          <a:stretch>
            <a:fillRect/>
          </a:stretch>
        </p:blipFill>
        <p:spPr>
          <a:xfrm>
            <a:off x="8969918" y="5910186"/>
            <a:ext cx="1941445" cy="828593"/>
          </a:xfrm>
          <a:prstGeom prst="rect">
            <a:avLst/>
          </a:prstGeom>
        </p:spPr>
      </p:pic>
      <p:pic>
        <p:nvPicPr>
          <p:cNvPr id="10" name="図 9"/>
          <p:cNvPicPr>
            <a:picLocks noChangeAspect="1"/>
          </p:cNvPicPr>
          <p:nvPr/>
        </p:nvPicPr>
        <p:blipFill>
          <a:blip r:embed="rId4"/>
          <a:stretch>
            <a:fillRect/>
          </a:stretch>
        </p:blipFill>
        <p:spPr>
          <a:xfrm>
            <a:off x="6818136" y="5910185"/>
            <a:ext cx="2067045" cy="850390"/>
          </a:xfrm>
          <a:prstGeom prst="rect">
            <a:avLst/>
          </a:prstGeom>
        </p:spPr>
      </p:pic>
      <p:sp>
        <p:nvSpPr>
          <p:cNvPr id="34" name="テキスト ボックス 33"/>
          <p:cNvSpPr txBox="1"/>
          <p:nvPr/>
        </p:nvSpPr>
        <p:spPr>
          <a:xfrm>
            <a:off x="1201263" y="5198501"/>
            <a:ext cx="2411408" cy="830731"/>
          </a:xfrm>
          <a:prstGeom prst="rect">
            <a:avLst/>
          </a:prstGeom>
          <a:noFill/>
        </p:spPr>
        <p:txBody>
          <a:bodyPr wrap="square" rtlCol="0">
            <a:spAutoFit/>
          </a:bodyPr>
          <a:lstStyle/>
          <a:p>
            <a:pPr fontAlgn="base">
              <a:spcBef>
                <a:spcPct val="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都道府県・市町村からの</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fontAlgn="base">
              <a:spcBef>
                <a:spcPct val="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提案を受け、先進的な取組を</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fontAlgn="base">
              <a:spcBef>
                <a:spcPct val="0"/>
              </a:spcBef>
              <a:spcAft>
                <a:spcPct val="0"/>
              </a:spcAft>
              <a:defRPr/>
            </a:pPr>
            <a:r>
              <a:rPr lang="ja-JP" altLang="en-US" sz="1200" b="1" u="sng" dirty="0">
                <a:solidFill>
                  <a:prstClr val="black"/>
                </a:solidFill>
                <a:latin typeface="ＭＳ ゴシック" panose="020B0609070205080204" pitchFamily="49" charset="-128"/>
                <a:ea typeface="ＭＳ ゴシック" panose="020B0609070205080204" pitchFamily="49" charset="-128"/>
              </a:rPr>
              <a:t>委託調査事業として採択</a:t>
            </a:r>
          </a:p>
          <a:p>
            <a:pPr fontAlgn="base">
              <a:spcBef>
                <a:spcPct val="0"/>
              </a:spcBef>
              <a:spcAft>
                <a:spcPct val="0"/>
              </a:spcAft>
              <a:defRPr/>
            </a:pPr>
            <a:endParaRPr lang="ja-JP" altLang="en-US" sz="1200" b="1" u="sng" dirty="0">
              <a:solidFill>
                <a:prstClr val="black"/>
              </a:solidFill>
              <a:latin typeface="ＭＳ ゴシック" panose="020B0609070205080204" pitchFamily="49" charset="-128"/>
              <a:ea typeface="ＭＳ ゴシック" panose="020B0609070205080204" pitchFamily="49" charset="-128"/>
            </a:endParaRPr>
          </a:p>
        </p:txBody>
      </p:sp>
      <p:sp>
        <p:nvSpPr>
          <p:cNvPr id="35" name="テキスト ボックス 34"/>
          <p:cNvSpPr txBox="1"/>
          <p:nvPr/>
        </p:nvSpPr>
        <p:spPr>
          <a:xfrm>
            <a:off x="4440583" y="5225367"/>
            <a:ext cx="2096838" cy="646123"/>
          </a:xfrm>
          <a:prstGeom prst="rect">
            <a:avLst/>
          </a:prstGeom>
          <a:noFill/>
        </p:spPr>
        <p:txBody>
          <a:bodyPr wrap="square" rtlCol="0">
            <a:spAutoFit/>
          </a:bodyPr>
          <a:lstStyle/>
          <a:p>
            <a:pPr fontAlgn="base">
              <a:spcBef>
                <a:spcPct val="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委託調査事業の実施後、</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fontAlgn="base">
              <a:spcBef>
                <a:spcPct val="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取組の成果を検証し、</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fontAlgn="base">
              <a:spcBef>
                <a:spcPct val="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消防庁に報告</a:t>
            </a:r>
          </a:p>
        </p:txBody>
      </p:sp>
      <p:sp>
        <p:nvSpPr>
          <p:cNvPr id="36" name="V 字形矢印 35"/>
          <p:cNvSpPr/>
          <p:nvPr/>
        </p:nvSpPr>
        <p:spPr>
          <a:xfrm rot="5400000">
            <a:off x="3612645" y="5383516"/>
            <a:ext cx="998303" cy="494181"/>
          </a:xfrm>
          <a:prstGeom prst="notch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ja-JP" altLang="en-US" sz="1600">
              <a:solidFill>
                <a:prstClr val="black"/>
              </a:solidFill>
              <a:latin typeface="Calibri"/>
              <a:ea typeface="ＭＳ Ｐゴシック" panose="020B0600070205080204" pitchFamily="50" charset="-128"/>
            </a:endParaRPr>
          </a:p>
        </p:txBody>
      </p:sp>
      <p:sp>
        <p:nvSpPr>
          <p:cNvPr id="32" name="Oval 6"/>
          <p:cNvSpPr>
            <a:spLocks noChangeArrowheads="1"/>
          </p:cNvSpPr>
          <p:nvPr/>
        </p:nvSpPr>
        <p:spPr bwMode="auto">
          <a:xfrm>
            <a:off x="5301846" y="3717221"/>
            <a:ext cx="1187620"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200" b="1" kern="0" dirty="0">
                <a:solidFill>
                  <a:prstClr val="black"/>
                </a:solidFill>
              </a:rPr>
              <a:t>防災士会</a:t>
            </a:r>
          </a:p>
        </p:txBody>
      </p:sp>
      <p:sp>
        <p:nvSpPr>
          <p:cNvPr id="27" name="Text Box 24"/>
          <p:cNvSpPr txBox="1">
            <a:spLocks noChangeArrowheads="1"/>
          </p:cNvSpPr>
          <p:nvPr/>
        </p:nvSpPr>
        <p:spPr bwMode="auto">
          <a:xfrm>
            <a:off x="3186426" y="4444499"/>
            <a:ext cx="1223375" cy="5846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600" kern="0" dirty="0">
                <a:solidFill>
                  <a:prstClr val="black"/>
                </a:solidFill>
                <a:ea typeface="ＤＦ特太ゴシック体" pitchFamily="1" charset="-128"/>
              </a:rPr>
              <a:t>都道府県</a:t>
            </a:r>
            <a:endParaRPr lang="en-US" altLang="ja-JP" sz="1600" kern="0" dirty="0">
              <a:solidFill>
                <a:prstClr val="black"/>
              </a:solidFill>
              <a:ea typeface="ＤＦ特太ゴシック体" pitchFamily="1" charset="-128"/>
            </a:endParaRPr>
          </a:p>
          <a:p>
            <a:pPr algn="ctr" eaLnBrk="1" fontAlgn="base" hangingPunct="1">
              <a:spcBef>
                <a:spcPct val="0"/>
              </a:spcBef>
              <a:spcAft>
                <a:spcPct val="0"/>
              </a:spcAft>
              <a:defRPr/>
            </a:pPr>
            <a:r>
              <a:rPr lang="ja-JP" altLang="en-US" sz="1600" kern="0" dirty="0">
                <a:solidFill>
                  <a:prstClr val="black"/>
                </a:solidFill>
                <a:ea typeface="ＤＦ特太ゴシック体" pitchFamily="1" charset="-128"/>
              </a:rPr>
              <a:t>市町村</a:t>
            </a:r>
          </a:p>
        </p:txBody>
      </p:sp>
      <p:sp>
        <p:nvSpPr>
          <p:cNvPr id="39" name="Rectangle 11"/>
          <p:cNvSpPr>
            <a:spLocks noChangeArrowheads="1"/>
          </p:cNvSpPr>
          <p:nvPr/>
        </p:nvSpPr>
        <p:spPr bwMode="auto">
          <a:xfrm>
            <a:off x="2679478" y="189678"/>
            <a:ext cx="6728530" cy="611706"/>
          </a:xfrm>
          <a:prstGeom prst="rect">
            <a:avLst/>
          </a:prstGeom>
          <a:noFill/>
          <a:ln>
            <a:noFill/>
          </a:ln>
          <a:effectLst/>
        </p:spPr>
        <p:txBody>
          <a:bodyPr wrap="none" lIns="95721" tIns="47859" rIns="95721" bIns="47859"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956690" fontAlgn="base">
              <a:spcBef>
                <a:spcPct val="0"/>
              </a:spcBef>
              <a:spcAft>
                <a:spcPct val="0"/>
              </a:spcAft>
              <a:tabLst>
                <a:tab pos="4845317" algn="l"/>
              </a:tabLst>
              <a:defRPr/>
            </a:pPr>
            <a:endParaRPr lang="ja-JP" altLang="en-US" sz="1600" dirty="0">
              <a:solidFill>
                <a:prstClr val="white"/>
              </a:solidFill>
              <a:effectLst>
                <a:outerShdw blurRad="38100" dist="38100" dir="2700000" algn="tl">
                  <a:srgbClr val="000000"/>
                </a:outerShdw>
              </a:effectLst>
              <a:latin typeface="Calibri"/>
              <a:ea typeface="ＤＦ特太ゴシック体" pitchFamily="1" charset="-128"/>
            </a:endParaRPr>
          </a:p>
        </p:txBody>
      </p:sp>
      <p:sp>
        <p:nvSpPr>
          <p:cNvPr id="41" name="正方形/長方形 40"/>
          <p:cNvSpPr/>
          <p:nvPr/>
        </p:nvSpPr>
        <p:spPr>
          <a:xfrm>
            <a:off x="1243805" y="799111"/>
            <a:ext cx="9704394" cy="830864"/>
          </a:xfrm>
          <a:prstGeom prst="rect">
            <a:avLst/>
          </a:prstGeom>
        </p:spPr>
        <p:txBody>
          <a:bodyPr wrap="square">
            <a:spAutoFit/>
          </a:bodyPr>
          <a:lstStyle/>
          <a:p>
            <a:pPr algn="just" fontAlgn="base">
              <a:spcBef>
                <a:spcPct val="0"/>
              </a:spcBef>
              <a:spcAft>
                <a:spcPct val="0"/>
              </a:spcAft>
              <a:defRPr/>
            </a:pPr>
            <a:r>
              <a:rPr lang="ja-JP" altLang="en-US" sz="1600" kern="0" dirty="0">
                <a:solidFill>
                  <a:prstClr val="black"/>
                </a:solidFill>
                <a:latin typeface="ＭＳ ゴシック" panose="020B0609070205080204" pitchFamily="49" charset="-128"/>
                <a:ea typeface="ＭＳ ゴシック" panose="020B0609070205080204" pitchFamily="49" charset="-128"/>
              </a:rPr>
              <a:t>　地区防災計画を策定した地区において定めるべき具体的事業計画（地域防災力充実強化法７条２項）に基づく事業や、消防団又は自主防災組織が地域の防災組織等と連携して行う事業を支援し、消防団の充実強化、地域防災力の向上を図る。</a:t>
            </a:r>
            <a:endParaRPr lang="en-US" altLang="ja-JP" sz="1400" kern="0" dirty="0">
              <a:solidFill>
                <a:prstClr val="black"/>
              </a:solidFill>
              <a:latin typeface="ＭＳ ゴシック" panose="020B0609070205080204" pitchFamily="49" charset="-128"/>
              <a:ea typeface="ＭＳ ゴシック" panose="020B0609070205080204" pitchFamily="49" charset="-128"/>
            </a:endParaRPr>
          </a:p>
        </p:txBody>
      </p:sp>
      <p:sp>
        <p:nvSpPr>
          <p:cNvPr id="42" name="テキスト ボックス 41"/>
          <p:cNvSpPr txBox="1"/>
          <p:nvPr/>
        </p:nvSpPr>
        <p:spPr>
          <a:xfrm>
            <a:off x="1295008" y="476672"/>
            <a:ext cx="2641445" cy="399982"/>
          </a:xfrm>
          <a:prstGeom prst="rect">
            <a:avLst/>
          </a:prstGeom>
          <a:noFill/>
        </p:spPr>
        <p:txBody>
          <a:bodyPr wrap="square" rtlCol="0">
            <a:spAutoFit/>
          </a:bodyPr>
          <a:lstStyle/>
          <a:p>
            <a:pPr fontAlgn="base">
              <a:spcBef>
                <a:spcPct val="0"/>
              </a:spcBef>
              <a:spcAft>
                <a:spcPct val="0"/>
              </a:spcAft>
              <a:defRPr/>
            </a:pPr>
            <a:r>
              <a:rPr lang="en-US" altLang="ja-JP" sz="2000" dirty="0">
                <a:solidFill>
                  <a:prstClr val="black"/>
                </a:solidFill>
                <a:latin typeface="ＭＳ Ｐゴシック" panose="020B0600070205080204" pitchFamily="50" charset="-128"/>
                <a:ea typeface="ＭＳ Ｐゴシック" charset="-128"/>
              </a:rPr>
              <a:t>【</a:t>
            </a:r>
            <a:r>
              <a:rPr lang="ja-JP" altLang="en-US" sz="2000" dirty="0">
                <a:solidFill>
                  <a:prstClr val="black"/>
                </a:solidFill>
                <a:latin typeface="ＭＳ Ｐゴシック" panose="020B0600070205080204" pitchFamily="50" charset="-128"/>
                <a:ea typeface="ＭＳ Ｐゴシック" charset="-128"/>
              </a:rPr>
              <a:t>趣旨及び事業内容</a:t>
            </a:r>
            <a:r>
              <a:rPr lang="en-US" altLang="ja-JP" sz="2000" dirty="0">
                <a:solidFill>
                  <a:prstClr val="black"/>
                </a:solidFill>
                <a:latin typeface="ＭＳ Ｐゴシック" panose="020B0600070205080204" pitchFamily="50" charset="-128"/>
                <a:ea typeface="ＭＳ Ｐゴシック" charset="-128"/>
              </a:rPr>
              <a:t>】</a:t>
            </a:r>
            <a:endParaRPr lang="ja-JP" altLang="en-US" sz="2000" dirty="0">
              <a:solidFill>
                <a:prstClr val="black"/>
              </a:solidFill>
              <a:latin typeface="ＭＳ Ｐゴシック" panose="020B0600070205080204" pitchFamily="50" charset="-128"/>
              <a:ea typeface="ＭＳ Ｐゴシック" charset="-128"/>
            </a:endParaRPr>
          </a:p>
        </p:txBody>
      </p:sp>
      <p:sp>
        <p:nvSpPr>
          <p:cNvPr id="43" name="テキスト ボックス 42"/>
          <p:cNvSpPr txBox="1"/>
          <p:nvPr/>
        </p:nvSpPr>
        <p:spPr>
          <a:xfrm>
            <a:off x="1201263" y="1916832"/>
            <a:ext cx="2087562" cy="399982"/>
          </a:xfrm>
          <a:prstGeom prst="rect">
            <a:avLst/>
          </a:prstGeom>
          <a:noFill/>
        </p:spPr>
        <p:txBody>
          <a:bodyPr wrap="square" rtlCol="0">
            <a:spAutoFit/>
          </a:bodyPr>
          <a:lstStyle/>
          <a:p>
            <a:pPr fontAlgn="base">
              <a:spcBef>
                <a:spcPct val="0"/>
              </a:spcBef>
              <a:spcAft>
                <a:spcPct val="0"/>
              </a:spcAft>
              <a:defRPr/>
            </a:pPr>
            <a:r>
              <a:rPr lang="en-US" altLang="ja-JP" sz="2000" dirty="0">
                <a:solidFill>
                  <a:prstClr val="black"/>
                </a:solidFill>
                <a:latin typeface="ＭＳ Ｐゴシック" panose="020B0600070205080204" pitchFamily="50" charset="-128"/>
                <a:ea typeface="ＭＳ Ｐゴシック" charset="-128"/>
              </a:rPr>
              <a:t>【</a:t>
            </a:r>
            <a:r>
              <a:rPr lang="ja-JP" altLang="en-US" sz="2000" dirty="0">
                <a:solidFill>
                  <a:prstClr val="black"/>
                </a:solidFill>
                <a:latin typeface="ＭＳ Ｐゴシック" panose="020B0600070205080204" pitchFamily="50" charset="-128"/>
                <a:ea typeface="ＭＳ Ｐゴシック" charset="-128"/>
              </a:rPr>
              <a:t>事業スキーム</a:t>
            </a:r>
            <a:r>
              <a:rPr lang="en-US" altLang="ja-JP" sz="2000" dirty="0">
                <a:solidFill>
                  <a:prstClr val="black"/>
                </a:solidFill>
                <a:latin typeface="ＭＳ Ｐゴシック" panose="020B0600070205080204" pitchFamily="50" charset="-128"/>
                <a:ea typeface="ＭＳ Ｐゴシック" charset="-128"/>
              </a:rPr>
              <a:t>】</a:t>
            </a:r>
            <a:endParaRPr lang="ja-JP" altLang="en-US" sz="2000" dirty="0">
              <a:solidFill>
                <a:prstClr val="black"/>
              </a:solidFill>
              <a:latin typeface="ＭＳ Ｐゴシック" panose="020B0600070205080204" pitchFamily="50" charset="-128"/>
              <a:ea typeface="ＭＳ Ｐゴシック" charset="-128"/>
            </a:endParaRPr>
          </a:p>
        </p:txBody>
      </p:sp>
      <p:sp>
        <p:nvSpPr>
          <p:cNvPr id="44" name="Oval 6"/>
          <p:cNvSpPr>
            <a:spLocks noChangeArrowheads="1"/>
          </p:cNvSpPr>
          <p:nvPr/>
        </p:nvSpPr>
        <p:spPr bwMode="auto">
          <a:xfrm>
            <a:off x="1818257" y="2848951"/>
            <a:ext cx="1187620"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200" b="1" kern="0" dirty="0">
                <a:solidFill>
                  <a:prstClr val="black"/>
                </a:solidFill>
              </a:rPr>
              <a:t>消防本部・消防署</a:t>
            </a:r>
          </a:p>
        </p:txBody>
      </p:sp>
      <p:sp>
        <p:nvSpPr>
          <p:cNvPr id="37" name="Oval 10"/>
          <p:cNvSpPr>
            <a:spLocks noChangeArrowheads="1"/>
          </p:cNvSpPr>
          <p:nvPr/>
        </p:nvSpPr>
        <p:spPr bwMode="auto">
          <a:xfrm>
            <a:off x="2506521" y="3497039"/>
            <a:ext cx="2695112" cy="845184"/>
          </a:xfrm>
          <a:prstGeom prst="ellipse">
            <a:avLst/>
          </a:prstGeom>
          <a:solidFill>
            <a:srgbClr val="FFCC00">
              <a:alpha val="35000"/>
            </a:srgbClr>
          </a:solidFill>
          <a:ln w="9525">
            <a:solidFill>
              <a:srgbClr val="000000"/>
            </a:solidFill>
            <a:prstDash val="solid"/>
            <a:round/>
            <a:headEnd/>
            <a:tailEnd/>
          </a:ln>
          <a:effectLst/>
        </p:spPr>
        <p:txBody>
          <a:bodyPr lIns="74259" tIns="8887" rIns="74259" bIns="8887" anchor="ctr" anchorCtr="1"/>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defRPr/>
            </a:pPr>
            <a:r>
              <a:rPr lang="ja-JP" altLang="en-US" sz="1600" b="1" kern="0" dirty="0">
                <a:solidFill>
                  <a:prstClr val="black"/>
                </a:solidFill>
              </a:rPr>
              <a:t>連携する取組</a:t>
            </a:r>
          </a:p>
        </p:txBody>
      </p:sp>
      <p:sp>
        <p:nvSpPr>
          <p:cNvPr id="45" name="フリーフォーム 44"/>
          <p:cNvSpPr/>
          <p:nvPr/>
        </p:nvSpPr>
        <p:spPr>
          <a:xfrm rot="13411835">
            <a:off x="5131699" y="1115796"/>
            <a:ext cx="619387" cy="2935586"/>
          </a:xfrm>
          <a:custGeom>
            <a:avLst/>
            <a:gdLst>
              <a:gd name="connsiteX0" fmla="*/ 396277 w 716009"/>
              <a:gd name="connsiteY0" fmla="*/ 2489236 h 2754449"/>
              <a:gd name="connsiteX1" fmla="*/ 388945 w 716009"/>
              <a:gd name="connsiteY1" fmla="*/ 2496569 h 2754449"/>
              <a:gd name="connsiteX2" fmla="*/ 381102 w 716009"/>
              <a:gd name="connsiteY2" fmla="*/ 2507092 h 2754449"/>
              <a:gd name="connsiteX3" fmla="*/ 321392 w 716009"/>
              <a:gd name="connsiteY3" fmla="*/ 2564125 h 2754449"/>
              <a:gd name="connsiteX4" fmla="*/ 292841 w 716009"/>
              <a:gd name="connsiteY4" fmla="*/ 2592677 h 2754449"/>
              <a:gd name="connsiteX5" fmla="*/ 288840 w 716009"/>
              <a:gd name="connsiteY5" fmla="*/ 2595217 h 2754449"/>
              <a:gd name="connsiteX6" fmla="*/ 284512 w 716009"/>
              <a:gd name="connsiteY6" fmla="*/ 2599351 h 2754449"/>
              <a:gd name="connsiteX7" fmla="*/ 179002 w 716009"/>
              <a:gd name="connsiteY7" fmla="*/ 2664948 h 2754449"/>
              <a:gd name="connsiteX8" fmla="*/ 179002 w 716009"/>
              <a:gd name="connsiteY8" fmla="*/ 2754449 h 2754449"/>
              <a:gd name="connsiteX9" fmla="*/ 0 w 716009"/>
              <a:gd name="connsiteY9" fmla="*/ 2616699 h 2754449"/>
              <a:gd name="connsiteX10" fmla="*/ 179002 w 716009"/>
              <a:gd name="connsiteY10" fmla="*/ 2396445 h 2754449"/>
              <a:gd name="connsiteX11" fmla="*/ 179002 w 716009"/>
              <a:gd name="connsiteY11" fmla="*/ 2485946 h 2754449"/>
              <a:gd name="connsiteX12" fmla="*/ 280686 w 716009"/>
              <a:gd name="connsiteY12" fmla="*/ 2422322 h 2754449"/>
              <a:gd name="connsiteX13" fmla="*/ 311792 w 716009"/>
              <a:gd name="connsiteY13" fmla="*/ 2394300 h 2754449"/>
              <a:gd name="connsiteX14" fmla="*/ 374446 w 716009"/>
              <a:gd name="connsiteY14" fmla="*/ 2333628 h 2754449"/>
              <a:gd name="connsiteX15" fmla="*/ 407833 w 716009"/>
              <a:gd name="connsiteY15" fmla="*/ 2292386 h 2754449"/>
              <a:gd name="connsiteX16" fmla="*/ 459268 w 716009"/>
              <a:gd name="connsiteY16" fmla="*/ 2221997 h 2754449"/>
              <a:gd name="connsiteX17" fmla="*/ 490431 w 716009"/>
              <a:gd name="connsiteY17" fmla="*/ 2171075 h 2754449"/>
              <a:gd name="connsiteX18" fmla="*/ 534178 w 716009"/>
              <a:gd name="connsiteY18" fmla="*/ 2089274 h 2754449"/>
              <a:gd name="connsiteX19" fmla="*/ 561223 w 716009"/>
              <a:gd name="connsiteY19" fmla="*/ 2031387 h 2754449"/>
              <a:gd name="connsiteX20" fmla="*/ 598309 w 716009"/>
              <a:gd name="connsiteY20" fmla="*/ 1936480 h 2754449"/>
              <a:gd name="connsiteX21" fmla="*/ 619878 w 716009"/>
              <a:gd name="connsiteY21" fmla="*/ 1875249 h 2754449"/>
              <a:gd name="connsiteX22" fmla="*/ 651234 w 716009"/>
              <a:gd name="connsiteY22" fmla="*/ 1761137 h 2754449"/>
              <a:gd name="connsiteX23" fmla="*/ 665605 w 716009"/>
              <a:gd name="connsiteY23" fmla="*/ 1704797 h 2754449"/>
              <a:gd name="connsiteX24" fmla="*/ 697449 w 716009"/>
              <a:gd name="connsiteY24" fmla="*/ 1522252 h 2754449"/>
              <a:gd name="connsiteX25" fmla="*/ 697449 w 716009"/>
              <a:gd name="connsiteY25" fmla="*/ 1522250 h 2754449"/>
              <a:gd name="connsiteX26" fmla="*/ 710074 w 716009"/>
              <a:gd name="connsiteY26" fmla="*/ 1368996 h 2754449"/>
              <a:gd name="connsiteX27" fmla="*/ 713717 w 716009"/>
              <a:gd name="connsiteY27" fmla="*/ 1324763 h 2754449"/>
              <a:gd name="connsiteX28" fmla="*/ 712312 w 716009"/>
              <a:gd name="connsiteY28" fmla="*/ 1274280 h 2754449"/>
              <a:gd name="connsiteX29" fmla="*/ 692689 w 716009"/>
              <a:gd name="connsiteY29" fmla="*/ 1094012 h 2754449"/>
              <a:gd name="connsiteX30" fmla="*/ 670419 w 716009"/>
              <a:gd name="connsiteY30" fmla="*/ 963848 h 2754449"/>
              <a:gd name="connsiteX31" fmla="*/ 647824 w 716009"/>
              <a:gd name="connsiteY31" fmla="*/ 861603 h 2754449"/>
              <a:gd name="connsiteX32" fmla="*/ 612331 w 716009"/>
              <a:gd name="connsiteY32" fmla="*/ 742960 h 2754449"/>
              <a:gd name="connsiteX33" fmla="*/ 580590 w 716009"/>
              <a:gd name="connsiteY33" fmla="*/ 651882 h 2754449"/>
              <a:gd name="connsiteX34" fmla="*/ 532970 w 716009"/>
              <a:gd name="connsiteY34" fmla="*/ 547166 h 2754449"/>
              <a:gd name="connsiteX35" fmla="*/ 493601 w 716009"/>
              <a:gd name="connsiteY35" fmla="*/ 469503 h 2754449"/>
              <a:gd name="connsiteX36" fmla="*/ 434552 w 716009"/>
              <a:gd name="connsiteY36" fmla="*/ 381109 h 2754449"/>
              <a:gd name="connsiteX37" fmla="*/ 389451 w 716009"/>
              <a:gd name="connsiteY37" fmla="*/ 319164 h 2754449"/>
              <a:gd name="connsiteX38" fmla="*/ 318654 w 716009"/>
              <a:gd name="connsiteY38" fmla="*/ 249443 h 2754449"/>
              <a:gd name="connsiteX39" fmla="*/ 270731 w 716009"/>
              <a:gd name="connsiteY39" fmla="*/ 205610 h 2754449"/>
              <a:gd name="connsiteX40" fmla="*/ 184155 w 716009"/>
              <a:gd name="connsiteY40" fmla="*/ 156849 h 2754449"/>
              <a:gd name="connsiteX41" fmla="*/ 140042 w 716009"/>
              <a:gd name="connsiteY41" fmla="*/ 133624 h 2754449"/>
              <a:gd name="connsiteX42" fmla="*/ 66984 w 716009"/>
              <a:gd name="connsiteY42" fmla="*/ 120262 h 2754449"/>
              <a:gd name="connsiteX43" fmla="*/ 194457 w 716009"/>
              <a:gd name="connsiteY43" fmla="*/ 25626 h 2754449"/>
              <a:gd name="connsiteX44" fmla="*/ 223488 w 716009"/>
              <a:gd name="connsiteY44" fmla="*/ 0 h 2754449"/>
              <a:gd name="connsiteX45" fmla="*/ 278703 w 716009"/>
              <a:gd name="connsiteY45" fmla="*/ 31097 h 2754449"/>
              <a:gd name="connsiteX46" fmla="*/ 716009 w 716009"/>
              <a:gd name="connsiteY46" fmla="*/ 1228103 h 2754449"/>
              <a:gd name="connsiteX47" fmla="*/ 716009 w 716009"/>
              <a:gd name="connsiteY47" fmla="*/ 1407105 h 2754449"/>
              <a:gd name="connsiteX48" fmla="*/ 712544 w 716009"/>
              <a:gd name="connsiteY48" fmla="*/ 1481846 h 2754449"/>
              <a:gd name="connsiteX49" fmla="*/ 711830 w 716009"/>
              <a:gd name="connsiteY49" fmla="*/ 1548364 h 2754449"/>
              <a:gd name="connsiteX50" fmla="*/ 707523 w 716009"/>
              <a:gd name="connsiteY50" fmla="*/ 1590162 h 2754449"/>
              <a:gd name="connsiteX51" fmla="*/ 705901 w 716009"/>
              <a:gd name="connsiteY51" fmla="*/ 1625158 h 2754449"/>
              <a:gd name="connsiteX52" fmla="*/ 698580 w 716009"/>
              <a:gd name="connsiteY52" fmla="*/ 1676942 h 2754449"/>
              <a:gd name="connsiteX53" fmla="*/ 691817 w 716009"/>
              <a:gd name="connsiteY53" fmla="*/ 1742575 h 2754449"/>
              <a:gd name="connsiteX54" fmla="*/ 682406 w 716009"/>
              <a:gd name="connsiteY54" fmla="*/ 1791357 h 2754449"/>
              <a:gd name="connsiteX55" fmla="*/ 676558 w 716009"/>
              <a:gd name="connsiteY55" fmla="*/ 1832729 h 2754449"/>
              <a:gd name="connsiteX56" fmla="*/ 666254 w 716009"/>
              <a:gd name="connsiteY56" fmla="*/ 1875085 h 2754449"/>
              <a:gd name="connsiteX57" fmla="*/ 656297 w 716009"/>
              <a:gd name="connsiteY57" fmla="*/ 1926699 h 2754449"/>
              <a:gd name="connsiteX58" fmla="*/ 640594 w 716009"/>
              <a:gd name="connsiteY58" fmla="*/ 1980565 h 2754449"/>
              <a:gd name="connsiteX59" fmla="*/ 629451 w 716009"/>
              <a:gd name="connsiteY59" fmla="*/ 2026371 h 2754449"/>
              <a:gd name="connsiteX60" fmla="*/ 617789 w 716009"/>
              <a:gd name="connsiteY60" fmla="*/ 2058795 h 2754449"/>
              <a:gd name="connsiteX61" fmla="*/ 606368 w 716009"/>
              <a:gd name="connsiteY61" fmla="*/ 2097976 h 2754449"/>
              <a:gd name="connsiteX62" fmla="*/ 583080 w 716009"/>
              <a:gd name="connsiteY62" fmla="*/ 2155299 h 2754449"/>
              <a:gd name="connsiteX63" fmla="*/ 566055 w 716009"/>
              <a:gd name="connsiteY63" fmla="*/ 2202635 h 2754449"/>
              <a:gd name="connsiteX64" fmla="*/ 554607 w 716009"/>
              <a:gd name="connsiteY64" fmla="*/ 2225384 h 2754449"/>
              <a:gd name="connsiteX65" fmla="*/ 543127 w 716009"/>
              <a:gd name="connsiteY65" fmla="*/ 2253642 h 2754449"/>
              <a:gd name="connsiteX66" fmla="*/ 510677 w 716009"/>
              <a:gd name="connsiteY66" fmla="*/ 2312687 h 2754449"/>
              <a:gd name="connsiteX67" fmla="*/ 487839 w 716009"/>
              <a:gd name="connsiteY67" fmla="*/ 2358073 h 2754449"/>
              <a:gd name="connsiteX68" fmla="*/ 477940 w 716009"/>
              <a:gd name="connsiteY68" fmla="*/ 2372253 h 2754449"/>
              <a:gd name="connsiteX69" fmla="*/ 467673 w 716009"/>
              <a:gd name="connsiteY69" fmla="*/ 2390935 h 2754449"/>
              <a:gd name="connsiteX70" fmla="*/ 423885 w 716009"/>
              <a:gd name="connsiteY70" fmla="*/ 2449688 h 2754449"/>
              <a:gd name="connsiteX0" fmla="*/ 396277 w 716009"/>
              <a:gd name="connsiteY0" fmla="*/ 2489236 h 2754449"/>
              <a:gd name="connsiteX1" fmla="*/ 388945 w 716009"/>
              <a:gd name="connsiteY1" fmla="*/ 2496569 h 2754449"/>
              <a:gd name="connsiteX2" fmla="*/ 381102 w 716009"/>
              <a:gd name="connsiteY2" fmla="*/ 2507092 h 2754449"/>
              <a:gd name="connsiteX3" fmla="*/ 321392 w 716009"/>
              <a:gd name="connsiteY3" fmla="*/ 2564125 h 2754449"/>
              <a:gd name="connsiteX4" fmla="*/ 292841 w 716009"/>
              <a:gd name="connsiteY4" fmla="*/ 2592677 h 2754449"/>
              <a:gd name="connsiteX5" fmla="*/ 288840 w 716009"/>
              <a:gd name="connsiteY5" fmla="*/ 2595217 h 2754449"/>
              <a:gd name="connsiteX6" fmla="*/ 284512 w 716009"/>
              <a:gd name="connsiteY6" fmla="*/ 2599351 h 2754449"/>
              <a:gd name="connsiteX7" fmla="*/ 179002 w 716009"/>
              <a:gd name="connsiteY7" fmla="*/ 2664948 h 2754449"/>
              <a:gd name="connsiteX8" fmla="*/ 179002 w 716009"/>
              <a:gd name="connsiteY8" fmla="*/ 2754449 h 2754449"/>
              <a:gd name="connsiteX9" fmla="*/ 0 w 716009"/>
              <a:gd name="connsiteY9" fmla="*/ 2616699 h 2754449"/>
              <a:gd name="connsiteX10" fmla="*/ 101376 w 716009"/>
              <a:gd name="connsiteY10" fmla="*/ 2338082 h 2754449"/>
              <a:gd name="connsiteX11" fmla="*/ 179002 w 716009"/>
              <a:gd name="connsiteY11" fmla="*/ 2485946 h 2754449"/>
              <a:gd name="connsiteX12" fmla="*/ 280686 w 716009"/>
              <a:gd name="connsiteY12" fmla="*/ 2422322 h 2754449"/>
              <a:gd name="connsiteX13" fmla="*/ 311792 w 716009"/>
              <a:gd name="connsiteY13" fmla="*/ 2394300 h 2754449"/>
              <a:gd name="connsiteX14" fmla="*/ 374446 w 716009"/>
              <a:gd name="connsiteY14" fmla="*/ 2333628 h 2754449"/>
              <a:gd name="connsiteX15" fmla="*/ 407833 w 716009"/>
              <a:gd name="connsiteY15" fmla="*/ 2292386 h 2754449"/>
              <a:gd name="connsiteX16" fmla="*/ 459268 w 716009"/>
              <a:gd name="connsiteY16" fmla="*/ 2221997 h 2754449"/>
              <a:gd name="connsiteX17" fmla="*/ 490431 w 716009"/>
              <a:gd name="connsiteY17" fmla="*/ 2171075 h 2754449"/>
              <a:gd name="connsiteX18" fmla="*/ 534178 w 716009"/>
              <a:gd name="connsiteY18" fmla="*/ 2089274 h 2754449"/>
              <a:gd name="connsiteX19" fmla="*/ 561223 w 716009"/>
              <a:gd name="connsiteY19" fmla="*/ 2031387 h 2754449"/>
              <a:gd name="connsiteX20" fmla="*/ 598309 w 716009"/>
              <a:gd name="connsiteY20" fmla="*/ 1936480 h 2754449"/>
              <a:gd name="connsiteX21" fmla="*/ 619878 w 716009"/>
              <a:gd name="connsiteY21" fmla="*/ 1875249 h 2754449"/>
              <a:gd name="connsiteX22" fmla="*/ 651234 w 716009"/>
              <a:gd name="connsiteY22" fmla="*/ 1761137 h 2754449"/>
              <a:gd name="connsiteX23" fmla="*/ 665605 w 716009"/>
              <a:gd name="connsiteY23" fmla="*/ 1704797 h 2754449"/>
              <a:gd name="connsiteX24" fmla="*/ 697449 w 716009"/>
              <a:gd name="connsiteY24" fmla="*/ 1522252 h 2754449"/>
              <a:gd name="connsiteX25" fmla="*/ 697449 w 716009"/>
              <a:gd name="connsiteY25" fmla="*/ 1522250 h 2754449"/>
              <a:gd name="connsiteX26" fmla="*/ 710074 w 716009"/>
              <a:gd name="connsiteY26" fmla="*/ 1368996 h 2754449"/>
              <a:gd name="connsiteX27" fmla="*/ 713717 w 716009"/>
              <a:gd name="connsiteY27" fmla="*/ 1324763 h 2754449"/>
              <a:gd name="connsiteX28" fmla="*/ 712312 w 716009"/>
              <a:gd name="connsiteY28" fmla="*/ 1274280 h 2754449"/>
              <a:gd name="connsiteX29" fmla="*/ 692689 w 716009"/>
              <a:gd name="connsiteY29" fmla="*/ 1094012 h 2754449"/>
              <a:gd name="connsiteX30" fmla="*/ 670419 w 716009"/>
              <a:gd name="connsiteY30" fmla="*/ 963848 h 2754449"/>
              <a:gd name="connsiteX31" fmla="*/ 647824 w 716009"/>
              <a:gd name="connsiteY31" fmla="*/ 861603 h 2754449"/>
              <a:gd name="connsiteX32" fmla="*/ 612331 w 716009"/>
              <a:gd name="connsiteY32" fmla="*/ 742960 h 2754449"/>
              <a:gd name="connsiteX33" fmla="*/ 580590 w 716009"/>
              <a:gd name="connsiteY33" fmla="*/ 651882 h 2754449"/>
              <a:gd name="connsiteX34" fmla="*/ 532970 w 716009"/>
              <a:gd name="connsiteY34" fmla="*/ 547166 h 2754449"/>
              <a:gd name="connsiteX35" fmla="*/ 493601 w 716009"/>
              <a:gd name="connsiteY35" fmla="*/ 469503 h 2754449"/>
              <a:gd name="connsiteX36" fmla="*/ 434552 w 716009"/>
              <a:gd name="connsiteY36" fmla="*/ 381109 h 2754449"/>
              <a:gd name="connsiteX37" fmla="*/ 389451 w 716009"/>
              <a:gd name="connsiteY37" fmla="*/ 319164 h 2754449"/>
              <a:gd name="connsiteX38" fmla="*/ 318654 w 716009"/>
              <a:gd name="connsiteY38" fmla="*/ 249443 h 2754449"/>
              <a:gd name="connsiteX39" fmla="*/ 270731 w 716009"/>
              <a:gd name="connsiteY39" fmla="*/ 205610 h 2754449"/>
              <a:gd name="connsiteX40" fmla="*/ 184155 w 716009"/>
              <a:gd name="connsiteY40" fmla="*/ 156849 h 2754449"/>
              <a:gd name="connsiteX41" fmla="*/ 140042 w 716009"/>
              <a:gd name="connsiteY41" fmla="*/ 133624 h 2754449"/>
              <a:gd name="connsiteX42" fmla="*/ 66984 w 716009"/>
              <a:gd name="connsiteY42" fmla="*/ 120262 h 2754449"/>
              <a:gd name="connsiteX43" fmla="*/ 194457 w 716009"/>
              <a:gd name="connsiteY43" fmla="*/ 25626 h 2754449"/>
              <a:gd name="connsiteX44" fmla="*/ 223488 w 716009"/>
              <a:gd name="connsiteY44" fmla="*/ 0 h 2754449"/>
              <a:gd name="connsiteX45" fmla="*/ 278703 w 716009"/>
              <a:gd name="connsiteY45" fmla="*/ 31097 h 2754449"/>
              <a:gd name="connsiteX46" fmla="*/ 716009 w 716009"/>
              <a:gd name="connsiteY46" fmla="*/ 1228103 h 2754449"/>
              <a:gd name="connsiteX47" fmla="*/ 716009 w 716009"/>
              <a:gd name="connsiteY47" fmla="*/ 1407105 h 2754449"/>
              <a:gd name="connsiteX48" fmla="*/ 712544 w 716009"/>
              <a:gd name="connsiteY48" fmla="*/ 1481846 h 2754449"/>
              <a:gd name="connsiteX49" fmla="*/ 711830 w 716009"/>
              <a:gd name="connsiteY49" fmla="*/ 1548364 h 2754449"/>
              <a:gd name="connsiteX50" fmla="*/ 707523 w 716009"/>
              <a:gd name="connsiteY50" fmla="*/ 1590162 h 2754449"/>
              <a:gd name="connsiteX51" fmla="*/ 705901 w 716009"/>
              <a:gd name="connsiteY51" fmla="*/ 1625158 h 2754449"/>
              <a:gd name="connsiteX52" fmla="*/ 698580 w 716009"/>
              <a:gd name="connsiteY52" fmla="*/ 1676942 h 2754449"/>
              <a:gd name="connsiteX53" fmla="*/ 691817 w 716009"/>
              <a:gd name="connsiteY53" fmla="*/ 1742575 h 2754449"/>
              <a:gd name="connsiteX54" fmla="*/ 682406 w 716009"/>
              <a:gd name="connsiteY54" fmla="*/ 1791357 h 2754449"/>
              <a:gd name="connsiteX55" fmla="*/ 676558 w 716009"/>
              <a:gd name="connsiteY55" fmla="*/ 1832729 h 2754449"/>
              <a:gd name="connsiteX56" fmla="*/ 666254 w 716009"/>
              <a:gd name="connsiteY56" fmla="*/ 1875085 h 2754449"/>
              <a:gd name="connsiteX57" fmla="*/ 656297 w 716009"/>
              <a:gd name="connsiteY57" fmla="*/ 1926699 h 2754449"/>
              <a:gd name="connsiteX58" fmla="*/ 640594 w 716009"/>
              <a:gd name="connsiteY58" fmla="*/ 1980565 h 2754449"/>
              <a:gd name="connsiteX59" fmla="*/ 629451 w 716009"/>
              <a:gd name="connsiteY59" fmla="*/ 2026371 h 2754449"/>
              <a:gd name="connsiteX60" fmla="*/ 617789 w 716009"/>
              <a:gd name="connsiteY60" fmla="*/ 2058795 h 2754449"/>
              <a:gd name="connsiteX61" fmla="*/ 606368 w 716009"/>
              <a:gd name="connsiteY61" fmla="*/ 2097976 h 2754449"/>
              <a:gd name="connsiteX62" fmla="*/ 583080 w 716009"/>
              <a:gd name="connsiteY62" fmla="*/ 2155299 h 2754449"/>
              <a:gd name="connsiteX63" fmla="*/ 566055 w 716009"/>
              <a:gd name="connsiteY63" fmla="*/ 2202635 h 2754449"/>
              <a:gd name="connsiteX64" fmla="*/ 554607 w 716009"/>
              <a:gd name="connsiteY64" fmla="*/ 2225384 h 2754449"/>
              <a:gd name="connsiteX65" fmla="*/ 543127 w 716009"/>
              <a:gd name="connsiteY65" fmla="*/ 2253642 h 2754449"/>
              <a:gd name="connsiteX66" fmla="*/ 510677 w 716009"/>
              <a:gd name="connsiteY66" fmla="*/ 2312687 h 2754449"/>
              <a:gd name="connsiteX67" fmla="*/ 487839 w 716009"/>
              <a:gd name="connsiteY67" fmla="*/ 2358073 h 2754449"/>
              <a:gd name="connsiteX68" fmla="*/ 477940 w 716009"/>
              <a:gd name="connsiteY68" fmla="*/ 2372253 h 2754449"/>
              <a:gd name="connsiteX69" fmla="*/ 467673 w 716009"/>
              <a:gd name="connsiteY69" fmla="*/ 2390935 h 2754449"/>
              <a:gd name="connsiteX70" fmla="*/ 423885 w 716009"/>
              <a:gd name="connsiteY70" fmla="*/ 2449688 h 2754449"/>
              <a:gd name="connsiteX71" fmla="*/ 396277 w 716009"/>
              <a:gd name="connsiteY71" fmla="*/ 2489236 h 2754449"/>
              <a:gd name="connsiteX0" fmla="*/ 396277 w 716009"/>
              <a:gd name="connsiteY0" fmla="*/ 2489236 h 2754449"/>
              <a:gd name="connsiteX1" fmla="*/ 388945 w 716009"/>
              <a:gd name="connsiteY1" fmla="*/ 2496569 h 2754449"/>
              <a:gd name="connsiteX2" fmla="*/ 381102 w 716009"/>
              <a:gd name="connsiteY2" fmla="*/ 2507092 h 2754449"/>
              <a:gd name="connsiteX3" fmla="*/ 321392 w 716009"/>
              <a:gd name="connsiteY3" fmla="*/ 2564125 h 2754449"/>
              <a:gd name="connsiteX4" fmla="*/ 292841 w 716009"/>
              <a:gd name="connsiteY4" fmla="*/ 2592677 h 2754449"/>
              <a:gd name="connsiteX5" fmla="*/ 288840 w 716009"/>
              <a:gd name="connsiteY5" fmla="*/ 2595217 h 2754449"/>
              <a:gd name="connsiteX6" fmla="*/ 462966 w 716009"/>
              <a:gd name="connsiteY6" fmla="*/ 2658090 h 2754449"/>
              <a:gd name="connsiteX7" fmla="*/ 179002 w 716009"/>
              <a:gd name="connsiteY7" fmla="*/ 2664948 h 2754449"/>
              <a:gd name="connsiteX8" fmla="*/ 179002 w 716009"/>
              <a:gd name="connsiteY8" fmla="*/ 2754449 h 2754449"/>
              <a:gd name="connsiteX9" fmla="*/ 0 w 716009"/>
              <a:gd name="connsiteY9" fmla="*/ 2616699 h 2754449"/>
              <a:gd name="connsiteX10" fmla="*/ 101376 w 716009"/>
              <a:gd name="connsiteY10" fmla="*/ 2338082 h 2754449"/>
              <a:gd name="connsiteX11" fmla="*/ 179002 w 716009"/>
              <a:gd name="connsiteY11" fmla="*/ 2485946 h 2754449"/>
              <a:gd name="connsiteX12" fmla="*/ 280686 w 716009"/>
              <a:gd name="connsiteY12" fmla="*/ 2422322 h 2754449"/>
              <a:gd name="connsiteX13" fmla="*/ 311792 w 716009"/>
              <a:gd name="connsiteY13" fmla="*/ 2394300 h 2754449"/>
              <a:gd name="connsiteX14" fmla="*/ 374446 w 716009"/>
              <a:gd name="connsiteY14" fmla="*/ 2333628 h 2754449"/>
              <a:gd name="connsiteX15" fmla="*/ 407833 w 716009"/>
              <a:gd name="connsiteY15" fmla="*/ 2292386 h 2754449"/>
              <a:gd name="connsiteX16" fmla="*/ 459268 w 716009"/>
              <a:gd name="connsiteY16" fmla="*/ 2221997 h 2754449"/>
              <a:gd name="connsiteX17" fmla="*/ 490431 w 716009"/>
              <a:gd name="connsiteY17" fmla="*/ 2171075 h 2754449"/>
              <a:gd name="connsiteX18" fmla="*/ 534178 w 716009"/>
              <a:gd name="connsiteY18" fmla="*/ 2089274 h 2754449"/>
              <a:gd name="connsiteX19" fmla="*/ 561223 w 716009"/>
              <a:gd name="connsiteY19" fmla="*/ 2031387 h 2754449"/>
              <a:gd name="connsiteX20" fmla="*/ 598309 w 716009"/>
              <a:gd name="connsiteY20" fmla="*/ 1936480 h 2754449"/>
              <a:gd name="connsiteX21" fmla="*/ 619878 w 716009"/>
              <a:gd name="connsiteY21" fmla="*/ 1875249 h 2754449"/>
              <a:gd name="connsiteX22" fmla="*/ 651234 w 716009"/>
              <a:gd name="connsiteY22" fmla="*/ 1761137 h 2754449"/>
              <a:gd name="connsiteX23" fmla="*/ 665605 w 716009"/>
              <a:gd name="connsiteY23" fmla="*/ 1704797 h 2754449"/>
              <a:gd name="connsiteX24" fmla="*/ 697449 w 716009"/>
              <a:gd name="connsiteY24" fmla="*/ 1522252 h 2754449"/>
              <a:gd name="connsiteX25" fmla="*/ 697449 w 716009"/>
              <a:gd name="connsiteY25" fmla="*/ 1522250 h 2754449"/>
              <a:gd name="connsiteX26" fmla="*/ 710074 w 716009"/>
              <a:gd name="connsiteY26" fmla="*/ 1368996 h 2754449"/>
              <a:gd name="connsiteX27" fmla="*/ 713717 w 716009"/>
              <a:gd name="connsiteY27" fmla="*/ 1324763 h 2754449"/>
              <a:gd name="connsiteX28" fmla="*/ 712312 w 716009"/>
              <a:gd name="connsiteY28" fmla="*/ 1274280 h 2754449"/>
              <a:gd name="connsiteX29" fmla="*/ 692689 w 716009"/>
              <a:gd name="connsiteY29" fmla="*/ 1094012 h 2754449"/>
              <a:gd name="connsiteX30" fmla="*/ 670419 w 716009"/>
              <a:gd name="connsiteY30" fmla="*/ 963848 h 2754449"/>
              <a:gd name="connsiteX31" fmla="*/ 647824 w 716009"/>
              <a:gd name="connsiteY31" fmla="*/ 861603 h 2754449"/>
              <a:gd name="connsiteX32" fmla="*/ 612331 w 716009"/>
              <a:gd name="connsiteY32" fmla="*/ 742960 h 2754449"/>
              <a:gd name="connsiteX33" fmla="*/ 580590 w 716009"/>
              <a:gd name="connsiteY33" fmla="*/ 651882 h 2754449"/>
              <a:gd name="connsiteX34" fmla="*/ 532970 w 716009"/>
              <a:gd name="connsiteY34" fmla="*/ 547166 h 2754449"/>
              <a:gd name="connsiteX35" fmla="*/ 493601 w 716009"/>
              <a:gd name="connsiteY35" fmla="*/ 469503 h 2754449"/>
              <a:gd name="connsiteX36" fmla="*/ 434552 w 716009"/>
              <a:gd name="connsiteY36" fmla="*/ 381109 h 2754449"/>
              <a:gd name="connsiteX37" fmla="*/ 389451 w 716009"/>
              <a:gd name="connsiteY37" fmla="*/ 319164 h 2754449"/>
              <a:gd name="connsiteX38" fmla="*/ 318654 w 716009"/>
              <a:gd name="connsiteY38" fmla="*/ 249443 h 2754449"/>
              <a:gd name="connsiteX39" fmla="*/ 270731 w 716009"/>
              <a:gd name="connsiteY39" fmla="*/ 205610 h 2754449"/>
              <a:gd name="connsiteX40" fmla="*/ 184155 w 716009"/>
              <a:gd name="connsiteY40" fmla="*/ 156849 h 2754449"/>
              <a:gd name="connsiteX41" fmla="*/ 140042 w 716009"/>
              <a:gd name="connsiteY41" fmla="*/ 133624 h 2754449"/>
              <a:gd name="connsiteX42" fmla="*/ 66984 w 716009"/>
              <a:gd name="connsiteY42" fmla="*/ 120262 h 2754449"/>
              <a:gd name="connsiteX43" fmla="*/ 194457 w 716009"/>
              <a:gd name="connsiteY43" fmla="*/ 25626 h 2754449"/>
              <a:gd name="connsiteX44" fmla="*/ 223488 w 716009"/>
              <a:gd name="connsiteY44" fmla="*/ 0 h 2754449"/>
              <a:gd name="connsiteX45" fmla="*/ 278703 w 716009"/>
              <a:gd name="connsiteY45" fmla="*/ 31097 h 2754449"/>
              <a:gd name="connsiteX46" fmla="*/ 716009 w 716009"/>
              <a:gd name="connsiteY46" fmla="*/ 1228103 h 2754449"/>
              <a:gd name="connsiteX47" fmla="*/ 716009 w 716009"/>
              <a:gd name="connsiteY47" fmla="*/ 1407105 h 2754449"/>
              <a:gd name="connsiteX48" fmla="*/ 712544 w 716009"/>
              <a:gd name="connsiteY48" fmla="*/ 1481846 h 2754449"/>
              <a:gd name="connsiteX49" fmla="*/ 711830 w 716009"/>
              <a:gd name="connsiteY49" fmla="*/ 1548364 h 2754449"/>
              <a:gd name="connsiteX50" fmla="*/ 707523 w 716009"/>
              <a:gd name="connsiteY50" fmla="*/ 1590162 h 2754449"/>
              <a:gd name="connsiteX51" fmla="*/ 705901 w 716009"/>
              <a:gd name="connsiteY51" fmla="*/ 1625158 h 2754449"/>
              <a:gd name="connsiteX52" fmla="*/ 698580 w 716009"/>
              <a:gd name="connsiteY52" fmla="*/ 1676942 h 2754449"/>
              <a:gd name="connsiteX53" fmla="*/ 691817 w 716009"/>
              <a:gd name="connsiteY53" fmla="*/ 1742575 h 2754449"/>
              <a:gd name="connsiteX54" fmla="*/ 682406 w 716009"/>
              <a:gd name="connsiteY54" fmla="*/ 1791357 h 2754449"/>
              <a:gd name="connsiteX55" fmla="*/ 676558 w 716009"/>
              <a:gd name="connsiteY55" fmla="*/ 1832729 h 2754449"/>
              <a:gd name="connsiteX56" fmla="*/ 666254 w 716009"/>
              <a:gd name="connsiteY56" fmla="*/ 1875085 h 2754449"/>
              <a:gd name="connsiteX57" fmla="*/ 656297 w 716009"/>
              <a:gd name="connsiteY57" fmla="*/ 1926699 h 2754449"/>
              <a:gd name="connsiteX58" fmla="*/ 640594 w 716009"/>
              <a:gd name="connsiteY58" fmla="*/ 1980565 h 2754449"/>
              <a:gd name="connsiteX59" fmla="*/ 629451 w 716009"/>
              <a:gd name="connsiteY59" fmla="*/ 2026371 h 2754449"/>
              <a:gd name="connsiteX60" fmla="*/ 617789 w 716009"/>
              <a:gd name="connsiteY60" fmla="*/ 2058795 h 2754449"/>
              <a:gd name="connsiteX61" fmla="*/ 606368 w 716009"/>
              <a:gd name="connsiteY61" fmla="*/ 2097976 h 2754449"/>
              <a:gd name="connsiteX62" fmla="*/ 583080 w 716009"/>
              <a:gd name="connsiteY62" fmla="*/ 2155299 h 2754449"/>
              <a:gd name="connsiteX63" fmla="*/ 566055 w 716009"/>
              <a:gd name="connsiteY63" fmla="*/ 2202635 h 2754449"/>
              <a:gd name="connsiteX64" fmla="*/ 554607 w 716009"/>
              <a:gd name="connsiteY64" fmla="*/ 2225384 h 2754449"/>
              <a:gd name="connsiteX65" fmla="*/ 543127 w 716009"/>
              <a:gd name="connsiteY65" fmla="*/ 2253642 h 2754449"/>
              <a:gd name="connsiteX66" fmla="*/ 510677 w 716009"/>
              <a:gd name="connsiteY66" fmla="*/ 2312687 h 2754449"/>
              <a:gd name="connsiteX67" fmla="*/ 487839 w 716009"/>
              <a:gd name="connsiteY67" fmla="*/ 2358073 h 2754449"/>
              <a:gd name="connsiteX68" fmla="*/ 477940 w 716009"/>
              <a:gd name="connsiteY68" fmla="*/ 2372253 h 2754449"/>
              <a:gd name="connsiteX69" fmla="*/ 467673 w 716009"/>
              <a:gd name="connsiteY69" fmla="*/ 2390935 h 2754449"/>
              <a:gd name="connsiteX70" fmla="*/ 423885 w 716009"/>
              <a:gd name="connsiteY70" fmla="*/ 2449688 h 2754449"/>
              <a:gd name="connsiteX71" fmla="*/ 396277 w 716009"/>
              <a:gd name="connsiteY71" fmla="*/ 2489236 h 2754449"/>
              <a:gd name="connsiteX0" fmla="*/ 396277 w 716009"/>
              <a:gd name="connsiteY0" fmla="*/ 2489236 h 2668028"/>
              <a:gd name="connsiteX1" fmla="*/ 388945 w 716009"/>
              <a:gd name="connsiteY1" fmla="*/ 2496569 h 2668028"/>
              <a:gd name="connsiteX2" fmla="*/ 381102 w 716009"/>
              <a:gd name="connsiteY2" fmla="*/ 2507092 h 2668028"/>
              <a:gd name="connsiteX3" fmla="*/ 321392 w 716009"/>
              <a:gd name="connsiteY3" fmla="*/ 2564125 h 2668028"/>
              <a:gd name="connsiteX4" fmla="*/ 292841 w 716009"/>
              <a:gd name="connsiteY4" fmla="*/ 2592677 h 2668028"/>
              <a:gd name="connsiteX5" fmla="*/ 288840 w 716009"/>
              <a:gd name="connsiteY5" fmla="*/ 2595217 h 2668028"/>
              <a:gd name="connsiteX6" fmla="*/ 462966 w 716009"/>
              <a:gd name="connsiteY6" fmla="*/ 2658090 h 2668028"/>
              <a:gd name="connsiteX7" fmla="*/ 179002 w 716009"/>
              <a:gd name="connsiteY7" fmla="*/ 2664948 h 2668028"/>
              <a:gd name="connsiteX8" fmla="*/ 0 w 716009"/>
              <a:gd name="connsiteY8" fmla="*/ 2616699 h 2668028"/>
              <a:gd name="connsiteX9" fmla="*/ 101376 w 716009"/>
              <a:gd name="connsiteY9" fmla="*/ 2338082 h 2668028"/>
              <a:gd name="connsiteX10" fmla="*/ 179002 w 716009"/>
              <a:gd name="connsiteY10" fmla="*/ 2485946 h 2668028"/>
              <a:gd name="connsiteX11" fmla="*/ 280686 w 716009"/>
              <a:gd name="connsiteY11" fmla="*/ 2422322 h 2668028"/>
              <a:gd name="connsiteX12" fmla="*/ 311792 w 716009"/>
              <a:gd name="connsiteY12" fmla="*/ 2394300 h 2668028"/>
              <a:gd name="connsiteX13" fmla="*/ 374446 w 716009"/>
              <a:gd name="connsiteY13" fmla="*/ 2333628 h 2668028"/>
              <a:gd name="connsiteX14" fmla="*/ 407833 w 716009"/>
              <a:gd name="connsiteY14" fmla="*/ 2292386 h 2668028"/>
              <a:gd name="connsiteX15" fmla="*/ 459268 w 716009"/>
              <a:gd name="connsiteY15" fmla="*/ 2221997 h 2668028"/>
              <a:gd name="connsiteX16" fmla="*/ 490431 w 716009"/>
              <a:gd name="connsiteY16" fmla="*/ 2171075 h 2668028"/>
              <a:gd name="connsiteX17" fmla="*/ 534178 w 716009"/>
              <a:gd name="connsiteY17" fmla="*/ 2089274 h 2668028"/>
              <a:gd name="connsiteX18" fmla="*/ 561223 w 716009"/>
              <a:gd name="connsiteY18" fmla="*/ 2031387 h 2668028"/>
              <a:gd name="connsiteX19" fmla="*/ 598309 w 716009"/>
              <a:gd name="connsiteY19" fmla="*/ 1936480 h 2668028"/>
              <a:gd name="connsiteX20" fmla="*/ 619878 w 716009"/>
              <a:gd name="connsiteY20" fmla="*/ 1875249 h 2668028"/>
              <a:gd name="connsiteX21" fmla="*/ 651234 w 716009"/>
              <a:gd name="connsiteY21" fmla="*/ 1761137 h 2668028"/>
              <a:gd name="connsiteX22" fmla="*/ 665605 w 716009"/>
              <a:gd name="connsiteY22" fmla="*/ 1704797 h 2668028"/>
              <a:gd name="connsiteX23" fmla="*/ 697449 w 716009"/>
              <a:gd name="connsiteY23" fmla="*/ 1522252 h 2668028"/>
              <a:gd name="connsiteX24" fmla="*/ 697449 w 716009"/>
              <a:gd name="connsiteY24" fmla="*/ 1522250 h 2668028"/>
              <a:gd name="connsiteX25" fmla="*/ 710074 w 716009"/>
              <a:gd name="connsiteY25" fmla="*/ 1368996 h 2668028"/>
              <a:gd name="connsiteX26" fmla="*/ 713717 w 716009"/>
              <a:gd name="connsiteY26" fmla="*/ 1324763 h 2668028"/>
              <a:gd name="connsiteX27" fmla="*/ 712312 w 716009"/>
              <a:gd name="connsiteY27" fmla="*/ 1274280 h 2668028"/>
              <a:gd name="connsiteX28" fmla="*/ 692689 w 716009"/>
              <a:gd name="connsiteY28" fmla="*/ 1094012 h 2668028"/>
              <a:gd name="connsiteX29" fmla="*/ 670419 w 716009"/>
              <a:gd name="connsiteY29" fmla="*/ 963848 h 2668028"/>
              <a:gd name="connsiteX30" fmla="*/ 647824 w 716009"/>
              <a:gd name="connsiteY30" fmla="*/ 861603 h 2668028"/>
              <a:gd name="connsiteX31" fmla="*/ 612331 w 716009"/>
              <a:gd name="connsiteY31" fmla="*/ 742960 h 2668028"/>
              <a:gd name="connsiteX32" fmla="*/ 580590 w 716009"/>
              <a:gd name="connsiteY32" fmla="*/ 651882 h 2668028"/>
              <a:gd name="connsiteX33" fmla="*/ 532970 w 716009"/>
              <a:gd name="connsiteY33" fmla="*/ 547166 h 2668028"/>
              <a:gd name="connsiteX34" fmla="*/ 493601 w 716009"/>
              <a:gd name="connsiteY34" fmla="*/ 469503 h 2668028"/>
              <a:gd name="connsiteX35" fmla="*/ 434552 w 716009"/>
              <a:gd name="connsiteY35" fmla="*/ 381109 h 2668028"/>
              <a:gd name="connsiteX36" fmla="*/ 389451 w 716009"/>
              <a:gd name="connsiteY36" fmla="*/ 319164 h 2668028"/>
              <a:gd name="connsiteX37" fmla="*/ 318654 w 716009"/>
              <a:gd name="connsiteY37" fmla="*/ 249443 h 2668028"/>
              <a:gd name="connsiteX38" fmla="*/ 270731 w 716009"/>
              <a:gd name="connsiteY38" fmla="*/ 205610 h 2668028"/>
              <a:gd name="connsiteX39" fmla="*/ 184155 w 716009"/>
              <a:gd name="connsiteY39" fmla="*/ 156849 h 2668028"/>
              <a:gd name="connsiteX40" fmla="*/ 140042 w 716009"/>
              <a:gd name="connsiteY40" fmla="*/ 133624 h 2668028"/>
              <a:gd name="connsiteX41" fmla="*/ 66984 w 716009"/>
              <a:gd name="connsiteY41" fmla="*/ 120262 h 2668028"/>
              <a:gd name="connsiteX42" fmla="*/ 194457 w 716009"/>
              <a:gd name="connsiteY42" fmla="*/ 25626 h 2668028"/>
              <a:gd name="connsiteX43" fmla="*/ 223488 w 716009"/>
              <a:gd name="connsiteY43" fmla="*/ 0 h 2668028"/>
              <a:gd name="connsiteX44" fmla="*/ 278703 w 716009"/>
              <a:gd name="connsiteY44" fmla="*/ 31097 h 2668028"/>
              <a:gd name="connsiteX45" fmla="*/ 716009 w 716009"/>
              <a:gd name="connsiteY45" fmla="*/ 1228103 h 2668028"/>
              <a:gd name="connsiteX46" fmla="*/ 716009 w 716009"/>
              <a:gd name="connsiteY46" fmla="*/ 1407105 h 2668028"/>
              <a:gd name="connsiteX47" fmla="*/ 712544 w 716009"/>
              <a:gd name="connsiteY47" fmla="*/ 1481846 h 2668028"/>
              <a:gd name="connsiteX48" fmla="*/ 711830 w 716009"/>
              <a:gd name="connsiteY48" fmla="*/ 1548364 h 2668028"/>
              <a:gd name="connsiteX49" fmla="*/ 707523 w 716009"/>
              <a:gd name="connsiteY49" fmla="*/ 1590162 h 2668028"/>
              <a:gd name="connsiteX50" fmla="*/ 705901 w 716009"/>
              <a:gd name="connsiteY50" fmla="*/ 1625158 h 2668028"/>
              <a:gd name="connsiteX51" fmla="*/ 698580 w 716009"/>
              <a:gd name="connsiteY51" fmla="*/ 1676942 h 2668028"/>
              <a:gd name="connsiteX52" fmla="*/ 691817 w 716009"/>
              <a:gd name="connsiteY52" fmla="*/ 1742575 h 2668028"/>
              <a:gd name="connsiteX53" fmla="*/ 682406 w 716009"/>
              <a:gd name="connsiteY53" fmla="*/ 1791357 h 2668028"/>
              <a:gd name="connsiteX54" fmla="*/ 676558 w 716009"/>
              <a:gd name="connsiteY54" fmla="*/ 1832729 h 2668028"/>
              <a:gd name="connsiteX55" fmla="*/ 666254 w 716009"/>
              <a:gd name="connsiteY55" fmla="*/ 1875085 h 2668028"/>
              <a:gd name="connsiteX56" fmla="*/ 656297 w 716009"/>
              <a:gd name="connsiteY56" fmla="*/ 1926699 h 2668028"/>
              <a:gd name="connsiteX57" fmla="*/ 640594 w 716009"/>
              <a:gd name="connsiteY57" fmla="*/ 1980565 h 2668028"/>
              <a:gd name="connsiteX58" fmla="*/ 629451 w 716009"/>
              <a:gd name="connsiteY58" fmla="*/ 2026371 h 2668028"/>
              <a:gd name="connsiteX59" fmla="*/ 617789 w 716009"/>
              <a:gd name="connsiteY59" fmla="*/ 2058795 h 2668028"/>
              <a:gd name="connsiteX60" fmla="*/ 606368 w 716009"/>
              <a:gd name="connsiteY60" fmla="*/ 2097976 h 2668028"/>
              <a:gd name="connsiteX61" fmla="*/ 583080 w 716009"/>
              <a:gd name="connsiteY61" fmla="*/ 2155299 h 2668028"/>
              <a:gd name="connsiteX62" fmla="*/ 566055 w 716009"/>
              <a:gd name="connsiteY62" fmla="*/ 2202635 h 2668028"/>
              <a:gd name="connsiteX63" fmla="*/ 554607 w 716009"/>
              <a:gd name="connsiteY63" fmla="*/ 2225384 h 2668028"/>
              <a:gd name="connsiteX64" fmla="*/ 543127 w 716009"/>
              <a:gd name="connsiteY64" fmla="*/ 2253642 h 2668028"/>
              <a:gd name="connsiteX65" fmla="*/ 510677 w 716009"/>
              <a:gd name="connsiteY65" fmla="*/ 2312687 h 2668028"/>
              <a:gd name="connsiteX66" fmla="*/ 487839 w 716009"/>
              <a:gd name="connsiteY66" fmla="*/ 2358073 h 2668028"/>
              <a:gd name="connsiteX67" fmla="*/ 477940 w 716009"/>
              <a:gd name="connsiteY67" fmla="*/ 2372253 h 2668028"/>
              <a:gd name="connsiteX68" fmla="*/ 467673 w 716009"/>
              <a:gd name="connsiteY68" fmla="*/ 2390935 h 2668028"/>
              <a:gd name="connsiteX69" fmla="*/ 423885 w 716009"/>
              <a:gd name="connsiteY69" fmla="*/ 2449688 h 2668028"/>
              <a:gd name="connsiteX70" fmla="*/ 396277 w 716009"/>
              <a:gd name="connsiteY70" fmla="*/ 2489236 h 2668028"/>
              <a:gd name="connsiteX0" fmla="*/ 383963 w 703695"/>
              <a:gd name="connsiteY0" fmla="*/ 2489236 h 2668028"/>
              <a:gd name="connsiteX1" fmla="*/ 376631 w 703695"/>
              <a:gd name="connsiteY1" fmla="*/ 2496569 h 2668028"/>
              <a:gd name="connsiteX2" fmla="*/ 368788 w 703695"/>
              <a:gd name="connsiteY2" fmla="*/ 2507092 h 2668028"/>
              <a:gd name="connsiteX3" fmla="*/ 309078 w 703695"/>
              <a:gd name="connsiteY3" fmla="*/ 2564125 h 2668028"/>
              <a:gd name="connsiteX4" fmla="*/ 280527 w 703695"/>
              <a:gd name="connsiteY4" fmla="*/ 2592677 h 2668028"/>
              <a:gd name="connsiteX5" fmla="*/ 276526 w 703695"/>
              <a:gd name="connsiteY5" fmla="*/ 2595217 h 2668028"/>
              <a:gd name="connsiteX6" fmla="*/ 450652 w 703695"/>
              <a:gd name="connsiteY6" fmla="*/ 2658090 h 2668028"/>
              <a:gd name="connsiteX7" fmla="*/ 166688 w 703695"/>
              <a:gd name="connsiteY7" fmla="*/ 2664948 h 2668028"/>
              <a:gd name="connsiteX8" fmla="*/ 0 w 703695"/>
              <a:gd name="connsiteY8" fmla="*/ 2635249 h 2668028"/>
              <a:gd name="connsiteX9" fmla="*/ 89062 w 703695"/>
              <a:gd name="connsiteY9" fmla="*/ 2338082 h 2668028"/>
              <a:gd name="connsiteX10" fmla="*/ 166688 w 703695"/>
              <a:gd name="connsiteY10" fmla="*/ 2485946 h 2668028"/>
              <a:gd name="connsiteX11" fmla="*/ 268372 w 703695"/>
              <a:gd name="connsiteY11" fmla="*/ 2422322 h 2668028"/>
              <a:gd name="connsiteX12" fmla="*/ 299478 w 703695"/>
              <a:gd name="connsiteY12" fmla="*/ 2394300 h 2668028"/>
              <a:gd name="connsiteX13" fmla="*/ 362132 w 703695"/>
              <a:gd name="connsiteY13" fmla="*/ 2333628 h 2668028"/>
              <a:gd name="connsiteX14" fmla="*/ 395519 w 703695"/>
              <a:gd name="connsiteY14" fmla="*/ 2292386 h 2668028"/>
              <a:gd name="connsiteX15" fmla="*/ 446954 w 703695"/>
              <a:gd name="connsiteY15" fmla="*/ 2221997 h 2668028"/>
              <a:gd name="connsiteX16" fmla="*/ 478117 w 703695"/>
              <a:gd name="connsiteY16" fmla="*/ 2171075 h 2668028"/>
              <a:gd name="connsiteX17" fmla="*/ 521864 w 703695"/>
              <a:gd name="connsiteY17" fmla="*/ 2089274 h 2668028"/>
              <a:gd name="connsiteX18" fmla="*/ 548909 w 703695"/>
              <a:gd name="connsiteY18" fmla="*/ 2031387 h 2668028"/>
              <a:gd name="connsiteX19" fmla="*/ 585995 w 703695"/>
              <a:gd name="connsiteY19" fmla="*/ 1936480 h 2668028"/>
              <a:gd name="connsiteX20" fmla="*/ 607564 w 703695"/>
              <a:gd name="connsiteY20" fmla="*/ 1875249 h 2668028"/>
              <a:gd name="connsiteX21" fmla="*/ 638920 w 703695"/>
              <a:gd name="connsiteY21" fmla="*/ 1761137 h 2668028"/>
              <a:gd name="connsiteX22" fmla="*/ 653291 w 703695"/>
              <a:gd name="connsiteY22" fmla="*/ 1704797 h 2668028"/>
              <a:gd name="connsiteX23" fmla="*/ 685135 w 703695"/>
              <a:gd name="connsiteY23" fmla="*/ 1522252 h 2668028"/>
              <a:gd name="connsiteX24" fmla="*/ 685135 w 703695"/>
              <a:gd name="connsiteY24" fmla="*/ 1522250 h 2668028"/>
              <a:gd name="connsiteX25" fmla="*/ 697760 w 703695"/>
              <a:gd name="connsiteY25" fmla="*/ 1368996 h 2668028"/>
              <a:gd name="connsiteX26" fmla="*/ 701403 w 703695"/>
              <a:gd name="connsiteY26" fmla="*/ 1324763 h 2668028"/>
              <a:gd name="connsiteX27" fmla="*/ 699998 w 703695"/>
              <a:gd name="connsiteY27" fmla="*/ 1274280 h 2668028"/>
              <a:gd name="connsiteX28" fmla="*/ 680375 w 703695"/>
              <a:gd name="connsiteY28" fmla="*/ 1094012 h 2668028"/>
              <a:gd name="connsiteX29" fmla="*/ 658105 w 703695"/>
              <a:gd name="connsiteY29" fmla="*/ 963848 h 2668028"/>
              <a:gd name="connsiteX30" fmla="*/ 635510 w 703695"/>
              <a:gd name="connsiteY30" fmla="*/ 861603 h 2668028"/>
              <a:gd name="connsiteX31" fmla="*/ 600017 w 703695"/>
              <a:gd name="connsiteY31" fmla="*/ 742960 h 2668028"/>
              <a:gd name="connsiteX32" fmla="*/ 568276 w 703695"/>
              <a:gd name="connsiteY32" fmla="*/ 651882 h 2668028"/>
              <a:gd name="connsiteX33" fmla="*/ 520656 w 703695"/>
              <a:gd name="connsiteY33" fmla="*/ 547166 h 2668028"/>
              <a:gd name="connsiteX34" fmla="*/ 481287 w 703695"/>
              <a:gd name="connsiteY34" fmla="*/ 469503 h 2668028"/>
              <a:gd name="connsiteX35" fmla="*/ 422238 w 703695"/>
              <a:gd name="connsiteY35" fmla="*/ 381109 h 2668028"/>
              <a:gd name="connsiteX36" fmla="*/ 377137 w 703695"/>
              <a:gd name="connsiteY36" fmla="*/ 319164 h 2668028"/>
              <a:gd name="connsiteX37" fmla="*/ 306340 w 703695"/>
              <a:gd name="connsiteY37" fmla="*/ 249443 h 2668028"/>
              <a:gd name="connsiteX38" fmla="*/ 258417 w 703695"/>
              <a:gd name="connsiteY38" fmla="*/ 205610 h 2668028"/>
              <a:gd name="connsiteX39" fmla="*/ 171841 w 703695"/>
              <a:gd name="connsiteY39" fmla="*/ 156849 h 2668028"/>
              <a:gd name="connsiteX40" fmla="*/ 127728 w 703695"/>
              <a:gd name="connsiteY40" fmla="*/ 133624 h 2668028"/>
              <a:gd name="connsiteX41" fmla="*/ 54670 w 703695"/>
              <a:gd name="connsiteY41" fmla="*/ 120262 h 2668028"/>
              <a:gd name="connsiteX42" fmla="*/ 182143 w 703695"/>
              <a:gd name="connsiteY42" fmla="*/ 25626 h 2668028"/>
              <a:gd name="connsiteX43" fmla="*/ 211174 w 703695"/>
              <a:gd name="connsiteY43" fmla="*/ 0 h 2668028"/>
              <a:gd name="connsiteX44" fmla="*/ 266389 w 703695"/>
              <a:gd name="connsiteY44" fmla="*/ 31097 h 2668028"/>
              <a:gd name="connsiteX45" fmla="*/ 703695 w 703695"/>
              <a:gd name="connsiteY45" fmla="*/ 1228103 h 2668028"/>
              <a:gd name="connsiteX46" fmla="*/ 703695 w 703695"/>
              <a:gd name="connsiteY46" fmla="*/ 1407105 h 2668028"/>
              <a:gd name="connsiteX47" fmla="*/ 700230 w 703695"/>
              <a:gd name="connsiteY47" fmla="*/ 1481846 h 2668028"/>
              <a:gd name="connsiteX48" fmla="*/ 699516 w 703695"/>
              <a:gd name="connsiteY48" fmla="*/ 1548364 h 2668028"/>
              <a:gd name="connsiteX49" fmla="*/ 695209 w 703695"/>
              <a:gd name="connsiteY49" fmla="*/ 1590162 h 2668028"/>
              <a:gd name="connsiteX50" fmla="*/ 693587 w 703695"/>
              <a:gd name="connsiteY50" fmla="*/ 1625158 h 2668028"/>
              <a:gd name="connsiteX51" fmla="*/ 686266 w 703695"/>
              <a:gd name="connsiteY51" fmla="*/ 1676942 h 2668028"/>
              <a:gd name="connsiteX52" fmla="*/ 679503 w 703695"/>
              <a:gd name="connsiteY52" fmla="*/ 1742575 h 2668028"/>
              <a:gd name="connsiteX53" fmla="*/ 670092 w 703695"/>
              <a:gd name="connsiteY53" fmla="*/ 1791357 h 2668028"/>
              <a:gd name="connsiteX54" fmla="*/ 664244 w 703695"/>
              <a:gd name="connsiteY54" fmla="*/ 1832729 h 2668028"/>
              <a:gd name="connsiteX55" fmla="*/ 653940 w 703695"/>
              <a:gd name="connsiteY55" fmla="*/ 1875085 h 2668028"/>
              <a:gd name="connsiteX56" fmla="*/ 643983 w 703695"/>
              <a:gd name="connsiteY56" fmla="*/ 1926699 h 2668028"/>
              <a:gd name="connsiteX57" fmla="*/ 628280 w 703695"/>
              <a:gd name="connsiteY57" fmla="*/ 1980565 h 2668028"/>
              <a:gd name="connsiteX58" fmla="*/ 617137 w 703695"/>
              <a:gd name="connsiteY58" fmla="*/ 2026371 h 2668028"/>
              <a:gd name="connsiteX59" fmla="*/ 605475 w 703695"/>
              <a:gd name="connsiteY59" fmla="*/ 2058795 h 2668028"/>
              <a:gd name="connsiteX60" fmla="*/ 594054 w 703695"/>
              <a:gd name="connsiteY60" fmla="*/ 2097976 h 2668028"/>
              <a:gd name="connsiteX61" fmla="*/ 570766 w 703695"/>
              <a:gd name="connsiteY61" fmla="*/ 2155299 h 2668028"/>
              <a:gd name="connsiteX62" fmla="*/ 553741 w 703695"/>
              <a:gd name="connsiteY62" fmla="*/ 2202635 h 2668028"/>
              <a:gd name="connsiteX63" fmla="*/ 542293 w 703695"/>
              <a:gd name="connsiteY63" fmla="*/ 2225384 h 2668028"/>
              <a:gd name="connsiteX64" fmla="*/ 530813 w 703695"/>
              <a:gd name="connsiteY64" fmla="*/ 2253642 h 2668028"/>
              <a:gd name="connsiteX65" fmla="*/ 498363 w 703695"/>
              <a:gd name="connsiteY65" fmla="*/ 2312687 h 2668028"/>
              <a:gd name="connsiteX66" fmla="*/ 475525 w 703695"/>
              <a:gd name="connsiteY66" fmla="*/ 2358073 h 2668028"/>
              <a:gd name="connsiteX67" fmla="*/ 465626 w 703695"/>
              <a:gd name="connsiteY67" fmla="*/ 2372253 h 2668028"/>
              <a:gd name="connsiteX68" fmla="*/ 455359 w 703695"/>
              <a:gd name="connsiteY68" fmla="*/ 2390935 h 2668028"/>
              <a:gd name="connsiteX69" fmla="*/ 411571 w 703695"/>
              <a:gd name="connsiteY69" fmla="*/ 2449688 h 2668028"/>
              <a:gd name="connsiteX70" fmla="*/ 383963 w 703695"/>
              <a:gd name="connsiteY70" fmla="*/ 2489236 h 2668028"/>
              <a:gd name="connsiteX0" fmla="*/ 383963 w 703695"/>
              <a:gd name="connsiteY0" fmla="*/ 2489236 h 2669173"/>
              <a:gd name="connsiteX1" fmla="*/ 376631 w 703695"/>
              <a:gd name="connsiteY1" fmla="*/ 2496569 h 2669173"/>
              <a:gd name="connsiteX2" fmla="*/ 368788 w 703695"/>
              <a:gd name="connsiteY2" fmla="*/ 2507092 h 2669173"/>
              <a:gd name="connsiteX3" fmla="*/ 309078 w 703695"/>
              <a:gd name="connsiteY3" fmla="*/ 2564125 h 2669173"/>
              <a:gd name="connsiteX4" fmla="*/ 280527 w 703695"/>
              <a:gd name="connsiteY4" fmla="*/ 2592677 h 2669173"/>
              <a:gd name="connsiteX5" fmla="*/ 276526 w 703695"/>
              <a:gd name="connsiteY5" fmla="*/ 2595217 h 2669173"/>
              <a:gd name="connsiteX6" fmla="*/ 450652 w 703695"/>
              <a:gd name="connsiteY6" fmla="*/ 2658090 h 2669173"/>
              <a:gd name="connsiteX7" fmla="*/ 0 w 703695"/>
              <a:gd name="connsiteY7" fmla="*/ 2635249 h 2669173"/>
              <a:gd name="connsiteX8" fmla="*/ 89062 w 703695"/>
              <a:gd name="connsiteY8" fmla="*/ 2338082 h 2669173"/>
              <a:gd name="connsiteX9" fmla="*/ 166688 w 703695"/>
              <a:gd name="connsiteY9" fmla="*/ 2485946 h 2669173"/>
              <a:gd name="connsiteX10" fmla="*/ 268372 w 703695"/>
              <a:gd name="connsiteY10" fmla="*/ 2422322 h 2669173"/>
              <a:gd name="connsiteX11" fmla="*/ 299478 w 703695"/>
              <a:gd name="connsiteY11" fmla="*/ 2394300 h 2669173"/>
              <a:gd name="connsiteX12" fmla="*/ 362132 w 703695"/>
              <a:gd name="connsiteY12" fmla="*/ 2333628 h 2669173"/>
              <a:gd name="connsiteX13" fmla="*/ 395519 w 703695"/>
              <a:gd name="connsiteY13" fmla="*/ 2292386 h 2669173"/>
              <a:gd name="connsiteX14" fmla="*/ 446954 w 703695"/>
              <a:gd name="connsiteY14" fmla="*/ 2221997 h 2669173"/>
              <a:gd name="connsiteX15" fmla="*/ 478117 w 703695"/>
              <a:gd name="connsiteY15" fmla="*/ 2171075 h 2669173"/>
              <a:gd name="connsiteX16" fmla="*/ 521864 w 703695"/>
              <a:gd name="connsiteY16" fmla="*/ 2089274 h 2669173"/>
              <a:gd name="connsiteX17" fmla="*/ 548909 w 703695"/>
              <a:gd name="connsiteY17" fmla="*/ 2031387 h 2669173"/>
              <a:gd name="connsiteX18" fmla="*/ 585995 w 703695"/>
              <a:gd name="connsiteY18" fmla="*/ 1936480 h 2669173"/>
              <a:gd name="connsiteX19" fmla="*/ 607564 w 703695"/>
              <a:gd name="connsiteY19" fmla="*/ 1875249 h 2669173"/>
              <a:gd name="connsiteX20" fmla="*/ 638920 w 703695"/>
              <a:gd name="connsiteY20" fmla="*/ 1761137 h 2669173"/>
              <a:gd name="connsiteX21" fmla="*/ 653291 w 703695"/>
              <a:gd name="connsiteY21" fmla="*/ 1704797 h 2669173"/>
              <a:gd name="connsiteX22" fmla="*/ 685135 w 703695"/>
              <a:gd name="connsiteY22" fmla="*/ 1522252 h 2669173"/>
              <a:gd name="connsiteX23" fmla="*/ 685135 w 703695"/>
              <a:gd name="connsiteY23" fmla="*/ 1522250 h 2669173"/>
              <a:gd name="connsiteX24" fmla="*/ 697760 w 703695"/>
              <a:gd name="connsiteY24" fmla="*/ 1368996 h 2669173"/>
              <a:gd name="connsiteX25" fmla="*/ 701403 w 703695"/>
              <a:gd name="connsiteY25" fmla="*/ 1324763 h 2669173"/>
              <a:gd name="connsiteX26" fmla="*/ 699998 w 703695"/>
              <a:gd name="connsiteY26" fmla="*/ 1274280 h 2669173"/>
              <a:gd name="connsiteX27" fmla="*/ 680375 w 703695"/>
              <a:gd name="connsiteY27" fmla="*/ 1094012 h 2669173"/>
              <a:gd name="connsiteX28" fmla="*/ 658105 w 703695"/>
              <a:gd name="connsiteY28" fmla="*/ 963848 h 2669173"/>
              <a:gd name="connsiteX29" fmla="*/ 635510 w 703695"/>
              <a:gd name="connsiteY29" fmla="*/ 861603 h 2669173"/>
              <a:gd name="connsiteX30" fmla="*/ 600017 w 703695"/>
              <a:gd name="connsiteY30" fmla="*/ 742960 h 2669173"/>
              <a:gd name="connsiteX31" fmla="*/ 568276 w 703695"/>
              <a:gd name="connsiteY31" fmla="*/ 651882 h 2669173"/>
              <a:gd name="connsiteX32" fmla="*/ 520656 w 703695"/>
              <a:gd name="connsiteY32" fmla="*/ 547166 h 2669173"/>
              <a:gd name="connsiteX33" fmla="*/ 481287 w 703695"/>
              <a:gd name="connsiteY33" fmla="*/ 469503 h 2669173"/>
              <a:gd name="connsiteX34" fmla="*/ 422238 w 703695"/>
              <a:gd name="connsiteY34" fmla="*/ 381109 h 2669173"/>
              <a:gd name="connsiteX35" fmla="*/ 377137 w 703695"/>
              <a:gd name="connsiteY35" fmla="*/ 319164 h 2669173"/>
              <a:gd name="connsiteX36" fmla="*/ 306340 w 703695"/>
              <a:gd name="connsiteY36" fmla="*/ 249443 h 2669173"/>
              <a:gd name="connsiteX37" fmla="*/ 258417 w 703695"/>
              <a:gd name="connsiteY37" fmla="*/ 205610 h 2669173"/>
              <a:gd name="connsiteX38" fmla="*/ 171841 w 703695"/>
              <a:gd name="connsiteY38" fmla="*/ 156849 h 2669173"/>
              <a:gd name="connsiteX39" fmla="*/ 127728 w 703695"/>
              <a:gd name="connsiteY39" fmla="*/ 133624 h 2669173"/>
              <a:gd name="connsiteX40" fmla="*/ 54670 w 703695"/>
              <a:gd name="connsiteY40" fmla="*/ 120262 h 2669173"/>
              <a:gd name="connsiteX41" fmla="*/ 182143 w 703695"/>
              <a:gd name="connsiteY41" fmla="*/ 25626 h 2669173"/>
              <a:gd name="connsiteX42" fmla="*/ 211174 w 703695"/>
              <a:gd name="connsiteY42" fmla="*/ 0 h 2669173"/>
              <a:gd name="connsiteX43" fmla="*/ 266389 w 703695"/>
              <a:gd name="connsiteY43" fmla="*/ 31097 h 2669173"/>
              <a:gd name="connsiteX44" fmla="*/ 703695 w 703695"/>
              <a:gd name="connsiteY44" fmla="*/ 1228103 h 2669173"/>
              <a:gd name="connsiteX45" fmla="*/ 703695 w 703695"/>
              <a:gd name="connsiteY45" fmla="*/ 1407105 h 2669173"/>
              <a:gd name="connsiteX46" fmla="*/ 700230 w 703695"/>
              <a:gd name="connsiteY46" fmla="*/ 1481846 h 2669173"/>
              <a:gd name="connsiteX47" fmla="*/ 699516 w 703695"/>
              <a:gd name="connsiteY47" fmla="*/ 1548364 h 2669173"/>
              <a:gd name="connsiteX48" fmla="*/ 695209 w 703695"/>
              <a:gd name="connsiteY48" fmla="*/ 1590162 h 2669173"/>
              <a:gd name="connsiteX49" fmla="*/ 693587 w 703695"/>
              <a:gd name="connsiteY49" fmla="*/ 1625158 h 2669173"/>
              <a:gd name="connsiteX50" fmla="*/ 686266 w 703695"/>
              <a:gd name="connsiteY50" fmla="*/ 1676942 h 2669173"/>
              <a:gd name="connsiteX51" fmla="*/ 679503 w 703695"/>
              <a:gd name="connsiteY51" fmla="*/ 1742575 h 2669173"/>
              <a:gd name="connsiteX52" fmla="*/ 670092 w 703695"/>
              <a:gd name="connsiteY52" fmla="*/ 1791357 h 2669173"/>
              <a:gd name="connsiteX53" fmla="*/ 664244 w 703695"/>
              <a:gd name="connsiteY53" fmla="*/ 1832729 h 2669173"/>
              <a:gd name="connsiteX54" fmla="*/ 653940 w 703695"/>
              <a:gd name="connsiteY54" fmla="*/ 1875085 h 2669173"/>
              <a:gd name="connsiteX55" fmla="*/ 643983 w 703695"/>
              <a:gd name="connsiteY55" fmla="*/ 1926699 h 2669173"/>
              <a:gd name="connsiteX56" fmla="*/ 628280 w 703695"/>
              <a:gd name="connsiteY56" fmla="*/ 1980565 h 2669173"/>
              <a:gd name="connsiteX57" fmla="*/ 617137 w 703695"/>
              <a:gd name="connsiteY57" fmla="*/ 2026371 h 2669173"/>
              <a:gd name="connsiteX58" fmla="*/ 605475 w 703695"/>
              <a:gd name="connsiteY58" fmla="*/ 2058795 h 2669173"/>
              <a:gd name="connsiteX59" fmla="*/ 594054 w 703695"/>
              <a:gd name="connsiteY59" fmla="*/ 2097976 h 2669173"/>
              <a:gd name="connsiteX60" fmla="*/ 570766 w 703695"/>
              <a:gd name="connsiteY60" fmla="*/ 2155299 h 2669173"/>
              <a:gd name="connsiteX61" fmla="*/ 553741 w 703695"/>
              <a:gd name="connsiteY61" fmla="*/ 2202635 h 2669173"/>
              <a:gd name="connsiteX62" fmla="*/ 542293 w 703695"/>
              <a:gd name="connsiteY62" fmla="*/ 2225384 h 2669173"/>
              <a:gd name="connsiteX63" fmla="*/ 530813 w 703695"/>
              <a:gd name="connsiteY63" fmla="*/ 2253642 h 2669173"/>
              <a:gd name="connsiteX64" fmla="*/ 498363 w 703695"/>
              <a:gd name="connsiteY64" fmla="*/ 2312687 h 2669173"/>
              <a:gd name="connsiteX65" fmla="*/ 475525 w 703695"/>
              <a:gd name="connsiteY65" fmla="*/ 2358073 h 2669173"/>
              <a:gd name="connsiteX66" fmla="*/ 465626 w 703695"/>
              <a:gd name="connsiteY66" fmla="*/ 2372253 h 2669173"/>
              <a:gd name="connsiteX67" fmla="*/ 455359 w 703695"/>
              <a:gd name="connsiteY67" fmla="*/ 2390935 h 2669173"/>
              <a:gd name="connsiteX68" fmla="*/ 411571 w 703695"/>
              <a:gd name="connsiteY68" fmla="*/ 2449688 h 2669173"/>
              <a:gd name="connsiteX69" fmla="*/ 383963 w 703695"/>
              <a:gd name="connsiteY69" fmla="*/ 2489236 h 2669173"/>
              <a:gd name="connsiteX0" fmla="*/ 383963 w 703695"/>
              <a:gd name="connsiteY0" fmla="*/ 2489236 h 2660276"/>
              <a:gd name="connsiteX1" fmla="*/ 376631 w 703695"/>
              <a:gd name="connsiteY1" fmla="*/ 2496569 h 2660276"/>
              <a:gd name="connsiteX2" fmla="*/ 368788 w 703695"/>
              <a:gd name="connsiteY2" fmla="*/ 2507092 h 2660276"/>
              <a:gd name="connsiteX3" fmla="*/ 309078 w 703695"/>
              <a:gd name="connsiteY3" fmla="*/ 2564125 h 2660276"/>
              <a:gd name="connsiteX4" fmla="*/ 280527 w 703695"/>
              <a:gd name="connsiteY4" fmla="*/ 2592677 h 2660276"/>
              <a:gd name="connsiteX5" fmla="*/ 276526 w 703695"/>
              <a:gd name="connsiteY5" fmla="*/ 2595217 h 2660276"/>
              <a:gd name="connsiteX6" fmla="*/ 450652 w 703695"/>
              <a:gd name="connsiteY6" fmla="*/ 2658090 h 2660276"/>
              <a:gd name="connsiteX7" fmla="*/ 0 w 703695"/>
              <a:gd name="connsiteY7" fmla="*/ 2635249 h 2660276"/>
              <a:gd name="connsiteX8" fmla="*/ 89062 w 703695"/>
              <a:gd name="connsiteY8" fmla="*/ 2338082 h 2660276"/>
              <a:gd name="connsiteX9" fmla="*/ 166688 w 703695"/>
              <a:gd name="connsiteY9" fmla="*/ 2485946 h 2660276"/>
              <a:gd name="connsiteX10" fmla="*/ 268372 w 703695"/>
              <a:gd name="connsiteY10" fmla="*/ 2422322 h 2660276"/>
              <a:gd name="connsiteX11" fmla="*/ 299478 w 703695"/>
              <a:gd name="connsiteY11" fmla="*/ 2394300 h 2660276"/>
              <a:gd name="connsiteX12" fmla="*/ 362132 w 703695"/>
              <a:gd name="connsiteY12" fmla="*/ 2333628 h 2660276"/>
              <a:gd name="connsiteX13" fmla="*/ 395519 w 703695"/>
              <a:gd name="connsiteY13" fmla="*/ 2292386 h 2660276"/>
              <a:gd name="connsiteX14" fmla="*/ 446954 w 703695"/>
              <a:gd name="connsiteY14" fmla="*/ 2221997 h 2660276"/>
              <a:gd name="connsiteX15" fmla="*/ 478117 w 703695"/>
              <a:gd name="connsiteY15" fmla="*/ 2171075 h 2660276"/>
              <a:gd name="connsiteX16" fmla="*/ 521864 w 703695"/>
              <a:gd name="connsiteY16" fmla="*/ 2089274 h 2660276"/>
              <a:gd name="connsiteX17" fmla="*/ 548909 w 703695"/>
              <a:gd name="connsiteY17" fmla="*/ 2031387 h 2660276"/>
              <a:gd name="connsiteX18" fmla="*/ 585995 w 703695"/>
              <a:gd name="connsiteY18" fmla="*/ 1936480 h 2660276"/>
              <a:gd name="connsiteX19" fmla="*/ 607564 w 703695"/>
              <a:gd name="connsiteY19" fmla="*/ 1875249 h 2660276"/>
              <a:gd name="connsiteX20" fmla="*/ 638920 w 703695"/>
              <a:gd name="connsiteY20" fmla="*/ 1761137 h 2660276"/>
              <a:gd name="connsiteX21" fmla="*/ 653291 w 703695"/>
              <a:gd name="connsiteY21" fmla="*/ 1704797 h 2660276"/>
              <a:gd name="connsiteX22" fmla="*/ 685135 w 703695"/>
              <a:gd name="connsiteY22" fmla="*/ 1522252 h 2660276"/>
              <a:gd name="connsiteX23" fmla="*/ 685135 w 703695"/>
              <a:gd name="connsiteY23" fmla="*/ 1522250 h 2660276"/>
              <a:gd name="connsiteX24" fmla="*/ 697760 w 703695"/>
              <a:gd name="connsiteY24" fmla="*/ 1368996 h 2660276"/>
              <a:gd name="connsiteX25" fmla="*/ 701403 w 703695"/>
              <a:gd name="connsiteY25" fmla="*/ 1324763 h 2660276"/>
              <a:gd name="connsiteX26" fmla="*/ 699998 w 703695"/>
              <a:gd name="connsiteY26" fmla="*/ 1274280 h 2660276"/>
              <a:gd name="connsiteX27" fmla="*/ 680375 w 703695"/>
              <a:gd name="connsiteY27" fmla="*/ 1094012 h 2660276"/>
              <a:gd name="connsiteX28" fmla="*/ 658105 w 703695"/>
              <a:gd name="connsiteY28" fmla="*/ 963848 h 2660276"/>
              <a:gd name="connsiteX29" fmla="*/ 635510 w 703695"/>
              <a:gd name="connsiteY29" fmla="*/ 861603 h 2660276"/>
              <a:gd name="connsiteX30" fmla="*/ 600017 w 703695"/>
              <a:gd name="connsiteY30" fmla="*/ 742960 h 2660276"/>
              <a:gd name="connsiteX31" fmla="*/ 568276 w 703695"/>
              <a:gd name="connsiteY31" fmla="*/ 651882 h 2660276"/>
              <a:gd name="connsiteX32" fmla="*/ 520656 w 703695"/>
              <a:gd name="connsiteY32" fmla="*/ 547166 h 2660276"/>
              <a:gd name="connsiteX33" fmla="*/ 481287 w 703695"/>
              <a:gd name="connsiteY33" fmla="*/ 469503 h 2660276"/>
              <a:gd name="connsiteX34" fmla="*/ 422238 w 703695"/>
              <a:gd name="connsiteY34" fmla="*/ 381109 h 2660276"/>
              <a:gd name="connsiteX35" fmla="*/ 377137 w 703695"/>
              <a:gd name="connsiteY35" fmla="*/ 319164 h 2660276"/>
              <a:gd name="connsiteX36" fmla="*/ 306340 w 703695"/>
              <a:gd name="connsiteY36" fmla="*/ 249443 h 2660276"/>
              <a:gd name="connsiteX37" fmla="*/ 258417 w 703695"/>
              <a:gd name="connsiteY37" fmla="*/ 205610 h 2660276"/>
              <a:gd name="connsiteX38" fmla="*/ 171841 w 703695"/>
              <a:gd name="connsiteY38" fmla="*/ 156849 h 2660276"/>
              <a:gd name="connsiteX39" fmla="*/ 127728 w 703695"/>
              <a:gd name="connsiteY39" fmla="*/ 133624 h 2660276"/>
              <a:gd name="connsiteX40" fmla="*/ 54670 w 703695"/>
              <a:gd name="connsiteY40" fmla="*/ 120262 h 2660276"/>
              <a:gd name="connsiteX41" fmla="*/ 182143 w 703695"/>
              <a:gd name="connsiteY41" fmla="*/ 25626 h 2660276"/>
              <a:gd name="connsiteX42" fmla="*/ 211174 w 703695"/>
              <a:gd name="connsiteY42" fmla="*/ 0 h 2660276"/>
              <a:gd name="connsiteX43" fmla="*/ 266389 w 703695"/>
              <a:gd name="connsiteY43" fmla="*/ 31097 h 2660276"/>
              <a:gd name="connsiteX44" fmla="*/ 703695 w 703695"/>
              <a:gd name="connsiteY44" fmla="*/ 1228103 h 2660276"/>
              <a:gd name="connsiteX45" fmla="*/ 703695 w 703695"/>
              <a:gd name="connsiteY45" fmla="*/ 1407105 h 2660276"/>
              <a:gd name="connsiteX46" fmla="*/ 700230 w 703695"/>
              <a:gd name="connsiteY46" fmla="*/ 1481846 h 2660276"/>
              <a:gd name="connsiteX47" fmla="*/ 699516 w 703695"/>
              <a:gd name="connsiteY47" fmla="*/ 1548364 h 2660276"/>
              <a:gd name="connsiteX48" fmla="*/ 695209 w 703695"/>
              <a:gd name="connsiteY48" fmla="*/ 1590162 h 2660276"/>
              <a:gd name="connsiteX49" fmla="*/ 693587 w 703695"/>
              <a:gd name="connsiteY49" fmla="*/ 1625158 h 2660276"/>
              <a:gd name="connsiteX50" fmla="*/ 686266 w 703695"/>
              <a:gd name="connsiteY50" fmla="*/ 1676942 h 2660276"/>
              <a:gd name="connsiteX51" fmla="*/ 679503 w 703695"/>
              <a:gd name="connsiteY51" fmla="*/ 1742575 h 2660276"/>
              <a:gd name="connsiteX52" fmla="*/ 670092 w 703695"/>
              <a:gd name="connsiteY52" fmla="*/ 1791357 h 2660276"/>
              <a:gd name="connsiteX53" fmla="*/ 664244 w 703695"/>
              <a:gd name="connsiteY53" fmla="*/ 1832729 h 2660276"/>
              <a:gd name="connsiteX54" fmla="*/ 653940 w 703695"/>
              <a:gd name="connsiteY54" fmla="*/ 1875085 h 2660276"/>
              <a:gd name="connsiteX55" fmla="*/ 643983 w 703695"/>
              <a:gd name="connsiteY55" fmla="*/ 1926699 h 2660276"/>
              <a:gd name="connsiteX56" fmla="*/ 628280 w 703695"/>
              <a:gd name="connsiteY56" fmla="*/ 1980565 h 2660276"/>
              <a:gd name="connsiteX57" fmla="*/ 617137 w 703695"/>
              <a:gd name="connsiteY57" fmla="*/ 2026371 h 2660276"/>
              <a:gd name="connsiteX58" fmla="*/ 605475 w 703695"/>
              <a:gd name="connsiteY58" fmla="*/ 2058795 h 2660276"/>
              <a:gd name="connsiteX59" fmla="*/ 594054 w 703695"/>
              <a:gd name="connsiteY59" fmla="*/ 2097976 h 2660276"/>
              <a:gd name="connsiteX60" fmla="*/ 570766 w 703695"/>
              <a:gd name="connsiteY60" fmla="*/ 2155299 h 2660276"/>
              <a:gd name="connsiteX61" fmla="*/ 553741 w 703695"/>
              <a:gd name="connsiteY61" fmla="*/ 2202635 h 2660276"/>
              <a:gd name="connsiteX62" fmla="*/ 542293 w 703695"/>
              <a:gd name="connsiteY62" fmla="*/ 2225384 h 2660276"/>
              <a:gd name="connsiteX63" fmla="*/ 530813 w 703695"/>
              <a:gd name="connsiteY63" fmla="*/ 2253642 h 2660276"/>
              <a:gd name="connsiteX64" fmla="*/ 498363 w 703695"/>
              <a:gd name="connsiteY64" fmla="*/ 2312687 h 2660276"/>
              <a:gd name="connsiteX65" fmla="*/ 475525 w 703695"/>
              <a:gd name="connsiteY65" fmla="*/ 2358073 h 2660276"/>
              <a:gd name="connsiteX66" fmla="*/ 465626 w 703695"/>
              <a:gd name="connsiteY66" fmla="*/ 2372253 h 2660276"/>
              <a:gd name="connsiteX67" fmla="*/ 455359 w 703695"/>
              <a:gd name="connsiteY67" fmla="*/ 2390935 h 2660276"/>
              <a:gd name="connsiteX68" fmla="*/ 411571 w 703695"/>
              <a:gd name="connsiteY68" fmla="*/ 2449688 h 2660276"/>
              <a:gd name="connsiteX69" fmla="*/ 383963 w 703695"/>
              <a:gd name="connsiteY69" fmla="*/ 2489236 h 2660276"/>
              <a:gd name="connsiteX0" fmla="*/ 341851 w 661583"/>
              <a:gd name="connsiteY0" fmla="*/ 2489236 h 2671476"/>
              <a:gd name="connsiteX1" fmla="*/ 334519 w 661583"/>
              <a:gd name="connsiteY1" fmla="*/ 2496569 h 2671476"/>
              <a:gd name="connsiteX2" fmla="*/ 326676 w 661583"/>
              <a:gd name="connsiteY2" fmla="*/ 2507092 h 2671476"/>
              <a:gd name="connsiteX3" fmla="*/ 266966 w 661583"/>
              <a:gd name="connsiteY3" fmla="*/ 2564125 h 2671476"/>
              <a:gd name="connsiteX4" fmla="*/ 238415 w 661583"/>
              <a:gd name="connsiteY4" fmla="*/ 2592677 h 2671476"/>
              <a:gd name="connsiteX5" fmla="*/ 234414 w 661583"/>
              <a:gd name="connsiteY5" fmla="*/ 2595217 h 2671476"/>
              <a:gd name="connsiteX6" fmla="*/ 408540 w 661583"/>
              <a:gd name="connsiteY6" fmla="*/ 2658090 h 2671476"/>
              <a:gd name="connsiteX7" fmla="*/ 0 w 661583"/>
              <a:gd name="connsiteY7" fmla="*/ 2661760 h 2671476"/>
              <a:gd name="connsiteX8" fmla="*/ 46950 w 661583"/>
              <a:gd name="connsiteY8" fmla="*/ 2338082 h 2671476"/>
              <a:gd name="connsiteX9" fmla="*/ 124576 w 661583"/>
              <a:gd name="connsiteY9" fmla="*/ 2485946 h 2671476"/>
              <a:gd name="connsiteX10" fmla="*/ 226260 w 661583"/>
              <a:gd name="connsiteY10" fmla="*/ 2422322 h 2671476"/>
              <a:gd name="connsiteX11" fmla="*/ 257366 w 661583"/>
              <a:gd name="connsiteY11" fmla="*/ 2394300 h 2671476"/>
              <a:gd name="connsiteX12" fmla="*/ 320020 w 661583"/>
              <a:gd name="connsiteY12" fmla="*/ 2333628 h 2671476"/>
              <a:gd name="connsiteX13" fmla="*/ 353407 w 661583"/>
              <a:gd name="connsiteY13" fmla="*/ 2292386 h 2671476"/>
              <a:gd name="connsiteX14" fmla="*/ 404842 w 661583"/>
              <a:gd name="connsiteY14" fmla="*/ 2221997 h 2671476"/>
              <a:gd name="connsiteX15" fmla="*/ 436005 w 661583"/>
              <a:gd name="connsiteY15" fmla="*/ 2171075 h 2671476"/>
              <a:gd name="connsiteX16" fmla="*/ 479752 w 661583"/>
              <a:gd name="connsiteY16" fmla="*/ 2089274 h 2671476"/>
              <a:gd name="connsiteX17" fmla="*/ 506797 w 661583"/>
              <a:gd name="connsiteY17" fmla="*/ 2031387 h 2671476"/>
              <a:gd name="connsiteX18" fmla="*/ 543883 w 661583"/>
              <a:gd name="connsiteY18" fmla="*/ 1936480 h 2671476"/>
              <a:gd name="connsiteX19" fmla="*/ 565452 w 661583"/>
              <a:gd name="connsiteY19" fmla="*/ 1875249 h 2671476"/>
              <a:gd name="connsiteX20" fmla="*/ 596808 w 661583"/>
              <a:gd name="connsiteY20" fmla="*/ 1761137 h 2671476"/>
              <a:gd name="connsiteX21" fmla="*/ 611179 w 661583"/>
              <a:gd name="connsiteY21" fmla="*/ 1704797 h 2671476"/>
              <a:gd name="connsiteX22" fmla="*/ 643023 w 661583"/>
              <a:gd name="connsiteY22" fmla="*/ 1522252 h 2671476"/>
              <a:gd name="connsiteX23" fmla="*/ 643023 w 661583"/>
              <a:gd name="connsiteY23" fmla="*/ 1522250 h 2671476"/>
              <a:gd name="connsiteX24" fmla="*/ 655648 w 661583"/>
              <a:gd name="connsiteY24" fmla="*/ 1368996 h 2671476"/>
              <a:gd name="connsiteX25" fmla="*/ 659291 w 661583"/>
              <a:gd name="connsiteY25" fmla="*/ 1324763 h 2671476"/>
              <a:gd name="connsiteX26" fmla="*/ 657886 w 661583"/>
              <a:gd name="connsiteY26" fmla="*/ 1274280 h 2671476"/>
              <a:gd name="connsiteX27" fmla="*/ 638263 w 661583"/>
              <a:gd name="connsiteY27" fmla="*/ 1094012 h 2671476"/>
              <a:gd name="connsiteX28" fmla="*/ 615993 w 661583"/>
              <a:gd name="connsiteY28" fmla="*/ 963848 h 2671476"/>
              <a:gd name="connsiteX29" fmla="*/ 593398 w 661583"/>
              <a:gd name="connsiteY29" fmla="*/ 861603 h 2671476"/>
              <a:gd name="connsiteX30" fmla="*/ 557905 w 661583"/>
              <a:gd name="connsiteY30" fmla="*/ 742960 h 2671476"/>
              <a:gd name="connsiteX31" fmla="*/ 526164 w 661583"/>
              <a:gd name="connsiteY31" fmla="*/ 651882 h 2671476"/>
              <a:gd name="connsiteX32" fmla="*/ 478544 w 661583"/>
              <a:gd name="connsiteY32" fmla="*/ 547166 h 2671476"/>
              <a:gd name="connsiteX33" fmla="*/ 439175 w 661583"/>
              <a:gd name="connsiteY33" fmla="*/ 469503 h 2671476"/>
              <a:gd name="connsiteX34" fmla="*/ 380126 w 661583"/>
              <a:gd name="connsiteY34" fmla="*/ 381109 h 2671476"/>
              <a:gd name="connsiteX35" fmla="*/ 335025 w 661583"/>
              <a:gd name="connsiteY35" fmla="*/ 319164 h 2671476"/>
              <a:gd name="connsiteX36" fmla="*/ 264228 w 661583"/>
              <a:gd name="connsiteY36" fmla="*/ 249443 h 2671476"/>
              <a:gd name="connsiteX37" fmla="*/ 216305 w 661583"/>
              <a:gd name="connsiteY37" fmla="*/ 205610 h 2671476"/>
              <a:gd name="connsiteX38" fmla="*/ 129729 w 661583"/>
              <a:gd name="connsiteY38" fmla="*/ 156849 h 2671476"/>
              <a:gd name="connsiteX39" fmla="*/ 85616 w 661583"/>
              <a:gd name="connsiteY39" fmla="*/ 133624 h 2671476"/>
              <a:gd name="connsiteX40" fmla="*/ 12558 w 661583"/>
              <a:gd name="connsiteY40" fmla="*/ 120262 h 2671476"/>
              <a:gd name="connsiteX41" fmla="*/ 140031 w 661583"/>
              <a:gd name="connsiteY41" fmla="*/ 25626 h 2671476"/>
              <a:gd name="connsiteX42" fmla="*/ 169062 w 661583"/>
              <a:gd name="connsiteY42" fmla="*/ 0 h 2671476"/>
              <a:gd name="connsiteX43" fmla="*/ 224277 w 661583"/>
              <a:gd name="connsiteY43" fmla="*/ 31097 h 2671476"/>
              <a:gd name="connsiteX44" fmla="*/ 661583 w 661583"/>
              <a:gd name="connsiteY44" fmla="*/ 1228103 h 2671476"/>
              <a:gd name="connsiteX45" fmla="*/ 661583 w 661583"/>
              <a:gd name="connsiteY45" fmla="*/ 1407105 h 2671476"/>
              <a:gd name="connsiteX46" fmla="*/ 658118 w 661583"/>
              <a:gd name="connsiteY46" fmla="*/ 1481846 h 2671476"/>
              <a:gd name="connsiteX47" fmla="*/ 657404 w 661583"/>
              <a:gd name="connsiteY47" fmla="*/ 1548364 h 2671476"/>
              <a:gd name="connsiteX48" fmla="*/ 653097 w 661583"/>
              <a:gd name="connsiteY48" fmla="*/ 1590162 h 2671476"/>
              <a:gd name="connsiteX49" fmla="*/ 651475 w 661583"/>
              <a:gd name="connsiteY49" fmla="*/ 1625158 h 2671476"/>
              <a:gd name="connsiteX50" fmla="*/ 644154 w 661583"/>
              <a:gd name="connsiteY50" fmla="*/ 1676942 h 2671476"/>
              <a:gd name="connsiteX51" fmla="*/ 637391 w 661583"/>
              <a:gd name="connsiteY51" fmla="*/ 1742575 h 2671476"/>
              <a:gd name="connsiteX52" fmla="*/ 627980 w 661583"/>
              <a:gd name="connsiteY52" fmla="*/ 1791357 h 2671476"/>
              <a:gd name="connsiteX53" fmla="*/ 622132 w 661583"/>
              <a:gd name="connsiteY53" fmla="*/ 1832729 h 2671476"/>
              <a:gd name="connsiteX54" fmla="*/ 611828 w 661583"/>
              <a:gd name="connsiteY54" fmla="*/ 1875085 h 2671476"/>
              <a:gd name="connsiteX55" fmla="*/ 601871 w 661583"/>
              <a:gd name="connsiteY55" fmla="*/ 1926699 h 2671476"/>
              <a:gd name="connsiteX56" fmla="*/ 586168 w 661583"/>
              <a:gd name="connsiteY56" fmla="*/ 1980565 h 2671476"/>
              <a:gd name="connsiteX57" fmla="*/ 575025 w 661583"/>
              <a:gd name="connsiteY57" fmla="*/ 2026371 h 2671476"/>
              <a:gd name="connsiteX58" fmla="*/ 563363 w 661583"/>
              <a:gd name="connsiteY58" fmla="*/ 2058795 h 2671476"/>
              <a:gd name="connsiteX59" fmla="*/ 551942 w 661583"/>
              <a:gd name="connsiteY59" fmla="*/ 2097976 h 2671476"/>
              <a:gd name="connsiteX60" fmla="*/ 528654 w 661583"/>
              <a:gd name="connsiteY60" fmla="*/ 2155299 h 2671476"/>
              <a:gd name="connsiteX61" fmla="*/ 511629 w 661583"/>
              <a:gd name="connsiteY61" fmla="*/ 2202635 h 2671476"/>
              <a:gd name="connsiteX62" fmla="*/ 500181 w 661583"/>
              <a:gd name="connsiteY62" fmla="*/ 2225384 h 2671476"/>
              <a:gd name="connsiteX63" fmla="*/ 488701 w 661583"/>
              <a:gd name="connsiteY63" fmla="*/ 2253642 h 2671476"/>
              <a:gd name="connsiteX64" fmla="*/ 456251 w 661583"/>
              <a:gd name="connsiteY64" fmla="*/ 2312687 h 2671476"/>
              <a:gd name="connsiteX65" fmla="*/ 433413 w 661583"/>
              <a:gd name="connsiteY65" fmla="*/ 2358073 h 2671476"/>
              <a:gd name="connsiteX66" fmla="*/ 423514 w 661583"/>
              <a:gd name="connsiteY66" fmla="*/ 2372253 h 2671476"/>
              <a:gd name="connsiteX67" fmla="*/ 413247 w 661583"/>
              <a:gd name="connsiteY67" fmla="*/ 2390935 h 2671476"/>
              <a:gd name="connsiteX68" fmla="*/ 369459 w 661583"/>
              <a:gd name="connsiteY68" fmla="*/ 2449688 h 2671476"/>
              <a:gd name="connsiteX69" fmla="*/ 341851 w 661583"/>
              <a:gd name="connsiteY69" fmla="*/ 2489236 h 267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61583" h="2671476">
                <a:moveTo>
                  <a:pt x="341851" y="2489236"/>
                </a:moveTo>
                <a:lnTo>
                  <a:pt x="334519" y="2496569"/>
                </a:lnTo>
                <a:lnTo>
                  <a:pt x="326676" y="2507092"/>
                </a:lnTo>
                <a:lnTo>
                  <a:pt x="266966" y="2564125"/>
                </a:lnTo>
                <a:lnTo>
                  <a:pt x="238415" y="2592677"/>
                </a:lnTo>
                <a:lnTo>
                  <a:pt x="234414" y="2595217"/>
                </a:lnTo>
                <a:lnTo>
                  <a:pt x="408540" y="2658090"/>
                </a:lnTo>
                <a:cubicBezTo>
                  <a:pt x="362452" y="2664762"/>
                  <a:pt x="69832" y="2682400"/>
                  <a:pt x="0" y="2661760"/>
                </a:cubicBezTo>
                <a:lnTo>
                  <a:pt x="46950" y="2338082"/>
                </a:lnTo>
                <a:lnTo>
                  <a:pt x="124576" y="2485946"/>
                </a:lnTo>
                <a:lnTo>
                  <a:pt x="226260" y="2422322"/>
                </a:lnTo>
                <a:lnTo>
                  <a:pt x="257366" y="2394300"/>
                </a:lnTo>
                <a:lnTo>
                  <a:pt x="320020" y="2333628"/>
                </a:lnTo>
                <a:lnTo>
                  <a:pt x="353407" y="2292386"/>
                </a:lnTo>
                <a:lnTo>
                  <a:pt x="404842" y="2221997"/>
                </a:lnTo>
                <a:lnTo>
                  <a:pt x="436005" y="2171075"/>
                </a:lnTo>
                <a:lnTo>
                  <a:pt x="479752" y="2089274"/>
                </a:lnTo>
                <a:lnTo>
                  <a:pt x="506797" y="2031387"/>
                </a:lnTo>
                <a:lnTo>
                  <a:pt x="543883" y="1936480"/>
                </a:lnTo>
                <a:lnTo>
                  <a:pt x="565452" y="1875249"/>
                </a:lnTo>
                <a:lnTo>
                  <a:pt x="596808" y="1761137"/>
                </a:lnTo>
                <a:lnTo>
                  <a:pt x="611179" y="1704797"/>
                </a:lnTo>
                <a:lnTo>
                  <a:pt x="643023" y="1522252"/>
                </a:lnTo>
                <a:lnTo>
                  <a:pt x="643023" y="1522250"/>
                </a:lnTo>
                <a:lnTo>
                  <a:pt x="655648" y="1368996"/>
                </a:lnTo>
                <a:lnTo>
                  <a:pt x="659291" y="1324763"/>
                </a:lnTo>
                <a:cubicBezTo>
                  <a:pt x="658823" y="1307935"/>
                  <a:pt x="658354" y="1291108"/>
                  <a:pt x="657886" y="1274280"/>
                </a:cubicBezTo>
                <a:lnTo>
                  <a:pt x="638263" y="1094012"/>
                </a:lnTo>
                <a:lnTo>
                  <a:pt x="615993" y="963848"/>
                </a:lnTo>
                <a:lnTo>
                  <a:pt x="593398" y="861603"/>
                </a:lnTo>
                <a:lnTo>
                  <a:pt x="557905" y="742960"/>
                </a:lnTo>
                <a:lnTo>
                  <a:pt x="526164" y="651882"/>
                </a:lnTo>
                <a:lnTo>
                  <a:pt x="478544" y="547166"/>
                </a:lnTo>
                <a:lnTo>
                  <a:pt x="439175" y="469503"/>
                </a:lnTo>
                <a:lnTo>
                  <a:pt x="380126" y="381109"/>
                </a:lnTo>
                <a:lnTo>
                  <a:pt x="335025" y="319164"/>
                </a:lnTo>
                <a:lnTo>
                  <a:pt x="264228" y="249443"/>
                </a:lnTo>
                <a:lnTo>
                  <a:pt x="216305" y="205610"/>
                </a:lnTo>
                <a:lnTo>
                  <a:pt x="129729" y="156849"/>
                </a:lnTo>
                <a:lnTo>
                  <a:pt x="85616" y="133624"/>
                </a:lnTo>
                <a:lnTo>
                  <a:pt x="12558" y="120262"/>
                </a:lnTo>
                <a:lnTo>
                  <a:pt x="140031" y="25626"/>
                </a:lnTo>
                <a:lnTo>
                  <a:pt x="169062" y="0"/>
                </a:lnTo>
                <a:lnTo>
                  <a:pt x="224277" y="31097"/>
                </a:lnTo>
                <a:cubicBezTo>
                  <a:pt x="481263" y="228311"/>
                  <a:pt x="661583" y="690000"/>
                  <a:pt x="661583" y="1228103"/>
                </a:cubicBezTo>
                <a:lnTo>
                  <a:pt x="661583" y="1407105"/>
                </a:lnTo>
                <a:lnTo>
                  <a:pt x="658118" y="1481846"/>
                </a:lnTo>
                <a:lnTo>
                  <a:pt x="657404" y="1548364"/>
                </a:lnTo>
                <a:lnTo>
                  <a:pt x="653097" y="1590162"/>
                </a:lnTo>
                <a:cubicBezTo>
                  <a:pt x="652556" y="1601827"/>
                  <a:pt x="652016" y="1613493"/>
                  <a:pt x="651475" y="1625158"/>
                </a:cubicBezTo>
                <a:lnTo>
                  <a:pt x="644154" y="1676942"/>
                </a:lnTo>
                <a:lnTo>
                  <a:pt x="637391" y="1742575"/>
                </a:lnTo>
                <a:lnTo>
                  <a:pt x="627980" y="1791357"/>
                </a:lnTo>
                <a:lnTo>
                  <a:pt x="622132" y="1832729"/>
                </a:lnTo>
                <a:lnTo>
                  <a:pt x="611828" y="1875085"/>
                </a:lnTo>
                <a:lnTo>
                  <a:pt x="601871" y="1926699"/>
                </a:lnTo>
                <a:lnTo>
                  <a:pt x="586168" y="1980565"/>
                </a:lnTo>
                <a:lnTo>
                  <a:pt x="575025" y="2026371"/>
                </a:lnTo>
                <a:lnTo>
                  <a:pt x="563363" y="2058795"/>
                </a:lnTo>
                <a:lnTo>
                  <a:pt x="551942" y="2097976"/>
                </a:lnTo>
                <a:lnTo>
                  <a:pt x="528654" y="2155299"/>
                </a:lnTo>
                <a:lnTo>
                  <a:pt x="511629" y="2202635"/>
                </a:lnTo>
                <a:lnTo>
                  <a:pt x="500181" y="2225384"/>
                </a:lnTo>
                <a:lnTo>
                  <a:pt x="488701" y="2253642"/>
                </a:lnTo>
                <a:lnTo>
                  <a:pt x="456251" y="2312687"/>
                </a:lnTo>
                <a:lnTo>
                  <a:pt x="433413" y="2358073"/>
                </a:lnTo>
                <a:lnTo>
                  <a:pt x="423514" y="2372253"/>
                </a:lnTo>
                <a:lnTo>
                  <a:pt x="413247" y="2390935"/>
                </a:lnTo>
                <a:lnTo>
                  <a:pt x="369459" y="2449688"/>
                </a:lnTo>
                <a:lnTo>
                  <a:pt x="341851" y="2489236"/>
                </a:lnTo>
                <a:close/>
              </a:path>
            </a:pathLst>
          </a:cu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defRPr/>
            </a:pPr>
            <a:endParaRPr lang="ja-JP" altLang="en-US" sz="1600">
              <a:solidFill>
                <a:prstClr val="black"/>
              </a:solidFill>
              <a:latin typeface="Calibri"/>
              <a:ea typeface="ＭＳ Ｐゴシック" panose="020B0600070205080204" pitchFamily="50" charset="-128"/>
            </a:endParaRPr>
          </a:p>
        </p:txBody>
      </p:sp>
      <p:sp>
        <p:nvSpPr>
          <p:cNvPr id="40" name="フリーフォーム 39"/>
          <p:cNvSpPr/>
          <p:nvPr/>
        </p:nvSpPr>
        <p:spPr>
          <a:xfrm rot="13411835">
            <a:off x="5131699" y="1115796"/>
            <a:ext cx="619387" cy="2935586"/>
          </a:xfrm>
          <a:custGeom>
            <a:avLst/>
            <a:gdLst>
              <a:gd name="connsiteX0" fmla="*/ 396277 w 716009"/>
              <a:gd name="connsiteY0" fmla="*/ 2489236 h 2754449"/>
              <a:gd name="connsiteX1" fmla="*/ 388945 w 716009"/>
              <a:gd name="connsiteY1" fmla="*/ 2496569 h 2754449"/>
              <a:gd name="connsiteX2" fmla="*/ 381102 w 716009"/>
              <a:gd name="connsiteY2" fmla="*/ 2507092 h 2754449"/>
              <a:gd name="connsiteX3" fmla="*/ 321392 w 716009"/>
              <a:gd name="connsiteY3" fmla="*/ 2564125 h 2754449"/>
              <a:gd name="connsiteX4" fmla="*/ 292841 w 716009"/>
              <a:gd name="connsiteY4" fmla="*/ 2592677 h 2754449"/>
              <a:gd name="connsiteX5" fmla="*/ 288840 w 716009"/>
              <a:gd name="connsiteY5" fmla="*/ 2595217 h 2754449"/>
              <a:gd name="connsiteX6" fmla="*/ 284512 w 716009"/>
              <a:gd name="connsiteY6" fmla="*/ 2599351 h 2754449"/>
              <a:gd name="connsiteX7" fmla="*/ 179002 w 716009"/>
              <a:gd name="connsiteY7" fmla="*/ 2664948 h 2754449"/>
              <a:gd name="connsiteX8" fmla="*/ 179002 w 716009"/>
              <a:gd name="connsiteY8" fmla="*/ 2754449 h 2754449"/>
              <a:gd name="connsiteX9" fmla="*/ 0 w 716009"/>
              <a:gd name="connsiteY9" fmla="*/ 2616699 h 2754449"/>
              <a:gd name="connsiteX10" fmla="*/ 179002 w 716009"/>
              <a:gd name="connsiteY10" fmla="*/ 2396445 h 2754449"/>
              <a:gd name="connsiteX11" fmla="*/ 179002 w 716009"/>
              <a:gd name="connsiteY11" fmla="*/ 2485946 h 2754449"/>
              <a:gd name="connsiteX12" fmla="*/ 280686 w 716009"/>
              <a:gd name="connsiteY12" fmla="*/ 2422322 h 2754449"/>
              <a:gd name="connsiteX13" fmla="*/ 311792 w 716009"/>
              <a:gd name="connsiteY13" fmla="*/ 2394300 h 2754449"/>
              <a:gd name="connsiteX14" fmla="*/ 374446 w 716009"/>
              <a:gd name="connsiteY14" fmla="*/ 2333628 h 2754449"/>
              <a:gd name="connsiteX15" fmla="*/ 407833 w 716009"/>
              <a:gd name="connsiteY15" fmla="*/ 2292386 h 2754449"/>
              <a:gd name="connsiteX16" fmla="*/ 459268 w 716009"/>
              <a:gd name="connsiteY16" fmla="*/ 2221997 h 2754449"/>
              <a:gd name="connsiteX17" fmla="*/ 490431 w 716009"/>
              <a:gd name="connsiteY17" fmla="*/ 2171075 h 2754449"/>
              <a:gd name="connsiteX18" fmla="*/ 534178 w 716009"/>
              <a:gd name="connsiteY18" fmla="*/ 2089274 h 2754449"/>
              <a:gd name="connsiteX19" fmla="*/ 561223 w 716009"/>
              <a:gd name="connsiteY19" fmla="*/ 2031387 h 2754449"/>
              <a:gd name="connsiteX20" fmla="*/ 598309 w 716009"/>
              <a:gd name="connsiteY20" fmla="*/ 1936480 h 2754449"/>
              <a:gd name="connsiteX21" fmla="*/ 619878 w 716009"/>
              <a:gd name="connsiteY21" fmla="*/ 1875249 h 2754449"/>
              <a:gd name="connsiteX22" fmla="*/ 651234 w 716009"/>
              <a:gd name="connsiteY22" fmla="*/ 1761137 h 2754449"/>
              <a:gd name="connsiteX23" fmla="*/ 665605 w 716009"/>
              <a:gd name="connsiteY23" fmla="*/ 1704797 h 2754449"/>
              <a:gd name="connsiteX24" fmla="*/ 697449 w 716009"/>
              <a:gd name="connsiteY24" fmla="*/ 1522252 h 2754449"/>
              <a:gd name="connsiteX25" fmla="*/ 697449 w 716009"/>
              <a:gd name="connsiteY25" fmla="*/ 1522250 h 2754449"/>
              <a:gd name="connsiteX26" fmla="*/ 710074 w 716009"/>
              <a:gd name="connsiteY26" fmla="*/ 1368996 h 2754449"/>
              <a:gd name="connsiteX27" fmla="*/ 713717 w 716009"/>
              <a:gd name="connsiteY27" fmla="*/ 1324763 h 2754449"/>
              <a:gd name="connsiteX28" fmla="*/ 712312 w 716009"/>
              <a:gd name="connsiteY28" fmla="*/ 1274280 h 2754449"/>
              <a:gd name="connsiteX29" fmla="*/ 692689 w 716009"/>
              <a:gd name="connsiteY29" fmla="*/ 1094012 h 2754449"/>
              <a:gd name="connsiteX30" fmla="*/ 670419 w 716009"/>
              <a:gd name="connsiteY30" fmla="*/ 963848 h 2754449"/>
              <a:gd name="connsiteX31" fmla="*/ 647824 w 716009"/>
              <a:gd name="connsiteY31" fmla="*/ 861603 h 2754449"/>
              <a:gd name="connsiteX32" fmla="*/ 612331 w 716009"/>
              <a:gd name="connsiteY32" fmla="*/ 742960 h 2754449"/>
              <a:gd name="connsiteX33" fmla="*/ 580590 w 716009"/>
              <a:gd name="connsiteY33" fmla="*/ 651882 h 2754449"/>
              <a:gd name="connsiteX34" fmla="*/ 532970 w 716009"/>
              <a:gd name="connsiteY34" fmla="*/ 547166 h 2754449"/>
              <a:gd name="connsiteX35" fmla="*/ 493601 w 716009"/>
              <a:gd name="connsiteY35" fmla="*/ 469503 h 2754449"/>
              <a:gd name="connsiteX36" fmla="*/ 434552 w 716009"/>
              <a:gd name="connsiteY36" fmla="*/ 381109 h 2754449"/>
              <a:gd name="connsiteX37" fmla="*/ 389451 w 716009"/>
              <a:gd name="connsiteY37" fmla="*/ 319164 h 2754449"/>
              <a:gd name="connsiteX38" fmla="*/ 318654 w 716009"/>
              <a:gd name="connsiteY38" fmla="*/ 249443 h 2754449"/>
              <a:gd name="connsiteX39" fmla="*/ 270731 w 716009"/>
              <a:gd name="connsiteY39" fmla="*/ 205610 h 2754449"/>
              <a:gd name="connsiteX40" fmla="*/ 184155 w 716009"/>
              <a:gd name="connsiteY40" fmla="*/ 156849 h 2754449"/>
              <a:gd name="connsiteX41" fmla="*/ 140042 w 716009"/>
              <a:gd name="connsiteY41" fmla="*/ 133624 h 2754449"/>
              <a:gd name="connsiteX42" fmla="*/ 66984 w 716009"/>
              <a:gd name="connsiteY42" fmla="*/ 120262 h 2754449"/>
              <a:gd name="connsiteX43" fmla="*/ 194457 w 716009"/>
              <a:gd name="connsiteY43" fmla="*/ 25626 h 2754449"/>
              <a:gd name="connsiteX44" fmla="*/ 223488 w 716009"/>
              <a:gd name="connsiteY44" fmla="*/ 0 h 2754449"/>
              <a:gd name="connsiteX45" fmla="*/ 278703 w 716009"/>
              <a:gd name="connsiteY45" fmla="*/ 31097 h 2754449"/>
              <a:gd name="connsiteX46" fmla="*/ 716009 w 716009"/>
              <a:gd name="connsiteY46" fmla="*/ 1228103 h 2754449"/>
              <a:gd name="connsiteX47" fmla="*/ 716009 w 716009"/>
              <a:gd name="connsiteY47" fmla="*/ 1407105 h 2754449"/>
              <a:gd name="connsiteX48" fmla="*/ 712544 w 716009"/>
              <a:gd name="connsiteY48" fmla="*/ 1481846 h 2754449"/>
              <a:gd name="connsiteX49" fmla="*/ 711830 w 716009"/>
              <a:gd name="connsiteY49" fmla="*/ 1548364 h 2754449"/>
              <a:gd name="connsiteX50" fmla="*/ 707523 w 716009"/>
              <a:gd name="connsiteY50" fmla="*/ 1590162 h 2754449"/>
              <a:gd name="connsiteX51" fmla="*/ 705901 w 716009"/>
              <a:gd name="connsiteY51" fmla="*/ 1625158 h 2754449"/>
              <a:gd name="connsiteX52" fmla="*/ 698580 w 716009"/>
              <a:gd name="connsiteY52" fmla="*/ 1676942 h 2754449"/>
              <a:gd name="connsiteX53" fmla="*/ 691817 w 716009"/>
              <a:gd name="connsiteY53" fmla="*/ 1742575 h 2754449"/>
              <a:gd name="connsiteX54" fmla="*/ 682406 w 716009"/>
              <a:gd name="connsiteY54" fmla="*/ 1791357 h 2754449"/>
              <a:gd name="connsiteX55" fmla="*/ 676558 w 716009"/>
              <a:gd name="connsiteY55" fmla="*/ 1832729 h 2754449"/>
              <a:gd name="connsiteX56" fmla="*/ 666254 w 716009"/>
              <a:gd name="connsiteY56" fmla="*/ 1875085 h 2754449"/>
              <a:gd name="connsiteX57" fmla="*/ 656297 w 716009"/>
              <a:gd name="connsiteY57" fmla="*/ 1926699 h 2754449"/>
              <a:gd name="connsiteX58" fmla="*/ 640594 w 716009"/>
              <a:gd name="connsiteY58" fmla="*/ 1980565 h 2754449"/>
              <a:gd name="connsiteX59" fmla="*/ 629451 w 716009"/>
              <a:gd name="connsiteY59" fmla="*/ 2026371 h 2754449"/>
              <a:gd name="connsiteX60" fmla="*/ 617789 w 716009"/>
              <a:gd name="connsiteY60" fmla="*/ 2058795 h 2754449"/>
              <a:gd name="connsiteX61" fmla="*/ 606368 w 716009"/>
              <a:gd name="connsiteY61" fmla="*/ 2097976 h 2754449"/>
              <a:gd name="connsiteX62" fmla="*/ 583080 w 716009"/>
              <a:gd name="connsiteY62" fmla="*/ 2155299 h 2754449"/>
              <a:gd name="connsiteX63" fmla="*/ 566055 w 716009"/>
              <a:gd name="connsiteY63" fmla="*/ 2202635 h 2754449"/>
              <a:gd name="connsiteX64" fmla="*/ 554607 w 716009"/>
              <a:gd name="connsiteY64" fmla="*/ 2225384 h 2754449"/>
              <a:gd name="connsiteX65" fmla="*/ 543127 w 716009"/>
              <a:gd name="connsiteY65" fmla="*/ 2253642 h 2754449"/>
              <a:gd name="connsiteX66" fmla="*/ 510677 w 716009"/>
              <a:gd name="connsiteY66" fmla="*/ 2312687 h 2754449"/>
              <a:gd name="connsiteX67" fmla="*/ 487839 w 716009"/>
              <a:gd name="connsiteY67" fmla="*/ 2358073 h 2754449"/>
              <a:gd name="connsiteX68" fmla="*/ 477940 w 716009"/>
              <a:gd name="connsiteY68" fmla="*/ 2372253 h 2754449"/>
              <a:gd name="connsiteX69" fmla="*/ 467673 w 716009"/>
              <a:gd name="connsiteY69" fmla="*/ 2390935 h 2754449"/>
              <a:gd name="connsiteX70" fmla="*/ 423885 w 716009"/>
              <a:gd name="connsiteY70" fmla="*/ 2449688 h 2754449"/>
              <a:gd name="connsiteX0" fmla="*/ 396277 w 716009"/>
              <a:gd name="connsiteY0" fmla="*/ 2489236 h 2754449"/>
              <a:gd name="connsiteX1" fmla="*/ 388945 w 716009"/>
              <a:gd name="connsiteY1" fmla="*/ 2496569 h 2754449"/>
              <a:gd name="connsiteX2" fmla="*/ 381102 w 716009"/>
              <a:gd name="connsiteY2" fmla="*/ 2507092 h 2754449"/>
              <a:gd name="connsiteX3" fmla="*/ 321392 w 716009"/>
              <a:gd name="connsiteY3" fmla="*/ 2564125 h 2754449"/>
              <a:gd name="connsiteX4" fmla="*/ 292841 w 716009"/>
              <a:gd name="connsiteY4" fmla="*/ 2592677 h 2754449"/>
              <a:gd name="connsiteX5" fmla="*/ 288840 w 716009"/>
              <a:gd name="connsiteY5" fmla="*/ 2595217 h 2754449"/>
              <a:gd name="connsiteX6" fmla="*/ 284512 w 716009"/>
              <a:gd name="connsiteY6" fmla="*/ 2599351 h 2754449"/>
              <a:gd name="connsiteX7" fmla="*/ 179002 w 716009"/>
              <a:gd name="connsiteY7" fmla="*/ 2664948 h 2754449"/>
              <a:gd name="connsiteX8" fmla="*/ 179002 w 716009"/>
              <a:gd name="connsiteY8" fmla="*/ 2754449 h 2754449"/>
              <a:gd name="connsiteX9" fmla="*/ 0 w 716009"/>
              <a:gd name="connsiteY9" fmla="*/ 2616699 h 2754449"/>
              <a:gd name="connsiteX10" fmla="*/ 101376 w 716009"/>
              <a:gd name="connsiteY10" fmla="*/ 2338082 h 2754449"/>
              <a:gd name="connsiteX11" fmla="*/ 179002 w 716009"/>
              <a:gd name="connsiteY11" fmla="*/ 2485946 h 2754449"/>
              <a:gd name="connsiteX12" fmla="*/ 280686 w 716009"/>
              <a:gd name="connsiteY12" fmla="*/ 2422322 h 2754449"/>
              <a:gd name="connsiteX13" fmla="*/ 311792 w 716009"/>
              <a:gd name="connsiteY13" fmla="*/ 2394300 h 2754449"/>
              <a:gd name="connsiteX14" fmla="*/ 374446 w 716009"/>
              <a:gd name="connsiteY14" fmla="*/ 2333628 h 2754449"/>
              <a:gd name="connsiteX15" fmla="*/ 407833 w 716009"/>
              <a:gd name="connsiteY15" fmla="*/ 2292386 h 2754449"/>
              <a:gd name="connsiteX16" fmla="*/ 459268 w 716009"/>
              <a:gd name="connsiteY16" fmla="*/ 2221997 h 2754449"/>
              <a:gd name="connsiteX17" fmla="*/ 490431 w 716009"/>
              <a:gd name="connsiteY17" fmla="*/ 2171075 h 2754449"/>
              <a:gd name="connsiteX18" fmla="*/ 534178 w 716009"/>
              <a:gd name="connsiteY18" fmla="*/ 2089274 h 2754449"/>
              <a:gd name="connsiteX19" fmla="*/ 561223 w 716009"/>
              <a:gd name="connsiteY19" fmla="*/ 2031387 h 2754449"/>
              <a:gd name="connsiteX20" fmla="*/ 598309 w 716009"/>
              <a:gd name="connsiteY20" fmla="*/ 1936480 h 2754449"/>
              <a:gd name="connsiteX21" fmla="*/ 619878 w 716009"/>
              <a:gd name="connsiteY21" fmla="*/ 1875249 h 2754449"/>
              <a:gd name="connsiteX22" fmla="*/ 651234 w 716009"/>
              <a:gd name="connsiteY22" fmla="*/ 1761137 h 2754449"/>
              <a:gd name="connsiteX23" fmla="*/ 665605 w 716009"/>
              <a:gd name="connsiteY23" fmla="*/ 1704797 h 2754449"/>
              <a:gd name="connsiteX24" fmla="*/ 697449 w 716009"/>
              <a:gd name="connsiteY24" fmla="*/ 1522252 h 2754449"/>
              <a:gd name="connsiteX25" fmla="*/ 697449 w 716009"/>
              <a:gd name="connsiteY25" fmla="*/ 1522250 h 2754449"/>
              <a:gd name="connsiteX26" fmla="*/ 710074 w 716009"/>
              <a:gd name="connsiteY26" fmla="*/ 1368996 h 2754449"/>
              <a:gd name="connsiteX27" fmla="*/ 713717 w 716009"/>
              <a:gd name="connsiteY27" fmla="*/ 1324763 h 2754449"/>
              <a:gd name="connsiteX28" fmla="*/ 712312 w 716009"/>
              <a:gd name="connsiteY28" fmla="*/ 1274280 h 2754449"/>
              <a:gd name="connsiteX29" fmla="*/ 692689 w 716009"/>
              <a:gd name="connsiteY29" fmla="*/ 1094012 h 2754449"/>
              <a:gd name="connsiteX30" fmla="*/ 670419 w 716009"/>
              <a:gd name="connsiteY30" fmla="*/ 963848 h 2754449"/>
              <a:gd name="connsiteX31" fmla="*/ 647824 w 716009"/>
              <a:gd name="connsiteY31" fmla="*/ 861603 h 2754449"/>
              <a:gd name="connsiteX32" fmla="*/ 612331 w 716009"/>
              <a:gd name="connsiteY32" fmla="*/ 742960 h 2754449"/>
              <a:gd name="connsiteX33" fmla="*/ 580590 w 716009"/>
              <a:gd name="connsiteY33" fmla="*/ 651882 h 2754449"/>
              <a:gd name="connsiteX34" fmla="*/ 532970 w 716009"/>
              <a:gd name="connsiteY34" fmla="*/ 547166 h 2754449"/>
              <a:gd name="connsiteX35" fmla="*/ 493601 w 716009"/>
              <a:gd name="connsiteY35" fmla="*/ 469503 h 2754449"/>
              <a:gd name="connsiteX36" fmla="*/ 434552 w 716009"/>
              <a:gd name="connsiteY36" fmla="*/ 381109 h 2754449"/>
              <a:gd name="connsiteX37" fmla="*/ 389451 w 716009"/>
              <a:gd name="connsiteY37" fmla="*/ 319164 h 2754449"/>
              <a:gd name="connsiteX38" fmla="*/ 318654 w 716009"/>
              <a:gd name="connsiteY38" fmla="*/ 249443 h 2754449"/>
              <a:gd name="connsiteX39" fmla="*/ 270731 w 716009"/>
              <a:gd name="connsiteY39" fmla="*/ 205610 h 2754449"/>
              <a:gd name="connsiteX40" fmla="*/ 184155 w 716009"/>
              <a:gd name="connsiteY40" fmla="*/ 156849 h 2754449"/>
              <a:gd name="connsiteX41" fmla="*/ 140042 w 716009"/>
              <a:gd name="connsiteY41" fmla="*/ 133624 h 2754449"/>
              <a:gd name="connsiteX42" fmla="*/ 66984 w 716009"/>
              <a:gd name="connsiteY42" fmla="*/ 120262 h 2754449"/>
              <a:gd name="connsiteX43" fmla="*/ 194457 w 716009"/>
              <a:gd name="connsiteY43" fmla="*/ 25626 h 2754449"/>
              <a:gd name="connsiteX44" fmla="*/ 223488 w 716009"/>
              <a:gd name="connsiteY44" fmla="*/ 0 h 2754449"/>
              <a:gd name="connsiteX45" fmla="*/ 278703 w 716009"/>
              <a:gd name="connsiteY45" fmla="*/ 31097 h 2754449"/>
              <a:gd name="connsiteX46" fmla="*/ 716009 w 716009"/>
              <a:gd name="connsiteY46" fmla="*/ 1228103 h 2754449"/>
              <a:gd name="connsiteX47" fmla="*/ 716009 w 716009"/>
              <a:gd name="connsiteY47" fmla="*/ 1407105 h 2754449"/>
              <a:gd name="connsiteX48" fmla="*/ 712544 w 716009"/>
              <a:gd name="connsiteY48" fmla="*/ 1481846 h 2754449"/>
              <a:gd name="connsiteX49" fmla="*/ 711830 w 716009"/>
              <a:gd name="connsiteY49" fmla="*/ 1548364 h 2754449"/>
              <a:gd name="connsiteX50" fmla="*/ 707523 w 716009"/>
              <a:gd name="connsiteY50" fmla="*/ 1590162 h 2754449"/>
              <a:gd name="connsiteX51" fmla="*/ 705901 w 716009"/>
              <a:gd name="connsiteY51" fmla="*/ 1625158 h 2754449"/>
              <a:gd name="connsiteX52" fmla="*/ 698580 w 716009"/>
              <a:gd name="connsiteY52" fmla="*/ 1676942 h 2754449"/>
              <a:gd name="connsiteX53" fmla="*/ 691817 w 716009"/>
              <a:gd name="connsiteY53" fmla="*/ 1742575 h 2754449"/>
              <a:gd name="connsiteX54" fmla="*/ 682406 w 716009"/>
              <a:gd name="connsiteY54" fmla="*/ 1791357 h 2754449"/>
              <a:gd name="connsiteX55" fmla="*/ 676558 w 716009"/>
              <a:gd name="connsiteY55" fmla="*/ 1832729 h 2754449"/>
              <a:gd name="connsiteX56" fmla="*/ 666254 w 716009"/>
              <a:gd name="connsiteY56" fmla="*/ 1875085 h 2754449"/>
              <a:gd name="connsiteX57" fmla="*/ 656297 w 716009"/>
              <a:gd name="connsiteY57" fmla="*/ 1926699 h 2754449"/>
              <a:gd name="connsiteX58" fmla="*/ 640594 w 716009"/>
              <a:gd name="connsiteY58" fmla="*/ 1980565 h 2754449"/>
              <a:gd name="connsiteX59" fmla="*/ 629451 w 716009"/>
              <a:gd name="connsiteY59" fmla="*/ 2026371 h 2754449"/>
              <a:gd name="connsiteX60" fmla="*/ 617789 w 716009"/>
              <a:gd name="connsiteY60" fmla="*/ 2058795 h 2754449"/>
              <a:gd name="connsiteX61" fmla="*/ 606368 w 716009"/>
              <a:gd name="connsiteY61" fmla="*/ 2097976 h 2754449"/>
              <a:gd name="connsiteX62" fmla="*/ 583080 w 716009"/>
              <a:gd name="connsiteY62" fmla="*/ 2155299 h 2754449"/>
              <a:gd name="connsiteX63" fmla="*/ 566055 w 716009"/>
              <a:gd name="connsiteY63" fmla="*/ 2202635 h 2754449"/>
              <a:gd name="connsiteX64" fmla="*/ 554607 w 716009"/>
              <a:gd name="connsiteY64" fmla="*/ 2225384 h 2754449"/>
              <a:gd name="connsiteX65" fmla="*/ 543127 w 716009"/>
              <a:gd name="connsiteY65" fmla="*/ 2253642 h 2754449"/>
              <a:gd name="connsiteX66" fmla="*/ 510677 w 716009"/>
              <a:gd name="connsiteY66" fmla="*/ 2312687 h 2754449"/>
              <a:gd name="connsiteX67" fmla="*/ 487839 w 716009"/>
              <a:gd name="connsiteY67" fmla="*/ 2358073 h 2754449"/>
              <a:gd name="connsiteX68" fmla="*/ 477940 w 716009"/>
              <a:gd name="connsiteY68" fmla="*/ 2372253 h 2754449"/>
              <a:gd name="connsiteX69" fmla="*/ 467673 w 716009"/>
              <a:gd name="connsiteY69" fmla="*/ 2390935 h 2754449"/>
              <a:gd name="connsiteX70" fmla="*/ 423885 w 716009"/>
              <a:gd name="connsiteY70" fmla="*/ 2449688 h 2754449"/>
              <a:gd name="connsiteX71" fmla="*/ 396277 w 716009"/>
              <a:gd name="connsiteY71" fmla="*/ 2489236 h 2754449"/>
              <a:gd name="connsiteX0" fmla="*/ 396277 w 716009"/>
              <a:gd name="connsiteY0" fmla="*/ 2489236 h 2754449"/>
              <a:gd name="connsiteX1" fmla="*/ 388945 w 716009"/>
              <a:gd name="connsiteY1" fmla="*/ 2496569 h 2754449"/>
              <a:gd name="connsiteX2" fmla="*/ 381102 w 716009"/>
              <a:gd name="connsiteY2" fmla="*/ 2507092 h 2754449"/>
              <a:gd name="connsiteX3" fmla="*/ 321392 w 716009"/>
              <a:gd name="connsiteY3" fmla="*/ 2564125 h 2754449"/>
              <a:gd name="connsiteX4" fmla="*/ 292841 w 716009"/>
              <a:gd name="connsiteY4" fmla="*/ 2592677 h 2754449"/>
              <a:gd name="connsiteX5" fmla="*/ 288840 w 716009"/>
              <a:gd name="connsiteY5" fmla="*/ 2595217 h 2754449"/>
              <a:gd name="connsiteX6" fmla="*/ 462966 w 716009"/>
              <a:gd name="connsiteY6" fmla="*/ 2658090 h 2754449"/>
              <a:gd name="connsiteX7" fmla="*/ 179002 w 716009"/>
              <a:gd name="connsiteY7" fmla="*/ 2664948 h 2754449"/>
              <a:gd name="connsiteX8" fmla="*/ 179002 w 716009"/>
              <a:gd name="connsiteY8" fmla="*/ 2754449 h 2754449"/>
              <a:gd name="connsiteX9" fmla="*/ 0 w 716009"/>
              <a:gd name="connsiteY9" fmla="*/ 2616699 h 2754449"/>
              <a:gd name="connsiteX10" fmla="*/ 101376 w 716009"/>
              <a:gd name="connsiteY10" fmla="*/ 2338082 h 2754449"/>
              <a:gd name="connsiteX11" fmla="*/ 179002 w 716009"/>
              <a:gd name="connsiteY11" fmla="*/ 2485946 h 2754449"/>
              <a:gd name="connsiteX12" fmla="*/ 280686 w 716009"/>
              <a:gd name="connsiteY12" fmla="*/ 2422322 h 2754449"/>
              <a:gd name="connsiteX13" fmla="*/ 311792 w 716009"/>
              <a:gd name="connsiteY13" fmla="*/ 2394300 h 2754449"/>
              <a:gd name="connsiteX14" fmla="*/ 374446 w 716009"/>
              <a:gd name="connsiteY14" fmla="*/ 2333628 h 2754449"/>
              <a:gd name="connsiteX15" fmla="*/ 407833 w 716009"/>
              <a:gd name="connsiteY15" fmla="*/ 2292386 h 2754449"/>
              <a:gd name="connsiteX16" fmla="*/ 459268 w 716009"/>
              <a:gd name="connsiteY16" fmla="*/ 2221997 h 2754449"/>
              <a:gd name="connsiteX17" fmla="*/ 490431 w 716009"/>
              <a:gd name="connsiteY17" fmla="*/ 2171075 h 2754449"/>
              <a:gd name="connsiteX18" fmla="*/ 534178 w 716009"/>
              <a:gd name="connsiteY18" fmla="*/ 2089274 h 2754449"/>
              <a:gd name="connsiteX19" fmla="*/ 561223 w 716009"/>
              <a:gd name="connsiteY19" fmla="*/ 2031387 h 2754449"/>
              <a:gd name="connsiteX20" fmla="*/ 598309 w 716009"/>
              <a:gd name="connsiteY20" fmla="*/ 1936480 h 2754449"/>
              <a:gd name="connsiteX21" fmla="*/ 619878 w 716009"/>
              <a:gd name="connsiteY21" fmla="*/ 1875249 h 2754449"/>
              <a:gd name="connsiteX22" fmla="*/ 651234 w 716009"/>
              <a:gd name="connsiteY22" fmla="*/ 1761137 h 2754449"/>
              <a:gd name="connsiteX23" fmla="*/ 665605 w 716009"/>
              <a:gd name="connsiteY23" fmla="*/ 1704797 h 2754449"/>
              <a:gd name="connsiteX24" fmla="*/ 697449 w 716009"/>
              <a:gd name="connsiteY24" fmla="*/ 1522252 h 2754449"/>
              <a:gd name="connsiteX25" fmla="*/ 697449 w 716009"/>
              <a:gd name="connsiteY25" fmla="*/ 1522250 h 2754449"/>
              <a:gd name="connsiteX26" fmla="*/ 710074 w 716009"/>
              <a:gd name="connsiteY26" fmla="*/ 1368996 h 2754449"/>
              <a:gd name="connsiteX27" fmla="*/ 713717 w 716009"/>
              <a:gd name="connsiteY27" fmla="*/ 1324763 h 2754449"/>
              <a:gd name="connsiteX28" fmla="*/ 712312 w 716009"/>
              <a:gd name="connsiteY28" fmla="*/ 1274280 h 2754449"/>
              <a:gd name="connsiteX29" fmla="*/ 692689 w 716009"/>
              <a:gd name="connsiteY29" fmla="*/ 1094012 h 2754449"/>
              <a:gd name="connsiteX30" fmla="*/ 670419 w 716009"/>
              <a:gd name="connsiteY30" fmla="*/ 963848 h 2754449"/>
              <a:gd name="connsiteX31" fmla="*/ 647824 w 716009"/>
              <a:gd name="connsiteY31" fmla="*/ 861603 h 2754449"/>
              <a:gd name="connsiteX32" fmla="*/ 612331 w 716009"/>
              <a:gd name="connsiteY32" fmla="*/ 742960 h 2754449"/>
              <a:gd name="connsiteX33" fmla="*/ 580590 w 716009"/>
              <a:gd name="connsiteY33" fmla="*/ 651882 h 2754449"/>
              <a:gd name="connsiteX34" fmla="*/ 532970 w 716009"/>
              <a:gd name="connsiteY34" fmla="*/ 547166 h 2754449"/>
              <a:gd name="connsiteX35" fmla="*/ 493601 w 716009"/>
              <a:gd name="connsiteY35" fmla="*/ 469503 h 2754449"/>
              <a:gd name="connsiteX36" fmla="*/ 434552 w 716009"/>
              <a:gd name="connsiteY36" fmla="*/ 381109 h 2754449"/>
              <a:gd name="connsiteX37" fmla="*/ 389451 w 716009"/>
              <a:gd name="connsiteY37" fmla="*/ 319164 h 2754449"/>
              <a:gd name="connsiteX38" fmla="*/ 318654 w 716009"/>
              <a:gd name="connsiteY38" fmla="*/ 249443 h 2754449"/>
              <a:gd name="connsiteX39" fmla="*/ 270731 w 716009"/>
              <a:gd name="connsiteY39" fmla="*/ 205610 h 2754449"/>
              <a:gd name="connsiteX40" fmla="*/ 184155 w 716009"/>
              <a:gd name="connsiteY40" fmla="*/ 156849 h 2754449"/>
              <a:gd name="connsiteX41" fmla="*/ 140042 w 716009"/>
              <a:gd name="connsiteY41" fmla="*/ 133624 h 2754449"/>
              <a:gd name="connsiteX42" fmla="*/ 66984 w 716009"/>
              <a:gd name="connsiteY42" fmla="*/ 120262 h 2754449"/>
              <a:gd name="connsiteX43" fmla="*/ 194457 w 716009"/>
              <a:gd name="connsiteY43" fmla="*/ 25626 h 2754449"/>
              <a:gd name="connsiteX44" fmla="*/ 223488 w 716009"/>
              <a:gd name="connsiteY44" fmla="*/ 0 h 2754449"/>
              <a:gd name="connsiteX45" fmla="*/ 278703 w 716009"/>
              <a:gd name="connsiteY45" fmla="*/ 31097 h 2754449"/>
              <a:gd name="connsiteX46" fmla="*/ 716009 w 716009"/>
              <a:gd name="connsiteY46" fmla="*/ 1228103 h 2754449"/>
              <a:gd name="connsiteX47" fmla="*/ 716009 w 716009"/>
              <a:gd name="connsiteY47" fmla="*/ 1407105 h 2754449"/>
              <a:gd name="connsiteX48" fmla="*/ 712544 w 716009"/>
              <a:gd name="connsiteY48" fmla="*/ 1481846 h 2754449"/>
              <a:gd name="connsiteX49" fmla="*/ 711830 w 716009"/>
              <a:gd name="connsiteY49" fmla="*/ 1548364 h 2754449"/>
              <a:gd name="connsiteX50" fmla="*/ 707523 w 716009"/>
              <a:gd name="connsiteY50" fmla="*/ 1590162 h 2754449"/>
              <a:gd name="connsiteX51" fmla="*/ 705901 w 716009"/>
              <a:gd name="connsiteY51" fmla="*/ 1625158 h 2754449"/>
              <a:gd name="connsiteX52" fmla="*/ 698580 w 716009"/>
              <a:gd name="connsiteY52" fmla="*/ 1676942 h 2754449"/>
              <a:gd name="connsiteX53" fmla="*/ 691817 w 716009"/>
              <a:gd name="connsiteY53" fmla="*/ 1742575 h 2754449"/>
              <a:gd name="connsiteX54" fmla="*/ 682406 w 716009"/>
              <a:gd name="connsiteY54" fmla="*/ 1791357 h 2754449"/>
              <a:gd name="connsiteX55" fmla="*/ 676558 w 716009"/>
              <a:gd name="connsiteY55" fmla="*/ 1832729 h 2754449"/>
              <a:gd name="connsiteX56" fmla="*/ 666254 w 716009"/>
              <a:gd name="connsiteY56" fmla="*/ 1875085 h 2754449"/>
              <a:gd name="connsiteX57" fmla="*/ 656297 w 716009"/>
              <a:gd name="connsiteY57" fmla="*/ 1926699 h 2754449"/>
              <a:gd name="connsiteX58" fmla="*/ 640594 w 716009"/>
              <a:gd name="connsiteY58" fmla="*/ 1980565 h 2754449"/>
              <a:gd name="connsiteX59" fmla="*/ 629451 w 716009"/>
              <a:gd name="connsiteY59" fmla="*/ 2026371 h 2754449"/>
              <a:gd name="connsiteX60" fmla="*/ 617789 w 716009"/>
              <a:gd name="connsiteY60" fmla="*/ 2058795 h 2754449"/>
              <a:gd name="connsiteX61" fmla="*/ 606368 w 716009"/>
              <a:gd name="connsiteY61" fmla="*/ 2097976 h 2754449"/>
              <a:gd name="connsiteX62" fmla="*/ 583080 w 716009"/>
              <a:gd name="connsiteY62" fmla="*/ 2155299 h 2754449"/>
              <a:gd name="connsiteX63" fmla="*/ 566055 w 716009"/>
              <a:gd name="connsiteY63" fmla="*/ 2202635 h 2754449"/>
              <a:gd name="connsiteX64" fmla="*/ 554607 w 716009"/>
              <a:gd name="connsiteY64" fmla="*/ 2225384 h 2754449"/>
              <a:gd name="connsiteX65" fmla="*/ 543127 w 716009"/>
              <a:gd name="connsiteY65" fmla="*/ 2253642 h 2754449"/>
              <a:gd name="connsiteX66" fmla="*/ 510677 w 716009"/>
              <a:gd name="connsiteY66" fmla="*/ 2312687 h 2754449"/>
              <a:gd name="connsiteX67" fmla="*/ 487839 w 716009"/>
              <a:gd name="connsiteY67" fmla="*/ 2358073 h 2754449"/>
              <a:gd name="connsiteX68" fmla="*/ 477940 w 716009"/>
              <a:gd name="connsiteY68" fmla="*/ 2372253 h 2754449"/>
              <a:gd name="connsiteX69" fmla="*/ 467673 w 716009"/>
              <a:gd name="connsiteY69" fmla="*/ 2390935 h 2754449"/>
              <a:gd name="connsiteX70" fmla="*/ 423885 w 716009"/>
              <a:gd name="connsiteY70" fmla="*/ 2449688 h 2754449"/>
              <a:gd name="connsiteX71" fmla="*/ 396277 w 716009"/>
              <a:gd name="connsiteY71" fmla="*/ 2489236 h 2754449"/>
              <a:gd name="connsiteX0" fmla="*/ 396277 w 716009"/>
              <a:gd name="connsiteY0" fmla="*/ 2489236 h 2668028"/>
              <a:gd name="connsiteX1" fmla="*/ 388945 w 716009"/>
              <a:gd name="connsiteY1" fmla="*/ 2496569 h 2668028"/>
              <a:gd name="connsiteX2" fmla="*/ 381102 w 716009"/>
              <a:gd name="connsiteY2" fmla="*/ 2507092 h 2668028"/>
              <a:gd name="connsiteX3" fmla="*/ 321392 w 716009"/>
              <a:gd name="connsiteY3" fmla="*/ 2564125 h 2668028"/>
              <a:gd name="connsiteX4" fmla="*/ 292841 w 716009"/>
              <a:gd name="connsiteY4" fmla="*/ 2592677 h 2668028"/>
              <a:gd name="connsiteX5" fmla="*/ 288840 w 716009"/>
              <a:gd name="connsiteY5" fmla="*/ 2595217 h 2668028"/>
              <a:gd name="connsiteX6" fmla="*/ 462966 w 716009"/>
              <a:gd name="connsiteY6" fmla="*/ 2658090 h 2668028"/>
              <a:gd name="connsiteX7" fmla="*/ 179002 w 716009"/>
              <a:gd name="connsiteY7" fmla="*/ 2664948 h 2668028"/>
              <a:gd name="connsiteX8" fmla="*/ 0 w 716009"/>
              <a:gd name="connsiteY8" fmla="*/ 2616699 h 2668028"/>
              <a:gd name="connsiteX9" fmla="*/ 101376 w 716009"/>
              <a:gd name="connsiteY9" fmla="*/ 2338082 h 2668028"/>
              <a:gd name="connsiteX10" fmla="*/ 179002 w 716009"/>
              <a:gd name="connsiteY10" fmla="*/ 2485946 h 2668028"/>
              <a:gd name="connsiteX11" fmla="*/ 280686 w 716009"/>
              <a:gd name="connsiteY11" fmla="*/ 2422322 h 2668028"/>
              <a:gd name="connsiteX12" fmla="*/ 311792 w 716009"/>
              <a:gd name="connsiteY12" fmla="*/ 2394300 h 2668028"/>
              <a:gd name="connsiteX13" fmla="*/ 374446 w 716009"/>
              <a:gd name="connsiteY13" fmla="*/ 2333628 h 2668028"/>
              <a:gd name="connsiteX14" fmla="*/ 407833 w 716009"/>
              <a:gd name="connsiteY14" fmla="*/ 2292386 h 2668028"/>
              <a:gd name="connsiteX15" fmla="*/ 459268 w 716009"/>
              <a:gd name="connsiteY15" fmla="*/ 2221997 h 2668028"/>
              <a:gd name="connsiteX16" fmla="*/ 490431 w 716009"/>
              <a:gd name="connsiteY16" fmla="*/ 2171075 h 2668028"/>
              <a:gd name="connsiteX17" fmla="*/ 534178 w 716009"/>
              <a:gd name="connsiteY17" fmla="*/ 2089274 h 2668028"/>
              <a:gd name="connsiteX18" fmla="*/ 561223 w 716009"/>
              <a:gd name="connsiteY18" fmla="*/ 2031387 h 2668028"/>
              <a:gd name="connsiteX19" fmla="*/ 598309 w 716009"/>
              <a:gd name="connsiteY19" fmla="*/ 1936480 h 2668028"/>
              <a:gd name="connsiteX20" fmla="*/ 619878 w 716009"/>
              <a:gd name="connsiteY20" fmla="*/ 1875249 h 2668028"/>
              <a:gd name="connsiteX21" fmla="*/ 651234 w 716009"/>
              <a:gd name="connsiteY21" fmla="*/ 1761137 h 2668028"/>
              <a:gd name="connsiteX22" fmla="*/ 665605 w 716009"/>
              <a:gd name="connsiteY22" fmla="*/ 1704797 h 2668028"/>
              <a:gd name="connsiteX23" fmla="*/ 697449 w 716009"/>
              <a:gd name="connsiteY23" fmla="*/ 1522252 h 2668028"/>
              <a:gd name="connsiteX24" fmla="*/ 697449 w 716009"/>
              <a:gd name="connsiteY24" fmla="*/ 1522250 h 2668028"/>
              <a:gd name="connsiteX25" fmla="*/ 710074 w 716009"/>
              <a:gd name="connsiteY25" fmla="*/ 1368996 h 2668028"/>
              <a:gd name="connsiteX26" fmla="*/ 713717 w 716009"/>
              <a:gd name="connsiteY26" fmla="*/ 1324763 h 2668028"/>
              <a:gd name="connsiteX27" fmla="*/ 712312 w 716009"/>
              <a:gd name="connsiteY27" fmla="*/ 1274280 h 2668028"/>
              <a:gd name="connsiteX28" fmla="*/ 692689 w 716009"/>
              <a:gd name="connsiteY28" fmla="*/ 1094012 h 2668028"/>
              <a:gd name="connsiteX29" fmla="*/ 670419 w 716009"/>
              <a:gd name="connsiteY29" fmla="*/ 963848 h 2668028"/>
              <a:gd name="connsiteX30" fmla="*/ 647824 w 716009"/>
              <a:gd name="connsiteY30" fmla="*/ 861603 h 2668028"/>
              <a:gd name="connsiteX31" fmla="*/ 612331 w 716009"/>
              <a:gd name="connsiteY31" fmla="*/ 742960 h 2668028"/>
              <a:gd name="connsiteX32" fmla="*/ 580590 w 716009"/>
              <a:gd name="connsiteY32" fmla="*/ 651882 h 2668028"/>
              <a:gd name="connsiteX33" fmla="*/ 532970 w 716009"/>
              <a:gd name="connsiteY33" fmla="*/ 547166 h 2668028"/>
              <a:gd name="connsiteX34" fmla="*/ 493601 w 716009"/>
              <a:gd name="connsiteY34" fmla="*/ 469503 h 2668028"/>
              <a:gd name="connsiteX35" fmla="*/ 434552 w 716009"/>
              <a:gd name="connsiteY35" fmla="*/ 381109 h 2668028"/>
              <a:gd name="connsiteX36" fmla="*/ 389451 w 716009"/>
              <a:gd name="connsiteY36" fmla="*/ 319164 h 2668028"/>
              <a:gd name="connsiteX37" fmla="*/ 318654 w 716009"/>
              <a:gd name="connsiteY37" fmla="*/ 249443 h 2668028"/>
              <a:gd name="connsiteX38" fmla="*/ 270731 w 716009"/>
              <a:gd name="connsiteY38" fmla="*/ 205610 h 2668028"/>
              <a:gd name="connsiteX39" fmla="*/ 184155 w 716009"/>
              <a:gd name="connsiteY39" fmla="*/ 156849 h 2668028"/>
              <a:gd name="connsiteX40" fmla="*/ 140042 w 716009"/>
              <a:gd name="connsiteY40" fmla="*/ 133624 h 2668028"/>
              <a:gd name="connsiteX41" fmla="*/ 66984 w 716009"/>
              <a:gd name="connsiteY41" fmla="*/ 120262 h 2668028"/>
              <a:gd name="connsiteX42" fmla="*/ 194457 w 716009"/>
              <a:gd name="connsiteY42" fmla="*/ 25626 h 2668028"/>
              <a:gd name="connsiteX43" fmla="*/ 223488 w 716009"/>
              <a:gd name="connsiteY43" fmla="*/ 0 h 2668028"/>
              <a:gd name="connsiteX44" fmla="*/ 278703 w 716009"/>
              <a:gd name="connsiteY44" fmla="*/ 31097 h 2668028"/>
              <a:gd name="connsiteX45" fmla="*/ 716009 w 716009"/>
              <a:gd name="connsiteY45" fmla="*/ 1228103 h 2668028"/>
              <a:gd name="connsiteX46" fmla="*/ 716009 w 716009"/>
              <a:gd name="connsiteY46" fmla="*/ 1407105 h 2668028"/>
              <a:gd name="connsiteX47" fmla="*/ 712544 w 716009"/>
              <a:gd name="connsiteY47" fmla="*/ 1481846 h 2668028"/>
              <a:gd name="connsiteX48" fmla="*/ 711830 w 716009"/>
              <a:gd name="connsiteY48" fmla="*/ 1548364 h 2668028"/>
              <a:gd name="connsiteX49" fmla="*/ 707523 w 716009"/>
              <a:gd name="connsiteY49" fmla="*/ 1590162 h 2668028"/>
              <a:gd name="connsiteX50" fmla="*/ 705901 w 716009"/>
              <a:gd name="connsiteY50" fmla="*/ 1625158 h 2668028"/>
              <a:gd name="connsiteX51" fmla="*/ 698580 w 716009"/>
              <a:gd name="connsiteY51" fmla="*/ 1676942 h 2668028"/>
              <a:gd name="connsiteX52" fmla="*/ 691817 w 716009"/>
              <a:gd name="connsiteY52" fmla="*/ 1742575 h 2668028"/>
              <a:gd name="connsiteX53" fmla="*/ 682406 w 716009"/>
              <a:gd name="connsiteY53" fmla="*/ 1791357 h 2668028"/>
              <a:gd name="connsiteX54" fmla="*/ 676558 w 716009"/>
              <a:gd name="connsiteY54" fmla="*/ 1832729 h 2668028"/>
              <a:gd name="connsiteX55" fmla="*/ 666254 w 716009"/>
              <a:gd name="connsiteY55" fmla="*/ 1875085 h 2668028"/>
              <a:gd name="connsiteX56" fmla="*/ 656297 w 716009"/>
              <a:gd name="connsiteY56" fmla="*/ 1926699 h 2668028"/>
              <a:gd name="connsiteX57" fmla="*/ 640594 w 716009"/>
              <a:gd name="connsiteY57" fmla="*/ 1980565 h 2668028"/>
              <a:gd name="connsiteX58" fmla="*/ 629451 w 716009"/>
              <a:gd name="connsiteY58" fmla="*/ 2026371 h 2668028"/>
              <a:gd name="connsiteX59" fmla="*/ 617789 w 716009"/>
              <a:gd name="connsiteY59" fmla="*/ 2058795 h 2668028"/>
              <a:gd name="connsiteX60" fmla="*/ 606368 w 716009"/>
              <a:gd name="connsiteY60" fmla="*/ 2097976 h 2668028"/>
              <a:gd name="connsiteX61" fmla="*/ 583080 w 716009"/>
              <a:gd name="connsiteY61" fmla="*/ 2155299 h 2668028"/>
              <a:gd name="connsiteX62" fmla="*/ 566055 w 716009"/>
              <a:gd name="connsiteY62" fmla="*/ 2202635 h 2668028"/>
              <a:gd name="connsiteX63" fmla="*/ 554607 w 716009"/>
              <a:gd name="connsiteY63" fmla="*/ 2225384 h 2668028"/>
              <a:gd name="connsiteX64" fmla="*/ 543127 w 716009"/>
              <a:gd name="connsiteY64" fmla="*/ 2253642 h 2668028"/>
              <a:gd name="connsiteX65" fmla="*/ 510677 w 716009"/>
              <a:gd name="connsiteY65" fmla="*/ 2312687 h 2668028"/>
              <a:gd name="connsiteX66" fmla="*/ 487839 w 716009"/>
              <a:gd name="connsiteY66" fmla="*/ 2358073 h 2668028"/>
              <a:gd name="connsiteX67" fmla="*/ 477940 w 716009"/>
              <a:gd name="connsiteY67" fmla="*/ 2372253 h 2668028"/>
              <a:gd name="connsiteX68" fmla="*/ 467673 w 716009"/>
              <a:gd name="connsiteY68" fmla="*/ 2390935 h 2668028"/>
              <a:gd name="connsiteX69" fmla="*/ 423885 w 716009"/>
              <a:gd name="connsiteY69" fmla="*/ 2449688 h 2668028"/>
              <a:gd name="connsiteX70" fmla="*/ 396277 w 716009"/>
              <a:gd name="connsiteY70" fmla="*/ 2489236 h 2668028"/>
              <a:gd name="connsiteX0" fmla="*/ 383963 w 703695"/>
              <a:gd name="connsiteY0" fmla="*/ 2489236 h 2668028"/>
              <a:gd name="connsiteX1" fmla="*/ 376631 w 703695"/>
              <a:gd name="connsiteY1" fmla="*/ 2496569 h 2668028"/>
              <a:gd name="connsiteX2" fmla="*/ 368788 w 703695"/>
              <a:gd name="connsiteY2" fmla="*/ 2507092 h 2668028"/>
              <a:gd name="connsiteX3" fmla="*/ 309078 w 703695"/>
              <a:gd name="connsiteY3" fmla="*/ 2564125 h 2668028"/>
              <a:gd name="connsiteX4" fmla="*/ 280527 w 703695"/>
              <a:gd name="connsiteY4" fmla="*/ 2592677 h 2668028"/>
              <a:gd name="connsiteX5" fmla="*/ 276526 w 703695"/>
              <a:gd name="connsiteY5" fmla="*/ 2595217 h 2668028"/>
              <a:gd name="connsiteX6" fmla="*/ 450652 w 703695"/>
              <a:gd name="connsiteY6" fmla="*/ 2658090 h 2668028"/>
              <a:gd name="connsiteX7" fmla="*/ 166688 w 703695"/>
              <a:gd name="connsiteY7" fmla="*/ 2664948 h 2668028"/>
              <a:gd name="connsiteX8" fmla="*/ 0 w 703695"/>
              <a:gd name="connsiteY8" fmla="*/ 2635249 h 2668028"/>
              <a:gd name="connsiteX9" fmla="*/ 89062 w 703695"/>
              <a:gd name="connsiteY9" fmla="*/ 2338082 h 2668028"/>
              <a:gd name="connsiteX10" fmla="*/ 166688 w 703695"/>
              <a:gd name="connsiteY10" fmla="*/ 2485946 h 2668028"/>
              <a:gd name="connsiteX11" fmla="*/ 268372 w 703695"/>
              <a:gd name="connsiteY11" fmla="*/ 2422322 h 2668028"/>
              <a:gd name="connsiteX12" fmla="*/ 299478 w 703695"/>
              <a:gd name="connsiteY12" fmla="*/ 2394300 h 2668028"/>
              <a:gd name="connsiteX13" fmla="*/ 362132 w 703695"/>
              <a:gd name="connsiteY13" fmla="*/ 2333628 h 2668028"/>
              <a:gd name="connsiteX14" fmla="*/ 395519 w 703695"/>
              <a:gd name="connsiteY14" fmla="*/ 2292386 h 2668028"/>
              <a:gd name="connsiteX15" fmla="*/ 446954 w 703695"/>
              <a:gd name="connsiteY15" fmla="*/ 2221997 h 2668028"/>
              <a:gd name="connsiteX16" fmla="*/ 478117 w 703695"/>
              <a:gd name="connsiteY16" fmla="*/ 2171075 h 2668028"/>
              <a:gd name="connsiteX17" fmla="*/ 521864 w 703695"/>
              <a:gd name="connsiteY17" fmla="*/ 2089274 h 2668028"/>
              <a:gd name="connsiteX18" fmla="*/ 548909 w 703695"/>
              <a:gd name="connsiteY18" fmla="*/ 2031387 h 2668028"/>
              <a:gd name="connsiteX19" fmla="*/ 585995 w 703695"/>
              <a:gd name="connsiteY19" fmla="*/ 1936480 h 2668028"/>
              <a:gd name="connsiteX20" fmla="*/ 607564 w 703695"/>
              <a:gd name="connsiteY20" fmla="*/ 1875249 h 2668028"/>
              <a:gd name="connsiteX21" fmla="*/ 638920 w 703695"/>
              <a:gd name="connsiteY21" fmla="*/ 1761137 h 2668028"/>
              <a:gd name="connsiteX22" fmla="*/ 653291 w 703695"/>
              <a:gd name="connsiteY22" fmla="*/ 1704797 h 2668028"/>
              <a:gd name="connsiteX23" fmla="*/ 685135 w 703695"/>
              <a:gd name="connsiteY23" fmla="*/ 1522252 h 2668028"/>
              <a:gd name="connsiteX24" fmla="*/ 685135 w 703695"/>
              <a:gd name="connsiteY24" fmla="*/ 1522250 h 2668028"/>
              <a:gd name="connsiteX25" fmla="*/ 697760 w 703695"/>
              <a:gd name="connsiteY25" fmla="*/ 1368996 h 2668028"/>
              <a:gd name="connsiteX26" fmla="*/ 701403 w 703695"/>
              <a:gd name="connsiteY26" fmla="*/ 1324763 h 2668028"/>
              <a:gd name="connsiteX27" fmla="*/ 699998 w 703695"/>
              <a:gd name="connsiteY27" fmla="*/ 1274280 h 2668028"/>
              <a:gd name="connsiteX28" fmla="*/ 680375 w 703695"/>
              <a:gd name="connsiteY28" fmla="*/ 1094012 h 2668028"/>
              <a:gd name="connsiteX29" fmla="*/ 658105 w 703695"/>
              <a:gd name="connsiteY29" fmla="*/ 963848 h 2668028"/>
              <a:gd name="connsiteX30" fmla="*/ 635510 w 703695"/>
              <a:gd name="connsiteY30" fmla="*/ 861603 h 2668028"/>
              <a:gd name="connsiteX31" fmla="*/ 600017 w 703695"/>
              <a:gd name="connsiteY31" fmla="*/ 742960 h 2668028"/>
              <a:gd name="connsiteX32" fmla="*/ 568276 w 703695"/>
              <a:gd name="connsiteY32" fmla="*/ 651882 h 2668028"/>
              <a:gd name="connsiteX33" fmla="*/ 520656 w 703695"/>
              <a:gd name="connsiteY33" fmla="*/ 547166 h 2668028"/>
              <a:gd name="connsiteX34" fmla="*/ 481287 w 703695"/>
              <a:gd name="connsiteY34" fmla="*/ 469503 h 2668028"/>
              <a:gd name="connsiteX35" fmla="*/ 422238 w 703695"/>
              <a:gd name="connsiteY35" fmla="*/ 381109 h 2668028"/>
              <a:gd name="connsiteX36" fmla="*/ 377137 w 703695"/>
              <a:gd name="connsiteY36" fmla="*/ 319164 h 2668028"/>
              <a:gd name="connsiteX37" fmla="*/ 306340 w 703695"/>
              <a:gd name="connsiteY37" fmla="*/ 249443 h 2668028"/>
              <a:gd name="connsiteX38" fmla="*/ 258417 w 703695"/>
              <a:gd name="connsiteY38" fmla="*/ 205610 h 2668028"/>
              <a:gd name="connsiteX39" fmla="*/ 171841 w 703695"/>
              <a:gd name="connsiteY39" fmla="*/ 156849 h 2668028"/>
              <a:gd name="connsiteX40" fmla="*/ 127728 w 703695"/>
              <a:gd name="connsiteY40" fmla="*/ 133624 h 2668028"/>
              <a:gd name="connsiteX41" fmla="*/ 54670 w 703695"/>
              <a:gd name="connsiteY41" fmla="*/ 120262 h 2668028"/>
              <a:gd name="connsiteX42" fmla="*/ 182143 w 703695"/>
              <a:gd name="connsiteY42" fmla="*/ 25626 h 2668028"/>
              <a:gd name="connsiteX43" fmla="*/ 211174 w 703695"/>
              <a:gd name="connsiteY43" fmla="*/ 0 h 2668028"/>
              <a:gd name="connsiteX44" fmla="*/ 266389 w 703695"/>
              <a:gd name="connsiteY44" fmla="*/ 31097 h 2668028"/>
              <a:gd name="connsiteX45" fmla="*/ 703695 w 703695"/>
              <a:gd name="connsiteY45" fmla="*/ 1228103 h 2668028"/>
              <a:gd name="connsiteX46" fmla="*/ 703695 w 703695"/>
              <a:gd name="connsiteY46" fmla="*/ 1407105 h 2668028"/>
              <a:gd name="connsiteX47" fmla="*/ 700230 w 703695"/>
              <a:gd name="connsiteY47" fmla="*/ 1481846 h 2668028"/>
              <a:gd name="connsiteX48" fmla="*/ 699516 w 703695"/>
              <a:gd name="connsiteY48" fmla="*/ 1548364 h 2668028"/>
              <a:gd name="connsiteX49" fmla="*/ 695209 w 703695"/>
              <a:gd name="connsiteY49" fmla="*/ 1590162 h 2668028"/>
              <a:gd name="connsiteX50" fmla="*/ 693587 w 703695"/>
              <a:gd name="connsiteY50" fmla="*/ 1625158 h 2668028"/>
              <a:gd name="connsiteX51" fmla="*/ 686266 w 703695"/>
              <a:gd name="connsiteY51" fmla="*/ 1676942 h 2668028"/>
              <a:gd name="connsiteX52" fmla="*/ 679503 w 703695"/>
              <a:gd name="connsiteY52" fmla="*/ 1742575 h 2668028"/>
              <a:gd name="connsiteX53" fmla="*/ 670092 w 703695"/>
              <a:gd name="connsiteY53" fmla="*/ 1791357 h 2668028"/>
              <a:gd name="connsiteX54" fmla="*/ 664244 w 703695"/>
              <a:gd name="connsiteY54" fmla="*/ 1832729 h 2668028"/>
              <a:gd name="connsiteX55" fmla="*/ 653940 w 703695"/>
              <a:gd name="connsiteY55" fmla="*/ 1875085 h 2668028"/>
              <a:gd name="connsiteX56" fmla="*/ 643983 w 703695"/>
              <a:gd name="connsiteY56" fmla="*/ 1926699 h 2668028"/>
              <a:gd name="connsiteX57" fmla="*/ 628280 w 703695"/>
              <a:gd name="connsiteY57" fmla="*/ 1980565 h 2668028"/>
              <a:gd name="connsiteX58" fmla="*/ 617137 w 703695"/>
              <a:gd name="connsiteY58" fmla="*/ 2026371 h 2668028"/>
              <a:gd name="connsiteX59" fmla="*/ 605475 w 703695"/>
              <a:gd name="connsiteY59" fmla="*/ 2058795 h 2668028"/>
              <a:gd name="connsiteX60" fmla="*/ 594054 w 703695"/>
              <a:gd name="connsiteY60" fmla="*/ 2097976 h 2668028"/>
              <a:gd name="connsiteX61" fmla="*/ 570766 w 703695"/>
              <a:gd name="connsiteY61" fmla="*/ 2155299 h 2668028"/>
              <a:gd name="connsiteX62" fmla="*/ 553741 w 703695"/>
              <a:gd name="connsiteY62" fmla="*/ 2202635 h 2668028"/>
              <a:gd name="connsiteX63" fmla="*/ 542293 w 703695"/>
              <a:gd name="connsiteY63" fmla="*/ 2225384 h 2668028"/>
              <a:gd name="connsiteX64" fmla="*/ 530813 w 703695"/>
              <a:gd name="connsiteY64" fmla="*/ 2253642 h 2668028"/>
              <a:gd name="connsiteX65" fmla="*/ 498363 w 703695"/>
              <a:gd name="connsiteY65" fmla="*/ 2312687 h 2668028"/>
              <a:gd name="connsiteX66" fmla="*/ 475525 w 703695"/>
              <a:gd name="connsiteY66" fmla="*/ 2358073 h 2668028"/>
              <a:gd name="connsiteX67" fmla="*/ 465626 w 703695"/>
              <a:gd name="connsiteY67" fmla="*/ 2372253 h 2668028"/>
              <a:gd name="connsiteX68" fmla="*/ 455359 w 703695"/>
              <a:gd name="connsiteY68" fmla="*/ 2390935 h 2668028"/>
              <a:gd name="connsiteX69" fmla="*/ 411571 w 703695"/>
              <a:gd name="connsiteY69" fmla="*/ 2449688 h 2668028"/>
              <a:gd name="connsiteX70" fmla="*/ 383963 w 703695"/>
              <a:gd name="connsiteY70" fmla="*/ 2489236 h 2668028"/>
              <a:gd name="connsiteX0" fmla="*/ 383963 w 703695"/>
              <a:gd name="connsiteY0" fmla="*/ 2489236 h 2669173"/>
              <a:gd name="connsiteX1" fmla="*/ 376631 w 703695"/>
              <a:gd name="connsiteY1" fmla="*/ 2496569 h 2669173"/>
              <a:gd name="connsiteX2" fmla="*/ 368788 w 703695"/>
              <a:gd name="connsiteY2" fmla="*/ 2507092 h 2669173"/>
              <a:gd name="connsiteX3" fmla="*/ 309078 w 703695"/>
              <a:gd name="connsiteY3" fmla="*/ 2564125 h 2669173"/>
              <a:gd name="connsiteX4" fmla="*/ 280527 w 703695"/>
              <a:gd name="connsiteY4" fmla="*/ 2592677 h 2669173"/>
              <a:gd name="connsiteX5" fmla="*/ 276526 w 703695"/>
              <a:gd name="connsiteY5" fmla="*/ 2595217 h 2669173"/>
              <a:gd name="connsiteX6" fmla="*/ 450652 w 703695"/>
              <a:gd name="connsiteY6" fmla="*/ 2658090 h 2669173"/>
              <a:gd name="connsiteX7" fmla="*/ 0 w 703695"/>
              <a:gd name="connsiteY7" fmla="*/ 2635249 h 2669173"/>
              <a:gd name="connsiteX8" fmla="*/ 89062 w 703695"/>
              <a:gd name="connsiteY8" fmla="*/ 2338082 h 2669173"/>
              <a:gd name="connsiteX9" fmla="*/ 166688 w 703695"/>
              <a:gd name="connsiteY9" fmla="*/ 2485946 h 2669173"/>
              <a:gd name="connsiteX10" fmla="*/ 268372 w 703695"/>
              <a:gd name="connsiteY10" fmla="*/ 2422322 h 2669173"/>
              <a:gd name="connsiteX11" fmla="*/ 299478 w 703695"/>
              <a:gd name="connsiteY11" fmla="*/ 2394300 h 2669173"/>
              <a:gd name="connsiteX12" fmla="*/ 362132 w 703695"/>
              <a:gd name="connsiteY12" fmla="*/ 2333628 h 2669173"/>
              <a:gd name="connsiteX13" fmla="*/ 395519 w 703695"/>
              <a:gd name="connsiteY13" fmla="*/ 2292386 h 2669173"/>
              <a:gd name="connsiteX14" fmla="*/ 446954 w 703695"/>
              <a:gd name="connsiteY14" fmla="*/ 2221997 h 2669173"/>
              <a:gd name="connsiteX15" fmla="*/ 478117 w 703695"/>
              <a:gd name="connsiteY15" fmla="*/ 2171075 h 2669173"/>
              <a:gd name="connsiteX16" fmla="*/ 521864 w 703695"/>
              <a:gd name="connsiteY16" fmla="*/ 2089274 h 2669173"/>
              <a:gd name="connsiteX17" fmla="*/ 548909 w 703695"/>
              <a:gd name="connsiteY17" fmla="*/ 2031387 h 2669173"/>
              <a:gd name="connsiteX18" fmla="*/ 585995 w 703695"/>
              <a:gd name="connsiteY18" fmla="*/ 1936480 h 2669173"/>
              <a:gd name="connsiteX19" fmla="*/ 607564 w 703695"/>
              <a:gd name="connsiteY19" fmla="*/ 1875249 h 2669173"/>
              <a:gd name="connsiteX20" fmla="*/ 638920 w 703695"/>
              <a:gd name="connsiteY20" fmla="*/ 1761137 h 2669173"/>
              <a:gd name="connsiteX21" fmla="*/ 653291 w 703695"/>
              <a:gd name="connsiteY21" fmla="*/ 1704797 h 2669173"/>
              <a:gd name="connsiteX22" fmla="*/ 685135 w 703695"/>
              <a:gd name="connsiteY22" fmla="*/ 1522252 h 2669173"/>
              <a:gd name="connsiteX23" fmla="*/ 685135 w 703695"/>
              <a:gd name="connsiteY23" fmla="*/ 1522250 h 2669173"/>
              <a:gd name="connsiteX24" fmla="*/ 697760 w 703695"/>
              <a:gd name="connsiteY24" fmla="*/ 1368996 h 2669173"/>
              <a:gd name="connsiteX25" fmla="*/ 701403 w 703695"/>
              <a:gd name="connsiteY25" fmla="*/ 1324763 h 2669173"/>
              <a:gd name="connsiteX26" fmla="*/ 699998 w 703695"/>
              <a:gd name="connsiteY26" fmla="*/ 1274280 h 2669173"/>
              <a:gd name="connsiteX27" fmla="*/ 680375 w 703695"/>
              <a:gd name="connsiteY27" fmla="*/ 1094012 h 2669173"/>
              <a:gd name="connsiteX28" fmla="*/ 658105 w 703695"/>
              <a:gd name="connsiteY28" fmla="*/ 963848 h 2669173"/>
              <a:gd name="connsiteX29" fmla="*/ 635510 w 703695"/>
              <a:gd name="connsiteY29" fmla="*/ 861603 h 2669173"/>
              <a:gd name="connsiteX30" fmla="*/ 600017 w 703695"/>
              <a:gd name="connsiteY30" fmla="*/ 742960 h 2669173"/>
              <a:gd name="connsiteX31" fmla="*/ 568276 w 703695"/>
              <a:gd name="connsiteY31" fmla="*/ 651882 h 2669173"/>
              <a:gd name="connsiteX32" fmla="*/ 520656 w 703695"/>
              <a:gd name="connsiteY32" fmla="*/ 547166 h 2669173"/>
              <a:gd name="connsiteX33" fmla="*/ 481287 w 703695"/>
              <a:gd name="connsiteY33" fmla="*/ 469503 h 2669173"/>
              <a:gd name="connsiteX34" fmla="*/ 422238 w 703695"/>
              <a:gd name="connsiteY34" fmla="*/ 381109 h 2669173"/>
              <a:gd name="connsiteX35" fmla="*/ 377137 w 703695"/>
              <a:gd name="connsiteY35" fmla="*/ 319164 h 2669173"/>
              <a:gd name="connsiteX36" fmla="*/ 306340 w 703695"/>
              <a:gd name="connsiteY36" fmla="*/ 249443 h 2669173"/>
              <a:gd name="connsiteX37" fmla="*/ 258417 w 703695"/>
              <a:gd name="connsiteY37" fmla="*/ 205610 h 2669173"/>
              <a:gd name="connsiteX38" fmla="*/ 171841 w 703695"/>
              <a:gd name="connsiteY38" fmla="*/ 156849 h 2669173"/>
              <a:gd name="connsiteX39" fmla="*/ 127728 w 703695"/>
              <a:gd name="connsiteY39" fmla="*/ 133624 h 2669173"/>
              <a:gd name="connsiteX40" fmla="*/ 54670 w 703695"/>
              <a:gd name="connsiteY40" fmla="*/ 120262 h 2669173"/>
              <a:gd name="connsiteX41" fmla="*/ 182143 w 703695"/>
              <a:gd name="connsiteY41" fmla="*/ 25626 h 2669173"/>
              <a:gd name="connsiteX42" fmla="*/ 211174 w 703695"/>
              <a:gd name="connsiteY42" fmla="*/ 0 h 2669173"/>
              <a:gd name="connsiteX43" fmla="*/ 266389 w 703695"/>
              <a:gd name="connsiteY43" fmla="*/ 31097 h 2669173"/>
              <a:gd name="connsiteX44" fmla="*/ 703695 w 703695"/>
              <a:gd name="connsiteY44" fmla="*/ 1228103 h 2669173"/>
              <a:gd name="connsiteX45" fmla="*/ 703695 w 703695"/>
              <a:gd name="connsiteY45" fmla="*/ 1407105 h 2669173"/>
              <a:gd name="connsiteX46" fmla="*/ 700230 w 703695"/>
              <a:gd name="connsiteY46" fmla="*/ 1481846 h 2669173"/>
              <a:gd name="connsiteX47" fmla="*/ 699516 w 703695"/>
              <a:gd name="connsiteY47" fmla="*/ 1548364 h 2669173"/>
              <a:gd name="connsiteX48" fmla="*/ 695209 w 703695"/>
              <a:gd name="connsiteY48" fmla="*/ 1590162 h 2669173"/>
              <a:gd name="connsiteX49" fmla="*/ 693587 w 703695"/>
              <a:gd name="connsiteY49" fmla="*/ 1625158 h 2669173"/>
              <a:gd name="connsiteX50" fmla="*/ 686266 w 703695"/>
              <a:gd name="connsiteY50" fmla="*/ 1676942 h 2669173"/>
              <a:gd name="connsiteX51" fmla="*/ 679503 w 703695"/>
              <a:gd name="connsiteY51" fmla="*/ 1742575 h 2669173"/>
              <a:gd name="connsiteX52" fmla="*/ 670092 w 703695"/>
              <a:gd name="connsiteY52" fmla="*/ 1791357 h 2669173"/>
              <a:gd name="connsiteX53" fmla="*/ 664244 w 703695"/>
              <a:gd name="connsiteY53" fmla="*/ 1832729 h 2669173"/>
              <a:gd name="connsiteX54" fmla="*/ 653940 w 703695"/>
              <a:gd name="connsiteY54" fmla="*/ 1875085 h 2669173"/>
              <a:gd name="connsiteX55" fmla="*/ 643983 w 703695"/>
              <a:gd name="connsiteY55" fmla="*/ 1926699 h 2669173"/>
              <a:gd name="connsiteX56" fmla="*/ 628280 w 703695"/>
              <a:gd name="connsiteY56" fmla="*/ 1980565 h 2669173"/>
              <a:gd name="connsiteX57" fmla="*/ 617137 w 703695"/>
              <a:gd name="connsiteY57" fmla="*/ 2026371 h 2669173"/>
              <a:gd name="connsiteX58" fmla="*/ 605475 w 703695"/>
              <a:gd name="connsiteY58" fmla="*/ 2058795 h 2669173"/>
              <a:gd name="connsiteX59" fmla="*/ 594054 w 703695"/>
              <a:gd name="connsiteY59" fmla="*/ 2097976 h 2669173"/>
              <a:gd name="connsiteX60" fmla="*/ 570766 w 703695"/>
              <a:gd name="connsiteY60" fmla="*/ 2155299 h 2669173"/>
              <a:gd name="connsiteX61" fmla="*/ 553741 w 703695"/>
              <a:gd name="connsiteY61" fmla="*/ 2202635 h 2669173"/>
              <a:gd name="connsiteX62" fmla="*/ 542293 w 703695"/>
              <a:gd name="connsiteY62" fmla="*/ 2225384 h 2669173"/>
              <a:gd name="connsiteX63" fmla="*/ 530813 w 703695"/>
              <a:gd name="connsiteY63" fmla="*/ 2253642 h 2669173"/>
              <a:gd name="connsiteX64" fmla="*/ 498363 w 703695"/>
              <a:gd name="connsiteY64" fmla="*/ 2312687 h 2669173"/>
              <a:gd name="connsiteX65" fmla="*/ 475525 w 703695"/>
              <a:gd name="connsiteY65" fmla="*/ 2358073 h 2669173"/>
              <a:gd name="connsiteX66" fmla="*/ 465626 w 703695"/>
              <a:gd name="connsiteY66" fmla="*/ 2372253 h 2669173"/>
              <a:gd name="connsiteX67" fmla="*/ 455359 w 703695"/>
              <a:gd name="connsiteY67" fmla="*/ 2390935 h 2669173"/>
              <a:gd name="connsiteX68" fmla="*/ 411571 w 703695"/>
              <a:gd name="connsiteY68" fmla="*/ 2449688 h 2669173"/>
              <a:gd name="connsiteX69" fmla="*/ 383963 w 703695"/>
              <a:gd name="connsiteY69" fmla="*/ 2489236 h 2669173"/>
              <a:gd name="connsiteX0" fmla="*/ 383963 w 703695"/>
              <a:gd name="connsiteY0" fmla="*/ 2489236 h 2660276"/>
              <a:gd name="connsiteX1" fmla="*/ 376631 w 703695"/>
              <a:gd name="connsiteY1" fmla="*/ 2496569 h 2660276"/>
              <a:gd name="connsiteX2" fmla="*/ 368788 w 703695"/>
              <a:gd name="connsiteY2" fmla="*/ 2507092 h 2660276"/>
              <a:gd name="connsiteX3" fmla="*/ 309078 w 703695"/>
              <a:gd name="connsiteY3" fmla="*/ 2564125 h 2660276"/>
              <a:gd name="connsiteX4" fmla="*/ 280527 w 703695"/>
              <a:gd name="connsiteY4" fmla="*/ 2592677 h 2660276"/>
              <a:gd name="connsiteX5" fmla="*/ 276526 w 703695"/>
              <a:gd name="connsiteY5" fmla="*/ 2595217 h 2660276"/>
              <a:gd name="connsiteX6" fmla="*/ 450652 w 703695"/>
              <a:gd name="connsiteY6" fmla="*/ 2658090 h 2660276"/>
              <a:gd name="connsiteX7" fmla="*/ 0 w 703695"/>
              <a:gd name="connsiteY7" fmla="*/ 2635249 h 2660276"/>
              <a:gd name="connsiteX8" fmla="*/ 89062 w 703695"/>
              <a:gd name="connsiteY8" fmla="*/ 2338082 h 2660276"/>
              <a:gd name="connsiteX9" fmla="*/ 166688 w 703695"/>
              <a:gd name="connsiteY9" fmla="*/ 2485946 h 2660276"/>
              <a:gd name="connsiteX10" fmla="*/ 268372 w 703695"/>
              <a:gd name="connsiteY10" fmla="*/ 2422322 h 2660276"/>
              <a:gd name="connsiteX11" fmla="*/ 299478 w 703695"/>
              <a:gd name="connsiteY11" fmla="*/ 2394300 h 2660276"/>
              <a:gd name="connsiteX12" fmla="*/ 362132 w 703695"/>
              <a:gd name="connsiteY12" fmla="*/ 2333628 h 2660276"/>
              <a:gd name="connsiteX13" fmla="*/ 395519 w 703695"/>
              <a:gd name="connsiteY13" fmla="*/ 2292386 h 2660276"/>
              <a:gd name="connsiteX14" fmla="*/ 446954 w 703695"/>
              <a:gd name="connsiteY14" fmla="*/ 2221997 h 2660276"/>
              <a:gd name="connsiteX15" fmla="*/ 478117 w 703695"/>
              <a:gd name="connsiteY15" fmla="*/ 2171075 h 2660276"/>
              <a:gd name="connsiteX16" fmla="*/ 521864 w 703695"/>
              <a:gd name="connsiteY16" fmla="*/ 2089274 h 2660276"/>
              <a:gd name="connsiteX17" fmla="*/ 548909 w 703695"/>
              <a:gd name="connsiteY17" fmla="*/ 2031387 h 2660276"/>
              <a:gd name="connsiteX18" fmla="*/ 585995 w 703695"/>
              <a:gd name="connsiteY18" fmla="*/ 1936480 h 2660276"/>
              <a:gd name="connsiteX19" fmla="*/ 607564 w 703695"/>
              <a:gd name="connsiteY19" fmla="*/ 1875249 h 2660276"/>
              <a:gd name="connsiteX20" fmla="*/ 638920 w 703695"/>
              <a:gd name="connsiteY20" fmla="*/ 1761137 h 2660276"/>
              <a:gd name="connsiteX21" fmla="*/ 653291 w 703695"/>
              <a:gd name="connsiteY21" fmla="*/ 1704797 h 2660276"/>
              <a:gd name="connsiteX22" fmla="*/ 685135 w 703695"/>
              <a:gd name="connsiteY22" fmla="*/ 1522252 h 2660276"/>
              <a:gd name="connsiteX23" fmla="*/ 685135 w 703695"/>
              <a:gd name="connsiteY23" fmla="*/ 1522250 h 2660276"/>
              <a:gd name="connsiteX24" fmla="*/ 697760 w 703695"/>
              <a:gd name="connsiteY24" fmla="*/ 1368996 h 2660276"/>
              <a:gd name="connsiteX25" fmla="*/ 701403 w 703695"/>
              <a:gd name="connsiteY25" fmla="*/ 1324763 h 2660276"/>
              <a:gd name="connsiteX26" fmla="*/ 699998 w 703695"/>
              <a:gd name="connsiteY26" fmla="*/ 1274280 h 2660276"/>
              <a:gd name="connsiteX27" fmla="*/ 680375 w 703695"/>
              <a:gd name="connsiteY27" fmla="*/ 1094012 h 2660276"/>
              <a:gd name="connsiteX28" fmla="*/ 658105 w 703695"/>
              <a:gd name="connsiteY28" fmla="*/ 963848 h 2660276"/>
              <a:gd name="connsiteX29" fmla="*/ 635510 w 703695"/>
              <a:gd name="connsiteY29" fmla="*/ 861603 h 2660276"/>
              <a:gd name="connsiteX30" fmla="*/ 600017 w 703695"/>
              <a:gd name="connsiteY30" fmla="*/ 742960 h 2660276"/>
              <a:gd name="connsiteX31" fmla="*/ 568276 w 703695"/>
              <a:gd name="connsiteY31" fmla="*/ 651882 h 2660276"/>
              <a:gd name="connsiteX32" fmla="*/ 520656 w 703695"/>
              <a:gd name="connsiteY32" fmla="*/ 547166 h 2660276"/>
              <a:gd name="connsiteX33" fmla="*/ 481287 w 703695"/>
              <a:gd name="connsiteY33" fmla="*/ 469503 h 2660276"/>
              <a:gd name="connsiteX34" fmla="*/ 422238 w 703695"/>
              <a:gd name="connsiteY34" fmla="*/ 381109 h 2660276"/>
              <a:gd name="connsiteX35" fmla="*/ 377137 w 703695"/>
              <a:gd name="connsiteY35" fmla="*/ 319164 h 2660276"/>
              <a:gd name="connsiteX36" fmla="*/ 306340 w 703695"/>
              <a:gd name="connsiteY36" fmla="*/ 249443 h 2660276"/>
              <a:gd name="connsiteX37" fmla="*/ 258417 w 703695"/>
              <a:gd name="connsiteY37" fmla="*/ 205610 h 2660276"/>
              <a:gd name="connsiteX38" fmla="*/ 171841 w 703695"/>
              <a:gd name="connsiteY38" fmla="*/ 156849 h 2660276"/>
              <a:gd name="connsiteX39" fmla="*/ 127728 w 703695"/>
              <a:gd name="connsiteY39" fmla="*/ 133624 h 2660276"/>
              <a:gd name="connsiteX40" fmla="*/ 54670 w 703695"/>
              <a:gd name="connsiteY40" fmla="*/ 120262 h 2660276"/>
              <a:gd name="connsiteX41" fmla="*/ 182143 w 703695"/>
              <a:gd name="connsiteY41" fmla="*/ 25626 h 2660276"/>
              <a:gd name="connsiteX42" fmla="*/ 211174 w 703695"/>
              <a:gd name="connsiteY42" fmla="*/ 0 h 2660276"/>
              <a:gd name="connsiteX43" fmla="*/ 266389 w 703695"/>
              <a:gd name="connsiteY43" fmla="*/ 31097 h 2660276"/>
              <a:gd name="connsiteX44" fmla="*/ 703695 w 703695"/>
              <a:gd name="connsiteY44" fmla="*/ 1228103 h 2660276"/>
              <a:gd name="connsiteX45" fmla="*/ 703695 w 703695"/>
              <a:gd name="connsiteY45" fmla="*/ 1407105 h 2660276"/>
              <a:gd name="connsiteX46" fmla="*/ 700230 w 703695"/>
              <a:gd name="connsiteY46" fmla="*/ 1481846 h 2660276"/>
              <a:gd name="connsiteX47" fmla="*/ 699516 w 703695"/>
              <a:gd name="connsiteY47" fmla="*/ 1548364 h 2660276"/>
              <a:gd name="connsiteX48" fmla="*/ 695209 w 703695"/>
              <a:gd name="connsiteY48" fmla="*/ 1590162 h 2660276"/>
              <a:gd name="connsiteX49" fmla="*/ 693587 w 703695"/>
              <a:gd name="connsiteY49" fmla="*/ 1625158 h 2660276"/>
              <a:gd name="connsiteX50" fmla="*/ 686266 w 703695"/>
              <a:gd name="connsiteY50" fmla="*/ 1676942 h 2660276"/>
              <a:gd name="connsiteX51" fmla="*/ 679503 w 703695"/>
              <a:gd name="connsiteY51" fmla="*/ 1742575 h 2660276"/>
              <a:gd name="connsiteX52" fmla="*/ 670092 w 703695"/>
              <a:gd name="connsiteY52" fmla="*/ 1791357 h 2660276"/>
              <a:gd name="connsiteX53" fmla="*/ 664244 w 703695"/>
              <a:gd name="connsiteY53" fmla="*/ 1832729 h 2660276"/>
              <a:gd name="connsiteX54" fmla="*/ 653940 w 703695"/>
              <a:gd name="connsiteY54" fmla="*/ 1875085 h 2660276"/>
              <a:gd name="connsiteX55" fmla="*/ 643983 w 703695"/>
              <a:gd name="connsiteY55" fmla="*/ 1926699 h 2660276"/>
              <a:gd name="connsiteX56" fmla="*/ 628280 w 703695"/>
              <a:gd name="connsiteY56" fmla="*/ 1980565 h 2660276"/>
              <a:gd name="connsiteX57" fmla="*/ 617137 w 703695"/>
              <a:gd name="connsiteY57" fmla="*/ 2026371 h 2660276"/>
              <a:gd name="connsiteX58" fmla="*/ 605475 w 703695"/>
              <a:gd name="connsiteY58" fmla="*/ 2058795 h 2660276"/>
              <a:gd name="connsiteX59" fmla="*/ 594054 w 703695"/>
              <a:gd name="connsiteY59" fmla="*/ 2097976 h 2660276"/>
              <a:gd name="connsiteX60" fmla="*/ 570766 w 703695"/>
              <a:gd name="connsiteY60" fmla="*/ 2155299 h 2660276"/>
              <a:gd name="connsiteX61" fmla="*/ 553741 w 703695"/>
              <a:gd name="connsiteY61" fmla="*/ 2202635 h 2660276"/>
              <a:gd name="connsiteX62" fmla="*/ 542293 w 703695"/>
              <a:gd name="connsiteY62" fmla="*/ 2225384 h 2660276"/>
              <a:gd name="connsiteX63" fmla="*/ 530813 w 703695"/>
              <a:gd name="connsiteY63" fmla="*/ 2253642 h 2660276"/>
              <a:gd name="connsiteX64" fmla="*/ 498363 w 703695"/>
              <a:gd name="connsiteY64" fmla="*/ 2312687 h 2660276"/>
              <a:gd name="connsiteX65" fmla="*/ 475525 w 703695"/>
              <a:gd name="connsiteY65" fmla="*/ 2358073 h 2660276"/>
              <a:gd name="connsiteX66" fmla="*/ 465626 w 703695"/>
              <a:gd name="connsiteY66" fmla="*/ 2372253 h 2660276"/>
              <a:gd name="connsiteX67" fmla="*/ 455359 w 703695"/>
              <a:gd name="connsiteY67" fmla="*/ 2390935 h 2660276"/>
              <a:gd name="connsiteX68" fmla="*/ 411571 w 703695"/>
              <a:gd name="connsiteY68" fmla="*/ 2449688 h 2660276"/>
              <a:gd name="connsiteX69" fmla="*/ 383963 w 703695"/>
              <a:gd name="connsiteY69" fmla="*/ 2489236 h 2660276"/>
              <a:gd name="connsiteX0" fmla="*/ 341851 w 661583"/>
              <a:gd name="connsiteY0" fmla="*/ 2489236 h 2671476"/>
              <a:gd name="connsiteX1" fmla="*/ 334519 w 661583"/>
              <a:gd name="connsiteY1" fmla="*/ 2496569 h 2671476"/>
              <a:gd name="connsiteX2" fmla="*/ 326676 w 661583"/>
              <a:gd name="connsiteY2" fmla="*/ 2507092 h 2671476"/>
              <a:gd name="connsiteX3" fmla="*/ 266966 w 661583"/>
              <a:gd name="connsiteY3" fmla="*/ 2564125 h 2671476"/>
              <a:gd name="connsiteX4" fmla="*/ 238415 w 661583"/>
              <a:gd name="connsiteY4" fmla="*/ 2592677 h 2671476"/>
              <a:gd name="connsiteX5" fmla="*/ 234414 w 661583"/>
              <a:gd name="connsiteY5" fmla="*/ 2595217 h 2671476"/>
              <a:gd name="connsiteX6" fmla="*/ 408540 w 661583"/>
              <a:gd name="connsiteY6" fmla="*/ 2658090 h 2671476"/>
              <a:gd name="connsiteX7" fmla="*/ 0 w 661583"/>
              <a:gd name="connsiteY7" fmla="*/ 2661760 h 2671476"/>
              <a:gd name="connsiteX8" fmla="*/ 46950 w 661583"/>
              <a:gd name="connsiteY8" fmla="*/ 2338082 h 2671476"/>
              <a:gd name="connsiteX9" fmla="*/ 124576 w 661583"/>
              <a:gd name="connsiteY9" fmla="*/ 2485946 h 2671476"/>
              <a:gd name="connsiteX10" fmla="*/ 226260 w 661583"/>
              <a:gd name="connsiteY10" fmla="*/ 2422322 h 2671476"/>
              <a:gd name="connsiteX11" fmla="*/ 257366 w 661583"/>
              <a:gd name="connsiteY11" fmla="*/ 2394300 h 2671476"/>
              <a:gd name="connsiteX12" fmla="*/ 320020 w 661583"/>
              <a:gd name="connsiteY12" fmla="*/ 2333628 h 2671476"/>
              <a:gd name="connsiteX13" fmla="*/ 353407 w 661583"/>
              <a:gd name="connsiteY13" fmla="*/ 2292386 h 2671476"/>
              <a:gd name="connsiteX14" fmla="*/ 404842 w 661583"/>
              <a:gd name="connsiteY14" fmla="*/ 2221997 h 2671476"/>
              <a:gd name="connsiteX15" fmla="*/ 436005 w 661583"/>
              <a:gd name="connsiteY15" fmla="*/ 2171075 h 2671476"/>
              <a:gd name="connsiteX16" fmla="*/ 479752 w 661583"/>
              <a:gd name="connsiteY16" fmla="*/ 2089274 h 2671476"/>
              <a:gd name="connsiteX17" fmla="*/ 506797 w 661583"/>
              <a:gd name="connsiteY17" fmla="*/ 2031387 h 2671476"/>
              <a:gd name="connsiteX18" fmla="*/ 543883 w 661583"/>
              <a:gd name="connsiteY18" fmla="*/ 1936480 h 2671476"/>
              <a:gd name="connsiteX19" fmla="*/ 565452 w 661583"/>
              <a:gd name="connsiteY19" fmla="*/ 1875249 h 2671476"/>
              <a:gd name="connsiteX20" fmla="*/ 596808 w 661583"/>
              <a:gd name="connsiteY20" fmla="*/ 1761137 h 2671476"/>
              <a:gd name="connsiteX21" fmla="*/ 611179 w 661583"/>
              <a:gd name="connsiteY21" fmla="*/ 1704797 h 2671476"/>
              <a:gd name="connsiteX22" fmla="*/ 643023 w 661583"/>
              <a:gd name="connsiteY22" fmla="*/ 1522252 h 2671476"/>
              <a:gd name="connsiteX23" fmla="*/ 643023 w 661583"/>
              <a:gd name="connsiteY23" fmla="*/ 1522250 h 2671476"/>
              <a:gd name="connsiteX24" fmla="*/ 655648 w 661583"/>
              <a:gd name="connsiteY24" fmla="*/ 1368996 h 2671476"/>
              <a:gd name="connsiteX25" fmla="*/ 659291 w 661583"/>
              <a:gd name="connsiteY25" fmla="*/ 1324763 h 2671476"/>
              <a:gd name="connsiteX26" fmla="*/ 657886 w 661583"/>
              <a:gd name="connsiteY26" fmla="*/ 1274280 h 2671476"/>
              <a:gd name="connsiteX27" fmla="*/ 638263 w 661583"/>
              <a:gd name="connsiteY27" fmla="*/ 1094012 h 2671476"/>
              <a:gd name="connsiteX28" fmla="*/ 615993 w 661583"/>
              <a:gd name="connsiteY28" fmla="*/ 963848 h 2671476"/>
              <a:gd name="connsiteX29" fmla="*/ 593398 w 661583"/>
              <a:gd name="connsiteY29" fmla="*/ 861603 h 2671476"/>
              <a:gd name="connsiteX30" fmla="*/ 557905 w 661583"/>
              <a:gd name="connsiteY30" fmla="*/ 742960 h 2671476"/>
              <a:gd name="connsiteX31" fmla="*/ 526164 w 661583"/>
              <a:gd name="connsiteY31" fmla="*/ 651882 h 2671476"/>
              <a:gd name="connsiteX32" fmla="*/ 478544 w 661583"/>
              <a:gd name="connsiteY32" fmla="*/ 547166 h 2671476"/>
              <a:gd name="connsiteX33" fmla="*/ 439175 w 661583"/>
              <a:gd name="connsiteY33" fmla="*/ 469503 h 2671476"/>
              <a:gd name="connsiteX34" fmla="*/ 380126 w 661583"/>
              <a:gd name="connsiteY34" fmla="*/ 381109 h 2671476"/>
              <a:gd name="connsiteX35" fmla="*/ 335025 w 661583"/>
              <a:gd name="connsiteY35" fmla="*/ 319164 h 2671476"/>
              <a:gd name="connsiteX36" fmla="*/ 264228 w 661583"/>
              <a:gd name="connsiteY36" fmla="*/ 249443 h 2671476"/>
              <a:gd name="connsiteX37" fmla="*/ 216305 w 661583"/>
              <a:gd name="connsiteY37" fmla="*/ 205610 h 2671476"/>
              <a:gd name="connsiteX38" fmla="*/ 129729 w 661583"/>
              <a:gd name="connsiteY38" fmla="*/ 156849 h 2671476"/>
              <a:gd name="connsiteX39" fmla="*/ 85616 w 661583"/>
              <a:gd name="connsiteY39" fmla="*/ 133624 h 2671476"/>
              <a:gd name="connsiteX40" fmla="*/ 12558 w 661583"/>
              <a:gd name="connsiteY40" fmla="*/ 120262 h 2671476"/>
              <a:gd name="connsiteX41" fmla="*/ 140031 w 661583"/>
              <a:gd name="connsiteY41" fmla="*/ 25626 h 2671476"/>
              <a:gd name="connsiteX42" fmla="*/ 169062 w 661583"/>
              <a:gd name="connsiteY42" fmla="*/ 0 h 2671476"/>
              <a:gd name="connsiteX43" fmla="*/ 224277 w 661583"/>
              <a:gd name="connsiteY43" fmla="*/ 31097 h 2671476"/>
              <a:gd name="connsiteX44" fmla="*/ 661583 w 661583"/>
              <a:gd name="connsiteY44" fmla="*/ 1228103 h 2671476"/>
              <a:gd name="connsiteX45" fmla="*/ 661583 w 661583"/>
              <a:gd name="connsiteY45" fmla="*/ 1407105 h 2671476"/>
              <a:gd name="connsiteX46" fmla="*/ 658118 w 661583"/>
              <a:gd name="connsiteY46" fmla="*/ 1481846 h 2671476"/>
              <a:gd name="connsiteX47" fmla="*/ 657404 w 661583"/>
              <a:gd name="connsiteY47" fmla="*/ 1548364 h 2671476"/>
              <a:gd name="connsiteX48" fmla="*/ 653097 w 661583"/>
              <a:gd name="connsiteY48" fmla="*/ 1590162 h 2671476"/>
              <a:gd name="connsiteX49" fmla="*/ 651475 w 661583"/>
              <a:gd name="connsiteY49" fmla="*/ 1625158 h 2671476"/>
              <a:gd name="connsiteX50" fmla="*/ 644154 w 661583"/>
              <a:gd name="connsiteY50" fmla="*/ 1676942 h 2671476"/>
              <a:gd name="connsiteX51" fmla="*/ 637391 w 661583"/>
              <a:gd name="connsiteY51" fmla="*/ 1742575 h 2671476"/>
              <a:gd name="connsiteX52" fmla="*/ 627980 w 661583"/>
              <a:gd name="connsiteY52" fmla="*/ 1791357 h 2671476"/>
              <a:gd name="connsiteX53" fmla="*/ 622132 w 661583"/>
              <a:gd name="connsiteY53" fmla="*/ 1832729 h 2671476"/>
              <a:gd name="connsiteX54" fmla="*/ 611828 w 661583"/>
              <a:gd name="connsiteY54" fmla="*/ 1875085 h 2671476"/>
              <a:gd name="connsiteX55" fmla="*/ 601871 w 661583"/>
              <a:gd name="connsiteY55" fmla="*/ 1926699 h 2671476"/>
              <a:gd name="connsiteX56" fmla="*/ 586168 w 661583"/>
              <a:gd name="connsiteY56" fmla="*/ 1980565 h 2671476"/>
              <a:gd name="connsiteX57" fmla="*/ 575025 w 661583"/>
              <a:gd name="connsiteY57" fmla="*/ 2026371 h 2671476"/>
              <a:gd name="connsiteX58" fmla="*/ 563363 w 661583"/>
              <a:gd name="connsiteY58" fmla="*/ 2058795 h 2671476"/>
              <a:gd name="connsiteX59" fmla="*/ 551942 w 661583"/>
              <a:gd name="connsiteY59" fmla="*/ 2097976 h 2671476"/>
              <a:gd name="connsiteX60" fmla="*/ 528654 w 661583"/>
              <a:gd name="connsiteY60" fmla="*/ 2155299 h 2671476"/>
              <a:gd name="connsiteX61" fmla="*/ 511629 w 661583"/>
              <a:gd name="connsiteY61" fmla="*/ 2202635 h 2671476"/>
              <a:gd name="connsiteX62" fmla="*/ 500181 w 661583"/>
              <a:gd name="connsiteY62" fmla="*/ 2225384 h 2671476"/>
              <a:gd name="connsiteX63" fmla="*/ 488701 w 661583"/>
              <a:gd name="connsiteY63" fmla="*/ 2253642 h 2671476"/>
              <a:gd name="connsiteX64" fmla="*/ 456251 w 661583"/>
              <a:gd name="connsiteY64" fmla="*/ 2312687 h 2671476"/>
              <a:gd name="connsiteX65" fmla="*/ 433413 w 661583"/>
              <a:gd name="connsiteY65" fmla="*/ 2358073 h 2671476"/>
              <a:gd name="connsiteX66" fmla="*/ 423514 w 661583"/>
              <a:gd name="connsiteY66" fmla="*/ 2372253 h 2671476"/>
              <a:gd name="connsiteX67" fmla="*/ 413247 w 661583"/>
              <a:gd name="connsiteY67" fmla="*/ 2390935 h 2671476"/>
              <a:gd name="connsiteX68" fmla="*/ 369459 w 661583"/>
              <a:gd name="connsiteY68" fmla="*/ 2449688 h 2671476"/>
              <a:gd name="connsiteX69" fmla="*/ 341851 w 661583"/>
              <a:gd name="connsiteY69" fmla="*/ 2489236 h 267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61583" h="2671476">
                <a:moveTo>
                  <a:pt x="341851" y="2489236"/>
                </a:moveTo>
                <a:lnTo>
                  <a:pt x="334519" y="2496569"/>
                </a:lnTo>
                <a:lnTo>
                  <a:pt x="326676" y="2507092"/>
                </a:lnTo>
                <a:lnTo>
                  <a:pt x="266966" y="2564125"/>
                </a:lnTo>
                <a:lnTo>
                  <a:pt x="238415" y="2592677"/>
                </a:lnTo>
                <a:lnTo>
                  <a:pt x="234414" y="2595217"/>
                </a:lnTo>
                <a:lnTo>
                  <a:pt x="408540" y="2658090"/>
                </a:lnTo>
                <a:cubicBezTo>
                  <a:pt x="362452" y="2664762"/>
                  <a:pt x="69832" y="2682400"/>
                  <a:pt x="0" y="2661760"/>
                </a:cubicBezTo>
                <a:lnTo>
                  <a:pt x="46950" y="2338082"/>
                </a:lnTo>
                <a:lnTo>
                  <a:pt x="124576" y="2485946"/>
                </a:lnTo>
                <a:lnTo>
                  <a:pt x="226260" y="2422322"/>
                </a:lnTo>
                <a:lnTo>
                  <a:pt x="257366" y="2394300"/>
                </a:lnTo>
                <a:lnTo>
                  <a:pt x="320020" y="2333628"/>
                </a:lnTo>
                <a:lnTo>
                  <a:pt x="353407" y="2292386"/>
                </a:lnTo>
                <a:lnTo>
                  <a:pt x="404842" y="2221997"/>
                </a:lnTo>
                <a:lnTo>
                  <a:pt x="436005" y="2171075"/>
                </a:lnTo>
                <a:lnTo>
                  <a:pt x="479752" y="2089274"/>
                </a:lnTo>
                <a:lnTo>
                  <a:pt x="506797" y="2031387"/>
                </a:lnTo>
                <a:lnTo>
                  <a:pt x="543883" y="1936480"/>
                </a:lnTo>
                <a:lnTo>
                  <a:pt x="565452" y="1875249"/>
                </a:lnTo>
                <a:lnTo>
                  <a:pt x="596808" y="1761137"/>
                </a:lnTo>
                <a:lnTo>
                  <a:pt x="611179" y="1704797"/>
                </a:lnTo>
                <a:lnTo>
                  <a:pt x="643023" y="1522252"/>
                </a:lnTo>
                <a:lnTo>
                  <a:pt x="643023" y="1522250"/>
                </a:lnTo>
                <a:lnTo>
                  <a:pt x="655648" y="1368996"/>
                </a:lnTo>
                <a:lnTo>
                  <a:pt x="659291" y="1324763"/>
                </a:lnTo>
                <a:cubicBezTo>
                  <a:pt x="658823" y="1307935"/>
                  <a:pt x="658354" y="1291108"/>
                  <a:pt x="657886" y="1274280"/>
                </a:cubicBezTo>
                <a:lnTo>
                  <a:pt x="638263" y="1094012"/>
                </a:lnTo>
                <a:lnTo>
                  <a:pt x="615993" y="963848"/>
                </a:lnTo>
                <a:lnTo>
                  <a:pt x="593398" y="861603"/>
                </a:lnTo>
                <a:lnTo>
                  <a:pt x="557905" y="742960"/>
                </a:lnTo>
                <a:lnTo>
                  <a:pt x="526164" y="651882"/>
                </a:lnTo>
                <a:lnTo>
                  <a:pt x="478544" y="547166"/>
                </a:lnTo>
                <a:lnTo>
                  <a:pt x="439175" y="469503"/>
                </a:lnTo>
                <a:lnTo>
                  <a:pt x="380126" y="381109"/>
                </a:lnTo>
                <a:lnTo>
                  <a:pt x="335025" y="319164"/>
                </a:lnTo>
                <a:lnTo>
                  <a:pt x="264228" y="249443"/>
                </a:lnTo>
                <a:lnTo>
                  <a:pt x="216305" y="205610"/>
                </a:lnTo>
                <a:lnTo>
                  <a:pt x="129729" y="156849"/>
                </a:lnTo>
                <a:lnTo>
                  <a:pt x="85616" y="133624"/>
                </a:lnTo>
                <a:lnTo>
                  <a:pt x="12558" y="120262"/>
                </a:lnTo>
                <a:lnTo>
                  <a:pt x="140031" y="25626"/>
                </a:lnTo>
                <a:lnTo>
                  <a:pt x="169062" y="0"/>
                </a:lnTo>
                <a:lnTo>
                  <a:pt x="224277" y="31097"/>
                </a:lnTo>
                <a:cubicBezTo>
                  <a:pt x="481263" y="228311"/>
                  <a:pt x="661583" y="690000"/>
                  <a:pt x="661583" y="1228103"/>
                </a:cubicBezTo>
                <a:lnTo>
                  <a:pt x="661583" y="1407105"/>
                </a:lnTo>
                <a:lnTo>
                  <a:pt x="658118" y="1481846"/>
                </a:lnTo>
                <a:lnTo>
                  <a:pt x="657404" y="1548364"/>
                </a:lnTo>
                <a:lnTo>
                  <a:pt x="653097" y="1590162"/>
                </a:lnTo>
                <a:cubicBezTo>
                  <a:pt x="652556" y="1601827"/>
                  <a:pt x="652016" y="1613493"/>
                  <a:pt x="651475" y="1625158"/>
                </a:cubicBezTo>
                <a:lnTo>
                  <a:pt x="644154" y="1676942"/>
                </a:lnTo>
                <a:lnTo>
                  <a:pt x="637391" y="1742575"/>
                </a:lnTo>
                <a:lnTo>
                  <a:pt x="627980" y="1791357"/>
                </a:lnTo>
                <a:lnTo>
                  <a:pt x="622132" y="1832729"/>
                </a:lnTo>
                <a:lnTo>
                  <a:pt x="611828" y="1875085"/>
                </a:lnTo>
                <a:lnTo>
                  <a:pt x="601871" y="1926699"/>
                </a:lnTo>
                <a:lnTo>
                  <a:pt x="586168" y="1980565"/>
                </a:lnTo>
                <a:lnTo>
                  <a:pt x="575025" y="2026371"/>
                </a:lnTo>
                <a:lnTo>
                  <a:pt x="563363" y="2058795"/>
                </a:lnTo>
                <a:lnTo>
                  <a:pt x="551942" y="2097976"/>
                </a:lnTo>
                <a:lnTo>
                  <a:pt x="528654" y="2155299"/>
                </a:lnTo>
                <a:lnTo>
                  <a:pt x="511629" y="2202635"/>
                </a:lnTo>
                <a:lnTo>
                  <a:pt x="500181" y="2225384"/>
                </a:lnTo>
                <a:lnTo>
                  <a:pt x="488701" y="2253642"/>
                </a:lnTo>
                <a:lnTo>
                  <a:pt x="456251" y="2312687"/>
                </a:lnTo>
                <a:lnTo>
                  <a:pt x="433413" y="2358073"/>
                </a:lnTo>
                <a:lnTo>
                  <a:pt x="423514" y="2372253"/>
                </a:lnTo>
                <a:lnTo>
                  <a:pt x="413247" y="2390935"/>
                </a:lnTo>
                <a:lnTo>
                  <a:pt x="369459" y="2449688"/>
                </a:lnTo>
                <a:lnTo>
                  <a:pt x="341851" y="2489236"/>
                </a:lnTo>
                <a:close/>
              </a:path>
            </a:pathLst>
          </a:custGeom>
          <a:solidFill>
            <a:srgbClr val="FFC000">
              <a:alpha val="3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defRPr/>
            </a:pPr>
            <a:endParaRPr lang="ja-JP" altLang="en-US" sz="1600">
              <a:solidFill>
                <a:prstClr val="black"/>
              </a:solidFill>
              <a:latin typeface="Calibri"/>
              <a:ea typeface="ＭＳ Ｐゴシック" panose="020B0600070205080204" pitchFamily="50" charset="-128"/>
            </a:endParaRPr>
          </a:p>
        </p:txBody>
      </p:sp>
      <p:sp>
        <p:nvSpPr>
          <p:cNvPr id="3" name="角丸四角形 2"/>
          <p:cNvSpPr/>
          <p:nvPr/>
        </p:nvSpPr>
        <p:spPr>
          <a:xfrm>
            <a:off x="1295008" y="5833546"/>
            <a:ext cx="1792236" cy="1024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1100" dirty="0">
                <a:solidFill>
                  <a:prstClr val="white"/>
                </a:solidFill>
                <a:latin typeface="Calibri"/>
                <a:ea typeface="ＭＳ Ｐゴシック" panose="020B0600070205080204" pitchFamily="50" charset="-128"/>
              </a:rPr>
              <a:t>※</a:t>
            </a:r>
            <a:r>
              <a:rPr lang="ja-JP" altLang="en-US" sz="1100">
                <a:solidFill>
                  <a:prstClr val="white"/>
                </a:solidFill>
                <a:latin typeface="Calibri"/>
                <a:ea typeface="ＭＳ Ｐゴシック" panose="020B0600070205080204" pitchFamily="50" charset="-128"/>
              </a:rPr>
              <a:t>自主防災組織同士</a:t>
            </a:r>
            <a:r>
              <a:rPr lang="ja-JP" altLang="en-US" sz="1100" dirty="0">
                <a:solidFill>
                  <a:prstClr val="white"/>
                </a:solidFill>
                <a:latin typeface="Calibri"/>
                <a:ea typeface="ＭＳ Ｐゴシック" panose="020B0600070205080204" pitchFamily="50" charset="-128"/>
              </a:rPr>
              <a:t>の連絡協議会を設立する事業は、令和２年度に創設した「自主防災組織の連絡協議会の設立支援事業」の対象</a:t>
            </a:r>
          </a:p>
        </p:txBody>
      </p:sp>
      <p:sp>
        <p:nvSpPr>
          <p:cNvPr id="38" name="スライド番号プレースホルダー 3">
            <a:extLst>
              <a:ext uri="{FF2B5EF4-FFF2-40B4-BE49-F238E27FC236}">
                <a16:creationId xmlns:a16="http://schemas.microsoft.com/office/drawing/2014/main" id="{9D52DEC0-15F2-444A-A307-0A9A9746733D}"/>
              </a:ext>
            </a:extLst>
          </p:cNvPr>
          <p:cNvSpPr>
            <a:spLocks noGrp="1"/>
          </p:cNvSpPr>
          <p:nvPr>
            <p:ph type="sldNum" sz="quarter" idx="12"/>
          </p:nvPr>
        </p:nvSpPr>
        <p:spPr>
          <a:xfrm>
            <a:off x="8601054" y="6273213"/>
            <a:ext cx="2743200" cy="365125"/>
          </a:xfrm>
        </p:spPr>
        <p:txBody>
          <a:bodyPr/>
          <a:lstStyle/>
          <a:p>
            <a:r>
              <a:rPr kumimoji="1" lang="en-US" altLang="ja-JP" sz="1400" dirty="0"/>
              <a:t>32</a:t>
            </a:r>
            <a:endParaRPr kumimoji="1" lang="ja-JP" altLang="en-US" sz="1400" dirty="0"/>
          </a:p>
        </p:txBody>
      </p:sp>
    </p:spTree>
    <p:extLst>
      <p:ext uri="{BB962C8B-B14F-4D97-AF65-F5344CB8AC3E}">
        <p14:creationId xmlns:p14="http://schemas.microsoft.com/office/powerpoint/2010/main" val="1618582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34815"/>
            <a:ext cx="12192000" cy="805459"/>
          </a:xfrm>
          <a:solidFill>
            <a:srgbClr val="00B050"/>
          </a:solidFill>
        </p:spPr>
        <p:txBody>
          <a:bodyPr>
            <a:normAutofit fontScale="90000"/>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みんなが主役だ！地域コミュニティ再生・地域防災力向上事業①</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r>
            <a:b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br>
            <a:r>
              <a:rPr lang="ja-JP" altLang="en-US" sz="20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（自主防災組織等のリーダー育成・連携促進支援事業　青森県　</a:t>
            </a:r>
            <a:r>
              <a:rPr lang="en-US" altLang="ja-JP" sz="20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H29</a:t>
            </a:r>
            <a:r>
              <a:rPr lang="ja-JP" altLang="en-US" sz="20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年）</a:t>
            </a: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a:xfrm>
            <a:off x="8687865" y="6273944"/>
            <a:ext cx="2743200" cy="365125"/>
          </a:xfrm>
        </p:spPr>
        <p:txBody>
          <a:bodyPr/>
          <a:lstStyle/>
          <a:p>
            <a:r>
              <a:rPr kumimoji="1" lang="en-US" altLang="ja-JP" sz="1400" dirty="0"/>
              <a:t>33</a:t>
            </a:r>
            <a:endParaRPr kumimoji="1" lang="ja-JP" altLang="en-US" sz="1400"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2057770" y="858091"/>
            <a:ext cx="8455456"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2800"/>
                </a:solidFill>
              </a:rPr>
              <a:t>■事業概要</a:t>
            </a:r>
            <a:endParaRPr lang="en-US" altLang="ja-JP" dirty="0">
              <a:solidFill>
                <a:srgbClr val="FF2800"/>
              </a:solidFill>
            </a:endParaRPr>
          </a:p>
          <a:p>
            <a:pPr marL="0" indent="0">
              <a:buNone/>
            </a:pPr>
            <a:r>
              <a:rPr lang="ja-JP" altLang="en-US" dirty="0">
                <a:solidFill>
                  <a:srgbClr val="FF2800"/>
                </a:solidFill>
              </a:rPr>
              <a:t>地域住民が主体となり、その住民が地域で想定される災害について認識を共有し、その災害に備えるために必要だと思う訓練を住民の合意形成の上で構築・実施する。</a:t>
            </a:r>
            <a:endParaRPr lang="en-US" altLang="ja-JP" dirty="0">
              <a:solidFill>
                <a:srgbClr val="FF2800"/>
              </a:solidFill>
            </a:endParaRPr>
          </a:p>
          <a:p>
            <a:pPr marL="0" indent="0">
              <a:buNone/>
            </a:pPr>
            <a:r>
              <a:rPr lang="en-US" altLang="ja-JP" sz="2000" dirty="0">
                <a:solidFill>
                  <a:schemeClr val="tx1">
                    <a:lumMod val="75000"/>
                    <a:lumOff val="25000"/>
                  </a:schemeClr>
                </a:solidFill>
              </a:rPr>
              <a:t/>
            </a:r>
            <a:br>
              <a:rPr lang="en-US" altLang="ja-JP" sz="2000" dirty="0">
                <a:solidFill>
                  <a:schemeClr val="tx1">
                    <a:lumMod val="75000"/>
                    <a:lumOff val="25000"/>
                  </a:schemeClr>
                </a:solidFill>
              </a:rPr>
            </a:br>
            <a:endParaRPr lang="ja-JP" altLang="en-US" sz="2000" dirty="0">
              <a:solidFill>
                <a:schemeClr val="tx1">
                  <a:lumMod val="75000"/>
                  <a:lumOff val="25000"/>
                </a:schemeClr>
              </a:solidFill>
            </a:endParaRPr>
          </a:p>
          <a:p>
            <a:endParaRPr lang="ja-JP" altLang="en-US" dirty="0">
              <a:solidFill>
                <a:schemeClr val="tx1">
                  <a:lumMod val="75000"/>
                  <a:lumOff val="25000"/>
                </a:schemeClr>
              </a:solidFill>
            </a:endParaRPr>
          </a:p>
        </p:txBody>
      </p:sp>
      <p:grpSp>
        <p:nvGrpSpPr>
          <p:cNvPr id="18" name="グループ化 17"/>
          <p:cNvGrpSpPr/>
          <p:nvPr/>
        </p:nvGrpSpPr>
        <p:grpSpPr>
          <a:xfrm>
            <a:off x="2937753" y="2918298"/>
            <a:ext cx="7315201" cy="3720771"/>
            <a:chOff x="182563" y="3152775"/>
            <a:chExt cx="8756650" cy="3705225"/>
          </a:xfrm>
        </p:grpSpPr>
        <p:sp>
          <p:nvSpPr>
            <p:cNvPr id="19" name="角丸四角形 18"/>
            <p:cNvSpPr/>
            <p:nvPr/>
          </p:nvSpPr>
          <p:spPr>
            <a:xfrm>
              <a:off x="246063" y="3200400"/>
              <a:ext cx="1182687" cy="369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latin typeface="ＭＳ Ｐゴシック" panose="020B0600070205080204" pitchFamily="50" charset="-128"/>
                  <a:ea typeface="ＭＳ Ｐゴシック" panose="020B0600070205080204" pitchFamily="50" charset="-128"/>
                </a:rPr>
                <a:t>PLAN</a:t>
              </a:r>
              <a:endParaRPr lang="ja-JP" altLang="en-US" sz="1200" dirty="0">
                <a:latin typeface="ＭＳ Ｐゴシック" panose="020B0600070205080204" pitchFamily="50" charset="-128"/>
                <a:ea typeface="ＭＳ Ｐゴシック" panose="020B0600070205080204" pitchFamily="50" charset="-128"/>
              </a:endParaRPr>
            </a:p>
          </p:txBody>
        </p:sp>
        <p:pic>
          <p:nvPicPr>
            <p:cNvPr id="20"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5" y="3849688"/>
              <a:ext cx="1589088"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角丸四角形 20"/>
            <p:cNvSpPr/>
            <p:nvPr/>
          </p:nvSpPr>
          <p:spPr>
            <a:xfrm>
              <a:off x="2425700" y="3786188"/>
              <a:ext cx="1800225" cy="11668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地域が主体的に気になる災害についての訓練を構築</a:t>
              </a:r>
            </a:p>
          </p:txBody>
        </p:sp>
        <p:sp>
          <p:nvSpPr>
            <p:cNvPr id="22" name="右矢印 21"/>
            <p:cNvSpPr/>
            <p:nvPr/>
          </p:nvSpPr>
          <p:spPr>
            <a:xfrm rot="10800000">
              <a:off x="2674938" y="5102225"/>
              <a:ext cx="979487" cy="4857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角丸四角形 22"/>
            <p:cNvSpPr/>
            <p:nvPr/>
          </p:nvSpPr>
          <p:spPr>
            <a:xfrm>
              <a:off x="4572000" y="3211513"/>
              <a:ext cx="1079500" cy="36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latin typeface="ＭＳ Ｐゴシック" panose="020B0600070205080204" pitchFamily="50" charset="-128"/>
                  <a:ea typeface="ＭＳ Ｐゴシック" panose="020B0600070205080204" pitchFamily="50" charset="-128"/>
                </a:rPr>
                <a:t>DO</a:t>
              </a:r>
              <a:endParaRPr lang="ja-JP" altLang="en-US" sz="1200" dirty="0">
                <a:latin typeface="ＭＳ Ｐゴシック" panose="020B0600070205080204" pitchFamily="50" charset="-128"/>
                <a:ea typeface="ＭＳ Ｐゴシック" panose="020B0600070205080204" pitchFamily="50" charset="-128"/>
              </a:endParaRPr>
            </a:p>
          </p:txBody>
        </p:sp>
        <p:pic>
          <p:nvPicPr>
            <p:cNvPr id="24" name="図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7063" y="3835400"/>
              <a:ext cx="12065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24"/>
            <p:cNvSpPr/>
            <p:nvPr/>
          </p:nvSpPr>
          <p:spPr>
            <a:xfrm>
              <a:off x="7138988" y="3863975"/>
              <a:ext cx="1800225" cy="11668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構築した訓練を実動でやってみる</a:t>
              </a:r>
            </a:p>
          </p:txBody>
        </p:sp>
        <p:sp>
          <p:nvSpPr>
            <p:cNvPr id="26" name="右矢印 25"/>
            <p:cNvSpPr/>
            <p:nvPr/>
          </p:nvSpPr>
          <p:spPr>
            <a:xfrm rot="5400000">
              <a:off x="4514850" y="4175125"/>
              <a:ext cx="979488" cy="484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角丸四角形 26"/>
            <p:cNvSpPr/>
            <p:nvPr/>
          </p:nvSpPr>
          <p:spPr>
            <a:xfrm>
              <a:off x="4572000" y="5160963"/>
              <a:ext cx="1079500" cy="36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100" dirty="0">
                  <a:latin typeface="ＭＳ Ｐゴシック" panose="020B0600070205080204" pitchFamily="50" charset="-128"/>
                  <a:ea typeface="ＭＳ Ｐゴシック" panose="020B0600070205080204" pitchFamily="50" charset="-128"/>
                </a:rPr>
                <a:t>CHECK</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28" name="図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6688" y="5689600"/>
              <a:ext cx="18923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角丸四角形 28"/>
            <p:cNvSpPr/>
            <p:nvPr/>
          </p:nvSpPr>
          <p:spPr>
            <a:xfrm>
              <a:off x="7138988" y="5580063"/>
              <a:ext cx="1800225" cy="11668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訓練してみてどうだったか振り返りを行う</a:t>
              </a:r>
            </a:p>
          </p:txBody>
        </p:sp>
        <p:sp>
          <p:nvSpPr>
            <p:cNvPr id="30" name="右矢印 29"/>
            <p:cNvSpPr/>
            <p:nvPr/>
          </p:nvSpPr>
          <p:spPr>
            <a:xfrm>
              <a:off x="2795588" y="3152775"/>
              <a:ext cx="977900" cy="484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角丸四角形 30"/>
            <p:cNvSpPr/>
            <p:nvPr/>
          </p:nvSpPr>
          <p:spPr>
            <a:xfrm>
              <a:off x="227013" y="5264150"/>
              <a:ext cx="1123950" cy="368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100" dirty="0">
                  <a:latin typeface="ＭＳ Ｐゴシック" panose="020B0600070205080204" pitchFamily="50" charset="-128"/>
                  <a:ea typeface="ＭＳ Ｐゴシック" panose="020B0600070205080204" pitchFamily="50" charset="-128"/>
                </a:rPr>
                <a:t>ACTION</a:t>
              </a:r>
              <a:endParaRPr lang="ja-JP" altLang="en-US" sz="1100" dirty="0">
                <a:latin typeface="ＭＳ Ｐゴシック" panose="020B0600070205080204" pitchFamily="50" charset="-128"/>
                <a:ea typeface="ＭＳ Ｐゴシック" panose="020B0600070205080204" pitchFamily="50" charset="-128"/>
              </a:endParaRPr>
            </a:p>
          </p:txBody>
        </p:sp>
        <p:sp>
          <p:nvSpPr>
            <p:cNvPr id="32" name="右矢印 31"/>
            <p:cNvSpPr/>
            <p:nvPr/>
          </p:nvSpPr>
          <p:spPr>
            <a:xfrm rot="16200000">
              <a:off x="-64293" y="4174331"/>
              <a:ext cx="977900" cy="4841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3" name="図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75" y="5757863"/>
              <a:ext cx="158273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角丸四角形 33"/>
            <p:cNvSpPr/>
            <p:nvPr/>
          </p:nvSpPr>
          <p:spPr>
            <a:xfrm>
              <a:off x="2425700" y="5653088"/>
              <a:ext cx="1800225" cy="11668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振り返りで得られた教訓を次の訓練に反映</a:t>
              </a:r>
            </a:p>
          </p:txBody>
        </p:sp>
      </p:grpSp>
      <p:sp>
        <p:nvSpPr>
          <p:cNvPr id="35" name="正方形/長方形 34">
            <a:extLst>
              <a:ext uri="{FF2B5EF4-FFF2-40B4-BE49-F238E27FC236}">
                <a16:creationId xmlns:a16="http://schemas.microsoft.com/office/drawing/2014/main" id="{33246749-B874-457E-B2DE-C9B023658976}"/>
              </a:ext>
            </a:extLst>
          </p:cNvPr>
          <p:cNvSpPr/>
          <p:nvPr/>
        </p:nvSpPr>
        <p:spPr>
          <a:xfrm>
            <a:off x="7805766" y="2697354"/>
            <a:ext cx="2389352" cy="81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spcAft>
                <a:spcPts val="600"/>
              </a:spcAft>
            </a:pPr>
            <a: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事業採択額</a:t>
            </a:r>
            <a: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p>
          <a:p>
            <a:pPr algn="ctr">
              <a:spcAft>
                <a:spcPts val="600"/>
              </a:spcAft>
            </a:pPr>
            <a:r>
              <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t>1,718</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千円</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54064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34815"/>
            <a:ext cx="12192000" cy="805459"/>
          </a:xfrm>
          <a:solidFill>
            <a:srgbClr val="00B050"/>
          </a:solidFill>
        </p:spPr>
        <p:txBody>
          <a:bodyPr>
            <a:normAutofit fontScale="90000"/>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みんなが主役だ！地域コミュニティ再生・地域防災力向上事業②</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r>
            <a:b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br>
            <a:r>
              <a:rPr lang="ja-JP" altLang="en-US" sz="20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（自主防災組織等のリーダー育成・連携促進支援事業　青森県　</a:t>
            </a:r>
            <a:r>
              <a:rPr lang="en-US" altLang="ja-JP" sz="20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H29</a:t>
            </a:r>
            <a:r>
              <a:rPr lang="ja-JP" altLang="en-US" sz="20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年）</a:t>
            </a: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a:xfrm>
            <a:off x="8687865" y="6273944"/>
            <a:ext cx="2743200" cy="365125"/>
          </a:xfrm>
        </p:spPr>
        <p:txBody>
          <a:bodyPr/>
          <a:lstStyle/>
          <a:p>
            <a:r>
              <a:rPr kumimoji="1" lang="en-US" altLang="ja-JP" sz="1400" dirty="0"/>
              <a:t>34</a:t>
            </a:r>
            <a:endParaRPr kumimoji="1" lang="ja-JP" altLang="en-US" sz="1400"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868272" y="770644"/>
            <a:ext cx="8455456"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2800"/>
                </a:solidFill>
              </a:rPr>
              <a:t>■事業の成果</a:t>
            </a:r>
            <a:endParaRPr lang="en-US" altLang="ja-JP" dirty="0">
              <a:solidFill>
                <a:srgbClr val="FF2800"/>
              </a:solidFill>
            </a:endParaRPr>
          </a:p>
        </p:txBody>
      </p:sp>
      <p:sp>
        <p:nvSpPr>
          <p:cNvPr id="35" name="正方形/長方形 34">
            <a:extLst>
              <a:ext uri="{FF2B5EF4-FFF2-40B4-BE49-F238E27FC236}">
                <a16:creationId xmlns:a16="http://schemas.microsoft.com/office/drawing/2014/main" id="{2086BBD0-C758-43E9-967E-3FA3B81994F2}"/>
              </a:ext>
            </a:extLst>
          </p:cNvPr>
          <p:cNvSpPr/>
          <p:nvPr/>
        </p:nvSpPr>
        <p:spPr>
          <a:xfrm>
            <a:off x="2208223" y="1576103"/>
            <a:ext cx="7775554" cy="4638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事業に参画した関係者の間に連帯感が醸成された。</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災害時には顔の見える関係が必要との結論にいたり、日頃の挨拶や町内会イベントを復活させようという気運が醸成された。</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3" name="図 2"/>
          <p:cNvPicPr>
            <a:picLocks noChangeAspect="1"/>
          </p:cNvPicPr>
          <p:nvPr/>
        </p:nvPicPr>
        <p:blipFill>
          <a:blip r:embed="rId3"/>
          <a:stretch>
            <a:fillRect/>
          </a:stretch>
        </p:blipFill>
        <p:spPr>
          <a:xfrm>
            <a:off x="2472308" y="3153970"/>
            <a:ext cx="3658924" cy="2738967"/>
          </a:xfrm>
          <a:prstGeom prst="rect">
            <a:avLst/>
          </a:prstGeom>
        </p:spPr>
      </p:pic>
      <p:pic>
        <p:nvPicPr>
          <p:cNvPr id="5" name="図 4"/>
          <p:cNvPicPr>
            <a:picLocks noChangeAspect="1"/>
          </p:cNvPicPr>
          <p:nvPr/>
        </p:nvPicPr>
        <p:blipFill>
          <a:blip r:embed="rId4"/>
          <a:stretch>
            <a:fillRect/>
          </a:stretch>
        </p:blipFill>
        <p:spPr>
          <a:xfrm>
            <a:off x="6211957" y="3105078"/>
            <a:ext cx="3731333" cy="2787859"/>
          </a:xfrm>
          <a:prstGeom prst="rect">
            <a:avLst/>
          </a:prstGeom>
        </p:spPr>
      </p:pic>
      <p:sp>
        <p:nvSpPr>
          <p:cNvPr id="36" name="テキスト ボックス 35">
            <a:extLst>
              <a:ext uri="{FF2B5EF4-FFF2-40B4-BE49-F238E27FC236}">
                <a16:creationId xmlns:a16="http://schemas.microsoft.com/office/drawing/2014/main" id="{E3F99A53-4159-4968-8D98-9D0365AA5A95}"/>
              </a:ext>
            </a:extLst>
          </p:cNvPr>
          <p:cNvSpPr txBox="1"/>
          <p:nvPr/>
        </p:nvSpPr>
        <p:spPr>
          <a:xfrm>
            <a:off x="2472308" y="5952636"/>
            <a:ext cx="886781"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訓練の様子</a:t>
            </a:r>
          </a:p>
        </p:txBody>
      </p:sp>
      <p:sp>
        <p:nvSpPr>
          <p:cNvPr id="37" name="テキスト ボックス 36">
            <a:extLst>
              <a:ext uri="{FF2B5EF4-FFF2-40B4-BE49-F238E27FC236}">
                <a16:creationId xmlns:a16="http://schemas.microsoft.com/office/drawing/2014/main" id="{E3F99A53-4159-4968-8D98-9D0365AA5A95}"/>
              </a:ext>
            </a:extLst>
          </p:cNvPr>
          <p:cNvSpPr txBox="1"/>
          <p:nvPr/>
        </p:nvSpPr>
        <p:spPr>
          <a:xfrm>
            <a:off x="6210655" y="5922786"/>
            <a:ext cx="1231427"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フォーラムの様子</a:t>
            </a:r>
          </a:p>
        </p:txBody>
      </p:sp>
    </p:spTree>
    <p:extLst>
      <p:ext uri="{BB962C8B-B14F-4D97-AF65-F5344CB8AC3E}">
        <p14:creationId xmlns:p14="http://schemas.microsoft.com/office/powerpoint/2010/main" val="729906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394136" y="4993036"/>
            <a:ext cx="9578675" cy="1831271"/>
          </a:xfrm>
          <a:prstGeom prst="rect">
            <a:avLst/>
          </a:prstGeom>
          <a:ln>
            <a:solidFill>
              <a:schemeClr val="tx1"/>
            </a:solidFill>
            <a:prstDash val="dash"/>
          </a:ln>
        </p:spPr>
        <p:txBody>
          <a:bodyPr wrap="square">
            <a:spAutoFit/>
          </a:bodyPr>
          <a:lstStyle/>
          <a:p>
            <a:pPr algn="ctr" hangingPunct="0"/>
            <a:r>
              <a:rPr lang="ja-JP" altLang="en-US" sz="1300" dirty="0">
                <a:solidFill>
                  <a:srgbClr val="000000"/>
                </a:solidFill>
                <a:latin typeface="Times New Roman" panose="02020603050405020304" pitchFamily="18" charset="0"/>
                <a:ea typeface="ＭＳ ゴシック" panose="020B0609070205080204" pitchFamily="49" charset="-128"/>
                <a:cs typeface="ＭＳ 明朝" panose="02020609040205080304" pitchFamily="17" charset="-128"/>
              </a:rPr>
              <a:t>「</a:t>
            </a:r>
            <a:r>
              <a:rPr lang="ja-JP" altLang="ja-JP" sz="1300" dirty="0">
                <a:solidFill>
                  <a:srgbClr val="000000"/>
                </a:solidFill>
                <a:latin typeface="Times New Roman" panose="02020603050405020304" pitchFamily="18" charset="0"/>
                <a:ea typeface="ＭＳ ゴシック" panose="020B0609070205080204" pitchFamily="49" charset="-128"/>
                <a:cs typeface="ＭＳ 明朝" panose="02020609040205080304" pitchFamily="17" charset="-128"/>
              </a:rPr>
              <a:t>自主防災組織等の充実強化方策に関する検討会</a:t>
            </a:r>
            <a:r>
              <a:rPr lang="ja-JP" altLang="en-US" sz="1300" dirty="0">
                <a:solidFill>
                  <a:srgbClr val="000000"/>
                </a:solidFill>
                <a:latin typeface="Times New Roman" panose="02020603050405020304" pitchFamily="18" charset="0"/>
                <a:ea typeface="ＭＳ ゴシック" panose="020B0609070205080204" pitchFamily="49" charset="-128"/>
                <a:cs typeface="ＭＳ 明朝" panose="02020609040205080304" pitchFamily="17" charset="-128"/>
              </a:rPr>
              <a:t>」</a:t>
            </a:r>
            <a:r>
              <a:rPr lang="ja-JP" altLang="ja-JP" sz="1300" dirty="0">
                <a:solidFill>
                  <a:srgbClr val="000000"/>
                </a:solidFill>
                <a:latin typeface="Times New Roman" panose="02020603050405020304" pitchFamily="18" charset="0"/>
                <a:ea typeface="ＭＳ ゴシック" panose="020B0609070205080204" pitchFamily="49" charset="-128"/>
                <a:cs typeface="ＭＳ 明朝" panose="02020609040205080304" pitchFamily="17" charset="-128"/>
              </a:rPr>
              <a:t>報告書（抜粋）平成</a:t>
            </a:r>
            <a:r>
              <a:rPr lang="en-US" altLang="ja-JP" sz="1300" dirty="0">
                <a:solidFill>
                  <a:srgbClr val="000000"/>
                </a:solidFill>
                <a:latin typeface="Times New Roman" panose="02020603050405020304" pitchFamily="18" charset="0"/>
                <a:ea typeface="ＭＳ ゴシック" panose="020B0609070205080204" pitchFamily="49" charset="-128"/>
                <a:cs typeface="ＭＳ 明朝" panose="02020609040205080304" pitchFamily="17" charset="-128"/>
              </a:rPr>
              <a:t>29</a:t>
            </a:r>
            <a:r>
              <a:rPr lang="ja-JP" altLang="ja-JP" sz="1300" dirty="0">
                <a:solidFill>
                  <a:srgbClr val="000000"/>
                </a:solidFill>
                <a:latin typeface="Times New Roman" panose="02020603050405020304" pitchFamily="18" charset="0"/>
                <a:ea typeface="ＭＳ ゴシック" panose="020B0609070205080204" pitchFamily="49" charset="-128"/>
                <a:cs typeface="ＭＳ 明朝" panose="02020609040205080304" pitchFamily="17" charset="-128"/>
              </a:rPr>
              <a:t>年</a:t>
            </a:r>
            <a:r>
              <a:rPr lang="en-US" altLang="ja-JP" sz="1300" dirty="0">
                <a:solidFill>
                  <a:srgbClr val="000000"/>
                </a:solidFill>
                <a:latin typeface="Times New Roman" panose="02020603050405020304" pitchFamily="18" charset="0"/>
                <a:ea typeface="ＭＳ ゴシック" panose="020B0609070205080204" pitchFamily="49" charset="-128"/>
                <a:cs typeface="ＭＳ 明朝" panose="02020609040205080304" pitchFamily="17" charset="-128"/>
              </a:rPr>
              <a:t>3</a:t>
            </a:r>
            <a:r>
              <a:rPr lang="ja-JP" altLang="ja-JP" sz="1300" dirty="0">
                <a:solidFill>
                  <a:srgbClr val="000000"/>
                </a:solidFill>
                <a:latin typeface="Times New Roman" panose="02020603050405020304" pitchFamily="18" charset="0"/>
                <a:ea typeface="ＭＳ ゴシック" panose="020B0609070205080204" pitchFamily="49" charset="-128"/>
                <a:cs typeface="ＭＳ 明朝" panose="02020609040205080304" pitchFamily="17" charset="-128"/>
              </a:rPr>
              <a:t>月</a:t>
            </a:r>
            <a:endParaRPr lang="ja-JP" altLang="ja-JP" sz="1300"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endParaRPr>
          </a:p>
          <a:p>
            <a:pPr marL="558800" indent="-558800" hangingPunct="0">
              <a:lnSpc>
                <a:spcPts val="2000"/>
              </a:lnSpc>
            </a:pPr>
            <a:r>
              <a:rPr lang="ja-JP" altLang="ja-JP" sz="1300" dirty="0">
                <a:solidFill>
                  <a:srgbClr val="000000"/>
                </a:solidFill>
                <a:latin typeface="Times New Roman" panose="02020603050405020304" pitchFamily="18" charset="0"/>
                <a:ea typeface="ＭＳ ゴシック" panose="020B0609070205080204" pitchFamily="49" charset="-128"/>
                <a:cs typeface="ＭＳ 明朝" panose="02020609040205080304" pitchFamily="17" charset="-128"/>
              </a:rPr>
              <a:t>４　自主防災組織の活動の活性化に向けて（１）多様な主体との連携の推進</a:t>
            </a:r>
            <a:endParaRPr lang="ja-JP" altLang="ja-JP" sz="1300"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endParaRPr>
          </a:p>
          <a:p>
            <a:pPr marL="266700" indent="152400" hangingPunct="0">
              <a:lnSpc>
                <a:spcPts val="2000"/>
              </a:lnSpc>
            </a:pPr>
            <a:r>
              <a:rPr lang="ja-JP" altLang="ja-JP" sz="1300" b="1" u="sng"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地方団体においては</a:t>
            </a:r>
            <a:r>
              <a:rPr lang="ja-JP" altLang="ja-JP" sz="1300"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、自主防災組織を含む多様な主体が連携に関する議論をする場として、</a:t>
            </a:r>
            <a:r>
              <a:rPr lang="ja-JP" altLang="ja-JP" sz="1300" b="1" u="sng"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地域単位、市町村単位、都道府県単位の連絡協議会の設置の推進</a:t>
            </a:r>
            <a:r>
              <a:rPr lang="ja-JP" altLang="ja-JP" sz="1300"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や、連絡協議会の活動拠点の提供をしていくべきである。</a:t>
            </a:r>
          </a:p>
          <a:p>
            <a:pPr marL="266700" indent="153988" hangingPunct="0">
              <a:lnSpc>
                <a:spcPts val="2000"/>
              </a:lnSpc>
            </a:pPr>
            <a:r>
              <a:rPr lang="ja-JP" altLang="ja-JP" sz="1300" b="1" u="sng"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国においては</a:t>
            </a:r>
            <a:r>
              <a:rPr lang="ja-JP" altLang="ja-JP" sz="1300"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、多様な主体との連携の取組事例を収集するため、先進的な取組に対して財政的支援を行い、その取組を全国に紹介していくとともに、</a:t>
            </a:r>
            <a:r>
              <a:rPr lang="ja-JP" altLang="ja-JP" sz="1300" b="1" u="sng"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地方団体が行う連絡協議会の設置の取組を支援</a:t>
            </a:r>
            <a:r>
              <a:rPr lang="ja-JP" altLang="ja-JP" sz="1300" u="sng"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し、</a:t>
            </a:r>
            <a:r>
              <a:rPr lang="ja-JP" altLang="ja-JP" sz="1300" b="1" u="sng"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全国レベルの連絡協議会設置に向けた機運の醸成</a:t>
            </a:r>
            <a:r>
              <a:rPr lang="ja-JP" altLang="ja-JP" sz="1300" dirty="0">
                <a:solidFill>
                  <a:srgbClr val="000000"/>
                </a:solidFill>
                <a:latin typeface="Times New Roman" panose="02020603050405020304" pitchFamily="18" charset="0"/>
                <a:ea typeface="ＭＳ 明朝" panose="02020609040205080304" pitchFamily="17" charset="-128"/>
                <a:cs typeface="ＭＳ 明朝" panose="02020609040205080304" pitchFamily="17" charset="-128"/>
              </a:rPr>
              <a:t>を図るべきである。</a:t>
            </a:r>
          </a:p>
        </p:txBody>
      </p:sp>
      <p:sp>
        <p:nvSpPr>
          <p:cNvPr id="6" name="Rectangle 11"/>
          <p:cNvSpPr>
            <a:spLocks noChangeArrowheads="1"/>
          </p:cNvSpPr>
          <p:nvPr/>
        </p:nvSpPr>
        <p:spPr bwMode="auto">
          <a:xfrm>
            <a:off x="0" y="-12801"/>
            <a:ext cx="12192000" cy="555640"/>
          </a:xfrm>
          <a:prstGeom prst="rect">
            <a:avLst/>
          </a:prstGeom>
          <a:solidFill>
            <a:srgbClr val="00B050"/>
          </a:solidFill>
          <a:ln>
            <a:noFill/>
          </a:ln>
          <a:effectLst/>
        </p:spPr>
        <p:txBody>
          <a:bodyPr wrap="none" lIns="95766" tIns="47883" rIns="95766" bIns="47883"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7263" fontAlgn="base">
              <a:spcBef>
                <a:spcPct val="0"/>
              </a:spcBef>
              <a:spcAft>
                <a:spcPct val="0"/>
              </a:spcAft>
              <a:tabLst>
                <a:tab pos="4848225" algn="l"/>
              </a:tabLst>
              <a:defRPr/>
            </a:pPr>
            <a:r>
              <a:rPr lang="ja-JP" altLang="en-US" sz="3200" dirty="0">
                <a:solidFill>
                  <a:prstClr val="white"/>
                </a:solidFill>
                <a:effectLst>
                  <a:outerShdw blurRad="38100" dist="38100" dir="2700000" algn="tl">
                    <a:srgbClr val="000000"/>
                  </a:outerShdw>
                </a:effectLst>
                <a:latin typeface="HGPｺﾞｼｯｸE" panose="020B0900000000000000" pitchFamily="50" charset="-128"/>
                <a:ea typeface="HGPｺﾞｼｯｸE" panose="020B0900000000000000" pitchFamily="50" charset="-128"/>
              </a:rPr>
              <a:t>自主防災組織の連絡協議会の設立支援事業</a:t>
            </a:r>
          </a:p>
        </p:txBody>
      </p:sp>
      <p:sp>
        <p:nvSpPr>
          <p:cNvPr id="11" name="テキスト ボックス 10"/>
          <p:cNvSpPr txBox="1"/>
          <p:nvPr/>
        </p:nvSpPr>
        <p:spPr>
          <a:xfrm>
            <a:off x="1143000" y="3879577"/>
            <a:ext cx="1888928" cy="400110"/>
          </a:xfrm>
          <a:prstGeom prst="rect">
            <a:avLst/>
          </a:prstGeom>
          <a:noFill/>
        </p:spPr>
        <p:txBody>
          <a:bodyPr wrap="square" rtlCol="0">
            <a:spAutoFit/>
          </a:bodyPr>
          <a:lstStyle/>
          <a:p>
            <a:r>
              <a:rPr lang="en-US" altLang="ja-JP"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a:solidFill>
                  <a:prstClr val="black"/>
                </a:solidFill>
                <a:latin typeface="ＭＳ Ｐゴシック" panose="020B0600070205080204" pitchFamily="50" charset="-128"/>
                <a:ea typeface="ＭＳ Ｐゴシック" panose="020B0600070205080204" pitchFamily="50" charset="-128"/>
              </a:rPr>
              <a:t>委託上限額</a:t>
            </a:r>
            <a:r>
              <a:rPr lang="en-US" altLang="ja-JP" sz="2000" dirty="0">
                <a:solidFill>
                  <a:prstClr val="black"/>
                </a:solidFill>
                <a:latin typeface="ＭＳ Ｐゴシック" panose="020B0600070205080204" pitchFamily="50" charset="-128"/>
                <a:ea typeface="ＭＳ Ｐゴシック" panose="020B0600070205080204" pitchFamily="50" charset="-128"/>
              </a:rPr>
              <a:t>】</a:t>
            </a:r>
            <a:endParaRPr lang="ja-JP" altLang="en-US" dirty="0">
              <a:solidFill>
                <a:prstClr val="black"/>
              </a:solidFill>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1165750" y="551435"/>
            <a:ext cx="3608955" cy="400110"/>
          </a:xfrm>
          <a:prstGeom prst="rect">
            <a:avLst/>
          </a:prstGeom>
          <a:noFill/>
        </p:spPr>
        <p:txBody>
          <a:bodyPr wrap="square" rtlCol="0">
            <a:spAutoFit/>
          </a:bodyPr>
          <a:lstStyle/>
          <a:p>
            <a:r>
              <a:rPr lang="en-US" altLang="ja-JP"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a:solidFill>
                  <a:prstClr val="black"/>
                </a:solidFill>
                <a:latin typeface="ＭＳ Ｐゴシック" panose="020B0600070205080204" pitchFamily="50" charset="-128"/>
                <a:ea typeface="ＭＳ Ｐゴシック" panose="020B0600070205080204" pitchFamily="50" charset="-128"/>
              </a:rPr>
              <a:t>趣旨及び事業内容</a:t>
            </a:r>
            <a:r>
              <a:rPr lang="en-US" altLang="ja-JP" sz="2000" dirty="0">
                <a:solidFill>
                  <a:prstClr val="black"/>
                </a:solidFill>
                <a:latin typeface="ＭＳ Ｐゴシック" panose="020B0600070205080204" pitchFamily="50" charset="-128"/>
                <a:ea typeface="ＭＳ Ｐゴシック" panose="020B0600070205080204" pitchFamily="50" charset="-128"/>
              </a:rPr>
              <a:t>】</a:t>
            </a:r>
            <a:endParaRPr lang="ja-JP" altLang="en-US" sz="2000"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1308091" y="870040"/>
            <a:ext cx="9578674" cy="1323439"/>
          </a:xfrm>
          <a:prstGeom prst="rect">
            <a:avLst/>
          </a:prstGeom>
        </p:spPr>
        <p:txBody>
          <a:bodyPr wrap="square">
            <a:spAutoFit/>
          </a:bodyPr>
          <a:lstStyle/>
          <a:p>
            <a:r>
              <a:rPr lang="ja-JP" altLang="en-US" sz="1600" dirty="0">
                <a:solidFill>
                  <a:prstClr val="black"/>
                </a:solidFill>
                <a:latin typeface="Calibri"/>
                <a:ea typeface="ＭＳ Ｐゴシック" panose="020B0600070205080204" pitchFamily="50" charset="-128"/>
              </a:rPr>
              <a:t>　</a:t>
            </a:r>
            <a:r>
              <a:rPr lang="ja-JP" altLang="ja-JP" sz="1600" dirty="0">
                <a:solidFill>
                  <a:prstClr val="black"/>
                </a:solidFill>
                <a:latin typeface="Calibri"/>
                <a:ea typeface="ＭＳ Ｐゴシック" panose="020B0600070205080204" pitchFamily="50" charset="-128"/>
              </a:rPr>
              <a:t>地域防災力の充実強化のためには、自主防災組織同士の連携を高め、相互の連絡調整を図る取組として、自主防災組織同士の連絡協</a:t>
            </a:r>
            <a:r>
              <a:rPr lang="ja-JP" altLang="ja-JP" sz="1600" dirty="0">
                <a:latin typeface="Calibri"/>
                <a:ea typeface="ＭＳ Ｐゴシック" panose="020B0600070205080204" pitchFamily="50" charset="-128"/>
              </a:rPr>
              <a:t>議会の設立が重要。</a:t>
            </a:r>
            <a:r>
              <a:rPr lang="ja-JP" altLang="en-US" sz="1600" dirty="0">
                <a:latin typeface="Calibri"/>
                <a:ea typeface="ＭＳ Ｐゴシック" panose="020B0600070205080204" pitchFamily="50" charset="-128"/>
              </a:rPr>
              <a:t>また、例えば、「河川沿いの複数の自主防災組織が、ハザードマップに基づき有効な避難方法等を協議する。」など特定の課題等を協議・解決するための設立も重要。</a:t>
            </a:r>
            <a:r>
              <a:rPr lang="ja-JP" altLang="ja-JP" sz="1600" dirty="0">
                <a:latin typeface="Calibri"/>
                <a:ea typeface="ＭＳ Ｐゴシック" panose="020B0600070205080204" pitchFamily="50" charset="-128"/>
              </a:rPr>
              <a:t>その</a:t>
            </a:r>
            <a:r>
              <a:rPr lang="ja-JP" altLang="ja-JP" sz="1600" dirty="0">
                <a:solidFill>
                  <a:prstClr val="black"/>
                </a:solidFill>
                <a:latin typeface="Calibri"/>
                <a:ea typeface="ＭＳ Ｐゴシック" panose="020B0600070205080204" pitchFamily="50" charset="-128"/>
              </a:rPr>
              <a:t>ため、</a:t>
            </a:r>
            <a:r>
              <a:rPr lang="ja-JP" altLang="en-US" sz="1600" dirty="0">
                <a:solidFill>
                  <a:prstClr val="black"/>
                </a:solidFill>
                <a:latin typeface="ＭＳ Ｐゴシック" panose="020B0600070205080204" pitchFamily="50" charset="-128"/>
                <a:ea typeface="ＭＳ Ｐゴシック" panose="020B0600070205080204" pitchFamily="50" charset="-128"/>
              </a:rPr>
              <a:t>自主防災組織同士の地域単位、市町村単位又は都道府県単位の連絡協議会の設立の取組を支援。</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r>
              <a:rPr lang="ja-JP" altLang="en-US" sz="1600" dirty="0">
                <a:solidFill>
                  <a:prstClr val="black"/>
                </a:solidFill>
                <a:latin typeface="ＭＳ Ｐゴシック" panose="020B0600070205080204" pitchFamily="50" charset="-128"/>
                <a:ea typeface="ＭＳ Ｐゴシック" panose="020B0600070205080204" pitchFamily="50" charset="-128"/>
              </a:rPr>
              <a:t>　　</a:t>
            </a:r>
            <a:r>
              <a:rPr lang="en-US" altLang="ja-JP" sz="1600" dirty="0">
                <a:solidFill>
                  <a:prstClr val="black"/>
                </a:solidFill>
                <a:latin typeface="ＭＳ Ｐゴシック" panose="020B0600070205080204" pitchFamily="50" charset="-128"/>
                <a:ea typeface="ＭＳ Ｐゴシック" panose="020B0600070205080204" pitchFamily="50" charset="-128"/>
              </a:rPr>
              <a:t>※</a:t>
            </a:r>
            <a:r>
              <a:rPr lang="ja-JP" altLang="en-US" sz="1600" dirty="0">
                <a:solidFill>
                  <a:prstClr val="black"/>
                </a:solidFill>
                <a:latin typeface="ＭＳ Ｐゴシック" panose="020B0600070205080204" pitchFamily="50" charset="-128"/>
                <a:ea typeface="ＭＳ Ｐゴシック" panose="020B0600070205080204" pitchFamily="50" charset="-128"/>
              </a:rPr>
              <a:t>　自主防災組織の連合体を有する市町村数は、</a:t>
            </a:r>
            <a:r>
              <a:rPr lang="en-US" altLang="ja-JP" sz="1600" dirty="0">
                <a:solidFill>
                  <a:prstClr val="black"/>
                </a:solidFill>
                <a:latin typeface="ＭＳ Ｐゴシック" panose="020B0600070205080204" pitchFamily="50" charset="-128"/>
                <a:ea typeface="ＭＳ Ｐゴシック" panose="020B0600070205080204" pitchFamily="50" charset="-128"/>
              </a:rPr>
              <a:t>437</a:t>
            </a:r>
            <a:r>
              <a:rPr lang="ja-JP" altLang="en-US" sz="1600" dirty="0">
                <a:solidFill>
                  <a:prstClr val="black"/>
                </a:solidFill>
                <a:latin typeface="ＭＳ Ｐゴシック" panose="020B0600070205080204" pitchFamily="50" charset="-128"/>
                <a:ea typeface="ＭＳ Ｐゴシック" panose="020B0600070205080204" pitchFamily="50" charset="-128"/>
              </a:rPr>
              <a:t>団体（</a:t>
            </a:r>
            <a:r>
              <a:rPr lang="en-US" altLang="ja-JP" sz="1600" dirty="0">
                <a:solidFill>
                  <a:prstClr val="black"/>
                </a:solidFill>
                <a:latin typeface="ＭＳ Ｐゴシック" panose="020B0600070205080204" pitchFamily="50" charset="-128"/>
                <a:ea typeface="ＭＳ Ｐゴシック" panose="020B0600070205080204" pitchFamily="50" charset="-128"/>
              </a:rPr>
              <a:t>25.1%</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r>
              <a:rPr lang="en-US" altLang="ja-JP" sz="1600" dirty="0">
                <a:solidFill>
                  <a:prstClr val="black"/>
                </a:solidFill>
                <a:latin typeface="ＭＳ Ｐゴシック" panose="020B0600070205080204" pitchFamily="50" charset="-128"/>
                <a:ea typeface="ＭＳ Ｐゴシック" panose="020B0600070205080204" pitchFamily="50" charset="-128"/>
              </a:rPr>
              <a:t>H31.4.1</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p>
        </p:txBody>
      </p:sp>
      <p:sp>
        <p:nvSpPr>
          <p:cNvPr id="16" name="テキスト ボックス 15"/>
          <p:cNvSpPr txBox="1"/>
          <p:nvPr/>
        </p:nvSpPr>
        <p:spPr>
          <a:xfrm>
            <a:off x="1152994" y="4666896"/>
            <a:ext cx="1728194" cy="400110"/>
          </a:xfrm>
          <a:prstGeom prst="rect">
            <a:avLst/>
          </a:prstGeom>
          <a:noFill/>
        </p:spPr>
        <p:txBody>
          <a:bodyPr wrap="square" rtlCol="0">
            <a:spAutoFit/>
          </a:bodyPr>
          <a:lstStyle/>
          <a:p>
            <a:r>
              <a:rPr lang="en-US" altLang="ja-JP"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a:solidFill>
                  <a:prstClr val="black"/>
                </a:solidFill>
                <a:latin typeface="ＭＳ Ｐゴシック" panose="020B0600070205080204" pitchFamily="50" charset="-128"/>
                <a:ea typeface="ＭＳ Ｐゴシック" panose="020B0600070205080204" pitchFamily="50" charset="-128"/>
              </a:rPr>
              <a:t>参考</a:t>
            </a:r>
            <a:r>
              <a:rPr lang="en-US" altLang="ja-JP" sz="2000" dirty="0">
                <a:solidFill>
                  <a:prstClr val="black"/>
                </a:solidFill>
                <a:latin typeface="ＭＳ Ｐゴシック" panose="020B0600070205080204" pitchFamily="50" charset="-128"/>
                <a:ea typeface="ＭＳ Ｐゴシック" panose="020B0600070205080204" pitchFamily="50" charset="-128"/>
              </a:rPr>
              <a:t>】</a:t>
            </a:r>
            <a:endParaRPr lang="ja-JP" altLang="en-US" sz="200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2771732" y="2157418"/>
            <a:ext cx="3005730" cy="979392"/>
          </a:xfrm>
          <a:prstGeom prst="rect">
            <a:avLst/>
          </a:prstGeom>
          <a:ln w="444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2000" b="1" dirty="0">
                <a:solidFill>
                  <a:srgbClr val="0070C0"/>
                </a:solidFill>
                <a:latin typeface="Calibri"/>
                <a:ea typeface="ＭＳ Ｐゴシック" panose="020B0600070205080204" pitchFamily="50" charset="-128"/>
              </a:rPr>
              <a:t>α</a:t>
            </a:r>
            <a:r>
              <a:rPr lang="ja-JP" altLang="en-US" sz="2000" b="1" dirty="0">
                <a:solidFill>
                  <a:srgbClr val="FF0000"/>
                </a:solidFill>
                <a:latin typeface="Calibri"/>
                <a:ea typeface="ＭＳ Ｐゴシック" panose="020B0600070205080204" pitchFamily="50" charset="-128"/>
              </a:rPr>
              <a:t>市自主防災組織</a:t>
            </a:r>
            <a:endParaRPr lang="en-US" altLang="ja-JP" sz="2000" b="1" dirty="0">
              <a:solidFill>
                <a:srgbClr val="FF0000"/>
              </a:solidFill>
              <a:latin typeface="Calibri"/>
              <a:ea typeface="ＭＳ Ｐゴシック" panose="020B0600070205080204" pitchFamily="50" charset="-128"/>
            </a:endParaRPr>
          </a:p>
          <a:p>
            <a:pPr algn="ctr"/>
            <a:r>
              <a:rPr lang="ja-JP" altLang="en-US" sz="2000" b="1" dirty="0">
                <a:solidFill>
                  <a:srgbClr val="FF0000"/>
                </a:solidFill>
                <a:latin typeface="Calibri"/>
                <a:ea typeface="ＭＳ Ｐゴシック" panose="020B0600070205080204" pitchFamily="50" charset="-128"/>
              </a:rPr>
              <a:t>連絡協議会の設置</a:t>
            </a:r>
            <a:endParaRPr lang="en-US" altLang="ja-JP" sz="2000" b="1" dirty="0">
              <a:solidFill>
                <a:srgbClr val="FF0000"/>
              </a:solidFill>
              <a:latin typeface="Calibri"/>
              <a:ea typeface="ＭＳ Ｐゴシック" panose="020B0600070205080204" pitchFamily="50" charset="-128"/>
            </a:endParaRPr>
          </a:p>
          <a:p>
            <a:pPr algn="ctr"/>
            <a:r>
              <a:rPr lang="ja-JP" altLang="en-US" b="1" dirty="0">
                <a:solidFill>
                  <a:prstClr val="white"/>
                </a:solidFill>
                <a:latin typeface="Calibri"/>
                <a:ea typeface="ＭＳ Ｐゴシック" panose="020B0600070205080204" pitchFamily="50" charset="-128"/>
              </a:rPr>
              <a:t>（規約の作成が必要）</a:t>
            </a:r>
          </a:p>
        </p:txBody>
      </p:sp>
      <p:sp>
        <p:nvSpPr>
          <p:cNvPr id="18" name="正方形/長方形 17"/>
          <p:cNvSpPr/>
          <p:nvPr/>
        </p:nvSpPr>
        <p:spPr>
          <a:xfrm>
            <a:off x="7952820" y="2148221"/>
            <a:ext cx="1992854" cy="3434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solidFill>
                  <a:prstClr val="white"/>
                </a:solidFill>
                <a:latin typeface="Calibri"/>
                <a:ea typeface="ＭＳ Ｐゴシック" panose="020B0600070205080204" pitchFamily="50" charset="-128"/>
              </a:rPr>
              <a:t>自主防災組織Ａ</a:t>
            </a:r>
          </a:p>
        </p:txBody>
      </p:sp>
      <p:sp>
        <p:nvSpPr>
          <p:cNvPr id="19" name="正方形/長方形 18"/>
          <p:cNvSpPr/>
          <p:nvPr/>
        </p:nvSpPr>
        <p:spPr>
          <a:xfrm>
            <a:off x="8040216" y="2440286"/>
            <a:ext cx="2002654" cy="2763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solidFill>
                  <a:prstClr val="white"/>
                </a:solidFill>
                <a:latin typeface="Calibri"/>
                <a:ea typeface="ＭＳ Ｐゴシック" panose="020B0600070205080204" pitchFamily="50" charset="-128"/>
              </a:rPr>
              <a:t>自主防災組織Ｂ</a:t>
            </a:r>
          </a:p>
        </p:txBody>
      </p:sp>
      <p:sp>
        <p:nvSpPr>
          <p:cNvPr id="20" name="正方形/長方形 19"/>
          <p:cNvSpPr/>
          <p:nvPr/>
        </p:nvSpPr>
        <p:spPr>
          <a:xfrm>
            <a:off x="8099497" y="2687159"/>
            <a:ext cx="2021953" cy="1968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solidFill>
                  <a:prstClr val="white"/>
                </a:solidFill>
                <a:latin typeface="Calibri"/>
                <a:ea typeface="ＭＳ Ｐゴシック" panose="020B0600070205080204" pitchFamily="50" charset="-128"/>
              </a:rPr>
              <a:t>・・・・・・・・・・</a:t>
            </a:r>
          </a:p>
        </p:txBody>
      </p:sp>
      <p:cxnSp>
        <p:nvCxnSpPr>
          <p:cNvPr id="3" name="直線コネクタ 2"/>
          <p:cNvCxnSpPr>
            <a:endCxn id="19" idx="1"/>
          </p:cNvCxnSpPr>
          <p:nvPr/>
        </p:nvCxnSpPr>
        <p:spPr>
          <a:xfrm>
            <a:off x="6768072" y="2564953"/>
            <a:ext cx="12721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768072" y="2296236"/>
            <a:ext cx="0" cy="11772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7"/>
          <p:cNvSpPr>
            <a:spLocks noChangeArrowheads="1"/>
          </p:cNvSpPr>
          <p:nvPr/>
        </p:nvSpPr>
        <p:spPr bwMode="auto">
          <a:xfrm>
            <a:off x="1590118" y="2167912"/>
            <a:ext cx="1477869" cy="467850"/>
          </a:xfrm>
          <a:prstGeom prst="ellipse">
            <a:avLst/>
          </a:prstGeom>
          <a:solidFill>
            <a:srgbClr val="FF99CC"/>
          </a:solidFill>
          <a:ln w="9525">
            <a:solidFill>
              <a:srgbClr val="000000"/>
            </a:solidFill>
            <a:round/>
            <a:headEnd/>
            <a:tailEnd/>
          </a:ln>
          <a:effectLst>
            <a:outerShdw dist="35921" dir="2700000" algn="ctr" rotWithShape="0">
              <a:srgbClr val="808080"/>
            </a:outerShdw>
          </a:effectLst>
        </p:spPr>
        <p:txBody>
          <a:bodyPr lIns="74259" tIns="8887" rIns="74259" bIns="8887" anchor="ctr" anchorCtr="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400" kern="0" dirty="0">
                <a:solidFill>
                  <a:prstClr val="black"/>
                </a:solidFill>
              </a:rPr>
              <a:t>市単位の例</a:t>
            </a:r>
          </a:p>
        </p:txBody>
      </p:sp>
      <p:cxnSp>
        <p:nvCxnSpPr>
          <p:cNvPr id="26" name="直線コネクタ 25"/>
          <p:cNvCxnSpPr>
            <a:endCxn id="18" idx="1"/>
          </p:cNvCxnSpPr>
          <p:nvPr/>
        </p:nvCxnSpPr>
        <p:spPr>
          <a:xfrm>
            <a:off x="6768072" y="2307091"/>
            <a:ext cx="118474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endCxn id="20" idx="1"/>
          </p:cNvCxnSpPr>
          <p:nvPr/>
        </p:nvCxnSpPr>
        <p:spPr>
          <a:xfrm flipV="1">
            <a:off x="6778520" y="2785598"/>
            <a:ext cx="13209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5786752" y="2647114"/>
            <a:ext cx="99176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endCxn id="39" idx="1"/>
          </p:cNvCxnSpPr>
          <p:nvPr/>
        </p:nvCxnSpPr>
        <p:spPr>
          <a:xfrm flipV="1">
            <a:off x="6768073" y="3161886"/>
            <a:ext cx="14473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768073" y="3465211"/>
            <a:ext cx="152105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24"/>
          <p:cNvSpPr txBox="1">
            <a:spLocks noChangeArrowheads="1"/>
          </p:cNvSpPr>
          <p:nvPr/>
        </p:nvSpPr>
        <p:spPr bwMode="auto">
          <a:xfrm>
            <a:off x="3264538" y="3085881"/>
            <a:ext cx="1949491" cy="33855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1600" kern="0" dirty="0">
                <a:solidFill>
                  <a:prstClr val="black"/>
                </a:solidFill>
                <a:ea typeface="ＤＦ特太ゴシック体" pitchFamily="1" charset="-128"/>
              </a:rPr>
              <a:t>実施主体：市町村</a:t>
            </a:r>
          </a:p>
        </p:txBody>
      </p:sp>
      <p:sp>
        <p:nvSpPr>
          <p:cNvPr id="30" name="Text Box 24"/>
          <p:cNvSpPr txBox="1">
            <a:spLocks noChangeArrowheads="1"/>
          </p:cNvSpPr>
          <p:nvPr/>
        </p:nvSpPr>
        <p:spPr bwMode="auto">
          <a:xfrm>
            <a:off x="3634298" y="3905732"/>
            <a:ext cx="1223744" cy="29275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anchor="ctr" anchorCtr="1">
            <a:no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defRPr/>
            </a:pPr>
            <a:r>
              <a:rPr lang="ja-JP" altLang="en-US" sz="1600" kern="0" dirty="0">
                <a:solidFill>
                  <a:prstClr val="black"/>
                </a:solidFill>
                <a:ea typeface="ＤＦ特太ゴシック体" pitchFamily="1" charset="-128"/>
              </a:rPr>
              <a:t>消防庁</a:t>
            </a:r>
          </a:p>
        </p:txBody>
      </p:sp>
      <p:sp>
        <p:nvSpPr>
          <p:cNvPr id="31" name="テキスト ボックス 30"/>
          <p:cNvSpPr txBox="1"/>
          <p:nvPr/>
        </p:nvSpPr>
        <p:spPr>
          <a:xfrm>
            <a:off x="5214028" y="3913525"/>
            <a:ext cx="193889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600" dirty="0">
                <a:solidFill>
                  <a:prstClr val="black"/>
                </a:solidFill>
                <a:latin typeface="ＤＦ特太ゴシック体" panose="020B0509000000000000" pitchFamily="49" charset="-128"/>
                <a:ea typeface="ＤＦ特太ゴシック体" panose="020B0509000000000000" pitchFamily="49" charset="-128"/>
              </a:rPr>
              <a:t>全国に事例を共有</a:t>
            </a:r>
          </a:p>
        </p:txBody>
      </p:sp>
      <p:sp>
        <p:nvSpPr>
          <p:cNvPr id="32" name="V 字形矢印 31"/>
          <p:cNvSpPr/>
          <p:nvPr/>
        </p:nvSpPr>
        <p:spPr>
          <a:xfrm rot="16200000">
            <a:off x="3779919" y="3536535"/>
            <a:ext cx="487689" cy="275913"/>
          </a:xfrm>
          <a:prstGeom prst="notch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33" name="V 字形矢印 32"/>
          <p:cNvSpPr/>
          <p:nvPr/>
        </p:nvSpPr>
        <p:spPr>
          <a:xfrm rot="5400000">
            <a:off x="4205633" y="3525025"/>
            <a:ext cx="482495" cy="307439"/>
          </a:xfrm>
          <a:prstGeom prst="notchedRightArrow">
            <a:avLst>
              <a:gd name="adj1" fmla="val 50000"/>
              <a:gd name="adj2" fmla="val 5410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34" name="下矢印 33"/>
          <p:cNvSpPr/>
          <p:nvPr/>
        </p:nvSpPr>
        <p:spPr>
          <a:xfrm rot="16200000">
            <a:off x="4867377" y="3896831"/>
            <a:ext cx="340591" cy="352713"/>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35" name="テキスト ボックス 34"/>
          <p:cNvSpPr txBox="1"/>
          <p:nvPr/>
        </p:nvSpPr>
        <p:spPr>
          <a:xfrm>
            <a:off x="1135686" y="3372961"/>
            <a:ext cx="2902569" cy="646331"/>
          </a:xfrm>
          <a:prstGeom prst="rect">
            <a:avLst/>
          </a:prstGeom>
          <a:noFill/>
        </p:spPr>
        <p:txBody>
          <a:bodyPr wrap="square" rtlCol="0">
            <a:spAutoFit/>
          </a:bodyPr>
          <a:lstStyle/>
          <a:p>
            <a:r>
              <a:rPr lang="ja-JP" altLang="en-US" sz="1200" dirty="0">
                <a:solidFill>
                  <a:prstClr val="black"/>
                </a:solidFill>
                <a:latin typeface="ＭＳ ゴシック" panose="020B0609070205080204" pitchFamily="49" charset="-128"/>
                <a:ea typeface="ＭＳ ゴシック" panose="020B0609070205080204" pitchFamily="49" charset="-128"/>
              </a:rPr>
              <a:t>都道府県・市町村からの</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r>
              <a:rPr lang="ja-JP" altLang="en-US" sz="1200" dirty="0">
                <a:solidFill>
                  <a:prstClr val="black"/>
                </a:solidFill>
                <a:latin typeface="ＭＳ ゴシック" panose="020B0609070205080204" pitchFamily="49" charset="-128"/>
                <a:ea typeface="ＭＳ ゴシック" panose="020B0609070205080204" pitchFamily="49" charset="-128"/>
              </a:rPr>
              <a:t>提案を受け、</a:t>
            </a:r>
            <a:r>
              <a:rPr lang="ja-JP" altLang="en-US" sz="1200" b="1" u="sng" dirty="0">
                <a:solidFill>
                  <a:prstClr val="black"/>
                </a:solidFill>
                <a:latin typeface="ＭＳ ゴシック" panose="020B0609070205080204" pitchFamily="49" charset="-128"/>
                <a:ea typeface="ＭＳ ゴシック" panose="020B0609070205080204" pitchFamily="49" charset="-128"/>
              </a:rPr>
              <a:t>委託調査事業として採択</a:t>
            </a:r>
          </a:p>
          <a:p>
            <a:endParaRPr lang="ja-JP" altLang="en-US" sz="1200" b="1" u="sng" dirty="0">
              <a:solidFill>
                <a:prstClr val="black"/>
              </a:solidFill>
              <a:latin typeface="ＭＳ ゴシック" panose="020B0609070205080204" pitchFamily="49" charset="-128"/>
              <a:ea typeface="ＭＳ ゴシック" panose="020B0609070205080204" pitchFamily="49" charset="-128"/>
            </a:endParaRPr>
          </a:p>
        </p:txBody>
      </p:sp>
      <p:sp>
        <p:nvSpPr>
          <p:cNvPr id="37" name="正方形/長方形 36"/>
          <p:cNvSpPr/>
          <p:nvPr/>
        </p:nvSpPr>
        <p:spPr>
          <a:xfrm>
            <a:off x="8158777" y="2847443"/>
            <a:ext cx="2021953" cy="1968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solidFill>
                  <a:prstClr val="white"/>
                </a:solidFill>
                <a:latin typeface="Calibri"/>
                <a:ea typeface="ＭＳ Ｐゴシック" panose="020B0600070205080204" pitchFamily="50" charset="-128"/>
              </a:rPr>
              <a:t>・・・・・・・・・・</a:t>
            </a:r>
          </a:p>
        </p:txBody>
      </p:sp>
      <p:sp>
        <p:nvSpPr>
          <p:cNvPr id="39" name="正方形/長方形 38"/>
          <p:cNvSpPr/>
          <p:nvPr/>
        </p:nvSpPr>
        <p:spPr>
          <a:xfrm>
            <a:off x="8215441" y="3008635"/>
            <a:ext cx="2011226" cy="3065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solidFill>
                  <a:prstClr val="white"/>
                </a:solidFill>
                <a:latin typeface="Calibri"/>
                <a:ea typeface="ＭＳ Ｐゴシック" panose="020B0600070205080204" pitchFamily="50" charset="-128"/>
              </a:rPr>
              <a:t>自主防災組織Ｙ</a:t>
            </a:r>
          </a:p>
        </p:txBody>
      </p:sp>
      <p:sp>
        <p:nvSpPr>
          <p:cNvPr id="40" name="正方形/長方形 39"/>
          <p:cNvSpPr/>
          <p:nvPr/>
        </p:nvSpPr>
        <p:spPr>
          <a:xfrm>
            <a:off x="8289127" y="3279709"/>
            <a:ext cx="2011226" cy="3065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solidFill>
                  <a:prstClr val="white"/>
                </a:solidFill>
                <a:latin typeface="Calibri"/>
                <a:ea typeface="ＭＳ Ｐゴシック" panose="020B0600070205080204" pitchFamily="50" charset="-128"/>
              </a:rPr>
              <a:t>自主防災組織Ｚ</a:t>
            </a:r>
          </a:p>
        </p:txBody>
      </p:sp>
      <p:cxnSp>
        <p:nvCxnSpPr>
          <p:cNvPr id="41" name="直線コネクタ 40"/>
          <p:cNvCxnSpPr>
            <a:endCxn id="37" idx="1"/>
          </p:cNvCxnSpPr>
          <p:nvPr/>
        </p:nvCxnSpPr>
        <p:spPr>
          <a:xfrm>
            <a:off x="6768072" y="2945882"/>
            <a:ext cx="139070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561724" y="3426784"/>
            <a:ext cx="2096838" cy="461665"/>
          </a:xfrm>
          <a:prstGeom prst="rect">
            <a:avLst/>
          </a:prstGeom>
          <a:noFill/>
        </p:spPr>
        <p:txBody>
          <a:bodyPr wrap="square" rtlCol="0">
            <a:spAutoFit/>
          </a:bodyPr>
          <a:lstStyle/>
          <a:p>
            <a:r>
              <a:rPr lang="ja-JP" altLang="en-US" sz="1200" dirty="0">
                <a:solidFill>
                  <a:prstClr val="black"/>
                </a:solidFill>
                <a:latin typeface="ＭＳ ゴシック" panose="020B0609070205080204" pitchFamily="49" charset="-128"/>
                <a:ea typeface="ＭＳ ゴシック" panose="020B0609070205080204" pitchFamily="49" charset="-128"/>
              </a:rPr>
              <a:t>事業の実施後、取組の成果を検証し、消防庁に報告</a:t>
            </a:r>
          </a:p>
        </p:txBody>
      </p:sp>
      <p:sp>
        <p:nvSpPr>
          <p:cNvPr id="45" name="正方形/長方形 44"/>
          <p:cNvSpPr/>
          <p:nvPr/>
        </p:nvSpPr>
        <p:spPr>
          <a:xfrm>
            <a:off x="1143000" y="4163582"/>
            <a:ext cx="9578674" cy="584775"/>
          </a:xfrm>
          <a:prstGeom prst="rect">
            <a:avLst/>
          </a:prstGeom>
        </p:spPr>
        <p:txBody>
          <a:bodyPr wrap="square">
            <a:spAutoFit/>
          </a:bodyPr>
          <a:lstStyle/>
          <a:p>
            <a:r>
              <a:rPr lang="ja-JP" altLang="en-US" dirty="0">
                <a:solidFill>
                  <a:prstClr val="black"/>
                </a:solidFill>
                <a:latin typeface="Calibri"/>
                <a:ea typeface="ＭＳ Ｐゴシック" panose="020B0600070205080204" pitchFamily="50" charset="-128"/>
              </a:rPr>
              <a:t>　５０万円</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sz="1400" dirty="0">
                <a:solidFill>
                  <a:prstClr val="black"/>
                </a:solidFill>
                <a:latin typeface="ＭＳ Ｐゴシック" panose="020B0600070205080204" pitchFamily="50" charset="-128"/>
                <a:ea typeface="ＭＳ Ｐゴシック" panose="020B0600070205080204" pitchFamily="50" charset="-128"/>
              </a:rPr>
              <a:t>　　想定している経費の例：講師・アドバイザーへの謝金、会議費、会場借上料、通信運搬費、資料作成費、印刷製本費、等</a:t>
            </a:r>
          </a:p>
        </p:txBody>
      </p:sp>
      <p:sp>
        <p:nvSpPr>
          <p:cNvPr id="42" name="スライド番号プレースホルダー 3">
            <a:extLst>
              <a:ext uri="{FF2B5EF4-FFF2-40B4-BE49-F238E27FC236}">
                <a16:creationId xmlns:a16="http://schemas.microsoft.com/office/drawing/2014/main" id="{821E6265-F2BD-458E-AE43-D14112690031}"/>
              </a:ext>
            </a:extLst>
          </p:cNvPr>
          <p:cNvSpPr>
            <a:spLocks noGrp="1"/>
          </p:cNvSpPr>
          <p:nvPr>
            <p:ph type="sldNum" sz="quarter" idx="12"/>
          </p:nvPr>
        </p:nvSpPr>
        <p:spPr>
          <a:xfrm>
            <a:off x="8601054" y="6273213"/>
            <a:ext cx="2743200" cy="365125"/>
          </a:xfrm>
        </p:spPr>
        <p:txBody>
          <a:bodyPr/>
          <a:lstStyle/>
          <a:p>
            <a:r>
              <a:rPr kumimoji="1" lang="en-US" altLang="ja-JP" sz="1400" dirty="0"/>
              <a:t>35</a:t>
            </a:r>
            <a:endParaRPr kumimoji="1" lang="ja-JP" altLang="en-US" sz="1400" dirty="0"/>
          </a:p>
        </p:txBody>
      </p:sp>
    </p:spTree>
    <p:extLst>
      <p:ext uri="{BB962C8B-B14F-4D97-AF65-F5344CB8AC3E}">
        <p14:creationId xmlns:p14="http://schemas.microsoft.com/office/powerpoint/2010/main" val="4178172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432AE7-83AD-4637-A691-C79EE34F7128}"/>
              </a:ext>
            </a:extLst>
          </p:cNvPr>
          <p:cNvSpPr>
            <a:spLocks noGrp="1"/>
          </p:cNvSpPr>
          <p:nvPr>
            <p:ph type="sldNum" sz="quarter" idx="12"/>
          </p:nvPr>
        </p:nvSpPr>
        <p:spPr>
          <a:xfrm>
            <a:off x="8564879" y="5998790"/>
            <a:ext cx="2743200" cy="365125"/>
          </a:xfrm>
        </p:spPr>
        <p:txBody>
          <a:bodyPr/>
          <a:lstStyle/>
          <a:p>
            <a:r>
              <a:rPr kumimoji="1" lang="en-US" altLang="ja-JP" sz="1400" dirty="0">
                <a:latin typeface="+mn-lt"/>
              </a:rPr>
              <a:t>36</a:t>
            </a:r>
            <a:endParaRPr kumimoji="1" lang="ja-JP" altLang="en-US" sz="1400" dirty="0">
              <a:latin typeface="+mn-lt"/>
            </a:endParaRPr>
          </a:p>
        </p:txBody>
      </p:sp>
      <p:sp>
        <p:nvSpPr>
          <p:cNvPr id="3" name="テキスト ボックス 2">
            <a:extLst>
              <a:ext uri="{FF2B5EF4-FFF2-40B4-BE49-F238E27FC236}">
                <a16:creationId xmlns:a16="http://schemas.microsoft.com/office/drawing/2014/main" id="{CDC327C7-C699-43A5-B5EB-66C8B5B2DA9F}"/>
              </a:ext>
            </a:extLst>
          </p:cNvPr>
          <p:cNvSpPr txBox="1"/>
          <p:nvPr/>
        </p:nvSpPr>
        <p:spPr>
          <a:xfrm>
            <a:off x="2255519" y="2564296"/>
            <a:ext cx="7680960" cy="646331"/>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ja-JP" altLang="en-US" sz="3600" dirty="0">
                <a:solidFill>
                  <a:srgbClr val="404040"/>
                </a:solidFill>
                <a:latin typeface="HGPｺﾞｼｯｸE" panose="020B0900000000000000" pitchFamily="50" charset="-128"/>
                <a:ea typeface="HGPｺﾞｼｯｸE" panose="020B0900000000000000" pitchFamily="50" charset="-128"/>
              </a:rPr>
              <a:t>様々な団体等と連携・協力しましょう</a:t>
            </a:r>
          </a:p>
        </p:txBody>
      </p:sp>
      <p:sp>
        <p:nvSpPr>
          <p:cNvPr id="4" name="テキスト ボックス 3">
            <a:extLst>
              <a:ext uri="{FF2B5EF4-FFF2-40B4-BE49-F238E27FC236}">
                <a16:creationId xmlns:a16="http://schemas.microsoft.com/office/drawing/2014/main" id="{729A51E0-4209-46E0-B34A-865A88606D34}"/>
              </a:ext>
            </a:extLst>
          </p:cNvPr>
          <p:cNvSpPr txBox="1"/>
          <p:nvPr/>
        </p:nvSpPr>
        <p:spPr>
          <a:xfrm>
            <a:off x="2672563" y="676647"/>
            <a:ext cx="6846875" cy="1200329"/>
          </a:xfrm>
          <a:prstGeom prst="rect">
            <a:avLst/>
          </a:prstGeom>
          <a:noFill/>
        </p:spPr>
        <p:txBody>
          <a:bodyPr wrap="square" rtlCol="0">
            <a:spAutoFit/>
          </a:bodyPr>
          <a:lstStyle/>
          <a:p>
            <a:pPr algn="ctr"/>
            <a:r>
              <a:rPr lang="ja-JP" altLang="en-US" sz="3600" dirty="0">
                <a:latin typeface="HGPｺﾞｼｯｸE" panose="020B0900000000000000" pitchFamily="50" charset="-128"/>
                <a:ea typeface="HGPｺﾞｼｯｸE" panose="020B0900000000000000" pitchFamily="50" charset="-128"/>
              </a:rPr>
              <a:t>３．</a:t>
            </a:r>
            <a:r>
              <a:rPr lang="ja-JP" altLang="en-US" sz="3600" dirty="0">
                <a:solidFill>
                  <a:srgbClr val="404040"/>
                </a:solidFill>
                <a:latin typeface="HGPｺﾞｼｯｸE" panose="020B0900000000000000" pitchFamily="50" charset="-128"/>
                <a:ea typeface="HGPｺﾞｼｯｸE" panose="020B0900000000000000" pitchFamily="50" charset="-128"/>
              </a:rPr>
              <a:t>地域を取り巻く団体等との連携</a:t>
            </a:r>
            <a:endParaRPr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lang="en-US" altLang="ja-JP" sz="3600" dirty="0">
                <a:solidFill>
                  <a:srgbClr val="404040"/>
                </a:solidFill>
                <a:latin typeface="HGPｺﾞｼｯｸE" panose="020B0900000000000000" pitchFamily="50" charset="-128"/>
                <a:ea typeface="HGPｺﾞｼｯｸE" panose="020B0900000000000000" pitchFamily="50" charset="-128"/>
              </a:rPr>
              <a:t>-</a:t>
            </a:r>
            <a:r>
              <a:rPr lang="ja-JP" altLang="en-US" sz="3600" dirty="0">
                <a:solidFill>
                  <a:srgbClr val="404040"/>
                </a:solidFill>
                <a:latin typeface="HGPｺﾞｼｯｸE" panose="020B0900000000000000" pitchFamily="50" charset="-128"/>
                <a:ea typeface="HGPｺﾞｼｯｸE" panose="020B0900000000000000" pitchFamily="50" charset="-128"/>
              </a:rPr>
              <a:t> まとめ </a:t>
            </a:r>
            <a:r>
              <a:rPr lang="en-US" altLang="ja-JP" sz="3600" dirty="0">
                <a:solidFill>
                  <a:srgbClr val="404040"/>
                </a:solidFill>
                <a:latin typeface="HGPｺﾞｼｯｸE" panose="020B0900000000000000" pitchFamily="50" charset="-128"/>
                <a:ea typeface="HGPｺﾞｼｯｸE" panose="020B0900000000000000" pitchFamily="50" charset="-128"/>
              </a:rPr>
              <a:t>-</a:t>
            </a:r>
            <a:endParaRPr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410549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EE8E1-BA55-4D79-B92C-5A86F1512B3E}"/>
              </a:ext>
            </a:extLst>
          </p:cNvPr>
          <p:cNvSpPr>
            <a:spLocks noGrp="1"/>
          </p:cNvSpPr>
          <p:nvPr>
            <p:ph type="title"/>
          </p:nvPr>
        </p:nvSpPr>
        <p:spPr>
          <a:xfrm>
            <a:off x="2145392" y="1550082"/>
            <a:ext cx="8294008" cy="2513918"/>
          </a:xfrm>
        </p:spPr>
        <p:txBody>
          <a:bodyPr/>
          <a:lstStyle/>
          <a:p>
            <a:pPr algn="l"/>
            <a:r>
              <a:rPr lang="ja-JP" altLang="en-US" dirty="0">
                <a:latin typeface="HGPｺﾞｼｯｸE" panose="020B0900000000000000" pitchFamily="50" charset="-128"/>
                <a:ea typeface="HGPｺﾞｼｯｸE" panose="020B0900000000000000" pitchFamily="50" charset="-128"/>
              </a:rPr>
              <a:t>１</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．自主防災活動の必要性</a:t>
            </a:r>
            <a:endPar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正方形/長方形 4">
            <a:extLst>
              <a:ext uri="{FF2B5EF4-FFF2-40B4-BE49-F238E27FC236}">
                <a16:creationId xmlns:a16="http://schemas.microsoft.com/office/drawing/2014/main" id="{EC61091B-EB4E-4C60-87DA-00B11F5728B4}"/>
              </a:ext>
            </a:extLst>
          </p:cNvPr>
          <p:cNvSpPr/>
          <p:nvPr/>
        </p:nvSpPr>
        <p:spPr>
          <a:xfrm>
            <a:off x="9228968" y="26604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lumMod val="65000"/>
                    <a:lumOff val="35000"/>
                  </a:schemeClr>
                </a:solidFill>
                <a:latin typeface="HGPｺﾞｼｯｸE" panose="020B0900000000000000" pitchFamily="50" charset="-128"/>
                <a:ea typeface="HGPｺﾞｼｯｸE" panose="020B0900000000000000" pitchFamily="50" charset="-128"/>
              </a:rPr>
              <a:t>10</a:t>
            </a:r>
            <a:r>
              <a:rPr lang="ja-JP" altLang="en-US" dirty="0">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
        <p:nvSpPr>
          <p:cNvPr id="6"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8610600" y="6356350"/>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t>                                               </a:t>
            </a:r>
            <a:r>
              <a:rPr lang="en-US" altLang="ja-JP" sz="1200" dirty="0" smtClean="0"/>
              <a:t>1</a:t>
            </a:r>
            <a:endParaRPr lang="ja-JP" altLang="en-US" sz="1200" dirty="0"/>
          </a:p>
        </p:txBody>
      </p:sp>
    </p:spTree>
    <p:extLst>
      <p:ext uri="{BB962C8B-B14F-4D97-AF65-F5344CB8AC3E}">
        <p14:creationId xmlns:p14="http://schemas.microsoft.com/office/powerpoint/2010/main" val="1967913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2092229" y="1550082"/>
            <a:ext cx="8000094" cy="2513918"/>
          </a:xfrm>
        </p:spPr>
        <p:txBody>
          <a:bodyPr>
            <a:noAutofit/>
          </a:bodyPr>
          <a:lstStyle/>
          <a:p>
            <a:pPr algn="l"/>
            <a:r>
              <a:rPr lang="ja-JP" altLang="en-US" dirty="0">
                <a:latin typeface="HGPｺﾞｼｯｸE" panose="020B0900000000000000" pitchFamily="50" charset="-128"/>
                <a:ea typeface="HGPｺﾞｼｯｸE" panose="020B0900000000000000" pitchFamily="50" charset="-128"/>
              </a:rPr>
              <a:t>４</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．住民の防災意識の向上</a:t>
            </a:r>
            <a:endPar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9BE68F44-3530-4EFF-95A8-39A3FAB7460E}"/>
              </a:ext>
            </a:extLst>
          </p:cNvPr>
          <p:cNvSpPr/>
          <p:nvPr/>
        </p:nvSpPr>
        <p:spPr>
          <a:xfrm>
            <a:off x="9228968" y="26604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15</a:t>
            </a:r>
            <a:r>
              <a:rPr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28968" y="6382727"/>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t>                                              37 </a:t>
            </a:r>
            <a:endParaRPr lang="ja-JP" altLang="en-US" sz="1200" dirty="0"/>
          </a:p>
        </p:txBody>
      </p:sp>
    </p:spTree>
    <p:extLst>
      <p:ext uri="{BB962C8B-B14F-4D97-AF65-F5344CB8AC3E}">
        <p14:creationId xmlns:p14="http://schemas.microsoft.com/office/powerpoint/2010/main" val="2697141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12758"/>
            <a:ext cx="12192000" cy="650875"/>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防災訓練で地域の防災意識を高める</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127367" y="6223498"/>
            <a:ext cx="2057400" cy="365125"/>
          </a:xfrm>
        </p:spPr>
        <p:txBody>
          <a:bodyPr/>
          <a:lstStyle/>
          <a:p>
            <a:r>
              <a:rPr kumimoji="1" lang="en-US" altLang="ja-JP" sz="1400" dirty="0"/>
              <a:t>38</a:t>
            </a:r>
            <a:endParaRPr kumimoji="1" lang="ja-JP" altLang="en-US" sz="1400" dirty="0"/>
          </a:p>
        </p:txBody>
      </p:sp>
      <p:sp>
        <p:nvSpPr>
          <p:cNvPr id="24" name="正方形/長方形 23">
            <a:extLst>
              <a:ext uri="{FF2B5EF4-FFF2-40B4-BE49-F238E27FC236}">
                <a16:creationId xmlns:a16="http://schemas.microsoft.com/office/drawing/2014/main" id="{E21942F4-E52F-433C-8F8B-B15023240EEC}"/>
              </a:ext>
            </a:extLst>
          </p:cNvPr>
          <p:cNvSpPr/>
          <p:nvPr/>
        </p:nvSpPr>
        <p:spPr>
          <a:xfrm>
            <a:off x="1786800" y="857367"/>
            <a:ext cx="8618400" cy="852241"/>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継続的な防災訓練により、内容を改善していきましょう</a:t>
            </a:r>
          </a:p>
        </p:txBody>
      </p:sp>
      <p:sp>
        <p:nvSpPr>
          <p:cNvPr id="25" name="テキスト ボックス 24">
            <a:extLst>
              <a:ext uri="{FF2B5EF4-FFF2-40B4-BE49-F238E27FC236}">
                <a16:creationId xmlns:a16="http://schemas.microsoft.com/office/drawing/2014/main" id="{8C97BB25-1656-45A1-8990-35A25EDAC563}"/>
              </a:ext>
            </a:extLst>
          </p:cNvPr>
          <p:cNvSpPr txBox="1"/>
          <p:nvPr/>
        </p:nvSpPr>
        <p:spPr>
          <a:xfrm>
            <a:off x="3072811" y="7014552"/>
            <a:ext cx="5178735" cy="646331"/>
          </a:xfrm>
          <a:prstGeom prst="rect">
            <a:avLst/>
          </a:prstGeom>
          <a:noFill/>
        </p:spPr>
        <p:txBody>
          <a:bodyPr wrap="square" rtlCol="0">
            <a:spAutoFit/>
          </a:bodyPr>
          <a:lstStyle/>
          <a:p>
            <a:r>
              <a:rPr lang="en-US" altLang="ja-JP">
                <a:latin typeface="HGPｺﾞｼｯｸE" panose="020B0900000000000000" pitchFamily="50" charset="-128"/>
                <a:ea typeface="HGPｺﾞｼｯｸE" panose="020B0900000000000000" pitchFamily="50" charset="-128"/>
              </a:rPr>
              <a:t>【</a:t>
            </a:r>
            <a:r>
              <a:rPr lang="ja-JP" altLang="en-US">
                <a:latin typeface="HGPｺﾞｼｯｸE" panose="020B0900000000000000" pitchFamily="50" charset="-128"/>
                <a:ea typeface="HGPｺﾞｼｯｸE" panose="020B0900000000000000" pitchFamily="50" charset="-128"/>
              </a:rPr>
              <a:t>引用メモ</a:t>
            </a:r>
            <a:r>
              <a:rPr lang="en-US" altLang="ja-JP">
                <a:latin typeface="HGPｺﾞｼｯｸE" panose="020B0900000000000000" pitchFamily="50" charset="-128"/>
                <a:ea typeface="HGPｺﾞｼｯｸE" panose="020B0900000000000000" pitchFamily="50" charset="-128"/>
              </a:rPr>
              <a:t>】</a:t>
            </a:r>
          </a:p>
          <a:p>
            <a:r>
              <a:rPr lang="ja-JP" altLang="en-US">
                <a:latin typeface="HGPｺﾞｼｯｸE" panose="020B0900000000000000" pitchFamily="50" charset="-128"/>
                <a:ea typeface="HGPｺﾞｼｯｸE" panose="020B0900000000000000" pitchFamily="50" charset="-128"/>
              </a:rPr>
              <a:t>しながわ防災学校スライドより引用</a:t>
            </a:r>
            <a:endParaRPr lang="en-US" altLang="ja-JP">
              <a:latin typeface="HGPｺﾞｼｯｸE" panose="020B0900000000000000" pitchFamily="50" charset="-128"/>
              <a:ea typeface="HGPｺﾞｼｯｸE" panose="020B0900000000000000" pitchFamily="50" charset="-128"/>
            </a:endParaRPr>
          </a:p>
        </p:txBody>
      </p:sp>
      <p:sp>
        <p:nvSpPr>
          <p:cNvPr id="26" name="正方形/長方形 25">
            <a:extLst>
              <a:ext uri="{FF2B5EF4-FFF2-40B4-BE49-F238E27FC236}">
                <a16:creationId xmlns:a16="http://schemas.microsoft.com/office/drawing/2014/main" id="{6A37CD8D-A58C-4E10-A521-AE774D394103}"/>
              </a:ext>
            </a:extLst>
          </p:cNvPr>
          <p:cNvSpPr/>
          <p:nvPr/>
        </p:nvSpPr>
        <p:spPr>
          <a:xfrm>
            <a:off x="2104032" y="2069761"/>
            <a:ext cx="7983936" cy="1966303"/>
          </a:xfrm>
          <a:prstGeom prst="rect">
            <a:avLst/>
          </a:prstGeom>
          <a:solidFill>
            <a:schemeClr val="bg1">
              <a:lumMod val="95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7" name="四角形: 角を丸くする 26">
            <a:extLst>
              <a:ext uri="{FF2B5EF4-FFF2-40B4-BE49-F238E27FC236}">
                <a16:creationId xmlns:a16="http://schemas.microsoft.com/office/drawing/2014/main" id="{2BF76B1C-BD8A-4865-94E6-58E9C3CC73B6}"/>
              </a:ext>
            </a:extLst>
          </p:cNvPr>
          <p:cNvSpPr/>
          <p:nvPr/>
        </p:nvSpPr>
        <p:spPr>
          <a:xfrm>
            <a:off x="2698491" y="2243543"/>
            <a:ext cx="7063119" cy="1642202"/>
          </a:xfrm>
          <a:prstGeom prst="roundRect">
            <a:avLst>
              <a:gd name="adj" fmla="val 0"/>
            </a:avLst>
          </a:prstGeom>
          <a:solidFill>
            <a:schemeClr val="accent6">
              <a:lumMod val="20000"/>
              <a:lumOff val="80000"/>
            </a:schemeClr>
          </a:solidFill>
          <a:ln w="12700">
            <a:solidFill>
              <a:srgbClr val="35A16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25000"/>
              </a:lnSpc>
            </a:pPr>
            <a:endParaRPr lang="ja-JP" altLang="en-US" sz="2000" b="1"/>
          </a:p>
        </p:txBody>
      </p:sp>
      <p:sp>
        <p:nvSpPr>
          <p:cNvPr id="31" name="テキスト ボックス 30">
            <a:extLst>
              <a:ext uri="{FF2B5EF4-FFF2-40B4-BE49-F238E27FC236}">
                <a16:creationId xmlns:a16="http://schemas.microsoft.com/office/drawing/2014/main" id="{9D6A2596-B113-4634-A9C7-BF762A288E92}"/>
              </a:ext>
            </a:extLst>
          </p:cNvPr>
          <p:cNvSpPr txBox="1"/>
          <p:nvPr/>
        </p:nvSpPr>
        <p:spPr>
          <a:xfrm>
            <a:off x="2182600" y="2069760"/>
            <a:ext cx="461665" cy="1980000"/>
          </a:xfrm>
          <a:prstGeom prst="rect">
            <a:avLst/>
          </a:prstGeom>
          <a:noFill/>
        </p:spPr>
        <p:txBody>
          <a:bodyPr vert="eaVert" wrap="square" rtlCol="0">
            <a:spAutoFit/>
          </a:bodyPr>
          <a:lstStyle/>
          <a:p>
            <a:pPr algn="ctr"/>
            <a:r>
              <a:rPr lang="ja-JP" altLang="en-US">
                <a:solidFill>
                  <a:srgbClr val="404040"/>
                </a:solidFill>
                <a:latin typeface="HGPｺﾞｼｯｸE" panose="020B0900000000000000" pitchFamily="50" charset="-128"/>
                <a:ea typeface="HGPｺﾞｼｯｸE" panose="020B0900000000000000" pitchFamily="50" charset="-128"/>
              </a:rPr>
              <a:t>仕組みを整える</a:t>
            </a:r>
          </a:p>
        </p:txBody>
      </p:sp>
      <p:sp>
        <p:nvSpPr>
          <p:cNvPr id="32" name="テキスト ボックス 31">
            <a:extLst>
              <a:ext uri="{FF2B5EF4-FFF2-40B4-BE49-F238E27FC236}">
                <a16:creationId xmlns:a16="http://schemas.microsoft.com/office/drawing/2014/main" id="{767B40AF-E72C-41E5-A034-999E8D47AE3E}"/>
              </a:ext>
            </a:extLst>
          </p:cNvPr>
          <p:cNvSpPr txBox="1"/>
          <p:nvPr/>
        </p:nvSpPr>
        <p:spPr>
          <a:xfrm>
            <a:off x="2895363" y="2663282"/>
            <a:ext cx="5973021" cy="1200329"/>
          </a:xfrm>
          <a:prstGeom prst="rect">
            <a:avLst/>
          </a:prstGeom>
          <a:noFill/>
        </p:spPr>
        <p:txBody>
          <a:bodyPr wrap="square" rtlCol="0">
            <a:spAutoFit/>
          </a:bodyPr>
          <a:lstStyle/>
          <a:p>
            <a:r>
              <a:rPr lang="ja-JP" altLang="en-US" sz="2400">
                <a:solidFill>
                  <a:srgbClr val="FF2800"/>
                </a:solidFill>
                <a:latin typeface="HGPｺﾞｼｯｸE" panose="020B0900000000000000" pitchFamily="50" charset="-128"/>
                <a:ea typeface="HGPｺﾞｼｯｸE" panose="020B0900000000000000" pitchFamily="50" charset="-128"/>
              </a:rPr>
              <a:t>・誰が役割を担うのか</a:t>
            </a:r>
            <a:endParaRPr lang="en-US" altLang="ja-JP" sz="2400">
              <a:solidFill>
                <a:srgbClr val="FF2800"/>
              </a:solidFill>
              <a:latin typeface="HGPｺﾞｼｯｸE" panose="020B0900000000000000" pitchFamily="50" charset="-128"/>
              <a:ea typeface="HGPｺﾞｼｯｸE" panose="020B0900000000000000" pitchFamily="50" charset="-128"/>
            </a:endParaRPr>
          </a:p>
          <a:p>
            <a:r>
              <a:rPr lang="ja-JP" altLang="en-US" sz="2400">
                <a:solidFill>
                  <a:srgbClr val="FF2800"/>
                </a:solidFill>
                <a:latin typeface="HGPｺﾞｼｯｸE" panose="020B0900000000000000" pitchFamily="50" charset="-128"/>
                <a:ea typeface="HGPｺﾞｼｯｸE" panose="020B0900000000000000" pitchFamily="50" charset="-128"/>
              </a:rPr>
              <a:t>・何をどのように実施するのか</a:t>
            </a:r>
            <a:endParaRPr lang="en-US" altLang="ja-JP" sz="2400">
              <a:solidFill>
                <a:srgbClr val="FF2800"/>
              </a:solidFill>
              <a:latin typeface="HGPｺﾞｼｯｸE" panose="020B0900000000000000" pitchFamily="50" charset="-128"/>
              <a:ea typeface="HGPｺﾞｼｯｸE" panose="020B0900000000000000" pitchFamily="50" charset="-128"/>
            </a:endParaRPr>
          </a:p>
          <a:p>
            <a:r>
              <a:rPr lang="ja-JP" altLang="en-US" sz="2400">
                <a:solidFill>
                  <a:srgbClr val="FF2800"/>
                </a:solidFill>
                <a:latin typeface="HGPｺﾞｼｯｸE" panose="020B0900000000000000" pitchFamily="50" charset="-128"/>
                <a:ea typeface="HGPｺﾞｼｯｸE" panose="020B0900000000000000" pitchFamily="50" charset="-128"/>
              </a:rPr>
              <a:t>・何を使って実施するのか</a:t>
            </a:r>
          </a:p>
        </p:txBody>
      </p:sp>
      <p:sp>
        <p:nvSpPr>
          <p:cNvPr id="38" name="正方形/長方形 37">
            <a:extLst>
              <a:ext uri="{FF2B5EF4-FFF2-40B4-BE49-F238E27FC236}">
                <a16:creationId xmlns:a16="http://schemas.microsoft.com/office/drawing/2014/main" id="{D94EBF4C-DBE6-4B43-9C68-1EF8F9C5DD36}"/>
              </a:ext>
            </a:extLst>
          </p:cNvPr>
          <p:cNvSpPr/>
          <p:nvPr/>
        </p:nvSpPr>
        <p:spPr>
          <a:xfrm>
            <a:off x="2104033" y="4325642"/>
            <a:ext cx="7983937" cy="2154974"/>
          </a:xfrm>
          <a:prstGeom prst="rect">
            <a:avLst/>
          </a:prstGeom>
          <a:solidFill>
            <a:srgbClr val="FFFF99"/>
          </a:solidFill>
          <a:ln w="28575">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39" name="四角形: 角を丸くする 38">
            <a:extLst>
              <a:ext uri="{FF2B5EF4-FFF2-40B4-BE49-F238E27FC236}">
                <a16:creationId xmlns:a16="http://schemas.microsoft.com/office/drawing/2014/main" id="{1C908B7E-33FE-4745-A525-F71E86BB8126}"/>
              </a:ext>
            </a:extLst>
          </p:cNvPr>
          <p:cNvSpPr/>
          <p:nvPr/>
        </p:nvSpPr>
        <p:spPr>
          <a:xfrm>
            <a:off x="2643373" y="4443317"/>
            <a:ext cx="7118027" cy="1589790"/>
          </a:xfrm>
          <a:prstGeom prst="roundRect">
            <a:avLst>
              <a:gd name="adj" fmla="val 0"/>
            </a:avLst>
          </a:prstGeom>
          <a:solidFill>
            <a:schemeClr val="accent5">
              <a:lumMod val="20000"/>
              <a:lumOff val="80000"/>
            </a:schemeClr>
          </a:solidFill>
          <a:ln w="12700">
            <a:solidFill>
              <a:schemeClr val="accent5"/>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70000"/>
              </a:lnSpc>
            </a:pPr>
            <a:endParaRPr lang="ja-JP" altLang="en-US" sz="2000" b="1"/>
          </a:p>
        </p:txBody>
      </p:sp>
      <p:sp>
        <p:nvSpPr>
          <p:cNvPr id="40" name="テキスト ボックス 39">
            <a:extLst>
              <a:ext uri="{FF2B5EF4-FFF2-40B4-BE49-F238E27FC236}">
                <a16:creationId xmlns:a16="http://schemas.microsoft.com/office/drawing/2014/main" id="{42F09479-EE54-4B2F-96C5-24F542DD1C81}"/>
              </a:ext>
            </a:extLst>
          </p:cNvPr>
          <p:cNvSpPr txBox="1"/>
          <p:nvPr/>
        </p:nvSpPr>
        <p:spPr>
          <a:xfrm>
            <a:off x="2172130" y="4325643"/>
            <a:ext cx="461665" cy="2154975"/>
          </a:xfrm>
          <a:prstGeom prst="rect">
            <a:avLst/>
          </a:prstGeom>
          <a:noFill/>
        </p:spPr>
        <p:txBody>
          <a:bodyPr vert="eaVert" wrap="square" rtlCol="0">
            <a:spAutoFit/>
          </a:bodyPr>
          <a:lstStyle/>
          <a:p>
            <a:pPr algn="ctr"/>
            <a:r>
              <a:rPr lang="ja-JP" altLang="en-US">
                <a:solidFill>
                  <a:srgbClr val="404040"/>
                </a:solidFill>
                <a:latin typeface="HGPｺﾞｼｯｸE" panose="020B0900000000000000" pitchFamily="50" charset="-128"/>
                <a:ea typeface="HGPｺﾞｼｯｸE" panose="020B0900000000000000" pitchFamily="50" charset="-128"/>
              </a:rPr>
              <a:t>実践を繰り返す</a:t>
            </a:r>
          </a:p>
        </p:txBody>
      </p:sp>
      <p:sp>
        <p:nvSpPr>
          <p:cNvPr id="41" name="矢印: 下 40">
            <a:extLst>
              <a:ext uri="{FF2B5EF4-FFF2-40B4-BE49-F238E27FC236}">
                <a16:creationId xmlns:a16="http://schemas.microsoft.com/office/drawing/2014/main" id="{85CE05CB-FEEF-49FA-89E8-B2461F18C435}"/>
              </a:ext>
            </a:extLst>
          </p:cNvPr>
          <p:cNvSpPr/>
          <p:nvPr/>
        </p:nvSpPr>
        <p:spPr>
          <a:xfrm rot="10800000" flipV="1">
            <a:off x="5915388" y="3897169"/>
            <a:ext cx="720000" cy="540000"/>
          </a:xfrm>
          <a:prstGeom prst="downArrow">
            <a:avLst/>
          </a:prstGeom>
          <a:solidFill>
            <a:srgbClr val="35A16B"/>
          </a:solidFill>
          <a:ln>
            <a:solidFill>
              <a:srgbClr val="35A16B"/>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p>
        </p:txBody>
      </p:sp>
      <p:sp>
        <p:nvSpPr>
          <p:cNvPr id="44" name="テキスト ボックス 43">
            <a:extLst>
              <a:ext uri="{FF2B5EF4-FFF2-40B4-BE49-F238E27FC236}">
                <a16:creationId xmlns:a16="http://schemas.microsoft.com/office/drawing/2014/main" id="{44F086DA-BDDA-455E-8DDA-A9CC6474C1F8}"/>
              </a:ext>
            </a:extLst>
          </p:cNvPr>
          <p:cNvSpPr txBox="1"/>
          <p:nvPr/>
        </p:nvSpPr>
        <p:spPr>
          <a:xfrm>
            <a:off x="2867220" y="4681189"/>
            <a:ext cx="6772080" cy="1166473"/>
          </a:xfrm>
          <a:prstGeom prst="rect">
            <a:avLst/>
          </a:prstGeom>
          <a:noFill/>
        </p:spPr>
        <p:txBody>
          <a:bodyPr wrap="square" rtlCol="0">
            <a:spAutoFit/>
          </a:bodyPr>
          <a:lstStyle/>
          <a:p>
            <a:pPr algn="just">
              <a:lnSpc>
                <a:spcPct val="90000"/>
              </a:lnSpc>
              <a:spcAft>
                <a:spcPts val="300"/>
              </a:spcAft>
            </a:pPr>
            <a:r>
              <a:rPr lang="ja-JP" altLang="en-US" sz="2400">
                <a:solidFill>
                  <a:srgbClr val="FF2800"/>
                </a:solidFill>
                <a:latin typeface="HGPｺﾞｼｯｸE" panose="020B0900000000000000" pitchFamily="50" charset="-128"/>
                <a:ea typeface="HGPｺﾞｼｯｸE" panose="020B0900000000000000" pitchFamily="50" charset="-128"/>
              </a:rPr>
              <a:t>・ルールや方法を周知し、理解してもらう</a:t>
            </a:r>
            <a:endParaRPr lang="en-US" altLang="ja-JP" sz="2400">
              <a:solidFill>
                <a:srgbClr val="FF2800"/>
              </a:solidFill>
              <a:latin typeface="HGPｺﾞｼｯｸE" panose="020B0900000000000000" pitchFamily="50" charset="-128"/>
              <a:ea typeface="HGPｺﾞｼｯｸE" panose="020B0900000000000000" pitchFamily="50" charset="-128"/>
            </a:endParaRPr>
          </a:p>
          <a:p>
            <a:pPr algn="just">
              <a:lnSpc>
                <a:spcPct val="90000"/>
              </a:lnSpc>
              <a:spcAft>
                <a:spcPts val="300"/>
              </a:spcAft>
            </a:pPr>
            <a:r>
              <a:rPr lang="ja-JP" altLang="en-US" sz="2400">
                <a:solidFill>
                  <a:srgbClr val="FF2800"/>
                </a:solidFill>
                <a:latin typeface="HGPｺﾞｼｯｸE" panose="020B0900000000000000" pitchFamily="50" charset="-128"/>
                <a:ea typeface="HGPｺﾞｼｯｸE" panose="020B0900000000000000" pitchFamily="50" charset="-128"/>
              </a:rPr>
              <a:t>・定期的に訓練を行う</a:t>
            </a:r>
            <a:endParaRPr lang="en-US" altLang="ja-JP" sz="2400">
              <a:solidFill>
                <a:srgbClr val="FF2800"/>
              </a:solidFill>
              <a:latin typeface="HGPｺﾞｼｯｸE" panose="020B0900000000000000" pitchFamily="50" charset="-128"/>
              <a:ea typeface="HGPｺﾞｼｯｸE" panose="020B0900000000000000" pitchFamily="50" charset="-128"/>
            </a:endParaRPr>
          </a:p>
          <a:p>
            <a:pPr algn="just">
              <a:lnSpc>
                <a:spcPct val="90000"/>
              </a:lnSpc>
              <a:spcAft>
                <a:spcPts val="300"/>
              </a:spcAft>
            </a:pPr>
            <a:r>
              <a:rPr lang="ja-JP" altLang="en-US" sz="2400">
                <a:solidFill>
                  <a:srgbClr val="FF2800"/>
                </a:solidFill>
                <a:latin typeface="HGPｺﾞｼｯｸE" panose="020B0900000000000000" pitchFamily="50" charset="-128"/>
                <a:ea typeface="HGPｺﾞｼｯｸE" panose="020B0900000000000000" pitchFamily="50" charset="-128"/>
              </a:rPr>
              <a:t>・訓練結果から課題を把握し、訓練内容を見直す</a:t>
            </a:r>
          </a:p>
        </p:txBody>
      </p:sp>
      <p:cxnSp>
        <p:nvCxnSpPr>
          <p:cNvPr id="3" name="直線矢印コネクタ 2"/>
          <p:cNvCxnSpPr/>
          <p:nvPr/>
        </p:nvCxnSpPr>
        <p:spPr>
          <a:xfrm flipH="1">
            <a:off x="2427791" y="3969517"/>
            <a:ext cx="1" cy="520239"/>
          </a:xfrm>
          <a:prstGeom prst="straightConnector1">
            <a:avLst/>
          </a:prstGeom>
          <a:ln w="127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698491" y="2217476"/>
            <a:ext cx="7063119" cy="461665"/>
          </a:xfrm>
          <a:prstGeom prst="rect">
            <a:avLst/>
          </a:prstGeom>
          <a:solidFill>
            <a:srgbClr val="35A16B"/>
          </a:solidFill>
          <a:ln>
            <a:solidFill>
              <a:srgbClr val="35A16B"/>
            </a:solidFill>
          </a:ln>
        </p:spPr>
        <p:txBody>
          <a:bodyPr wrap="square" rtlCol="0">
            <a:spAutoFit/>
          </a:bodyPr>
          <a:lstStyle/>
          <a:p>
            <a:pPr algn="ctr"/>
            <a:r>
              <a:rPr lang="ja-JP" altLang="en-US" sz="2400" b="1">
                <a:solidFill>
                  <a:srgbClr val="404040"/>
                </a:solidFill>
                <a:latin typeface="ＭＳ ゴシック" panose="020B0609070205080204" pitchFamily="49" charset="-128"/>
                <a:ea typeface="ＭＳ ゴシック" panose="020B0609070205080204" pitchFamily="49" charset="-128"/>
              </a:rPr>
              <a:t>防災訓練</a:t>
            </a:r>
          </a:p>
        </p:txBody>
      </p:sp>
      <p:sp>
        <p:nvSpPr>
          <p:cNvPr id="5" name="左カーブ矢印 4"/>
          <p:cNvSpPr/>
          <p:nvPr/>
        </p:nvSpPr>
        <p:spPr>
          <a:xfrm rot="1680000" flipV="1">
            <a:off x="7240823" y="2822155"/>
            <a:ext cx="2866475" cy="4418141"/>
          </a:xfrm>
          <a:prstGeom prst="curvedLeftArrow">
            <a:avLst>
              <a:gd name="adj1" fmla="val 10583"/>
              <a:gd name="adj2" fmla="val 23998"/>
              <a:gd name="adj3" fmla="val 43407"/>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 name="テキスト ボックス 1"/>
          <p:cNvSpPr txBox="1"/>
          <p:nvPr/>
        </p:nvSpPr>
        <p:spPr>
          <a:xfrm>
            <a:off x="8763670" y="2826855"/>
            <a:ext cx="1161119" cy="369332"/>
          </a:xfrm>
          <a:prstGeom prst="rect">
            <a:avLst/>
          </a:prstGeom>
          <a:noFill/>
        </p:spPr>
        <p:txBody>
          <a:bodyPr wrap="square" rtlCol="0">
            <a:spAutoFit/>
          </a:bodyPr>
          <a:lstStyle/>
          <a:p>
            <a:r>
              <a:rPr lang="ja-JP" altLang="en-US" b="1">
                <a:solidFill>
                  <a:srgbClr val="FF2800"/>
                </a:solidFill>
                <a:latin typeface="ＭＳ ゴシック" panose="020B0609070205080204" pitchFamily="49" charset="-128"/>
                <a:ea typeface="ＭＳ ゴシック" panose="020B0609070205080204" pitchFamily="49" charset="-128"/>
              </a:rPr>
              <a:t>繰り返し</a:t>
            </a:r>
          </a:p>
        </p:txBody>
      </p:sp>
    </p:spTree>
    <p:extLst>
      <p:ext uri="{BB962C8B-B14F-4D97-AF65-F5344CB8AC3E}">
        <p14:creationId xmlns:p14="http://schemas.microsoft.com/office/powerpoint/2010/main" val="2897881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0"/>
            <a:ext cx="12192000" cy="650875"/>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住民の防災意識の向上</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204960" y="6264748"/>
            <a:ext cx="2057400" cy="365125"/>
          </a:xfrm>
        </p:spPr>
        <p:txBody>
          <a:bodyPr/>
          <a:lstStyle/>
          <a:p>
            <a:r>
              <a:rPr kumimoji="1" lang="en-US" altLang="ja-JP" sz="1400" dirty="0"/>
              <a:t>39</a:t>
            </a:r>
            <a:endParaRPr kumimoji="1" lang="ja-JP" altLang="en-US" sz="1400" dirty="0"/>
          </a:p>
        </p:txBody>
      </p:sp>
      <p:sp>
        <p:nvSpPr>
          <p:cNvPr id="9" name="正方形/長方形 8">
            <a:extLst>
              <a:ext uri="{FF2B5EF4-FFF2-40B4-BE49-F238E27FC236}">
                <a16:creationId xmlns:a16="http://schemas.microsoft.com/office/drawing/2014/main" id="{861CB8AE-836E-429E-9110-28BA160D05BA}"/>
              </a:ext>
            </a:extLst>
          </p:cNvPr>
          <p:cNvSpPr/>
          <p:nvPr/>
        </p:nvSpPr>
        <p:spPr>
          <a:xfrm>
            <a:off x="1786800" y="735529"/>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平時から教育・訓練を通して顔の見える関係を築いておきましょう</a:t>
            </a:r>
          </a:p>
        </p:txBody>
      </p:sp>
      <p:sp>
        <p:nvSpPr>
          <p:cNvPr id="12" name="正方形/長方形 11">
            <a:extLst>
              <a:ext uri="{FF2B5EF4-FFF2-40B4-BE49-F238E27FC236}">
                <a16:creationId xmlns:a16="http://schemas.microsoft.com/office/drawing/2014/main" id="{5B5DF897-DF8A-4BCF-92BD-DD96E3FC502D}"/>
              </a:ext>
            </a:extLst>
          </p:cNvPr>
          <p:cNvSpPr/>
          <p:nvPr/>
        </p:nvSpPr>
        <p:spPr>
          <a:xfrm>
            <a:off x="2104030" y="1992188"/>
            <a:ext cx="7983937" cy="456452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0" rtlCol="0" anchor="t"/>
          <a:lstStyle/>
          <a:p>
            <a:pPr algn="just">
              <a:spcBef>
                <a:spcPts val="1200"/>
              </a:spcBef>
              <a:spcAft>
                <a:spcPts val="600"/>
              </a:spcAft>
            </a:pPr>
            <a:r>
              <a:rPr lang="ja-JP" altLang="en-US" sz="2400">
                <a:solidFill>
                  <a:prstClr val="black">
                    <a:lumMod val="75000"/>
                    <a:lumOff val="25000"/>
                  </a:prstClr>
                </a:solidFill>
                <a:latin typeface="HGPｺﾞｼｯｸE" panose="020B0900000000000000" pitchFamily="50" charset="-128"/>
                <a:ea typeface="HGPｺﾞｼｯｸE" panose="020B0900000000000000" pitchFamily="50" charset="-128"/>
              </a:rPr>
              <a:t>○訓練の実施</a:t>
            </a:r>
          </a:p>
          <a:p>
            <a:pPr>
              <a:spcAft>
                <a:spcPts val="600"/>
              </a:spcAft>
            </a:pPr>
            <a:r>
              <a:rPr lang="ja-JP" altLang="en-US" sz="2000">
                <a:solidFill>
                  <a:prstClr val="black">
                    <a:lumMod val="75000"/>
                    <a:lumOff val="25000"/>
                  </a:prstClr>
                </a:solidFill>
                <a:latin typeface="HGPｺﾞｼｯｸE" panose="020B0900000000000000" pitchFamily="50" charset="-128"/>
                <a:ea typeface="HGPｺﾞｼｯｸE" panose="020B0900000000000000" pitchFamily="50" charset="-128"/>
              </a:rPr>
              <a:t>　　次のような訓練を、継続的に計画的に実施する</a:t>
            </a:r>
          </a:p>
        </p:txBody>
      </p:sp>
      <p:sp>
        <p:nvSpPr>
          <p:cNvPr id="6" name="テキスト プレースホルダー 4">
            <a:extLst>
              <a:ext uri="{FF2B5EF4-FFF2-40B4-BE49-F238E27FC236}">
                <a16:creationId xmlns:a16="http://schemas.microsoft.com/office/drawing/2014/main" id="{1DA557AA-1C15-4822-A8FC-A8C1698F5898}"/>
              </a:ext>
            </a:extLst>
          </p:cNvPr>
          <p:cNvSpPr txBox="1">
            <a:spLocks/>
          </p:cNvSpPr>
          <p:nvPr/>
        </p:nvSpPr>
        <p:spPr>
          <a:xfrm>
            <a:off x="2104030" y="2875689"/>
            <a:ext cx="6399804" cy="18828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lgn="just"/>
            <a:r>
              <a:rPr lang="ja-JP" altLang="en-US" sz="1600">
                <a:solidFill>
                  <a:srgbClr val="404040"/>
                </a:solidFill>
                <a:latin typeface="HGPｺﾞｼｯｸE" panose="020B0900000000000000" pitchFamily="50" charset="-128"/>
                <a:ea typeface="HGPｺﾞｼｯｸE" panose="020B0900000000000000" pitchFamily="50" charset="-128"/>
              </a:rPr>
              <a:t>情報収集・伝達、消火、救出・救護、避難、避難所運営などの災害対応（活動）に必要な知識・技術の習得のための「個別訓練」</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lvl="1" algn="just"/>
            <a:r>
              <a:rPr lang="ja-JP" altLang="en-US" sz="1600">
                <a:solidFill>
                  <a:srgbClr val="404040"/>
                </a:solidFill>
                <a:latin typeface="HGPｺﾞｼｯｸE" panose="020B0900000000000000" pitchFamily="50" charset="-128"/>
                <a:ea typeface="HGPｺﾞｼｯｸE" panose="020B0900000000000000" pitchFamily="50" charset="-128"/>
              </a:rPr>
              <a:t>組織の各班が相互に連携し有機的な防災活動ができるようにするための「総合訓練」</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lvl="1" algn="just"/>
            <a:r>
              <a:rPr lang="ja-JP" altLang="en-US" sz="1600">
                <a:solidFill>
                  <a:srgbClr val="404040"/>
                </a:solidFill>
                <a:latin typeface="HGPｺﾞｼｯｸE" panose="020B0900000000000000" pitchFamily="50" charset="-128"/>
                <a:ea typeface="HGPｺﾞｼｯｸE" panose="020B0900000000000000" pitchFamily="50" charset="-128"/>
              </a:rPr>
              <a:t>災害時に役立つ基礎知識の普及や災害疑似体験といったプログラムを取り入れる「体験イベント型訓練」</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lvl="1" algn="just"/>
            <a:r>
              <a:rPr lang="ja-JP" altLang="en-US" sz="1600">
                <a:solidFill>
                  <a:srgbClr val="404040"/>
                </a:solidFill>
                <a:latin typeface="HGPｺﾞｼｯｸE" panose="020B0900000000000000" pitchFamily="50" charset="-128"/>
                <a:ea typeface="HGPｺﾞｼｯｸE" panose="020B0900000000000000" pitchFamily="50" charset="-128"/>
              </a:rPr>
              <a:t>災害や対応の状況をイメージするための「イメージトレーニング」</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lvl="1" algn="just"/>
            <a:r>
              <a:rPr lang="ja-JP" altLang="en-US" sz="1600">
                <a:solidFill>
                  <a:srgbClr val="404040"/>
                </a:solidFill>
                <a:latin typeface="HGPｺﾞｼｯｸE" panose="020B0900000000000000" pitchFamily="50" charset="-128"/>
                <a:ea typeface="HGPｺﾞｼｯｸE" panose="020B0900000000000000" pitchFamily="50" charset="-128"/>
              </a:rPr>
              <a:t>消防団、災害ボランティア、事業所等の「他団体と連携した訓練」</a:t>
            </a:r>
            <a:endParaRPr lang="en-US" altLang="ja-JP" sz="1200">
              <a:solidFill>
                <a:srgbClr val="404040"/>
              </a:solidFill>
              <a:latin typeface="HGPｺﾞｼｯｸE" panose="020B0900000000000000" pitchFamily="50" charset="-128"/>
              <a:ea typeface="HGPｺﾞｼｯｸE" panose="020B0900000000000000" pitchFamily="50" charset="-128"/>
            </a:endParaRPr>
          </a:p>
        </p:txBody>
      </p:sp>
      <p:pic>
        <p:nvPicPr>
          <p:cNvPr id="5" name="図 4">
            <a:extLst>
              <a:ext uri="{FF2B5EF4-FFF2-40B4-BE49-F238E27FC236}">
                <a16:creationId xmlns:a16="http://schemas.microsoft.com/office/drawing/2014/main" id="{75567F9C-4116-402B-9596-FC54FAD729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0600" y="4423586"/>
            <a:ext cx="1383804" cy="1037853"/>
          </a:xfrm>
          <a:prstGeom prst="rect">
            <a:avLst/>
          </a:prstGeom>
          <a:ln>
            <a:solidFill>
              <a:schemeClr val="tx1">
                <a:lumMod val="85000"/>
                <a:lumOff val="15000"/>
              </a:schemeClr>
            </a:solidFill>
          </a:ln>
        </p:spPr>
      </p:pic>
      <p:sp>
        <p:nvSpPr>
          <p:cNvPr id="2" name="正方形/長方形 1"/>
          <p:cNvSpPr/>
          <p:nvPr/>
        </p:nvSpPr>
        <p:spPr>
          <a:xfrm>
            <a:off x="2219740" y="5126499"/>
            <a:ext cx="6718853" cy="846386"/>
          </a:xfrm>
          <a:prstGeom prst="rect">
            <a:avLst/>
          </a:prstGeom>
        </p:spPr>
        <p:txBody>
          <a:bodyPr wrap="square">
            <a:spAutoFit/>
          </a:bodyPr>
          <a:lstStyle/>
          <a:p>
            <a:pPr algn="just">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〇普及・啓発（教育機会の確保）</a:t>
            </a:r>
          </a:p>
          <a:p>
            <a:pPr>
              <a:spcAft>
                <a:spcPts val="600"/>
              </a:spcAf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　　地域住民が防災に関する知識を習得できる機会をつくる</a:t>
            </a:r>
            <a:endParaRPr lang="ja-JP" altLang="en-US" sz="2000"/>
          </a:p>
        </p:txBody>
      </p:sp>
    </p:spTree>
    <p:extLst>
      <p:ext uri="{BB962C8B-B14F-4D97-AF65-F5344CB8AC3E}">
        <p14:creationId xmlns:p14="http://schemas.microsoft.com/office/powerpoint/2010/main" val="1313867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13749"/>
            <a:ext cx="12192000" cy="650875"/>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 </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訓練を通じた住民の防災意識の向上</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223643" y="6246939"/>
            <a:ext cx="2057400" cy="365125"/>
          </a:xfrm>
        </p:spPr>
        <p:txBody>
          <a:bodyPr/>
          <a:lstStyle/>
          <a:p>
            <a:r>
              <a:rPr kumimoji="1" lang="en-US" altLang="ja-JP" sz="1400" dirty="0"/>
              <a:t>40</a:t>
            </a:r>
            <a:endParaRPr kumimoji="1" lang="ja-JP" altLang="en-US" sz="1400" dirty="0"/>
          </a:p>
        </p:txBody>
      </p:sp>
      <p:sp>
        <p:nvSpPr>
          <p:cNvPr id="10" name="コンテンツ プレースホルダー 4">
            <a:extLst>
              <a:ext uri="{FF2B5EF4-FFF2-40B4-BE49-F238E27FC236}">
                <a16:creationId xmlns:a16="http://schemas.microsoft.com/office/drawing/2014/main" id="{DCC7E4AC-A9D1-434C-8B78-4EDF06B9EF10}"/>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■子どもも楽しめる訓練で高まる地域の防災意識</a:t>
            </a:r>
            <a:endParaRPr lang="en-US" altLang="ja-JP">
              <a:solidFill>
                <a:srgbClr val="FF2800"/>
              </a:solidFill>
            </a:endParaRPr>
          </a:p>
          <a:p>
            <a:pPr marL="0" indent="0">
              <a:buNone/>
            </a:pPr>
            <a:r>
              <a:rPr lang="ja-JP" altLang="en-US" sz="2000">
                <a:solidFill>
                  <a:schemeClr val="tx1">
                    <a:lumMod val="75000"/>
                    <a:lumOff val="25000"/>
                  </a:schemeClr>
                </a:solidFill>
              </a:rPr>
              <a:t>（石神自主防災会：埼玉県　新座市）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1" name="正方形/長方形 10">
            <a:extLst>
              <a:ext uri="{FF2B5EF4-FFF2-40B4-BE49-F238E27FC236}">
                <a16:creationId xmlns:a16="http://schemas.microsoft.com/office/drawing/2014/main" id="{B5F855B2-FCEE-4B88-A803-2F1CB4644C26}"/>
              </a:ext>
            </a:extLst>
          </p:cNvPr>
          <p:cNvSpPr/>
          <p:nvPr/>
        </p:nvSpPr>
        <p:spPr>
          <a:xfrm>
            <a:off x="2197100" y="1915715"/>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石神小学校体育館を利用した「お泊り訓練」を実施</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お泊り訓練の内容については、誰でも参加しやすいソフトな訓練項目、楽しいゲームや子供との災害料理を作る等。</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PTA</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、親父の会も参加</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スタンプラリー・町会炊き出し</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班と子ども達の共同炊事・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簡易ランタンや新聞紙</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スリッパの作成・段ボール</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ブロック設置などを行った</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70011267-C37A-41BA-BB95-A1B9842BE2D4}"/>
              </a:ext>
            </a:extLst>
          </p:cNvPr>
          <p:cNvSpPr txBox="1"/>
          <p:nvPr/>
        </p:nvSpPr>
        <p:spPr>
          <a:xfrm>
            <a:off x="2197100" y="6181177"/>
            <a:ext cx="2367956" cy="430887"/>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a:t>
            </a:r>
            <a:endPar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写真：新座市ホームページ</a:t>
            </a:r>
          </a:p>
        </p:txBody>
      </p:sp>
      <p:graphicFrame>
        <p:nvGraphicFramePr>
          <p:cNvPr id="14" name="オブジェクト 13">
            <a:extLst>
              <a:ext uri="{FF2B5EF4-FFF2-40B4-BE49-F238E27FC236}">
                <a16:creationId xmlns:a16="http://schemas.microsoft.com/office/drawing/2014/main" id="{C7DFA782-E326-4D84-9C76-95FCB5D51123}"/>
              </a:ext>
            </a:extLst>
          </p:cNvPr>
          <p:cNvGraphicFramePr>
            <a:graphicFrameLocks noChangeAspect="1"/>
          </p:cNvGraphicFramePr>
          <p:nvPr/>
        </p:nvGraphicFramePr>
        <p:xfrm>
          <a:off x="2276657" y="1332821"/>
          <a:ext cx="803275" cy="230187"/>
        </p:xfrm>
        <a:graphic>
          <a:graphicData uri="http://schemas.openxmlformats.org/presentationml/2006/ole">
            <mc:AlternateContent xmlns:mc="http://schemas.openxmlformats.org/markup-compatibility/2006">
              <mc:Choice xmlns:v="urn:schemas-microsoft-com:vml" Requires="v">
                <p:oleObj spid="_x0000_s10266" name="Document" r:id="rId4" imgW="814516" imgH="236897" progId="Word.Document.12">
                  <p:embed/>
                </p:oleObj>
              </mc:Choice>
              <mc:Fallback>
                <p:oleObj name="Document" r:id="rId4" imgW="814516" imgH="236897" progId="Word.Document.12">
                  <p:embed/>
                  <p:pic>
                    <p:nvPicPr>
                      <p:cNvPr id="14" name="オブジェクト 13">
                        <a:extLst>
                          <a:ext uri="{FF2B5EF4-FFF2-40B4-BE49-F238E27FC236}">
                            <a16:creationId xmlns:a16="http://schemas.microsoft.com/office/drawing/2014/main" id="{C7DFA782-E326-4D84-9C76-95FCB5D51123}"/>
                          </a:ext>
                        </a:extLst>
                      </p:cNvPr>
                      <p:cNvPicPr/>
                      <p:nvPr/>
                    </p:nvPicPr>
                    <p:blipFill>
                      <a:blip r:embed="rId5"/>
                      <a:stretch>
                        <a:fillRect/>
                      </a:stretch>
                    </p:blipFill>
                    <p:spPr>
                      <a:xfrm>
                        <a:off x="2276657" y="1332821"/>
                        <a:ext cx="803275" cy="230187"/>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9AEF2FE5-09B8-4080-BA91-11DCF1F8308C}"/>
              </a:ext>
            </a:extLst>
          </p:cNvPr>
          <p:cNvPicPr>
            <a:picLocks noChangeAspect="1"/>
          </p:cNvPicPr>
          <p:nvPr/>
        </p:nvPicPr>
        <p:blipFill>
          <a:blip r:embed="rId6"/>
          <a:stretch>
            <a:fillRect/>
          </a:stretch>
        </p:blipFill>
        <p:spPr>
          <a:xfrm>
            <a:off x="6572191" y="4013156"/>
            <a:ext cx="3128812" cy="2342238"/>
          </a:xfrm>
          <a:prstGeom prst="rect">
            <a:avLst/>
          </a:prstGeom>
        </p:spPr>
      </p:pic>
    </p:spTree>
    <p:extLst>
      <p:ext uri="{BB962C8B-B14F-4D97-AF65-F5344CB8AC3E}">
        <p14:creationId xmlns:p14="http://schemas.microsoft.com/office/powerpoint/2010/main" val="3332810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17741"/>
            <a:ext cx="12192000" cy="775611"/>
          </a:xfrm>
          <a:solidFill>
            <a:srgbClr val="35A16B"/>
          </a:solidFill>
        </p:spPr>
        <p:txBody>
          <a:bodyPr/>
          <a:lstStyle/>
          <a:p>
            <a:r>
              <a:rPr lang="en-US" altLang="ja-JP" sz="3200" dirty="0">
                <a:solidFill>
                  <a:schemeClr val="bg1"/>
                </a:solidFill>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訓練を通じた住民の防災意識の向上</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a:xfrm>
            <a:off x="8601054" y="6239345"/>
            <a:ext cx="2743200" cy="365125"/>
          </a:xfrm>
        </p:spPr>
        <p:txBody>
          <a:bodyPr/>
          <a:lstStyle/>
          <a:p>
            <a:r>
              <a:rPr kumimoji="1" lang="en-US" altLang="ja-JP" sz="1400" dirty="0"/>
              <a:t>41</a:t>
            </a:r>
            <a:endParaRPr kumimoji="1" lang="ja-JP" altLang="en-US" sz="1400"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■避難行動要支援者も含めた実践的な避難訓練</a:t>
            </a:r>
            <a:endParaRPr lang="en-US" altLang="ja-JP">
              <a:solidFill>
                <a:srgbClr val="FF2800"/>
              </a:solidFill>
            </a:endParaRPr>
          </a:p>
          <a:p>
            <a:pPr marL="0" indent="0">
              <a:buNone/>
            </a:pPr>
            <a:r>
              <a:rPr lang="ja-JP" altLang="en-US" sz="2000">
                <a:solidFill>
                  <a:schemeClr val="tx1">
                    <a:lumMod val="75000"/>
                    <a:lumOff val="25000"/>
                  </a:schemeClr>
                </a:solidFill>
              </a:rPr>
              <a:t>（西山町会防災会：千葉県　柏市）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5"/>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避難行動要支援者対策のための訓練において、ダミー人形を実際の人に見立てたり、具体的な被害状況（火災発生・家屋損壊など）を仮定し、参加者に被害状況を本部に報告させたりするなど、限りなく被災時に近い訓練を重ねてい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AFA37A72-38F1-40DB-8CB3-A33794C27275}"/>
              </a:ext>
            </a:extLst>
          </p:cNvPr>
          <p:cNvSpPr txBox="1"/>
          <p:nvPr/>
        </p:nvSpPr>
        <p:spPr>
          <a:xfrm>
            <a:off x="2219346" y="6360928"/>
            <a:ext cx="2367956"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a:t>
            </a:r>
          </a:p>
        </p:txBody>
      </p:sp>
      <p:graphicFrame>
        <p:nvGraphicFramePr>
          <p:cNvPr id="6" name="オブジェクト 5">
            <a:extLst>
              <a:ext uri="{FF2B5EF4-FFF2-40B4-BE49-F238E27FC236}">
                <a16:creationId xmlns:a16="http://schemas.microsoft.com/office/drawing/2014/main" id="{DE05E712-C5EC-4CE1-863F-12C150CD8987}"/>
              </a:ext>
            </a:extLst>
          </p:cNvPr>
          <p:cNvGraphicFramePr>
            <a:graphicFrameLocks noChangeAspect="1"/>
          </p:cNvGraphicFramePr>
          <p:nvPr/>
        </p:nvGraphicFramePr>
        <p:xfrm>
          <a:off x="2277648" y="1343304"/>
          <a:ext cx="803275" cy="230187"/>
        </p:xfrm>
        <a:graphic>
          <a:graphicData uri="http://schemas.openxmlformats.org/presentationml/2006/ole">
            <mc:AlternateContent xmlns:mc="http://schemas.openxmlformats.org/markup-compatibility/2006">
              <mc:Choice xmlns:v="urn:schemas-microsoft-com:vml" Requires="v">
                <p:oleObj spid="_x0000_s11290" name="Document" r:id="rId4" imgW="814516" imgH="236897" progId="Word.Document.12">
                  <p:embed/>
                </p:oleObj>
              </mc:Choice>
              <mc:Fallback>
                <p:oleObj name="Document" r:id="rId4" imgW="814516" imgH="236897" progId="Word.Document.12">
                  <p:embed/>
                  <p:pic>
                    <p:nvPicPr>
                      <p:cNvPr id="6" name="オブジェクト 5">
                        <a:extLst>
                          <a:ext uri="{FF2B5EF4-FFF2-40B4-BE49-F238E27FC236}">
                            <a16:creationId xmlns:a16="http://schemas.microsoft.com/office/drawing/2014/main" id="{DE05E712-C5EC-4CE1-863F-12C150CD8987}"/>
                          </a:ext>
                        </a:extLst>
                      </p:cNvPr>
                      <p:cNvPicPr/>
                      <p:nvPr/>
                    </p:nvPicPr>
                    <p:blipFill>
                      <a:blip r:embed="rId5"/>
                      <a:stretch>
                        <a:fillRect/>
                      </a:stretch>
                    </p:blipFill>
                    <p:spPr>
                      <a:xfrm>
                        <a:off x="2277648" y="1343304"/>
                        <a:ext cx="803275" cy="230187"/>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93DE6E56-7B35-4218-AFD6-23564A7F045B}"/>
              </a:ext>
            </a:extLst>
          </p:cNvPr>
          <p:cNvPicPr>
            <a:picLocks noChangeAspect="1"/>
          </p:cNvPicPr>
          <p:nvPr/>
        </p:nvPicPr>
        <p:blipFill>
          <a:blip r:embed="rId6"/>
          <a:stretch>
            <a:fillRect/>
          </a:stretch>
        </p:blipFill>
        <p:spPr>
          <a:xfrm>
            <a:off x="2661868" y="3941723"/>
            <a:ext cx="6887313" cy="2249996"/>
          </a:xfrm>
          <a:prstGeom prst="rect">
            <a:avLst/>
          </a:prstGeom>
        </p:spPr>
      </p:pic>
    </p:spTree>
    <p:extLst>
      <p:ext uri="{BB962C8B-B14F-4D97-AF65-F5344CB8AC3E}">
        <p14:creationId xmlns:p14="http://schemas.microsoft.com/office/powerpoint/2010/main" val="4042032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AC193D-E1C3-4289-8307-327A138E0643}"/>
              </a:ext>
            </a:extLst>
          </p:cNvPr>
          <p:cNvSpPr>
            <a:spLocks noGrp="1"/>
          </p:cNvSpPr>
          <p:nvPr>
            <p:ph type="sldNum" sz="quarter" idx="12"/>
          </p:nvPr>
        </p:nvSpPr>
        <p:spPr>
          <a:xfrm>
            <a:off x="8625840" y="6073776"/>
            <a:ext cx="2743200" cy="365125"/>
          </a:xfrm>
        </p:spPr>
        <p:txBody>
          <a:bodyPr/>
          <a:lstStyle/>
          <a:p>
            <a:r>
              <a:rPr kumimoji="1" lang="en-US" altLang="ja-JP" sz="1400" dirty="0">
                <a:latin typeface="+mn-lt"/>
              </a:rPr>
              <a:t>42</a:t>
            </a:r>
            <a:endParaRPr kumimoji="1" lang="ja-JP" altLang="en-US" sz="1400" dirty="0">
              <a:latin typeface="+mn-lt"/>
            </a:endParaRPr>
          </a:p>
        </p:txBody>
      </p:sp>
      <p:sp>
        <p:nvSpPr>
          <p:cNvPr id="3" name="テキスト ボックス 2">
            <a:extLst>
              <a:ext uri="{FF2B5EF4-FFF2-40B4-BE49-F238E27FC236}">
                <a16:creationId xmlns:a16="http://schemas.microsoft.com/office/drawing/2014/main" id="{4F159FB7-8967-4892-AB5D-0A8EA1F417E3}"/>
              </a:ext>
            </a:extLst>
          </p:cNvPr>
          <p:cNvSpPr txBox="1"/>
          <p:nvPr/>
        </p:nvSpPr>
        <p:spPr>
          <a:xfrm>
            <a:off x="2255519" y="2543859"/>
            <a:ext cx="7680960" cy="230832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ja-JP" altLang="en-US" sz="3600">
                <a:solidFill>
                  <a:srgbClr val="404040"/>
                </a:solidFill>
                <a:latin typeface="HGPｺﾞｼｯｸE" panose="020B0900000000000000" pitchFamily="50" charset="-128"/>
                <a:ea typeface="HGPｺﾞｼｯｸE" panose="020B0900000000000000" pitchFamily="50" charset="-128"/>
              </a:rPr>
              <a:t>平時から継続的に防災訓練等を通じて、地域の住民と顔の見える関係を作り、地域の防災意識の向上に努めましょう</a:t>
            </a:r>
          </a:p>
        </p:txBody>
      </p:sp>
      <p:sp>
        <p:nvSpPr>
          <p:cNvPr id="4" name="テキスト ボックス 3">
            <a:extLst>
              <a:ext uri="{FF2B5EF4-FFF2-40B4-BE49-F238E27FC236}">
                <a16:creationId xmlns:a16="http://schemas.microsoft.com/office/drawing/2014/main" id="{5E7761D7-D8CB-45F6-A31D-1F72ACFE14FD}"/>
              </a:ext>
            </a:extLst>
          </p:cNvPr>
          <p:cNvSpPr txBox="1"/>
          <p:nvPr/>
        </p:nvSpPr>
        <p:spPr>
          <a:xfrm>
            <a:off x="2672563" y="676647"/>
            <a:ext cx="6846875" cy="1200329"/>
          </a:xfrm>
          <a:prstGeom prst="rect">
            <a:avLst/>
          </a:prstGeom>
          <a:noFill/>
        </p:spPr>
        <p:txBody>
          <a:bodyPr wrap="square" rtlCol="0">
            <a:spAutoFit/>
          </a:bodyPr>
          <a:lstStyle/>
          <a:p>
            <a:pPr algn="ctr"/>
            <a:r>
              <a:rPr lang="ja-JP" altLang="en-US" sz="3600" dirty="0" smtClean="0">
                <a:solidFill>
                  <a:srgbClr val="404040"/>
                </a:solidFill>
                <a:latin typeface="HGPｺﾞｼｯｸE" panose="020B0900000000000000" pitchFamily="50" charset="-128"/>
                <a:ea typeface="HGPｺﾞｼｯｸE" panose="020B0900000000000000" pitchFamily="50" charset="-128"/>
              </a:rPr>
              <a:t>４．</a:t>
            </a:r>
            <a:r>
              <a:rPr lang="ja-JP" altLang="en-US" sz="3600" dirty="0">
                <a:solidFill>
                  <a:srgbClr val="404040"/>
                </a:solidFill>
                <a:latin typeface="HGPｺﾞｼｯｸE" panose="020B0900000000000000" pitchFamily="50" charset="-128"/>
                <a:ea typeface="HGPｺﾞｼｯｸE" panose="020B0900000000000000" pitchFamily="50" charset="-128"/>
              </a:rPr>
              <a:t>住民の防災意識の向上</a:t>
            </a:r>
            <a:endParaRPr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lang="en-US" altLang="ja-JP" sz="3600" dirty="0">
                <a:solidFill>
                  <a:srgbClr val="404040"/>
                </a:solidFill>
                <a:latin typeface="HGPｺﾞｼｯｸE" panose="020B0900000000000000" pitchFamily="50" charset="-128"/>
                <a:ea typeface="HGPｺﾞｼｯｸE" panose="020B0900000000000000" pitchFamily="50" charset="-128"/>
              </a:rPr>
              <a:t>- </a:t>
            </a:r>
            <a:r>
              <a:rPr lang="ja-JP" altLang="en-US" sz="3600" dirty="0">
                <a:solidFill>
                  <a:srgbClr val="404040"/>
                </a:solidFill>
                <a:latin typeface="HGPｺﾞｼｯｸE" panose="020B0900000000000000" pitchFamily="50" charset="-128"/>
                <a:ea typeface="HGPｺﾞｼｯｸE" panose="020B0900000000000000" pitchFamily="50" charset="-128"/>
              </a:rPr>
              <a:t>まとめ </a:t>
            </a:r>
            <a:r>
              <a:rPr lang="en-US" altLang="ja-JP" sz="3600" dirty="0">
                <a:solidFill>
                  <a:srgbClr val="404040"/>
                </a:solidFill>
                <a:latin typeface="HGPｺﾞｼｯｸE" panose="020B0900000000000000" pitchFamily="50" charset="-128"/>
                <a:ea typeface="HGPｺﾞｼｯｸE" panose="020B0900000000000000" pitchFamily="50" charset="-128"/>
              </a:rPr>
              <a:t>-</a:t>
            </a:r>
            <a:endParaRPr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13679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F848D-1B0A-4EBE-AE9B-B671F5287E1C}"/>
              </a:ext>
            </a:extLst>
          </p:cNvPr>
          <p:cNvSpPr>
            <a:spLocks noGrp="1"/>
          </p:cNvSpPr>
          <p:nvPr>
            <p:ph type="title"/>
          </p:nvPr>
        </p:nvSpPr>
        <p:spPr>
          <a:xfrm>
            <a:off x="0" y="7589"/>
            <a:ext cx="12192000" cy="792227"/>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参考</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家具等の転倒防止</a:t>
            </a:r>
            <a:r>
              <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の器具の種類</a:t>
            </a:r>
          </a:p>
        </p:txBody>
      </p:sp>
      <p:graphicFrame>
        <p:nvGraphicFramePr>
          <p:cNvPr id="5" name="コンテンツ プレースホルダー 4">
            <a:extLst>
              <a:ext uri="{FF2B5EF4-FFF2-40B4-BE49-F238E27FC236}">
                <a16:creationId xmlns:a16="http://schemas.microsoft.com/office/drawing/2014/main" id="{F8D724E6-112A-4084-BEF1-CBC902C41F37}"/>
              </a:ext>
            </a:extLst>
          </p:cNvPr>
          <p:cNvGraphicFramePr>
            <a:graphicFrameLocks noGrp="1"/>
          </p:cNvGraphicFramePr>
          <p:nvPr>
            <p:ph idx="1"/>
          </p:nvPr>
        </p:nvGraphicFramePr>
        <p:xfrm>
          <a:off x="1640304" y="1766916"/>
          <a:ext cx="8793499" cy="4172970"/>
        </p:xfrm>
        <a:graphic>
          <a:graphicData uri="http://schemas.openxmlformats.org/drawingml/2006/table">
            <a:tbl>
              <a:tblPr firstRow="1" bandRow="1">
                <a:tableStyleId>{5940675A-B579-460E-94D1-54222C63F5DA}</a:tableStyleId>
              </a:tblPr>
              <a:tblGrid>
                <a:gridCol w="537251">
                  <a:extLst>
                    <a:ext uri="{9D8B030D-6E8A-4147-A177-3AD203B41FA5}">
                      <a16:colId xmlns:a16="http://schemas.microsoft.com/office/drawing/2014/main" val="1167401949"/>
                    </a:ext>
                  </a:extLst>
                </a:gridCol>
                <a:gridCol w="1353483">
                  <a:extLst>
                    <a:ext uri="{9D8B030D-6E8A-4147-A177-3AD203B41FA5}">
                      <a16:colId xmlns:a16="http://schemas.microsoft.com/office/drawing/2014/main" val="341442885"/>
                    </a:ext>
                  </a:extLst>
                </a:gridCol>
                <a:gridCol w="1117427">
                  <a:extLst>
                    <a:ext uri="{9D8B030D-6E8A-4147-A177-3AD203B41FA5}">
                      <a16:colId xmlns:a16="http://schemas.microsoft.com/office/drawing/2014/main" val="3003974516"/>
                    </a:ext>
                  </a:extLst>
                </a:gridCol>
                <a:gridCol w="2170347">
                  <a:extLst>
                    <a:ext uri="{9D8B030D-6E8A-4147-A177-3AD203B41FA5}">
                      <a16:colId xmlns:a16="http://schemas.microsoft.com/office/drawing/2014/main" val="3091490548"/>
                    </a:ext>
                  </a:extLst>
                </a:gridCol>
                <a:gridCol w="2368732">
                  <a:extLst>
                    <a:ext uri="{9D8B030D-6E8A-4147-A177-3AD203B41FA5}">
                      <a16:colId xmlns:a16="http://schemas.microsoft.com/office/drawing/2014/main" val="3872259246"/>
                    </a:ext>
                  </a:extLst>
                </a:gridCol>
                <a:gridCol w="1246259">
                  <a:extLst>
                    <a:ext uri="{9D8B030D-6E8A-4147-A177-3AD203B41FA5}">
                      <a16:colId xmlns:a16="http://schemas.microsoft.com/office/drawing/2014/main" val="1026534690"/>
                    </a:ext>
                  </a:extLst>
                </a:gridCol>
              </a:tblGrid>
              <a:tr h="629543">
                <a:tc>
                  <a:txBody>
                    <a:bodyPr/>
                    <a:lstStyle/>
                    <a:p>
                      <a:pPr algn="ctr"/>
                      <a:r>
                        <a:rPr kumimoji="1" lang="ja-JP" altLang="en-US" sz="1800" b="1">
                          <a:solidFill>
                            <a:schemeClr val="tx1">
                              <a:lumMod val="75000"/>
                              <a:lumOff val="25000"/>
                            </a:schemeClr>
                          </a:solidFill>
                        </a:rPr>
                        <a:t>条件</a:t>
                      </a:r>
                    </a:p>
                  </a:txBody>
                  <a:tcPr anchor="ctr"/>
                </a:tc>
                <a:tc gridSpan="5">
                  <a:txBody>
                    <a:bodyPr/>
                    <a:lstStyle/>
                    <a:p>
                      <a:endParaRPr kumimoji="1" lang="ja-JP" altLang="en-US" sz="1800" b="1">
                        <a:solidFill>
                          <a:schemeClr val="tx1">
                            <a:lumMod val="75000"/>
                            <a:lumOff val="25000"/>
                          </a:schemeClr>
                        </a:solidFill>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24075105"/>
                  </a:ext>
                </a:extLst>
              </a:tr>
              <a:tr h="1913649">
                <a:tc>
                  <a:txBody>
                    <a:bodyPr/>
                    <a:lstStyle/>
                    <a:p>
                      <a:pPr algn="ctr"/>
                      <a:r>
                        <a:rPr kumimoji="1" lang="ja-JP" altLang="en-US" sz="1800" b="1">
                          <a:solidFill>
                            <a:schemeClr val="tx1">
                              <a:lumMod val="75000"/>
                              <a:lumOff val="25000"/>
                            </a:schemeClr>
                          </a:solidFill>
                        </a:rPr>
                        <a:t>単　独</a:t>
                      </a:r>
                    </a:p>
                  </a:txBody>
                  <a:tcPr vert="eaVert" anchor="ct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extLst>
                  <a:ext uri="{0D108BD9-81ED-4DB2-BD59-A6C34878D82A}">
                    <a16:rowId xmlns:a16="http://schemas.microsoft.com/office/drawing/2014/main" val="1280856503"/>
                  </a:ext>
                </a:extLst>
              </a:tr>
              <a:tr h="1619241">
                <a:tc>
                  <a:txBody>
                    <a:bodyPr/>
                    <a:lstStyle/>
                    <a:p>
                      <a:pPr algn="ctr"/>
                      <a:r>
                        <a:rPr kumimoji="1" lang="ja-JP" altLang="en-US" sz="1800" b="1">
                          <a:solidFill>
                            <a:schemeClr val="tx1">
                              <a:lumMod val="75000"/>
                              <a:lumOff val="25000"/>
                            </a:schemeClr>
                          </a:solidFill>
                        </a:rPr>
                        <a:t>組み合わせ</a:t>
                      </a:r>
                    </a:p>
                  </a:txBody>
                  <a:tcPr vert="eaVert" anchor="ct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extLst>
                  <a:ext uri="{0D108BD9-81ED-4DB2-BD59-A6C34878D82A}">
                    <a16:rowId xmlns:a16="http://schemas.microsoft.com/office/drawing/2014/main" val="52278456"/>
                  </a:ext>
                </a:extLst>
              </a:tr>
            </a:tbl>
          </a:graphicData>
        </a:graphic>
      </p:graphicFrame>
      <p:sp>
        <p:nvSpPr>
          <p:cNvPr id="4" name="スライド番号プレースホルダー 3">
            <a:extLst>
              <a:ext uri="{FF2B5EF4-FFF2-40B4-BE49-F238E27FC236}">
                <a16:creationId xmlns:a16="http://schemas.microsoft.com/office/drawing/2014/main" id="{DE338F65-067D-4FA5-8F0D-18D654E3EFC8}"/>
              </a:ext>
            </a:extLst>
          </p:cNvPr>
          <p:cNvSpPr>
            <a:spLocks noGrp="1"/>
          </p:cNvSpPr>
          <p:nvPr>
            <p:ph type="sldNum" sz="quarter" idx="12"/>
          </p:nvPr>
        </p:nvSpPr>
        <p:spPr>
          <a:xfrm>
            <a:off x="8583817" y="6300186"/>
            <a:ext cx="2743200" cy="365125"/>
          </a:xfrm>
        </p:spPr>
        <p:txBody>
          <a:bodyPr/>
          <a:lstStyle/>
          <a:p>
            <a:r>
              <a:rPr kumimoji="1" lang="en-US" altLang="ja-JP" sz="1400" dirty="0"/>
              <a:t>43</a:t>
            </a:r>
            <a:endParaRPr kumimoji="1" lang="ja-JP" altLang="en-US" sz="1400" dirty="0"/>
          </a:p>
        </p:txBody>
      </p:sp>
      <p:sp>
        <p:nvSpPr>
          <p:cNvPr id="6" name="矢印: 左右 5">
            <a:extLst>
              <a:ext uri="{FF2B5EF4-FFF2-40B4-BE49-F238E27FC236}">
                <a16:creationId xmlns:a16="http://schemas.microsoft.com/office/drawing/2014/main" id="{4EE92729-0629-449A-8EF1-C0461FC790FA}"/>
              </a:ext>
            </a:extLst>
          </p:cNvPr>
          <p:cNvSpPr/>
          <p:nvPr/>
        </p:nvSpPr>
        <p:spPr>
          <a:xfrm>
            <a:off x="3082269" y="1837949"/>
            <a:ext cx="6476044" cy="439361"/>
          </a:xfrm>
          <a:prstGeom prst="leftRightArrow">
            <a:avLst>
              <a:gd name="adj1" fmla="val 66000"/>
              <a:gd name="adj2" fmla="val 50000"/>
            </a:avLst>
          </a:prstGeom>
          <a:gradFill flip="none" rotWithShape="1">
            <a:gsLst>
              <a:gs pos="0">
                <a:schemeClr val="accent1">
                  <a:lumMod val="5000"/>
                  <a:lumOff val="95000"/>
                </a:schemeClr>
              </a:gs>
              <a:gs pos="100000">
                <a:srgbClr val="FF000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8F4C360B-CC22-4D5D-AA96-44F5AD474556}"/>
              </a:ext>
            </a:extLst>
          </p:cNvPr>
          <p:cNvSpPr txBox="1"/>
          <p:nvPr/>
        </p:nvSpPr>
        <p:spPr>
          <a:xfrm>
            <a:off x="2573148" y="1808369"/>
            <a:ext cx="638575" cy="523220"/>
          </a:xfrm>
          <a:prstGeom prst="rect">
            <a:avLst/>
          </a:prstGeom>
          <a:noFill/>
        </p:spPr>
        <p:txBody>
          <a:bodyPr wrap="square" rtlCol="0">
            <a:spAutoFit/>
          </a:bodyPr>
          <a:lstStyle/>
          <a:p>
            <a:r>
              <a:rPr lang="ja-JP" altLang="en-US" sz="2800" b="1">
                <a:solidFill>
                  <a:schemeClr val="tx1">
                    <a:lumMod val="75000"/>
                    <a:lumOff val="25000"/>
                  </a:schemeClr>
                </a:solidFill>
                <a:latin typeface="HGPｺﾞｼｯｸE" panose="020B0900000000000000" pitchFamily="50" charset="-128"/>
                <a:ea typeface="HGPｺﾞｼｯｸE" panose="020B0900000000000000" pitchFamily="50" charset="-128"/>
              </a:rPr>
              <a:t>小</a:t>
            </a:r>
          </a:p>
        </p:txBody>
      </p:sp>
      <p:sp>
        <p:nvSpPr>
          <p:cNvPr id="8" name="テキスト ボックス 7">
            <a:extLst>
              <a:ext uri="{FF2B5EF4-FFF2-40B4-BE49-F238E27FC236}">
                <a16:creationId xmlns:a16="http://schemas.microsoft.com/office/drawing/2014/main" id="{0C766A2A-0E12-4062-8C34-25E9004291CE}"/>
              </a:ext>
            </a:extLst>
          </p:cNvPr>
          <p:cNvSpPr txBox="1"/>
          <p:nvPr/>
        </p:nvSpPr>
        <p:spPr>
          <a:xfrm>
            <a:off x="9558313" y="1787778"/>
            <a:ext cx="574208" cy="523220"/>
          </a:xfrm>
          <a:prstGeom prst="rect">
            <a:avLst/>
          </a:prstGeom>
          <a:noFill/>
        </p:spPr>
        <p:txBody>
          <a:bodyPr wrap="square" rtlCol="0">
            <a:spAutoFit/>
          </a:bodyPr>
          <a:lstStyle/>
          <a:p>
            <a:r>
              <a:rPr lang="ja-JP" altLang="en-US" sz="2800" b="1">
                <a:solidFill>
                  <a:schemeClr val="tx1">
                    <a:lumMod val="75000"/>
                    <a:lumOff val="25000"/>
                  </a:schemeClr>
                </a:solidFill>
                <a:latin typeface="HGPｺﾞｼｯｸE" panose="020B0900000000000000" pitchFamily="50" charset="-128"/>
                <a:ea typeface="HGPｺﾞｼｯｸE" panose="020B0900000000000000" pitchFamily="50" charset="-128"/>
              </a:rPr>
              <a:t>大</a:t>
            </a:r>
          </a:p>
        </p:txBody>
      </p:sp>
      <p:sp>
        <p:nvSpPr>
          <p:cNvPr id="9" name="テキスト ボックス 8">
            <a:extLst>
              <a:ext uri="{FF2B5EF4-FFF2-40B4-BE49-F238E27FC236}">
                <a16:creationId xmlns:a16="http://schemas.microsoft.com/office/drawing/2014/main" id="{33C70E6C-BE99-4CE3-9291-3B47CCE555CF}"/>
              </a:ext>
            </a:extLst>
          </p:cNvPr>
          <p:cNvSpPr txBox="1"/>
          <p:nvPr/>
        </p:nvSpPr>
        <p:spPr>
          <a:xfrm>
            <a:off x="1524000" y="6570472"/>
            <a:ext cx="5690982"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室内の地震対策</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p.12</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10" name="テキスト ボックス 9">
            <a:extLst>
              <a:ext uri="{FF2B5EF4-FFF2-40B4-BE49-F238E27FC236}">
                <a16:creationId xmlns:a16="http://schemas.microsoft.com/office/drawing/2014/main" id="{415154C3-70A8-4A99-A05A-AAD44535D68D}"/>
              </a:ext>
            </a:extLst>
          </p:cNvPr>
          <p:cNvSpPr txBox="1"/>
          <p:nvPr/>
        </p:nvSpPr>
        <p:spPr>
          <a:xfrm>
            <a:off x="2100168" y="2479787"/>
            <a:ext cx="1465729" cy="338554"/>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ストッパー式</a:t>
            </a:r>
          </a:p>
        </p:txBody>
      </p:sp>
      <p:pic>
        <p:nvPicPr>
          <p:cNvPr id="11" name="コンテンツ プレースホルダー 5">
            <a:extLst>
              <a:ext uri="{FF2B5EF4-FFF2-40B4-BE49-F238E27FC236}">
                <a16:creationId xmlns:a16="http://schemas.microsoft.com/office/drawing/2014/main" id="{3FBBD7CA-19C0-482B-9A2F-76E6C4BD4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8424" y="2800282"/>
            <a:ext cx="814128" cy="520748"/>
          </a:xfrm>
          <a:prstGeom prst="rect">
            <a:avLst/>
          </a:prstGeom>
        </p:spPr>
      </p:pic>
      <p:sp>
        <p:nvSpPr>
          <p:cNvPr id="12" name="テキスト ボックス 11">
            <a:extLst>
              <a:ext uri="{FF2B5EF4-FFF2-40B4-BE49-F238E27FC236}">
                <a16:creationId xmlns:a16="http://schemas.microsoft.com/office/drawing/2014/main" id="{17E9E653-5F5C-46CC-8131-1D71EEE4918D}"/>
              </a:ext>
            </a:extLst>
          </p:cNvPr>
          <p:cNvSpPr txBox="1"/>
          <p:nvPr/>
        </p:nvSpPr>
        <p:spPr>
          <a:xfrm>
            <a:off x="5703890" y="1847367"/>
            <a:ext cx="1559841"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器具の効果</a:t>
            </a:r>
          </a:p>
        </p:txBody>
      </p:sp>
      <p:sp>
        <p:nvSpPr>
          <p:cNvPr id="13" name="テキスト ボックス 12">
            <a:extLst>
              <a:ext uri="{FF2B5EF4-FFF2-40B4-BE49-F238E27FC236}">
                <a16:creationId xmlns:a16="http://schemas.microsoft.com/office/drawing/2014/main" id="{C9EAF218-09BB-43C4-A783-F79BB3EA3B46}"/>
              </a:ext>
            </a:extLst>
          </p:cNvPr>
          <p:cNvSpPr txBox="1"/>
          <p:nvPr/>
        </p:nvSpPr>
        <p:spPr>
          <a:xfrm>
            <a:off x="2313230" y="3312640"/>
            <a:ext cx="1064205" cy="338554"/>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マット式</a:t>
            </a:r>
          </a:p>
        </p:txBody>
      </p:sp>
      <p:pic>
        <p:nvPicPr>
          <p:cNvPr id="14" name="コンテンツ プレースホルダー 5">
            <a:extLst>
              <a:ext uri="{FF2B5EF4-FFF2-40B4-BE49-F238E27FC236}">
                <a16:creationId xmlns:a16="http://schemas.microsoft.com/office/drawing/2014/main" id="{D226BAFF-ABDF-4F01-B0C9-06751966A1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47017" y="3651195"/>
            <a:ext cx="664707" cy="536297"/>
          </a:xfrm>
          <a:prstGeom prst="rect">
            <a:avLst/>
          </a:prstGeom>
        </p:spPr>
      </p:pic>
      <p:sp>
        <p:nvSpPr>
          <p:cNvPr id="15" name="テキスト ボックス 14">
            <a:extLst>
              <a:ext uri="{FF2B5EF4-FFF2-40B4-BE49-F238E27FC236}">
                <a16:creationId xmlns:a16="http://schemas.microsoft.com/office/drawing/2014/main" id="{9F14CC81-EA9A-40A1-995B-BC761E5C845A}"/>
              </a:ext>
            </a:extLst>
          </p:cNvPr>
          <p:cNvSpPr txBox="1"/>
          <p:nvPr/>
        </p:nvSpPr>
        <p:spPr>
          <a:xfrm>
            <a:off x="3608184" y="2483247"/>
            <a:ext cx="1038899" cy="338554"/>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ポール式</a:t>
            </a:r>
          </a:p>
        </p:txBody>
      </p:sp>
      <p:pic>
        <p:nvPicPr>
          <p:cNvPr id="16" name="コンテンツ プレースホルダー 5">
            <a:extLst>
              <a:ext uri="{FF2B5EF4-FFF2-40B4-BE49-F238E27FC236}">
                <a16:creationId xmlns:a16="http://schemas.microsoft.com/office/drawing/2014/main" id="{1EC2AD43-C0FF-472E-825F-EAE6FE8C75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64092" y="3036007"/>
            <a:ext cx="536298" cy="845991"/>
          </a:xfrm>
          <a:prstGeom prst="rect">
            <a:avLst/>
          </a:prstGeom>
        </p:spPr>
      </p:pic>
      <p:pic>
        <p:nvPicPr>
          <p:cNvPr id="18" name="コンテンツ プレースホルダー 5">
            <a:extLst>
              <a:ext uri="{FF2B5EF4-FFF2-40B4-BE49-F238E27FC236}">
                <a16:creationId xmlns:a16="http://schemas.microsoft.com/office/drawing/2014/main" id="{699C084B-6A10-4ABA-997C-3EEEB97E06D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08190" y="2498257"/>
            <a:ext cx="775620" cy="717581"/>
          </a:xfrm>
          <a:prstGeom prst="rect">
            <a:avLst/>
          </a:prstGeom>
        </p:spPr>
      </p:pic>
      <p:sp>
        <p:nvSpPr>
          <p:cNvPr id="19" name="テキスト ボックス 18">
            <a:extLst>
              <a:ext uri="{FF2B5EF4-FFF2-40B4-BE49-F238E27FC236}">
                <a16:creationId xmlns:a16="http://schemas.microsoft.com/office/drawing/2014/main" id="{16DB7D84-D650-418F-9C37-0E158F1CA938}"/>
              </a:ext>
            </a:extLst>
          </p:cNvPr>
          <p:cNvSpPr txBox="1"/>
          <p:nvPr/>
        </p:nvSpPr>
        <p:spPr>
          <a:xfrm>
            <a:off x="4644857" y="3181998"/>
            <a:ext cx="1038898" cy="338554"/>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ベルト式</a:t>
            </a:r>
          </a:p>
        </p:txBody>
      </p:sp>
      <p:sp>
        <p:nvSpPr>
          <p:cNvPr id="20" name="テキスト ボックス 19">
            <a:extLst>
              <a:ext uri="{FF2B5EF4-FFF2-40B4-BE49-F238E27FC236}">
                <a16:creationId xmlns:a16="http://schemas.microsoft.com/office/drawing/2014/main" id="{4FE73C77-139A-4110-AC69-2F596B444E39}"/>
              </a:ext>
            </a:extLst>
          </p:cNvPr>
          <p:cNvSpPr txBox="1"/>
          <p:nvPr/>
        </p:nvSpPr>
        <p:spPr>
          <a:xfrm>
            <a:off x="5598080" y="3185722"/>
            <a:ext cx="1259796" cy="338554"/>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チェーン式</a:t>
            </a:r>
          </a:p>
        </p:txBody>
      </p:sp>
      <p:pic>
        <p:nvPicPr>
          <p:cNvPr id="21" name="コンテンツ プレースホルダー 5">
            <a:extLst>
              <a:ext uri="{FF2B5EF4-FFF2-40B4-BE49-F238E27FC236}">
                <a16:creationId xmlns:a16="http://schemas.microsoft.com/office/drawing/2014/main" id="{0FAE76FD-4993-4BFE-A8C2-7F5AAE92E90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60598" y="3532140"/>
            <a:ext cx="775618" cy="460762"/>
          </a:xfrm>
          <a:prstGeom prst="rect">
            <a:avLst/>
          </a:prstGeom>
        </p:spPr>
      </p:pic>
      <p:pic>
        <p:nvPicPr>
          <p:cNvPr id="22" name="コンテンツ プレースホルダー 5">
            <a:extLst>
              <a:ext uri="{FF2B5EF4-FFF2-40B4-BE49-F238E27FC236}">
                <a16:creationId xmlns:a16="http://schemas.microsoft.com/office/drawing/2014/main" id="{4E38AE60-0779-4FCC-8CFF-41A381C4619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26132" y="3483133"/>
            <a:ext cx="775619" cy="404112"/>
          </a:xfrm>
          <a:prstGeom prst="rect">
            <a:avLst/>
          </a:prstGeom>
        </p:spPr>
      </p:pic>
      <p:sp>
        <p:nvSpPr>
          <p:cNvPr id="23" name="テキスト ボックス 22">
            <a:extLst>
              <a:ext uri="{FF2B5EF4-FFF2-40B4-BE49-F238E27FC236}">
                <a16:creationId xmlns:a16="http://schemas.microsoft.com/office/drawing/2014/main" id="{8396FADB-1C80-4BD8-880B-46B318759CF7}"/>
              </a:ext>
            </a:extLst>
          </p:cNvPr>
          <p:cNvSpPr txBox="1"/>
          <p:nvPr/>
        </p:nvSpPr>
        <p:spPr>
          <a:xfrm>
            <a:off x="6603930" y="2465754"/>
            <a:ext cx="1686439" cy="584775"/>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Ｌ字金具</a:t>
            </a:r>
            <a:endParaRPr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（上向き取付）</a:t>
            </a:r>
          </a:p>
        </p:txBody>
      </p:sp>
      <p:sp>
        <p:nvSpPr>
          <p:cNvPr id="24" name="テキスト ボックス 23">
            <a:extLst>
              <a:ext uri="{FF2B5EF4-FFF2-40B4-BE49-F238E27FC236}">
                <a16:creationId xmlns:a16="http://schemas.microsoft.com/office/drawing/2014/main" id="{F491E0CD-968B-4616-BDE0-5E66181DB871}"/>
              </a:ext>
            </a:extLst>
          </p:cNvPr>
          <p:cNvSpPr txBox="1"/>
          <p:nvPr/>
        </p:nvSpPr>
        <p:spPr>
          <a:xfrm>
            <a:off x="8976960" y="2450650"/>
            <a:ext cx="1691041" cy="584775"/>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Ｌ字金具</a:t>
            </a:r>
            <a:endParaRPr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（下向き取付）</a:t>
            </a:r>
          </a:p>
        </p:txBody>
      </p:sp>
      <p:pic>
        <p:nvPicPr>
          <p:cNvPr id="25" name="コンテンツ プレースホルダー 5">
            <a:extLst>
              <a:ext uri="{FF2B5EF4-FFF2-40B4-BE49-F238E27FC236}">
                <a16:creationId xmlns:a16="http://schemas.microsoft.com/office/drawing/2014/main" id="{49B4F1B2-CFE6-46A9-A361-DA0C13651E2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63641" y="3091800"/>
            <a:ext cx="1125469" cy="830853"/>
          </a:xfrm>
          <a:prstGeom prst="rect">
            <a:avLst/>
          </a:prstGeom>
        </p:spPr>
      </p:pic>
      <p:pic>
        <p:nvPicPr>
          <p:cNvPr id="26" name="コンテンツ プレースホルダー 5">
            <a:extLst>
              <a:ext uri="{FF2B5EF4-FFF2-40B4-BE49-F238E27FC236}">
                <a16:creationId xmlns:a16="http://schemas.microsoft.com/office/drawing/2014/main" id="{4F204895-A25D-41AC-9A56-88CD9C13A90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071069" y="3034641"/>
            <a:ext cx="1008572" cy="899343"/>
          </a:xfrm>
          <a:prstGeom prst="rect">
            <a:avLst/>
          </a:prstGeom>
        </p:spPr>
      </p:pic>
      <p:pic>
        <p:nvPicPr>
          <p:cNvPr id="27" name="コンテンツ プレースホルダー 5">
            <a:extLst>
              <a:ext uri="{FF2B5EF4-FFF2-40B4-BE49-F238E27FC236}">
                <a16:creationId xmlns:a16="http://schemas.microsoft.com/office/drawing/2014/main" id="{D1F14BAD-0623-4C3D-979A-186880D964C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453124" y="3169818"/>
            <a:ext cx="680826" cy="604279"/>
          </a:xfrm>
          <a:prstGeom prst="rect">
            <a:avLst/>
          </a:prstGeom>
        </p:spPr>
      </p:pic>
      <p:sp>
        <p:nvSpPr>
          <p:cNvPr id="28" name="テキスト ボックス 27">
            <a:extLst>
              <a:ext uri="{FF2B5EF4-FFF2-40B4-BE49-F238E27FC236}">
                <a16:creationId xmlns:a16="http://schemas.microsoft.com/office/drawing/2014/main" id="{43110CD1-BE25-40BA-87DE-AEF5D2005336}"/>
              </a:ext>
            </a:extLst>
          </p:cNvPr>
          <p:cNvSpPr txBox="1"/>
          <p:nvPr/>
        </p:nvSpPr>
        <p:spPr>
          <a:xfrm>
            <a:off x="7967560" y="2517926"/>
            <a:ext cx="1232515" cy="338554"/>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プレート式</a:t>
            </a:r>
          </a:p>
        </p:txBody>
      </p:sp>
      <p:sp>
        <p:nvSpPr>
          <p:cNvPr id="29" name="テキスト ボックス 28">
            <a:extLst>
              <a:ext uri="{FF2B5EF4-FFF2-40B4-BE49-F238E27FC236}">
                <a16:creationId xmlns:a16="http://schemas.microsoft.com/office/drawing/2014/main" id="{E55BC3AF-843C-4E48-A610-EA5B26B22BEF}"/>
              </a:ext>
            </a:extLst>
          </p:cNvPr>
          <p:cNvSpPr txBox="1"/>
          <p:nvPr/>
        </p:nvSpPr>
        <p:spPr>
          <a:xfrm>
            <a:off x="6774169" y="4375743"/>
            <a:ext cx="1274304" cy="707886"/>
          </a:xfrm>
          <a:prstGeom prst="rect">
            <a:avLst/>
          </a:prstGeom>
          <a:noFill/>
        </p:spPr>
        <p:txBody>
          <a:bodyPr wrap="square" rtlCol="0">
            <a:spAutoFit/>
          </a:bodyPr>
          <a:lstStyle/>
          <a:p>
            <a:pPr algn="ctr">
              <a:lnSpc>
                <a:spcPts val="1600"/>
              </a:lnSpc>
            </a:pP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ポール式</a:t>
            </a:r>
            <a:endParaRPr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1600"/>
              </a:lnSpc>
            </a:pP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1600"/>
              </a:lnSpc>
            </a:pP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マット式</a:t>
            </a:r>
          </a:p>
        </p:txBody>
      </p:sp>
      <p:sp>
        <p:nvSpPr>
          <p:cNvPr id="30" name="テキスト ボックス 29">
            <a:extLst>
              <a:ext uri="{FF2B5EF4-FFF2-40B4-BE49-F238E27FC236}">
                <a16:creationId xmlns:a16="http://schemas.microsoft.com/office/drawing/2014/main" id="{99D40CCD-B4D9-4BB0-8132-A2C6C4685727}"/>
              </a:ext>
            </a:extLst>
          </p:cNvPr>
          <p:cNvSpPr txBox="1"/>
          <p:nvPr/>
        </p:nvSpPr>
        <p:spPr>
          <a:xfrm>
            <a:off x="6710194" y="5243802"/>
            <a:ext cx="1473913" cy="707886"/>
          </a:xfrm>
          <a:prstGeom prst="rect">
            <a:avLst/>
          </a:prstGeom>
          <a:noFill/>
        </p:spPr>
        <p:txBody>
          <a:bodyPr wrap="square" rtlCol="0">
            <a:spAutoFit/>
          </a:bodyPr>
          <a:lstStyle/>
          <a:p>
            <a:pPr algn="ctr">
              <a:lnSpc>
                <a:spcPts val="1600"/>
              </a:lnSpc>
            </a:pP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ポール式</a:t>
            </a:r>
            <a:endParaRPr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1600"/>
              </a:lnSpc>
            </a:pP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1600"/>
              </a:lnSpc>
            </a:pP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ストッパー式</a:t>
            </a:r>
          </a:p>
        </p:txBody>
      </p:sp>
      <p:pic>
        <p:nvPicPr>
          <p:cNvPr id="31" name="コンテンツ プレースホルダー 5">
            <a:extLst>
              <a:ext uri="{FF2B5EF4-FFF2-40B4-BE49-F238E27FC236}">
                <a16:creationId xmlns:a16="http://schemas.microsoft.com/office/drawing/2014/main" id="{8044B70D-4092-4764-BB7A-C827A5C3F1B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71069" y="4527329"/>
            <a:ext cx="349404" cy="551174"/>
          </a:xfrm>
          <a:prstGeom prst="rect">
            <a:avLst/>
          </a:prstGeom>
        </p:spPr>
      </p:pic>
      <p:pic>
        <p:nvPicPr>
          <p:cNvPr id="32" name="コンテンツ プレースホルダー 5">
            <a:extLst>
              <a:ext uri="{FF2B5EF4-FFF2-40B4-BE49-F238E27FC236}">
                <a16:creationId xmlns:a16="http://schemas.microsoft.com/office/drawing/2014/main" id="{48A31720-FA76-413A-A2F1-B49D793C9C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83934" y="5322158"/>
            <a:ext cx="349404" cy="551174"/>
          </a:xfrm>
          <a:prstGeom prst="rect">
            <a:avLst/>
          </a:prstGeom>
        </p:spPr>
      </p:pic>
      <p:pic>
        <p:nvPicPr>
          <p:cNvPr id="33" name="コンテンツ プレースホルダー 5">
            <a:extLst>
              <a:ext uri="{FF2B5EF4-FFF2-40B4-BE49-F238E27FC236}">
                <a16:creationId xmlns:a16="http://schemas.microsoft.com/office/drawing/2014/main" id="{E6AA3F55-C15B-431E-B608-A8A12252705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479249" y="4551934"/>
            <a:ext cx="541717" cy="437066"/>
          </a:xfrm>
          <a:prstGeom prst="rect">
            <a:avLst/>
          </a:prstGeom>
        </p:spPr>
      </p:pic>
      <p:pic>
        <p:nvPicPr>
          <p:cNvPr id="34" name="コンテンツ プレースホルダー 5">
            <a:extLst>
              <a:ext uri="{FF2B5EF4-FFF2-40B4-BE49-F238E27FC236}">
                <a16:creationId xmlns:a16="http://schemas.microsoft.com/office/drawing/2014/main" id="{697FC32D-FDD5-4EC1-AB96-E6520A1207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1600" y="5362979"/>
            <a:ext cx="552327" cy="353290"/>
          </a:xfrm>
          <a:prstGeom prst="rect">
            <a:avLst/>
          </a:prstGeom>
        </p:spPr>
      </p:pic>
      <p:sp>
        <p:nvSpPr>
          <p:cNvPr id="35" name="四角形: 角を丸くする 34">
            <a:extLst>
              <a:ext uri="{FF2B5EF4-FFF2-40B4-BE49-F238E27FC236}">
                <a16:creationId xmlns:a16="http://schemas.microsoft.com/office/drawing/2014/main" id="{20CF8088-9D92-4212-983C-0DA12568CFC5}"/>
              </a:ext>
            </a:extLst>
          </p:cNvPr>
          <p:cNvSpPr/>
          <p:nvPr/>
        </p:nvSpPr>
        <p:spPr>
          <a:xfrm>
            <a:off x="4696940" y="3995142"/>
            <a:ext cx="5666260" cy="276738"/>
          </a:xfrm>
          <a:prstGeom prst="roundRect">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6" name="テキスト ボックス 35">
            <a:extLst>
              <a:ext uri="{FF2B5EF4-FFF2-40B4-BE49-F238E27FC236}">
                <a16:creationId xmlns:a16="http://schemas.microsoft.com/office/drawing/2014/main" id="{7588F078-60A9-474C-9EFD-4F33E018F033}"/>
              </a:ext>
            </a:extLst>
          </p:cNvPr>
          <p:cNvSpPr txBox="1"/>
          <p:nvPr/>
        </p:nvSpPr>
        <p:spPr>
          <a:xfrm>
            <a:off x="5688381" y="3942724"/>
            <a:ext cx="4074361" cy="338554"/>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家具・壁面や器具に十分な強度が必要</a:t>
            </a:r>
          </a:p>
        </p:txBody>
      </p:sp>
      <p:sp>
        <p:nvSpPr>
          <p:cNvPr id="37" name="矢印: 上 36">
            <a:extLst>
              <a:ext uri="{FF2B5EF4-FFF2-40B4-BE49-F238E27FC236}">
                <a16:creationId xmlns:a16="http://schemas.microsoft.com/office/drawing/2014/main" id="{5FFEA871-8B14-4E43-9CBE-33F670C007E2}"/>
              </a:ext>
            </a:extLst>
          </p:cNvPr>
          <p:cNvSpPr/>
          <p:nvPr/>
        </p:nvSpPr>
        <p:spPr>
          <a:xfrm>
            <a:off x="3881572" y="3996015"/>
            <a:ext cx="493106" cy="44795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8" name="四角形: 角を丸くする 37">
            <a:extLst>
              <a:ext uri="{FF2B5EF4-FFF2-40B4-BE49-F238E27FC236}">
                <a16:creationId xmlns:a16="http://schemas.microsoft.com/office/drawing/2014/main" id="{77B8392D-5737-47A8-96EA-5B8759A976B8}"/>
              </a:ext>
            </a:extLst>
          </p:cNvPr>
          <p:cNvSpPr/>
          <p:nvPr/>
        </p:nvSpPr>
        <p:spPr>
          <a:xfrm>
            <a:off x="2943461" y="4432767"/>
            <a:ext cx="3588269" cy="35408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9" name="テキスト ボックス 38">
            <a:extLst>
              <a:ext uri="{FF2B5EF4-FFF2-40B4-BE49-F238E27FC236}">
                <a16:creationId xmlns:a16="http://schemas.microsoft.com/office/drawing/2014/main" id="{61C4DA50-2EF8-4DE6-948C-417077D64B83}"/>
              </a:ext>
            </a:extLst>
          </p:cNvPr>
          <p:cNvSpPr txBox="1"/>
          <p:nvPr/>
        </p:nvSpPr>
        <p:spPr>
          <a:xfrm>
            <a:off x="3024948" y="4415990"/>
            <a:ext cx="3401828"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家具と天井に十分な強度が必要</a:t>
            </a:r>
          </a:p>
        </p:txBody>
      </p:sp>
      <p:sp>
        <p:nvSpPr>
          <p:cNvPr id="40" name="テキスト ボックス 39">
            <a:extLst>
              <a:ext uri="{FF2B5EF4-FFF2-40B4-BE49-F238E27FC236}">
                <a16:creationId xmlns:a16="http://schemas.microsoft.com/office/drawing/2014/main" id="{88A89FA5-CACF-46D9-AFBD-C8579B97EDA5}"/>
              </a:ext>
            </a:extLst>
          </p:cNvPr>
          <p:cNvSpPr txBox="1"/>
          <p:nvPr/>
        </p:nvSpPr>
        <p:spPr>
          <a:xfrm>
            <a:off x="6096000" y="6010918"/>
            <a:ext cx="4458272" cy="338554"/>
          </a:xfrm>
          <a:prstGeom prst="rect">
            <a:avLst/>
          </a:prstGeom>
          <a:noFill/>
        </p:spPr>
        <p:txBody>
          <a:bodyPr wrap="none" rtlCol="0">
            <a:spAutoFit/>
          </a:bodyPr>
          <a:lstStyle/>
          <a:p>
            <a:r>
              <a:rPr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震度６強の揺れを再現した実験で測定した効果</a:t>
            </a:r>
          </a:p>
        </p:txBody>
      </p:sp>
      <p:sp>
        <p:nvSpPr>
          <p:cNvPr id="41" name="矢印: 上 40">
            <a:extLst>
              <a:ext uri="{FF2B5EF4-FFF2-40B4-BE49-F238E27FC236}">
                <a16:creationId xmlns:a16="http://schemas.microsoft.com/office/drawing/2014/main" id="{7C0499F2-62B4-401B-82B2-17277EF85C06}"/>
              </a:ext>
            </a:extLst>
          </p:cNvPr>
          <p:cNvSpPr/>
          <p:nvPr/>
        </p:nvSpPr>
        <p:spPr>
          <a:xfrm>
            <a:off x="2300463" y="4245228"/>
            <a:ext cx="493106" cy="834245"/>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2" name="四角形: 角を丸くする 41">
            <a:extLst>
              <a:ext uri="{FF2B5EF4-FFF2-40B4-BE49-F238E27FC236}">
                <a16:creationId xmlns:a16="http://schemas.microsoft.com/office/drawing/2014/main" id="{24DFE1DE-CDC8-4853-AB36-BA5F87434C8F}"/>
              </a:ext>
            </a:extLst>
          </p:cNvPr>
          <p:cNvSpPr/>
          <p:nvPr/>
        </p:nvSpPr>
        <p:spPr>
          <a:xfrm>
            <a:off x="2285502" y="5057132"/>
            <a:ext cx="2266539" cy="35408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3" name="テキスト ボックス 42">
            <a:extLst>
              <a:ext uri="{FF2B5EF4-FFF2-40B4-BE49-F238E27FC236}">
                <a16:creationId xmlns:a16="http://schemas.microsoft.com/office/drawing/2014/main" id="{E6A0E7A3-43E8-48CB-B71D-997108072831}"/>
              </a:ext>
            </a:extLst>
          </p:cNvPr>
          <p:cNvSpPr txBox="1"/>
          <p:nvPr/>
        </p:nvSpPr>
        <p:spPr>
          <a:xfrm>
            <a:off x="2256108" y="5030531"/>
            <a:ext cx="2266539"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大きな家具には不適</a:t>
            </a:r>
          </a:p>
        </p:txBody>
      </p:sp>
      <p:sp>
        <p:nvSpPr>
          <p:cNvPr id="17" name="テキスト ボックス 16">
            <a:extLst>
              <a:ext uri="{FF2B5EF4-FFF2-40B4-BE49-F238E27FC236}">
                <a16:creationId xmlns:a16="http://schemas.microsoft.com/office/drawing/2014/main" id="{034E1E46-B608-43CE-82E6-AC2140A43056}"/>
              </a:ext>
            </a:extLst>
          </p:cNvPr>
          <p:cNvSpPr txBox="1"/>
          <p:nvPr/>
        </p:nvSpPr>
        <p:spPr>
          <a:xfrm>
            <a:off x="4522646" y="2512755"/>
            <a:ext cx="1471544" cy="553998"/>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Ｌ字金具</a:t>
            </a:r>
            <a:endParaRPr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（スライド式）</a:t>
            </a:r>
          </a:p>
        </p:txBody>
      </p:sp>
      <p:sp>
        <p:nvSpPr>
          <p:cNvPr id="44" name="正方形/長方形 43">
            <a:extLst>
              <a:ext uri="{FF2B5EF4-FFF2-40B4-BE49-F238E27FC236}">
                <a16:creationId xmlns:a16="http://schemas.microsoft.com/office/drawing/2014/main" id="{32EEFC1F-A300-4E36-AF38-9BCBB9386161}"/>
              </a:ext>
            </a:extLst>
          </p:cNvPr>
          <p:cNvSpPr>
            <a:spLocks/>
          </p:cNvSpPr>
          <p:nvPr/>
        </p:nvSpPr>
        <p:spPr>
          <a:xfrm>
            <a:off x="1744800" y="802080"/>
            <a:ext cx="8618400" cy="644006"/>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just"/>
            <a:r>
              <a:rPr lang="ja-JP" altLang="en-US" sz="2800">
                <a:solidFill>
                  <a:srgbClr val="404040"/>
                </a:solidFill>
                <a:latin typeface="HGPｺﾞｼｯｸE" panose="020B0900000000000000" pitchFamily="50" charset="-128"/>
                <a:ea typeface="HGPｺﾞｼｯｸE" panose="020B0900000000000000" pitchFamily="50" charset="-128"/>
              </a:rPr>
              <a:t>自宅や家具等に合った器具や金具を選ぶ</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45" name="正方形/長方形 44">
            <a:extLst>
              <a:ext uri="{FF2B5EF4-FFF2-40B4-BE49-F238E27FC236}">
                <a16:creationId xmlns:a16="http://schemas.microsoft.com/office/drawing/2014/main" id="{83400DFE-6B5D-44AF-B7A1-50125CA07215}"/>
              </a:ext>
            </a:extLst>
          </p:cNvPr>
          <p:cNvSpPr/>
          <p:nvPr/>
        </p:nvSpPr>
        <p:spPr>
          <a:xfrm>
            <a:off x="8479249" y="48952"/>
            <a:ext cx="3621634" cy="10590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E" panose="020B0900000000000000" pitchFamily="50" charset="-128"/>
                <a:ea typeface="HGPｺﾞｼｯｸE" panose="020B0900000000000000" pitchFamily="50" charset="-128"/>
              </a:rPr>
              <a:t>各地域の状況に応じて、「地震に対するわが家の安全対策③家具類の転倒・落下・移動防止対策のポイント」後に参考資料として本スライドを活用して下さい。</a:t>
            </a:r>
          </a:p>
        </p:txBody>
      </p:sp>
    </p:spTree>
    <p:extLst>
      <p:ext uri="{BB962C8B-B14F-4D97-AF65-F5344CB8AC3E}">
        <p14:creationId xmlns:p14="http://schemas.microsoft.com/office/powerpoint/2010/main" val="662021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2D3103-74C1-43A0-8307-FE5F2DB1DBE3}"/>
              </a:ext>
            </a:extLst>
          </p:cNvPr>
          <p:cNvSpPr>
            <a:spLocks noGrp="1"/>
          </p:cNvSpPr>
          <p:nvPr>
            <p:ph type="title"/>
          </p:nvPr>
        </p:nvSpPr>
        <p:spPr>
          <a:xfrm>
            <a:off x="26450" y="21637"/>
            <a:ext cx="12165550" cy="685274"/>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参考</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壁に固定する場合のポイント</a:t>
            </a:r>
          </a:p>
        </p:txBody>
      </p:sp>
      <p:sp>
        <p:nvSpPr>
          <p:cNvPr id="4" name="スライド番号プレースホルダー 3">
            <a:extLst>
              <a:ext uri="{FF2B5EF4-FFF2-40B4-BE49-F238E27FC236}">
                <a16:creationId xmlns:a16="http://schemas.microsoft.com/office/drawing/2014/main" id="{360A2D3E-C653-4A89-BC78-F6BEE39FE12A}"/>
              </a:ext>
            </a:extLst>
          </p:cNvPr>
          <p:cNvSpPr>
            <a:spLocks noGrp="1"/>
          </p:cNvSpPr>
          <p:nvPr>
            <p:ph type="sldNum" sz="quarter" idx="12"/>
          </p:nvPr>
        </p:nvSpPr>
        <p:spPr>
          <a:xfrm>
            <a:off x="8610358" y="6231067"/>
            <a:ext cx="2743200" cy="365125"/>
          </a:xfrm>
        </p:spPr>
        <p:txBody>
          <a:bodyPr/>
          <a:lstStyle/>
          <a:p>
            <a:r>
              <a:rPr kumimoji="1" lang="en-US" altLang="ja-JP" sz="1400" dirty="0"/>
              <a:t>44</a:t>
            </a:r>
            <a:endParaRPr kumimoji="1" lang="ja-JP" altLang="en-US" sz="1400" dirty="0"/>
          </a:p>
        </p:txBody>
      </p:sp>
      <p:sp>
        <p:nvSpPr>
          <p:cNvPr id="5" name="正方形/長方形 4">
            <a:extLst>
              <a:ext uri="{FF2B5EF4-FFF2-40B4-BE49-F238E27FC236}">
                <a16:creationId xmlns:a16="http://schemas.microsoft.com/office/drawing/2014/main" id="{A486A49E-0845-4E75-A0CE-2BE9DFD2DE42}"/>
              </a:ext>
            </a:extLst>
          </p:cNvPr>
          <p:cNvSpPr/>
          <p:nvPr/>
        </p:nvSpPr>
        <p:spPr>
          <a:xfrm>
            <a:off x="1786800" y="779128"/>
            <a:ext cx="8618400" cy="918149"/>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just"/>
            <a:r>
              <a:rPr lang="ja-JP" altLang="en-US" sz="2800">
                <a:solidFill>
                  <a:srgbClr val="404040"/>
                </a:solidFill>
                <a:latin typeface="HGPｺﾞｼｯｸE" panose="020B0900000000000000" pitchFamily="50" charset="-128"/>
                <a:ea typeface="HGPｺﾞｼｯｸE" panose="020B0900000000000000" pitchFamily="50" charset="-128"/>
              </a:rPr>
              <a:t>間柱や付け鴨居など、強度がある部材に固定することが重要</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1BB0B2C6-C208-4E26-8767-DA49692A3523}"/>
              </a:ext>
            </a:extLst>
          </p:cNvPr>
          <p:cNvSpPr txBox="1">
            <a:spLocks/>
          </p:cNvSpPr>
          <p:nvPr/>
        </p:nvSpPr>
        <p:spPr>
          <a:xfrm>
            <a:off x="6127195" y="2101736"/>
            <a:ext cx="4050603" cy="36403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ja-JP" altLang="en-US" sz="2000">
                <a:solidFill>
                  <a:srgbClr val="404040"/>
                </a:solidFill>
                <a:latin typeface="HGPｺﾞｼｯｸE" panose="020B0900000000000000" pitchFamily="50" charset="-128"/>
                <a:ea typeface="HGPｺﾞｼｯｸE" panose="020B0900000000000000" pitchFamily="50" charset="-128"/>
              </a:rPr>
              <a:t>●付け鴨居に付ける際の注意</a:t>
            </a:r>
            <a:endParaRPr lang="en-US" altLang="ja-JP" sz="2000">
              <a:solidFill>
                <a:srgbClr val="404040"/>
              </a:solidFill>
              <a:latin typeface="HGPｺﾞｼｯｸE" panose="020B0900000000000000" pitchFamily="50" charset="-128"/>
              <a:ea typeface="HGPｺﾞｼｯｸE" panose="020B0900000000000000" pitchFamily="50" charset="-128"/>
            </a:endParaRPr>
          </a:p>
          <a:p>
            <a:pPr marL="0" indent="0" algn="just">
              <a:lnSpc>
                <a:spcPct val="100000"/>
              </a:lnSpc>
              <a:spcBef>
                <a:spcPts val="600"/>
              </a:spcBef>
              <a:spcAft>
                <a:spcPts val="1200"/>
              </a:spcAft>
              <a:buNone/>
            </a:pPr>
            <a:r>
              <a:rPr lang="ja-JP" altLang="en-US" sz="2000" u="sng">
                <a:solidFill>
                  <a:srgbClr val="FF2800"/>
                </a:solidFill>
                <a:latin typeface="HGPｺﾞｼｯｸE" panose="020B0900000000000000" pitchFamily="50" charset="-128"/>
                <a:ea typeface="HGPｺﾞｼｯｸE" panose="020B0900000000000000" pitchFamily="50" charset="-128"/>
              </a:rPr>
              <a:t>構造部材として取り付けられている場合</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と、</a:t>
            </a:r>
            <a:r>
              <a:rPr lang="ja-JP" altLang="en-US" sz="2000" u="sng">
                <a:solidFill>
                  <a:srgbClr val="FF2800"/>
                </a:solidFill>
                <a:latin typeface="HGPｺﾞｼｯｸE" panose="020B0900000000000000" pitchFamily="50" charset="-128"/>
                <a:ea typeface="HGPｺﾞｼｯｸE" panose="020B0900000000000000" pitchFamily="50" charset="-128"/>
              </a:rPr>
              <a:t>接着されている場合</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がある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nSpc>
                <a:spcPct val="100000"/>
              </a:lnSpc>
              <a:spcBef>
                <a:spcPts val="600"/>
              </a:spcBef>
              <a:spcAft>
                <a:spcPts val="1200"/>
              </a:spcAft>
            </a:pPr>
            <a:endParaRPr lang="en-US" altLang="ja-JP" sz="2400">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AC179E2D-3B42-4A25-BCFC-5984FD651C0A}"/>
              </a:ext>
            </a:extLst>
          </p:cNvPr>
          <p:cNvSpPr txBox="1"/>
          <p:nvPr/>
        </p:nvSpPr>
        <p:spPr>
          <a:xfrm>
            <a:off x="1524000" y="6597151"/>
            <a:ext cx="5690982"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室内の地震対策</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p.13</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14" name="テキスト ボックス 13">
            <a:extLst>
              <a:ext uri="{FF2B5EF4-FFF2-40B4-BE49-F238E27FC236}">
                <a16:creationId xmlns:a16="http://schemas.microsoft.com/office/drawing/2014/main" id="{5CFE30A1-759E-42A1-9C6B-5F6BD36EE793}"/>
              </a:ext>
            </a:extLst>
          </p:cNvPr>
          <p:cNvSpPr txBox="1"/>
          <p:nvPr/>
        </p:nvSpPr>
        <p:spPr>
          <a:xfrm>
            <a:off x="1849174" y="2005093"/>
            <a:ext cx="1922321" cy="400110"/>
          </a:xfrm>
          <a:prstGeom prst="rect">
            <a:avLst/>
          </a:prstGeom>
          <a:noFill/>
        </p:spPr>
        <p:txBody>
          <a:bodyPr wrap="non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●間柱の探し方</a:t>
            </a:r>
          </a:p>
        </p:txBody>
      </p:sp>
      <p:grpSp>
        <p:nvGrpSpPr>
          <p:cNvPr id="29" name="グループ化 28">
            <a:extLst>
              <a:ext uri="{FF2B5EF4-FFF2-40B4-BE49-F238E27FC236}">
                <a16:creationId xmlns:a16="http://schemas.microsoft.com/office/drawing/2014/main" id="{EEFEF9DE-BFFE-4B5F-9C73-08427DAE7997}"/>
              </a:ext>
            </a:extLst>
          </p:cNvPr>
          <p:cNvGrpSpPr/>
          <p:nvPr/>
        </p:nvGrpSpPr>
        <p:grpSpPr>
          <a:xfrm>
            <a:off x="1849174" y="2538359"/>
            <a:ext cx="4135508" cy="2876687"/>
            <a:chOff x="325174" y="2979689"/>
            <a:chExt cx="4135508" cy="2876687"/>
          </a:xfrm>
        </p:grpSpPr>
        <p:sp>
          <p:nvSpPr>
            <p:cNvPr id="6" name="四角形: 角を丸くする 5">
              <a:extLst>
                <a:ext uri="{FF2B5EF4-FFF2-40B4-BE49-F238E27FC236}">
                  <a16:creationId xmlns:a16="http://schemas.microsoft.com/office/drawing/2014/main" id="{CA195922-4459-4FE9-A565-5A1D56907F97}"/>
                </a:ext>
              </a:extLst>
            </p:cNvPr>
            <p:cNvSpPr/>
            <p:nvPr/>
          </p:nvSpPr>
          <p:spPr>
            <a:xfrm>
              <a:off x="325174" y="2979689"/>
              <a:ext cx="4135508" cy="2876687"/>
            </a:xfrm>
            <a:prstGeom prst="roundRect">
              <a:avLst>
                <a:gd name="adj" fmla="val 5899"/>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grpSp>
          <p:nvGrpSpPr>
            <p:cNvPr id="28" name="グループ化 27">
              <a:extLst>
                <a:ext uri="{FF2B5EF4-FFF2-40B4-BE49-F238E27FC236}">
                  <a16:creationId xmlns:a16="http://schemas.microsoft.com/office/drawing/2014/main" id="{BB99E51A-593B-47C4-8C1B-3BAC0FD54643}"/>
                </a:ext>
              </a:extLst>
            </p:cNvPr>
            <p:cNvGrpSpPr/>
            <p:nvPr/>
          </p:nvGrpSpPr>
          <p:grpSpPr>
            <a:xfrm>
              <a:off x="427435" y="3353774"/>
              <a:ext cx="3399103" cy="2220369"/>
              <a:chOff x="354426" y="3079214"/>
              <a:chExt cx="3399103" cy="2220369"/>
            </a:xfrm>
          </p:grpSpPr>
          <p:grpSp>
            <p:nvGrpSpPr>
              <p:cNvPr id="23" name="グループ化 22">
                <a:extLst>
                  <a:ext uri="{FF2B5EF4-FFF2-40B4-BE49-F238E27FC236}">
                    <a16:creationId xmlns:a16="http://schemas.microsoft.com/office/drawing/2014/main" id="{C0A16E91-AA06-48D3-8F4A-60ED47FB77E3}"/>
                  </a:ext>
                </a:extLst>
              </p:cNvPr>
              <p:cNvGrpSpPr/>
              <p:nvPr/>
            </p:nvGrpSpPr>
            <p:grpSpPr>
              <a:xfrm>
                <a:off x="354426" y="3079214"/>
                <a:ext cx="3399103" cy="2220369"/>
                <a:chOff x="183340" y="3260387"/>
                <a:chExt cx="3399103" cy="2220369"/>
              </a:xfrm>
            </p:grpSpPr>
            <p:pic>
              <p:nvPicPr>
                <p:cNvPr id="7" name="コンテンツ プレースホルダー 5">
                  <a:extLst>
                    <a:ext uri="{FF2B5EF4-FFF2-40B4-BE49-F238E27FC236}">
                      <a16:creationId xmlns:a16="http://schemas.microsoft.com/office/drawing/2014/main" id="{25679FF5-90D5-4ABA-A95D-CECEC3F3D6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40" y="3260387"/>
                  <a:ext cx="2875402" cy="1906660"/>
                </a:xfrm>
                <a:prstGeom prst="rect">
                  <a:avLst/>
                </a:prstGeom>
              </p:spPr>
            </p:pic>
            <p:sp>
              <p:nvSpPr>
                <p:cNvPr id="10" name="正方形/長方形 9">
                  <a:extLst>
                    <a:ext uri="{FF2B5EF4-FFF2-40B4-BE49-F238E27FC236}">
                      <a16:creationId xmlns:a16="http://schemas.microsoft.com/office/drawing/2014/main" id="{48AAA3FC-3165-430F-9BDA-579E9B286ED0}"/>
                    </a:ext>
                  </a:extLst>
                </p:cNvPr>
                <p:cNvSpPr/>
                <p:nvPr/>
              </p:nvSpPr>
              <p:spPr>
                <a:xfrm>
                  <a:off x="1463712" y="4307581"/>
                  <a:ext cx="2118731" cy="117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cxnSp>
              <p:nvCxnSpPr>
                <p:cNvPr id="12" name="直線コネクタ 11">
                  <a:extLst>
                    <a:ext uri="{FF2B5EF4-FFF2-40B4-BE49-F238E27FC236}">
                      <a16:creationId xmlns:a16="http://schemas.microsoft.com/office/drawing/2014/main" id="{EE46FBFB-BD0C-4F69-A74E-9D96C8D7A47D}"/>
                    </a:ext>
                  </a:extLst>
                </p:cNvPr>
                <p:cNvCxnSpPr>
                  <a:cxnSpLocks/>
                </p:cNvCxnSpPr>
                <p:nvPr/>
              </p:nvCxnSpPr>
              <p:spPr>
                <a:xfrm>
                  <a:off x="1911364" y="3979670"/>
                  <a:ext cx="0" cy="416263"/>
                </a:xfrm>
                <a:prstGeom prst="line">
                  <a:avLst/>
                </a:prstGeom>
                <a:ln w="38100">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30B6BD9-1EA5-4362-83A1-5B0100EBB783}"/>
                    </a:ext>
                  </a:extLst>
                </p:cNvPr>
                <p:cNvCxnSpPr>
                  <a:cxnSpLocks/>
                </p:cNvCxnSpPr>
                <p:nvPr/>
              </p:nvCxnSpPr>
              <p:spPr>
                <a:xfrm flipV="1">
                  <a:off x="689805" y="4395933"/>
                  <a:ext cx="1221559" cy="53576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正方形/長方形 14">
                <a:extLst>
                  <a:ext uri="{FF2B5EF4-FFF2-40B4-BE49-F238E27FC236}">
                    <a16:creationId xmlns:a16="http://schemas.microsoft.com/office/drawing/2014/main" id="{CE913D83-5239-4094-82F8-D70208B82216}"/>
                  </a:ext>
                </a:extLst>
              </p:cNvPr>
              <p:cNvSpPr/>
              <p:nvPr/>
            </p:nvSpPr>
            <p:spPr>
              <a:xfrm>
                <a:off x="741246" y="4857262"/>
                <a:ext cx="1762830" cy="38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grpSp>
        <p:grpSp>
          <p:nvGrpSpPr>
            <p:cNvPr id="27" name="グループ化 26">
              <a:extLst>
                <a:ext uri="{FF2B5EF4-FFF2-40B4-BE49-F238E27FC236}">
                  <a16:creationId xmlns:a16="http://schemas.microsoft.com/office/drawing/2014/main" id="{C2C9E0B8-49BF-4472-B175-8FB0A6FA19D4}"/>
                </a:ext>
              </a:extLst>
            </p:cNvPr>
            <p:cNvGrpSpPr/>
            <p:nvPr/>
          </p:nvGrpSpPr>
          <p:grpSpPr>
            <a:xfrm>
              <a:off x="2501483" y="3185672"/>
              <a:ext cx="1638086" cy="2320434"/>
              <a:chOff x="2486322" y="3092285"/>
              <a:chExt cx="1638086" cy="2320434"/>
            </a:xfrm>
          </p:grpSpPr>
          <p:pic>
            <p:nvPicPr>
              <p:cNvPr id="11" name="コンテンツ プレースホルダー 5">
                <a:extLst>
                  <a:ext uri="{FF2B5EF4-FFF2-40B4-BE49-F238E27FC236}">
                    <a16:creationId xmlns:a16="http://schemas.microsoft.com/office/drawing/2014/main" id="{B8D07129-F46B-4DBA-8782-00974264A8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86322" y="3092285"/>
                <a:ext cx="1638086" cy="2074762"/>
              </a:xfrm>
              <a:prstGeom prst="rect">
                <a:avLst/>
              </a:prstGeom>
            </p:spPr>
          </p:pic>
          <p:sp>
            <p:nvSpPr>
              <p:cNvPr id="16" name="正方形/長方形 15">
                <a:extLst>
                  <a:ext uri="{FF2B5EF4-FFF2-40B4-BE49-F238E27FC236}">
                    <a16:creationId xmlns:a16="http://schemas.microsoft.com/office/drawing/2014/main" id="{0BFAD36A-B633-410F-82CB-146AD8D2FD87}"/>
                  </a:ext>
                </a:extLst>
              </p:cNvPr>
              <p:cNvSpPr/>
              <p:nvPr/>
            </p:nvSpPr>
            <p:spPr>
              <a:xfrm>
                <a:off x="2759889" y="5031335"/>
                <a:ext cx="1167277" cy="38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grpSp>
        <p:sp>
          <p:nvSpPr>
            <p:cNvPr id="17" name="テキスト ボックス 16">
              <a:extLst>
                <a:ext uri="{FF2B5EF4-FFF2-40B4-BE49-F238E27FC236}">
                  <a16:creationId xmlns:a16="http://schemas.microsoft.com/office/drawing/2014/main" id="{B98DB9D6-73C2-48DA-B1DC-486C8DEB65DB}"/>
                </a:ext>
              </a:extLst>
            </p:cNvPr>
            <p:cNvSpPr txBox="1"/>
            <p:nvPr/>
          </p:nvSpPr>
          <p:spPr>
            <a:xfrm>
              <a:off x="429772" y="5294734"/>
              <a:ext cx="1941557" cy="338554"/>
            </a:xfrm>
            <a:prstGeom prst="rect">
              <a:avLst/>
            </a:prstGeom>
            <a:noFill/>
          </p:spPr>
          <p:txBody>
            <a:bodyPr wrap="non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センサーによる確認</a:t>
              </a:r>
            </a:p>
          </p:txBody>
        </p:sp>
        <p:sp>
          <p:nvSpPr>
            <p:cNvPr id="18" name="テキスト ボックス 17">
              <a:extLst>
                <a:ext uri="{FF2B5EF4-FFF2-40B4-BE49-F238E27FC236}">
                  <a16:creationId xmlns:a16="http://schemas.microsoft.com/office/drawing/2014/main" id="{5F2E427C-F913-44B2-B725-54E23F7ECF68}"/>
                </a:ext>
              </a:extLst>
            </p:cNvPr>
            <p:cNvSpPr txBox="1"/>
            <p:nvPr/>
          </p:nvSpPr>
          <p:spPr>
            <a:xfrm>
              <a:off x="2355008" y="5307807"/>
              <a:ext cx="2047355" cy="338554"/>
            </a:xfrm>
            <a:prstGeom prst="rect">
              <a:avLst/>
            </a:prstGeom>
            <a:noFill/>
          </p:spPr>
          <p:txBody>
            <a:bodyPr wrap="non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ドライバーによる打診</a:t>
              </a:r>
            </a:p>
          </p:txBody>
        </p:sp>
      </p:grpSp>
      <p:grpSp>
        <p:nvGrpSpPr>
          <p:cNvPr id="34" name="グループ化 33">
            <a:extLst>
              <a:ext uri="{FF2B5EF4-FFF2-40B4-BE49-F238E27FC236}">
                <a16:creationId xmlns:a16="http://schemas.microsoft.com/office/drawing/2014/main" id="{15BC3525-955D-4069-98DB-3F60DEE173E2}"/>
              </a:ext>
            </a:extLst>
          </p:cNvPr>
          <p:cNvGrpSpPr/>
          <p:nvPr/>
        </p:nvGrpSpPr>
        <p:grpSpPr>
          <a:xfrm>
            <a:off x="6232850" y="3823743"/>
            <a:ext cx="4050603" cy="1723242"/>
            <a:chOff x="4845165" y="4100741"/>
            <a:chExt cx="4208639" cy="1790475"/>
          </a:xfrm>
        </p:grpSpPr>
        <p:pic>
          <p:nvPicPr>
            <p:cNvPr id="19" name="コンテンツ プレースホルダー 5">
              <a:extLst>
                <a:ext uri="{FF2B5EF4-FFF2-40B4-BE49-F238E27FC236}">
                  <a16:creationId xmlns:a16="http://schemas.microsoft.com/office/drawing/2014/main" id="{2F85308D-E7AD-4C89-9BE3-BD8543546D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81565" y="4204693"/>
              <a:ext cx="1872239" cy="1686523"/>
            </a:xfrm>
            <a:prstGeom prst="rect">
              <a:avLst/>
            </a:prstGeom>
          </p:spPr>
        </p:pic>
        <p:sp>
          <p:nvSpPr>
            <p:cNvPr id="20" name="四角形: 角を丸くする 19">
              <a:extLst>
                <a:ext uri="{FF2B5EF4-FFF2-40B4-BE49-F238E27FC236}">
                  <a16:creationId xmlns:a16="http://schemas.microsoft.com/office/drawing/2014/main" id="{F04BD71F-BE0A-4631-B0DD-D4F66D6668D4}"/>
                </a:ext>
              </a:extLst>
            </p:cNvPr>
            <p:cNvSpPr/>
            <p:nvPr/>
          </p:nvSpPr>
          <p:spPr>
            <a:xfrm>
              <a:off x="4845165" y="4100741"/>
              <a:ext cx="2241435" cy="1360143"/>
            </a:xfrm>
            <a:prstGeom prst="roundRect">
              <a:avLst>
                <a:gd name="adj" fmla="val 4969"/>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接着されている場合は、間柱などに木ネジで止めた上で、対策器具を取り付ける</a:t>
              </a:r>
            </a:p>
          </p:txBody>
        </p:sp>
        <p:cxnSp>
          <p:nvCxnSpPr>
            <p:cNvPr id="21" name="直線コネクタ 20">
              <a:extLst>
                <a:ext uri="{FF2B5EF4-FFF2-40B4-BE49-F238E27FC236}">
                  <a16:creationId xmlns:a16="http://schemas.microsoft.com/office/drawing/2014/main" id="{3A6A0524-D80A-43E3-9650-4BF9DB4BEC29}"/>
                </a:ext>
              </a:extLst>
            </p:cNvPr>
            <p:cNvCxnSpPr>
              <a:cxnSpLocks/>
            </p:cNvCxnSpPr>
            <p:nvPr/>
          </p:nvCxnSpPr>
          <p:spPr>
            <a:xfrm flipH="1" flipV="1">
              <a:off x="7086600" y="4418033"/>
              <a:ext cx="1317625" cy="77767"/>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85680A2-E544-4569-9467-DA75FEB30990}"/>
                </a:ext>
              </a:extLst>
            </p:cNvPr>
            <p:cNvCxnSpPr>
              <a:cxnSpLocks/>
            </p:cNvCxnSpPr>
            <p:nvPr/>
          </p:nvCxnSpPr>
          <p:spPr>
            <a:xfrm flipH="1" flipV="1">
              <a:off x="7086601" y="4455153"/>
              <a:ext cx="730249" cy="368070"/>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楕円 31">
              <a:extLst>
                <a:ext uri="{FF2B5EF4-FFF2-40B4-BE49-F238E27FC236}">
                  <a16:creationId xmlns:a16="http://schemas.microsoft.com/office/drawing/2014/main" id="{3E82723B-CCFD-4012-8AFA-791BDB56991B}"/>
                </a:ext>
              </a:extLst>
            </p:cNvPr>
            <p:cNvSpPr/>
            <p:nvPr/>
          </p:nvSpPr>
          <p:spPr>
            <a:xfrm>
              <a:off x="8433627" y="4380407"/>
              <a:ext cx="306919" cy="306919"/>
            </a:xfrm>
            <a:prstGeom prst="ellipse">
              <a:avLst/>
            </a:prstGeom>
            <a:noFill/>
            <a:ln w="28575">
              <a:solidFill>
                <a:srgbClr val="E947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楕円 32">
              <a:extLst>
                <a:ext uri="{FF2B5EF4-FFF2-40B4-BE49-F238E27FC236}">
                  <a16:creationId xmlns:a16="http://schemas.microsoft.com/office/drawing/2014/main" id="{CA7B8828-2C38-4B7F-8738-41C2A98D48E6}"/>
                </a:ext>
              </a:extLst>
            </p:cNvPr>
            <p:cNvSpPr/>
            <p:nvPr/>
          </p:nvSpPr>
          <p:spPr>
            <a:xfrm>
              <a:off x="7823822" y="4764686"/>
              <a:ext cx="306919" cy="306919"/>
            </a:xfrm>
            <a:prstGeom prst="ellipse">
              <a:avLst/>
            </a:prstGeom>
            <a:noFill/>
            <a:ln w="28575">
              <a:solidFill>
                <a:srgbClr val="E947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1" name="正方形/長方形 30">
            <a:extLst>
              <a:ext uri="{FF2B5EF4-FFF2-40B4-BE49-F238E27FC236}">
                <a16:creationId xmlns:a16="http://schemas.microsoft.com/office/drawing/2014/main" id="{83400DFE-6B5D-44AF-B7A1-50125CA07215}"/>
              </a:ext>
            </a:extLst>
          </p:cNvPr>
          <p:cNvSpPr/>
          <p:nvPr/>
        </p:nvSpPr>
        <p:spPr>
          <a:xfrm>
            <a:off x="6384235" y="83293"/>
            <a:ext cx="5065643" cy="7075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E" panose="020B0900000000000000" pitchFamily="50" charset="-128"/>
                <a:ea typeface="HGPｺﾞｼｯｸE" panose="020B0900000000000000" pitchFamily="50" charset="-128"/>
              </a:rPr>
              <a:t>各地域の状況に応じて、「地震に対するわが家の安全対策③家具類の転倒・落下・移動防止対策のポイント」後に参考資料として本スライドを活用して下さい。</a:t>
            </a:r>
          </a:p>
        </p:txBody>
      </p:sp>
    </p:spTree>
    <p:extLst>
      <p:ext uri="{BB962C8B-B14F-4D97-AF65-F5344CB8AC3E}">
        <p14:creationId xmlns:p14="http://schemas.microsoft.com/office/powerpoint/2010/main" val="483048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D4050-9669-42FC-B3C2-7E94D03220D0}"/>
              </a:ext>
            </a:extLst>
          </p:cNvPr>
          <p:cNvSpPr>
            <a:spLocks noGrp="1"/>
          </p:cNvSpPr>
          <p:nvPr>
            <p:ph type="title"/>
          </p:nvPr>
        </p:nvSpPr>
        <p:spPr>
          <a:xfrm>
            <a:off x="0" y="271"/>
            <a:ext cx="12192000" cy="761680"/>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参考</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ポール式器具・ストッパー式器具の場合</a:t>
            </a:r>
          </a:p>
        </p:txBody>
      </p:sp>
      <p:sp>
        <p:nvSpPr>
          <p:cNvPr id="4" name="スライド番号プレースホルダー 3">
            <a:extLst>
              <a:ext uri="{FF2B5EF4-FFF2-40B4-BE49-F238E27FC236}">
                <a16:creationId xmlns:a16="http://schemas.microsoft.com/office/drawing/2014/main" id="{81DB2DBD-36E3-4F28-8786-AA97EC7695A3}"/>
              </a:ext>
            </a:extLst>
          </p:cNvPr>
          <p:cNvSpPr>
            <a:spLocks noGrp="1"/>
          </p:cNvSpPr>
          <p:nvPr>
            <p:ph type="sldNum" sz="quarter" idx="12"/>
          </p:nvPr>
        </p:nvSpPr>
        <p:spPr>
          <a:xfrm>
            <a:off x="8610600" y="6165027"/>
            <a:ext cx="2743200" cy="365125"/>
          </a:xfrm>
        </p:spPr>
        <p:txBody>
          <a:bodyPr/>
          <a:lstStyle/>
          <a:p>
            <a:r>
              <a:rPr kumimoji="1" lang="en-US" altLang="ja-JP" sz="1400" dirty="0"/>
              <a:t>45</a:t>
            </a:r>
            <a:endParaRPr kumimoji="1" lang="ja-JP" altLang="en-US" sz="1400" dirty="0"/>
          </a:p>
        </p:txBody>
      </p:sp>
      <p:sp>
        <p:nvSpPr>
          <p:cNvPr id="5" name="正方形/長方形 4">
            <a:extLst>
              <a:ext uri="{FF2B5EF4-FFF2-40B4-BE49-F238E27FC236}">
                <a16:creationId xmlns:a16="http://schemas.microsoft.com/office/drawing/2014/main" id="{F59051FE-800F-4F1A-AFF7-754693281685}"/>
              </a:ext>
            </a:extLst>
          </p:cNvPr>
          <p:cNvSpPr/>
          <p:nvPr/>
        </p:nvSpPr>
        <p:spPr>
          <a:xfrm>
            <a:off x="1786800" y="802119"/>
            <a:ext cx="8618400" cy="1188000"/>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ja-JP" altLang="en-US" sz="2800">
                <a:solidFill>
                  <a:srgbClr val="404040"/>
                </a:solidFill>
                <a:latin typeface="HGPｺﾞｼｯｸE" panose="020B0900000000000000" pitchFamily="50" charset="-128"/>
                <a:ea typeface="HGPｺﾞｼｯｸE" panose="020B0900000000000000" pitchFamily="50" charset="-128"/>
              </a:rPr>
              <a:t>組み合わせて取り付けると、壁に固定した時と同程度の効果がうまれる</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15EABFBC-61BB-4B0E-B8A8-0959A841C1ED}"/>
              </a:ext>
            </a:extLst>
          </p:cNvPr>
          <p:cNvSpPr txBox="1"/>
          <p:nvPr/>
        </p:nvSpPr>
        <p:spPr>
          <a:xfrm>
            <a:off x="1474921" y="2299629"/>
            <a:ext cx="1980029" cy="400110"/>
          </a:xfrm>
          <a:prstGeom prst="rect">
            <a:avLst/>
          </a:prstGeom>
          <a:noFill/>
        </p:spPr>
        <p:txBody>
          <a:bodyPr wrap="none" rtlCol="0">
            <a:spAutoFit/>
          </a:bodyPr>
          <a:lstStyle/>
          <a:p>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●ポール式器具</a:t>
            </a:r>
            <a:endParaRPr lang="ja-JP" altLang="en-US" sz="2000" u="sng">
              <a:solidFill>
                <a:srgbClr val="FF0000"/>
              </a:solidFill>
              <a:latin typeface="HGPｺﾞｼｯｸE" panose="020B0900000000000000" pitchFamily="50" charset="-128"/>
              <a:ea typeface="HGPｺﾞｼｯｸE" panose="020B0900000000000000" pitchFamily="50" charset="-128"/>
            </a:endParaRPr>
          </a:p>
        </p:txBody>
      </p:sp>
      <p:sp>
        <p:nvSpPr>
          <p:cNvPr id="44" name="テキスト ボックス 43">
            <a:extLst>
              <a:ext uri="{FF2B5EF4-FFF2-40B4-BE49-F238E27FC236}">
                <a16:creationId xmlns:a16="http://schemas.microsoft.com/office/drawing/2014/main" id="{FACE0221-38DB-438E-A099-466046D0DBCD}"/>
              </a:ext>
            </a:extLst>
          </p:cNvPr>
          <p:cNvSpPr txBox="1"/>
          <p:nvPr/>
        </p:nvSpPr>
        <p:spPr>
          <a:xfrm>
            <a:off x="1524000" y="6530152"/>
            <a:ext cx="5690982"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室内の地震対策</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p.15</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46" name="テキスト ボックス 45">
            <a:extLst>
              <a:ext uri="{FF2B5EF4-FFF2-40B4-BE49-F238E27FC236}">
                <a16:creationId xmlns:a16="http://schemas.microsoft.com/office/drawing/2014/main" id="{1338E938-D658-4455-B7C8-99BF9677DA33}"/>
              </a:ext>
            </a:extLst>
          </p:cNvPr>
          <p:cNvSpPr txBox="1"/>
          <p:nvPr/>
        </p:nvSpPr>
        <p:spPr>
          <a:xfrm>
            <a:off x="8251904" y="2342578"/>
            <a:ext cx="2327881" cy="400110"/>
          </a:xfrm>
          <a:prstGeom prst="rect">
            <a:avLst/>
          </a:prstGeom>
          <a:noFill/>
        </p:spPr>
        <p:txBody>
          <a:bodyPr wrap="none" rtlCol="0">
            <a:spAutoFit/>
          </a:bodyPr>
          <a:lstStyle/>
          <a:p>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●ストッパー式器具</a:t>
            </a:r>
            <a:endParaRPr lang="ja-JP" altLang="en-US" sz="2000" u="sng">
              <a:solidFill>
                <a:srgbClr val="FF0000"/>
              </a:solidFill>
              <a:latin typeface="HGPｺﾞｼｯｸE" panose="020B0900000000000000" pitchFamily="50" charset="-128"/>
              <a:ea typeface="HGPｺﾞｼｯｸE" panose="020B0900000000000000" pitchFamily="50" charset="-128"/>
            </a:endParaRPr>
          </a:p>
        </p:txBody>
      </p:sp>
      <p:grpSp>
        <p:nvGrpSpPr>
          <p:cNvPr id="53" name="グループ化 52">
            <a:extLst>
              <a:ext uri="{FF2B5EF4-FFF2-40B4-BE49-F238E27FC236}">
                <a16:creationId xmlns:a16="http://schemas.microsoft.com/office/drawing/2014/main" id="{032F3D60-4F19-43F0-9094-8D8A7DE5F182}"/>
              </a:ext>
            </a:extLst>
          </p:cNvPr>
          <p:cNvGrpSpPr/>
          <p:nvPr/>
        </p:nvGrpSpPr>
        <p:grpSpPr>
          <a:xfrm>
            <a:off x="1574568" y="2801541"/>
            <a:ext cx="8933326" cy="2919993"/>
            <a:chOff x="50568" y="2801540"/>
            <a:chExt cx="8933326" cy="2919993"/>
          </a:xfrm>
        </p:grpSpPr>
        <p:sp>
          <p:nvSpPr>
            <p:cNvPr id="12" name="正方形/長方形 11">
              <a:extLst>
                <a:ext uri="{FF2B5EF4-FFF2-40B4-BE49-F238E27FC236}">
                  <a16:creationId xmlns:a16="http://schemas.microsoft.com/office/drawing/2014/main" id="{BBAF750C-F0DC-48EB-860A-D06A231F8444}"/>
                </a:ext>
              </a:extLst>
            </p:cNvPr>
            <p:cNvSpPr/>
            <p:nvPr/>
          </p:nvSpPr>
          <p:spPr>
            <a:xfrm>
              <a:off x="50569" y="3220278"/>
              <a:ext cx="2124000" cy="24963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98ADA6E7-2514-4A34-853E-7AAC3F9BACD0}"/>
                </a:ext>
              </a:extLst>
            </p:cNvPr>
            <p:cNvSpPr/>
            <p:nvPr/>
          </p:nvSpPr>
          <p:spPr>
            <a:xfrm>
              <a:off x="50568" y="2806202"/>
              <a:ext cx="2124000"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lnSpc>
                  <a:spcPts val="1900"/>
                </a:lnSpc>
              </a:pPr>
              <a:r>
                <a:rPr lang="ja-JP" altLang="en-US">
                  <a:solidFill>
                    <a:schemeClr val="bg1"/>
                  </a:solidFill>
                  <a:latin typeface="HGPｺﾞｼｯｸE" panose="020B0900000000000000" pitchFamily="50" charset="-128"/>
                  <a:ea typeface="HGPｺﾞｼｯｸE" panose="020B0900000000000000" pitchFamily="50" charset="-128"/>
                </a:rPr>
                <a:t>奥の両端に設置する</a:t>
              </a:r>
            </a:p>
          </p:txBody>
        </p:sp>
        <p:sp>
          <p:nvSpPr>
            <p:cNvPr id="10" name="正方形/長方形 9">
              <a:extLst>
                <a:ext uri="{FF2B5EF4-FFF2-40B4-BE49-F238E27FC236}">
                  <a16:creationId xmlns:a16="http://schemas.microsoft.com/office/drawing/2014/main" id="{AF784ADE-0E9F-44E5-821B-DF647948D0CD}"/>
                </a:ext>
              </a:extLst>
            </p:cNvPr>
            <p:cNvSpPr/>
            <p:nvPr/>
          </p:nvSpPr>
          <p:spPr>
            <a:xfrm>
              <a:off x="2311677" y="3156668"/>
              <a:ext cx="2124000" cy="2553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11" name="正方形/長方形 10">
              <a:extLst>
                <a:ext uri="{FF2B5EF4-FFF2-40B4-BE49-F238E27FC236}">
                  <a16:creationId xmlns:a16="http://schemas.microsoft.com/office/drawing/2014/main" id="{B2D4574F-6A47-4FEB-A806-75B25571C6B3}"/>
                </a:ext>
              </a:extLst>
            </p:cNvPr>
            <p:cNvSpPr/>
            <p:nvPr/>
          </p:nvSpPr>
          <p:spPr>
            <a:xfrm>
              <a:off x="2311677" y="2801541"/>
              <a:ext cx="2124000" cy="508173"/>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lnSpc>
                  <a:spcPts val="1900"/>
                </a:lnSpc>
              </a:pPr>
              <a:r>
                <a:rPr lang="ja-JP" altLang="en-US">
                  <a:solidFill>
                    <a:schemeClr val="bg1"/>
                  </a:solidFill>
                  <a:latin typeface="HGPｺﾞｼｯｸE" panose="020B0900000000000000" pitchFamily="50" charset="-128"/>
                  <a:ea typeface="HGPｺﾞｼｯｸE" panose="020B0900000000000000" pitchFamily="50" charset="-128"/>
                </a:rPr>
                <a:t>天井との空きは</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lnSpc>
                  <a:spcPts val="1900"/>
                </a:lnSpc>
              </a:pPr>
              <a:r>
                <a:rPr lang="ja-JP" altLang="en-US">
                  <a:solidFill>
                    <a:schemeClr val="bg1"/>
                  </a:solidFill>
                  <a:latin typeface="HGPｺﾞｼｯｸE" panose="020B0900000000000000" pitchFamily="50" charset="-128"/>
                  <a:ea typeface="HGPｺﾞｼｯｸE" panose="020B0900000000000000" pitchFamily="50" charset="-128"/>
                </a:rPr>
                <a:t>少なく</a:t>
              </a:r>
            </a:p>
          </p:txBody>
        </p:sp>
        <p:sp>
          <p:nvSpPr>
            <p:cNvPr id="6" name="正方形/長方形 5">
              <a:extLst>
                <a:ext uri="{FF2B5EF4-FFF2-40B4-BE49-F238E27FC236}">
                  <a16:creationId xmlns:a16="http://schemas.microsoft.com/office/drawing/2014/main" id="{CF1CF75C-56EA-4DF3-8835-A8D4B5AFC003}"/>
                </a:ext>
              </a:extLst>
            </p:cNvPr>
            <p:cNvSpPr/>
            <p:nvPr/>
          </p:nvSpPr>
          <p:spPr>
            <a:xfrm>
              <a:off x="6859894" y="2801540"/>
              <a:ext cx="2124000" cy="2919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8" name="正方形/長方形 7">
              <a:extLst>
                <a:ext uri="{FF2B5EF4-FFF2-40B4-BE49-F238E27FC236}">
                  <a16:creationId xmlns:a16="http://schemas.microsoft.com/office/drawing/2014/main" id="{791784EA-A7A3-44C8-B5C6-2ED4D2D28F46}"/>
                </a:ext>
              </a:extLst>
            </p:cNvPr>
            <p:cNvSpPr/>
            <p:nvPr/>
          </p:nvSpPr>
          <p:spPr>
            <a:xfrm>
              <a:off x="4572003" y="2803421"/>
              <a:ext cx="2124000" cy="29112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7" name="正方形/長方形 6">
              <a:extLst>
                <a:ext uri="{FF2B5EF4-FFF2-40B4-BE49-F238E27FC236}">
                  <a16:creationId xmlns:a16="http://schemas.microsoft.com/office/drawing/2014/main" id="{1CFE5914-F5CD-4C3A-941F-20818929D0A0}"/>
                </a:ext>
              </a:extLst>
            </p:cNvPr>
            <p:cNvSpPr/>
            <p:nvPr/>
          </p:nvSpPr>
          <p:spPr>
            <a:xfrm>
              <a:off x="6859894" y="2801542"/>
              <a:ext cx="2124000" cy="519991"/>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端から端まで敷く</a:t>
              </a:r>
            </a:p>
          </p:txBody>
        </p:sp>
        <p:sp>
          <p:nvSpPr>
            <p:cNvPr id="9" name="正方形/長方形 8">
              <a:extLst>
                <a:ext uri="{FF2B5EF4-FFF2-40B4-BE49-F238E27FC236}">
                  <a16:creationId xmlns:a16="http://schemas.microsoft.com/office/drawing/2014/main" id="{D972D75B-68BA-4AED-92C6-CEC4F4EBAC43}"/>
                </a:ext>
              </a:extLst>
            </p:cNvPr>
            <p:cNvSpPr/>
            <p:nvPr/>
          </p:nvSpPr>
          <p:spPr>
            <a:xfrm>
              <a:off x="4572003" y="2803421"/>
              <a:ext cx="2124000" cy="51810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lnSpc>
                  <a:spcPts val="1900"/>
                </a:lnSpc>
              </a:pPr>
              <a:r>
                <a:rPr lang="ja-JP" altLang="en-US">
                  <a:solidFill>
                    <a:schemeClr val="bg1"/>
                  </a:solidFill>
                  <a:latin typeface="HGPｺﾞｼｯｸE" panose="020B0900000000000000" pitchFamily="50" charset="-128"/>
                  <a:ea typeface="HGPｺﾞｼｯｸE" panose="020B0900000000000000" pitchFamily="50" charset="-128"/>
                </a:rPr>
                <a:t>ねじ止めは効果ＵＰ</a:t>
              </a:r>
            </a:p>
          </p:txBody>
        </p:sp>
        <p:pic>
          <p:nvPicPr>
            <p:cNvPr id="14" name="コンテンツ プレースホルダー 5">
              <a:extLst>
                <a:ext uri="{FF2B5EF4-FFF2-40B4-BE49-F238E27FC236}">
                  <a16:creationId xmlns:a16="http://schemas.microsoft.com/office/drawing/2014/main" id="{E561E349-1D6D-452A-A1A9-3556CFCC6D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794" y="3497164"/>
              <a:ext cx="1951835" cy="1925479"/>
            </a:xfrm>
            <a:prstGeom prst="rect">
              <a:avLst/>
            </a:prstGeom>
          </p:spPr>
        </p:pic>
        <p:sp>
          <p:nvSpPr>
            <p:cNvPr id="16" name="正方形/長方形 15">
              <a:extLst>
                <a:ext uri="{FF2B5EF4-FFF2-40B4-BE49-F238E27FC236}">
                  <a16:creationId xmlns:a16="http://schemas.microsoft.com/office/drawing/2014/main" id="{4B0A9786-FD16-4DA9-AE3C-4047E7417FF6}"/>
                </a:ext>
              </a:extLst>
            </p:cNvPr>
            <p:cNvSpPr/>
            <p:nvPr/>
          </p:nvSpPr>
          <p:spPr>
            <a:xfrm>
              <a:off x="115296" y="3759650"/>
              <a:ext cx="701265" cy="22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F5254EE1-10F9-4E6D-A8B6-172EAF050958}"/>
                </a:ext>
              </a:extLst>
            </p:cNvPr>
            <p:cNvSpPr/>
            <p:nvPr/>
          </p:nvSpPr>
          <p:spPr>
            <a:xfrm>
              <a:off x="1550588" y="3806498"/>
              <a:ext cx="518142" cy="22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18" name="正方形/長方形 17">
              <a:extLst>
                <a:ext uri="{FF2B5EF4-FFF2-40B4-BE49-F238E27FC236}">
                  <a16:creationId xmlns:a16="http://schemas.microsoft.com/office/drawing/2014/main" id="{7B1FC447-11F0-416B-9E92-5E622D774506}"/>
                </a:ext>
              </a:extLst>
            </p:cNvPr>
            <p:cNvSpPr/>
            <p:nvPr/>
          </p:nvSpPr>
          <p:spPr>
            <a:xfrm>
              <a:off x="940935" y="4339516"/>
              <a:ext cx="518142" cy="22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19" name="テキスト ボックス 18">
              <a:extLst>
                <a:ext uri="{FF2B5EF4-FFF2-40B4-BE49-F238E27FC236}">
                  <a16:creationId xmlns:a16="http://schemas.microsoft.com/office/drawing/2014/main" id="{ACA0A700-12C4-4433-B15A-F8E07FE85654}"/>
                </a:ext>
              </a:extLst>
            </p:cNvPr>
            <p:cNvSpPr txBox="1"/>
            <p:nvPr/>
          </p:nvSpPr>
          <p:spPr>
            <a:xfrm>
              <a:off x="773552" y="4322896"/>
              <a:ext cx="71097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家具</a:t>
              </a:r>
            </a:p>
          </p:txBody>
        </p:sp>
        <p:grpSp>
          <p:nvGrpSpPr>
            <p:cNvPr id="22" name="グループ化 21">
              <a:extLst>
                <a:ext uri="{FF2B5EF4-FFF2-40B4-BE49-F238E27FC236}">
                  <a16:creationId xmlns:a16="http://schemas.microsoft.com/office/drawing/2014/main" id="{4F848E74-EEB6-46ED-93DD-CF245E0771C1}"/>
                </a:ext>
              </a:extLst>
            </p:cNvPr>
            <p:cNvGrpSpPr/>
            <p:nvPr/>
          </p:nvGrpSpPr>
          <p:grpSpPr>
            <a:xfrm>
              <a:off x="2471469" y="3467734"/>
              <a:ext cx="1184556" cy="743746"/>
              <a:chOff x="3695699" y="3824288"/>
              <a:chExt cx="1681164" cy="917092"/>
            </a:xfrm>
          </p:grpSpPr>
          <p:cxnSp>
            <p:nvCxnSpPr>
              <p:cNvPr id="23" name="直線コネクタ 22">
                <a:extLst>
                  <a:ext uri="{FF2B5EF4-FFF2-40B4-BE49-F238E27FC236}">
                    <a16:creationId xmlns:a16="http://schemas.microsoft.com/office/drawing/2014/main" id="{7270D6E7-50ED-47C1-B28A-6CD97E1C5D4B}"/>
                  </a:ext>
                </a:extLst>
              </p:cNvPr>
              <p:cNvCxnSpPr>
                <a:cxnSpLocks/>
              </p:cNvCxnSpPr>
              <p:nvPr/>
            </p:nvCxnSpPr>
            <p:spPr>
              <a:xfrm>
                <a:off x="3695699" y="3824288"/>
                <a:ext cx="16811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25DA8E0-5CC8-47F3-88AF-A515F2FA9166}"/>
                  </a:ext>
                </a:extLst>
              </p:cNvPr>
              <p:cNvCxnSpPr/>
              <p:nvPr/>
            </p:nvCxnSpPr>
            <p:spPr>
              <a:xfrm>
                <a:off x="3714750" y="3824288"/>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CD6446FD-C4B3-41F7-9CEB-DB876BC0F7DF}"/>
                  </a:ext>
                </a:extLst>
              </p:cNvPr>
              <p:cNvSpPr/>
              <p:nvPr/>
            </p:nvSpPr>
            <p:spPr>
              <a:xfrm>
                <a:off x="3767138" y="4395790"/>
                <a:ext cx="1557337" cy="3455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26" name="フリーフォーム: 図形 25">
                <a:extLst>
                  <a:ext uri="{FF2B5EF4-FFF2-40B4-BE49-F238E27FC236}">
                    <a16:creationId xmlns:a16="http://schemas.microsoft.com/office/drawing/2014/main" id="{4C7CCF53-DB81-42FC-8BAE-4E2FF4C95AF1}"/>
                  </a:ext>
                </a:extLst>
              </p:cNvPr>
              <p:cNvSpPr/>
              <p:nvPr/>
            </p:nvSpPr>
            <p:spPr>
              <a:xfrm>
                <a:off x="3824287" y="3848100"/>
                <a:ext cx="454819" cy="550069"/>
              </a:xfrm>
              <a:custGeom>
                <a:avLst/>
                <a:gdLst>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0 w 454818"/>
                  <a:gd name="connsiteY21"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47625 w 454818"/>
                  <a:gd name="connsiteY21" fmla="*/ 28575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5718 h 550069"/>
                  <a:gd name="connsiteX22" fmla="*/ 2382 w 457200"/>
                  <a:gd name="connsiteY22"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2381 w 454818"/>
                  <a:gd name="connsiteY21" fmla="*/ 35718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3337 h 550069"/>
                  <a:gd name="connsiteX22" fmla="*/ 2382 w 457200"/>
                  <a:gd name="connsiteY22" fmla="*/ 0 h 550069"/>
                  <a:gd name="connsiteX0" fmla="*/ 1 w 454819"/>
                  <a:gd name="connsiteY0" fmla="*/ 0 h 550069"/>
                  <a:gd name="connsiteX1" fmla="*/ 447676 w 454819"/>
                  <a:gd name="connsiteY1" fmla="*/ 0 h 550069"/>
                  <a:gd name="connsiteX2" fmla="*/ 447676 w 454819"/>
                  <a:gd name="connsiteY2" fmla="*/ 40481 h 550069"/>
                  <a:gd name="connsiteX3" fmla="*/ 333376 w 454819"/>
                  <a:gd name="connsiteY3" fmla="*/ 59531 h 550069"/>
                  <a:gd name="connsiteX4" fmla="*/ 278607 w 454819"/>
                  <a:gd name="connsiteY4" fmla="*/ 61913 h 550069"/>
                  <a:gd name="connsiteX5" fmla="*/ 278607 w 454819"/>
                  <a:gd name="connsiteY5" fmla="*/ 200025 h 550069"/>
                  <a:gd name="connsiteX6" fmla="*/ 314326 w 454819"/>
                  <a:gd name="connsiteY6" fmla="*/ 200025 h 550069"/>
                  <a:gd name="connsiteX7" fmla="*/ 314326 w 454819"/>
                  <a:gd name="connsiteY7" fmla="*/ 335756 h 550069"/>
                  <a:gd name="connsiteX8" fmla="*/ 278607 w 454819"/>
                  <a:gd name="connsiteY8" fmla="*/ 335756 h 550069"/>
                  <a:gd name="connsiteX9" fmla="*/ 278607 w 454819"/>
                  <a:gd name="connsiteY9" fmla="*/ 471488 h 550069"/>
                  <a:gd name="connsiteX10" fmla="*/ 454819 w 454819"/>
                  <a:gd name="connsiteY10" fmla="*/ 507206 h 550069"/>
                  <a:gd name="connsiteX11" fmla="*/ 454819 w 454819"/>
                  <a:gd name="connsiteY11" fmla="*/ 550069 h 550069"/>
                  <a:gd name="connsiteX12" fmla="*/ 4763 w 454819"/>
                  <a:gd name="connsiteY12" fmla="*/ 550069 h 550069"/>
                  <a:gd name="connsiteX13" fmla="*/ 4763 w 454819"/>
                  <a:gd name="connsiteY13" fmla="*/ 504825 h 550069"/>
                  <a:gd name="connsiteX14" fmla="*/ 197644 w 454819"/>
                  <a:gd name="connsiteY14" fmla="*/ 471488 h 550069"/>
                  <a:gd name="connsiteX15" fmla="*/ 197644 w 454819"/>
                  <a:gd name="connsiteY15" fmla="*/ 335756 h 550069"/>
                  <a:gd name="connsiteX16" fmla="*/ 147638 w 454819"/>
                  <a:gd name="connsiteY16" fmla="*/ 335756 h 550069"/>
                  <a:gd name="connsiteX17" fmla="*/ 147638 w 454819"/>
                  <a:gd name="connsiteY17" fmla="*/ 197644 h 550069"/>
                  <a:gd name="connsiteX18" fmla="*/ 195263 w 454819"/>
                  <a:gd name="connsiteY18" fmla="*/ 197644 h 550069"/>
                  <a:gd name="connsiteX19" fmla="*/ 195263 w 454819"/>
                  <a:gd name="connsiteY19" fmla="*/ 69056 h 550069"/>
                  <a:gd name="connsiteX20" fmla="*/ 95251 w 454819"/>
                  <a:gd name="connsiteY20" fmla="*/ 54769 h 550069"/>
                  <a:gd name="connsiteX21" fmla="*/ 0 w 454819"/>
                  <a:gd name="connsiteY21" fmla="*/ 35718 h 550069"/>
                  <a:gd name="connsiteX22" fmla="*/ 1 w 454819"/>
                  <a:gd name="connsiteY2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4819" h="550069">
                    <a:moveTo>
                      <a:pt x="1" y="0"/>
                    </a:moveTo>
                    <a:lnTo>
                      <a:pt x="447676" y="0"/>
                    </a:lnTo>
                    <a:lnTo>
                      <a:pt x="447676" y="40481"/>
                    </a:lnTo>
                    <a:lnTo>
                      <a:pt x="333376" y="59531"/>
                    </a:lnTo>
                    <a:lnTo>
                      <a:pt x="278607" y="61913"/>
                    </a:lnTo>
                    <a:lnTo>
                      <a:pt x="278607" y="200025"/>
                    </a:lnTo>
                    <a:lnTo>
                      <a:pt x="314326" y="200025"/>
                    </a:lnTo>
                    <a:lnTo>
                      <a:pt x="314326" y="335756"/>
                    </a:lnTo>
                    <a:lnTo>
                      <a:pt x="278607" y="335756"/>
                    </a:lnTo>
                    <a:lnTo>
                      <a:pt x="278607" y="471488"/>
                    </a:lnTo>
                    <a:lnTo>
                      <a:pt x="454819" y="507206"/>
                    </a:lnTo>
                    <a:lnTo>
                      <a:pt x="454819" y="550069"/>
                    </a:lnTo>
                    <a:lnTo>
                      <a:pt x="4763" y="550069"/>
                    </a:lnTo>
                    <a:lnTo>
                      <a:pt x="4763" y="504825"/>
                    </a:lnTo>
                    <a:lnTo>
                      <a:pt x="197644" y="471488"/>
                    </a:lnTo>
                    <a:lnTo>
                      <a:pt x="197644" y="335756"/>
                    </a:lnTo>
                    <a:lnTo>
                      <a:pt x="147638" y="335756"/>
                    </a:lnTo>
                    <a:lnTo>
                      <a:pt x="147638" y="197644"/>
                    </a:lnTo>
                    <a:lnTo>
                      <a:pt x="195263" y="197644"/>
                    </a:lnTo>
                    <a:lnTo>
                      <a:pt x="195263" y="69056"/>
                    </a:lnTo>
                    <a:lnTo>
                      <a:pt x="95251" y="54769"/>
                    </a:lnTo>
                    <a:lnTo>
                      <a:pt x="0" y="35718"/>
                    </a:lnTo>
                    <a:cubicBezTo>
                      <a:pt x="0" y="23812"/>
                      <a:pt x="1" y="11906"/>
                      <a:pt x="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grpSp>
        <p:grpSp>
          <p:nvGrpSpPr>
            <p:cNvPr id="27" name="グループ化 26">
              <a:extLst>
                <a:ext uri="{FF2B5EF4-FFF2-40B4-BE49-F238E27FC236}">
                  <a16:creationId xmlns:a16="http://schemas.microsoft.com/office/drawing/2014/main" id="{75210AC1-6E50-4C12-A72E-5CBEBEC488A4}"/>
                </a:ext>
              </a:extLst>
            </p:cNvPr>
            <p:cNvGrpSpPr/>
            <p:nvPr/>
          </p:nvGrpSpPr>
          <p:grpSpPr>
            <a:xfrm>
              <a:off x="2461110" y="4393095"/>
              <a:ext cx="1154206" cy="1179055"/>
              <a:chOff x="3696418" y="4931570"/>
              <a:chExt cx="1681164" cy="1492090"/>
            </a:xfrm>
          </p:grpSpPr>
          <p:cxnSp>
            <p:nvCxnSpPr>
              <p:cNvPr id="28" name="直線コネクタ 27">
                <a:extLst>
                  <a:ext uri="{FF2B5EF4-FFF2-40B4-BE49-F238E27FC236}">
                    <a16:creationId xmlns:a16="http://schemas.microsoft.com/office/drawing/2014/main" id="{578A29E4-A849-41F7-876C-1F2C7EE095F5}"/>
                  </a:ext>
                </a:extLst>
              </p:cNvPr>
              <p:cNvCxnSpPr>
                <a:cxnSpLocks/>
              </p:cNvCxnSpPr>
              <p:nvPr/>
            </p:nvCxnSpPr>
            <p:spPr>
              <a:xfrm>
                <a:off x="3696418" y="4931570"/>
                <a:ext cx="16811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478F6E7-6FC0-4D80-8EA6-B0323550E64E}"/>
                  </a:ext>
                </a:extLst>
              </p:cNvPr>
              <p:cNvCxnSpPr>
                <a:cxnSpLocks/>
              </p:cNvCxnSpPr>
              <p:nvPr/>
            </p:nvCxnSpPr>
            <p:spPr>
              <a:xfrm>
                <a:off x="3715469" y="4931570"/>
                <a:ext cx="0" cy="14920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2C741723-6A33-4EEE-BA3B-35B4C50BA92C}"/>
                  </a:ext>
                </a:extLst>
              </p:cNvPr>
              <p:cNvSpPr/>
              <p:nvPr/>
            </p:nvSpPr>
            <p:spPr>
              <a:xfrm>
                <a:off x="3767857" y="6038852"/>
                <a:ext cx="1557337" cy="3455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31" name="フリーフォーム: 図形 30">
                <a:extLst>
                  <a:ext uri="{FF2B5EF4-FFF2-40B4-BE49-F238E27FC236}">
                    <a16:creationId xmlns:a16="http://schemas.microsoft.com/office/drawing/2014/main" id="{85A31369-92E1-4B25-ABED-6504A1B9724E}"/>
                  </a:ext>
                </a:extLst>
              </p:cNvPr>
              <p:cNvSpPr/>
              <p:nvPr/>
            </p:nvSpPr>
            <p:spPr>
              <a:xfrm>
                <a:off x="3821906" y="4953000"/>
                <a:ext cx="454819" cy="1088231"/>
              </a:xfrm>
              <a:custGeom>
                <a:avLst/>
                <a:gdLst>
                  <a:gd name="connsiteX0" fmla="*/ 0 w 454819"/>
                  <a:gd name="connsiteY0" fmla="*/ 0 h 1088231"/>
                  <a:gd name="connsiteX1" fmla="*/ 450057 w 454819"/>
                  <a:gd name="connsiteY1" fmla="*/ 0 h 1088231"/>
                  <a:gd name="connsiteX2" fmla="*/ 450057 w 454819"/>
                  <a:gd name="connsiteY2" fmla="*/ 45244 h 1088231"/>
                  <a:gd name="connsiteX3" fmla="*/ 271463 w 454819"/>
                  <a:gd name="connsiteY3" fmla="*/ 64294 h 1088231"/>
                  <a:gd name="connsiteX4" fmla="*/ 271463 w 454819"/>
                  <a:gd name="connsiteY4" fmla="*/ 469106 h 1088231"/>
                  <a:gd name="connsiteX5" fmla="*/ 311944 w 454819"/>
                  <a:gd name="connsiteY5" fmla="*/ 469106 h 1088231"/>
                  <a:gd name="connsiteX6" fmla="*/ 311944 w 454819"/>
                  <a:gd name="connsiteY6" fmla="*/ 611981 h 1088231"/>
                  <a:gd name="connsiteX7" fmla="*/ 266700 w 454819"/>
                  <a:gd name="connsiteY7" fmla="*/ 611981 h 1088231"/>
                  <a:gd name="connsiteX8" fmla="*/ 266700 w 454819"/>
                  <a:gd name="connsiteY8" fmla="*/ 1028700 h 1088231"/>
                  <a:gd name="connsiteX9" fmla="*/ 454819 w 454819"/>
                  <a:gd name="connsiteY9" fmla="*/ 1054894 h 1088231"/>
                  <a:gd name="connsiteX10" fmla="*/ 454819 w 454819"/>
                  <a:gd name="connsiteY10" fmla="*/ 1088231 h 1088231"/>
                  <a:gd name="connsiteX11" fmla="*/ 4763 w 454819"/>
                  <a:gd name="connsiteY11" fmla="*/ 1088231 h 1088231"/>
                  <a:gd name="connsiteX12" fmla="*/ 4763 w 454819"/>
                  <a:gd name="connsiteY12" fmla="*/ 1054894 h 1088231"/>
                  <a:gd name="connsiteX13" fmla="*/ 192882 w 454819"/>
                  <a:gd name="connsiteY13" fmla="*/ 1021556 h 1088231"/>
                  <a:gd name="connsiteX14" fmla="*/ 192882 w 454819"/>
                  <a:gd name="connsiteY14" fmla="*/ 609600 h 1088231"/>
                  <a:gd name="connsiteX15" fmla="*/ 147638 w 454819"/>
                  <a:gd name="connsiteY15" fmla="*/ 609600 h 1088231"/>
                  <a:gd name="connsiteX16" fmla="*/ 147638 w 454819"/>
                  <a:gd name="connsiteY16" fmla="*/ 469106 h 1088231"/>
                  <a:gd name="connsiteX17" fmla="*/ 197644 w 454819"/>
                  <a:gd name="connsiteY17" fmla="*/ 469106 h 1088231"/>
                  <a:gd name="connsiteX18" fmla="*/ 197644 w 454819"/>
                  <a:gd name="connsiteY18" fmla="*/ 64294 h 1088231"/>
                  <a:gd name="connsiteX19" fmla="*/ 0 w 454819"/>
                  <a:gd name="connsiteY19" fmla="*/ 54769 h 1088231"/>
                  <a:gd name="connsiteX20" fmla="*/ 0 w 454819"/>
                  <a:gd name="connsiteY20" fmla="*/ 0 h 1088231"/>
                  <a:gd name="connsiteX0" fmla="*/ 0 w 454819"/>
                  <a:gd name="connsiteY0" fmla="*/ 0 h 1088231"/>
                  <a:gd name="connsiteX1" fmla="*/ 450057 w 454819"/>
                  <a:gd name="connsiteY1" fmla="*/ 0 h 1088231"/>
                  <a:gd name="connsiteX2" fmla="*/ 450057 w 454819"/>
                  <a:gd name="connsiteY2" fmla="*/ 45244 h 1088231"/>
                  <a:gd name="connsiteX3" fmla="*/ 271463 w 454819"/>
                  <a:gd name="connsiteY3" fmla="*/ 64294 h 1088231"/>
                  <a:gd name="connsiteX4" fmla="*/ 271463 w 454819"/>
                  <a:gd name="connsiteY4" fmla="*/ 469106 h 1088231"/>
                  <a:gd name="connsiteX5" fmla="*/ 311944 w 454819"/>
                  <a:gd name="connsiteY5" fmla="*/ 469106 h 1088231"/>
                  <a:gd name="connsiteX6" fmla="*/ 311944 w 454819"/>
                  <a:gd name="connsiteY6" fmla="*/ 611981 h 1088231"/>
                  <a:gd name="connsiteX7" fmla="*/ 266700 w 454819"/>
                  <a:gd name="connsiteY7" fmla="*/ 611981 h 1088231"/>
                  <a:gd name="connsiteX8" fmla="*/ 266700 w 454819"/>
                  <a:gd name="connsiteY8" fmla="*/ 1028700 h 1088231"/>
                  <a:gd name="connsiteX9" fmla="*/ 454819 w 454819"/>
                  <a:gd name="connsiteY9" fmla="*/ 1054894 h 1088231"/>
                  <a:gd name="connsiteX10" fmla="*/ 454819 w 454819"/>
                  <a:gd name="connsiteY10" fmla="*/ 1088231 h 1088231"/>
                  <a:gd name="connsiteX11" fmla="*/ 4763 w 454819"/>
                  <a:gd name="connsiteY11" fmla="*/ 1088231 h 1088231"/>
                  <a:gd name="connsiteX12" fmla="*/ 4763 w 454819"/>
                  <a:gd name="connsiteY12" fmla="*/ 1054894 h 1088231"/>
                  <a:gd name="connsiteX13" fmla="*/ 192882 w 454819"/>
                  <a:gd name="connsiteY13" fmla="*/ 1021556 h 1088231"/>
                  <a:gd name="connsiteX14" fmla="*/ 192882 w 454819"/>
                  <a:gd name="connsiteY14" fmla="*/ 609600 h 1088231"/>
                  <a:gd name="connsiteX15" fmla="*/ 147638 w 454819"/>
                  <a:gd name="connsiteY15" fmla="*/ 609600 h 1088231"/>
                  <a:gd name="connsiteX16" fmla="*/ 147638 w 454819"/>
                  <a:gd name="connsiteY16" fmla="*/ 469106 h 1088231"/>
                  <a:gd name="connsiteX17" fmla="*/ 197644 w 454819"/>
                  <a:gd name="connsiteY17" fmla="*/ 469106 h 1088231"/>
                  <a:gd name="connsiteX18" fmla="*/ 197644 w 454819"/>
                  <a:gd name="connsiteY18" fmla="*/ 64294 h 1088231"/>
                  <a:gd name="connsiteX19" fmla="*/ 0 w 454819"/>
                  <a:gd name="connsiteY19" fmla="*/ 38100 h 1088231"/>
                  <a:gd name="connsiteX20" fmla="*/ 0 w 454819"/>
                  <a:gd name="connsiteY20" fmla="*/ 0 h 108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19" h="1088231">
                    <a:moveTo>
                      <a:pt x="0" y="0"/>
                    </a:moveTo>
                    <a:lnTo>
                      <a:pt x="450057" y="0"/>
                    </a:lnTo>
                    <a:lnTo>
                      <a:pt x="450057" y="45244"/>
                    </a:lnTo>
                    <a:lnTo>
                      <a:pt x="271463" y="64294"/>
                    </a:lnTo>
                    <a:lnTo>
                      <a:pt x="271463" y="469106"/>
                    </a:lnTo>
                    <a:lnTo>
                      <a:pt x="311944" y="469106"/>
                    </a:lnTo>
                    <a:lnTo>
                      <a:pt x="311944" y="611981"/>
                    </a:lnTo>
                    <a:lnTo>
                      <a:pt x="266700" y="611981"/>
                    </a:lnTo>
                    <a:lnTo>
                      <a:pt x="266700" y="1028700"/>
                    </a:lnTo>
                    <a:lnTo>
                      <a:pt x="454819" y="1054894"/>
                    </a:lnTo>
                    <a:lnTo>
                      <a:pt x="454819" y="1088231"/>
                    </a:lnTo>
                    <a:lnTo>
                      <a:pt x="4763" y="1088231"/>
                    </a:lnTo>
                    <a:lnTo>
                      <a:pt x="4763" y="1054894"/>
                    </a:lnTo>
                    <a:lnTo>
                      <a:pt x="192882" y="1021556"/>
                    </a:lnTo>
                    <a:lnTo>
                      <a:pt x="192882" y="609600"/>
                    </a:lnTo>
                    <a:lnTo>
                      <a:pt x="147638" y="609600"/>
                    </a:lnTo>
                    <a:lnTo>
                      <a:pt x="147638" y="469106"/>
                    </a:lnTo>
                    <a:lnTo>
                      <a:pt x="197644" y="469106"/>
                    </a:lnTo>
                    <a:lnTo>
                      <a:pt x="197644" y="64294"/>
                    </a:lnTo>
                    <a:lnTo>
                      <a:pt x="0" y="38100"/>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grpSp>
        <p:sp>
          <p:nvSpPr>
            <p:cNvPr id="32" name="楕円 31">
              <a:extLst>
                <a:ext uri="{FF2B5EF4-FFF2-40B4-BE49-F238E27FC236}">
                  <a16:creationId xmlns:a16="http://schemas.microsoft.com/office/drawing/2014/main" id="{38B497B9-030C-427C-AB4D-B603AD7AA3A5}"/>
                </a:ext>
              </a:extLst>
            </p:cNvPr>
            <p:cNvSpPr/>
            <p:nvPr/>
          </p:nvSpPr>
          <p:spPr>
            <a:xfrm>
              <a:off x="3814587" y="3569879"/>
              <a:ext cx="432000" cy="4307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33" name="乗算記号 32">
              <a:extLst>
                <a:ext uri="{FF2B5EF4-FFF2-40B4-BE49-F238E27FC236}">
                  <a16:creationId xmlns:a16="http://schemas.microsoft.com/office/drawing/2014/main" id="{CB6FAA25-8435-468F-990D-655B3F92E13B}"/>
                </a:ext>
              </a:extLst>
            </p:cNvPr>
            <p:cNvSpPr/>
            <p:nvPr/>
          </p:nvSpPr>
          <p:spPr>
            <a:xfrm>
              <a:off x="3706925" y="4569028"/>
              <a:ext cx="684000" cy="684000"/>
            </a:xfrm>
            <a:prstGeom prst="mathMultiply">
              <a:avLst>
                <a:gd name="adj1" fmla="val 144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pic>
          <p:nvPicPr>
            <p:cNvPr id="47" name="コンテンツ プレースホルダー 5">
              <a:extLst>
                <a:ext uri="{FF2B5EF4-FFF2-40B4-BE49-F238E27FC236}">
                  <a16:creationId xmlns:a16="http://schemas.microsoft.com/office/drawing/2014/main" id="{650D00D0-47F0-41BD-8230-EBB8B1C13E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9657" y="3725436"/>
              <a:ext cx="1863062" cy="1381329"/>
            </a:xfrm>
            <a:prstGeom prst="rect">
              <a:avLst/>
            </a:prstGeom>
          </p:spPr>
        </p:pic>
        <p:grpSp>
          <p:nvGrpSpPr>
            <p:cNvPr id="35" name="グループ化 34">
              <a:extLst>
                <a:ext uri="{FF2B5EF4-FFF2-40B4-BE49-F238E27FC236}">
                  <a16:creationId xmlns:a16="http://schemas.microsoft.com/office/drawing/2014/main" id="{2C0F4197-60C3-495B-8086-4C768107580B}"/>
                </a:ext>
              </a:extLst>
            </p:cNvPr>
            <p:cNvGrpSpPr/>
            <p:nvPr/>
          </p:nvGrpSpPr>
          <p:grpSpPr>
            <a:xfrm>
              <a:off x="4873133" y="3534887"/>
              <a:ext cx="1570248" cy="1561588"/>
              <a:chOff x="3695699" y="3824288"/>
              <a:chExt cx="1048663" cy="917092"/>
            </a:xfrm>
          </p:grpSpPr>
          <p:cxnSp>
            <p:nvCxnSpPr>
              <p:cNvPr id="36" name="直線コネクタ 35">
                <a:extLst>
                  <a:ext uri="{FF2B5EF4-FFF2-40B4-BE49-F238E27FC236}">
                    <a16:creationId xmlns:a16="http://schemas.microsoft.com/office/drawing/2014/main" id="{5C720780-11EF-4DBF-B3C3-4F154D6A08D8}"/>
                  </a:ext>
                </a:extLst>
              </p:cNvPr>
              <p:cNvCxnSpPr>
                <a:cxnSpLocks/>
              </p:cNvCxnSpPr>
              <p:nvPr/>
            </p:nvCxnSpPr>
            <p:spPr>
              <a:xfrm>
                <a:off x="3695699" y="3824288"/>
                <a:ext cx="10486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E5A7B65-794E-49BF-BE6E-90BB4FC770ED}"/>
                  </a:ext>
                </a:extLst>
              </p:cNvPr>
              <p:cNvCxnSpPr/>
              <p:nvPr/>
            </p:nvCxnSpPr>
            <p:spPr>
              <a:xfrm>
                <a:off x="3714750" y="3824288"/>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20967425-584C-42C1-A1E9-A39E125EB3E8}"/>
                  </a:ext>
                </a:extLst>
              </p:cNvPr>
              <p:cNvSpPr/>
              <p:nvPr/>
            </p:nvSpPr>
            <p:spPr>
              <a:xfrm>
                <a:off x="3767139" y="4395790"/>
                <a:ext cx="977223" cy="3455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39" name="フリーフォーム: 図形 38">
                <a:extLst>
                  <a:ext uri="{FF2B5EF4-FFF2-40B4-BE49-F238E27FC236}">
                    <a16:creationId xmlns:a16="http://schemas.microsoft.com/office/drawing/2014/main" id="{A19EC692-91A3-4932-89B3-DE30C8406F2E}"/>
                  </a:ext>
                </a:extLst>
              </p:cNvPr>
              <p:cNvSpPr/>
              <p:nvPr/>
            </p:nvSpPr>
            <p:spPr>
              <a:xfrm>
                <a:off x="3824287" y="3824288"/>
                <a:ext cx="454819" cy="573881"/>
              </a:xfrm>
              <a:custGeom>
                <a:avLst/>
                <a:gdLst>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0 w 454818"/>
                  <a:gd name="connsiteY21"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47625 w 454818"/>
                  <a:gd name="connsiteY21" fmla="*/ 28575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5718 h 550069"/>
                  <a:gd name="connsiteX22" fmla="*/ 2382 w 457200"/>
                  <a:gd name="connsiteY22"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2381 w 454818"/>
                  <a:gd name="connsiteY21" fmla="*/ 35718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3337 h 550069"/>
                  <a:gd name="connsiteX22" fmla="*/ 2382 w 457200"/>
                  <a:gd name="connsiteY22" fmla="*/ 0 h 550069"/>
                  <a:gd name="connsiteX0" fmla="*/ 1 w 454819"/>
                  <a:gd name="connsiteY0" fmla="*/ 0 h 550069"/>
                  <a:gd name="connsiteX1" fmla="*/ 447676 w 454819"/>
                  <a:gd name="connsiteY1" fmla="*/ 0 h 550069"/>
                  <a:gd name="connsiteX2" fmla="*/ 447676 w 454819"/>
                  <a:gd name="connsiteY2" fmla="*/ 40481 h 550069"/>
                  <a:gd name="connsiteX3" fmla="*/ 333376 w 454819"/>
                  <a:gd name="connsiteY3" fmla="*/ 59531 h 550069"/>
                  <a:gd name="connsiteX4" fmla="*/ 278607 w 454819"/>
                  <a:gd name="connsiteY4" fmla="*/ 61913 h 550069"/>
                  <a:gd name="connsiteX5" fmla="*/ 278607 w 454819"/>
                  <a:gd name="connsiteY5" fmla="*/ 200025 h 550069"/>
                  <a:gd name="connsiteX6" fmla="*/ 314326 w 454819"/>
                  <a:gd name="connsiteY6" fmla="*/ 200025 h 550069"/>
                  <a:gd name="connsiteX7" fmla="*/ 314326 w 454819"/>
                  <a:gd name="connsiteY7" fmla="*/ 335756 h 550069"/>
                  <a:gd name="connsiteX8" fmla="*/ 278607 w 454819"/>
                  <a:gd name="connsiteY8" fmla="*/ 335756 h 550069"/>
                  <a:gd name="connsiteX9" fmla="*/ 278607 w 454819"/>
                  <a:gd name="connsiteY9" fmla="*/ 471488 h 550069"/>
                  <a:gd name="connsiteX10" fmla="*/ 454819 w 454819"/>
                  <a:gd name="connsiteY10" fmla="*/ 507206 h 550069"/>
                  <a:gd name="connsiteX11" fmla="*/ 454819 w 454819"/>
                  <a:gd name="connsiteY11" fmla="*/ 550069 h 550069"/>
                  <a:gd name="connsiteX12" fmla="*/ 4763 w 454819"/>
                  <a:gd name="connsiteY12" fmla="*/ 550069 h 550069"/>
                  <a:gd name="connsiteX13" fmla="*/ 4763 w 454819"/>
                  <a:gd name="connsiteY13" fmla="*/ 504825 h 550069"/>
                  <a:gd name="connsiteX14" fmla="*/ 197644 w 454819"/>
                  <a:gd name="connsiteY14" fmla="*/ 471488 h 550069"/>
                  <a:gd name="connsiteX15" fmla="*/ 197644 w 454819"/>
                  <a:gd name="connsiteY15" fmla="*/ 335756 h 550069"/>
                  <a:gd name="connsiteX16" fmla="*/ 147638 w 454819"/>
                  <a:gd name="connsiteY16" fmla="*/ 335756 h 550069"/>
                  <a:gd name="connsiteX17" fmla="*/ 147638 w 454819"/>
                  <a:gd name="connsiteY17" fmla="*/ 197644 h 550069"/>
                  <a:gd name="connsiteX18" fmla="*/ 195263 w 454819"/>
                  <a:gd name="connsiteY18" fmla="*/ 197644 h 550069"/>
                  <a:gd name="connsiteX19" fmla="*/ 195263 w 454819"/>
                  <a:gd name="connsiteY19" fmla="*/ 69056 h 550069"/>
                  <a:gd name="connsiteX20" fmla="*/ 95251 w 454819"/>
                  <a:gd name="connsiteY20" fmla="*/ 54769 h 550069"/>
                  <a:gd name="connsiteX21" fmla="*/ 0 w 454819"/>
                  <a:gd name="connsiteY21" fmla="*/ 35718 h 550069"/>
                  <a:gd name="connsiteX22" fmla="*/ 1 w 454819"/>
                  <a:gd name="connsiteY2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4819" h="550069">
                    <a:moveTo>
                      <a:pt x="1" y="0"/>
                    </a:moveTo>
                    <a:lnTo>
                      <a:pt x="447676" y="0"/>
                    </a:lnTo>
                    <a:lnTo>
                      <a:pt x="447676" y="40481"/>
                    </a:lnTo>
                    <a:lnTo>
                      <a:pt x="333376" y="59531"/>
                    </a:lnTo>
                    <a:lnTo>
                      <a:pt x="278607" y="61913"/>
                    </a:lnTo>
                    <a:lnTo>
                      <a:pt x="278607" y="200025"/>
                    </a:lnTo>
                    <a:lnTo>
                      <a:pt x="314326" y="200025"/>
                    </a:lnTo>
                    <a:lnTo>
                      <a:pt x="314326" y="335756"/>
                    </a:lnTo>
                    <a:lnTo>
                      <a:pt x="278607" y="335756"/>
                    </a:lnTo>
                    <a:lnTo>
                      <a:pt x="278607" y="471488"/>
                    </a:lnTo>
                    <a:lnTo>
                      <a:pt x="454819" y="507206"/>
                    </a:lnTo>
                    <a:lnTo>
                      <a:pt x="454819" y="550069"/>
                    </a:lnTo>
                    <a:lnTo>
                      <a:pt x="4763" y="550069"/>
                    </a:lnTo>
                    <a:lnTo>
                      <a:pt x="4763" y="504825"/>
                    </a:lnTo>
                    <a:lnTo>
                      <a:pt x="197644" y="471488"/>
                    </a:lnTo>
                    <a:lnTo>
                      <a:pt x="197644" y="335756"/>
                    </a:lnTo>
                    <a:lnTo>
                      <a:pt x="147638" y="335756"/>
                    </a:lnTo>
                    <a:lnTo>
                      <a:pt x="147638" y="197644"/>
                    </a:lnTo>
                    <a:lnTo>
                      <a:pt x="195263" y="197644"/>
                    </a:lnTo>
                    <a:lnTo>
                      <a:pt x="195263" y="69056"/>
                    </a:lnTo>
                    <a:lnTo>
                      <a:pt x="95251" y="54769"/>
                    </a:lnTo>
                    <a:lnTo>
                      <a:pt x="0" y="35718"/>
                    </a:lnTo>
                    <a:cubicBezTo>
                      <a:pt x="0" y="23812"/>
                      <a:pt x="1" y="11906"/>
                      <a:pt x="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grpSp>
        <p:sp>
          <p:nvSpPr>
            <p:cNvPr id="40" name="楕円 39">
              <a:extLst>
                <a:ext uri="{FF2B5EF4-FFF2-40B4-BE49-F238E27FC236}">
                  <a16:creationId xmlns:a16="http://schemas.microsoft.com/office/drawing/2014/main" id="{E45B7E17-F779-4B79-B365-D10641CB3487}"/>
                </a:ext>
              </a:extLst>
            </p:cNvPr>
            <p:cNvSpPr/>
            <p:nvPr/>
          </p:nvSpPr>
          <p:spPr>
            <a:xfrm>
              <a:off x="4960957" y="3386630"/>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41" name="楕円 40">
              <a:extLst>
                <a:ext uri="{FF2B5EF4-FFF2-40B4-BE49-F238E27FC236}">
                  <a16:creationId xmlns:a16="http://schemas.microsoft.com/office/drawing/2014/main" id="{ECC2C2CC-B094-45AB-AB67-4764F6EA30CB}"/>
                </a:ext>
              </a:extLst>
            </p:cNvPr>
            <p:cNvSpPr/>
            <p:nvPr/>
          </p:nvSpPr>
          <p:spPr>
            <a:xfrm>
              <a:off x="5619478" y="3386630"/>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42" name="楕円 41">
              <a:extLst>
                <a:ext uri="{FF2B5EF4-FFF2-40B4-BE49-F238E27FC236}">
                  <a16:creationId xmlns:a16="http://schemas.microsoft.com/office/drawing/2014/main" id="{831B1C1D-EE8E-4400-95BD-67D8B624F43F}"/>
                </a:ext>
              </a:extLst>
            </p:cNvPr>
            <p:cNvSpPr/>
            <p:nvPr/>
          </p:nvSpPr>
          <p:spPr>
            <a:xfrm>
              <a:off x="4960956" y="4348457"/>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43" name="楕円 42">
              <a:extLst>
                <a:ext uri="{FF2B5EF4-FFF2-40B4-BE49-F238E27FC236}">
                  <a16:creationId xmlns:a16="http://schemas.microsoft.com/office/drawing/2014/main" id="{5629EE90-BDB4-4891-B84A-AC0BF76946BD}"/>
                </a:ext>
              </a:extLst>
            </p:cNvPr>
            <p:cNvSpPr/>
            <p:nvPr/>
          </p:nvSpPr>
          <p:spPr>
            <a:xfrm>
              <a:off x="5613025" y="4316172"/>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48" name="楕円 47">
              <a:extLst>
                <a:ext uri="{FF2B5EF4-FFF2-40B4-BE49-F238E27FC236}">
                  <a16:creationId xmlns:a16="http://schemas.microsoft.com/office/drawing/2014/main" id="{B9CDEDE0-A038-4C8E-8FCE-5A9F020AE6BA}"/>
                </a:ext>
              </a:extLst>
            </p:cNvPr>
            <p:cNvSpPr/>
            <p:nvPr/>
          </p:nvSpPr>
          <p:spPr>
            <a:xfrm>
              <a:off x="4868961" y="5257818"/>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7285B58F-5455-4485-A348-CE5A0F1FD0F0}"/>
                </a:ext>
              </a:extLst>
            </p:cNvPr>
            <p:cNvSpPr txBox="1"/>
            <p:nvPr/>
          </p:nvSpPr>
          <p:spPr>
            <a:xfrm>
              <a:off x="5094881" y="5216033"/>
              <a:ext cx="1569271" cy="371355"/>
            </a:xfrm>
            <a:prstGeom prst="rect">
              <a:avLst/>
            </a:prstGeom>
            <a:noFill/>
          </p:spPr>
          <p:txBody>
            <a:bodyPr wrap="square" rtlCol="0">
              <a:spAutoFit/>
            </a:bodyPr>
            <a:lstStyle/>
            <a:p>
              <a:r>
                <a:rPr lang="ja-JP" altLang="en-US" b="1">
                  <a:solidFill>
                    <a:schemeClr val="tx1">
                      <a:lumMod val="75000"/>
                      <a:lumOff val="25000"/>
                    </a:schemeClr>
                  </a:solidFill>
                  <a:latin typeface="HGPｺﾞｼｯｸE" panose="020B0900000000000000" pitchFamily="50" charset="-128"/>
                  <a:ea typeface="HGPｺﾞｼｯｸE" panose="020B0900000000000000" pitchFamily="50" charset="-128"/>
                </a:rPr>
                <a:t>ねじ止め箇所</a:t>
              </a:r>
            </a:p>
          </p:txBody>
        </p:sp>
      </p:grpSp>
      <p:sp>
        <p:nvSpPr>
          <p:cNvPr id="51" name="正方形/長方形 50">
            <a:extLst>
              <a:ext uri="{FF2B5EF4-FFF2-40B4-BE49-F238E27FC236}">
                <a16:creationId xmlns:a16="http://schemas.microsoft.com/office/drawing/2014/main" id="{83400DFE-6B5D-44AF-B7A1-50125CA07215}"/>
              </a:ext>
            </a:extLst>
          </p:cNvPr>
          <p:cNvSpPr/>
          <p:nvPr/>
        </p:nvSpPr>
        <p:spPr>
          <a:xfrm>
            <a:off x="7967381" y="20835"/>
            <a:ext cx="4138480" cy="9544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E" panose="020B0900000000000000" pitchFamily="50" charset="-128"/>
                <a:ea typeface="HGPｺﾞｼｯｸE" panose="020B0900000000000000" pitchFamily="50" charset="-128"/>
              </a:rPr>
              <a:t>各地域の状況に応じて、「地震に対するわが家の安全対策③家具類の転倒・落下・移動防止対策のポイント」後に参考資料として本スライドを活用して下さい。</a:t>
            </a:r>
          </a:p>
        </p:txBody>
      </p:sp>
    </p:spTree>
    <p:extLst>
      <p:ext uri="{BB962C8B-B14F-4D97-AF65-F5344CB8AC3E}">
        <p14:creationId xmlns:p14="http://schemas.microsoft.com/office/powerpoint/2010/main" val="1885651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8ABFDBBF-583C-45FD-AE20-7606BA660015}"/>
              </a:ext>
            </a:extLst>
          </p:cNvPr>
          <p:cNvSpPr/>
          <p:nvPr/>
        </p:nvSpPr>
        <p:spPr>
          <a:xfrm>
            <a:off x="1641978" y="2850058"/>
            <a:ext cx="3458489" cy="2819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26" name="正方形/長方形 25">
            <a:extLst>
              <a:ext uri="{FF2B5EF4-FFF2-40B4-BE49-F238E27FC236}">
                <a16:creationId xmlns:a16="http://schemas.microsoft.com/office/drawing/2014/main" id="{6183DAA1-9AAD-44DC-9050-AA5D11F6464B}"/>
              </a:ext>
            </a:extLst>
          </p:cNvPr>
          <p:cNvSpPr/>
          <p:nvPr/>
        </p:nvSpPr>
        <p:spPr>
          <a:xfrm>
            <a:off x="1641977" y="2435982"/>
            <a:ext cx="3458490"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テレビは台に固定、台を壁に固定</a:t>
            </a:r>
          </a:p>
        </p:txBody>
      </p:sp>
      <p:sp>
        <p:nvSpPr>
          <p:cNvPr id="19" name="正方形/長方形 18">
            <a:extLst>
              <a:ext uri="{FF2B5EF4-FFF2-40B4-BE49-F238E27FC236}">
                <a16:creationId xmlns:a16="http://schemas.microsoft.com/office/drawing/2014/main" id="{6938F83B-6733-4FCC-8648-324D5C867321}"/>
              </a:ext>
            </a:extLst>
          </p:cNvPr>
          <p:cNvSpPr/>
          <p:nvPr/>
        </p:nvSpPr>
        <p:spPr>
          <a:xfrm>
            <a:off x="5202834" y="2435982"/>
            <a:ext cx="2134493" cy="3278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20" name="正方形/長方形 19">
            <a:extLst>
              <a:ext uri="{FF2B5EF4-FFF2-40B4-BE49-F238E27FC236}">
                <a16:creationId xmlns:a16="http://schemas.microsoft.com/office/drawing/2014/main" id="{82E5C2F0-EE2A-4FCB-B814-851244AF743E}"/>
              </a:ext>
            </a:extLst>
          </p:cNvPr>
          <p:cNvSpPr/>
          <p:nvPr/>
        </p:nvSpPr>
        <p:spPr>
          <a:xfrm>
            <a:off x="5202834" y="2435983"/>
            <a:ext cx="2128011" cy="508173"/>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冷蔵庫は壁に固定</a:t>
            </a:r>
          </a:p>
        </p:txBody>
      </p:sp>
      <p:sp>
        <p:nvSpPr>
          <p:cNvPr id="38" name="正方形/長方形 37">
            <a:extLst>
              <a:ext uri="{FF2B5EF4-FFF2-40B4-BE49-F238E27FC236}">
                <a16:creationId xmlns:a16="http://schemas.microsoft.com/office/drawing/2014/main" id="{753072B7-8AD5-4B9B-A616-4D9DDAE387BD}"/>
              </a:ext>
            </a:extLst>
          </p:cNvPr>
          <p:cNvSpPr/>
          <p:nvPr/>
        </p:nvSpPr>
        <p:spPr>
          <a:xfrm>
            <a:off x="7479029" y="2423392"/>
            <a:ext cx="2962293" cy="3287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39" name="正方形/長方形 38">
            <a:extLst>
              <a:ext uri="{FF2B5EF4-FFF2-40B4-BE49-F238E27FC236}">
                <a16:creationId xmlns:a16="http://schemas.microsoft.com/office/drawing/2014/main" id="{F28A7153-DD03-4C8A-8D12-B304D6C0735A}"/>
              </a:ext>
            </a:extLst>
          </p:cNvPr>
          <p:cNvSpPr/>
          <p:nvPr/>
        </p:nvSpPr>
        <p:spPr>
          <a:xfrm>
            <a:off x="7479029" y="2435982"/>
            <a:ext cx="2946197"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水槽なども固定</a:t>
            </a:r>
          </a:p>
        </p:txBody>
      </p:sp>
      <p:pic>
        <p:nvPicPr>
          <p:cNvPr id="53" name="図 52">
            <a:extLst>
              <a:ext uri="{FF2B5EF4-FFF2-40B4-BE49-F238E27FC236}">
                <a16:creationId xmlns:a16="http://schemas.microsoft.com/office/drawing/2014/main" id="{5F7AB21B-A5B6-4C87-87D7-09D3B8F29084}"/>
              </a:ext>
            </a:extLst>
          </p:cNvPr>
          <p:cNvPicPr>
            <a:picLocks noChangeAspect="1"/>
          </p:cNvPicPr>
          <p:nvPr/>
        </p:nvPicPr>
        <p:blipFill>
          <a:blip r:embed="rId3"/>
          <a:stretch>
            <a:fillRect/>
          </a:stretch>
        </p:blipFill>
        <p:spPr>
          <a:xfrm>
            <a:off x="5642413" y="3237354"/>
            <a:ext cx="1326959" cy="1836142"/>
          </a:xfrm>
          <a:prstGeom prst="rect">
            <a:avLst/>
          </a:prstGeom>
        </p:spPr>
      </p:pic>
      <p:pic>
        <p:nvPicPr>
          <p:cNvPr id="54" name="図 53">
            <a:extLst>
              <a:ext uri="{FF2B5EF4-FFF2-40B4-BE49-F238E27FC236}">
                <a16:creationId xmlns:a16="http://schemas.microsoft.com/office/drawing/2014/main" id="{07C65802-63FC-45B8-AD75-7497F97475DC}"/>
              </a:ext>
            </a:extLst>
          </p:cNvPr>
          <p:cNvPicPr>
            <a:picLocks noChangeAspect="1"/>
          </p:cNvPicPr>
          <p:nvPr/>
        </p:nvPicPr>
        <p:blipFill>
          <a:blip r:embed="rId4"/>
          <a:stretch>
            <a:fillRect/>
          </a:stretch>
        </p:blipFill>
        <p:spPr>
          <a:xfrm>
            <a:off x="7637181" y="3657531"/>
            <a:ext cx="2575052" cy="1739489"/>
          </a:xfrm>
          <a:prstGeom prst="rect">
            <a:avLst/>
          </a:prstGeom>
        </p:spPr>
      </p:pic>
      <p:sp>
        <p:nvSpPr>
          <p:cNvPr id="55" name="楕円 54">
            <a:extLst>
              <a:ext uri="{FF2B5EF4-FFF2-40B4-BE49-F238E27FC236}">
                <a16:creationId xmlns:a16="http://schemas.microsoft.com/office/drawing/2014/main" id="{380E6BBD-65F1-4C10-905C-E3D9940C9923}"/>
              </a:ext>
            </a:extLst>
          </p:cNvPr>
          <p:cNvSpPr/>
          <p:nvPr/>
        </p:nvSpPr>
        <p:spPr>
          <a:xfrm>
            <a:off x="5953751" y="3237354"/>
            <a:ext cx="411480" cy="385004"/>
          </a:xfrm>
          <a:prstGeom prst="ellipse">
            <a:avLst/>
          </a:prstGeom>
          <a:noFill/>
          <a:ln w="28575">
            <a:solidFill>
              <a:srgbClr val="E9471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56" name="楕円 55">
            <a:extLst>
              <a:ext uri="{FF2B5EF4-FFF2-40B4-BE49-F238E27FC236}">
                <a16:creationId xmlns:a16="http://schemas.microsoft.com/office/drawing/2014/main" id="{948C6A99-544E-4026-ADB4-471C2185BAAD}"/>
              </a:ext>
            </a:extLst>
          </p:cNvPr>
          <p:cNvSpPr/>
          <p:nvPr/>
        </p:nvSpPr>
        <p:spPr>
          <a:xfrm>
            <a:off x="6380471" y="3458334"/>
            <a:ext cx="411480" cy="385004"/>
          </a:xfrm>
          <a:prstGeom prst="ellipse">
            <a:avLst/>
          </a:prstGeom>
          <a:noFill/>
          <a:ln w="28575">
            <a:solidFill>
              <a:srgbClr val="E9471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pic>
        <p:nvPicPr>
          <p:cNvPr id="57" name="図 56">
            <a:extLst>
              <a:ext uri="{FF2B5EF4-FFF2-40B4-BE49-F238E27FC236}">
                <a16:creationId xmlns:a16="http://schemas.microsoft.com/office/drawing/2014/main" id="{A2593A9B-90F9-4174-8E62-30E7050E001B}"/>
              </a:ext>
            </a:extLst>
          </p:cNvPr>
          <p:cNvPicPr>
            <a:picLocks noChangeAspect="1"/>
          </p:cNvPicPr>
          <p:nvPr/>
        </p:nvPicPr>
        <p:blipFill rotWithShape="1">
          <a:blip r:embed="rId5"/>
          <a:srcRect l="86076" r="636" b="88551"/>
          <a:stretch/>
        </p:blipFill>
        <p:spPr>
          <a:xfrm>
            <a:off x="1842119" y="5844772"/>
            <a:ext cx="411480" cy="210682"/>
          </a:xfrm>
          <a:prstGeom prst="rect">
            <a:avLst/>
          </a:prstGeom>
        </p:spPr>
      </p:pic>
      <p:sp>
        <p:nvSpPr>
          <p:cNvPr id="61" name="正方形/長方形 60">
            <a:extLst>
              <a:ext uri="{FF2B5EF4-FFF2-40B4-BE49-F238E27FC236}">
                <a16:creationId xmlns:a16="http://schemas.microsoft.com/office/drawing/2014/main" id="{54489D3E-B91D-4C14-B423-1CCEB916A38E}"/>
              </a:ext>
            </a:extLst>
          </p:cNvPr>
          <p:cNvSpPr/>
          <p:nvPr/>
        </p:nvSpPr>
        <p:spPr>
          <a:xfrm>
            <a:off x="7530011" y="3037905"/>
            <a:ext cx="2842243" cy="523220"/>
          </a:xfrm>
          <a:prstGeom prst="rect">
            <a:avLst/>
          </a:prstGeom>
        </p:spPr>
        <p:txBody>
          <a:bodyPr wrap="square">
            <a:spAutoFit/>
          </a:bodyPr>
          <a:lstStyle/>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水槽は粘着式マットやベルトなどで</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台から落下しないように固定する</a:t>
            </a:r>
          </a:p>
        </p:txBody>
      </p:sp>
      <p:sp>
        <p:nvSpPr>
          <p:cNvPr id="2" name="タイトル 1">
            <a:extLst>
              <a:ext uri="{FF2B5EF4-FFF2-40B4-BE49-F238E27FC236}">
                <a16:creationId xmlns:a16="http://schemas.microsoft.com/office/drawing/2014/main" id="{229D4050-9669-42FC-B3C2-7E94D03220D0}"/>
              </a:ext>
            </a:extLst>
          </p:cNvPr>
          <p:cNvSpPr>
            <a:spLocks noGrp="1"/>
          </p:cNvSpPr>
          <p:nvPr>
            <p:ph type="title"/>
          </p:nvPr>
        </p:nvSpPr>
        <p:spPr>
          <a:xfrm>
            <a:off x="0" y="-16127"/>
            <a:ext cx="12192000" cy="650083"/>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参考</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家具等の落下防止・移動防止のポイント</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81DB2DBD-36E3-4F28-8786-AA97EC7695A3}"/>
              </a:ext>
            </a:extLst>
          </p:cNvPr>
          <p:cNvSpPr>
            <a:spLocks noGrp="1"/>
          </p:cNvSpPr>
          <p:nvPr>
            <p:ph type="sldNum" sz="quarter" idx="12"/>
          </p:nvPr>
        </p:nvSpPr>
        <p:spPr>
          <a:xfrm>
            <a:off x="8633460" y="6231265"/>
            <a:ext cx="2743200" cy="365125"/>
          </a:xfrm>
        </p:spPr>
        <p:txBody>
          <a:bodyPr/>
          <a:lstStyle/>
          <a:p>
            <a:r>
              <a:rPr kumimoji="1" lang="en-US" altLang="ja-JP" sz="1400" dirty="0"/>
              <a:t>46</a:t>
            </a:r>
            <a:endParaRPr kumimoji="1" lang="ja-JP" altLang="en-US" sz="1400" dirty="0"/>
          </a:p>
        </p:txBody>
      </p:sp>
      <p:sp>
        <p:nvSpPr>
          <p:cNvPr id="44" name="テキスト ボックス 43">
            <a:extLst>
              <a:ext uri="{FF2B5EF4-FFF2-40B4-BE49-F238E27FC236}">
                <a16:creationId xmlns:a16="http://schemas.microsoft.com/office/drawing/2014/main" id="{FACE0221-38DB-438E-A099-466046D0DBCD}"/>
              </a:ext>
            </a:extLst>
          </p:cNvPr>
          <p:cNvSpPr txBox="1"/>
          <p:nvPr/>
        </p:nvSpPr>
        <p:spPr>
          <a:xfrm>
            <a:off x="1524000" y="6596390"/>
            <a:ext cx="5690982" cy="261610"/>
          </a:xfrm>
          <a:prstGeom prst="rect">
            <a:avLst/>
          </a:prstGeom>
          <a:noFill/>
        </p:spPr>
        <p:txBody>
          <a:bodyPr wrap="none" rtlCol="0">
            <a:spAutoFit/>
          </a:bodyPr>
          <a:lstStyle/>
          <a:p>
            <a:r>
              <a:rPr lang="ja-JP" altLang="en-US" sz="1100">
                <a:solidFill>
                  <a:srgbClr val="404040"/>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rgbClr val="404040"/>
                </a:solidFill>
                <a:latin typeface="HGPｺﾞｼｯｸE" panose="020B0900000000000000" pitchFamily="50" charset="-128"/>
                <a:ea typeface="HGPｺﾞｼｯｸE" panose="020B0900000000000000" pitchFamily="50" charset="-128"/>
              </a:rPr>
              <a:t>-</a:t>
            </a:r>
            <a:r>
              <a:rPr lang="ja-JP" altLang="en-US" sz="1100">
                <a:solidFill>
                  <a:srgbClr val="404040"/>
                </a:solidFill>
                <a:latin typeface="HGPｺﾞｼｯｸE" panose="020B0900000000000000" pitchFamily="50" charset="-128"/>
                <a:ea typeface="HGPｺﾞｼｯｸE" panose="020B0900000000000000" pitchFamily="50" charset="-128"/>
              </a:rPr>
              <a:t>室内の地震対策</a:t>
            </a:r>
            <a:r>
              <a:rPr lang="en-US" altLang="ja-JP" sz="1100">
                <a:solidFill>
                  <a:srgbClr val="404040"/>
                </a:solidFill>
                <a:latin typeface="HGPｺﾞｼｯｸE" panose="020B0900000000000000" pitchFamily="50" charset="-128"/>
                <a:ea typeface="HGPｺﾞｼｯｸE" panose="020B0900000000000000" pitchFamily="50" charset="-128"/>
              </a:rPr>
              <a:t>-</a:t>
            </a:r>
            <a:r>
              <a:rPr lang="ja-JP" altLang="en-US" sz="1100">
                <a:solidFill>
                  <a:srgbClr val="404040"/>
                </a:solidFill>
                <a:latin typeface="HGPｺﾞｼｯｸE" panose="020B0900000000000000" pitchFamily="50" charset="-128"/>
                <a:ea typeface="HGPｺﾞｼｯｸE" panose="020B0900000000000000" pitchFamily="50" charset="-128"/>
              </a:rPr>
              <a:t>（</a:t>
            </a:r>
            <a:r>
              <a:rPr lang="en-US" altLang="ja-JP" sz="1100">
                <a:solidFill>
                  <a:srgbClr val="404040"/>
                </a:solidFill>
                <a:latin typeface="HGPｺﾞｼｯｸE" panose="020B0900000000000000" pitchFamily="50" charset="-128"/>
                <a:ea typeface="HGPｺﾞｼｯｸE" panose="020B0900000000000000" pitchFamily="50" charset="-128"/>
              </a:rPr>
              <a:t>p.15</a:t>
            </a:r>
            <a:r>
              <a:rPr lang="ja-JP" altLang="en-US" sz="1100">
                <a:solidFill>
                  <a:srgbClr val="404040"/>
                </a:solidFill>
                <a:latin typeface="HGPｺﾞｼｯｸE" panose="020B0900000000000000" pitchFamily="50" charset="-128"/>
                <a:ea typeface="HGPｺﾞｼｯｸE" panose="020B0900000000000000" pitchFamily="50" charset="-128"/>
              </a:rPr>
              <a:t>）」</a:t>
            </a:r>
          </a:p>
        </p:txBody>
      </p:sp>
      <p:sp>
        <p:nvSpPr>
          <p:cNvPr id="5" name="正方形/長方形 4">
            <a:extLst>
              <a:ext uri="{FF2B5EF4-FFF2-40B4-BE49-F238E27FC236}">
                <a16:creationId xmlns:a16="http://schemas.microsoft.com/office/drawing/2014/main" id="{4AAFDAFD-2A2D-40B1-96AB-FEFAFC48C9B4}"/>
              </a:ext>
            </a:extLst>
          </p:cNvPr>
          <p:cNvSpPr/>
          <p:nvPr/>
        </p:nvSpPr>
        <p:spPr>
          <a:xfrm>
            <a:off x="1786800" y="864246"/>
            <a:ext cx="8618400" cy="761592"/>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ja-JP" altLang="en-US" sz="2800">
                <a:solidFill>
                  <a:srgbClr val="404040"/>
                </a:solidFill>
                <a:latin typeface="HGPｺﾞｼｯｸE" panose="020B0900000000000000" pitchFamily="50" charset="-128"/>
                <a:ea typeface="HGPｺﾞｼｯｸE" panose="020B0900000000000000" pitchFamily="50" charset="-128"/>
              </a:rPr>
              <a:t>家電等は机や台と固定、さらに机や台を壁に固定する</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pic>
        <p:nvPicPr>
          <p:cNvPr id="27" name="図 26">
            <a:extLst>
              <a:ext uri="{FF2B5EF4-FFF2-40B4-BE49-F238E27FC236}">
                <a16:creationId xmlns:a16="http://schemas.microsoft.com/office/drawing/2014/main" id="{665B4733-B766-4625-BB90-B6DCA14C1775}"/>
              </a:ext>
            </a:extLst>
          </p:cNvPr>
          <p:cNvPicPr>
            <a:picLocks noChangeAspect="1"/>
          </p:cNvPicPr>
          <p:nvPr/>
        </p:nvPicPr>
        <p:blipFill>
          <a:blip r:embed="rId5"/>
          <a:stretch>
            <a:fillRect/>
          </a:stretch>
        </p:blipFill>
        <p:spPr>
          <a:xfrm>
            <a:off x="1979767" y="3329861"/>
            <a:ext cx="2716248" cy="1614163"/>
          </a:xfrm>
          <a:prstGeom prst="rect">
            <a:avLst/>
          </a:prstGeom>
        </p:spPr>
      </p:pic>
      <p:sp>
        <p:nvSpPr>
          <p:cNvPr id="22" name="正方形/長方形 21">
            <a:extLst>
              <a:ext uri="{FF2B5EF4-FFF2-40B4-BE49-F238E27FC236}">
                <a16:creationId xmlns:a16="http://schemas.microsoft.com/office/drawing/2014/main" id="{83400DFE-6B5D-44AF-B7A1-50125CA07215}"/>
              </a:ext>
            </a:extLst>
          </p:cNvPr>
          <p:cNvSpPr/>
          <p:nvPr/>
        </p:nvSpPr>
        <p:spPr>
          <a:xfrm>
            <a:off x="8278659" y="20669"/>
            <a:ext cx="3867148" cy="10030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E" panose="020B0900000000000000" pitchFamily="50" charset="-128"/>
                <a:ea typeface="HGPｺﾞｼｯｸE" panose="020B0900000000000000" pitchFamily="50" charset="-128"/>
              </a:rPr>
              <a:t>各地域の状況に応じて、「地震に対するわが家の安全対策③家具類の転倒・落下・移動防止対策のポイント」後に参考資料として本スライドを活用して下さい。</a:t>
            </a:r>
          </a:p>
        </p:txBody>
      </p:sp>
    </p:spTree>
    <p:extLst>
      <p:ext uri="{BB962C8B-B14F-4D97-AF65-F5344CB8AC3E}">
        <p14:creationId xmlns:p14="http://schemas.microsoft.com/office/powerpoint/2010/main" val="143763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円/楕円 43"/>
          <p:cNvSpPr/>
          <p:nvPr/>
        </p:nvSpPr>
        <p:spPr bwMode="auto">
          <a:xfrm>
            <a:off x="4793065" y="698127"/>
            <a:ext cx="3183605" cy="2942472"/>
          </a:xfrm>
          <a:prstGeom prst="ellipse">
            <a:avLst/>
          </a:prstGeom>
          <a:noFill/>
          <a:ln w="31750" cap="sq" cmpd="sng" algn="ctr">
            <a:solidFill>
              <a:srgbClr val="FF7C80">
                <a:alpha val="66000"/>
              </a:srgb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endParaRPr lang="ja-JP" altLang="en-US">
              <a:solidFill>
                <a:srgbClr val="808080"/>
              </a:solidFill>
              <a:ea typeface="ＭＳ Ｐゴシック" pitchFamily="50" charset="-128"/>
            </a:endParaRPr>
          </a:p>
        </p:txBody>
      </p:sp>
      <p:sp>
        <p:nvSpPr>
          <p:cNvPr id="50" name="円/楕円 49"/>
          <p:cNvSpPr/>
          <p:nvPr/>
        </p:nvSpPr>
        <p:spPr bwMode="auto">
          <a:xfrm>
            <a:off x="3881617" y="2140832"/>
            <a:ext cx="5050782" cy="3357581"/>
          </a:xfrm>
          <a:prstGeom prst="ellipse">
            <a:avLst/>
          </a:prstGeom>
          <a:noFill/>
          <a:ln w="31750" cap="sq" cmpd="sng" algn="ctr">
            <a:solidFill>
              <a:srgbClr val="A9FF53"/>
            </a:solidFill>
            <a:prstDash val="solid"/>
            <a:round/>
            <a:headEnd type="none" w="med" len="med"/>
            <a:tailEnd type="none" w="med" len="med"/>
          </a:ln>
          <a:effectLst>
            <a:glow>
              <a:schemeClr val="accent1"/>
            </a:glow>
          </a:effectLst>
        </p:spPr>
        <p:txBody>
          <a:bodyPr vert="horz" wrap="none" lIns="90000" tIns="46800" rIns="90000" bIns="46800" numCol="1" rtlCol="0" anchor="ctr" anchorCtr="0" compatLnSpc="1">
            <a:prstTxWarp prst="textNoShape">
              <a:avLst/>
            </a:prstTxWarp>
          </a:bodyPr>
          <a:lstStyle/>
          <a:p>
            <a:endParaRPr lang="ja-JP" altLang="en-US">
              <a:solidFill>
                <a:srgbClr val="808080"/>
              </a:solidFill>
              <a:ea typeface="ＭＳ Ｐゴシック" pitchFamily="50" charset="-128"/>
            </a:endParaRPr>
          </a:p>
        </p:txBody>
      </p:sp>
      <p:sp>
        <p:nvSpPr>
          <p:cNvPr id="33" name="AutoShape 2"/>
          <p:cNvSpPr>
            <a:spLocks noChangeArrowheads="1"/>
          </p:cNvSpPr>
          <p:nvPr/>
        </p:nvSpPr>
        <p:spPr bwMode="auto">
          <a:xfrm rot="10800000">
            <a:off x="3334094" y="3848067"/>
            <a:ext cx="6090957" cy="1647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79 w 21600"/>
              <a:gd name="T13" fmla="*/ 3779 h 21600"/>
              <a:gd name="T14" fmla="*/ 17821 w 21600"/>
              <a:gd name="T15" fmla="*/ 17821 h 21600"/>
            </a:gdLst>
            <a:ahLst/>
            <a:cxnLst>
              <a:cxn ang="T8">
                <a:pos x="T0" y="T1"/>
              </a:cxn>
              <a:cxn ang="T9">
                <a:pos x="T2" y="T3"/>
              </a:cxn>
              <a:cxn ang="T10">
                <a:pos x="T4" y="T5"/>
              </a:cxn>
              <a:cxn ang="T11">
                <a:pos x="T6" y="T7"/>
              </a:cxn>
            </a:cxnLst>
            <a:rect l="T12" t="T13" r="T14" b="T15"/>
            <a:pathLst>
              <a:path w="21600" h="21600">
                <a:moveTo>
                  <a:pt x="0" y="0"/>
                </a:moveTo>
                <a:lnTo>
                  <a:pt x="3957" y="21600"/>
                </a:lnTo>
                <a:lnTo>
                  <a:pt x="17643" y="21600"/>
                </a:lnTo>
                <a:lnTo>
                  <a:pt x="21600" y="0"/>
                </a:lnTo>
                <a:lnTo>
                  <a:pt x="0" y="0"/>
                </a:lnTo>
                <a:close/>
              </a:path>
            </a:pathLst>
          </a:custGeom>
          <a:solidFill>
            <a:srgbClr val="FFFF00">
              <a:alpha val="50195"/>
            </a:srgbClr>
          </a:solidFill>
          <a:ln w="12700" algn="ctr">
            <a:solidFill>
              <a:schemeClr val="tx1"/>
            </a:solidFill>
            <a:miter lim="800000"/>
            <a:headEnd/>
            <a:tailEnd/>
          </a:ln>
        </p:spPr>
        <p:txBody>
          <a:bodyPr wrap="none" anchor="ctr"/>
          <a:lstStyle/>
          <a:p>
            <a:endParaRPr lang="ja-JP" altLang="en-US">
              <a:solidFill>
                <a:srgbClr val="808080"/>
              </a:solidFill>
            </a:endParaRPr>
          </a:p>
        </p:txBody>
      </p:sp>
      <p:sp>
        <p:nvSpPr>
          <p:cNvPr id="28" name="Rectangle 11"/>
          <p:cNvSpPr>
            <a:spLocks noChangeArrowheads="1"/>
          </p:cNvSpPr>
          <p:nvPr/>
        </p:nvSpPr>
        <p:spPr bwMode="auto">
          <a:xfrm>
            <a:off x="0" y="0"/>
            <a:ext cx="12192000" cy="707144"/>
          </a:xfrm>
          <a:prstGeom prst="rect">
            <a:avLst/>
          </a:prstGeom>
          <a:solidFill>
            <a:srgbClr val="00B050"/>
          </a:solidFill>
          <a:ln>
            <a:noFill/>
          </a:ln>
          <a:effectLst/>
        </p:spPr>
        <p:txBody>
          <a:bodyPr wrap="none" lIns="95766" tIns="47883" rIns="95766" bIns="47883"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7263">
              <a:tabLst>
                <a:tab pos="4848225" algn="l"/>
              </a:tabLst>
              <a:defRPr/>
            </a:pPr>
            <a:r>
              <a:rPr lang="ja-JP" altLang="en-US" sz="3200" dirty="0">
                <a:solidFill>
                  <a:prstClr val="white"/>
                </a:solidFill>
                <a:effectLst>
                  <a:outerShdw blurRad="38100" dist="38100" dir="2700000" algn="tl">
                    <a:srgbClr val="000000"/>
                  </a:outerShdw>
                </a:effectLst>
                <a:latin typeface="HGPｺﾞｼｯｸE" panose="020B0900000000000000" pitchFamily="50" charset="-128"/>
                <a:ea typeface="HGPｺﾞｼｯｸE" panose="020B0900000000000000" pitchFamily="50" charset="-128"/>
              </a:rPr>
              <a:t>地域における消防防災体制</a:t>
            </a:r>
          </a:p>
        </p:txBody>
      </p:sp>
      <p:sp>
        <p:nvSpPr>
          <p:cNvPr id="34" name="AutoShape 3"/>
          <p:cNvSpPr>
            <a:spLocks noChangeArrowheads="1"/>
          </p:cNvSpPr>
          <p:nvPr/>
        </p:nvSpPr>
        <p:spPr bwMode="auto">
          <a:xfrm>
            <a:off x="5591945" y="764704"/>
            <a:ext cx="1593861" cy="1278306"/>
          </a:xfrm>
          <a:prstGeom prst="triangle">
            <a:avLst>
              <a:gd name="adj" fmla="val 50185"/>
            </a:avLst>
          </a:prstGeom>
          <a:solidFill>
            <a:srgbClr val="FF0000">
              <a:alpha val="20000"/>
            </a:srgbClr>
          </a:solidFill>
          <a:ln w="12700" algn="ctr">
            <a:solidFill>
              <a:schemeClr val="tx1"/>
            </a:solidFill>
            <a:miter lim="800000"/>
            <a:headEnd/>
            <a:tailEnd/>
          </a:ln>
        </p:spPr>
        <p:txBody>
          <a:bodyPr wrap="none" anchor="ctr"/>
          <a:lstStyle/>
          <a:p>
            <a:endParaRPr lang="ja-JP" altLang="en-US">
              <a:solidFill>
                <a:srgbClr val="EEECE1"/>
              </a:solidFill>
            </a:endParaRPr>
          </a:p>
        </p:txBody>
      </p:sp>
      <p:sp>
        <p:nvSpPr>
          <p:cNvPr id="35" name="AutoShape 4"/>
          <p:cNvSpPr>
            <a:spLocks noChangeArrowheads="1"/>
          </p:cNvSpPr>
          <p:nvPr/>
        </p:nvSpPr>
        <p:spPr bwMode="auto">
          <a:xfrm rot="10800000">
            <a:off x="4554590" y="2267824"/>
            <a:ext cx="3649967" cy="138556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62 w 21600"/>
              <a:gd name="T13" fmla="*/ 4562 h 21600"/>
              <a:gd name="T14" fmla="*/ 17038 w 21600"/>
              <a:gd name="T15" fmla="*/ 17038 h 21600"/>
            </a:gdLst>
            <a:ahLst/>
            <a:cxnLst>
              <a:cxn ang="T8">
                <a:pos x="T0" y="T1"/>
              </a:cxn>
              <a:cxn ang="T9">
                <a:pos x="T2" y="T3"/>
              </a:cxn>
              <a:cxn ang="T10">
                <a:pos x="T4" y="T5"/>
              </a:cxn>
              <a:cxn ang="T11">
                <a:pos x="T6" y="T7"/>
              </a:cxn>
            </a:cxnLst>
            <a:rect l="T12" t="T13" r="T14" b="T15"/>
            <a:pathLst>
              <a:path w="21600" h="21600">
                <a:moveTo>
                  <a:pt x="0" y="0"/>
                </a:moveTo>
                <a:lnTo>
                  <a:pt x="5523" y="21600"/>
                </a:lnTo>
                <a:lnTo>
                  <a:pt x="16077" y="21600"/>
                </a:lnTo>
                <a:lnTo>
                  <a:pt x="21600" y="0"/>
                </a:lnTo>
                <a:lnTo>
                  <a:pt x="0" y="0"/>
                </a:lnTo>
                <a:close/>
              </a:path>
            </a:pathLst>
          </a:custGeom>
          <a:solidFill>
            <a:srgbClr val="FFC000">
              <a:alpha val="50195"/>
            </a:srgbClr>
          </a:solidFill>
          <a:ln w="38100" algn="ctr">
            <a:solidFill>
              <a:schemeClr val="tx1"/>
            </a:solidFill>
            <a:miter lim="800000"/>
            <a:headEnd/>
            <a:tailEnd/>
          </a:ln>
        </p:spPr>
        <p:txBody>
          <a:bodyPr wrap="none" anchor="ctr"/>
          <a:lstStyle/>
          <a:p>
            <a:endParaRPr lang="ja-JP" altLang="en-US">
              <a:solidFill>
                <a:srgbClr val="808080"/>
              </a:solidFill>
            </a:endParaRPr>
          </a:p>
        </p:txBody>
      </p:sp>
      <p:sp>
        <p:nvSpPr>
          <p:cNvPr id="38" name="Rectangle 18"/>
          <p:cNvSpPr>
            <a:spLocks noChangeArrowheads="1"/>
          </p:cNvSpPr>
          <p:nvPr/>
        </p:nvSpPr>
        <p:spPr bwMode="auto">
          <a:xfrm>
            <a:off x="5696031" y="813945"/>
            <a:ext cx="23764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53" tIns="45573" rIns="91153" bIns="45573" anchor="ctr"/>
          <a:lstStyle/>
          <a:p>
            <a:pPr algn="ctr" defTabSz="987425"/>
            <a:endParaRPr lang="ja-JP" altLang="en-US" sz="3200">
              <a:solidFill>
                <a:srgbClr val="0070C0"/>
              </a:solidFill>
            </a:endParaRPr>
          </a:p>
        </p:txBody>
      </p:sp>
      <p:sp>
        <p:nvSpPr>
          <p:cNvPr id="39" name="Rectangle 21"/>
          <p:cNvSpPr>
            <a:spLocks noChangeArrowheads="1"/>
          </p:cNvSpPr>
          <p:nvPr/>
        </p:nvSpPr>
        <p:spPr bwMode="auto">
          <a:xfrm>
            <a:off x="8951071" y="1891857"/>
            <a:ext cx="1455998" cy="55456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none" lIns="91153" tIns="45573" rIns="91153" bIns="45573" anchor="ctr"/>
          <a:lstStyle/>
          <a:p>
            <a:pPr algn="ctr" defTabSz="987425"/>
            <a:r>
              <a:rPr lang="ja-JP" altLang="en-US" sz="2400" dirty="0">
                <a:solidFill>
                  <a:srgbClr val="FF9900"/>
                </a:solidFill>
              </a:rPr>
              <a:t>消防機関</a:t>
            </a:r>
          </a:p>
        </p:txBody>
      </p:sp>
      <p:sp>
        <p:nvSpPr>
          <p:cNvPr id="40" name="テキスト ボックス 21"/>
          <p:cNvSpPr txBox="1">
            <a:spLocks noChangeArrowheads="1"/>
          </p:cNvSpPr>
          <p:nvPr/>
        </p:nvSpPr>
        <p:spPr bwMode="auto">
          <a:xfrm>
            <a:off x="5510992" y="1214729"/>
            <a:ext cx="185673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Narrow" pitchFamily="34" charset="0"/>
                <a:ea typeface="ＭＳ Ｐゴシック" charset="-128"/>
              </a:defRPr>
            </a:lvl1pPr>
            <a:lvl2pPr marL="742950" indent="-285750" eaLnBrk="0" hangingPunct="0">
              <a:defRPr kumimoji="1">
                <a:solidFill>
                  <a:schemeClr val="tx1"/>
                </a:solidFill>
                <a:latin typeface="Arial Narrow" pitchFamily="34" charset="0"/>
                <a:ea typeface="ＭＳ Ｐゴシック" charset="-128"/>
              </a:defRPr>
            </a:lvl2pPr>
            <a:lvl3pPr marL="1143000" indent="-228600" eaLnBrk="0" hangingPunct="0">
              <a:defRPr kumimoji="1">
                <a:solidFill>
                  <a:schemeClr val="tx1"/>
                </a:solidFill>
                <a:latin typeface="Arial Narrow" pitchFamily="34" charset="0"/>
                <a:ea typeface="ＭＳ Ｐゴシック" charset="-128"/>
              </a:defRPr>
            </a:lvl3pPr>
            <a:lvl4pPr marL="1600200" indent="-228600" eaLnBrk="0" hangingPunct="0">
              <a:defRPr kumimoji="1">
                <a:solidFill>
                  <a:schemeClr val="tx1"/>
                </a:solidFill>
                <a:latin typeface="Arial Narrow" pitchFamily="34" charset="0"/>
                <a:ea typeface="ＭＳ Ｐゴシック" charset="-128"/>
              </a:defRPr>
            </a:lvl4pPr>
            <a:lvl5pPr marL="2057400" indent="-228600" eaLnBrk="0" hangingPunct="0">
              <a:defRPr kumimoji="1">
                <a:solidFill>
                  <a:schemeClr val="tx1"/>
                </a:solidFill>
                <a:latin typeface="Arial Narrow"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Narrow"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Narrow"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Narrow"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Narrow" pitchFamily="34" charset="0"/>
                <a:ea typeface="ＭＳ Ｐゴシック" charset="-128"/>
              </a:defRPr>
            </a:lvl9pPr>
          </a:lstStyle>
          <a:p>
            <a:pPr algn="ctr" eaLnBrk="1" hangingPunct="1"/>
            <a:r>
              <a:rPr lang="ja-JP" altLang="en-US" sz="2000" dirty="0">
                <a:solidFill>
                  <a:srgbClr val="000000"/>
                </a:solidFill>
                <a:latin typeface="ＭＳ Ｐゴシック" panose="020B0600070205080204" pitchFamily="50" charset="-128"/>
                <a:ea typeface="ＭＳ Ｐゴシック" panose="020B0600070205080204" pitchFamily="50" charset="-128"/>
              </a:rPr>
              <a:t>常備消防</a:t>
            </a:r>
            <a:endParaRPr lang="en-US" altLang="ja-JP" sz="2000" dirty="0">
              <a:solidFill>
                <a:srgbClr val="000000"/>
              </a:solidFill>
              <a:latin typeface="ＭＳ Ｐゴシック" panose="020B0600070205080204" pitchFamily="50" charset="-128"/>
              <a:ea typeface="ＭＳ Ｐゴシック" panose="020B0600070205080204" pitchFamily="50" charset="-128"/>
            </a:endParaRPr>
          </a:p>
          <a:p>
            <a:pPr algn="ctr" eaLnBrk="1" hangingPunct="1"/>
            <a:r>
              <a:rPr lang="ja-JP" altLang="en-US" sz="1400" dirty="0">
                <a:solidFill>
                  <a:srgbClr val="000000"/>
                </a:solidFill>
                <a:latin typeface="ＭＳ Ｐゴシック" panose="020B0600070205080204" pitchFamily="50" charset="-128"/>
                <a:ea typeface="ＭＳ Ｐゴシック" panose="020B0600070205080204" pitchFamily="50" charset="-128"/>
              </a:rPr>
              <a:t>（</a:t>
            </a:r>
            <a:r>
              <a:rPr lang="en-US" altLang="ja-JP" sz="1400" dirty="0">
                <a:solidFill>
                  <a:srgbClr val="000000"/>
                </a:solidFill>
                <a:latin typeface="ＭＳ Ｐゴシック" panose="020B0600070205080204" pitchFamily="50" charset="-128"/>
                <a:ea typeface="ＭＳ Ｐゴシック" panose="020B0600070205080204" pitchFamily="50" charset="-128"/>
              </a:rPr>
              <a:t>726</a:t>
            </a:r>
            <a:r>
              <a:rPr lang="ja-JP" altLang="en-US" sz="1400" dirty="0">
                <a:solidFill>
                  <a:srgbClr val="000000"/>
                </a:solidFill>
                <a:latin typeface="ＭＳ Ｐゴシック" panose="020B0600070205080204" pitchFamily="50" charset="-128"/>
                <a:ea typeface="ＭＳ Ｐゴシック" panose="020B0600070205080204" pitchFamily="50" charset="-128"/>
              </a:rPr>
              <a:t>本部）</a:t>
            </a:r>
            <a:endParaRPr lang="en-US" altLang="ja-JP" sz="1400" dirty="0">
              <a:solidFill>
                <a:srgbClr val="000000"/>
              </a:solidFill>
              <a:latin typeface="ＭＳ Ｐゴシック" panose="020B0600070205080204" pitchFamily="50" charset="-128"/>
              <a:ea typeface="ＭＳ Ｐゴシック" panose="020B0600070205080204" pitchFamily="50" charset="-128"/>
            </a:endParaRPr>
          </a:p>
          <a:p>
            <a:pPr algn="ctr" eaLnBrk="1" hangingPunct="1"/>
            <a:r>
              <a:rPr lang="ja-JP" altLang="en-US" b="1" dirty="0">
                <a:solidFill>
                  <a:srgbClr val="000000"/>
                </a:solidFill>
                <a:latin typeface="ＭＳ Ｐゴシック" panose="020B0600070205080204" pitchFamily="50" charset="-128"/>
                <a:ea typeface="ＭＳ Ｐゴシック" panose="020B0600070205080204" pitchFamily="50" charset="-128"/>
              </a:rPr>
              <a:t>約１６．５万人</a:t>
            </a:r>
          </a:p>
        </p:txBody>
      </p:sp>
      <p:sp>
        <p:nvSpPr>
          <p:cNvPr id="41" name="テキスト ボックス 22"/>
          <p:cNvSpPr txBox="1">
            <a:spLocks noChangeArrowheads="1"/>
          </p:cNvSpPr>
          <p:nvPr/>
        </p:nvSpPr>
        <p:spPr bwMode="auto">
          <a:xfrm>
            <a:off x="5005317" y="2254683"/>
            <a:ext cx="286965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kumimoji="1">
                <a:solidFill>
                  <a:schemeClr val="tx1"/>
                </a:solidFill>
                <a:latin typeface="Arial Narrow" pitchFamily="34" charset="0"/>
                <a:ea typeface="ＭＳ Ｐゴシック" charset="-128"/>
              </a:defRPr>
            </a:lvl1pPr>
            <a:lvl2pPr marL="742950" indent="-285750" eaLnBrk="0" hangingPunct="0">
              <a:defRPr kumimoji="1">
                <a:solidFill>
                  <a:schemeClr val="tx1"/>
                </a:solidFill>
                <a:latin typeface="Arial Narrow" pitchFamily="34" charset="0"/>
                <a:ea typeface="ＭＳ Ｐゴシック" charset="-128"/>
              </a:defRPr>
            </a:lvl2pPr>
            <a:lvl3pPr marL="1143000" indent="-228600" eaLnBrk="0" hangingPunct="0">
              <a:defRPr kumimoji="1">
                <a:solidFill>
                  <a:schemeClr val="tx1"/>
                </a:solidFill>
                <a:latin typeface="Arial Narrow" pitchFamily="34" charset="0"/>
                <a:ea typeface="ＭＳ Ｐゴシック" charset="-128"/>
              </a:defRPr>
            </a:lvl3pPr>
            <a:lvl4pPr marL="1600200" indent="-228600" eaLnBrk="0" hangingPunct="0">
              <a:defRPr kumimoji="1">
                <a:solidFill>
                  <a:schemeClr val="tx1"/>
                </a:solidFill>
                <a:latin typeface="Arial Narrow" pitchFamily="34" charset="0"/>
                <a:ea typeface="ＭＳ Ｐゴシック" charset="-128"/>
              </a:defRPr>
            </a:lvl4pPr>
            <a:lvl5pPr marL="2057400" indent="-228600" eaLnBrk="0" hangingPunct="0">
              <a:defRPr kumimoji="1">
                <a:solidFill>
                  <a:schemeClr val="tx1"/>
                </a:solidFill>
                <a:latin typeface="Arial Narrow"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Narrow"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Narrow"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Narrow"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Narrow" pitchFamily="34" charset="0"/>
                <a:ea typeface="ＭＳ Ｐゴシック" charset="-128"/>
              </a:defRPr>
            </a:lvl9pPr>
          </a:lstStyle>
          <a:p>
            <a:pPr algn="ctr" eaLnBrk="1" hangingPunct="1"/>
            <a:r>
              <a:rPr lang="ja-JP" altLang="en-US" sz="2400" dirty="0">
                <a:solidFill>
                  <a:srgbClr val="000000"/>
                </a:solidFill>
                <a:latin typeface="ＭＳ Ｐゴシック" panose="020B0600070205080204" pitchFamily="50" charset="-128"/>
                <a:ea typeface="ＭＳ Ｐゴシック" panose="020B0600070205080204" pitchFamily="50" charset="-128"/>
              </a:rPr>
              <a:t>消防団</a:t>
            </a:r>
            <a:endParaRPr lang="en-US" altLang="ja-JP" sz="2400" dirty="0">
              <a:solidFill>
                <a:srgbClr val="000000"/>
              </a:solidFill>
              <a:latin typeface="ＭＳ Ｐゴシック" panose="020B0600070205080204" pitchFamily="50" charset="-128"/>
              <a:ea typeface="ＭＳ Ｐゴシック" panose="020B0600070205080204" pitchFamily="50" charset="-128"/>
            </a:endParaRPr>
          </a:p>
          <a:p>
            <a:pPr algn="ctr" eaLnBrk="1" hangingPunct="1"/>
            <a:r>
              <a:rPr lang="ja-JP" altLang="en-US" dirty="0">
                <a:solidFill>
                  <a:srgbClr val="000000"/>
                </a:solidFill>
                <a:latin typeface="ＭＳ Ｐゴシック" panose="020B0600070205080204" pitchFamily="50" charset="-128"/>
                <a:ea typeface="ＭＳ Ｐゴシック" panose="020B0600070205080204" pitchFamily="50" charset="-128"/>
              </a:rPr>
              <a:t>（</a:t>
            </a:r>
            <a:r>
              <a:rPr lang="en-US" altLang="ja-JP" dirty="0">
                <a:solidFill>
                  <a:srgbClr val="000000"/>
                </a:solidFill>
                <a:latin typeface="ＭＳ Ｐゴシック" panose="020B0600070205080204" pitchFamily="50" charset="-128"/>
                <a:ea typeface="ＭＳ Ｐゴシック" panose="020B0600070205080204" pitchFamily="50" charset="-128"/>
              </a:rPr>
              <a:t> 2,198</a:t>
            </a:r>
            <a:r>
              <a:rPr lang="ja-JP" altLang="en-US" dirty="0">
                <a:latin typeface="ＭＳ Ｐゴシック" panose="020B0600070205080204" pitchFamily="50" charset="-128"/>
                <a:ea typeface="ＭＳ Ｐゴシック" panose="020B0600070205080204" pitchFamily="50" charset="-128"/>
              </a:rPr>
              <a:t>団</a:t>
            </a:r>
            <a:r>
              <a:rPr lang="ja-JP" altLang="en-US" dirty="0">
                <a:solidFill>
                  <a:srgbClr val="000000"/>
                </a:solidFill>
                <a:latin typeface="ＭＳ Ｐゴシック" panose="020B0600070205080204" pitchFamily="50" charset="-128"/>
                <a:ea typeface="ＭＳ Ｐゴシック" panose="020B0600070205080204" pitchFamily="50" charset="-128"/>
              </a:rPr>
              <a:t>）</a:t>
            </a:r>
            <a:endParaRPr lang="en-US" altLang="ja-JP" dirty="0">
              <a:solidFill>
                <a:srgbClr val="000000"/>
              </a:solidFill>
              <a:latin typeface="ＭＳ Ｐゴシック" panose="020B0600070205080204" pitchFamily="50" charset="-128"/>
              <a:ea typeface="ＭＳ Ｐゴシック" panose="020B0600070205080204" pitchFamily="50" charset="-128"/>
            </a:endParaRPr>
          </a:p>
          <a:p>
            <a:pPr algn="ctr" eaLnBrk="1" hangingPunct="1"/>
            <a:r>
              <a:rPr lang="ja-JP" altLang="en-US" sz="2000" b="1" dirty="0">
                <a:solidFill>
                  <a:srgbClr val="000000"/>
                </a:solidFill>
                <a:latin typeface="ＭＳ Ｐゴシック" panose="020B0600070205080204" pitchFamily="50" charset="-128"/>
                <a:ea typeface="ＭＳ Ｐゴシック" panose="020B0600070205080204" pitchFamily="50" charset="-128"/>
              </a:rPr>
              <a:t>約８３．２万人</a:t>
            </a:r>
            <a:endParaRPr lang="ja-JP" altLang="en-US" sz="1400" b="1" baseline="30000" dirty="0">
              <a:solidFill>
                <a:srgbClr val="7030A0"/>
              </a:solidFill>
              <a:latin typeface="ＭＳ Ｐゴシック" panose="020B0600070205080204" pitchFamily="50" charset="-128"/>
              <a:ea typeface="ＭＳ Ｐゴシック" panose="020B0600070205080204" pitchFamily="50" charset="-128"/>
            </a:endParaRPr>
          </a:p>
        </p:txBody>
      </p:sp>
      <p:sp>
        <p:nvSpPr>
          <p:cNvPr id="49" name="テキスト ボックス 48"/>
          <p:cNvSpPr txBox="1"/>
          <p:nvPr/>
        </p:nvSpPr>
        <p:spPr>
          <a:xfrm>
            <a:off x="9106579" y="66990"/>
            <a:ext cx="2914945" cy="461665"/>
          </a:xfrm>
          <a:prstGeom prst="rect">
            <a:avLst/>
          </a:prstGeom>
          <a:noFill/>
        </p:spPr>
        <p:txBody>
          <a:bodyPr wrap="square" rtlCol="0">
            <a:spAutoFit/>
          </a:bodyPr>
          <a:lstStyle/>
          <a:p>
            <a:pPr algn="r"/>
            <a:r>
              <a:rPr lang="ja-JP" altLang="en-US" sz="1400" dirty="0"/>
              <a:t>平成</a:t>
            </a:r>
            <a:r>
              <a:rPr lang="en-US" altLang="ja-JP" sz="1400" dirty="0"/>
              <a:t>31</a:t>
            </a:r>
            <a:r>
              <a:rPr lang="ja-JP" altLang="en-US" sz="1400" dirty="0"/>
              <a:t>年４月１日現在</a:t>
            </a:r>
            <a:endParaRPr lang="en-US" altLang="ja-JP" sz="1400" dirty="0"/>
          </a:p>
          <a:p>
            <a:pPr algn="r"/>
            <a:r>
              <a:rPr lang="ja-JP" altLang="en-US" sz="1000" spc="-150" dirty="0">
                <a:latin typeface="ＭＳ Ｐゴシック"/>
                <a:ea typeface="ＭＳ Ｐゴシック"/>
              </a:rPr>
              <a:t>（少年消防クラブは令和元年５月１日現在）</a:t>
            </a:r>
            <a:endParaRPr lang="en-US" altLang="ja-JP" sz="1000" spc="-150" dirty="0">
              <a:latin typeface="ＭＳ Ｐゴシック"/>
              <a:ea typeface="ＭＳ Ｐゴシック"/>
            </a:endParaRPr>
          </a:p>
        </p:txBody>
      </p:sp>
      <p:grpSp>
        <p:nvGrpSpPr>
          <p:cNvPr id="8" name="グループ化 7"/>
          <p:cNvGrpSpPr/>
          <p:nvPr/>
        </p:nvGrpSpPr>
        <p:grpSpPr>
          <a:xfrm>
            <a:off x="3152274" y="831343"/>
            <a:ext cx="1796051" cy="889712"/>
            <a:chOff x="1778544" y="763530"/>
            <a:chExt cx="1796051" cy="889712"/>
          </a:xfrm>
        </p:grpSpPr>
        <p:sp>
          <p:nvSpPr>
            <p:cNvPr id="54" name="円形吹き出し 53"/>
            <p:cNvSpPr/>
            <p:nvPr/>
          </p:nvSpPr>
          <p:spPr bwMode="auto">
            <a:xfrm flipH="1">
              <a:off x="1778544" y="763530"/>
              <a:ext cx="1796051" cy="889712"/>
            </a:xfrm>
            <a:prstGeom prst="wedgeEllipseCallout">
              <a:avLst>
                <a:gd name="adj1" fmla="val -44848"/>
                <a:gd name="adj2" fmla="val 57653"/>
              </a:avLst>
            </a:prstGeom>
            <a:solidFill>
              <a:srgbClr val="FFCCCC"/>
            </a:solid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sp>
          <p:nvSpPr>
            <p:cNvPr id="2" name="正方形/長方形 1"/>
            <p:cNvSpPr/>
            <p:nvPr/>
          </p:nvSpPr>
          <p:spPr>
            <a:xfrm>
              <a:off x="2065642" y="855901"/>
              <a:ext cx="1210589" cy="707886"/>
            </a:xfrm>
            <a:prstGeom prst="rect">
              <a:avLst/>
            </a:prstGeom>
          </p:spPr>
          <p:txBody>
            <a:bodyPr wrap="none">
              <a:spAutoFit/>
            </a:bodyPr>
            <a:lstStyle/>
            <a:p>
              <a:pPr algn="ctr"/>
              <a:r>
                <a:rPr lang="ja-JP" altLang="en-US" sz="4000" dirty="0">
                  <a:solidFill>
                    <a:srgbClr val="FF7C80"/>
                  </a:solidFill>
                  <a:ea typeface="ＭＳ Ｐゴシック" pitchFamily="50" charset="-128"/>
                </a:rPr>
                <a:t>公助</a:t>
              </a:r>
            </a:p>
          </p:txBody>
        </p:sp>
      </p:grpSp>
      <p:grpSp>
        <p:nvGrpSpPr>
          <p:cNvPr id="7" name="グループ化 6"/>
          <p:cNvGrpSpPr/>
          <p:nvPr/>
        </p:nvGrpSpPr>
        <p:grpSpPr>
          <a:xfrm>
            <a:off x="2200290" y="2625359"/>
            <a:ext cx="1796051" cy="889712"/>
            <a:chOff x="841836" y="2487490"/>
            <a:chExt cx="1796051" cy="889712"/>
          </a:xfrm>
        </p:grpSpPr>
        <p:sp>
          <p:nvSpPr>
            <p:cNvPr id="53" name="円形吹き出し 52"/>
            <p:cNvSpPr/>
            <p:nvPr/>
          </p:nvSpPr>
          <p:spPr bwMode="auto">
            <a:xfrm flipH="1">
              <a:off x="841836" y="2487490"/>
              <a:ext cx="1796051" cy="889712"/>
            </a:xfrm>
            <a:prstGeom prst="wedgeEllipseCallout">
              <a:avLst>
                <a:gd name="adj1" fmla="val -44848"/>
                <a:gd name="adj2" fmla="val 57653"/>
              </a:avLst>
            </a:prstGeom>
            <a:solidFill>
              <a:srgbClr val="CCFF99"/>
            </a:solid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sp>
          <p:nvSpPr>
            <p:cNvPr id="3" name="正方形/長方形 2"/>
            <p:cNvSpPr/>
            <p:nvPr/>
          </p:nvSpPr>
          <p:spPr>
            <a:xfrm>
              <a:off x="1108754" y="2572333"/>
              <a:ext cx="1210588" cy="707886"/>
            </a:xfrm>
            <a:prstGeom prst="rect">
              <a:avLst/>
            </a:prstGeom>
          </p:spPr>
          <p:txBody>
            <a:bodyPr wrap="none">
              <a:spAutoFit/>
            </a:bodyPr>
            <a:lstStyle/>
            <a:p>
              <a:pPr algn="ctr"/>
              <a:r>
                <a:rPr lang="ja-JP" altLang="en-US" sz="4000" dirty="0">
                  <a:solidFill>
                    <a:srgbClr val="74B32F"/>
                  </a:solidFill>
                  <a:ea typeface="ＭＳ Ｐゴシック" pitchFamily="50" charset="-128"/>
                </a:rPr>
                <a:t>共助</a:t>
              </a:r>
            </a:p>
          </p:txBody>
        </p:sp>
      </p:grpSp>
      <p:grpSp>
        <p:nvGrpSpPr>
          <p:cNvPr id="9" name="グループ化 8"/>
          <p:cNvGrpSpPr/>
          <p:nvPr/>
        </p:nvGrpSpPr>
        <p:grpSpPr>
          <a:xfrm>
            <a:off x="1393250" y="4651214"/>
            <a:ext cx="1796051" cy="889712"/>
            <a:chOff x="224729" y="4846515"/>
            <a:chExt cx="1796051" cy="889712"/>
          </a:xfrm>
        </p:grpSpPr>
        <p:sp>
          <p:nvSpPr>
            <p:cNvPr id="6" name="円形吹き出し 5"/>
            <p:cNvSpPr/>
            <p:nvPr/>
          </p:nvSpPr>
          <p:spPr bwMode="auto">
            <a:xfrm flipH="1">
              <a:off x="224729" y="4846515"/>
              <a:ext cx="1796051" cy="889712"/>
            </a:xfrm>
            <a:prstGeom prst="wedgeEllipseCallout">
              <a:avLst>
                <a:gd name="adj1" fmla="val -44848"/>
                <a:gd name="adj2" fmla="val 57653"/>
              </a:avLst>
            </a:prstGeom>
            <a:solidFill>
              <a:schemeClr val="accent1"/>
            </a:solid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sp>
          <p:nvSpPr>
            <p:cNvPr id="4" name="正方形/長方形 3"/>
            <p:cNvSpPr/>
            <p:nvPr/>
          </p:nvSpPr>
          <p:spPr>
            <a:xfrm>
              <a:off x="474613" y="4932118"/>
              <a:ext cx="1210589" cy="707886"/>
            </a:xfrm>
            <a:prstGeom prst="rect">
              <a:avLst/>
            </a:prstGeom>
          </p:spPr>
          <p:txBody>
            <a:bodyPr wrap="none">
              <a:spAutoFit/>
            </a:bodyPr>
            <a:lstStyle/>
            <a:p>
              <a:pPr algn="ctr"/>
              <a:r>
                <a:rPr lang="ja-JP" altLang="en-US" sz="4000" dirty="0">
                  <a:solidFill>
                    <a:schemeClr val="accent5">
                      <a:lumMod val="50000"/>
                    </a:schemeClr>
                  </a:solidFill>
                  <a:ea typeface="ＭＳ Ｐゴシック" pitchFamily="50" charset="-128"/>
                </a:rPr>
                <a:t>自助</a:t>
              </a:r>
            </a:p>
          </p:txBody>
        </p:sp>
      </p:grpSp>
      <p:sp>
        <p:nvSpPr>
          <p:cNvPr id="42" name="テキスト ボックス 23"/>
          <p:cNvSpPr txBox="1">
            <a:spLocks noChangeArrowheads="1"/>
          </p:cNvSpPr>
          <p:nvPr/>
        </p:nvSpPr>
        <p:spPr bwMode="auto">
          <a:xfrm>
            <a:off x="3921979" y="3939265"/>
            <a:ext cx="30623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Narrow" pitchFamily="34" charset="0"/>
                <a:ea typeface="ＭＳ Ｐゴシック" charset="-128"/>
              </a:defRPr>
            </a:lvl1pPr>
            <a:lvl2pPr marL="742950" indent="-285750" eaLnBrk="0" hangingPunct="0">
              <a:defRPr kumimoji="1">
                <a:solidFill>
                  <a:schemeClr val="tx1"/>
                </a:solidFill>
                <a:latin typeface="Arial Narrow" pitchFamily="34" charset="0"/>
                <a:ea typeface="ＭＳ Ｐゴシック" charset="-128"/>
              </a:defRPr>
            </a:lvl2pPr>
            <a:lvl3pPr marL="1143000" indent="-228600" eaLnBrk="0" hangingPunct="0">
              <a:defRPr kumimoji="1">
                <a:solidFill>
                  <a:schemeClr val="tx1"/>
                </a:solidFill>
                <a:latin typeface="Arial Narrow" pitchFamily="34" charset="0"/>
                <a:ea typeface="ＭＳ Ｐゴシック" charset="-128"/>
              </a:defRPr>
            </a:lvl3pPr>
            <a:lvl4pPr marL="1600200" indent="-228600" eaLnBrk="0" hangingPunct="0">
              <a:defRPr kumimoji="1">
                <a:solidFill>
                  <a:schemeClr val="tx1"/>
                </a:solidFill>
                <a:latin typeface="Arial Narrow" pitchFamily="34" charset="0"/>
                <a:ea typeface="ＭＳ Ｐゴシック" charset="-128"/>
              </a:defRPr>
            </a:lvl4pPr>
            <a:lvl5pPr marL="2057400" indent="-228600" eaLnBrk="0" hangingPunct="0">
              <a:defRPr kumimoji="1">
                <a:solidFill>
                  <a:schemeClr val="tx1"/>
                </a:solidFill>
                <a:latin typeface="Arial Narrow"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Narrow"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Narrow"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Narrow"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Narrow" pitchFamily="34" charset="0"/>
                <a:ea typeface="ＭＳ Ｐゴシック" charset="-128"/>
              </a:defRPr>
            </a:lvl9pPr>
          </a:lstStyle>
          <a:p>
            <a:pPr eaLnBrk="1" hangingPunct="1"/>
            <a:r>
              <a:rPr lang="ja-JP" altLang="en-US" sz="2400" b="1" dirty="0">
                <a:solidFill>
                  <a:srgbClr val="000000"/>
                </a:solidFill>
                <a:latin typeface="ＭＳ Ｐゴシック" panose="020B0600070205080204" pitchFamily="50" charset="-128"/>
                <a:ea typeface="ＭＳ Ｐゴシック" panose="020B0600070205080204" pitchFamily="50" charset="-128"/>
              </a:rPr>
              <a:t>　　</a:t>
            </a:r>
            <a:r>
              <a:rPr lang="ja-JP" altLang="en-US" sz="2000" b="1" dirty="0">
                <a:solidFill>
                  <a:srgbClr val="000000"/>
                </a:solidFill>
                <a:latin typeface="ＭＳ Ｐゴシック" panose="020B0600070205080204" pitchFamily="50" charset="-128"/>
                <a:ea typeface="ＭＳ Ｐゴシック" panose="020B0600070205080204" pitchFamily="50" charset="-128"/>
              </a:rPr>
              <a:t>　 自主防災組織</a:t>
            </a:r>
            <a:endParaRPr lang="en-US" altLang="ja-JP" sz="2000" b="1" dirty="0">
              <a:solidFill>
                <a:srgbClr val="000000"/>
              </a:solidFill>
              <a:latin typeface="ＭＳ Ｐゴシック" panose="020B0600070205080204" pitchFamily="50" charset="-128"/>
              <a:ea typeface="ＭＳ Ｐゴシック" panose="020B0600070205080204" pitchFamily="50" charset="-128"/>
            </a:endParaRPr>
          </a:p>
          <a:p>
            <a:pPr eaLnBrk="1" hangingPunct="1"/>
            <a:r>
              <a:rPr lang="ja-JP" altLang="en-US" sz="1400" dirty="0">
                <a:solidFill>
                  <a:srgbClr val="000000"/>
                </a:solidFill>
                <a:latin typeface="ＭＳ Ｐゴシック" panose="020B0600070205080204" pitchFamily="50" charset="-128"/>
                <a:ea typeface="ＭＳ Ｐゴシック" panose="020B0600070205080204" pitchFamily="50" charset="-128"/>
              </a:rPr>
              <a:t>　　　　　     （</a:t>
            </a:r>
            <a:r>
              <a:rPr lang="en-US" altLang="ja-JP" sz="1400" dirty="0">
                <a:solidFill>
                  <a:srgbClr val="000000"/>
                </a:solidFill>
                <a:latin typeface="ＭＳ Ｐゴシック" panose="020B0600070205080204" pitchFamily="50" charset="-128"/>
                <a:ea typeface="ＭＳ Ｐゴシック" panose="020B0600070205080204" pitchFamily="50" charset="-128"/>
              </a:rPr>
              <a:t>167,158</a:t>
            </a:r>
            <a:r>
              <a:rPr lang="ja-JP" altLang="en-US" sz="1400" dirty="0">
                <a:solidFill>
                  <a:srgbClr val="000000"/>
                </a:solidFill>
                <a:latin typeface="ＭＳ Ｐゴシック" panose="020B0600070205080204" pitchFamily="50" charset="-128"/>
                <a:ea typeface="ＭＳ Ｐゴシック" panose="020B0600070205080204" pitchFamily="50" charset="-128"/>
              </a:rPr>
              <a:t>組織）</a:t>
            </a:r>
            <a:endParaRPr lang="en-US" altLang="ja-JP" sz="1400" dirty="0">
              <a:solidFill>
                <a:srgbClr val="000000"/>
              </a:solidFill>
              <a:latin typeface="ＭＳ Ｐゴシック" panose="020B0600070205080204" pitchFamily="50" charset="-128"/>
              <a:ea typeface="ＭＳ Ｐゴシック" panose="020B0600070205080204" pitchFamily="50" charset="-128"/>
            </a:endParaRPr>
          </a:p>
          <a:p>
            <a:pPr eaLnBrk="1" hangingPunct="1"/>
            <a:r>
              <a:rPr lang="ja-JP" altLang="en-US" b="1" dirty="0">
                <a:solidFill>
                  <a:srgbClr val="000000"/>
                </a:solidFill>
                <a:latin typeface="ＭＳ Ｐゴシック" panose="020B0600070205080204" pitchFamily="50" charset="-128"/>
                <a:ea typeface="ＭＳ Ｐゴシック" panose="020B0600070205080204" pitchFamily="50" charset="-128"/>
              </a:rPr>
              <a:t>　　　     約</a:t>
            </a:r>
            <a:r>
              <a:rPr lang="ja-JP" altLang="en-US" b="1" dirty="0">
                <a:latin typeface="ＭＳ Ｐゴシック" panose="020B0600070205080204" pitchFamily="50" charset="-128"/>
                <a:ea typeface="ＭＳ Ｐゴシック" panose="020B0600070205080204" pitchFamily="50" charset="-128"/>
              </a:rPr>
              <a:t>４，４３６</a:t>
            </a:r>
            <a:r>
              <a:rPr lang="ja-JP" altLang="en-US" b="1" dirty="0">
                <a:solidFill>
                  <a:srgbClr val="000000"/>
                </a:solidFill>
                <a:latin typeface="ＭＳ Ｐゴシック" panose="020B0600070205080204" pitchFamily="50" charset="-128"/>
                <a:ea typeface="ＭＳ Ｐゴシック" panose="020B0600070205080204" pitchFamily="50" charset="-128"/>
              </a:rPr>
              <a:t>万人</a:t>
            </a:r>
            <a:endParaRPr lang="en-US" altLang="ja-JP" b="1" dirty="0">
              <a:solidFill>
                <a:srgbClr val="000000"/>
              </a:solidFill>
              <a:latin typeface="ＭＳ Ｐゴシック" panose="020B0600070205080204" pitchFamily="50" charset="-128"/>
              <a:ea typeface="ＭＳ Ｐゴシック" panose="020B0600070205080204" pitchFamily="50" charset="-128"/>
            </a:endParaRPr>
          </a:p>
          <a:p>
            <a:pPr eaLnBrk="1" hangingPunct="1"/>
            <a:r>
              <a:rPr lang="ja-JP" altLang="en-US" sz="1400" dirty="0">
                <a:solidFill>
                  <a:srgbClr val="000000"/>
                </a:solidFill>
                <a:latin typeface="ＭＳ Ｐゴシック" panose="020B0600070205080204" pitchFamily="50" charset="-128"/>
                <a:ea typeface="ＭＳ Ｐゴシック" panose="020B0600070205080204" pitchFamily="50" charset="-128"/>
              </a:rPr>
              <a:t>       活動カバー率</a:t>
            </a: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ＭＳ Ｐゴシック" panose="020B0600070205080204" pitchFamily="50" charset="-128"/>
                <a:ea typeface="ＭＳ Ｐゴシック" panose="020B0600070205080204" pitchFamily="50" charset="-128"/>
              </a:rPr>
              <a:t>※</a:t>
            </a: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ja-JP" altLang="en-US" sz="1400" dirty="0">
                <a:solidFill>
                  <a:srgbClr val="000000"/>
                </a:solidFill>
                <a:latin typeface="ＭＳ Ｐゴシック" panose="020B0600070205080204" pitchFamily="50" charset="-128"/>
                <a:ea typeface="ＭＳ Ｐゴシック" panose="020B0600070205080204" pitchFamily="50" charset="-128"/>
              </a:rPr>
              <a:t>＝８４．１％</a:t>
            </a:r>
            <a:endParaRPr lang="en-US" altLang="ja-JP" sz="1400" dirty="0">
              <a:solidFill>
                <a:srgbClr val="000000"/>
              </a:solidFill>
              <a:latin typeface="ＭＳ Ｐゴシック" panose="020B0600070205080204" pitchFamily="50" charset="-128"/>
              <a:ea typeface="ＭＳ Ｐゴシック" panose="020B0600070205080204" pitchFamily="50" charset="-128"/>
            </a:endParaRPr>
          </a:p>
        </p:txBody>
      </p:sp>
      <p:sp>
        <p:nvSpPr>
          <p:cNvPr id="43" name="フローチャート: 代替処理 42"/>
          <p:cNvSpPr/>
          <p:nvPr/>
        </p:nvSpPr>
        <p:spPr>
          <a:xfrm>
            <a:off x="4237324" y="3320743"/>
            <a:ext cx="4257518" cy="423890"/>
          </a:xfrm>
          <a:prstGeom prst="flowChartAlternateProcess">
            <a:avLst/>
          </a:prstGeom>
          <a:noFill/>
          <a:ln>
            <a:no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altLang="ja-JP" b="1" dirty="0">
                <a:solidFill>
                  <a:prstClr val="black"/>
                </a:solidFill>
              </a:rPr>
              <a:t>【</a:t>
            </a:r>
            <a:r>
              <a:rPr lang="ja-JP" altLang="en-US" dirty="0">
                <a:solidFill>
                  <a:prstClr val="black"/>
                </a:solidFill>
              </a:rPr>
              <a:t>うち、女性消防団員</a:t>
            </a:r>
            <a:r>
              <a:rPr lang="ja-JP" altLang="en-US" b="1" dirty="0">
                <a:solidFill>
                  <a:prstClr val="black"/>
                </a:solidFill>
              </a:rPr>
              <a:t>約２．７万人</a:t>
            </a:r>
            <a:r>
              <a:rPr lang="en-US" altLang="ja-JP" b="1" dirty="0">
                <a:solidFill>
                  <a:prstClr val="black"/>
                </a:solidFill>
              </a:rPr>
              <a:t>】</a:t>
            </a:r>
            <a:endParaRPr lang="ja-JP" altLang="en-US" sz="1200" b="1" baseline="60000" dirty="0">
              <a:solidFill>
                <a:srgbClr val="7030A0"/>
              </a:solidFill>
            </a:endParaRPr>
          </a:p>
        </p:txBody>
      </p:sp>
      <p:sp>
        <p:nvSpPr>
          <p:cNvPr id="107" name="AutoShape 17"/>
          <p:cNvSpPr>
            <a:spLocks/>
          </p:cNvSpPr>
          <p:nvPr/>
        </p:nvSpPr>
        <p:spPr bwMode="auto">
          <a:xfrm flipH="1">
            <a:off x="8547852" y="840777"/>
            <a:ext cx="451743" cy="2854094"/>
          </a:xfrm>
          <a:prstGeom prst="leftBrace">
            <a:avLst>
              <a:gd name="adj1" fmla="val 29897"/>
              <a:gd name="adj2" fmla="val 45801"/>
            </a:avLst>
          </a:pr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EEECE1"/>
              </a:solidFill>
            </a:endParaRPr>
          </a:p>
        </p:txBody>
      </p:sp>
      <p:sp>
        <p:nvSpPr>
          <p:cNvPr id="108" name="正方形/長方形 107"/>
          <p:cNvSpPr/>
          <p:nvPr/>
        </p:nvSpPr>
        <p:spPr>
          <a:xfrm>
            <a:off x="2427529" y="1748029"/>
            <a:ext cx="1895071" cy="400110"/>
          </a:xfrm>
          <a:prstGeom prst="rect">
            <a:avLst/>
          </a:prstGeom>
        </p:spPr>
        <p:txBody>
          <a:bodyPr wrap="none">
            <a:spAutoFit/>
          </a:bodyPr>
          <a:lstStyle/>
          <a:p>
            <a:pPr algn="ctr"/>
            <a:r>
              <a:rPr lang="ja-JP" altLang="en-US" sz="2000" dirty="0">
                <a:solidFill>
                  <a:srgbClr val="FF7C80"/>
                </a:solidFill>
                <a:ea typeface="ＭＳ Ｐゴシック" pitchFamily="50" charset="-128"/>
              </a:rPr>
              <a:t>行政による活動</a:t>
            </a:r>
          </a:p>
        </p:txBody>
      </p:sp>
      <p:sp>
        <p:nvSpPr>
          <p:cNvPr id="109" name="正方形/長方形 108"/>
          <p:cNvSpPr/>
          <p:nvPr/>
        </p:nvSpPr>
        <p:spPr>
          <a:xfrm>
            <a:off x="1376608" y="3647244"/>
            <a:ext cx="2545370" cy="707886"/>
          </a:xfrm>
          <a:prstGeom prst="rect">
            <a:avLst/>
          </a:prstGeom>
        </p:spPr>
        <p:txBody>
          <a:bodyPr wrap="square">
            <a:spAutoFit/>
          </a:bodyPr>
          <a:lstStyle/>
          <a:p>
            <a:pPr algn="ctr"/>
            <a:r>
              <a:rPr lang="ja-JP" altLang="en-US" sz="2000" dirty="0">
                <a:solidFill>
                  <a:srgbClr val="74B32F"/>
                </a:solidFill>
                <a:ea typeface="ＭＳ Ｐゴシック" pitchFamily="50" charset="-128"/>
              </a:rPr>
              <a:t>地区内の居住者等が</a:t>
            </a:r>
            <a:endParaRPr lang="en-US" altLang="ja-JP" sz="2000" dirty="0">
              <a:solidFill>
                <a:srgbClr val="74B32F"/>
              </a:solidFill>
              <a:ea typeface="ＭＳ Ｐゴシック" pitchFamily="50" charset="-128"/>
            </a:endParaRPr>
          </a:p>
          <a:p>
            <a:pPr algn="ctr"/>
            <a:r>
              <a:rPr lang="ja-JP" altLang="en-US" sz="2000" dirty="0">
                <a:solidFill>
                  <a:srgbClr val="74B32F"/>
                </a:solidFill>
                <a:ea typeface="ＭＳ Ｐゴシック" pitchFamily="50" charset="-128"/>
              </a:rPr>
              <a:t>連携して行う活動</a:t>
            </a:r>
          </a:p>
        </p:txBody>
      </p:sp>
      <p:sp>
        <p:nvSpPr>
          <p:cNvPr id="110" name="正方形/長方形 109"/>
          <p:cNvSpPr/>
          <p:nvPr/>
        </p:nvSpPr>
        <p:spPr>
          <a:xfrm>
            <a:off x="1174588" y="5605169"/>
            <a:ext cx="2146742" cy="707886"/>
          </a:xfrm>
          <a:prstGeom prst="rect">
            <a:avLst/>
          </a:prstGeom>
        </p:spPr>
        <p:txBody>
          <a:bodyPr wrap="none">
            <a:spAutoFit/>
          </a:bodyPr>
          <a:lstStyle/>
          <a:p>
            <a:pPr algn="ctr"/>
            <a:r>
              <a:rPr lang="ja-JP" altLang="en-US" sz="2000" dirty="0">
                <a:solidFill>
                  <a:schemeClr val="accent5">
                    <a:lumMod val="50000"/>
                  </a:schemeClr>
                </a:solidFill>
                <a:ea typeface="ＭＳ Ｐゴシック" pitchFamily="50" charset="-128"/>
              </a:rPr>
              <a:t>住民一人一人が</a:t>
            </a:r>
            <a:endParaRPr lang="en-US" altLang="ja-JP" sz="2000" dirty="0">
              <a:solidFill>
                <a:schemeClr val="accent5">
                  <a:lumMod val="50000"/>
                </a:schemeClr>
              </a:solidFill>
              <a:ea typeface="ＭＳ Ｐゴシック" pitchFamily="50" charset="-128"/>
            </a:endParaRPr>
          </a:p>
          <a:p>
            <a:pPr algn="ctr"/>
            <a:r>
              <a:rPr lang="ja-JP" altLang="en-US" sz="2000" dirty="0">
                <a:solidFill>
                  <a:schemeClr val="accent5">
                    <a:lumMod val="50000"/>
                  </a:schemeClr>
                </a:solidFill>
                <a:ea typeface="ＭＳ Ｐゴシック" pitchFamily="50" charset="-128"/>
              </a:rPr>
              <a:t>自発的に行う活動</a:t>
            </a:r>
          </a:p>
        </p:txBody>
      </p:sp>
      <p:grpSp>
        <p:nvGrpSpPr>
          <p:cNvPr id="19" name="グループ化 18"/>
          <p:cNvGrpSpPr/>
          <p:nvPr/>
        </p:nvGrpSpPr>
        <p:grpSpPr>
          <a:xfrm>
            <a:off x="3102669" y="4771940"/>
            <a:ext cx="6584795" cy="1725011"/>
            <a:chOff x="1936203" y="5198842"/>
            <a:chExt cx="6666979" cy="1725011"/>
          </a:xfrm>
        </p:grpSpPr>
        <p:sp>
          <p:nvSpPr>
            <p:cNvPr id="45" name="テキスト ボックス 23"/>
            <p:cNvSpPr txBox="1">
              <a:spLocks noChangeArrowheads="1"/>
            </p:cNvSpPr>
            <p:nvPr/>
          </p:nvSpPr>
          <p:spPr bwMode="auto">
            <a:xfrm>
              <a:off x="3293554" y="5982635"/>
              <a:ext cx="37925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Narrow" pitchFamily="34" charset="0"/>
                  <a:ea typeface="ＭＳ Ｐゴシック" charset="-128"/>
                </a:defRPr>
              </a:lvl1pPr>
              <a:lvl2pPr marL="742950" indent="-285750" eaLnBrk="0" hangingPunct="0">
                <a:defRPr kumimoji="1">
                  <a:solidFill>
                    <a:schemeClr val="tx1"/>
                  </a:solidFill>
                  <a:latin typeface="Arial Narrow" pitchFamily="34" charset="0"/>
                  <a:ea typeface="ＭＳ Ｐゴシック" charset="-128"/>
                </a:defRPr>
              </a:lvl2pPr>
              <a:lvl3pPr marL="1143000" indent="-228600" eaLnBrk="0" hangingPunct="0">
                <a:defRPr kumimoji="1">
                  <a:solidFill>
                    <a:schemeClr val="tx1"/>
                  </a:solidFill>
                  <a:latin typeface="Arial Narrow" pitchFamily="34" charset="0"/>
                  <a:ea typeface="ＭＳ Ｐゴシック" charset="-128"/>
                </a:defRPr>
              </a:lvl3pPr>
              <a:lvl4pPr marL="1600200" indent="-228600" eaLnBrk="0" hangingPunct="0">
                <a:defRPr kumimoji="1">
                  <a:solidFill>
                    <a:schemeClr val="tx1"/>
                  </a:solidFill>
                  <a:latin typeface="Arial Narrow" pitchFamily="34" charset="0"/>
                  <a:ea typeface="ＭＳ Ｐゴシック" charset="-128"/>
                </a:defRPr>
              </a:lvl4pPr>
              <a:lvl5pPr marL="2057400" indent="-228600" eaLnBrk="0" hangingPunct="0">
                <a:defRPr kumimoji="1">
                  <a:solidFill>
                    <a:schemeClr val="tx1"/>
                  </a:solidFill>
                  <a:latin typeface="Arial Narrow"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Narrow"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Narrow"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Narrow"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Narrow" pitchFamily="34" charset="0"/>
                  <a:ea typeface="ＭＳ Ｐゴシック" charset="-128"/>
                </a:defRPr>
              </a:lvl9pPr>
            </a:lstStyle>
            <a:p>
              <a:pPr algn="ctr" eaLnBrk="1" hangingPunct="1"/>
              <a:r>
                <a:rPr lang="ja-JP" altLang="en-US" sz="3200" dirty="0">
                  <a:solidFill>
                    <a:srgbClr val="000000"/>
                  </a:solidFill>
                  <a:latin typeface="ＭＳ Ｐゴシック" panose="020B0600070205080204" pitchFamily="50" charset="-128"/>
                  <a:ea typeface="ＭＳ Ｐゴシック" panose="020B0600070205080204" pitchFamily="50" charset="-128"/>
                </a:rPr>
                <a:t>地域住民</a:t>
              </a:r>
              <a:endParaRPr lang="en-US" altLang="ja-JP" sz="3200" dirty="0">
                <a:solidFill>
                  <a:srgbClr val="000000"/>
                </a:solidFill>
                <a:latin typeface="ＭＳ Ｐゴシック" panose="020B0600070205080204" pitchFamily="50" charset="-128"/>
                <a:ea typeface="ＭＳ Ｐゴシック" panose="020B0600070205080204" pitchFamily="50" charset="-128"/>
              </a:endParaRPr>
            </a:p>
          </p:txBody>
        </p:sp>
        <p:sp>
          <p:nvSpPr>
            <p:cNvPr id="105" name="円/楕円 104"/>
            <p:cNvSpPr/>
            <p:nvPr/>
          </p:nvSpPr>
          <p:spPr bwMode="auto">
            <a:xfrm>
              <a:off x="1936203" y="5198842"/>
              <a:ext cx="6666979" cy="1725011"/>
            </a:xfrm>
            <a:prstGeom prst="ellipse">
              <a:avLst/>
            </a:prstGeom>
            <a:noFill/>
            <a:ln w="31750" cap="sq" cmpd="sng" algn="ctr">
              <a:solidFill>
                <a:schemeClr val="accent1">
                  <a:lumMod val="75000"/>
                  <a:alpha val="22000"/>
                </a:schemeClr>
              </a:solidFill>
              <a:prstDash val="solid"/>
              <a:round/>
              <a:headEnd type="none" w="med" len="med"/>
              <a:tailEnd type="none" w="med" len="med"/>
            </a:ln>
            <a:effectLst>
              <a:glow>
                <a:schemeClr val="accent1"/>
              </a:glow>
            </a:effectLst>
          </p:spPr>
          <p:txBody>
            <a:bodyPr vert="horz" wrap="none" lIns="90000" tIns="46800" rIns="90000" bIns="46800" numCol="1" rtlCol="0" anchor="ctr" anchorCtr="0" compatLnSpc="1">
              <a:prstTxWarp prst="textNoShape">
                <a:avLst/>
              </a:prstTxWarp>
            </a:bodyPr>
            <a:lstStyle/>
            <a:p>
              <a:endParaRPr lang="ja-JP" altLang="en-US">
                <a:solidFill>
                  <a:srgbClr val="808080"/>
                </a:solidFill>
                <a:ea typeface="ＭＳ Ｐゴシック" pitchFamily="50" charset="-128"/>
              </a:endParaRPr>
            </a:p>
          </p:txBody>
        </p:sp>
        <p:grpSp>
          <p:nvGrpSpPr>
            <p:cNvPr id="26" name="グループ化 25"/>
            <p:cNvGrpSpPr/>
            <p:nvPr/>
          </p:nvGrpSpPr>
          <p:grpSpPr>
            <a:xfrm>
              <a:off x="2887124" y="5671872"/>
              <a:ext cx="540694" cy="883874"/>
              <a:chOff x="2181920" y="5539432"/>
              <a:chExt cx="540694" cy="883874"/>
            </a:xfrm>
            <a:solidFill>
              <a:srgbClr val="FCE7C0"/>
            </a:solidFill>
          </p:grpSpPr>
          <p:sp>
            <p:nvSpPr>
              <p:cNvPr id="27" name="フローチャート: 論理積ゲート 26"/>
              <p:cNvSpPr/>
              <p:nvPr/>
            </p:nvSpPr>
            <p:spPr bwMode="auto">
              <a:xfrm rot="16200000">
                <a:off x="2153293" y="5853986"/>
                <a:ext cx="597947" cy="540694"/>
              </a:xfrm>
              <a:prstGeom prst="flowChartDelay">
                <a:avLst/>
              </a:prstGeom>
              <a:solidFill>
                <a:srgbClr val="FF9999"/>
              </a:solidFill>
              <a:ln w="12700" cap="sq"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sp>
            <p:nvSpPr>
              <p:cNvPr id="29" name="円/楕円 28"/>
              <p:cNvSpPr/>
              <p:nvPr/>
            </p:nvSpPr>
            <p:spPr bwMode="auto">
              <a:xfrm>
                <a:off x="2200238" y="5539432"/>
                <a:ext cx="504056" cy="467297"/>
              </a:xfrm>
              <a:prstGeom prst="ellipse">
                <a:avLst/>
              </a:prstGeom>
              <a:solidFill>
                <a:srgbClr val="FCE7C0"/>
              </a:solidFill>
              <a:ln w="12700" cap="sq"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grpSp>
        <p:grpSp>
          <p:nvGrpSpPr>
            <p:cNvPr id="30" name="グループ化 29"/>
            <p:cNvGrpSpPr/>
            <p:nvPr/>
          </p:nvGrpSpPr>
          <p:grpSpPr>
            <a:xfrm>
              <a:off x="3614714" y="5669351"/>
              <a:ext cx="540694" cy="883874"/>
              <a:chOff x="2068683" y="5539432"/>
              <a:chExt cx="540694" cy="883874"/>
            </a:xfrm>
            <a:solidFill>
              <a:srgbClr val="FCE7C0"/>
            </a:solidFill>
          </p:grpSpPr>
          <p:sp>
            <p:nvSpPr>
              <p:cNvPr id="31" name="フローチャート: 論理積ゲート 30"/>
              <p:cNvSpPr/>
              <p:nvPr/>
            </p:nvSpPr>
            <p:spPr bwMode="auto">
              <a:xfrm rot="16200000">
                <a:off x="2040056" y="5853986"/>
                <a:ext cx="597947" cy="540694"/>
              </a:xfrm>
              <a:prstGeom prst="flowChartDelay">
                <a:avLst/>
              </a:prstGeom>
              <a:solidFill>
                <a:srgbClr val="FFCC66"/>
              </a:solidFill>
              <a:ln w="12700" cap="sq"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sp>
            <p:nvSpPr>
              <p:cNvPr id="36" name="円/楕円 35"/>
              <p:cNvSpPr/>
              <p:nvPr/>
            </p:nvSpPr>
            <p:spPr bwMode="auto">
              <a:xfrm>
                <a:off x="2087001" y="5539432"/>
                <a:ext cx="504056" cy="467297"/>
              </a:xfrm>
              <a:prstGeom prst="ellipse">
                <a:avLst/>
              </a:prstGeom>
              <a:solidFill>
                <a:srgbClr val="FCE7C0"/>
              </a:solidFill>
              <a:ln w="12700" cap="sq"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grpSp>
        <p:grpSp>
          <p:nvGrpSpPr>
            <p:cNvPr id="37" name="グループ化 36"/>
            <p:cNvGrpSpPr/>
            <p:nvPr/>
          </p:nvGrpSpPr>
          <p:grpSpPr>
            <a:xfrm>
              <a:off x="6991580" y="5694711"/>
              <a:ext cx="540694" cy="883874"/>
              <a:chOff x="1949806" y="5539432"/>
              <a:chExt cx="540694" cy="883874"/>
            </a:xfrm>
            <a:solidFill>
              <a:srgbClr val="FCE7C0"/>
            </a:solidFill>
          </p:grpSpPr>
          <p:sp>
            <p:nvSpPr>
              <p:cNvPr id="46" name="フローチャート: 論理積ゲート 45"/>
              <p:cNvSpPr/>
              <p:nvPr/>
            </p:nvSpPr>
            <p:spPr bwMode="auto">
              <a:xfrm rot="16200000">
                <a:off x="1921179" y="5853986"/>
                <a:ext cx="597947" cy="540694"/>
              </a:xfrm>
              <a:prstGeom prst="flowChartDelay">
                <a:avLst/>
              </a:prstGeom>
              <a:solidFill>
                <a:srgbClr val="6699FF"/>
              </a:solidFill>
              <a:ln w="12700" cap="sq"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sp>
            <p:nvSpPr>
              <p:cNvPr id="47" name="円/楕円 46"/>
              <p:cNvSpPr/>
              <p:nvPr/>
            </p:nvSpPr>
            <p:spPr bwMode="auto">
              <a:xfrm>
                <a:off x="1968124" y="5539432"/>
                <a:ext cx="504056" cy="467297"/>
              </a:xfrm>
              <a:prstGeom prst="ellipse">
                <a:avLst/>
              </a:prstGeom>
              <a:solidFill>
                <a:srgbClr val="FCE7C0"/>
              </a:solidFill>
              <a:ln w="12700" cap="sq"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grpSp>
        <p:grpSp>
          <p:nvGrpSpPr>
            <p:cNvPr id="48" name="グループ化 47"/>
            <p:cNvGrpSpPr/>
            <p:nvPr/>
          </p:nvGrpSpPr>
          <p:grpSpPr>
            <a:xfrm>
              <a:off x="6269629" y="5694712"/>
              <a:ext cx="540694" cy="883874"/>
              <a:chOff x="2068683" y="5539432"/>
              <a:chExt cx="540694" cy="883874"/>
            </a:xfrm>
            <a:solidFill>
              <a:srgbClr val="FCE7C0"/>
            </a:solidFill>
          </p:grpSpPr>
          <p:sp>
            <p:nvSpPr>
              <p:cNvPr id="51" name="フローチャート: 論理積ゲート 50"/>
              <p:cNvSpPr/>
              <p:nvPr/>
            </p:nvSpPr>
            <p:spPr bwMode="auto">
              <a:xfrm rot="16200000">
                <a:off x="2040056" y="5853986"/>
                <a:ext cx="597947" cy="540694"/>
              </a:xfrm>
              <a:prstGeom prst="flowChartDelay">
                <a:avLst/>
              </a:prstGeom>
              <a:solidFill>
                <a:srgbClr val="CC99FF"/>
              </a:solidFill>
              <a:ln w="12700" cap="sq"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sp>
            <p:nvSpPr>
              <p:cNvPr id="52" name="円/楕円 51"/>
              <p:cNvSpPr/>
              <p:nvPr/>
            </p:nvSpPr>
            <p:spPr bwMode="auto">
              <a:xfrm>
                <a:off x="2087001" y="5539432"/>
                <a:ext cx="504056" cy="467297"/>
              </a:xfrm>
              <a:prstGeom prst="ellipse">
                <a:avLst/>
              </a:prstGeom>
              <a:solidFill>
                <a:srgbClr val="FCE7C0"/>
              </a:solidFill>
              <a:ln w="12700" cap="sq"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pPr>
                <a:endParaRPr lang="ja-JP" altLang="en-US" sz="1600">
                  <a:solidFill>
                    <a:schemeClr val="bg2"/>
                  </a:solidFill>
                  <a:latin typeface="Times New Roman" pitchFamily="18" charset="0"/>
                  <a:ea typeface="ＭＳ Ｐゴシック" pitchFamily="50" charset="-128"/>
                </a:endParaRPr>
              </a:p>
            </p:txBody>
          </p:sp>
        </p:grpSp>
      </p:grpSp>
      <p:cxnSp>
        <p:nvCxnSpPr>
          <p:cNvPr id="10" name="直線コネクタ 9"/>
          <p:cNvCxnSpPr/>
          <p:nvPr/>
        </p:nvCxnSpPr>
        <p:spPr bwMode="auto">
          <a:xfrm flipH="1">
            <a:off x="7205670" y="3858903"/>
            <a:ext cx="1098536" cy="1632816"/>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32" name="Rectangle 19"/>
          <p:cNvSpPr>
            <a:spLocks noChangeArrowheads="1"/>
          </p:cNvSpPr>
          <p:nvPr/>
        </p:nvSpPr>
        <p:spPr bwMode="auto">
          <a:xfrm>
            <a:off x="3246295" y="6584371"/>
            <a:ext cx="6321426" cy="30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53" tIns="45573" rIns="91153" bIns="45573" anchor="ctr"/>
          <a:lstStyle/>
          <a:p>
            <a:pPr algn="ctr" defTabSz="987425"/>
            <a:r>
              <a:rPr lang="ja-JP" altLang="en-US" sz="1050" b="1" dirty="0">
                <a:solidFill>
                  <a:srgbClr val="000000"/>
                </a:solidFill>
              </a:rPr>
              <a:t>（</a:t>
            </a:r>
            <a:r>
              <a:rPr lang="en-US" altLang="ja-JP" sz="1050" b="1" dirty="0">
                <a:solidFill>
                  <a:srgbClr val="000000"/>
                </a:solidFill>
              </a:rPr>
              <a:t>※</a:t>
            </a:r>
            <a:r>
              <a:rPr lang="ja-JP" altLang="en-US" sz="1050" b="1" dirty="0">
                <a:solidFill>
                  <a:srgbClr val="000000"/>
                </a:solidFill>
              </a:rPr>
              <a:t>）自主防災組織活動カバー率 ＝ 自主防災組織が活動の範囲としている地域の世帯数 </a:t>
            </a:r>
            <a:r>
              <a:rPr lang="en-US" altLang="ja-JP" sz="1050" b="1" dirty="0">
                <a:solidFill>
                  <a:srgbClr val="000000"/>
                </a:solidFill>
              </a:rPr>
              <a:t>÷ </a:t>
            </a:r>
            <a:r>
              <a:rPr lang="ja-JP" altLang="en-US" sz="1050" b="1" dirty="0">
                <a:solidFill>
                  <a:srgbClr val="000000"/>
                </a:solidFill>
              </a:rPr>
              <a:t>全世帯数</a:t>
            </a:r>
            <a:endParaRPr lang="en-US" altLang="ja-JP" sz="1050" dirty="0">
              <a:solidFill>
                <a:srgbClr val="000000"/>
              </a:solidFill>
            </a:endParaRPr>
          </a:p>
        </p:txBody>
      </p:sp>
      <p:cxnSp>
        <p:nvCxnSpPr>
          <p:cNvPr id="59" name="直線コネクタ 58"/>
          <p:cNvCxnSpPr/>
          <p:nvPr/>
        </p:nvCxnSpPr>
        <p:spPr bwMode="auto">
          <a:xfrm flipH="1">
            <a:off x="8018845" y="4453226"/>
            <a:ext cx="686847" cy="1028544"/>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60" name="テキスト ボックス 23"/>
          <p:cNvSpPr txBox="1">
            <a:spLocks noChangeArrowheads="1"/>
          </p:cNvSpPr>
          <p:nvPr/>
        </p:nvSpPr>
        <p:spPr bwMode="auto">
          <a:xfrm>
            <a:off x="8082110" y="4782745"/>
            <a:ext cx="12674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Narrow" pitchFamily="34" charset="0"/>
                <a:ea typeface="ＭＳ Ｐゴシック" charset="-128"/>
              </a:defRPr>
            </a:lvl1pPr>
            <a:lvl2pPr marL="742950" indent="-285750" eaLnBrk="0" hangingPunct="0">
              <a:defRPr kumimoji="1">
                <a:solidFill>
                  <a:schemeClr val="tx1"/>
                </a:solidFill>
                <a:latin typeface="Arial Narrow" pitchFamily="34" charset="0"/>
                <a:ea typeface="ＭＳ Ｐゴシック" charset="-128"/>
              </a:defRPr>
            </a:lvl2pPr>
            <a:lvl3pPr marL="1143000" indent="-228600" eaLnBrk="0" hangingPunct="0">
              <a:defRPr kumimoji="1">
                <a:solidFill>
                  <a:schemeClr val="tx1"/>
                </a:solidFill>
                <a:latin typeface="Arial Narrow" pitchFamily="34" charset="0"/>
                <a:ea typeface="ＭＳ Ｐゴシック" charset="-128"/>
              </a:defRPr>
            </a:lvl3pPr>
            <a:lvl4pPr marL="1600200" indent="-228600" eaLnBrk="0" hangingPunct="0">
              <a:defRPr kumimoji="1">
                <a:solidFill>
                  <a:schemeClr val="tx1"/>
                </a:solidFill>
                <a:latin typeface="Arial Narrow" pitchFamily="34" charset="0"/>
                <a:ea typeface="ＭＳ Ｐゴシック" charset="-128"/>
              </a:defRPr>
            </a:lvl4pPr>
            <a:lvl5pPr marL="2057400" indent="-228600" eaLnBrk="0" hangingPunct="0">
              <a:defRPr kumimoji="1">
                <a:solidFill>
                  <a:schemeClr val="tx1"/>
                </a:solidFill>
                <a:latin typeface="Arial Narrow"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Narrow"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Narrow"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Narrow"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Narrow" pitchFamily="34" charset="0"/>
                <a:ea typeface="ＭＳ Ｐゴシック" charset="-128"/>
              </a:defRPr>
            </a:lvl9pPr>
          </a:lstStyle>
          <a:p>
            <a:pPr algn="ctr" eaLnBrk="1" hangingPunct="1"/>
            <a:r>
              <a:rPr lang="ja-JP" altLang="en-US" sz="1100" dirty="0">
                <a:solidFill>
                  <a:srgbClr val="000000"/>
                </a:solidFill>
                <a:latin typeface="ＭＳ Ｐゴシック" panose="020B0600070205080204" pitchFamily="50" charset="-128"/>
                <a:ea typeface="ＭＳ Ｐゴシック" panose="020B0600070205080204" pitchFamily="50" charset="-128"/>
              </a:rPr>
              <a:t>その他の</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a:p>
            <a:pPr algn="ctr" eaLnBrk="1" hangingPunct="1"/>
            <a:r>
              <a:rPr lang="ja-JP" altLang="en-US" sz="1100" dirty="0">
                <a:solidFill>
                  <a:srgbClr val="000000"/>
                </a:solidFill>
                <a:latin typeface="ＭＳ Ｐゴシック" panose="020B0600070205080204" pitchFamily="50" charset="-128"/>
                <a:ea typeface="ＭＳ Ｐゴシック" panose="020B0600070205080204" pitchFamily="50" charset="-128"/>
              </a:rPr>
              <a:t>地域防災組織</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a:p>
            <a:pPr algn="ctr" eaLnBrk="1" hangingPunct="1"/>
            <a:r>
              <a:rPr lang="ja-JP" altLang="en-US" sz="1050" dirty="0">
                <a:solidFill>
                  <a:srgbClr val="000000"/>
                </a:solidFill>
                <a:latin typeface="ＭＳ Ｐゴシック" panose="020B0600070205080204" pitchFamily="50" charset="-128"/>
                <a:ea typeface="ＭＳ Ｐゴシック" panose="020B0600070205080204" pitchFamily="50" charset="-128"/>
              </a:rPr>
              <a:t>（</a:t>
            </a:r>
            <a:r>
              <a:rPr lang="en-US" altLang="ja-JP" sz="1050" dirty="0">
                <a:solidFill>
                  <a:srgbClr val="000000"/>
                </a:solidFill>
                <a:latin typeface="ＭＳ Ｐゴシック" panose="020B0600070205080204" pitchFamily="50" charset="-128"/>
                <a:ea typeface="ＭＳ Ｐゴシック" panose="020B0600070205080204" pitchFamily="50" charset="-128"/>
              </a:rPr>
              <a:t>NPO</a:t>
            </a:r>
            <a:r>
              <a:rPr lang="ja-JP" altLang="en-US" sz="1050" dirty="0">
                <a:solidFill>
                  <a:srgbClr val="000000"/>
                </a:solidFill>
                <a:latin typeface="ＭＳ Ｐゴシック" panose="020B0600070205080204" pitchFamily="50" charset="-128"/>
                <a:ea typeface="ＭＳ Ｐゴシック" panose="020B0600070205080204" pitchFamily="50" charset="-128"/>
              </a:rPr>
              <a:t>等）</a:t>
            </a:r>
            <a:endParaRPr lang="en-US" altLang="ja-JP" sz="1050" dirty="0">
              <a:solidFill>
                <a:srgbClr val="000000"/>
              </a:solidFill>
              <a:latin typeface="ＭＳ Ｐゴシック" panose="020B0600070205080204" pitchFamily="50" charset="-128"/>
              <a:ea typeface="ＭＳ Ｐゴシック" panose="020B0600070205080204" pitchFamily="50" charset="-128"/>
            </a:endParaRPr>
          </a:p>
        </p:txBody>
      </p:sp>
      <p:sp>
        <p:nvSpPr>
          <p:cNvPr id="62" name="テキスト ボックス 23"/>
          <p:cNvSpPr txBox="1">
            <a:spLocks noChangeArrowheads="1"/>
          </p:cNvSpPr>
          <p:nvPr/>
        </p:nvSpPr>
        <p:spPr bwMode="auto">
          <a:xfrm>
            <a:off x="7248041" y="3813492"/>
            <a:ext cx="646331" cy="1428956"/>
          </a:xfrm>
          <a:prstGeom prst="rect">
            <a:avLst/>
          </a:prstGeom>
          <a:noFill/>
          <a:ln w="9525">
            <a:noFill/>
            <a:prstDash val="sysDot"/>
            <a:miter lim="800000"/>
            <a:headEnd/>
            <a:tailEnd/>
          </a:ln>
        </p:spPr>
        <p:txBody>
          <a:bodyPr vert="eaVert" wrap="square" anchor="ctr">
            <a:spAutoFit/>
          </a:bodyPr>
          <a:lstStyle>
            <a:lvl1pPr eaLnBrk="0" hangingPunct="0">
              <a:defRPr kumimoji="1">
                <a:solidFill>
                  <a:schemeClr val="tx1"/>
                </a:solidFill>
                <a:latin typeface="Arial Narrow" pitchFamily="34" charset="0"/>
                <a:ea typeface="ＭＳ Ｐゴシック" charset="-128"/>
              </a:defRPr>
            </a:lvl1pPr>
            <a:lvl2pPr marL="742950" indent="-285750" eaLnBrk="0" hangingPunct="0">
              <a:defRPr kumimoji="1">
                <a:solidFill>
                  <a:schemeClr val="tx1"/>
                </a:solidFill>
                <a:latin typeface="Arial Narrow" pitchFamily="34" charset="0"/>
                <a:ea typeface="ＭＳ Ｐゴシック" charset="-128"/>
              </a:defRPr>
            </a:lvl2pPr>
            <a:lvl3pPr marL="1143000" indent="-228600" eaLnBrk="0" hangingPunct="0">
              <a:defRPr kumimoji="1">
                <a:solidFill>
                  <a:schemeClr val="tx1"/>
                </a:solidFill>
                <a:latin typeface="Arial Narrow" pitchFamily="34" charset="0"/>
                <a:ea typeface="ＭＳ Ｐゴシック" charset="-128"/>
              </a:defRPr>
            </a:lvl3pPr>
            <a:lvl4pPr marL="1600200" indent="-228600" eaLnBrk="0" hangingPunct="0">
              <a:defRPr kumimoji="1">
                <a:solidFill>
                  <a:schemeClr val="tx1"/>
                </a:solidFill>
                <a:latin typeface="Arial Narrow" pitchFamily="34" charset="0"/>
                <a:ea typeface="ＭＳ Ｐゴシック" charset="-128"/>
              </a:defRPr>
            </a:lvl4pPr>
            <a:lvl5pPr marL="2057400" indent="-228600" eaLnBrk="0" hangingPunct="0">
              <a:defRPr kumimoji="1">
                <a:solidFill>
                  <a:schemeClr val="tx1"/>
                </a:solidFill>
                <a:latin typeface="Arial Narrow"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Narrow"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Narrow"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Narrow"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Narrow" pitchFamily="34" charset="0"/>
                <a:ea typeface="ＭＳ Ｐゴシック" charset="-128"/>
              </a:defRPr>
            </a:lvl9pPr>
          </a:lstStyle>
          <a:p>
            <a:pPr eaLnBrk="1" hangingPunct="1"/>
            <a:r>
              <a:rPr lang="ja-JP" altLang="en-US" sz="1500" b="1" spc="-150" dirty="0">
                <a:latin typeface="ＭＳ Ｐゴシック" panose="020B0600070205080204" pitchFamily="50" charset="-128"/>
                <a:ea typeface="ＭＳ Ｐゴシック" panose="020B0600070205080204" pitchFamily="50" charset="-128"/>
              </a:rPr>
              <a:t>女性（婦人）</a:t>
            </a:r>
            <a:endParaRPr lang="en-US" altLang="ja-JP" sz="1500" b="1" spc="-150" dirty="0">
              <a:latin typeface="ＭＳ Ｐゴシック" panose="020B0600070205080204" pitchFamily="50" charset="-128"/>
              <a:ea typeface="ＭＳ Ｐゴシック" panose="020B0600070205080204" pitchFamily="50" charset="-128"/>
            </a:endParaRPr>
          </a:p>
          <a:p>
            <a:pPr eaLnBrk="1" hangingPunct="1"/>
            <a:r>
              <a:rPr lang="ja-JP" altLang="en-US" sz="1500" b="1" spc="-150" dirty="0">
                <a:latin typeface="ＭＳ Ｐゴシック" panose="020B0600070205080204" pitchFamily="50" charset="-128"/>
                <a:ea typeface="ＭＳ Ｐゴシック" panose="020B0600070205080204" pitchFamily="50" charset="-128"/>
              </a:rPr>
              <a:t>　　防火クラブ</a:t>
            </a:r>
            <a:endParaRPr lang="en-US" altLang="ja-JP" sz="1500" b="1" spc="-150" dirty="0">
              <a:latin typeface="ＭＳ Ｐゴシック" panose="020B0600070205080204" pitchFamily="50" charset="-128"/>
              <a:ea typeface="ＭＳ Ｐゴシック" panose="020B0600070205080204" pitchFamily="50" charset="-128"/>
            </a:endParaRPr>
          </a:p>
        </p:txBody>
      </p:sp>
      <p:sp>
        <p:nvSpPr>
          <p:cNvPr id="63" name="テキスト ボックス 23"/>
          <p:cNvSpPr txBox="1">
            <a:spLocks noChangeArrowheads="1"/>
          </p:cNvSpPr>
          <p:nvPr/>
        </p:nvSpPr>
        <p:spPr bwMode="auto">
          <a:xfrm>
            <a:off x="7932299" y="4009643"/>
            <a:ext cx="615553" cy="12086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wrap="square" anchor="ctr">
            <a:spAutoFit/>
          </a:bodyPr>
          <a:lstStyle>
            <a:lvl1pPr eaLnBrk="0" hangingPunct="0">
              <a:defRPr kumimoji="1">
                <a:solidFill>
                  <a:schemeClr val="tx1"/>
                </a:solidFill>
                <a:latin typeface="Arial Narrow" pitchFamily="34" charset="0"/>
                <a:ea typeface="ＭＳ Ｐゴシック" charset="-128"/>
              </a:defRPr>
            </a:lvl1pPr>
            <a:lvl2pPr marL="742950" indent="-285750" eaLnBrk="0" hangingPunct="0">
              <a:defRPr kumimoji="1">
                <a:solidFill>
                  <a:schemeClr val="tx1"/>
                </a:solidFill>
                <a:latin typeface="Arial Narrow" pitchFamily="34" charset="0"/>
                <a:ea typeface="ＭＳ Ｐゴシック" charset="-128"/>
              </a:defRPr>
            </a:lvl2pPr>
            <a:lvl3pPr marL="1143000" indent="-228600" eaLnBrk="0" hangingPunct="0">
              <a:defRPr kumimoji="1">
                <a:solidFill>
                  <a:schemeClr val="tx1"/>
                </a:solidFill>
                <a:latin typeface="Arial Narrow" pitchFamily="34" charset="0"/>
                <a:ea typeface="ＭＳ Ｐゴシック" charset="-128"/>
              </a:defRPr>
            </a:lvl3pPr>
            <a:lvl4pPr marL="1600200" indent="-228600" eaLnBrk="0" hangingPunct="0">
              <a:defRPr kumimoji="1">
                <a:solidFill>
                  <a:schemeClr val="tx1"/>
                </a:solidFill>
                <a:latin typeface="Arial Narrow" pitchFamily="34" charset="0"/>
                <a:ea typeface="ＭＳ Ｐゴシック" charset="-128"/>
              </a:defRPr>
            </a:lvl4pPr>
            <a:lvl5pPr marL="2057400" indent="-228600" eaLnBrk="0" hangingPunct="0">
              <a:defRPr kumimoji="1">
                <a:solidFill>
                  <a:schemeClr val="tx1"/>
                </a:solidFill>
                <a:latin typeface="Arial Narrow"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Narrow"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Narrow"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Narrow"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Narrow" pitchFamily="34" charset="0"/>
                <a:ea typeface="ＭＳ Ｐゴシック" charset="-128"/>
              </a:defRPr>
            </a:lvl9pPr>
          </a:lstStyle>
          <a:p>
            <a:pPr eaLnBrk="1" hangingPunct="1"/>
            <a:r>
              <a:rPr lang="ja-JP" altLang="en-US" sz="1400" b="1" dirty="0">
                <a:solidFill>
                  <a:srgbClr val="000000"/>
                </a:solidFill>
                <a:latin typeface="ＭＳ Ｐゴシック" panose="020B0600070205080204" pitchFamily="50" charset="-128"/>
                <a:ea typeface="ＭＳ Ｐゴシック" panose="020B0600070205080204" pitchFamily="50" charset="-128"/>
              </a:rPr>
              <a:t>少年消防</a:t>
            </a:r>
            <a:endParaRPr lang="en-US" altLang="ja-JP" sz="1400" b="1" dirty="0">
              <a:solidFill>
                <a:srgbClr val="000000"/>
              </a:solidFill>
              <a:latin typeface="ＭＳ Ｐゴシック" panose="020B0600070205080204" pitchFamily="50" charset="-128"/>
              <a:ea typeface="ＭＳ Ｐゴシック" panose="020B0600070205080204" pitchFamily="50" charset="-128"/>
            </a:endParaRPr>
          </a:p>
          <a:p>
            <a:pPr eaLnBrk="1" hangingPunct="1"/>
            <a:r>
              <a:rPr lang="ja-JP" altLang="en-US" sz="1400" b="1" dirty="0">
                <a:solidFill>
                  <a:srgbClr val="000000"/>
                </a:solidFill>
                <a:latin typeface="ＭＳ Ｐゴシック" panose="020B0600070205080204" pitchFamily="50" charset="-128"/>
                <a:ea typeface="ＭＳ Ｐゴシック" panose="020B0600070205080204" pitchFamily="50" charset="-128"/>
              </a:rPr>
              <a:t>　　　クラブ</a:t>
            </a:r>
            <a:endParaRPr lang="en-US" altLang="ja-JP" sz="1400" b="1" dirty="0">
              <a:solidFill>
                <a:srgbClr val="000000"/>
              </a:solidFill>
              <a:latin typeface="ＭＳ Ｐゴシック" panose="020B0600070205080204" pitchFamily="50" charset="-128"/>
              <a:ea typeface="ＭＳ Ｐゴシック" panose="020B0600070205080204" pitchFamily="50" charset="-128"/>
            </a:endParaRPr>
          </a:p>
        </p:txBody>
      </p:sp>
      <p:cxnSp>
        <p:nvCxnSpPr>
          <p:cNvPr id="55" name="直線コネクタ 54"/>
          <p:cNvCxnSpPr/>
          <p:nvPr/>
        </p:nvCxnSpPr>
        <p:spPr bwMode="auto">
          <a:xfrm flipH="1">
            <a:off x="6360347" y="3856794"/>
            <a:ext cx="1133796" cy="1628044"/>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5" name="正方形/長方形 4"/>
          <p:cNvSpPr/>
          <p:nvPr/>
        </p:nvSpPr>
        <p:spPr>
          <a:xfrm>
            <a:off x="6591588" y="4845535"/>
            <a:ext cx="1103817" cy="430887"/>
          </a:xfrm>
          <a:prstGeom prst="rect">
            <a:avLst/>
          </a:prstGeom>
        </p:spPr>
        <p:txBody>
          <a:bodyPr wrap="square">
            <a:spAutoFit/>
          </a:bodyPr>
          <a:lstStyle/>
          <a:p>
            <a:pPr eaLnBrk="1" hangingPunct="1"/>
            <a:r>
              <a:rPr lang="en-US" altLang="ja-JP" sz="1100" dirty="0">
                <a:solidFill>
                  <a:srgbClr val="000000"/>
                </a:solidFill>
                <a:latin typeface="ＭＳ Ｐゴシック" panose="020B0600070205080204" pitchFamily="50" charset="-128"/>
                <a:ea typeface="ＭＳ Ｐゴシック" panose="020B0600070205080204" pitchFamily="50" charset="-128"/>
              </a:rPr>
              <a:t> </a:t>
            </a:r>
            <a:r>
              <a:rPr lang="ja-JP" altLang="en-US" sz="1100" dirty="0">
                <a:solidFill>
                  <a:srgbClr val="000000"/>
                </a:solidFill>
                <a:latin typeface="ＭＳ Ｐゴシック" panose="020B0600070205080204" pitchFamily="50" charset="-128"/>
                <a:ea typeface="ＭＳ Ｐゴシック" panose="020B0600070205080204" pitchFamily="50" charset="-128"/>
              </a:rPr>
              <a:t>（</a:t>
            </a:r>
            <a:r>
              <a:rPr lang="en-US" altLang="ja-JP" sz="1100" dirty="0">
                <a:solidFill>
                  <a:srgbClr val="000000"/>
                </a:solidFill>
                <a:latin typeface="ＭＳ Ｐゴシック" panose="020B0600070205080204" pitchFamily="50" charset="-128"/>
                <a:ea typeface="ＭＳ Ｐゴシック" panose="020B0600070205080204" pitchFamily="50" charset="-128"/>
              </a:rPr>
              <a:t>8,035</a:t>
            </a:r>
            <a:r>
              <a:rPr lang="ja-JP" altLang="en-US" sz="1100" dirty="0">
                <a:solidFill>
                  <a:srgbClr val="000000"/>
                </a:solidFill>
                <a:latin typeface="ＭＳ Ｐゴシック" panose="020B0600070205080204" pitchFamily="50" charset="-128"/>
                <a:ea typeface="ＭＳ Ｐゴシック" panose="020B0600070205080204" pitchFamily="50" charset="-128"/>
              </a:rPr>
              <a:t>クラブ）</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a:p>
            <a:pPr eaLnBrk="1" hangingPunct="1"/>
            <a:r>
              <a:rPr lang="ja-JP" altLang="en-US" sz="1100" dirty="0">
                <a:solidFill>
                  <a:srgbClr val="000000"/>
                </a:solidFill>
                <a:latin typeface="ＭＳ Ｐゴシック" panose="020B0600070205080204" pitchFamily="50" charset="-128"/>
                <a:ea typeface="ＭＳ Ｐゴシック" panose="020B0600070205080204" pitchFamily="50" charset="-128"/>
              </a:rPr>
              <a:t>約</a:t>
            </a:r>
            <a:r>
              <a:rPr lang="en-US" altLang="ja-JP" sz="1100" dirty="0">
                <a:solidFill>
                  <a:srgbClr val="000000"/>
                </a:solidFill>
                <a:latin typeface="ＭＳ Ｐゴシック" panose="020B0600070205080204" pitchFamily="50" charset="-128"/>
                <a:ea typeface="ＭＳ Ｐゴシック" panose="020B0600070205080204" pitchFamily="50" charset="-128"/>
              </a:rPr>
              <a:t>120</a:t>
            </a:r>
            <a:r>
              <a:rPr lang="ja-JP" altLang="en-US" sz="1100" dirty="0">
                <a:solidFill>
                  <a:srgbClr val="000000"/>
                </a:solidFill>
                <a:latin typeface="ＭＳ Ｐゴシック" panose="020B0600070205080204" pitchFamily="50" charset="-128"/>
                <a:ea typeface="ＭＳ Ｐゴシック" panose="020B0600070205080204" pitchFamily="50" charset="-128"/>
              </a:rPr>
              <a:t>万人</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7424382" y="4856797"/>
            <a:ext cx="1042489" cy="430887"/>
          </a:xfrm>
          <a:prstGeom prst="rect">
            <a:avLst/>
          </a:prstGeom>
        </p:spPr>
        <p:txBody>
          <a:bodyPr wrap="square">
            <a:spAutoFit/>
          </a:bodyPr>
          <a:lstStyle/>
          <a:p>
            <a:pPr eaLnBrk="1" hangingPunct="1"/>
            <a:r>
              <a:rPr lang="en-US" altLang="ja-JP" sz="1100" dirty="0">
                <a:solidFill>
                  <a:srgbClr val="000000"/>
                </a:solidFill>
                <a:latin typeface="ＭＳ Ｐゴシック" panose="020B0600070205080204" pitchFamily="50" charset="-128"/>
                <a:ea typeface="ＭＳ Ｐゴシック" panose="020B0600070205080204" pitchFamily="50" charset="-128"/>
              </a:rPr>
              <a:t> </a:t>
            </a:r>
            <a:r>
              <a:rPr lang="ja-JP" altLang="en-US" sz="1100" dirty="0">
                <a:solidFill>
                  <a:srgbClr val="000000"/>
                </a:solidFill>
                <a:latin typeface="ＭＳ Ｐゴシック" panose="020B0600070205080204" pitchFamily="50" charset="-128"/>
                <a:ea typeface="ＭＳ Ｐゴシック" panose="020B0600070205080204" pitchFamily="50" charset="-128"/>
              </a:rPr>
              <a:t>（</a:t>
            </a:r>
            <a:r>
              <a:rPr lang="en-US" altLang="ja-JP" sz="1100" dirty="0">
                <a:solidFill>
                  <a:srgbClr val="000000"/>
                </a:solidFill>
                <a:latin typeface="ＭＳ Ｐゴシック" panose="020B0600070205080204" pitchFamily="50" charset="-128"/>
                <a:ea typeface="ＭＳ Ｐゴシック" panose="020B0600070205080204" pitchFamily="50" charset="-128"/>
              </a:rPr>
              <a:t>4,442</a:t>
            </a:r>
            <a:r>
              <a:rPr lang="ja-JP" altLang="en-US" sz="1100" dirty="0">
                <a:solidFill>
                  <a:srgbClr val="000000"/>
                </a:solidFill>
                <a:latin typeface="ＭＳ Ｐゴシック" panose="020B0600070205080204" pitchFamily="50" charset="-128"/>
                <a:ea typeface="ＭＳ Ｐゴシック" panose="020B0600070205080204" pitchFamily="50" charset="-128"/>
              </a:rPr>
              <a:t>クラブ）</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a:p>
            <a:pPr eaLnBrk="1" hangingPunct="1"/>
            <a:r>
              <a:rPr lang="ja-JP" altLang="en-US" sz="1100" dirty="0">
                <a:solidFill>
                  <a:srgbClr val="000000"/>
                </a:solidFill>
                <a:latin typeface="ＭＳ Ｐゴシック" panose="020B0600070205080204" pitchFamily="50" charset="-128"/>
                <a:ea typeface="ＭＳ Ｐゴシック" panose="020B0600070205080204" pitchFamily="50" charset="-128"/>
              </a:rPr>
              <a:t>約</a:t>
            </a:r>
            <a:r>
              <a:rPr lang="en-US" altLang="ja-JP" sz="1100" dirty="0">
                <a:solidFill>
                  <a:srgbClr val="000000"/>
                </a:solidFill>
                <a:latin typeface="ＭＳ Ｐゴシック" panose="020B0600070205080204" pitchFamily="50" charset="-128"/>
                <a:ea typeface="ＭＳ Ｐゴシック" panose="020B0600070205080204" pitchFamily="50" charset="-128"/>
              </a:rPr>
              <a:t>41</a:t>
            </a:r>
            <a:r>
              <a:rPr lang="ja-JP" altLang="en-US" sz="1100" dirty="0">
                <a:solidFill>
                  <a:srgbClr val="000000"/>
                </a:solidFill>
                <a:latin typeface="ＭＳ Ｐゴシック" panose="020B0600070205080204" pitchFamily="50" charset="-128"/>
                <a:ea typeface="ＭＳ Ｐゴシック" panose="020B0600070205080204" pitchFamily="50" charset="-128"/>
              </a:rPr>
              <a:t>万人</a:t>
            </a:r>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
        <p:nvSpPr>
          <p:cNvPr id="56" name="テキスト ボックス 55"/>
          <p:cNvSpPr txBox="1"/>
          <p:nvPr/>
        </p:nvSpPr>
        <p:spPr>
          <a:xfrm>
            <a:off x="10821747" y="6400412"/>
            <a:ext cx="432048" cy="307777"/>
          </a:xfrm>
          <a:prstGeom prst="rect">
            <a:avLst/>
          </a:prstGeom>
          <a:noFill/>
        </p:spPr>
        <p:txBody>
          <a:bodyPr wrap="square" rtlCol="0">
            <a:spAutoFit/>
          </a:bodyPr>
          <a:lstStyle/>
          <a:p>
            <a:pPr algn="r"/>
            <a:r>
              <a:rPr lang="en-US" altLang="ja-JP" sz="1400" dirty="0">
                <a:solidFill>
                  <a:prstClr val="black"/>
                </a:solidFill>
                <a:latin typeface="+mj-lt"/>
                <a:ea typeface="HG丸ｺﾞｼｯｸM-PRO" panose="020F0600000000000000" pitchFamily="50" charset="-128"/>
              </a:rPr>
              <a:t>2</a:t>
            </a:r>
            <a:endParaRPr lang="ja-JP" altLang="en-US" sz="1400" dirty="0">
              <a:solidFill>
                <a:prstClr val="black"/>
              </a:solidFill>
              <a:latin typeface="+mj-lt"/>
              <a:ea typeface="HG丸ｺﾞｼｯｸM-PRO" panose="020F0600000000000000" pitchFamily="50" charset="-128"/>
            </a:endParaRPr>
          </a:p>
        </p:txBody>
      </p:sp>
      <p:sp>
        <p:nvSpPr>
          <p:cNvPr id="12" name="フッター プレースホルダー 11"/>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868290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EED08E-E773-49D2-880E-C54A938B72F5}"/>
              </a:ext>
            </a:extLst>
          </p:cNvPr>
          <p:cNvSpPr>
            <a:spLocks noGrp="1"/>
          </p:cNvSpPr>
          <p:nvPr>
            <p:ph type="title"/>
          </p:nvPr>
        </p:nvSpPr>
        <p:spPr>
          <a:xfrm>
            <a:off x="0" y="0"/>
            <a:ext cx="12192000" cy="746408"/>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参考</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食器棚のガラス</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の</a:t>
            </a:r>
            <a:r>
              <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飛散防止も</a:t>
            </a:r>
          </a:p>
        </p:txBody>
      </p:sp>
      <p:sp>
        <p:nvSpPr>
          <p:cNvPr id="4" name="スライド番号プレースホルダー 3">
            <a:extLst>
              <a:ext uri="{FF2B5EF4-FFF2-40B4-BE49-F238E27FC236}">
                <a16:creationId xmlns:a16="http://schemas.microsoft.com/office/drawing/2014/main" id="{42556472-D182-4BA3-AB11-B24655D804D9}"/>
              </a:ext>
            </a:extLst>
          </p:cNvPr>
          <p:cNvSpPr>
            <a:spLocks noGrp="1"/>
          </p:cNvSpPr>
          <p:nvPr>
            <p:ph type="sldNum" sz="quarter" idx="12"/>
          </p:nvPr>
        </p:nvSpPr>
        <p:spPr>
          <a:xfrm>
            <a:off x="9052560" y="6202606"/>
            <a:ext cx="2057400" cy="365125"/>
          </a:xfrm>
        </p:spPr>
        <p:txBody>
          <a:bodyPr/>
          <a:lstStyle/>
          <a:p>
            <a:r>
              <a:rPr kumimoji="1" lang="en-US" altLang="ja-JP" sz="1400" dirty="0"/>
              <a:t>47</a:t>
            </a:r>
            <a:endParaRPr kumimoji="1" lang="ja-JP" altLang="en-US" sz="1400" dirty="0"/>
          </a:p>
        </p:txBody>
      </p:sp>
      <p:sp>
        <p:nvSpPr>
          <p:cNvPr id="6" name="コンテンツ プレースホルダー 2">
            <a:extLst>
              <a:ext uri="{FF2B5EF4-FFF2-40B4-BE49-F238E27FC236}">
                <a16:creationId xmlns:a16="http://schemas.microsoft.com/office/drawing/2014/main" id="{CA5386BA-7FCA-4EA0-8E6F-841B96B637F7}"/>
              </a:ext>
            </a:extLst>
          </p:cNvPr>
          <p:cNvSpPr txBox="1">
            <a:spLocks/>
          </p:cNvSpPr>
          <p:nvPr/>
        </p:nvSpPr>
        <p:spPr>
          <a:xfrm>
            <a:off x="5523507" y="2733355"/>
            <a:ext cx="4816137" cy="3728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lnSpc>
                <a:spcPct val="100000"/>
              </a:lnSpc>
              <a:spcBef>
                <a:spcPts val="0"/>
              </a:spcBef>
              <a:spcAft>
                <a:spcPts val="1200"/>
              </a:spcAft>
              <a:buClr>
                <a:srgbClr val="404040"/>
              </a:buClr>
            </a:pPr>
            <a:r>
              <a:rPr lang="ja-JP" altLang="en-US" sz="2400" u="sng">
                <a:solidFill>
                  <a:srgbClr val="FF2800"/>
                </a:solidFill>
                <a:latin typeface="HGPｺﾞｼｯｸE" panose="020B0900000000000000" pitchFamily="50" charset="-128"/>
                <a:ea typeface="HGPｺﾞｼｯｸE" panose="020B0900000000000000" pitchFamily="50" charset="-128"/>
              </a:rPr>
              <a:t>ガラス戸の両面に貼る</a:t>
            </a:r>
            <a:r>
              <a:rPr lang="ja-JP" altLang="en-US" sz="2400">
                <a:solidFill>
                  <a:srgbClr val="404040"/>
                </a:solidFill>
                <a:latin typeface="HGPｺﾞｼｯｸE" panose="020B0900000000000000" pitchFamily="50" charset="-128"/>
                <a:ea typeface="HGPｺﾞｼｯｸE" panose="020B0900000000000000" pitchFamily="50" charset="-128"/>
              </a:rPr>
              <a:t>ことにより、飛散防止効果が高くなる</a:t>
            </a:r>
            <a:endParaRPr lang="en-US" altLang="ja-JP" sz="2400">
              <a:solidFill>
                <a:srgbClr val="404040"/>
              </a:solidFill>
              <a:latin typeface="HGPｺﾞｼｯｸE" panose="020B0900000000000000" pitchFamily="50" charset="-128"/>
              <a:ea typeface="HGPｺﾞｼｯｸE" panose="020B0900000000000000" pitchFamily="50" charset="-128"/>
            </a:endParaRPr>
          </a:p>
          <a:p>
            <a:pPr algn="just">
              <a:lnSpc>
                <a:spcPct val="100000"/>
              </a:lnSpc>
              <a:spcBef>
                <a:spcPts val="0"/>
              </a:spcBef>
              <a:spcAft>
                <a:spcPts val="1200"/>
              </a:spcAft>
              <a:buClr>
                <a:srgbClr val="404040"/>
              </a:buClr>
            </a:pPr>
            <a:r>
              <a:rPr lang="ja-JP" altLang="en-US" sz="2400" u="sng">
                <a:solidFill>
                  <a:srgbClr val="FF2800"/>
                </a:solidFill>
                <a:latin typeface="HGPｺﾞｼｯｸE" panose="020B0900000000000000" pitchFamily="50" charset="-128"/>
                <a:ea typeface="HGPｺﾞｼｯｸE" panose="020B0900000000000000" pitchFamily="50" charset="-128"/>
              </a:rPr>
              <a:t>片面に貼る場合は、外側のガラス面に貼る</a:t>
            </a:r>
            <a:endParaRPr lang="en-US" altLang="ja-JP" sz="2400" u="sng">
              <a:solidFill>
                <a:srgbClr val="FF2800"/>
              </a:solidFill>
              <a:latin typeface="HGPｺﾞｼｯｸE" panose="020B0900000000000000" pitchFamily="50" charset="-128"/>
              <a:ea typeface="HGPｺﾞｼｯｸE" panose="020B0900000000000000" pitchFamily="50" charset="-128"/>
            </a:endParaRPr>
          </a:p>
          <a:p>
            <a:pPr algn="just">
              <a:lnSpc>
                <a:spcPct val="100000"/>
              </a:lnSpc>
              <a:spcBef>
                <a:spcPts val="0"/>
              </a:spcBef>
              <a:spcAft>
                <a:spcPts val="1200"/>
              </a:spcAft>
            </a:pPr>
            <a:r>
              <a:rPr lang="ja-JP" altLang="en-US" sz="2400">
                <a:solidFill>
                  <a:srgbClr val="404040"/>
                </a:solidFill>
                <a:latin typeface="HGPｺﾞｼｯｸE" panose="020B0900000000000000" pitchFamily="50" charset="-128"/>
                <a:ea typeface="HGPｺﾞｼｯｸE" panose="020B0900000000000000" pitchFamily="50" charset="-128"/>
              </a:rPr>
              <a:t>霧吹きで、ガラスとフィルムに十分な水を吹きかけて貼り付ける</a:t>
            </a:r>
            <a:r>
              <a:rPr lang="en-US" altLang="ja-JP" sz="2400">
                <a:solidFill>
                  <a:srgbClr val="404040"/>
                </a:solidFill>
                <a:latin typeface="HGPｺﾞｼｯｸE" panose="020B0900000000000000" pitchFamily="50" charset="-128"/>
                <a:ea typeface="HGPｺﾞｼｯｸE" panose="020B0900000000000000" pitchFamily="50" charset="-128"/>
              </a:rPr>
              <a:t>(</a:t>
            </a:r>
            <a:r>
              <a:rPr lang="ja-JP" altLang="en-US" sz="2400">
                <a:solidFill>
                  <a:srgbClr val="404040"/>
                </a:solidFill>
                <a:latin typeface="HGPｺﾞｼｯｸE" panose="020B0900000000000000" pitchFamily="50" charset="-128"/>
                <a:ea typeface="HGPｺﾞｼｯｸE" panose="020B0900000000000000" pitchFamily="50" charset="-128"/>
              </a:rPr>
              <a:t>水の中に中性洗剤を１滴ほど入れるとフィルムが滑り動くようになる）</a:t>
            </a:r>
          </a:p>
        </p:txBody>
      </p:sp>
      <p:sp>
        <p:nvSpPr>
          <p:cNvPr id="8" name="コンテンツ プレースホルダー 2">
            <a:extLst>
              <a:ext uri="{FF2B5EF4-FFF2-40B4-BE49-F238E27FC236}">
                <a16:creationId xmlns:a16="http://schemas.microsoft.com/office/drawing/2014/main" id="{6FEB2DFE-B1AD-470D-A011-C3F15135DDC6}"/>
              </a:ext>
            </a:extLst>
          </p:cNvPr>
          <p:cNvSpPr txBox="1">
            <a:spLocks/>
          </p:cNvSpPr>
          <p:nvPr/>
        </p:nvSpPr>
        <p:spPr>
          <a:xfrm>
            <a:off x="1821160" y="5249745"/>
            <a:ext cx="3435313" cy="1171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800">
                <a:solidFill>
                  <a:schemeClr val="tx1">
                    <a:lumMod val="75000"/>
                    <a:lumOff val="25000"/>
                  </a:schemeClr>
                </a:solidFill>
                <a:latin typeface="HGPｺﾞｼｯｸE" panose="020B0900000000000000" pitchFamily="50" charset="-128"/>
                <a:ea typeface="HGPｺﾞｼｯｸE" panose="020B0900000000000000" pitchFamily="50" charset="-128"/>
              </a:rPr>
              <a:t>ガラス飛散防止フィルム</a:t>
            </a:r>
            <a:endParaRPr lang="en-US" altLang="ja-JP" sz="1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indent="0" algn="ctr">
              <a:lnSpc>
                <a:spcPct val="100000"/>
              </a:lnSpc>
              <a:spcBef>
                <a:spcPts val="0"/>
              </a:spcBef>
              <a:buNone/>
            </a:pPr>
            <a:r>
              <a:rPr lang="ja-JP" altLang="en-US" sz="1800">
                <a:solidFill>
                  <a:schemeClr val="tx1">
                    <a:lumMod val="75000"/>
                    <a:lumOff val="25000"/>
                  </a:schemeClr>
                </a:solidFill>
                <a:latin typeface="HGPｺﾞｼｯｸE" panose="020B0900000000000000" pitchFamily="50" charset="-128"/>
                <a:ea typeface="HGPｺﾞｼｯｸE" panose="020B0900000000000000" pitchFamily="50" charset="-128"/>
              </a:rPr>
              <a:t>の貼り付け</a:t>
            </a:r>
            <a:endParaRPr lang="en-US" altLang="ja-JP" sz="1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59EEF2CB-6E78-4CB9-A45E-8E89F05CF0E1}"/>
              </a:ext>
            </a:extLst>
          </p:cNvPr>
          <p:cNvSpPr/>
          <p:nvPr/>
        </p:nvSpPr>
        <p:spPr>
          <a:xfrm>
            <a:off x="1786800" y="853478"/>
            <a:ext cx="8618400" cy="1518431"/>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ja-JP" altLang="en-US" sz="2800">
                <a:solidFill>
                  <a:srgbClr val="404040"/>
                </a:solidFill>
                <a:latin typeface="HGPｺﾞｼｯｸE" panose="020B0900000000000000" pitchFamily="50" charset="-128"/>
                <a:ea typeface="HGPｺﾞｼｯｸE" panose="020B0900000000000000" pitchFamily="50" charset="-128"/>
              </a:rPr>
              <a:t>食器棚のガラスには、ガラス飛散防止フィルムを貼って、ガラスが割れた際の被災を防ぐ</a:t>
            </a:r>
          </a:p>
          <a:p>
            <a:pPr algn="just"/>
            <a:r>
              <a:rPr lang="ja-JP" altLang="en-US" sz="2800">
                <a:solidFill>
                  <a:srgbClr val="404040"/>
                </a:solidFill>
                <a:latin typeface="HGPｺﾞｼｯｸE" panose="020B0900000000000000" pitchFamily="50" charset="-128"/>
                <a:ea typeface="HGPｺﾞｼｯｸE" panose="020B0900000000000000" pitchFamily="50" charset="-128"/>
              </a:rPr>
              <a:t>部屋のガラスに貼って、避難ルートや生活空間を確保</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pic>
        <p:nvPicPr>
          <p:cNvPr id="11" name="図 10">
            <a:extLst>
              <a:ext uri="{FF2B5EF4-FFF2-40B4-BE49-F238E27FC236}">
                <a16:creationId xmlns:a16="http://schemas.microsoft.com/office/drawing/2014/main" id="{A5040585-9893-4C91-B7E5-5917AA39387A}"/>
              </a:ext>
            </a:extLst>
          </p:cNvPr>
          <p:cNvPicPr>
            <a:picLocks noChangeAspect="1"/>
          </p:cNvPicPr>
          <p:nvPr/>
        </p:nvPicPr>
        <p:blipFill rotWithShape="1">
          <a:blip r:embed="rId3"/>
          <a:srcRect l="14609" t="32835" r="38435" b="15297"/>
          <a:stretch/>
        </p:blipFill>
        <p:spPr>
          <a:xfrm>
            <a:off x="2024172" y="2945201"/>
            <a:ext cx="3131365" cy="2233928"/>
          </a:xfrm>
          <a:prstGeom prst="rect">
            <a:avLst/>
          </a:prstGeom>
        </p:spPr>
      </p:pic>
      <p:sp>
        <p:nvSpPr>
          <p:cNvPr id="12" name="テキスト ボックス 11">
            <a:extLst>
              <a:ext uri="{FF2B5EF4-FFF2-40B4-BE49-F238E27FC236}">
                <a16:creationId xmlns:a16="http://schemas.microsoft.com/office/drawing/2014/main" id="{3A9E1CF3-F971-4D0D-AAF1-B71E9C1DA0E4}"/>
              </a:ext>
            </a:extLst>
          </p:cNvPr>
          <p:cNvSpPr txBox="1"/>
          <p:nvPr/>
        </p:nvSpPr>
        <p:spPr>
          <a:xfrm>
            <a:off x="1524000" y="6567731"/>
            <a:ext cx="449353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参考：総務省消防庁　防災学習</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DVD</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「ふせごう</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家具等の転落防止対策</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13" name="正方形/長方形 12">
            <a:extLst>
              <a:ext uri="{FF2B5EF4-FFF2-40B4-BE49-F238E27FC236}">
                <a16:creationId xmlns:a16="http://schemas.microsoft.com/office/drawing/2014/main" id="{83400DFE-6B5D-44AF-B7A1-50125CA07215}"/>
              </a:ext>
            </a:extLst>
          </p:cNvPr>
          <p:cNvSpPr/>
          <p:nvPr/>
        </p:nvSpPr>
        <p:spPr>
          <a:xfrm>
            <a:off x="6463748" y="96000"/>
            <a:ext cx="5612296" cy="7574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E" panose="020B0900000000000000" pitchFamily="50" charset="-128"/>
                <a:ea typeface="HGPｺﾞｼｯｸE" panose="020B0900000000000000" pitchFamily="50" charset="-128"/>
              </a:rPr>
              <a:t>各地域の状況に応じて、「地震に対するわが家の安全対策③家具類の転倒・落下・移動防止対策のポイント」後に参考資料として本スライドを活用して下さい。</a:t>
            </a:r>
          </a:p>
        </p:txBody>
      </p:sp>
    </p:spTree>
    <p:extLst>
      <p:ext uri="{BB962C8B-B14F-4D97-AF65-F5344CB8AC3E}">
        <p14:creationId xmlns:p14="http://schemas.microsoft.com/office/powerpoint/2010/main" val="557770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7D493694-A9D3-43B7-9E73-FBA1620B7D13}"/>
              </a:ext>
            </a:extLst>
          </p:cNvPr>
          <p:cNvSpPr/>
          <p:nvPr/>
        </p:nvSpPr>
        <p:spPr>
          <a:xfrm>
            <a:off x="7537334" y="2096539"/>
            <a:ext cx="2808011" cy="4295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44" name="正方形/長方形 43">
            <a:extLst>
              <a:ext uri="{FF2B5EF4-FFF2-40B4-BE49-F238E27FC236}">
                <a16:creationId xmlns:a16="http://schemas.microsoft.com/office/drawing/2014/main" id="{EEAC5218-2D29-4B24-9C65-E43C0A5D78E3}"/>
              </a:ext>
            </a:extLst>
          </p:cNvPr>
          <p:cNvSpPr/>
          <p:nvPr/>
        </p:nvSpPr>
        <p:spPr>
          <a:xfrm>
            <a:off x="7545958" y="1725203"/>
            <a:ext cx="2799386"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家具をゆらゆらさせない</a:t>
            </a:r>
          </a:p>
        </p:txBody>
      </p:sp>
      <p:sp>
        <p:nvSpPr>
          <p:cNvPr id="45" name="テキスト ボックス 44">
            <a:extLst>
              <a:ext uri="{FF2B5EF4-FFF2-40B4-BE49-F238E27FC236}">
                <a16:creationId xmlns:a16="http://schemas.microsoft.com/office/drawing/2014/main" id="{83801FD1-C4BD-4CA6-99DF-BC0DC68569A9}"/>
              </a:ext>
            </a:extLst>
          </p:cNvPr>
          <p:cNvSpPr txBox="1"/>
          <p:nvPr/>
        </p:nvSpPr>
        <p:spPr>
          <a:xfrm>
            <a:off x="7607558" y="2314993"/>
            <a:ext cx="2667561" cy="830997"/>
          </a:xfrm>
          <a:prstGeom prst="rect">
            <a:avLst/>
          </a:prstGeom>
          <a:noFill/>
        </p:spPr>
        <p:txBody>
          <a:bodyPr wrap="square" rtlCol="0">
            <a:spAutoFit/>
          </a:bodyPr>
          <a:lstStyle/>
          <a:p>
            <a:pPr algn="just"/>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軽いものを上に、重いものを下に置くことで、家具の重心を下げて転倒しにくくする</a:t>
            </a:r>
          </a:p>
        </p:txBody>
      </p:sp>
      <p:sp>
        <p:nvSpPr>
          <p:cNvPr id="37" name="正方形/長方形 36">
            <a:extLst>
              <a:ext uri="{FF2B5EF4-FFF2-40B4-BE49-F238E27FC236}">
                <a16:creationId xmlns:a16="http://schemas.microsoft.com/office/drawing/2014/main" id="{5313C8F1-608A-4CF7-9894-48D60072EDC1}"/>
              </a:ext>
            </a:extLst>
          </p:cNvPr>
          <p:cNvSpPr/>
          <p:nvPr/>
        </p:nvSpPr>
        <p:spPr>
          <a:xfrm>
            <a:off x="4653763" y="2096539"/>
            <a:ext cx="2808011" cy="4295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38" name="正方形/長方形 37">
            <a:extLst>
              <a:ext uri="{FF2B5EF4-FFF2-40B4-BE49-F238E27FC236}">
                <a16:creationId xmlns:a16="http://schemas.microsoft.com/office/drawing/2014/main" id="{594D191B-9743-4A18-96FC-C45DE13A98A3}"/>
              </a:ext>
            </a:extLst>
          </p:cNvPr>
          <p:cNvSpPr/>
          <p:nvPr/>
        </p:nvSpPr>
        <p:spPr>
          <a:xfrm>
            <a:off x="4662387" y="1725203"/>
            <a:ext cx="2799386"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収納物を落下させない</a:t>
            </a:r>
          </a:p>
        </p:txBody>
      </p:sp>
      <p:sp>
        <p:nvSpPr>
          <p:cNvPr id="6" name="正方形/長方形 5">
            <a:extLst>
              <a:ext uri="{FF2B5EF4-FFF2-40B4-BE49-F238E27FC236}">
                <a16:creationId xmlns:a16="http://schemas.microsoft.com/office/drawing/2014/main" id="{97674EDE-BA80-4B44-BFC7-4D5E64AE77DE}"/>
              </a:ext>
            </a:extLst>
          </p:cNvPr>
          <p:cNvSpPr/>
          <p:nvPr/>
        </p:nvSpPr>
        <p:spPr>
          <a:xfrm>
            <a:off x="1769722" y="2096539"/>
            <a:ext cx="2808011" cy="4295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36" name="正方形/長方形 35">
            <a:extLst>
              <a:ext uri="{FF2B5EF4-FFF2-40B4-BE49-F238E27FC236}">
                <a16:creationId xmlns:a16="http://schemas.microsoft.com/office/drawing/2014/main" id="{0D0A0CA9-DBCE-472C-BD80-98D37C83C549}"/>
              </a:ext>
            </a:extLst>
          </p:cNvPr>
          <p:cNvSpPr/>
          <p:nvPr/>
        </p:nvSpPr>
        <p:spPr>
          <a:xfrm>
            <a:off x="1778346" y="1725203"/>
            <a:ext cx="2799386"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扉を解放させない</a:t>
            </a:r>
          </a:p>
        </p:txBody>
      </p:sp>
      <p:sp>
        <p:nvSpPr>
          <p:cNvPr id="2" name="タイトル 1">
            <a:extLst>
              <a:ext uri="{FF2B5EF4-FFF2-40B4-BE49-F238E27FC236}">
                <a16:creationId xmlns:a16="http://schemas.microsoft.com/office/drawing/2014/main" id="{DD191A67-7C4D-47C1-B001-3FC77B77E586}"/>
              </a:ext>
            </a:extLst>
          </p:cNvPr>
          <p:cNvSpPr>
            <a:spLocks noGrp="1"/>
          </p:cNvSpPr>
          <p:nvPr>
            <p:ph type="title"/>
          </p:nvPr>
        </p:nvSpPr>
        <p:spPr>
          <a:xfrm>
            <a:off x="0" y="18378"/>
            <a:ext cx="12192000" cy="683444"/>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参考</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扉開放防止、収容物の落下、収容物の工夫</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036DD6DF-F038-4AE2-9095-29BCD45D158A}"/>
              </a:ext>
            </a:extLst>
          </p:cNvPr>
          <p:cNvSpPr>
            <a:spLocks noGrp="1"/>
          </p:cNvSpPr>
          <p:nvPr>
            <p:ph type="sldNum" sz="quarter" idx="12"/>
          </p:nvPr>
        </p:nvSpPr>
        <p:spPr>
          <a:xfrm>
            <a:off x="8520843" y="6251740"/>
            <a:ext cx="2743200" cy="365125"/>
          </a:xfrm>
        </p:spPr>
        <p:txBody>
          <a:bodyPr/>
          <a:lstStyle/>
          <a:p>
            <a:r>
              <a:rPr kumimoji="1" lang="en-US" altLang="ja-JP" sz="1400" dirty="0"/>
              <a:t>48</a:t>
            </a:r>
            <a:endParaRPr kumimoji="1" lang="ja-JP" altLang="en-US" sz="1400" dirty="0"/>
          </a:p>
        </p:txBody>
      </p:sp>
      <p:sp>
        <p:nvSpPr>
          <p:cNvPr id="5" name="テキスト ボックス 4">
            <a:extLst>
              <a:ext uri="{FF2B5EF4-FFF2-40B4-BE49-F238E27FC236}">
                <a16:creationId xmlns:a16="http://schemas.microsoft.com/office/drawing/2014/main" id="{FB412B72-7D09-4A7E-BBF0-C699E1AD801D}"/>
              </a:ext>
            </a:extLst>
          </p:cNvPr>
          <p:cNvSpPr txBox="1"/>
          <p:nvPr/>
        </p:nvSpPr>
        <p:spPr>
          <a:xfrm>
            <a:off x="1524000" y="6591443"/>
            <a:ext cx="5690982" cy="261610"/>
          </a:xfrm>
          <a:prstGeom prst="rect">
            <a:avLst/>
          </a:prstGeom>
          <a:noFill/>
        </p:spPr>
        <p:txBody>
          <a:bodyPr wrap="none" rtlCol="0">
            <a:spAutoFit/>
          </a:bodyPr>
          <a:lstStyle/>
          <a:p>
            <a:r>
              <a:rPr lang="ja-JP" altLang="en-US" sz="1100">
                <a:solidFill>
                  <a:srgbClr val="404040"/>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rgbClr val="404040"/>
                </a:solidFill>
                <a:latin typeface="HGPｺﾞｼｯｸE" panose="020B0900000000000000" pitchFamily="50" charset="-128"/>
                <a:ea typeface="HGPｺﾞｼｯｸE" panose="020B0900000000000000" pitchFamily="50" charset="-128"/>
              </a:rPr>
              <a:t>-</a:t>
            </a:r>
            <a:r>
              <a:rPr lang="ja-JP" altLang="en-US" sz="1100">
                <a:solidFill>
                  <a:srgbClr val="404040"/>
                </a:solidFill>
                <a:latin typeface="HGPｺﾞｼｯｸE" panose="020B0900000000000000" pitchFamily="50" charset="-128"/>
                <a:ea typeface="HGPｺﾞｼｯｸE" panose="020B0900000000000000" pitchFamily="50" charset="-128"/>
              </a:rPr>
              <a:t>室内の地震対策</a:t>
            </a:r>
            <a:r>
              <a:rPr lang="en-US" altLang="ja-JP" sz="1100">
                <a:solidFill>
                  <a:srgbClr val="404040"/>
                </a:solidFill>
                <a:latin typeface="HGPｺﾞｼｯｸE" panose="020B0900000000000000" pitchFamily="50" charset="-128"/>
                <a:ea typeface="HGPｺﾞｼｯｸE" panose="020B0900000000000000" pitchFamily="50" charset="-128"/>
              </a:rPr>
              <a:t>-</a:t>
            </a:r>
            <a:r>
              <a:rPr lang="ja-JP" altLang="en-US" sz="1100">
                <a:solidFill>
                  <a:srgbClr val="404040"/>
                </a:solidFill>
                <a:latin typeface="HGPｺﾞｼｯｸE" panose="020B0900000000000000" pitchFamily="50" charset="-128"/>
                <a:ea typeface="HGPｺﾞｼｯｸE" panose="020B0900000000000000" pitchFamily="50" charset="-128"/>
              </a:rPr>
              <a:t>（</a:t>
            </a:r>
            <a:r>
              <a:rPr lang="en-US" altLang="ja-JP" sz="1100">
                <a:solidFill>
                  <a:srgbClr val="404040"/>
                </a:solidFill>
                <a:latin typeface="HGPｺﾞｼｯｸE" panose="020B0900000000000000" pitchFamily="50" charset="-128"/>
                <a:ea typeface="HGPｺﾞｼｯｸE" panose="020B0900000000000000" pitchFamily="50" charset="-128"/>
              </a:rPr>
              <a:t>p.17</a:t>
            </a:r>
            <a:r>
              <a:rPr lang="ja-JP" altLang="en-US" sz="1100">
                <a:solidFill>
                  <a:srgbClr val="404040"/>
                </a:solidFill>
                <a:latin typeface="HGPｺﾞｼｯｸE" panose="020B0900000000000000" pitchFamily="50" charset="-128"/>
                <a:ea typeface="HGPｺﾞｼｯｸE" panose="020B0900000000000000" pitchFamily="50" charset="-128"/>
              </a:rPr>
              <a:t>）」</a:t>
            </a:r>
          </a:p>
        </p:txBody>
      </p:sp>
      <p:pic>
        <p:nvPicPr>
          <p:cNvPr id="15" name="コンテンツ プレースホルダー 5">
            <a:extLst>
              <a:ext uri="{FF2B5EF4-FFF2-40B4-BE49-F238E27FC236}">
                <a16:creationId xmlns:a16="http://schemas.microsoft.com/office/drawing/2014/main" id="{02836DAF-DBB3-4341-99B8-4893A03A4F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8339" y="5237971"/>
            <a:ext cx="987138" cy="868850"/>
          </a:xfrm>
          <a:prstGeom prst="rect">
            <a:avLst/>
          </a:prstGeom>
        </p:spPr>
      </p:pic>
      <p:pic>
        <p:nvPicPr>
          <p:cNvPr id="16" name="コンテンツ プレースホルダー 5">
            <a:extLst>
              <a:ext uri="{FF2B5EF4-FFF2-40B4-BE49-F238E27FC236}">
                <a16:creationId xmlns:a16="http://schemas.microsoft.com/office/drawing/2014/main" id="{6B4692DF-8B09-4B8E-B3CF-76CC4C06DE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4" r="-1"/>
          <a:stretch/>
        </p:blipFill>
        <p:spPr>
          <a:xfrm>
            <a:off x="1918339" y="3462590"/>
            <a:ext cx="2403050" cy="1080000"/>
          </a:xfrm>
          <a:prstGeom prst="rect">
            <a:avLst/>
          </a:prstGeom>
        </p:spPr>
      </p:pic>
      <p:sp>
        <p:nvSpPr>
          <p:cNvPr id="17" name="テキスト ボックス 16">
            <a:extLst>
              <a:ext uri="{FF2B5EF4-FFF2-40B4-BE49-F238E27FC236}">
                <a16:creationId xmlns:a16="http://schemas.microsoft.com/office/drawing/2014/main" id="{AAD5A4F0-65CD-4122-93C1-340927A5B1F4}"/>
              </a:ext>
            </a:extLst>
          </p:cNvPr>
          <p:cNvSpPr txBox="1"/>
          <p:nvPr/>
        </p:nvSpPr>
        <p:spPr>
          <a:xfrm>
            <a:off x="2461037" y="4542591"/>
            <a:ext cx="1441420" cy="307777"/>
          </a:xfrm>
          <a:prstGeom prst="rect">
            <a:avLst/>
          </a:prstGeom>
          <a:noFill/>
        </p:spPr>
        <p:txBody>
          <a:bodyPr wrap="none" rtlCol="0">
            <a:spAutoFit/>
          </a:bodyPr>
          <a:lstStyle/>
          <a:p>
            <a:pPr algn="ct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扉開放防止器具</a:t>
            </a:r>
          </a:p>
        </p:txBody>
      </p:sp>
      <p:sp>
        <p:nvSpPr>
          <p:cNvPr id="18" name="テキスト ボックス 17">
            <a:extLst>
              <a:ext uri="{FF2B5EF4-FFF2-40B4-BE49-F238E27FC236}">
                <a16:creationId xmlns:a16="http://schemas.microsoft.com/office/drawing/2014/main" id="{B4577F9F-3C51-4DF1-8AAB-DA3DC35E96D8}"/>
              </a:ext>
            </a:extLst>
          </p:cNvPr>
          <p:cNvSpPr txBox="1"/>
          <p:nvPr/>
        </p:nvSpPr>
        <p:spPr>
          <a:xfrm>
            <a:off x="2905478" y="5288823"/>
            <a:ext cx="1000595" cy="307777"/>
          </a:xfrm>
          <a:prstGeom prst="rect">
            <a:avLst/>
          </a:prstGeom>
          <a:noFill/>
        </p:spPr>
        <p:txBody>
          <a:bodyPr wrap="none" rtlCol="0">
            <a:spAutoFit/>
          </a:bodyPr>
          <a:lstStyle/>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感震ラッチ</a:t>
            </a:r>
          </a:p>
        </p:txBody>
      </p:sp>
      <p:sp>
        <p:nvSpPr>
          <p:cNvPr id="19" name="テキスト ボックス 18">
            <a:extLst>
              <a:ext uri="{FF2B5EF4-FFF2-40B4-BE49-F238E27FC236}">
                <a16:creationId xmlns:a16="http://schemas.microsoft.com/office/drawing/2014/main" id="{997F92CD-06C0-4352-8E70-67B154BE6C3F}"/>
              </a:ext>
            </a:extLst>
          </p:cNvPr>
          <p:cNvSpPr txBox="1"/>
          <p:nvPr/>
        </p:nvSpPr>
        <p:spPr>
          <a:xfrm>
            <a:off x="1784178" y="2314993"/>
            <a:ext cx="2779097" cy="830997"/>
          </a:xfrm>
          <a:prstGeom prst="rect">
            <a:avLst/>
          </a:prstGeom>
          <a:noFill/>
        </p:spPr>
        <p:txBody>
          <a:bodyPr wrap="square" rtlCol="0">
            <a:spAutoFit/>
          </a:bodyPr>
          <a:lstStyle/>
          <a:p>
            <a:pPr algn="just"/>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本棚など重量の大きい収納物が入っている場合は、ネジ固定できるものを取り付ける</a:t>
            </a:r>
          </a:p>
        </p:txBody>
      </p:sp>
      <p:sp>
        <p:nvSpPr>
          <p:cNvPr id="24" name="テキスト ボックス 23">
            <a:extLst>
              <a:ext uri="{FF2B5EF4-FFF2-40B4-BE49-F238E27FC236}">
                <a16:creationId xmlns:a16="http://schemas.microsoft.com/office/drawing/2014/main" id="{B90E9B1A-2542-468E-AE84-941CA9B6635D}"/>
              </a:ext>
            </a:extLst>
          </p:cNvPr>
          <p:cNvSpPr txBox="1"/>
          <p:nvPr/>
        </p:nvSpPr>
        <p:spPr>
          <a:xfrm>
            <a:off x="2905609" y="5557442"/>
            <a:ext cx="1524264" cy="461665"/>
          </a:xfrm>
          <a:prstGeom prst="rect">
            <a:avLst/>
          </a:prstGeom>
          <a:noFill/>
        </p:spPr>
        <p:txBody>
          <a:bodyPr wrap="square" rtlCol="0">
            <a:spAutoFit/>
          </a:bodyPr>
          <a:lstStyle/>
          <a:p>
            <a:pPr algn="just"/>
            <a:r>
              <a:rPr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rPr>
              <a:t>地震を感知すると、扉にロックがかかる</a:t>
            </a:r>
          </a:p>
        </p:txBody>
      </p:sp>
      <p:grpSp>
        <p:nvGrpSpPr>
          <p:cNvPr id="42" name="グループ化 41">
            <a:extLst>
              <a:ext uri="{FF2B5EF4-FFF2-40B4-BE49-F238E27FC236}">
                <a16:creationId xmlns:a16="http://schemas.microsoft.com/office/drawing/2014/main" id="{89A0E181-FEEC-40DF-B592-37B3C5B15AD4}"/>
              </a:ext>
            </a:extLst>
          </p:cNvPr>
          <p:cNvGrpSpPr/>
          <p:nvPr/>
        </p:nvGrpSpPr>
        <p:grpSpPr>
          <a:xfrm>
            <a:off x="4752947" y="3464939"/>
            <a:ext cx="2760263" cy="2057726"/>
            <a:chOff x="3124088" y="3464939"/>
            <a:chExt cx="2760263" cy="2057726"/>
          </a:xfrm>
        </p:grpSpPr>
        <p:pic>
          <p:nvPicPr>
            <p:cNvPr id="20" name="コンテンツ プレースホルダー 5">
              <a:extLst>
                <a:ext uri="{FF2B5EF4-FFF2-40B4-BE49-F238E27FC236}">
                  <a16:creationId xmlns:a16="http://schemas.microsoft.com/office/drawing/2014/main" id="{45BC5523-24C2-4528-AE9F-73E67BD873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24088" y="3464939"/>
              <a:ext cx="1250053" cy="2057726"/>
            </a:xfrm>
            <a:prstGeom prst="rect">
              <a:avLst/>
            </a:prstGeom>
          </p:spPr>
        </p:pic>
        <p:cxnSp>
          <p:nvCxnSpPr>
            <p:cNvPr id="25" name="直線コネクタ 24">
              <a:extLst>
                <a:ext uri="{FF2B5EF4-FFF2-40B4-BE49-F238E27FC236}">
                  <a16:creationId xmlns:a16="http://schemas.microsoft.com/office/drawing/2014/main" id="{AE7E121F-B4C3-49B8-BD56-A0B74CC7F5FC}"/>
                </a:ext>
              </a:extLst>
            </p:cNvPr>
            <p:cNvCxnSpPr>
              <a:cxnSpLocks/>
            </p:cNvCxnSpPr>
            <p:nvPr/>
          </p:nvCxnSpPr>
          <p:spPr>
            <a:xfrm flipV="1">
              <a:off x="4297682" y="3798749"/>
              <a:ext cx="438065" cy="62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B55649E-2AE3-4CE2-B6E1-F0C8F40F7034}"/>
                </a:ext>
              </a:extLst>
            </p:cNvPr>
            <p:cNvCxnSpPr>
              <a:cxnSpLocks/>
            </p:cNvCxnSpPr>
            <p:nvPr/>
          </p:nvCxnSpPr>
          <p:spPr>
            <a:xfrm>
              <a:off x="4247634" y="4073249"/>
              <a:ext cx="362550" cy="96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675C2AE-EE58-4252-987A-9CDD3B05EA1B}"/>
                </a:ext>
              </a:extLst>
            </p:cNvPr>
            <p:cNvSpPr txBox="1"/>
            <p:nvPr/>
          </p:nvSpPr>
          <p:spPr>
            <a:xfrm>
              <a:off x="4374141" y="3489798"/>
              <a:ext cx="1255472" cy="307777"/>
            </a:xfrm>
            <a:prstGeom prst="rect">
              <a:avLst/>
            </a:prstGeom>
            <a:noFill/>
          </p:spPr>
          <p:txBody>
            <a:bodyPr wrap="none" rtlCol="0">
              <a:spAutoFit/>
            </a:bodyPr>
            <a:lstStyle/>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落下防止バー</a:t>
              </a:r>
            </a:p>
          </p:txBody>
        </p:sp>
        <p:sp>
          <p:nvSpPr>
            <p:cNvPr id="28" name="テキスト ボックス 27">
              <a:extLst>
                <a:ext uri="{FF2B5EF4-FFF2-40B4-BE49-F238E27FC236}">
                  <a16:creationId xmlns:a16="http://schemas.microsoft.com/office/drawing/2014/main" id="{6B58A1C2-4814-4EF6-85F6-E2C7EC4DEB26}"/>
                </a:ext>
              </a:extLst>
            </p:cNvPr>
            <p:cNvSpPr txBox="1"/>
            <p:nvPr/>
          </p:nvSpPr>
          <p:spPr>
            <a:xfrm>
              <a:off x="4367589" y="4178743"/>
              <a:ext cx="1516762" cy="707886"/>
            </a:xfrm>
            <a:prstGeom prst="rect">
              <a:avLst/>
            </a:prstGeom>
            <a:noFill/>
          </p:spPr>
          <p:txBody>
            <a:bodyPr wrap="none" rtlCol="0">
              <a:spAutoFit/>
            </a:bodyPr>
            <a:lstStyle/>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落下防止・抑制</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テープ</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en-US" altLang="ja-JP" sz="12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rPr>
                <a:t>シートタイプもある</a:t>
              </a:r>
            </a:p>
          </p:txBody>
        </p:sp>
      </p:grpSp>
      <p:grpSp>
        <p:nvGrpSpPr>
          <p:cNvPr id="46" name="グループ化 45">
            <a:extLst>
              <a:ext uri="{FF2B5EF4-FFF2-40B4-BE49-F238E27FC236}">
                <a16:creationId xmlns:a16="http://schemas.microsoft.com/office/drawing/2014/main" id="{5C2B039D-F02F-4F54-A679-106FFE9619BE}"/>
              </a:ext>
            </a:extLst>
          </p:cNvPr>
          <p:cNvGrpSpPr/>
          <p:nvPr/>
        </p:nvGrpSpPr>
        <p:grpSpPr>
          <a:xfrm>
            <a:off x="7593828" y="3507223"/>
            <a:ext cx="1813586" cy="2108494"/>
            <a:chOff x="6164138" y="3773120"/>
            <a:chExt cx="1813586" cy="2108494"/>
          </a:xfrm>
        </p:grpSpPr>
        <p:pic>
          <p:nvPicPr>
            <p:cNvPr id="21" name="コンテンツ プレースホルダー 6">
              <a:extLst>
                <a:ext uri="{FF2B5EF4-FFF2-40B4-BE49-F238E27FC236}">
                  <a16:creationId xmlns:a16="http://schemas.microsoft.com/office/drawing/2014/main" id="{2C4EAB0B-32BE-4460-A8AF-1EDCB9E003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64138" y="3773120"/>
              <a:ext cx="1757091" cy="2108494"/>
            </a:xfrm>
            <a:prstGeom prst="rect">
              <a:avLst/>
            </a:prstGeom>
          </p:spPr>
        </p:pic>
        <p:cxnSp>
          <p:nvCxnSpPr>
            <p:cNvPr id="29" name="直線コネクタ 28">
              <a:extLst>
                <a:ext uri="{FF2B5EF4-FFF2-40B4-BE49-F238E27FC236}">
                  <a16:creationId xmlns:a16="http://schemas.microsoft.com/office/drawing/2014/main" id="{748877E2-B3DD-4D0C-A9C3-1DFCFCCFDA48}"/>
                </a:ext>
              </a:extLst>
            </p:cNvPr>
            <p:cNvCxnSpPr>
              <a:cxnSpLocks/>
            </p:cNvCxnSpPr>
            <p:nvPr/>
          </p:nvCxnSpPr>
          <p:spPr>
            <a:xfrm flipV="1">
              <a:off x="7185564" y="4104456"/>
              <a:ext cx="792160" cy="228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079216B-6192-4EF9-A9EB-00022D92FD8B}"/>
                </a:ext>
              </a:extLst>
            </p:cNvPr>
            <p:cNvCxnSpPr>
              <a:cxnSpLocks/>
            </p:cNvCxnSpPr>
            <p:nvPr/>
          </p:nvCxnSpPr>
          <p:spPr>
            <a:xfrm flipV="1">
              <a:off x="7435562" y="4929229"/>
              <a:ext cx="542162" cy="172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0F64F2AD-BF04-45DE-85EE-126FC333DE85}"/>
              </a:ext>
            </a:extLst>
          </p:cNvPr>
          <p:cNvSpPr txBox="1"/>
          <p:nvPr/>
        </p:nvSpPr>
        <p:spPr>
          <a:xfrm>
            <a:off x="9383047" y="3669661"/>
            <a:ext cx="1018793" cy="523220"/>
          </a:xfrm>
          <a:prstGeom prst="rect">
            <a:avLst/>
          </a:prstGeom>
          <a:noFill/>
        </p:spPr>
        <p:txBody>
          <a:bodyPr wrap="square" rtlCol="0">
            <a:spAutoFit/>
          </a:bodyPr>
          <a:lstStyle/>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軽いものを上に置く</a:t>
            </a:r>
          </a:p>
        </p:txBody>
      </p:sp>
      <p:sp>
        <p:nvSpPr>
          <p:cNvPr id="32" name="テキスト ボックス 31">
            <a:extLst>
              <a:ext uri="{FF2B5EF4-FFF2-40B4-BE49-F238E27FC236}">
                <a16:creationId xmlns:a16="http://schemas.microsoft.com/office/drawing/2014/main" id="{2EEDAC67-BE9F-466E-A1F1-1CC7675B2413}"/>
              </a:ext>
            </a:extLst>
          </p:cNvPr>
          <p:cNvSpPr txBox="1"/>
          <p:nvPr/>
        </p:nvSpPr>
        <p:spPr>
          <a:xfrm>
            <a:off x="9366984" y="4507348"/>
            <a:ext cx="1018793" cy="523220"/>
          </a:xfrm>
          <a:prstGeom prst="rect">
            <a:avLst/>
          </a:prstGeom>
          <a:noFill/>
        </p:spPr>
        <p:txBody>
          <a:bodyPr wrap="square" rtlCol="0">
            <a:spAutoFit/>
          </a:bodyPr>
          <a:lstStyle/>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重いものを下に置く</a:t>
            </a:r>
          </a:p>
        </p:txBody>
      </p:sp>
      <p:sp>
        <p:nvSpPr>
          <p:cNvPr id="33" name="正方形/長方形 32">
            <a:extLst>
              <a:ext uri="{FF2B5EF4-FFF2-40B4-BE49-F238E27FC236}">
                <a16:creationId xmlns:a16="http://schemas.microsoft.com/office/drawing/2014/main" id="{2AF34831-DCD8-4A51-8208-04B29B41D434}"/>
              </a:ext>
            </a:extLst>
          </p:cNvPr>
          <p:cNvSpPr/>
          <p:nvPr/>
        </p:nvSpPr>
        <p:spPr>
          <a:xfrm>
            <a:off x="1786800" y="829957"/>
            <a:ext cx="8618400" cy="708621"/>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Ins="216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収納物の飛散を防ぎ、避難ルート、空間を確保する</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39" name="テキスト ボックス 38">
            <a:extLst>
              <a:ext uri="{FF2B5EF4-FFF2-40B4-BE49-F238E27FC236}">
                <a16:creationId xmlns:a16="http://schemas.microsoft.com/office/drawing/2014/main" id="{1644322C-BEAE-48CC-8141-A1D7F86FDA29}"/>
              </a:ext>
            </a:extLst>
          </p:cNvPr>
          <p:cNvSpPr txBox="1"/>
          <p:nvPr/>
        </p:nvSpPr>
        <p:spPr>
          <a:xfrm>
            <a:off x="4702140" y="2314993"/>
            <a:ext cx="2667561" cy="830997"/>
          </a:xfrm>
          <a:prstGeom prst="rect">
            <a:avLst/>
          </a:prstGeom>
          <a:noFill/>
        </p:spPr>
        <p:txBody>
          <a:bodyPr wrap="square" rtlCol="0">
            <a:spAutoFit/>
          </a:bodyPr>
          <a:lstStyle/>
          <a:p>
            <a:pPr algn="just"/>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扉がない本棚なども、収納物が落下しないように落下防止バーなどを取り付ける</a:t>
            </a:r>
          </a:p>
        </p:txBody>
      </p:sp>
      <p:sp>
        <p:nvSpPr>
          <p:cNvPr id="35" name="正方形/長方形 34">
            <a:extLst>
              <a:ext uri="{FF2B5EF4-FFF2-40B4-BE49-F238E27FC236}">
                <a16:creationId xmlns:a16="http://schemas.microsoft.com/office/drawing/2014/main" id="{83400DFE-6B5D-44AF-B7A1-50125CA07215}"/>
              </a:ext>
            </a:extLst>
          </p:cNvPr>
          <p:cNvSpPr/>
          <p:nvPr/>
        </p:nvSpPr>
        <p:spPr>
          <a:xfrm>
            <a:off x="8679569" y="64717"/>
            <a:ext cx="3485622" cy="9758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ｺﾞｼｯｸE" panose="020B0900000000000000" pitchFamily="50" charset="-128"/>
                <a:ea typeface="HGPｺﾞｼｯｸE" panose="020B0900000000000000" pitchFamily="50" charset="-128"/>
              </a:rPr>
              <a:t>各地域の状況に応じて、「地震に対するわが家の安全対策③家具類の転倒・落下・移動防止対策のポイント」後に参考資料として本スライドを活用して下さい。</a:t>
            </a:r>
          </a:p>
        </p:txBody>
      </p:sp>
    </p:spTree>
    <p:extLst>
      <p:ext uri="{BB962C8B-B14F-4D97-AF65-F5344CB8AC3E}">
        <p14:creationId xmlns:p14="http://schemas.microsoft.com/office/powerpoint/2010/main" val="112470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0D3A5-2CCE-496C-8D55-8A6C982233D5}"/>
              </a:ext>
            </a:extLst>
          </p:cNvPr>
          <p:cNvSpPr>
            <a:spLocks noGrp="1"/>
          </p:cNvSpPr>
          <p:nvPr>
            <p:ph type="title"/>
          </p:nvPr>
        </p:nvSpPr>
        <p:spPr>
          <a:xfrm>
            <a:off x="0" y="-2448"/>
            <a:ext cx="12192000" cy="752949"/>
          </a:xfrm>
          <a:solidFill>
            <a:srgbClr val="00B050"/>
          </a:solidFill>
        </p:spPr>
        <p:txBody>
          <a:bodyPr>
            <a:normAutofit fontScale="90000"/>
          </a:bodyPr>
          <a:lstStyle/>
          <a:p>
            <a:r>
              <a:rPr lang="ja-JP" altLang="en-US"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災害が発生した地域における対応の実態</a:t>
            </a:r>
            <a:r>
              <a:rPr lang="ja-JP" altLang="en-US" sz="20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en-US" altLang="ja-JP" sz="2000" dirty="0">
                <a:solidFill>
                  <a:schemeClr val="bg1"/>
                </a:solidFill>
              </a:rPr>
              <a:t/>
            </a:r>
            <a:br>
              <a:rPr lang="en-US" altLang="ja-JP" sz="2000" dirty="0">
                <a:solidFill>
                  <a:schemeClr val="bg1"/>
                </a:solidFill>
              </a:rPr>
            </a:br>
            <a:r>
              <a:rPr lang="ja-JP" altLang="en-US" sz="2000" dirty="0">
                <a:solidFill>
                  <a:schemeClr val="bg1"/>
                </a:solidFill>
              </a:rPr>
              <a:t>　　　（救助活動の実態）</a:t>
            </a:r>
            <a:endParaRPr kumimoji="1" lang="ja-JP" altLang="en-US" dirty="0">
              <a:solidFill>
                <a:schemeClr val="bg1"/>
              </a:solidFill>
            </a:endParaRPr>
          </a:p>
        </p:txBody>
      </p:sp>
      <p:sp>
        <p:nvSpPr>
          <p:cNvPr id="4" name="スライド番号プレースホルダー 3">
            <a:extLst>
              <a:ext uri="{FF2B5EF4-FFF2-40B4-BE49-F238E27FC236}">
                <a16:creationId xmlns:a16="http://schemas.microsoft.com/office/drawing/2014/main" id="{CDBAE796-CAD4-40A3-ACE6-1E13E4CD6DE9}"/>
              </a:ext>
            </a:extLst>
          </p:cNvPr>
          <p:cNvSpPr>
            <a:spLocks noGrp="1"/>
          </p:cNvSpPr>
          <p:nvPr>
            <p:ph type="sldNum" sz="quarter" idx="12"/>
          </p:nvPr>
        </p:nvSpPr>
        <p:spPr/>
        <p:txBody>
          <a:bodyPr/>
          <a:lstStyle/>
          <a:p>
            <a:r>
              <a:rPr kumimoji="1" lang="en-US" altLang="ja-JP" sz="1400" dirty="0"/>
              <a:t>3</a:t>
            </a:r>
            <a:endParaRPr kumimoji="1" lang="ja-JP" altLang="en-US" sz="1400" dirty="0"/>
          </a:p>
        </p:txBody>
      </p:sp>
      <p:grpSp>
        <p:nvGrpSpPr>
          <p:cNvPr id="20" name="グループ化 19">
            <a:extLst>
              <a:ext uri="{FF2B5EF4-FFF2-40B4-BE49-F238E27FC236}">
                <a16:creationId xmlns:a16="http://schemas.microsoft.com/office/drawing/2014/main" id="{1713AD83-DC80-441A-9E16-06BE16E9BC5B}"/>
              </a:ext>
            </a:extLst>
          </p:cNvPr>
          <p:cNvGrpSpPr/>
          <p:nvPr/>
        </p:nvGrpSpPr>
        <p:grpSpPr>
          <a:xfrm>
            <a:off x="1816102" y="2434746"/>
            <a:ext cx="4273549" cy="4280928"/>
            <a:chOff x="310140" y="2073516"/>
            <a:chExt cx="4273549" cy="4280928"/>
          </a:xfrm>
        </p:grpSpPr>
        <p:graphicFrame>
          <p:nvGraphicFramePr>
            <p:cNvPr id="5" name="コンテンツ プレースホルダー 7">
              <a:extLst>
                <a:ext uri="{FF2B5EF4-FFF2-40B4-BE49-F238E27FC236}">
                  <a16:creationId xmlns:a16="http://schemas.microsoft.com/office/drawing/2014/main" id="{290C6FBE-4E10-4EE8-B441-7546A7E7C6B5}"/>
                </a:ext>
              </a:extLst>
            </p:cNvPr>
            <p:cNvGraphicFramePr>
              <a:graphicFrameLocks/>
            </p:cNvGraphicFramePr>
            <p:nvPr/>
          </p:nvGraphicFramePr>
          <p:xfrm>
            <a:off x="1473442" y="2073516"/>
            <a:ext cx="3110247" cy="4280928"/>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88B23875-7513-4E4F-9CC1-BF27909C7E3B}"/>
                </a:ext>
              </a:extLst>
            </p:cNvPr>
            <p:cNvSpPr txBox="1"/>
            <p:nvPr/>
          </p:nvSpPr>
          <p:spPr>
            <a:xfrm>
              <a:off x="875290" y="2433319"/>
              <a:ext cx="723900" cy="307975"/>
            </a:xfrm>
            <a:prstGeom prst="rect">
              <a:avLst/>
            </a:prstGeom>
            <a:noFill/>
          </p:spPr>
          <p:txBody>
            <a:bodyPr wrap="none">
              <a:spAutoFit/>
            </a:bodyPr>
            <a:lstStyle/>
            <a:p>
              <a:pPr algn="r">
                <a:defRPr/>
              </a:pPr>
              <a:r>
                <a:rPr lang="ja-JP" altLang="en-US" sz="1400" dirty="0">
                  <a:solidFill>
                    <a:srgbClr val="404040"/>
                  </a:solidFill>
                  <a:latin typeface="HGPｺﾞｼｯｸE" panose="020B0900000000000000" pitchFamily="50" charset="-128"/>
                  <a:ea typeface="HGPｺﾞｼｯｸE" panose="020B0900000000000000" pitchFamily="50" charset="-128"/>
                </a:rPr>
                <a:t>その他</a:t>
              </a:r>
            </a:p>
          </p:txBody>
        </p:sp>
        <p:sp>
          <p:nvSpPr>
            <p:cNvPr id="8" name="テキスト ボックス 7">
              <a:extLst>
                <a:ext uri="{FF2B5EF4-FFF2-40B4-BE49-F238E27FC236}">
                  <a16:creationId xmlns:a16="http://schemas.microsoft.com/office/drawing/2014/main" id="{3E2CD937-F633-4AE9-83CE-0F758363D479}"/>
                </a:ext>
              </a:extLst>
            </p:cNvPr>
            <p:cNvSpPr txBox="1"/>
            <p:nvPr/>
          </p:nvSpPr>
          <p:spPr>
            <a:xfrm>
              <a:off x="707600" y="2982594"/>
              <a:ext cx="891590" cy="307777"/>
            </a:xfrm>
            <a:prstGeom prst="rect">
              <a:avLst/>
            </a:prstGeom>
            <a:noFill/>
          </p:spPr>
          <p:txBody>
            <a:bodyPr wrap="none">
              <a:spAutoFit/>
            </a:bodyPr>
            <a:lstStyle/>
            <a:p>
              <a:pPr algn="r">
                <a:defRPr/>
              </a:pPr>
              <a:r>
                <a:rPr lang="ja-JP" altLang="en-US" sz="1400" dirty="0">
                  <a:solidFill>
                    <a:srgbClr val="404040"/>
                  </a:solidFill>
                  <a:latin typeface="HGPｺﾞｼｯｸE" panose="020B0900000000000000" pitchFamily="50" charset="-128"/>
                  <a:ea typeface="HGPｺﾞｼｯｸE" panose="020B0900000000000000" pitchFamily="50" charset="-128"/>
                </a:rPr>
                <a:t>救助隊に</a:t>
              </a:r>
            </a:p>
          </p:txBody>
        </p:sp>
        <p:sp>
          <p:nvSpPr>
            <p:cNvPr id="9" name="テキスト ボックス 8">
              <a:extLst>
                <a:ext uri="{FF2B5EF4-FFF2-40B4-BE49-F238E27FC236}">
                  <a16:creationId xmlns:a16="http://schemas.microsoft.com/office/drawing/2014/main" id="{08398480-2DF6-47E4-B124-7A9911527711}"/>
                </a:ext>
              </a:extLst>
            </p:cNvPr>
            <p:cNvSpPr txBox="1"/>
            <p:nvPr/>
          </p:nvSpPr>
          <p:spPr>
            <a:xfrm>
              <a:off x="695902" y="3546157"/>
              <a:ext cx="903288" cy="306387"/>
            </a:xfrm>
            <a:prstGeom prst="rect">
              <a:avLst/>
            </a:prstGeom>
            <a:noFill/>
          </p:spPr>
          <p:txBody>
            <a:bodyPr wrap="none">
              <a:spAutoFit/>
            </a:bodyPr>
            <a:lstStyle/>
            <a:p>
              <a:pPr algn="r">
                <a:defRPr/>
              </a:pPr>
              <a:r>
                <a:rPr lang="ja-JP" altLang="en-US" sz="1400">
                  <a:solidFill>
                    <a:srgbClr val="404040"/>
                  </a:solidFill>
                  <a:latin typeface="HGPｺﾞｼｯｸE" panose="020B0900000000000000" pitchFamily="50" charset="-128"/>
                  <a:ea typeface="HGPｺﾞｼｯｸE" panose="020B0900000000000000" pitchFamily="50" charset="-128"/>
                </a:rPr>
                <a:t>通行人に</a:t>
              </a:r>
            </a:p>
          </p:txBody>
        </p:sp>
        <p:sp>
          <p:nvSpPr>
            <p:cNvPr id="10" name="テキスト ボックス 9">
              <a:extLst>
                <a:ext uri="{FF2B5EF4-FFF2-40B4-BE49-F238E27FC236}">
                  <a16:creationId xmlns:a16="http://schemas.microsoft.com/office/drawing/2014/main" id="{AECD71A2-0A24-4B76-841E-31C64475A660}"/>
                </a:ext>
              </a:extLst>
            </p:cNvPr>
            <p:cNvSpPr txBox="1"/>
            <p:nvPr/>
          </p:nvSpPr>
          <p:spPr>
            <a:xfrm>
              <a:off x="310140" y="4111307"/>
              <a:ext cx="1289050" cy="339725"/>
            </a:xfrm>
            <a:prstGeom prst="rect">
              <a:avLst/>
            </a:prstGeom>
            <a:noFill/>
          </p:spPr>
          <p:txBody>
            <a:bodyPr wrap="none">
              <a:spAutoFit/>
            </a:bodyPr>
            <a:lstStyle/>
            <a:p>
              <a:pPr algn="r">
                <a:defRPr/>
              </a:pPr>
              <a:r>
                <a:rPr lang="ja-JP" altLang="en-US" sz="1600" b="1" dirty="0">
                  <a:solidFill>
                    <a:srgbClr val="404040"/>
                  </a:solidFill>
                  <a:latin typeface="HGPｺﾞｼｯｸE" panose="020B0900000000000000" pitchFamily="50" charset="-128"/>
                  <a:ea typeface="HGPｺﾞｼｯｸE" panose="020B0900000000000000" pitchFamily="50" charset="-128"/>
                </a:rPr>
                <a:t>友人･隣人</a:t>
              </a:r>
              <a:r>
                <a:rPr lang="ja-JP" altLang="en-US" sz="1400" dirty="0">
                  <a:solidFill>
                    <a:srgbClr val="404040"/>
                  </a:solidFill>
                  <a:latin typeface="HGPｺﾞｼｯｸE" panose="020B0900000000000000" pitchFamily="50" charset="-128"/>
                  <a:ea typeface="HGPｺﾞｼｯｸE" panose="020B0900000000000000" pitchFamily="50" charset="-128"/>
                </a:rPr>
                <a:t>に</a:t>
              </a:r>
            </a:p>
          </p:txBody>
        </p:sp>
        <p:sp>
          <p:nvSpPr>
            <p:cNvPr id="11" name="テキスト ボックス 10">
              <a:extLst>
                <a:ext uri="{FF2B5EF4-FFF2-40B4-BE49-F238E27FC236}">
                  <a16:creationId xmlns:a16="http://schemas.microsoft.com/office/drawing/2014/main" id="{E7D72D54-9A6B-4BA0-A7DB-0C5D3EBB12F4}"/>
                </a:ext>
              </a:extLst>
            </p:cNvPr>
            <p:cNvSpPr txBox="1"/>
            <p:nvPr/>
          </p:nvSpPr>
          <p:spPr>
            <a:xfrm>
              <a:off x="824490" y="4673282"/>
              <a:ext cx="774700" cy="339725"/>
            </a:xfrm>
            <a:prstGeom prst="rect">
              <a:avLst/>
            </a:prstGeom>
            <a:noFill/>
          </p:spPr>
          <p:txBody>
            <a:bodyPr wrap="none">
              <a:spAutoFit/>
            </a:bodyPr>
            <a:lstStyle/>
            <a:p>
              <a:pPr algn="r">
                <a:defRPr/>
              </a:pPr>
              <a:r>
                <a:rPr lang="ja-JP" altLang="en-US" sz="1600" b="1" dirty="0">
                  <a:solidFill>
                    <a:srgbClr val="404040"/>
                  </a:solidFill>
                  <a:latin typeface="HGPｺﾞｼｯｸE" panose="020B0900000000000000" pitchFamily="50" charset="-128"/>
                  <a:ea typeface="HGPｺﾞｼｯｸE" panose="020B0900000000000000" pitchFamily="50" charset="-128"/>
                </a:rPr>
                <a:t>家族</a:t>
              </a:r>
              <a:r>
                <a:rPr lang="ja-JP" altLang="en-US" sz="1400" dirty="0">
                  <a:solidFill>
                    <a:srgbClr val="404040"/>
                  </a:solidFill>
                  <a:latin typeface="HGPｺﾞｼｯｸE" panose="020B0900000000000000" pitchFamily="50" charset="-128"/>
                  <a:ea typeface="HGPｺﾞｼｯｸE" panose="020B0900000000000000" pitchFamily="50" charset="-128"/>
                </a:rPr>
                <a:t>に</a:t>
              </a:r>
            </a:p>
          </p:txBody>
        </p:sp>
        <p:sp>
          <p:nvSpPr>
            <p:cNvPr id="12" name="テキスト ボックス 11">
              <a:extLst>
                <a:ext uri="{FF2B5EF4-FFF2-40B4-BE49-F238E27FC236}">
                  <a16:creationId xmlns:a16="http://schemas.microsoft.com/office/drawing/2014/main" id="{CEBF6406-E7C6-4D29-AB47-76066AE06BDB}"/>
                </a:ext>
              </a:extLst>
            </p:cNvPr>
            <p:cNvSpPr txBox="1"/>
            <p:nvPr/>
          </p:nvSpPr>
          <p:spPr>
            <a:xfrm>
              <a:off x="824490" y="5247957"/>
              <a:ext cx="774700" cy="339725"/>
            </a:xfrm>
            <a:prstGeom prst="rect">
              <a:avLst/>
            </a:prstGeom>
            <a:noFill/>
          </p:spPr>
          <p:txBody>
            <a:bodyPr wrap="none">
              <a:spAutoFit/>
            </a:bodyPr>
            <a:lstStyle/>
            <a:p>
              <a:pPr algn="r">
                <a:defRPr/>
              </a:pPr>
              <a:r>
                <a:rPr lang="ja-JP" altLang="en-US" sz="1600" b="1" dirty="0">
                  <a:solidFill>
                    <a:srgbClr val="404040"/>
                  </a:solidFill>
                  <a:latin typeface="HGPｺﾞｼｯｸE" panose="020B0900000000000000" pitchFamily="50" charset="-128"/>
                  <a:ea typeface="HGPｺﾞｼｯｸE" panose="020B0900000000000000" pitchFamily="50" charset="-128"/>
                </a:rPr>
                <a:t>自力</a:t>
              </a:r>
              <a:r>
                <a:rPr lang="ja-JP" altLang="en-US" sz="1400" dirty="0">
                  <a:solidFill>
                    <a:srgbClr val="404040"/>
                  </a:solidFill>
                  <a:latin typeface="HGPｺﾞｼｯｸE" panose="020B0900000000000000" pitchFamily="50" charset="-128"/>
                  <a:ea typeface="HGPｺﾞｼｯｸE" panose="020B0900000000000000" pitchFamily="50" charset="-128"/>
                </a:rPr>
                <a:t>で</a:t>
              </a:r>
            </a:p>
          </p:txBody>
        </p:sp>
        <p:sp>
          <p:nvSpPr>
            <p:cNvPr id="13" name="テキスト ボックス 12">
              <a:extLst>
                <a:ext uri="{FF2B5EF4-FFF2-40B4-BE49-F238E27FC236}">
                  <a16:creationId xmlns:a16="http://schemas.microsoft.com/office/drawing/2014/main" id="{66B4003D-00A1-4E17-992A-BBE4CB154BB3}"/>
                </a:ext>
              </a:extLst>
            </p:cNvPr>
            <p:cNvSpPr txBox="1"/>
            <p:nvPr/>
          </p:nvSpPr>
          <p:spPr>
            <a:xfrm>
              <a:off x="907040" y="5808344"/>
              <a:ext cx="410690" cy="307777"/>
            </a:xfrm>
            <a:prstGeom prst="rect">
              <a:avLst/>
            </a:prstGeom>
            <a:noFill/>
          </p:spPr>
          <p:txBody>
            <a:bodyPr wrap="none">
              <a:spAutoFit/>
            </a:bodyPr>
            <a:lstStyle/>
            <a:p>
              <a:pPr>
                <a:defRPr/>
              </a:pPr>
              <a:r>
                <a:rPr lang="en-US" altLang="ja-JP" sz="1400" b="1" dirty="0">
                  <a:solidFill>
                    <a:srgbClr val="404040"/>
                  </a:solidFill>
                  <a:latin typeface="HGPｺﾞｼｯｸE" panose="020B0900000000000000" pitchFamily="50" charset="-128"/>
                  <a:ea typeface="HGPｺﾞｼｯｸE" panose="020B0900000000000000" pitchFamily="50" charset="-128"/>
                </a:rPr>
                <a:t>(%)</a:t>
              </a:r>
              <a:endParaRPr lang="ja-JP" altLang="en-US" sz="1400" b="1" dirty="0">
                <a:solidFill>
                  <a:srgbClr val="404040"/>
                </a:solidFill>
                <a:latin typeface="HGPｺﾞｼｯｸE" panose="020B0900000000000000" pitchFamily="50" charset="-128"/>
                <a:ea typeface="HGPｺﾞｼｯｸE" panose="020B0900000000000000" pitchFamily="50" charset="-128"/>
              </a:endParaRPr>
            </a:p>
          </p:txBody>
        </p:sp>
      </p:grpSp>
      <p:sp>
        <p:nvSpPr>
          <p:cNvPr id="14" name="正方形/長方形 13">
            <a:extLst>
              <a:ext uri="{FF2B5EF4-FFF2-40B4-BE49-F238E27FC236}">
                <a16:creationId xmlns:a16="http://schemas.microsoft.com/office/drawing/2014/main" id="{4C27B9F0-7200-4C92-944C-879259BA8B45}"/>
              </a:ext>
            </a:extLst>
          </p:cNvPr>
          <p:cNvSpPr/>
          <p:nvPr/>
        </p:nvSpPr>
        <p:spPr>
          <a:xfrm>
            <a:off x="6452979" y="2405808"/>
            <a:ext cx="3693419" cy="1110519"/>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C724DA2B-1C21-4D72-83A9-D36E52362E36}"/>
              </a:ext>
            </a:extLst>
          </p:cNvPr>
          <p:cNvSpPr txBox="1"/>
          <p:nvPr/>
        </p:nvSpPr>
        <p:spPr>
          <a:xfrm>
            <a:off x="6328019" y="2533405"/>
            <a:ext cx="3738562" cy="830262"/>
          </a:xfrm>
          <a:prstGeom prst="rect">
            <a:avLst/>
          </a:prstGeom>
          <a:noFill/>
        </p:spPr>
        <p:txBody>
          <a:bodyPr wrap="square">
            <a:spAutoFit/>
          </a:bodyPr>
          <a:lstStyle/>
          <a:p>
            <a:pPr algn="ctr">
              <a:defRPr/>
            </a:pPr>
            <a:r>
              <a:rPr lang="ja-JP" altLang="en-US" sz="2400" b="1" dirty="0">
                <a:solidFill>
                  <a:srgbClr val="404040"/>
                </a:solidFill>
                <a:latin typeface="HGPｺﾞｼｯｸE" panose="020B0900000000000000" pitchFamily="50" charset="-128"/>
                <a:ea typeface="HGPｺﾞｼｯｸE" panose="020B0900000000000000" pitchFamily="50" charset="-128"/>
              </a:rPr>
              <a:t>災害時（特に直後）は</a:t>
            </a:r>
            <a:endParaRPr lang="en-US" altLang="ja-JP" sz="2400" b="1" dirty="0">
              <a:solidFill>
                <a:srgbClr val="404040"/>
              </a:solidFill>
              <a:latin typeface="HGPｺﾞｼｯｸE" panose="020B0900000000000000" pitchFamily="50" charset="-128"/>
              <a:ea typeface="HGPｺﾞｼｯｸE" panose="020B0900000000000000" pitchFamily="50" charset="-128"/>
            </a:endParaRPr>
          </a:p>
          <a:p>
            <a:pPr algn="ctr">
              <a:defRPr/>
            </a:pPr>
            <a:r>
              <a:rPr lang="ja-JP" altLang="en-US" sz="2400" b="1" dirty="0">
                <a:solidFill>
                  <a:srgbClr val="404040"/>
                </a:solidFill>
                <a:latin typeface="HGPｺﾞｼｯｸE" panose="020B0900000000000000" pitchFamily="50" charset="-128"/>
                <a:ea typeface="HGPｺﾞｼｯｸE" panose="020B0900000000000000" pitchFamily="50" charset="-128"/>
              </a:rPr>
              <a:t>「</a:t>
            </a:r>
            <a:r>
              <a:rPr lang="ja-JP" altLang="en-US" sz="2400" b="1" u="sng" dirty="0">
                <a:solidFill>
                  <a:srgbClr val="FF9900"/>
                </a:solidFill>
                <a:latin typeface="HGPｺﾞｼｯｸE" panose="020B0900000000000000" pitchFamily="50" charset="-128"/>
                <a:ea typeface="HGPｺﾞｼｯｸE" panose="020B0900000000000000" pitchFamily="50" charset="-128"/>
              </a:rPr>
              <a:t>公助</a:t>
            </a:r>
            <a:r>
              <a:rPr lang="ja-JP" altLang="en-US" sz="2400" b="1" dirty="0">
                <a:solidFill>
                  <a:srgbClr val="404040"/>
                </a:solidFill>
                <a:latin typeface="HGPｺﾞｼｯｸE" panose="020B0900000000000000" pitchFamily="50" charset="-128"/>
                <a:ea typeface="HGPｺﾞｼｯｸE" panose="020B0900000000000000" pitchFamily="50" charset="-128"/>
              </a:rPr>
              <a:t>」が間に合わない</a:t>
            </a:r>
          </a:p>
        </p:txBody>
      </p:sp>
      <p:sp>
        <p:nvSpPr>
          <p:cNvPr id="17" name="右矢印 32">
            <a:extLst>
              <a:ext uri="{FF2B5EF4-FFF2-40B4-BE49-F238E27FC236}">
                <a16:creationId xmlns:a16="http://schemas.microsoft.com/office/drawing/2014/main" id="{B44524A4-49A4-4335-A0A5-EADB24E12EB8}"/>
              </a:ext>
            </a:extLst>
          </p:cNvPr>
          <p:cNvSpPr/>
          <p:nvPr/>
        </p:nvSpPr>
        <p:spPr>
          <a:xfrm rot="5400000">
            <a:off x="7973226" y="3837820"/>
            <a:ext cx="714141" cy="585412"/>
          </a:xfrm>
          <a:prstGeom prst="rightArrow">
            <a:avLst/>
          </a:prstGeom>
          <a:solidFill>
            <a:srgbClr val="35A1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75EA302C-D8C8-42D8-8D50-A6D622384835}"/>
              </a:ext>
            </a:extLst>
          </p:cNvPr>
          <p:cNvSpPr txBox="1"/>
          <p:nvPr/>
        </p:nvSpPr>
        <p:spPr>
          <a:xfrm>
            <a:off x="6414185" y="4896911"/>
            <a:ext cx="3738562" cy="1200329"/>
          </a:xfrm>
          <a:prstGeom prst="rect">
            <a:avLst/>
          </a:prstGeom>
          <a:noFill/>
        </p:spPr>
        <p:txBody>
          <a:bodyPr wrap="square">
            <a:spAutoFit/>
          </a:bodyPr>
          <a:lstStyle/>
          <a:p>
            <a:pPr algn="ctr">
              <a:defRPr/>
            </a:pPr>
            <a:r>
              <a:rPr lang="ja-JP" altLang="en-US" sz="2400" b="1" dirty="0">
                <a:solidFill>
                  <a:srgbClr val="404040"/>
                </a:solidFill>
                <a:latin typeface="HGPｺﾞｼｯｸE" panose="020B0900000000000000" pitchFamily="50" charset="-128"/>
                <a:ea typeface="HGPｺﾞｼｯｸE" panose="020B0900000000000000" pitchFamily="50" charset="-128"/>
              </a:rPr>
              <a:t>直後は</a:t>
            </a:r>
            <a:endParaRPr lang="en-US" altLang="ja-JP" sz="2400" b="1" dirty="0">
              <a:solidFill>
                <a:srgbClr val="404040"/>
              </a:solidFill>
              <a:latin typeface="HGPｺﾞｼｯｸE" panose="020B0900000000000000" pitchFamily="50" charset="-128"/>
              <a:ea typeface="HGPｺﾞｼｯｸE" panose="020B0900000000000000" pitchFamily="50" charset="-128"/>
            </a:endParaRPr>
          </a:p>
          <a:p>
            <a:pPr algn="ctr">
              <a:defRPr/>
            </a:pPr>
            <a:r>
              <a:rPr lang="ja-JP" altLang="en-US" sz="2400" b="1" dirty="0">
                <a:solidFill>
                  <a:srgbClr val="404040"/>
                </a:solidFill>
                <a:latin typeface="HGPｺﾞｼｯｸE" panose="020B0900000000000000" pitchFamily="50" charset="-128"/>
                <a:ea typeface="HGPｺﾞｼｯｸE" panose="020B0900000000000000" pitchFamily="50" charset="-128"/>
              </a:rPr>
              <a:t>「</a:t>
            </a:r>
            <a:r>
              <a:rPr lang="ja-JP" altLang="en-US" sz="2400" b="1" u="sng" dirty="0">
                <a:solidFill>
                  <a:srgbClr val="52BBCE"/>
                </a:solidFill>
                <a:latin typeface="HGPｺﾞｼｯｸE" panose="020B0900000000000000" pitchFamily="50" charset="-128"/>
                <a:ea typeface="HGPｺﾞｼｯｸE" panose="020B0900000000000000" pitchFamily="50" charset="-128"/>
              </a:rPr>
              <a:t>自助</a:t>
            </a:r>
            <a:r>
              <a:rPr lang="ja-JP" altLang="en-US" sz="2400" b="1" dirty="0">
                <a:solidFill>
                  <a:srgbClr val="404040"/>
                </a:solidFill>
                <a:latin typeface="HGPｺﾞｼｯｸE" panose="020B0900000000000000" pitchFamily="50" charset="-128"/>
                <a:ea typeface="HGPｺﾞｼｯｸE" panose="020B0900000000000000" pitchFamily="50" charset="-128"/>
              </a:rPr>
              <a:t>」と「</a:t>
            </a:r>
            <a:r>
              <a:rPr lang="ja-JP" altLang="en-US" sz="2400" b="1" u="sng" dirty="0">
                <a:solidFill>
                  <a:schemeClr val="accent6">
                    <a:lumMod val="75000"/>
                  </a:schemeClr>
                </a:solidFill>
                <a:latin typeface="HGPｺﾞｼｯｸE" panose="020B0900000000000000" pitchFamily="50" charset="-128"/>
                <a:ea typeface="HGPｺﾞｼｯｸE" panose="020B0900000000000000" pitchFamily="50" charset="-128"/>
              </a:rPr>
              <a:t>共助</a:t>
            </a:r>
            <a:r>
              <a:rPr lang="ja-JP" altLang="en-US" sz="2400" b="1" dirty="0">
                <a:solidFill>
                  <a:srgbClr val="404040"/>
                </a:solidFill>
                <a:latin typeface="HGPｺﾞｼｯｸE" panose="020B0900000000000000" pitchFamily="50" charset="-128"/>
                <a:ea typeface="HGPｺﾞｼｯｸE" panose="020B0900000000000000" pitchFamily="50" charset="-128"/>
              </a:rPr>
              <a:t>」で</a:t>
            </a:r>
            <a:endParaRPr lang="en-US" altLang="ja-JP" sz="2400" b="1" dirty="0">
              <a:solidFill>
                <a:srgbClr val="404040"/>
              </a:solidFill>
              <a:latin typeface="HGPｺﾞｼｯｸE" panose="020B0900000000000000" pitchFamily="50" charset="-128"/>
              <a:ea typeface="HGPｺﾞｼｯｸE" panose="020B0900000000000000" pitchFamily="50" charset="-128"/>
            </a:endParaRPr>
          </a:p>
          <a:p>
            <a:pPr algn="ctr">
              <a:defRPr/>
            </a:pPr>
            <a:r>
              <a:rPr lang="ja-JP" altLang="en-US" sz="2400" b="1" dirty="0">
                <a:solidFill>
                  <a:srgbClr val="404040"/>
                </a:solidFill>
                <a:latin typeface="HGPｺﾞｼｯｸE" panose="020B0900000000000000" pitchFamily="50" charset="-128"/>
                <a:ea typeface="HGPｺﾞｼｯｸE" panose="020B0900000000000000" pitchFamily="50" charset="-128"/>
              </a:rPr>
              <a:t>守り抜く必要</a:t>
            </a:r>
          </a:p>
        </p:txBody>
      </p:sp>
      <p:sp>
        <p:nvSpPr>
          <p:cNvPr id="19" name="正方形/長方形 18">
            <a:extLst>
              <a:ext uri="{FF2B5EF4-FFF2-40B4-BE49-F238E27FC236}">
                <a16:creationId xmlns:a16="http://schemas.microsoft.com/office/drawing/2014/main" id="{EE95A5AA-78A6-4812-BBE3-E492192C6DAC}"/>
              </a:ext>
            </a:extLst>
          </p:cNvPr>
          <p:cNvSpPr/>
          <p:nvPr/>
        </p:nvSpPr>
        <p:spPr>
          <a:xfrm>
            <a:off x="6459329" y="4679686"/>
            <a:ext cx="3693419" cy="162819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HGPｺﾞｼｯｸE" panose="020B0900000000000000" pitchFamily="50" charset="-128"/>
              <a:ea typeface="HGPｺﾞｼｯｸE" panose="020B0900000000000000" pitchFamily="50" charset="-128"/>
            </a:endParaRPr>
          </a:p>
        </p:txBody>
      </p:sp>
      <p:sp>
        <p:nvSpPr>
          <p:cNvPr id="6" name="四角形: 角を丸くする 5">
            <a:extLst>
              <a:ext uri="{FF2B5EF4-FFF2-40B4-BE49-F238E27FC236}">
                <a16:creationId xmlns:a16="http://schemas.microsoft.com/office/drawing/2014/main" id="{53108EA2-2D59-499F-93BF-EA5CB885C889}"/>
              </a:ext>
            </a:extLst>
          </p:cNvPr>
          <p:cNvSpPr/>
          <p:nvPr/>
        </p:nvSpPr>
        <p:spPr>
          <a:xfrm>
            <a:off x="1705308" y="1741550"/>
            <a:ext cx="8576626" cy="4974124"/>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a:extLst>
              <a:ext uri="{FF2B5EF4-FFF2-40B4-BE49-F238E27FC236}">
                <a16:creationId xmlns:a16="http://schemas.microsoft.com/office/drawing/2014/main" id="{E84A34E4-BCF7-4543-8A61-6B12C9D00303}"/>
              </a:ext>
            </a:extLst>
          </p:cNvPr>
          <p:cNvSpPr txBox="1"/>
          <p:nvPr/>
        </p:nvSpPr>
        <p:spPr>
          <a:xfrm>
            <a:off x="1986122" y="1942773"/>
            <a:ext cx="4311145" cy="646331"/>
          </a:xfrm>
          <a:prstGeom prst="rect">
            <a:avLst/>
          </a:prstGeom>
          <a:noFill/>
        </p:spPr>
        <p:txBody>
          <a:bodyPr wrap="square" rtlCol="0">
            <a:spAutoFit/>
          </a:bodyPr>
          <a:lstStyle/>
          <a:p>
            <a:pPr algn="ct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阪神・淡路大震災における倒壊家屋からの救助活動の主体</a:t>
            </a:r>
          </a:p>
        </p:txBody>
      </p:sp>
      <p:sp>
        <p:nvSpPr>
          <p:cNvPr id="22" name="テキスト プレースホルダー 8">
            <a:extLst>
              <a:ext uri="{FF2B5EF4-FFF2-40B4-BE49-F238E27FC236}">
                <a16:creationId xmlns:a16="http://schemas.microsoft.com/office/drawing/2014/main" id="{B1E0061D-DF5D-4401-8D7D-FA54529D7B78}"/>
              </a:ext>
            </a:extLst>
          </p:cNvPr>
          <p:cNvSpPr txBox="1">
            <a:spLocks noChangeArrowheads="1"/>
          </p:cNvSpPr>
          <p:nvPr/>
        </p:nvSpPr>
        <p:spPr>
          <a:xfrm>
            <a:off x="1772445" y="6529558"/>
            <a:ext cx="5803123" cy="2597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dirty="0">
                <a:solidFill>
                  <a:srgbClr val="404040"/>
                </a:solidFill>
                <a:latin typeface="HGPｺﾞｼｯｸE" panose="020B0900000000000000" pitchFamily="50" charset="-128"/>
                <a:ea typeface="HGPｺﾞｼｯｸE" panose="020B0900000000000000" pitchFamily="50" charset="-128"/>
              </a:rPr>
              <a:t>参考：日本火災学会「</a:t>
            </a:r>
            <a:r>
              <a:rPr lang="en-US" altLang="ja-JP" sz="1100" dirty="0">
                <a:solidFill>
                  <a:srgbClr val="404040"/>
                </a:solidFill>
                <a:latin typeface="HGPｺﾞｼｯｸE" panose="020B0900000000000000" pitchFamily="50" charset="-128"/>
                <a:ea typeface="HGPｺﾞｼｯｸE" panose="020B0900000000000000" pitchFamily="50" charset="-128"/>
              </a:rPr>
              <a:t>1995</a:t>
            </a:r>
            <a:r>
              <a:rPr lang="ja-JP" altLang="en-US" sz="1100" dirty="0">
                <a:solidFill>
                  <a:srgbClr val="404040"/>
                </a:solidFill>
                <a:latin typeface="HGPｺﾞｼｯｸE" panose="020B0900000000000000" pitchFamily="50" charset="-128"/>
                <a:ea typeface="HGPｺﾞｼｯｸE" panose="020B0900000000000000" pitchFamily="50" charset="-128"/>
              </a:rPr>
              <a:t>年兵庫県南部地震における火災に関する調査報告書（</a:t>
            </a:r>
            <a:r>
              <a:rPr lang="en-US" altLang="ja-JP" sz="1100" dirty="0">
                <a:solidFill>
                  <a:srgbClr val="404040"/>
                </a:solidFill>
                <a:latin typeface="HGPｺﾞｼｯｸE" panose="020B0900000000000000" pitchFamily="50" charset="-128"/>
                <a:ea typeface="HGPｺﾞｼｯｸE" panose="020B0900000000000000" pitchFamily="50" charset="-128"/>
              </a:rPr>
              <a:t>1996</a:t>
            </a:r>
            <a:r>
              <a:rPr lang="ja-JP" altLang="en-US" sz="1100" dirty="0">
                <a:solidFill>
                  <a:srgbClr val="404040"/>
                </a:solidFill>
                <a:latin typeface="HGPｺﾞｼｯｸE" panose="020B0900000000000000" pitchFamily="50" charset="-128"/>
                <a:ea typeface="HGPｺﾞｼｯｸE" panose="020B0900000000000000" pitchFamily="50" charset="-128"/>
              </a:rPr>
              <a:t>）」</a:t>
            </a:r>
          </a:p>
        </p:txBody>
      </p:sp>
      <p:sp>
        <p:nvSpPr>
          <p:cNvPr id="23" name="四角形: 角を丸くする 22">
            <a:extLst>
              <a:ext uri="{FF2B5EF4-FFF2-40B4-BE49-F238E27FC236}">
                <a16:creationId xmlns:a16="http://schemas.microsoft.com/office/drawing/2014/main" id="{8DC035F1-FFCF-4F0F-83A7-EEDC03942BEC}"/>
              </a:ext>
            </a:extLst>
          </p:cNvPr>
          <p:cNvSpPr/>
          <p:nvPr/>
        </p:nvSpPr>
        <p:spPr>
          <a:xfrm>
            <a:off x="1786800" y="823322"/>
            <a:ext cx="8495134" cy="869761"/>
          </a:xfrm>
          <a:prstGeom prst="roundRect">
            <a:avLst>
              <a:gd name="adj" fmla="val 0"/>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阪神・淡路大震災において、倒壊家屋から救助したのは</a:t>
            </a:r>
            <a:r>
              <a:rPr lang="ja-JP" altLang="en-US" sz="2800" dirty="0">
                <a:solidFill>
                  <a:srgbClr val="FF2800"/>
                </a:solidFill>
                <a:latin typeface="HGPｺﾞｼｯｸE" panose="020B0900000000000000" pitchFamily="50" charset="-128"/>
                <a:ea typeface="HGPｺﾞｼｯｸE" panose="020B0900000000000000" pitchFamily="50" charset="-128"/>
              </a:rPr>
              <a:t>自助が</a:t>
            </a:r>
            <a:r>
              <a:rPr lang="en-US" altLang="ja-JP" sz="2800" dirty="0">
                <a:solidFill>
                  <a:srgbClr val="FF2800"/>
                </a:solidFill>
                <a:latin typeface="HGPｺﾞｼｯｸE" panose="020B0900000000000000" pitchFamily="50" charset="-128"/>
                <a:ea typeface="HGPｺﾞｼｯｸE" panose="020B0900000000000000" pitchFamily="50" charset="-128"/>
              </a:rPr>
              <a:t>66.8</a:t>
            </a:r>
            <a:r>
              <a:rPr lang="ja-JP" altLang="en-US" sz="2800" dirty="0">
                <a:solidFill>
                  <a:srgbClr val="FF2800"/>
                </a:solidFill>
                <a:latin typeface="HGPｺﾞｼｯｸE" panose="020B0900000000000000" pitchFamily="50" charset="-128"/>
                <a:ea typeface="HGPｺﾞｼｯｸE" panose="020B0900000000000000" pitchFamily="50" charset="-128"/>
              </a:rPr>
              <a:t>％、共助が</a:t>
            </a:r>
            <a:r>
              <a:rPr lang="en-US" altLang="ja-JP" sz="2800" dirty="0">
                <a:solidFill>
                  <a:srgbClr val="FF2800"/>
                </a:solidFill>
                <a:latin typeface="HGPｺﾞｼｯｸE" panose="020B0900000000000000" pitchFamily="50" charset="-128"/>
                <a:ea typeface="HGPｺﾞｼｯｸE" panose="020B0900000000000000" pitchFamily="50" charset="-128"/>
              </a:rPr>
              <a:t>30.7%</a:t>
            </a: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、公助は</a:t>
            </a:r>
            <a:r>
              <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rPr>
              <a:t>2</a:t>
            </a: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％足らず</a:t>
            </a:r>
          </a:p>
        </p:txBody>
      </p:sp>
      <p:sp>
        <p:nvSpPr>
          <p:cNvPr id="3" name="正方形/長方形 2">
            <a:extLst>
              <a:ext uri="{FF2B5EF4-FFF2-40B4-BE49-F238E27FC236}">
                <a16:creationId xmlns:a16="http://schemas.microsoft.com/office/drawing/2014/main" id="{47145F1A-2CF9-46B1-A572-79B3A427E5E2}"/>
              </a:ext>
            </a:extLst>
          </p:cNvPr>
          <p:cNvSpPr/>
          <p:nvPr/>
        </p:nvSpPr>
        <p:spPr>
          <a:xfrm>
            <a:off x="3136759" y="4468194"/>
            <a:ext cx="1584000" cy="291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a:extLst>
              <a:ext uri="{FF2B5EF4-FFF2-40B4-BE49-F238E27FC236}">
                <a16:creationId xmlns:a16="http://schemas.microsoft.com/office/drawing/2014/main" id="{B873EFEE-2D7B-4085-BFD3-0A9650805428}"/>
              </a:ext>
            </a:extLst>
          </p:cNvPr>
          <p:cNvSpPr/>
          <p:nvPr/>
        </p:nvSpPr>
        <p:spPr>
          <a:xfrm>
            <a:off x="3136760" y="5031299"/>
            <a:ext cx="1768510" cy="285742"/>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正方形/長方形 24">
            <a:extLst>
              <a:ext uri="{FF2B5EF4-FFF2-40B4-BE49-F238E27FC236}">
                <a16:creationId xmlns:a16="http://schemas.microsoft.com/office/drawing/2014/main" id="{EE9601C0-1715-41C5-8B4F-82FB098F6FBE}"/>
              </a:ext>
            </a:extLst>
          </p:cNvPr>
          <p:cNvSpPr/>
          <p:nvPr/>
        </p:nvSpPr>
        <p:spPr>
          <a:xfrm>
            <a:off x="3136760" y="5596069"/>
            <a:ext cx="1934308" cy="285742"/>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a:extLst>
              <a:ext uri="{FF2B5EF4-FFF2-40B4-BE49-F238E27FC236}">
                <a16:creationId xmlns:a16="http://schemas.microsoft.com/office/drawing/2014/main" id="{9A4687B6-D98C-43B7-866C-61F151D27008}"/>
              </a:ext>
            </a:extLst>
          </p:cNvPr>
          <p:cNvSpPr/>
          <p:nvPr/>
        </p:nvSpPr>
        <p:spPr>
          <a:xfrm>
            <a:off x="3136760" y="3894772"/>
            <a:ext cx="156901" cy="2914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a:extLst>
              <a:ext uri="{FF2B5EF4-FFF2-40B4-BE49-F238E27FC236}">
                <a16:creationId xmlns:a16="http://schemas.microsoft.com/office/drawing/2014/main" id="{3891B03C-31E6-470B-8EDB-2ABE92FD317F}"/>
              </a:ext>
            </a:extLst>
          </p:cNvPr>
          <p:cNvSpPr/>
          <p:nvPr/>
        </p:nvSpPr>
        <p:spPr>
          <a:xfrm>
            <a:off x="3135904" y="3333440"/>
            <a:ext cx="98954" cy="29140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a:extLst>
              <a:ext uri="{FF2B5EF4-FFF2-40B4-BE49-F238E27FC236}">
                <a16:creationId xmlns:a16="http://schemas.microsoft.com/office/drawing/2014/main" id="{083E0F8B-B979-45DC-A4E3-D1673213BC36}"/>
              </a:ext>
            </a:extLst>
          </p:cNvPr>
          <p:cNvSpPr txBox="1"/>
          <p:nvPr/>
        </p:nvSpPr>
        <p:spPr>
          <a:xfrm>
            <a:off x="4500620" y="3941492"/>
            <a:ext cx="720929" cy="369332"/>
          </a:xfrm>
          <a:prstGeom prst="rect">
            <a:avLst/>
          </a:prstGeom>
          <a:solidFill>
            <a:schemeClr val="accent6"/>
          </a:solidFill>
        </p:spPr>
        <p:txBody>
          <a:bodyPr wrap="square" rtlCol="0">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共助</a:t>
            </a:r>
          </a:p>
        </p:txBody>
      </p:sp>
      <p:sp>
        <p:nvSpPr>
          <p:cNvPr id="29" name="テキスト ボックス 28">
            <a:extLst>
              <a:ext uri="{FF2B5EF4-FFF2-40B4-BE49-F238E27FC236}">
                <a16:creationId xmlns:a16="http://schemas.microsoft.com/office/drawing/2014/main" id="{87CEEBA7-6F3C-493F-A21A-6812D96F1DE1}"/>
              </a:ext>
            </a:extLst>
          </p:cNvPr>
          <p:cNvSpPr txBox="1"/>
          <p:nvPr/>
        </p:nvSpPr>
        <p:spPr>
          <a:xfrm>
            <a:off x="5550386" y="5202947"/>
            <a:ext cx="720929" cy="369332"/>
          </a:xfrm>
          <a:prstGeom prst="rect">
            <a:avLst/>
          </a:prstGeom>
          <a:solidFill>
            <a:srgbClr val="52BBCE"/>
          </a:solidFill>
        </p:spPr>
        <p:txBody>
          <a:bodyPr wrap="square" rtlCol="0">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自助</a:t>
            </a:r>
          </a:p>
        </p:txBody>
      </p:sp>
      <p:sp>
        <p:nvSpPr>
          <p:cNvPr id="30" name="テキスト ボックス 29">
            <a:extLst>
              <a:ext uri="{FF2B5EF4-FFF2-40B4-BE49-F238E27FC236}">
                <a16:creationId xmlns:a16="http://schemas.microsoft.com/office/drawing/2014/main" id="{852F05AD-CEC3-430C-9A30-441D87605CEA}"/>
              </a:ext>
            </a:extLst>
          </p:cNvPr>
          <p:cNvSpPr txBox="1"/>
          <p:nvPr/>
        </p:nvSpPr>
        <p:spPr>
          <a:xfrm>
            <a:off x="3876472" y="3313046"/>
            <a:ext cx="720929" cy="369332"/>
          </a:xfrm>
          <a:prstGeom prst="rect">
            <a:avLst/>
          </a:prstGeom>
          <a:solidFill>
            <a:schemeClr val="accent4">
              <a:lumMod val="60000"/>
              <a:lumOff val="40000"/>
            </a:schemeClr>
          </a:solid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公助</a:t>
            </a:r>
          </a:p>
        </p:txBody>
      </p:sp>
    </p:spTree>
    <p:extLst>
      <p:ext uri="{BB962C8B-B14F-4D97-AF65-F5344CB8AC3E}">
        <p14:creationId xmlns:p14="http://schemas.microsoft.com/office/powerpoint/2010/main" val="2645192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ChangeArrowheads="1"/>
          </p:cNvSpPr>
          <p:nvPr/>
        </p:nvSpPr>
        <p:spPr bwMode="auto">
          <a:xfrm>
            <a:off x="0" y="0"/>
            <a:ext cx="12192000" cy="664005"/>
          </a:xfrm>
          <a:prstGeom prst="rect">
            <a:avLst/>
          </a:prstGeom>
          <a:solidFill>
            <a:srgbClr val="00B050"/>
          </a:solidFill>
          <a:ln>
            <a:noFill/>
          </a:ln>
          <a:effectLst/>
        </p:spPr>
        <p:txBody>
          <a:bodyPr wrap="none" lIns="95766" tIns="47883" rIns="95766" bIns="47883"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7263" fontAlgn="base">
              <a:spcBef>
                <a:spcPct val="0"/>
              </a:spcBef>
              <a:spcAft>
                <a:spcPct val="0"/>
              </a:spcAft>
              <a:tabLst>
                <a:tab pos="4848225" algn="l"/>
              </a:tabLst>
              <a:defRPr/>
            </a:pPr>
            <a:r>
              <a:rPr lang="ja-JP" altLang="en-US" sz="2900" dirty="0">
                <a:solidFill>
                  <a:prstClr val="white"/>
                </a:solidFill>
                <a:effectLst>
                  <a:outerShdw blurRad="38100" dist="38100" dir="2700000" algn="tl">
                    <a:srgbClr val="000000"/>
                  </a:outerShdw>
                </a:effectLst>
                <a:latin typeface="HGPｺﾞｼｯｸE" panose="020B0900000000000000" pitchFamily="50" charset="-128"/>
                <a:ea typeface="HGPｺﾞｼｯｸE" panose="020B0900000000000000" pitchFamily="50" charset="-128"/>
              </a:rPr>
              <a:t>公助の限界</a:t>
            </a:r>
          </a:p>
        </p:txBody>
      </p:sp>
      <p:sp>
        <p:nvSpPr>
          <p:cNvPr id="2" name="正方形/長方形 1"/>
          <p:cNvSpPr/>
          <p:nvPr/>
        </p:nvSpPr>
        <p:spPr bwMode="auto">
          <a:xfrm>
            <a:off x="4674492" y="4978570"/>
            <a:ext cx="2917624" cy="457200"/>
          </a:xfrm>
          <a:prstGeom prst="rect">
            <a:avLst/>
          </a:prstGeom>
          <a:no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defRPr/>
            </a:pPr>
            <a:r>
              <a:rPr lang="ja-JP" altLang="en-US" sz="1600" dirty="0">
                <a:solidFill>
                  <a:srgbClr val="000000"/>
                </a:solidFill>
                <a:latin typeface="Times New Roman" pitchFamily="18" charset="0"/>
                <a:ea typeface="ＭＳ Ｐゴシック" pitchFamily="50" charset="-128"/>
              </a:rPr>
              <a:t>津波来襲の</a:t>
            </a:r>
            <a:r>
              <a:rPr lang="en-US" altLang="ja-JP" sz="1600" dirty="0">
                <a:solidFill>
                  <a:srgbClr val="000000"/>
                </a:solidFill>
                <a:latin typeface="Times New Roman" pitchFamily="18" charset="0"/>
                <a:ea typeface="ＭＳ Ｐゴシック" pitchFamily="50" charset="-128"/>
              </a:rPr>
              <a:t>1</a:t>
            </a:r>
            <a:r>
              <a:rPr lang="ja-JP" altLang="en-US" sz="1600" dirty="0">
                <a:solidFill>
                  <a:srgbClr val="000000"/>
                </a:solidFill>
                <a:latin typeface="Times New Roman" pitchFamily="18" charset="0"/>
                <a:ea typeface="ＭＳ Ｐゴシック" pitchFamily="50" charset="-128"/>
              </a:rPr>
              <a:t>週間後のまち</a:t>
            </a:r>
          </a:p>
        </p:txBody>
      </p:sp>
      <p:sp>
        <p:nvSpPr>
          <p:cNvPr id="18" name="正方形/長方形 17"/>
          <p:cNvSpPr/>
          <p:nvPr/>
        </p:nvSpPr>
        <p:spPr bwMode="auto">
          <a:xfrm>
            <a:off x="1500303" y="4978570"/>
            <a:ext cx="2917624" cy="457200"/>
          </a:xfrm>
          <a:prstGeom prst="rect">
            <a:avLst/>
          </a:prstGeom>
          <a:no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defRPr/>
            </a:pPr>
            <a:r>
              <a:rPr lang="ja-JP" altLang="en-US" sz="1600" dirty="0">
                <a:solidFill>
                  <a:srgbClr val="000000"/>
                </a:solidFill>
                <a:latin typeface="Times New Roman" pitchFamily="18" charset="0"/>
                <a:ea typeface="ＭＳ Ｐゴシック" pitchFamily="50" charset="-128"/>
              </a:rPr>
              <a:t>道路まで崩れた建物</a:t>
            </a:r>
            <a:endParaRPr lang="en-US" altLang="ja-JP" sz="1600" dirty="0">
              <a:solidFill>
                <a:srgbClr val="000000"/>
              </a:solidFill>
              <a:latin typeface="Times New Roman" pitchFamily="18" charset="0"/>
              <a:ea typeface="ＭＳ Ｐゴシック" pitchFamily="50" charset="-128"/>
            </a:endParaRPr>
          </a:p>
        </p:txBody>
      </p:sp>
      <p:sp>
        <p:nvSpPr>
          <p:cNvPr id="19" name="下矢印 18"/>
          <p:cNvSpPr/>
          <p:nvPr/>
        </p:nvSpPr>
        <p:spPr bwMode="auto">
          <a:xfrm>
            <a:off x="4934006" y="5510716"/>
            <a:ext cx="2303882" cy="489204"/>
          </a:xfrm>
          <a:prstGeom prst="downArrow">
            <a:avLst/>
          </a:prstGeom>
          <a:solidFill>
            <a:schemeClr val="tx1"/>
          </a:solidFill>
          <a:ln w="38100" cap="sq"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defRPr/>
            </a:pPr>
            <a:endParaRPr lang="ja-JP" altLang="en-US" sz="1600">
              <a:solidFill>
                <a:srgbClr val="808080"/>
              </a:solidFill>
              <a:latin typeface="Times New Roman" pitchFamily="18" charset="0"/>
              <a:ea typeface="ＭＳ Ｐゴシック" pitchFamily="50" charset="-128"/>
            </a:endParaRPr>
          </a:p>
        </p:txBody>
      </p:sp>
      <p:sp>
        <p:nvSpPr>
          <p:cNvPr id="20" name="正方形/長方形 19"/>
          <p:cNvSpPr/>
          <p:nvPr/>
        </p:nvSpPr>
        <p:spPr bwMode="auto">
          <a:xfrm>
            <a:off x="1251358" y="6000639"/>
            <a:ext cx="9669178" cy="660692"/>
          </a:xfrm>
          <a:prstGeom prst="rect">
            <a:avLst/>
          </a:prstGeom>
          <a:no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defRPr/>
            </a:pPr>
            <a:r>
              <a:rPr lang="ja-JP" altLang="en-US" sz="2000" b="1" dirty="0">
                <a:solidFill>
                  <a:srgbClr val="000000"/>
                </a:solidFill>
                <a:latin typeface="Times New Roman" pitchFamily="18" charset="0"/>
                <a:ea typeface="ＭＳ Ｐゴシック" pitchFamily="50" charset="-128"/>
              </a:rPr>
              <a:t>大規模災害時は、行政機能が麻痺してしまい、行政だけでは被災者を十分に支援できない。</a:t>
            </a:r>
            <a:endParaRPr lang="en-US" altLang="ja-JP" sz="2000" b="1" dirty="0">
              <a:solidFill>
                <a:srgbClr val="000000"/>
              </a:solidFill>
              <a:latin typeface="Times New Roman" pitchFamily="18" charset="0"/>
              <a:ea typeface="ＭＳ Ｐゴシック" pitchFamily="50" charset="-128"/>
            </a:endParaRPr>
          </a:p>
        </p:txBody>
      </p:sp>
      <p:sp>
        <p:nvSpPr>
          <p:cNvPr id="21" name="正方形/長方形 20"/>
          <p:cNvSpPr/>
          <p:nvPr/>
        </p:nvSpPr>
        <p:spPr bwMode="auto">
          <a:xfrm>
            <a:off x="1500303" y="1996391"/>
            <a:ext cx="2917624" cy="457200"/>
          </a:xfrm>
          <a:prstGeom prst="rect">
            <a:avLst/>
          </a:prstGeom>
          <a:no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defRPr/>
            </a:pPr>
            <a:r>
              <a:rPr lang="ja-JP" altLang="en-US" sz="1600" b="1" dirty="0">
                <a:solidFill>
                  <a:srgbClr val="000000"/>
                </a:solidFill>
                <a:latin typeface="Times New Roman" pitchFamily="18" charset="0"/>
                <a:ea typeface="ＭＳ Ｐゴシック" pitchFamily="50" charset="-128"/>
              </a:rPr>
              <a:t>＜阪神・淡路大震災＞</a:t>
            </a:r>
            <a:endParaRPr lang="en-US" altLang="ja-JP" sz="1600" b="1" dirty="0">
              <a:solidFill>
                <a:srgbClr val="000000"/>
              </a:solidFill>
              <a:latin typeface="Times New Roman" pitchFamily="18" charset="0"/>
              <a:ea typeface="ＭＳ Ｐゴシック" pitchFamily="50" charset="-128"/>
            </a:endParaRPr>
          </a:p>
        </p:txBody>
      </p:sp>
      <p:sp>
        <p:nvSpPr>
          <p:cNvPr id="22" name="正方形/長方形 21"/>
          <p:cNvSpPr/>
          <p:nvPr/>
        </p:nvSpPr>
        <p:spPr bwMode="auto">
          <a:xfrm>
            <a:off x="4674492" y="1987883"/>
            <a:ext cx="2917624" cy="457200"/>
          </a:xfrm>
          <a:prstGeom prst="rect">
            <a:avLst/>
          </a:prstGeom>
          <a:no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defRPr/>
            </a:pPr>
            <a:r>
              <a:rPr lang="ja-JP" altLang="en-US" sz="1600" b="1" dirty="0">
                <a:solidFill>
                  <a:srgbClr val="000000"/>
                </a:solidFill>
                <a:latin typeface="Times New Roman" pitchFamily="18" charset="0"/>
                <a:ea typeface="ＭＳ Ｐゴシック" pitchFamily="50" charset="-128"/>
              </a:rPr>
              <a:t>＜東日本大震災＞</a:t>
            </a:r>
            <a:endParaRPr lang="en-US" altLang="ja-JP" sz="1600" b="1" dirty="0">
              <a:solidFill>
                <a:srgbClr val="000000"/>
              </a:solidFill>
              <a:latin typeface="Times New Roman" pitchFamily="18" charset="0"/>
              <a:ea typeface="ＭＳ Ｐゴシック" pitchFamily="50" charset="-128"/>
            </a:endParaRPr>
          </a:p>
        </p:txBody>
      </p:sp>
      <p:pic>
        <p:nvPicPr>
          <p:cNvPr id="1026" name="Picture 2" descr="C:\Users\012869\AppData\Local\Microsoft\Windows\Temporary Internet Files\Content.Outlook\9H1MLS73\01hansin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303" y="2630545"/>
            <a:ext cx="2817386" cy="22438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12869\AppData\Local\Microsoft\Windows\Temporary Internet Files\Content.Outlook\9H1MLS73\p01_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324" y="2608976"/>
            <a:ext cx="2811706" cy="2232963"/>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3838600" y="3933057"/>
            <a:ext cx="457200" cy="246223"/>
          </a:xfrm>
          <a:prstGeom prst="rect">
            <a:avLst/>
          </a:prstGeom>
          <a:solidFill>
            <a:schemeClr val="accent3">
              <a:lumMod val="50000"/>
            </a:schemeClr>
          </a:solid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0"/>
              </a:spcBef>
              <a:spcAft>
                <a:spcPct val="0"/>
              </a:spcAft>
              <a:defRPr/>
            </a:pPr>
            <a:endParaRPr lang="ja-JP" altLang="en-US" sz="1600">
              <a:solidFill>
                <a:srgbClr val="808080"/>
              </a:solidFill>
              <a:latin typeface="Times New Roman" pitchFamily="18" charset="0"/>
              <a:ea typeface="ＭＳ Ｐゴシック" pitchFamily="50" charset="-128"/>
            </a:endParaRPr>
          </a:p>
        </p:txBody>
      </p:sp>
      <p:sp>
        <p:nvSpPr>
          <p:cNvPr id="15" name="正方形/長方形 14"/>
          <p:cNvSpPr/>
          <p:nvPr/>
        </p:nvSpPr>
        <p:spPr bwMode="auto">
          <a:xfrm>
            <a:off x="7888197" y="2020500"/>
            <a:ext cx="2917624" cy="457200"/>
          </a:xfrm>
          <a:prstGeom prst="rect">
            <a:avLst/>
          </a:prstGeom>
          <a:no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defRPr/>
            </a:pPr>
            <a:r>
              <a:rPr lang="ja-JP" altLang="en-US" sz="1600" b="1" dirty="0">
                <a:solidFill>
                  <a:srgbClr val="000000"/>
                </a:solidFill>
                <a:latin typeface="Times New Roman" pitchFamily="18" charset="0"/>
                <a:ea typeface="ＭＳ Ｐゴシック" pitchFamily="50" charset="-128"/>
              </a:rPr>
              <a:t>＜熊本地震＞</a:t>
            </a:r>
            <a:endParaRPr lang="en-US" altLang="ja-JP" sz="1600" b="1" dirty="0">
              <a:solidFill>
                <a:srgbClr val="000000"/>
              </a:solidFill>
              <a:latin typeface="Times New Roman" pitchFamily="18" charset="0"/>
              <a:ea typeface="ＭＳ Ｐゴシック" pitchFamily="50" charset="-128"/>
            </a:endParaRPr>
          </a:p>
        </p:txBody>
      </p:sp>
      <p:sp>
        <p:nvSpPr>
          <p:cNvPr id="16" name="正方形/長方形 15"/>
          <p:cNvSpPr/>
          <p:nvPr/>
        </p:nvSpPr>
        <p:spPr bwMode="auto">
          <a:xfrm>
            <a:off x="7896201" y="4978570"/>
            <a:ext cx="2917624" cy="457200"/>
          </a:xfrm>
          <a:prstGeom prst="rect">
            <a:avLst/>
          </a:prstGeom>
          <a:noFill/>
          <a:ln w="12700" cap="sq"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fontAlgn="base">
              <a:spcBef>
                <a:spcPct val="0"/>
              </a:spcBef>
              <a:spcAft>
                <a:spcPct val="0"/>
              </a:spcAft>
              <a:defRPr/>
            </a:pPr>
            <a:r>
              <a:rPr lang="ja-JP" altLang="en-US" sz="1600" dirty="0">
                <a:solidFill>
                  <a:srgbClr val="000000"/>
                </a:solidFill>
                <a:latin typeface="Times New Roman" pitchFamily="18" charset="0"/>
                <a:ea typeface="ＭＳ Ｐゴシック" pitchFamily="50" charset="-128"/>
              </a:rPr>
              <a:t>崩落した橋</a:t>
            </a: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317" y="2585369"/>
            <a:ext cx="2817385" cy="223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10787986" y="6330985"/>
            <a:ext cx="613937" cy="307777"/>
          </a:xfrm>
          <a:prstGeom prst="rect">
            <a:avLst/>
          </a:prstGeom>
          <a:noFill/>
        </p:spPr>
        <p:txBody>
          <a:bodyPr wrap="square" rtlCol="0">
            <a:spAutoFit/>
          </a:bodyPr>
          <a:lstStyle/>
          <a:p>
            <a:pPr algn="r"/>
            <a:r>
              <a:rPr lang="en-US" altLang="ja-JP" sz="1400" dirty="0">
                <a:solidFill>
                  <a:prstClr val="black"/>
                </a:solidFill>
                <a:latin typeface="+mj-lt"/>
                <a:ea typeface="HG丸ｺﾞｼｯｸM-PRO" panose="020F0600000000000000" pitchFamily="50" charset="-128"/>
              </a:rPr>
              <a:t>4</a:t>
            </a:r>
            <a:endParaRPr lang="ja-JP" altLang="en-US" sz="1400" dirty="0">
              <a:solidFill>
                <a:prstClr val="black"/>
              </a:solidFill>
              <a:latin typeface="+mj-lt"/>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8DC035F1-FFCF-4F0F-83A7-EEDC03942BEC}"/>
              </a:ext>
            </a:extLst>
          </p:cNvPr>
          <p:cNvSpPr/>
          <p:nvPr/>
        </p:nvSpPr>
        <p:spPr>
          <a:xfrm>
            <a:off x="510073" y="942120"/>
            <a:ext cx="11423621" cy="946602"/>
          </a:xfrm>
          <a:prstGeom prst="roundRect">
            <a:avLst>
              <a:gd name="adj" fmla="val 0"/>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大規模な災害が発生したときに、被害の拡大を防ぐためには、国や都道府県、市町村の対応（公助）だけでは限界があります。</a:t>
            </a:r>
          </a:p>
        </p:txBody>
      </p:sp>
    </p:spTree>
    <p:extLst>
      <p:ext uri="{BB962C8B-B14F-4D97-AF65-F5344CB8AC3E}">
        <p14:creationId xmlns:p14="http://schemas.microsoft.com/office/powerpoint/2010/main" val="1234767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003ED-F5CD-4CAE-ADF7-AC500A3C712C}"/>
              </a:ext>
            </a:extLst>
          </p:cNvPr>
          <p:cNvSpPr>
            <a:spLocks noGrp="1"/>
          </p:cNvSpPr>
          <p:nvPr>
            <p:ph type="title"/>
          </p:nvPr>
        </p:nvSpPr>
        <p:spPr>
          <a:xfrm>
            <a:off x="0" y="-2448"/>
            <a:ext cx="12192000" cy="804541"/>
          </a:xfrm>
          <a:solidFill>
            <a:srgbClr val="00B050"/>
          </a:solidFill>
        </p:spPr>
        <p:txBody>
          <a:bodyPr>
            <a:normAutofit fontScale="90000"/>
          </a:bodyPr>
          <a:lstStyle/>
          <a:p>
            <a:r>
              <a:rPr lang="ja-JP" altLang="en-US" sz="36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災害が発生した地域における対応の実態</a:t>
            </a:r>
            <a:r>
              <a:rPr lang="en-US" altLang="ja-JP" dirty="0"/>
              <a:t/>
            </a:r>
            <a:br>
              <a:rPr lang="en-US" altLang="ja-JP" dirty="0"/>
            </a:br>
            <a:r>
              <a:rPr lang="ja-JP" altLang="en-US" sz="2000" dirty="0"/>
              <a:t>　　　</a:t>
            </a:r>
            <a:r>
              <a:rPr lang="ja-JP" altLang="en-US" sz="2000" dirty="0">
                <a:solidFill>
                  <a:schemeClr val="bg1"/>
                </a:solidFill>
              </a:rPr>
              <a:t>（消火活動の実態）</a:t>
            </a:r>
            <a:endParaRPr kumimoji="1" lang="ja-JP" altLang="en-US" dirty="0">
              <a:solidFill>
                <a:schemeClr val="bg1"/>
              </a:solidFill>
            </a:endParaRPr>
          </a:p>
        </p:txBody>
      </p:sp>
      <p:sp>
        <p:nvSpPr>
          <p:cNvPr id="4" name="スライド番号プレースホルダー 3">
            <a:extLst>
              <a:ext uri="{FF2B5EF4-FFF2-40B4-BE49-F238E27FC236}">
                <a16:creationId xmlns:a16="http://schemas.microsoft.com/office/drawing/2014/main" id="{078C84F4-04C7-4E11-9FF5-F59483E7A380}"/>
              </a:ext>
            </a:extLst>
          </p:cNvPr>
          <p:cNvSpPr>
            <a:spLocks noGrp="1"/>
          </p:cNvSpPr>
          <p:nvPr>
            <p:ph type="sldNum" sz="quarter" idx="12"/>
          </p:nvPr>
        </p:nvSpPr>
        <p:spPr/>
        <p:txBody>
          <a:bodyPr/>
          <a:lstStyle/>
          <a:p>
            <a:r>
              <a:rPr kumimoji="1" lang="en-US" altLang="ja-JP" sz="1400" dirty="0"/>
              <a:t>5</a:t>
            </a:r>
            <a:endParaRPr kumimoji="1" lang="ja-JP" altLang="en-US" sz="1400" dirty="0"/>
          </a:p>
        </p:txBody>
      </p:sp>
      <p:graphicFrame>
        <p:nvGraphicFramePr>
          <p:cNvPr id="5" name="コンテンツ プレースホルダー 18">
            <a:extLst>
              <a:ext uri="{FF2B5EF4-FFF2-40B4-BE49-F238E27FC236}">
                <a16:creationId xmlns:a16="http://schemas.microsoft.com/office/drawing/2014/main" id="{B592603C-85F2-4241-B7AF-0DE7FCAC72EA}"/>
              </a:ext>
            </a:extLst>
          </p:cNvPr>
          <p:cNvGraphicFramePr>
            <a:graphicFrameLocks/>
          </p:cNvGraphicFramePr>
          <p:nvPr/>
        </p:nvGraphicFramePr>
        <p:xfrm>
          <a:off x="6246077" y="2271316"/>
          <a:ext cx="3917789" cy="4256086"/>
        </p:xfrm>
        <a:graphic>
          <a:graphicData uri="http://schemas.openxmlformats.org/drawingml/2006/table">
            <a:tbl>
              <a:tblPr>
                <a:tableStyleId>{616DA210-FB5B-4158-B5E0-FEB733F419BA}</a:tableStyleId>
              </a:tblPr>
              <a:tblGrid>
                <a:gridCol w="3917789">
                  <a:extLst>
                    <a:ext uri="{9D8B030D-6E8A-4147-A177-3AD203B41FA5}">
                      <a16:colId xmlns:a16="http://schemas.microsoft.com/office/drawing/2014/main" val="308639959"/>
                    </a:ext>
                  </a:extLst>
                </a:gridCol>
              </a:tblGrid>
              <a:tr h="358411">
                <a:tc>
                  <a:txBody>
                    <a:bodyPr/>
                    <a:lstStyle/>
                    <a:p>
                      <a:pPr algn="just"/>
                      <a:r>
                        <a:rPr kumimoji="1" lang="ja-JP" altLang="en-US" sz="1800" b="1" dirty="0">
                          <a:solidFill>
                            <a:schemeClr val="tx1">
                              <a:lumMod val="75000"/>
                              <a:lumOff val="25000"/>
                            </a:schemeClr>
                          </a:solidFill>
                          <a:latin typeface="HGPｺﾞｼｯｸE" panose="020B0900000000000000" pitchFamily="50" charset="-128"/>
                          <a:ea typeface="HGPｺﾞｼｯｸE" panose="020B0900000000000000" pitchFamily="50" charset="-128"/>
                        </a:rPr>
                        <a:t>長田区西代市場火災</a:t>
                      </a:r>
                    </a:p>
                  </a:txBody>
                  <a:tcPr marL="68583" marR="68583" marT="34287" marB="34287" anchor="b">
                    <a:lnL w="12700" cmpd="sng">
                      <a:noFill/>
                    </a:lnL>
                    <a:lnR w="12700" cmpd="sng">
                      <a:noFill/>
                    </a:lnR>
                    <a:lnT w="12700" cmpd="sng">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176073"/>
                  </a:ext>
                </a:extLst>
              </a:tr>
              <a:tr h="1259903">
                <a:tc>
                  <a:txBody>
                    <a:bodyPr/>
                    <a:lstStyle/>
                    <a:p>
                      <a:pPr algn="just"/>
                      <a:r>
                        <a:rPr kumimoji="1" lang="ja-JP" altLang="en-US" sz="2000" b="1" dirty="0">
                          <a:solidFill>
                            <a:srgbClr val="FF2800"/>
                          </a:solidFill>
                          <a:latin typeface="HGPｺﾞｼｯｸE" panose="020B0900000000000000" pitchFamily="50" charset="-128"/>
                          <a:ea typeface="HGPｺﾞｼｯｸE" panose="020B0900000000000000" pitchFamily="50" charset="-128"/>
                        </a:rPr>
                        <a:t>自治会リーダー</a:t>
                      </a:r>
                      <a:r>
                        <a:rPr kumimoji="1"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の呼びかけで、</a:t>
                      </a:r>
                      <a:r>
                        <a:rPr kumimoji="1"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t>200</a:t>
                      </a:r>
                      <a:r>
                        <a:rPr kumimoji="1"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人以上のバケツリレー</a:t>
                      </a:r>
                      <a:endParaRPr kumimoji="1"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just"/>
                      <a:r>
                        <a:rPr kumimoji="1"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倒壊家屋を動かし延焼防止</a:t>
                      </a:r>
                    </a:p>
                  </a:txBody>
                  <a:tcPr marL="68583" marR="68583" marT="34287" marB="34287">
                    <a:lnL w="12700" cmpd="sng">
                      <a:noFill/>
                    </a:lnL>
                    <a:lnR w="12700" cmpd="sng">
                      <a:noFill/>
                    </a:ln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246940265"/>
                  </a:ext>
                </a:extLst>
              </a:tr>
              <a:tr h="358411">
                <a:tc>
                  <a:txBody>
                    <a:bodyPr/>
                    <a:lstStyle/>
                    <a:p>
                      <a:pPr algn="just"/>
                      <a:r>
                        <a:rPr kumimoji="1" lang="ja-JP" altLang="en-US" sz="1800" b="1">
                          <a:solidFill>
                            <a:schemeClr val="tx1">
                              <a:lumMod val="75000"/>
                              <a:lumOff val="25000"/>
                            </a:schemeClr>
                          </a:solidFill>
                          <a:latin typeface="HGPｺﾞｼｯｸE" panose="020B0900000000000000" pitchFamily="50" charset="-128"/>
                          <a:ea typeface="HGPｺﾞｼｯｸE" panose="020B0900000000000000" pitchFamily="50" charset="-128"/>
                        </a:rPr>
                        <a:t>東灘区御影西町火災</a:t>
                      </a:r>
                    </a:p>
                  </a:txBody>
                  <a:tcPr marL="68583" marR="68583" marT="34287" marB="34287" anchor="b">
                    <a:lnL w="12700" cmpd="sng">
                      <a:noFill/>
                    </a:lnL>
                    <a:lnR w="12700" cmpd="sng">
                      <a:noFill/>
                    </a:lnR>
                    <a:lnT w="12700" cmpd="sng">
                      <a:noFill/>
                    </a:lnT>
                  </a:tcPr>
                </a:tc>
                <a:extLst>
                  <a:ext uri="{0D108BD9-81ED-4DB2-BD59-A6C34878D82A}">
                    <a16:rowId xmlns:a16="http://schemas.microsoft.com/office/drawing/2014/main" val="1427432004"/>
                  </a:ext>
                </a:extLst>
              </a:tr>
              <a:tr h="899930">
                <a:tc>
                  <a:txBody>
                    <a:bodyPr/>
                    <a:lstStyle/>
                    <a:p>
                      <a:pPr algn="just"/>
                      <a:r>
                        <a:rPr kumimoji="1" lang="ja-JP" altLang="en-US" sz="2000" b="1" dirty="0">
                          <a:solidFill>
                            <a:srgbClr val="FF2800"/>
                          </a:solidFill>
                          <a:latin typeface="HGPｺﾞｼｯｸE" panose="020B0900000000000000" pitchFamily="50" charset="-128"/>
                          <a:ea typeface="HGPｺﾞｼｯｸE" panose="020B0900000000000000" pitchFamily="50" charset="-128"/>
                        </a:rPr>
                        <a:t>子ども</a:t>
                      </a:r>
                      <a:r>
                        <a:rPr kumimoji="1"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を含む約</a:t>
                      </a:r>
                      <a:r>
                        <a:rPr kumimoji="1"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t>300</a:t>
                      </a:r>
                      <a:r>
                        <a:rPr kumimoji="1"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人がバケツ</a:t>
                      </a:r>
                      <a:r>
                        <a:rPr kumimoji="1"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t/>
                      </a:r>
                      <a:br>
                        <a:rPr kumimoji="1"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リレー</a:t>
                      </a:r>
                    </a:p>
                  </a:txBody>
                  <a:tcPr marL="68583" marR="68583" marT="34287" marB="34287">
                    <a:lnL w="12700" cmpd="sng">
                      <a:noFill/>
                    </a:lnL>
                    <a:lnR w="12700" cmpd="sng">
                      <a:noFill/>
                    </a:lnR>
                    <a:lnB w="12700" cmpd="sng">
                      <a:noFill/>
                    </a:lnB>
                  </a:tcPr>
                </a:tc>
                <a:extLst>
                  <a:ext uri="{0D108BD9-81ED-4DB2-BD59-A6C34878D82A}">
                    <a16:rowId xmlns:a16="http://schemas.microsoft.com/office/drawing/2014/main" val="3776563901"/>
                  </a:ext>
                </a:extLst>
              </a:tr>
              <a:tr h="358411">
                <a:tc>
                  <a:txBody>
                    <a:bodyPr/>
                    <a:lstStyle/>
                    <a:p>
                      <a:pPr algn="just"/>
                      <a:r>
                        <a:rPr kumimoji="1" lang="ja-JP" altLang="en-US" sz="1800" b="1">
                          <a:solidFill>
                            <a:schemeClr val="tx1">
                              <a:lumMod val="75000"/>
                              <a:lumOff val="25000"/>
                            </a:schemeClr>
                          </a:solidFill>
                          <a:latin typeface="HGPｺﾞｼｯｸE" panose="020B0900000000000000" pitchFamily="50" charset="-128"/>
                          <a:ea typeface="HGPｺﾞｼｯｸE" panose="020B0900000000000000" pitchFamily="50" charset="-128"/>
                        </a:rPr>
                        <a:t>長田区東尻池町火災</a:t>
                      </a:r>
                    </a:p>
                  </a:txBody>
                  <a:tcPr marL="68583" marR="68583" marT="34287" marB="34287" anchor="b">
                    <a:lnL w="12700" cmpd="sng">
                      <a:noFill/>
                    </a:lnL>
                    <a:lnR w="12700" cmpd="sng">
                      <a:noFill/>
                    </a:lnR>
                    <a:lnT w="12700" cmpd="sng">
                      <a:noFill/>
                    </a:lnT>
                  </a:tcPr>
                </a:tc>
                <a:extLst>
                  <a:ext uri="{0D108BD9-81ED-4DB2-BD59-A6C34878D82A}">
                    <a16:rowId xmlns:a16="http://schemas.microsoft.com/office/drawing/2014/main" val="3102050090"/>
                  </a:ext>
                </a:extLst>
              </a:tr>
              <a:tr h="1021020">
                <a:tc>
                  <a:txBody>
                    <a:bodyPr/>
                    <a:lstStyle/>
                    <a:p>
                      <a:pPr algn="just"/>
                      <a:r>
                        <a:rPr kumimoji="1" lang="ja-JP" altLang="en-US" sz="2000" b="1" dirty="0">
                          <a:solidFill>
                            <a:srgbClr val="FF2800"/>
                          </a:solidFill>
                          <a:latin typeface="HGPｺﾞｼｯｸE" panose="020B0900000000000000" pitchFamily="50" charset="-128"/>
                          <a:ea typeface="HGPｺﾞｼｯｸE" panose="020B0900000000000000" pitchFamily="50" charset="-128"/>
                        </a:rPr>
                        <a:t>近隣企業</a:t>
                      </a:r>
                      <a:r>
                        <a:rPr kumimoji="1"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からポンプ、ホースなどの提供を受けて活用</a:t>
                      </a:r>
                    </a:p>
                  </a:txBody>
                  <a:tcPr marL="68583" marR="68583" marT="34287" marB="34287">
                    <a:lnL w="12700" cmpd="sng">
                      <a:noFill/>
                    </a:lnL>
                    <a:lnR w="12700" cmpd="sng">
                      <a:noFill/>
                    </a:lnR>
                    <a:lnB w="12700" cmpd="sng">
                      <a:noFill/>
                    </a:lnB>
                  </a:tcPr>
                </a:tc>
                <a:extLst>
                  <a:ext uri="{0D108BD9-81ED-4DB2-BD59-A6C34878D82A}">
                    <a16:rowId xmlns:a16="http://schemas.microsoft.com/office/drawing/2014/main" val="397827739"/>
                  </a:ext>
                </a:extLst>
              </a:tr>
            </a:tbl>
          </a:graphicData>
        </a:graphic>
      </p:graphicFrame>
      <p:sp>
        <p:nvSpPr>
          <p:cNvPr id="7" name="テキスト プレースホルダー 8">
            <a:extLst>
              <a:ext uri="{FF2B5EF4-FFF2-40B4-BE49-F238E27FC236}">
                <a16:creationId xmlns:a16="http://schemas.microsoft.com/office/drawing/2014/main" id="{BBF9F8A3-90A7-449E-A09F-FD8D5B952A44}"/>
              </a:ext>
            </a:extLst>
          </p:cNvPr>
          <p:cNvSpPr txBox="1">
            <a:spLocks noChangeArrowheads="1"/>
          </p:cNvSpPr>
          <p:nvPr/>
        </p:nvSpPr>
        <p:spPr>
          <a:xfrm>
            <a:off x="1936190" y="6471641"/>
            <a:ext cx="5803123" cy="250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dirty="0">
                <a:solidFill>
                  <a:srgbClr val="404040"/>
                </a:solidFill>
                <a:latin typeface="HGPｺﾞｼｯｸE" panose="020B0900000000000000" pitchFamily="50" charset="-128"/>
                <a:ea typeface="HGPｺﾞｼｯｸE" panose="020B0900000000000000" pitchFamily="50" charset="-128"/>
              </a:rPr>
              <a:t>参考：日本火災学会「</a:t>
            </a:r>
            <a:r>
              <a:rPr lang="en-US" altLang="ja-JP" sz="1100" dirty="0">
                <a:solidFill>
                  <a:srgbClr val="404040"/>
                </a:solidFill>
                <a:latin typeface="HGPｺﾞｼｯｸE" panose="020B0900000000000000" pitchFamily="50" charset="-128"/>
                <a:ea typeface="HGPｺﾞｼｯｸE" panose="020B0900000000000000" pitchFamily="50" charset="-128"/>
              </a:rPr>
              <a:t>1995</a:t>
            </a:r>
            <a:r>
              <a:rPr lang="ja-JP" altLang="en-US" sz="1100" dirty="0">
                <a:solidFill>
                  <a:srgbClr val="404040"/>
                </a:solidFill>
                <a:latin typeface="HGPｺﾞｼｯｸE" panose="020B0900000000000000" pitchFamily="50" charset="-128"/>
                <a:ea typeface="HGPｺﾞｼｯｸE" panose="020B0900000000000000" pitchFamily="50" charset="-128"/>
              </a:rPr>
              <a:t>年兵庫県南部地震における火災に関する調査報告書（</a:t>
            </a:r>
            <a:r>
              <a:rPr lang="en-US" altLang="ja-JP" sz="1100" dirty="0">
                <a:solidFill>
                  <a:srgbClr val="404040"/>
                </a:solidFill>
                <a:latin typeface="HGPｺﾞｼｯｸE" panose="020B0900000000000000" pitchFamily="50" charset="-128"/>
                <a:ea typeface="HGPｺﾞｼｯｸE" panose="020B0900000000000000" pitchFamily="50" charset="-128"/>
              </a:rPr>
              <a:t>1996</a:t>
            </a:r>
            <a:r>
              <a:rPr lang="ja-JP" altLang="en-US" sz="1100" dirty="0">
                <a:solidFill>
                  <a:srgbClr val="404040"/>
                </a:solidFill>
                <a:latin typeface="HGPｺﾞｼｯｸE" panose="020B0900000000000000" pitchFamily="50" charset="-128"/>
                <a:ea typeface="HGPｺﾞｼｯｸE" panose="020B0900000000000000" pitchFamily="50" charset="-128"/>
              </a:rPr>
              <a:t>）」</a:t>
            </a:r>
          </a:p>
        </p:txBody>
      </p:sp>
      <p:graphicFrame>
        <p:nvGraphicFramePr>
          <p:cNvPr id="8" name="コンテンツ プレースホルダー 9">
            <a:extLst>
              <a:ext uri="{FF2B5EF4-FFF2-40B4-BE49-F238E27FC236}">
                <a16:creationId xmlns:a16="http://schemas.microsoft.com/office/drawing/2014/main" id="{5E217EDA-5256-4546-90F7-7D27DCC45FFD}"/>
              </a:ext>
            </a:extLst>
          </p:cNvPr>
          <p:cNvGraphicFramePr>
            <a:graphicFrameLocks/>
          </p:cNvGraphicFramePr>
          <p:nvPr/>
        </p:nvGraphicFramePr>
        <p:xfrm>
          <a:off x="2113677" y="2252697"/>
          <a:ext cx="1968549" cy="3768106"/>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グループ化 15">
            <a:extLst>
              <a:ext uri="{FF2B5EF4-FFF2-40B4-BE49-F238E27FC236}">
                <a16:creationId xmlns:a16="http://schemas.microsoft.com/office/drawing/2014/main" id="{DEC60B10-F2FA-4E7C-9106-4BDA3F206589}"/>
              </a:ext>
            </a:extLst>
          </p:cNvPr>
          <p:cNvGrpSpPr/>
          <p:nvPr/>
        </p:nvGrpSpPr>
        <p:grpSpPr>
          <a:xfrm>
            <a:off x="3678008" y="3125554"/>
            <a:ext cx="2137551" cy="1787331"/>
            <a:chOff x="1938338" y="2419430"/>
            <a:chExt cx="2528887" cy="2114550"/>
          </a:xfrm>
        </p:grpSpPr>
        <p:sp>
          <p:nvSpPr>
            <p:cNvPr id="9" name="フリーフォーム: 図形 8">
              <a:extLst>
                <a:ext uri="{FF2B5EF4-FFF2-40B4-BE49-F238E27FC236}">
                  <a16:creationId xmlns:a16="http://schemas.microsoft.com/office/drawing/2014/main" id="{E103C07C-42E9-40EC-B4CB-AD7250D5B3A6}"/>
                </a:ext>
              </a:extLst>
            </p:cNvPr>
            <p:cNvSpPr/>
            <p:nvPr/>
          </p:nvSpPr>
          <p:spPr>
            <a:xfrm rot="14832184">
              <a:off x="2145507" y="2212261"/>
              <a:ext cx="2114550" cy="2528887"/>
            </a:xfrm>
            <a:custGeom>
              <a:avLst/>
              <a:gdLst>
                <a:gd name="connsiteX0" fmla="*/ 2780909 w 2820518"/>
                <a:gd name="connsiteY0" fmla="*/ 2291797 h 3371549"/>
                <a:gd name="connsiteX1" fmla="*/ 1079752 w 2820518"/>
                <a:gd name="connsiteY1" fmla="*/ 3331940 h 3371549"/>
                <a:gd name="connsiteX2" fmla="*/ 39609 w 2820518"/>
                <a:gd name="connsiteY2" fmla="*/ 1630783 h 3371549"/>
                <a:gd name="connsiteX3" fmla="*/ 1318318 w 2820518"/>
                <a:gd name="connsiteY3" fmla="*/ 553979 h 3371549"/>
                <a:gd name="connsiteX4" fmla="*/ 1371233 w 2820518"/>
                <a:gd name="connsiteY4" fmla="*/ 553182 h 3371549"/>
                <a:gd name="connsiteX5" fmla="*/ 1488302 w 2820518"/>
                <a:gd name="connsiteY5" fmla="*/ 0 h 3371549"/>
                <a:gd name="connsiteX6" fmla="*/ 1608007 w 2820518"/>
                <a:gd name="connsiteY6" fmla="*/ 565636 h 3371549"/>
                <a:gd name="connsiteX7" fmla="*/ 1740766 w 2820518"/>
                <a:gd name="connsiteY7" fmla="*/ 590640 h 3371549"/>
                <a:gd name="connsiteX8" fmla="*/ 2780909 w 2820518"/>
                <a:gd name="connsiteY8" fmla="*/ 2291797 h 33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0518" h="3371549">
                  <a:moveTo>
                    <a:pt x="2780909" y="2291797"/>
                  </a:moveTo>
                  <a:cubicBezTo>
                    <a:pt x="2598375" y="3048787"/>
                    <a:pt x="1836741" y="3514474"/>
                    <a:pt x="1079752" y="3331940"/>
                  </a:cubicBezTo>
                  <a:cubicBezTo>
                    <a:pt x="322762" y="3149406"/>
                    <a:pt x="-142925" y="2387772"/>
                    <a:pt x="39609" y="1630783"/>
                  </a:cubicBezTo>
                  <a:cubicBezTo>
                    <a:pt x="187918" y="1015729"/>
                    <a:pt x="718523" y="592980"/>
                    <a:pt x="1318318" y="553979"/>
                  </a:cubicBezTo>
                  <a:lnTo>
                    <a:pt x="1371233" y="553182"/>
                  </a:lnTo>
                  <a:lnTo>
                    <a:pt x="1488302" y="0"/>
                  </a:lnTo>
                  <a:lnTo>
                    <a:pt x="1608007" y="565636"/>
                  </a:lnTo>
                  <a:lnTo>
                    <a:pt x="1740766" y="590640"/>
                  </a:lnTo>
                  <a:cubicBezTo>
                    <a:pt x="2497756" y="773174"/>
                    <a:pt x="2963443" y="1534808"/>
                    <a:pt x="2780909" y="2291797"/>
                  </a:cubicBezTo>
                  <a:close/>
                </a:path>
              </a:pathLst>
            </a:cu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solidFill>
                  <a:prstClr val="white"/>
                </a:solidFill>
                <a:latin typeface="HGPｺﾞｼｯｸE" panose="020B0900000000000000" pitchFamily="50" charset="-128"/>
                <a:ea typeface="HGPｺﾞｼｯｸE" panose="020B0900000000000000" pitchFamily="50" charset="-128"/>
              </a:endParaRPr>
            </a:p>
          </p:txBody>
        </p:sp>
        <p:sp>
          <p:nvSpPr>
            <p:cNvPr id="10" name="テキスト ボックス 16">
              <a:extLst>
                <a:ext uri="{FF2B5EF4-FFF2-40B4-BE49-F238E27FC236}">
                  <a16:creationId xmlns:a16="http://schemas.microsoft.com/office/drawing/2014/main" id="{6E434216-2010-45EE-831D-83A869CB7CBD}"/>
                </a:ext>
              </a:extLst>
            </p:cNvPr>
            <p:cNvSpPr txBox="1">
              <a:spLocks noChangeArrowheads="1"/>
            </p:cNvSpPr>
            <p:nvPr/>
          </p:nvSpPr>
          <p:spPr bwMode="auto">
            <a:xfrm>
              <a:off x="2615009" y="2590577"/>
              <a:ext cx="965685" cy="92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メイリオ" panose="020B0604030504040204" pitchFamily="50" charset="-128"/>
                  <a:ea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defRPr>
              </a:lvl9pPr>
            </a:lstStyle>
            <a:p>
              <a:pPr fontAlgn="base">
                <a:spcBef>
                  <a:spcPct val="0"/>
                </a:spcBef>
                <a:spcAft>
                  <a:spcPct val="0"/>
                </a:spcAft>
                <a:defRPr/>
              </a:pPr>
              <a:r>
                <a:rPr lang="en-US" altLang="ja-JP" sz="4500" b="1" dirty="0">
                  <a:solidFill>
                    <a:srgbClr val="FF2800"/>
                  </a:solidFill>
                  <a:latin typeface="HGPｺﾞｼｯｸE" panose="020B0900000000000000" pitchFamily="50" charset="-128"/>
                  <a:ea typeface="HGPｺﾞｼｯｸE" panose="020B0900000000000000" pitchFamily="50" charset="-128"/>
                </a:rPr>
                <a:t>77</a:t>
              </a:r>
              <a:endParaRPr lang="ja-JP" altLang="en-US" sz="4500" b="1" dirty="0">
                <a:solidFill>
                  <a:srgbClr val="FF2800"/>
                </a:solidFill>
                <a:latin typeface="HGPｺﾞｼｯｸE" panose="020B0900000000000000" pitchFamily="50" charset="-128"/>
                <a:ea typeface="HGPｺﾞｼｯｸE" panose="020B0900000000000000" pitchFamily="50" charset="-128"/>
              </a:endParaRPr>
            </a:p>
          </p:txBody>
        </p:sp>
        <p:sp>
          <p:nvSpPr>
            <p:cNvPr id="11" name="テキスト ボックス 10">
              <a:extLst>
                <a:ext uri="{FF2B5EF4-FFF2-40B4-BE49-F238E27FC236}">
                  <a16:creationId xmlns:a16="http://schemas.microsoft.com/office/drawing/2014/main" id="{4F43A076-8CF1-413F-9A41-2F0533A0F1AF}"/>
                </a:ext>
              </a:extLst>
            </p:cNvPr>
            <p:cNvSpPr txBox="1"/>
            <p:nvPr/>
          </p:nvSpPr>
          <p:spPr>
            <a:xfrm>
              <a:off x="3202782" y="3463997"/>
              <a:ext cx="817760" cy="764659"/>
            </a:xfrm>
            <a:prstGeom prst="rect">
              <a:avLst/>
            </a:prstGeom>
            <a:noFill/>
          </p:spPr>
          <p:txBody>
            <a:bodyPr wrap="none">
              <a:spAutoFit/>
            </a:bodyPr>
            <a:lstStyle/>
            <a:p>
              <a:pPr>
                <a:defRPr/>
              </a:pPr>
              <a:r>
                <a:rPr lang="en-US" altLang="ja-JP" sz="3600" b="1">
                  <a:solidFill>
                    <a:prstClr val="black">
                      <a:lumMod val="75000"/>
                      <a:lumOff val="25000"/>
                    </a:prstClr>
                  </a:solidFill>
                  <a:latin typeface="HGPｺﾞｼｯｸE" panose="020B0900000000000000" pitchFamily="50" charset="-128"/>
                  <a:ea typeface="HGPｺﾞｼｯｸE" panose="020B0900000000000000" pitchFamily="50" charset="-128"/>
                </a:rPr>
                <a:t>94</a:t>
              </a:r>
              <a:endParaRPr lang="ja-JP" altLang="en-US" sz="3600" b="1">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sp>
          <p:nvSpPr>
            <p:cNvPr id="12" name="テキスト ボックス 11">
              <a:extLst>
                <a:ext uri="{FF2B5EF4-FFF2-40B4-BE49-F238E27FC236}">
                  <a16:creationId xmlns:a16="http://schemas.microsoft.com/office/drawing/2014/main" id="{2E71E9A8-8471-4A6D-BB16-09F26B1C5883}"/>
                </a:ext>
              </a:extLst>
            </p:cNvPr>
            <p:cNvSpPr txBox="1"/>
            <p:nvPr/>
          </p:nvSpPr>
          <p:spPr>
            <a:xfrm>
              <a:off x="3263900" y="2982992"/>
              <a:ext cx="446051" cy="382329"/>
            </a:xfrm>
            <a:prstGeom prst="rect">
              <a:avLst/>
            </a:prstGeom>
            <a:noFill/>
          </p:spPr>
          <p:txBody>
            <a:bodyPr wrap="none">
              <a:spAutoFit/>
            </a:bodyPr>
            <a:lstStyle/>
            <a:p>
              <a:pPr>
                <a:defRPr/>
              </a:pPr>
              <a:r>
                <a:rPr lang="ja-JP" altLang="en-US" sz="1500" b="1" dirty="0">
                  <a:solidFill>
                    <a:prstClr val="black">
                      <a:lumMod val="75000"/>
                      <a:lumOff val="25000"/>
                    </a:prstClr>
                  </a:solidFill>
                  <a:latin typeface="HGPｺﾞｼｯｸE" panose="020B0900000000000000" pitchFamily="50" charset="-128"/>
                  <a:ea typeface="HGPｺﾞｼｯｸE" panose="020B0900000000000000" pitchFamily="50" charset="-128"/>
                </a:rPr>
                <a:t>件</a:t>
              </a:r>
            </a:p>
          </p:txBody>
        </p:sp>
        <p:cxnSp>
          <p:nvCxnSpPr>
            <p:cNvPr id="13" name="直線コネクタ 12">
              <a:extLst>
                <a:ext uri="{FF2B5EF4-FFF2-40B4-BE49-F238E27FC236}">
                  <a16:creationId xmlns:a16="http://schemas.microsoft.com/office/drawing/2014/main" id="{862E0EF2-89BA-4329-9D9F-F98D477882F6}"/>
                </a:ext>
              </a:extLst>
            </p:cNvPr>
            <p:cNvCxnSpPr>
              <a:cxnSpLocks/>
            </p:cNvCxnSpPr>
            <p:nvPr/>
          </p:nvCxnSpPr>
          <p:spPr>
            <a:xfrm flipH="1">
              <a:off x="2901951" y="3117386"/>
              <a:ext cx="1004888" cy="739774"/>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4814E49-B307-4650-98AD-39B1B84B4C38}"/>
                </a:ext>
              </a:extLst>
            </p:cNvPr>
            <p:cNvSpPr txBox="1"/>
            <p:nvPr/>
          </p:nvSpPr>
          <p:spPr>
            <a:xfrm>
              <a:off x="3825877" y="3740143"/>
              <a:ext cx="446051" cy="382329"/>
            </a:xfrm>
            <a:prstGeom prst="rect">
              <a:avLst/>
            </a:prstGeom>
            <a:noFill/>
          </p:spPr>
          <p:txBody>
            <a:bodyPr wrap="none">
              <a:spAutoFit/>
            </a:bodyPr>
            <a:lstStyle/>
            <a:p>
              <a:pPr>
                <a:defRPr/>
              </a:pPr>
              <a:r>
                <a:rPr lang="ja-JP" altLang="en-US" sz="1500" b="1">
                  <a:solidFill>
                    <a:prstClr val="black">
                      <a:lumMod val="75000"/>
                      <a:lumOff val="25000"/>
                    </a:prstClr>
                  </a:solidFill>
                  <a:latin typeface="HGPｺﾞｼｯｸE" panose="020B0900000000000000" pitchFamily="50" charset="-128"/>
                  <a:ea typeface="HGPｺﾞｼｯｸE" panose="020B0900000000000000" pitchFamily="50" charset="-128"/>
                </a:rPr>
                <a:t>件</a:t>
              </a:r>
            </a:p>
          </p:txBody>
        </p:sp>
      </p:grpSp>
      <p:sp>
        <p:nvSpPr>
          <p:cNvPr id="15" name="四角形: 角を丸くする 14">
            <a:extLst>
              <a:ext uri="{FF2B5EF4-FFF2-40B4-BE49-F238E27FC236}">
                <a16:creationId xmlns:a16="http://schemas.microsoft.com/office/drawing/2014/main" id="{164C5724-CB60-4DBD-A029-1476945F2D2E}"/>
              </a:ext>
            </a:extLst>
          </p:cNvPr>
          <p:cNvSpPr/>
          <p:nvPr/>
        </p:nvSpPr>
        <p:spPr>
          <a:xfrm>
            <a:off x="1924595" y="2144444"/>
            <a:ext cx="8368937" cy="4608630"/>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FE59B2C7-A32E-442A-A6A1-A25DFE32A7D9}"/>
              </a:ext>
            </a:extLst>
          </p:cNvPr>
          <p:cNvSpPr txBox="1"/>
          <p:nvPr/>
        </p:nvSpPr>
        <p:spPr>
          <a:xfrm>
            <a:off x="4299492" y="2535180"/>
            <a:ext cx="966931" cy="461665"/>
          </a:xfrm>
          <a:prstGeom prst="rect">
            <a:avLst/>
          </a:prstGeom>
          <a:noFill/>
        </p:spPr>
        <p:txBody>
          <a:bodyPr wrap="none" rtlCol="0">
            <a:spAutoFit/>
          </a:bodyPr>
          <a:lstStyle/>
          <a:p>
            <a:r>
              <a:rPr lang="ja-JP" altLang="en-US" sz="2400" dirty="0">
                <a:solidFill>
                  <a:srgbClr val="FF2800"/>
                </a:solidFill>
                <a:latin typeface="HGPｺﾞｼｯｸE" panose="020B0900000000000000" pitchFamily="50" charset="-128"/>
                <a:ea typeface="HGPｺﾞｼｯｸE" panose="020B0900000000000000" pitchFamily="50" charset="-128"/>
              </a:rPr>
              <a:t>約</a:t>
            </a:r>
            <a:r>
              <a:rPr lang="en-US" altLang="ja-JP" sz="2400" dirty="0">
                <a:solidFill>
                  <a:srgbClr val="FF2800"/>
                </a:solidFill>
                <a:latin typeface="HGPｺﾞｼｯｸE" panose="020B0900000000000000" pitchFamily="50" charset="-128"/>
                <a:ea typeface="HGPｺﾞｼｯｸE" panose="020B0900000000000000" pitchFamily="50" charset="-128"/>
              </a:rPr>
              <a:t>8</a:t>
            </a:r>
            <a:r>
              <a:rPr lang="ja-JP" altLang="en-US" sz="2400" dirty="0">
                <a:solidFill>
                  <a:srgbClr val="FF2800"/>
                </a:solidFill>
                <a:latin typeface="HGPｺﾞｼｯｸE" panose="020B0900000000000000" pitchFamily="50" charset="-128"/>
                <a:ea typeface="HGPｺﾞｼｯｸE" panose="020B0900000000000000" pitchFamily="50" charset="-128"/>
              </a:rPr>
              <a:t>割</a:t>
            </a:r>
          </a:p>
        </p:txBody>
      </p:sp>
      <p:sp>
        <p:nvSpPr>
          <p:cNvPr id="17" name="正方形/長方形 16">
            <a:extLst>
              <a:ext uri="{FF2B5EF4-FFF2-40B4-BE49-F238E27FC236}">
                <a16:creationId xmlns:a16="http://schemas.microsoft.com/office/drawing/2014/main" id="{6F2C1F08-C72D-4E84-AC35-90B394526E0F}"/>
              </a:ext>
            </a:extLst>
          </p:cNvPr>
          <p:cNvSpPr/>
          <p:nvPr/>
        </p:nvSpPr>
        <p:spPr>
          <a:xfrm>
            <a:off x="2456684" y="6020804"/>
            <a:ext cx="2255746" cy="369332"/>
          </a:xfrm>
          <a:prstGeom prst="rect">
            <a:avLst/>
          </a:prstGeom>
        </p:spPr>
        <p:txBody>
          <a:bodyPr wrap="none">
            <a:spAutoFit/>
          </a:bodyPr>
          <a:lstStyle/>
          <a:p>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市民消火活動の有無</a:t>
            </a:r>
          </a:p>
        </p:txBody>
      </p:sp>
      <p:sp>
        <p:nvSpPr>
          <p:cNvPr id="18" name="四角形: 角を丸くする 17">
            <a:extLst>
              <a:ext uri="{FF2B5EF4-FFF2-40B4-BE49-F238E27FC236}">
                <a16:creationId xmlns:a16="http://schemas.microsoft.com/office/drawing/2014/main" id="{7DA26AEE-E87D-4D15-9ACE-222C7760E2F5}"/>
              </a:ext>
            </a:extLst>
          </p:cNvPr>
          <p:cNvSpPr/>
          <p:nvPr/>
        </p:nvSpPr>
        <p:spPr>
          <a:xfrm>
            <a:off x="1786800" y="837198"/>
            <a:ext cx="8618400" cy="1230875"/>
          </a:xfrm>
          <a:prstGeom prst="roundRect">
            <a:avLst>
              <a:gd name="adj" fmla="val 0"/>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lnSpc>
                <a:spcPts val="3000"/>
              </a:lnSpc>
            </a:pP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阪神・淡路大震災時に、神戸市内で、調査した９４か所の火災現場のうち、</a:t>
            </a:r>
            <a:r>
              <a:rPr lang="ja-JP" altLang="en-US" sz="2800" dirty="0">
                <a:solidFill>
                  <a:srgbClr val="FF2800"/>
                </a:solidFill>
                <a:latin typeface="HGPｺﾞｼｯｸE" panose="020B0900000000000000" pitchFamily="50" charset="-128"/>
                <a:ea typeface="HGPｺﾞｼｯｸE" panose="020B0900000000000000" pitchFamily="50" charset="-128"/>
              </a:rPr>
              <a:t>約８割</a:t>
            </a: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の</a:t>
            </a:r>
            <a:r>
              <a:rPr lang="ja-JP" altLang="en-US" sz="2800" dirty="0">
                <a:solidFill>
                  <a:srgbClr val="FF2800"/>
                </a:solidFill>
                <a:latin typeface="HGPｺﾞｼｯｸE" panose="020B0900000000000000" pitchFamily="50" charset="-128"/>
                <a:ea typeface="HGPｺﾞｼｯｸE" panose="020B0900000000000000" pitchFamily="50" charset="-128"/>
              </a:rPr>
              <a:t>７７か所</a:t>
            </a: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で</a:t>
            </a:r>
            <a:r>
              <a:rPr lang="ja-JP" altLang="en-US" sz="2800" dirty="0">
                <a:solidFill>
                  <a:srgbClr val="FF2800"/>
                </a:solidFill>
                <a:latin typeface="HGPｺﾞｼｯｸE" panose="020B0900000000000000" pitchFamily="50" charset="-128"/>
                <a:ea typeface="HGPｺﾞｼｯｸE" panose="020B0900000000000000" pitchFamily="50" charset="-128"/>
              </a:rPr>
              <a:t>市民消火活動</a:t>
            </a: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が展開された</a:t>
            </a:r>
          </a:p>
        </p:txBody>
      </p:sp>
      <p:sp>
        <p:nvSpPr>
          <p:cNvPr id="3" name="フッター プレースホルダー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363213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15F5D84C-19E9-48B3-BD37-6AA2130766D8}"/>
              </a:ext>
            </a:extLst>
          </p:cNvPr>
          <p:cNvPicPr>
            <a:picLocks noChangeAspect="1"/>
          </p:cNvPicPr>
          <p:nvPr/>
        </p:nvPicPr>
        <p:blipFill>
          <a:blip r:embed="rId3"/>
          <a:stretch>
            <a:fillRect/>
          </a:stretch>
        </p:blipFill>
        <p:spPr>
          <a:xfrm>
            <a:off x="5152492" y="2367137"/>
            <a:ext cx="4513956" cy="3903579"/>
          </a:xfrm>
          <a:prstGeom prst="rect">
            <a:avLst/>
          </a:prstGeom>
        </p:spPr>
      </p:pic>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19049"/>
            <a:ext cx="12192000"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自助意識の現状</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p:txBody>
          <a:bodyPr/>
          <a:lstStyle/>
          <a:p>
            <a:r>
              <a:rPr kumimoji="1" lang="en-US" altLang="ja-JP" sz="1400" dirty="0"/>
              <a:t>6</a:t>
            </a:r>
            <a:endParaRPr kumimoji="1" lang="ja-JP" altLang="en-US" sz="1400" dirty="0"/>
          </a:p>
        </p:txBody>
      </p:sp>
      <p:sp>
        <p:nvSpPr>
          <p:cNvPr id="14" name="正方形/長方形 13">
            <a:extLst>
              <a:ext uri="{FF2B5EF4-FFF2-40B4-BE49-F238E27FC236}">
                <a16:creationId xmlns:a16="http://schemas.microsoft.com/office/drawing/2014/main" id="{D51F8F0C-F307-44E9-AAAF-90006FADC56F}"/>
              </a:ext>
            </a:extLst>
          </p:cNvPr>
          <p:cNvSpPr/>
          <p:nvPr/>
        </p:nvSpPr>
        <p:spPr>
          <a:xfrm>
            <a:off x="3877892" y="1994493"/>
            <a:ext cx="4330032" cy="369332"/>
          </a:xfrm>
          <a:prstGeom prst="rect">
            <a:avLst/>
          </a:prstGeom>
        </p:spPr>
        <p:txBody>
          <a:bodyPr wrap="non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各家庭が大地震に備えて、行っている対策</a:t>
            </a:r>
          </a:p>
        </p:txBody>
      </p:sp>
      <p:sp>
        <p:nvSpPr>
          <p:cNvPr id="18" name="テキスト ボックス 17">
            <a:extLst>
              <a:ext uri="{FF2B5EF4-FFF2-40B4-BE49-F238E27FC236}">
                <a16:creationId xmlns:a16="http://schemas.microsoft.com/office/drawing/2014/main" id="{EBC180F6-3419-4BEC-8E08-8D94191193AA}"/>
              </a:ext>
            </a:extLst>
          </p:cNvPr>
          <p:cNvSpPr txBox="1"/>
          <p:nvPr/>
        </p:nvSpPr>
        <p:spPr>
          <a:xfrm>
            <a:off x="1524001" y="6552634"/>
            <a:ext cx="3198311"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参考：内閣府「平成</a:t>
            </a:r>
            <a:r>
              <a:rPr lang="en-US" altLang="ja-JP" sz="1100" dirty="0">
                <a:solidFill>
                  <a:schemeClr val="tx1">
                    <a:lumMod val="75000"/>
                    <a:lumOff val="25000"/>
                  </a:schemeClr>
                </a:solidFill>
                <a:latin typeface="HGPｺﾞｼｯｸE" panose="020B0900000000000000" pitchFamily="50" charset="-128"/>
                <a:ea typeface="HGPｺﾞｼｯｸE" panose="020B0900000000000000" pitchFamily="50" charset="-128"/>
              </a:rPr>
              <a:t>29</a:t>
            </a:r>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年度防災に関する世論調査」</a:t>
            </a:r>
          </a:p>
        </p:txBody>
      </p:sp>
      <p:sp>
        <p:nvSpPr>
          <p:cNvPr id="8" name="正方形/長方形 7">
            <a:extLst>
              <a:ext uri="{FF2B5EF4-FFF2-40B4-BE49-F238E27FC236}">
                <a16:creationId xmlns:a16="http://schemas.microsoft.com/office/drawing/2014/main" id="{FB510E19-83A6-4A42-B24A-47D316EAF045}"/>
              </a:ext>
            </a:extLst>
          </p:cNvPr>
          <p:cNvSpPr/>
          <p:nvPr/>
        </p:nvSpPr>
        <p:spPr>
          <a:xfrm>
            <a:off x="1786800" y="803368"/>
            <a:ext cx="8618400" cy="717623"/>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近年、自助の意識は高まってきているが、まだ不十分</a:t>
            </a:r>
          </a:p>
        </p:txBody>
      </p:sp>
      <p:sp>
        <p:nvSpPr>
          <p:cNvPr id="10" name="正方形/長方形 9">
            <a:extLst>
              <a:ext uri="{FF2B5EF4-FFF2-40B4-BE49-F238E27FC236}">
                <a16:creationId xmlns:a16="http://schemas.microsoft.com/office/drawing/2014/main" id="{0FCD9787-780F-4A3F-BEA1-90B8FFEEB772}"/>
              </a:ext>
            </a:extLst>
          </p:cNvPr>
          <p:cNvSpPr/>
          <p:nvPr/>
        </p:nvSpPr>
        <p:spPr>
          <a:xfrm>
            <a:off x="7460120" y="5007554"/>
            <a:ext cx="744114" cy="369332"/>
          </a:xfrm>
          <a:prstGeom prst="rect">
            <a:avLst/>
          </a:prstGeom>
        </p:spPr>
        <p:txBody>
          <a:bodyPr wrap="none">
            <a:spAutoFit/>
          </a:bodyPr>
          <a:lstStyle/>
          <a:p>
            <a:r>
              <a:rPr lang="en-US" altLang="ja-JP" b="1">
                <a:solidFill>
                  <a:srgbClr val="FF2800"/>
                </a:solidFill>
                <a:latin typeface="HGPｺﾞｼｯｸE" panose="020B0900000000000000" pitchFamily="50" charset="-128"/>
                <a:ea typeface="HGPｺﾞｼｯｸE" panose="020B0900000000000000" pitchFamily="50" charset="-128"/>
              </a:rPr>
              <a:t>45.7%</a:t>
            </a:r>
            <a:endParaRPr lang="ja-JP" altLang="en-US" b="1">
              <a:solidFill>
                <a:srgbClr val="FF2800"/>
              </a:solidFill>
              <a:latin typeface="HGPｺﾞｼｯｸE" panose="020B0900000000000000" pitchFamily="50" charset="-128"/>
              <a:ea typeface="HGPｺﾞｼｯｸE" panose="020B0900000000000000" pitchFamily="50" charset="-128"/>
            </a:endParaRPr>
          </a:p>
        </p:txBody>
      </p:sp>
      <p:sp>
        <p:nvSpPr>
          <p:cNvPr id="11" name="正方形/長方形 10">
            <a:extLst>
              <a:ext uri="{FF2B5EF4-FFF2-40B4-BE49-F238E27FC236}">
                <a16:creationId xmlns:a16="http://schemas.microsoft.com/office/drawing/2014/main" id="{985539D4-45A5-4AAE-8D88-40892DC0EBC2}"/>
              </a:ext>
            </a:extLst>
          </p:cNvPr>
          <p:cNvSpPr/>
          <p:nvPr/>
        </p:nvSpPr>
        <p:spPr>
          <a:xfrm>
            <a:off x="7129497" y="3941645"/>
            <a:ext cx="744114" cy="369332"/>
          </a:xfrm>
          <a:prstGeom prst="rect">
            <a:avLst/>
          </a:prstGeom>
        </p:spPr>
        <p:txBody>
          <a:bodyPr wrap="none">
            <a:spAutoFit/>
          </a:bodyPr>
          <a:lstStyle/>
          <a:p>
            <a:r>
              <a:rPr lang="en-US" altLang="ja-JP" b="1">
                <a:solidFill>
                  <a:srgbClr val="FF2800"/>
                </a:solidFill>
                <a:latin typeface="HGPｺﾞｼｯｸE" panose="020B0900000000000000" pitchFamily="50" charset="-128"/>
                <a:ea typeface="HGPｺﾞｼｯｸE" panose="020B0900000000000000" pitchFamily="50" charset="-128"/>
              </a:rPr>
              <a:t>40.6%</a:t>
            </a:r>
            <a:endParaRPr lang="ja-JP" altLang="en-US" b="1">
              <a:solidFill>
                <a:srgbClr val="FF2800"/>
              </a:solidFill>
              <a:latin typeface="HGPｺﾞｼｯｸE" panose="020B0900000000000000" pitchFamily="50" charset="-128"/>
              <a:ea typeface="HGPｺﾞｼｯｸE" panose="020B0900000000000000" pitchFamily="50" charset="-128"/>
            </a:endParaRPr>
          </a:p>
        </p:txBody>
      </p:sp>
      <p:sp>
        <p:nvSpPr>
          <p:cNvPr id="12" name="正方形/長方形 11">
            <a:extLst>
              <a:ext uri="{FF2B5EF4-FFF2-40B4-BE49-F238E27FC236}">
                <a16:creationId xmlns:a16="http://schemas.microsoft.com/office/drawing/2014/main" id="{811DD910-042D-4D44-AC82-10E4E7D8463B}"/>
              </a:ext>
            </a:extLst>
          </p:cNvPr>
          <p:cNvSpPr/>
          <p:nvPr/>
        </p:nvSpPr>
        <p:spPr>
          <a:xfrm>
            <a:off x="6042908" y="2926589"/>
            <a:ext cx="744114" cy="369332"/>
          </a:xfrm>
          <a:prstGeom prst="rect">
            <a:avLst/>
          </a:prstGeom>
        </p:spPr>
        <p:txBody>
          <a:bodyPr wrap="none">
            <a:spAutoFit/>
          </a:bodyPr>
          <a:lstStyle/>
          <a:p>
            <a:r>
              <a:rPr lang="en-US" altLang="ja-JP" b="1" dirty="0">
                <a:solidFill>
                  <a:srgbClr val="FF2800"/>
                </a:solidFill>
                <a:latin typeface="HGPｺﾞｼｯｸE" panose="020B0900000000000000" pitchFamily="50" charset="-128"/>
                <a:ea typeface="HGPｺﾞｼｯｸE" panose="020B0900000000000000" pitchFamily="50" charset="-128"/>
              </a:rPr>
              <a:t>15.2%</a:t>
            </a:r>
            <a:endParaRPr lang="ja-JP" altLang="en-US" b="1" dirty="0">
              <a:solidFill>
                <a:srgbClr val="FF2800"/>
              </a:solidFill>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39E4B16E-4D9D-40D6-9B4E-7AD6AC4E1B90}"/>
              </a:ext>
            </a:extLst>
          </p:cNvPr>
          <p:cNvSpPr/>
          <p:nvPr/>
        </p:nvSpPr>
        <p:spPr>
          <a:xfrm>
            <a:off x="2037363" y="4839794"/>
            <a:ext cx="3038011" cy="646331"/>
          </a:xfrm>
          <a:prstGeom prst="rect">
            <a:avLst/>
          </a:prstGeom>
        </p:spPr>
        <p:txBody>
          <a:bodyPr wrap="non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食料や飲料水、日用品などを</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準備している</a:t>
            </a:r>
          </a:p>
        </p:txBody>
      </p:sp>
      <p:sp>
        <p:nvSpPr>
          <p:cNvPr id="15" name="正方形/長方形 14">
            <a:extLst>
              <a:ext uri="{FF2B5EF4-FFF2-40B4-BE49-F238E27FC236}">
                <a16:creationId xmlns:a16="http://schemas.microsoft.com/office/drawing/2014/main" id="{97A40572-A1D0-44AD-A70C-C3F8C6785D10}"/>
              </a:ext>
            </a:extLst>
          </p:cNvPr>
          <p:cNvSpPr/>
          <p:nvPr/>
        </p:nvSpPr>
        <p:spPr>
          <a:xfrm>
            <a:off x="2047094" y="3848795"/>
            <a:ext cx="3214341" cy="646331"/>
          </a:xfrm>
          <a:prstGeom prst="rect">
            <a:avLst/>
          </a:prstGeom>
        </p:spPr>
        <p:txBody>
          <a:bodyPr wrap="non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家具・家電などを固定し、転倒・</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落下・移動を防止している</a:t>
            </a:r>
          </a:p>
        </p:txBody>
      </p:sp>
      <p:sp>
        <p:nvSpPr>
          <p:cNvPr id="16" name="正方形/長方形 15">
            <a:extLst>
              <a:ext uri="{FF2B5EF4-FFF2-40B4-BE49-F238E27FC236}">
                <a16:creationId xmlns:a16="http://schemas.microsoft.com/office/drawing/2014/main" id="{2AA2AB94-122A-401E-8CB5-A2B5D79E4160}"/>
              </a:ext>
            </a:extLst>
          </p:cNvPr>
          <p:cNvSpPr/>
          <p:nvPr/>
        </p:nvSpPr>
        <p:spPr>
          <a:xfrm>
            <a:off x="1999596" y="2788090"/>
            <a:ext cx="3211135" cy="646331"/>
          </a:xfrm>
          <a:prstGeom prst="rect">
            <a:avLst/>
          </a:prstGeom>
        </p:spPr>
        <p:txBody>
          <a:bodyPr wrap="non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非常持ち出し用衣類、毛布など</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を準備している</a:t>
            </a:r>
          </a:p>
        </p:txBody>
      </p:sp>
      <p:sp>
        <p:nvSpPr>
          <p:cNvPr id="3" name="楕円 2">
            <a:extLst>
              <a:ext uri="{FF2B5EF4-FFF2-40B4-BE49-F238E27FC236}">
                <a16:creationId xmlns:a16="http://schemas.microsoft.com/office/drawing/2014/main" id="{2D69A70A-3912-4850-9F20-71395728B357}"/>
              </a:ext>
            </a:extLst>
          </p:cNvPr>
          <p:cNvSpPr/>
          <p:nvPr/>
        </p:nvSpPr>
        <p:spPr>
          <a:xfrm>
            <a:off x="7801334" y="2677332"/>
            <a:ext cx="1707502" cy="1567543"/>
          </a:xfrm>
          <a:prstGeom prst="ellipse">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a:extLst>
              <a:ext uri="{FF2B5EF4-FFF2-40B4-BE49-F238E27FC236}">
                <a16:creationId xmlns:a16="http://schemas.microsoft.com/office/drawing/2014/main" id="{23D37024-A651-4C04-BBE7-16588BA1A105}"/>
              </a:ext>
            </a:extLst>
          </p:cNvPr>
          <p:cNvSpPr txBox="1"/>
          <p:nvPr/>
        </p:nvSpPr>
        <p:spPr>
          <a:xfrm>
            <a:off x="7827001" y="3045604"/>
            <a:ext cx="1707502" cy="830997"/>
          </a:xfrm>
          <a:prstGeom prst="rect">
            <a:avLst/>
          </a:prstGeom>
          <a:noFill/>
        </p:spPr>
        <p:txBody>
          <a:bodyPr wrap="square" rtlCol="0">
            <a:spAutoFit/>
          </a:bodyPr>
          <a:lstStyle/>
          <a:p>
            <a:pPr algn="ctr"/>
            <a:r>
              <a:rPr lang="ja-JP" altLang="en-US" sz="2400" dirty="0">
                <a:solidFill>
                  <a:srgbClr val="FF2800"/>
                </a:solidFill>
                <a:latin typeface="HGPｺﾞｼｯｸE" panose="020B0900000000000000" pitchFamily="50" charset="-128"/>
                <a:ea typeface="HGPｺﾞｼｯｸE" panose="020B0900000000000000" pitchFamily="50" charset="-128"/>
              </a:rPr>
              <a:t>半数以上</a:t>
            </a:r>
            <a:r>
              <a:rPr lang="ja-JP" altLang="en-US" sz="2400" dirty="0">
                <a:solidFill>
                  <a:srgbClr val="404040"/>
                </a:solidFill>
                <a:latin typeface="HGPｺﾞｼｯｸE" panose="020B0900000000000000" pitchFamily="50" charset="-128"/>
                <a:ea typeface="HGPｺﾞｼｯｸE" panose="020B0900000000000000" pitchFamily="50" charset="-128"/>
              </a:rPr>
              <a:t>は</a:t>
            </a:r>
            <a:endParaRPr lang="en-US" altLang="ja-JP" sz="2400" dirty="0">
              <a:solidFill>
                <a:srgbClr val="404040"/>
              </a:solidFill>
              <a:latin typeface="HGPｺﾞｼｯｸE" panose="020B0900000000000000" pitchFamily="50" charset="-128"/>
              <a:ea typeface="HGPｺﾞｼｯｸE" panose="020B0900000000000000" pitchFamily="50" charset="-128"/>
            </a:endParaRPr>
          </a:p>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備えてない</a:t>
            </a:r>
          </a:p>
        </p:txBody>
      </p:sp>
      <p:sp>
        <p:nvSpPr>
          <p:cNvPr id="19" name="四角形: 角を丸くする 18">
            <a:extLst>
              <a:ext uri="{FF2B5EF4-FFF2-40B4-BE49-F238E27FC236}">
                <a16:creationId xmlns:a16="http://schemas.microsoft.com/office/drawing/2014/main" id="{10DC5C4B-10E7-440E-9223-A02972E09ADB}"/>
              </a:ext>
            </a:extLst>
          </p:cNvPr>
          <p:cNvSpPr/>
          <p:nvPr/>
        </p:nvSpPr>
        <p:spPr>
          <a:xfrm>
            <a:off x="1766829" y="1695723"/>
            <a:ext cx="8651298" cy="4820678"/>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913951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smtClean="0">
            <a:solidFill>
              <a:schemeClr val="tx1"/>
            </a:solidFill>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8349</Words>
  <Application>Microsoft Office PowerPoint</Application>
  <PresentationFormat>ワイド画面</PresentationFormat>
  <Paragraphs>835</Paragraphs>
  <Slides>51</Slides>
  <Notes>51</Notes>
  <HiddenSlides>0</HiddenSlides>
  <MMClips>0</MMClips>
  <ScaleCrop>false</ScaleCrop>
  <HeadingPairs>
    <vt:vector size="8" baseType="variant">
      <vt:variant>
        <vt:lpstr>使用されているフォント</vt:lpstr>
      </vt:variant>
      <vt:variant>
        <vt:i4>15</vt:i4>
      </vt:variant>
      <vt:variant>
        <vt:lpstr>テーマ</vt:lpstr>
      </vt:variant>
      <vt:variant>
        <vt:i4>3</vt:i4>
      </vt:variant>
      <vt:variant>
        <vt:lpstr>埋め込まれた OLE サーバー</vt:lpstr>
      </vt:variant>
      <vt:variant>
        <vt:i4>1</vt:i4>
      </vt:variant>
      <vt:variant>
        <vt:lpstr>スライド タイトル</vt:lpstr>
      </vt:variant>
      <vt:variant>
        <vt:i4>51</vt:i4>
      </vt:variant>
    </vt:vector>
  </HeadingPairs>
  <TitlesOfParts>
    <vt:vector size="70" baseType="lpstr">
      <vt:lpstr>ＤＦ特太ゴシック体</vt:lpstr>
      <vt:lpstr>HGPｺﾞｼｯｸE</vt:lpstr>
      <vt:lpstr>HGSｺﾞｼｯｸE</vt:lpstr>
      <vt:lpstr>HG丸ｺﾞｼｯｸM-PRO</vt:lpstr>
      <vt:lpstr>ＭＳ Ｐゴシック</vt:lpstr>
      <vt:lpstr>ＭＳ ゴシック</vt:lpstr>
      <vt:lpstr>ＭＳ 明朝</vt:lpstr>
      <vt:lpstr>Meiryo</vt:lpstr>
      <vt:lpstr>游ゴシック</vt:lpstr>
      <vt:lpstr>游ゴシック Light</vt:lpstr>
      <vt:lpstr>Arial</vt:lpstr>
      <vt:lpstr>Calibri</vt:lpstr>
      <vt:lpstr>Century</vt:lpstr>
      <vt:lpstr>Times New Roman</vt:lpstr>
      <vt:lpstr>Wingdings</vt:lpstr>
      <vt:lpstr>Office テーマ</vt:lpstr>
      <vt:lpstr>2_Office テーマ</vt:lpstr>
      <vt:lpstr>4_Office ​​テーマ</vt:lpstr>
      <vt:lpstr>Document</vt:lpstr>
      <vt:lpstr>PowerPoint プレゼンテーション</vt:lpstr>
      <vt:lpstr>防災リーダーの役割/住民 (構成員)の自助意識を高めるには</vt:lpstr>
      <vt:lpstr>学習目標と内容</vt:lpstr>
      <vt:lpstr>１．自主防災活動の必要性</vt:lpstr>
      <vt:lpstr>PowerPoint プレゼンテーション</vt:lpstr>
      <vt:lpstr>災害が発生した地域における対応の実態　 　　　（救助活動の実態）</vt:lpstr>
      <vt:lpstr>PowerPoint プレゼンテーション</vt:lpstr>
      <vt:lpstr>災害が発生した地域における対応の実態 　　　（消火活動の実態）</vt:lpstr>
      <vt:lpstr>自助意識の現状</vt:lpstr>
      <vt:lpstr>自助・共助の重要性</vt:lpstr>
      <vt:lpstr>PowerPoint プレゼンテーション</vt:lpstr>
      <vt:lpstr>PowerPoint プレゼンテーション</vt:lpstr>
      <vt:lpstr>【事例】実際の災害時における共助</vt:lpstr>
      <vt:lpstr>PowerPoint プレゼンテーション</vt:lpstr>
      <vt:lpstr>PowerPoint プレゼンテーション</vt:lpstr>
      <vt:lpstr>２．仲間を増やす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地域の資源(人)を活かす</vt:lpstr>
      <vt:lpstr>自主防災組織に参加する仲間を増やす</vt:lpstr>
      <vt:lpstr>【事例】 自主防災組織に参加する仲間を増やす</vt:lpstr>
      <vt:lpstr>【事例】 自主防災組織に参加する仲間を増やす</vt:lpstr>
      <vt:lpstr>PowerPoint プレゼンテーション</vt:lpstr>
      <vt:lpstr>３．地域を取り巻く団体等との連携</vt:lpstr>
      <vt:lpstr>地域の様々な人や団体との連携・協力</vt:lpstr>
      <vt:lpstr>【事例】 自主防災組織と他団体との連携（平時からの協力）</vt:lpstr>
      <vt:lpstr>【事例】 自主防災組織と他団体との連携（災害時の協力）</vt:lpstr>
      <vt:lpstr>PowerPoint プレゼンテーション</vt:lpstr>
      <vt:lpstr>【事例】みんなが主役だ！地域コミュニティ再生・地域防災力向上事業① （自主防災組織等のリーダー育成・連携促進支援事業　青森県　H29年）</vt:lpstr>
      <vt:lpstr>【事例】みんなが主役だ！地域コミュニティ再生・地域防災力向上事業② （自主防災組織等のリーダー育成・連携促進支援事業　青森県　H29年）</vt:lpstr>
      <vt:lpstr>PowerPoint プレゼンテーション</vt:lpstr>
      <vt:lpstr>PowerPoint プレゼンテーション</vt:lpstr>
      <vt:lpstr>４．住民の防災意識の向上</vt:lpstr>
      <vt:lpstr>防災訓練で地域の防災意識を高める</vt:lpstr>
      <vt:lpstr>住民の防災意識の向上</vt:lpstr>
      <vt:lpstr>【事例】 訓練を通じた住民の防災意識の向上</vt:lpstr>
      <vt:lpstr>【事例】訓練を通じた住民の防災意識の向上</vt:lpstr>
      <vt:lpstr>PowerPoint プレゼンテーション</vt:lpstr>
      <vt:lpstr>(参考)家具等の転倒防止の器具の種類</vt:lpstr>
      <vt:lpstr>(参考)壁に固定する場合のポイント</vt:lpstr>
      <vt:lpstr>(参考)ポール式器具・ストッパー式器具の場合</vt:lpstr>
      <vt:lpstr>(参考)家具等の落下防止・移動防止のポイント</vt:lpstr>
      <vt:lpstr>(参考)食器棚のガラスの飛散防止も</vt:lpstr>
      <vt:lpstr>(参考)扉開放防止、収容物の落下、収容物の工夫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安斉 敏明</dc:creator>
  <cp:lastModifiedBy>武井　唯理恵(013614)</cp:lastModifiedBy>
  <cp:revision>82</cp:revision>
  <cp:lastPrinted>2020-11-10T10:40:49Z</cp:lastPrinted>
  <dcterms:created xsi:type="dcterms:W3CDTF">2020-10-04T04:11:09Z</dcterms:created>
  <dcterms:modified xsi:type="dcterms:W3CDTF">2021-02-03T05:44:52Z</dcterms:modified>
</cp:coreProperties>
</file>