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5" r:id="rId2"/>
  </p:sldMasterIdLst>
  <p:notesMasterIdLst>
    <p:notesMasterId r:id="rId73"/>
  </p:notesMasterIdLst>
  <p:handoutMasterIdLst>
    <p:handoutMasterId r:id="rId74"/>
  </p:handoutMasterIdLst>
  <p:sldIdLst>
    <p:sldId id="640" r:id="rId3"/>
    <p:sldId id="639" r:id="rId4"/>
    <p:sldId id="642" r:id="rId5"/>
    <p:sldId id="274" r:id="rId6"/>
    <p:sldId id="843" r:id="rId7"/>
    <p:sldId id="297" r:id="rId8"/>
    <p:sldId id="695" r:id="rId9"/>
    <p:sldId id="382" r:id="rId10"/>
    <p:sldId id="655" r:id="rId11"/>
    <p:sldId id="658" r:id="rId12"/>
    <p:sldId id="659" r:id="rId13"/>
    <p:sldId id="696" r:id="rId14"/>
    <p:sldId id="689" r:id="rId15"/>
    <p:sldId id="690" r:id="rId16"/>
    <p:sldId id="691" r:id="rId17"/>
    <p:sldId id="692" r:id="rId18"/>
    <p:sldId id="660" r:id="rId19"/>
    <p:sldId id="383" r:id="rId20"/>
    <p:sldId id="451" r:id="rId21"/>
    <p:sldId id="697" r:id="rId22"/>
    <p:sldId id="661" r:id="rId23"/>
    <p:sldId id="698" r:id="rId24"/>
    <p:sldId id="686" r:id="rId25"/>
    <p:sldId id="346" r:id="rId26"/>
    <p:sldId id="454" r:id="rId27"/>
    <p:sldId id="619" r:id="rId28"/>
    <p:sldId id="693" r:id="rId29"/>
    <p:sldId id="367" r:id="rId30"/>
    <p:sldId id="662" r:id="rId31"/>
    <p:sldId id="663" r:id="rId32"/>
    <p:sldId id="664" r:id="rId33"/>
    <p:sldId id="665" r:id="rId34"/>
    <p:sldId id="667" r:id="rId35"/>
    <p:sldId id="668" r:id="rId36"/>
    <p:sldId id="669" r:id="rId37"/>
    <p:sldId id="670" r:id="rId38"/>
    <p:sldId id="671" r:id="rId39"/>
    <p:sldId id="673" r:id="rId40"/>
    <p:sldId id="674" r:id="rId41"/>
    <p:sldId id="675" r:id="rId42"/>
    <p:sldId id="676" r:id="rId43"/>
    <p:sldId id="388" r:id="rId44"/>
    <p:sldId id="461" r:id="rId45"/>
    <p:sldId id="621" r:id="rId46"/>
    <p:sldId id="694" r:id="rId47"/>
    <p:sldId id="677" r:id="rId48"/>
    <p:sldId id="687" r:id="rId49"/>
    <p:sldId id="678" r:id="rId50"/>
    <p:sldId id="679" r:id="rId51"/>
    <p:sldId id="680" r:id="rId52"/>
    <p:sldId id="681" r:id="rId53"/>
    <p:sldId id="682" r:id="rId54"/>
    <p:sldId id="683" r:id="rId55"/>
    <p:sldId id="684" r:id="rId56"/>
    <p:sldId id="685" r:id="rId57"/>
    <p:sldId id="600" r:id="rId58"/>
    <p:sldId id="458" r:id="rId59"/>
    <p:sldId id="805" r:id="rId60"/>
    <p:sldId id="844" r:id="rId61"/>
    <p:sldId id="705" r:id="rId62"/>
    <p:sldId id="703" r:id="rId63"/>
    <p:sldId id="701" r:id="rId64"/>
    <p:sldId id="702" r:id="rId65"/>
    <p:sldId id="704" r:id="rId66"/>
    <p:sldId id="700" r:id="rId67"/>
    <p:sldId id="707" r:id="rId68"/>
    <p:sldId id="706" r:id="rId69"/>
    <p:sldId id="708" r:id="rId70"/>
    <p:sldId id="709" r:id="rId71"/>
    <p:sldId id="814" r:id="rId72"/>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548235"/>
    <a:srgbClr val="52BBCE"/>
    <a:srgbClr val="35A16B"/>
    <a:srgbClr val="404040"/>
    <a:srgbClr val="DCE6F2"/>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2" autoAdjust="0"/>
    <p:restoredTop sz="78580" autoAdjust="0"/>
  </p:normalViewPr>
  <p:slideViewPr>
    <p:cSldViewPr snapToGrid="0">
      <p:cViewPr varScale="1">
        <p:scale>
          <a:sx n="44" d="100"/>
          <a:sy n="44" d="100"/>
        </p:scale>
        <p:origin x="40" y="192"/>
      </p:cViewPr>
      <p:guideLst/>
    </p:cSldViewPr>
  </p:slideViewPr>
  <p:outlineViewPr>
    <p:cViewPr>
      <p:scale>
        <a:sx n="33" d="100"/>
        <a:sy n="33" d="100"/>
      </p:scale>
      <p:origin x="0" y="-30804"/>
    </p:cViewPr>
  </p:outlineViewPr>
  <p:notesTextViewPr>
    <p:cViewPr>
      <p:scale>
        <a:sx n="1" d="1"/>
        <a:sy n="1" d="1"/>
      </p:scale>
      <p:origin x="0" y="0"/>
    </p:cViewPr>
  </p:notesTextViewPr>
  <p:notesViewPr>
    <p:cSldViewPr snapToGrid="0">
      <p:cViewPr>
        <p:scale>
          <a:sx n="100" d="100"/>
          <a:sy n="100" d="100"/>
        </p:scale>
        <p:origin x="3564" y="-5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193"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斉 敏明" userId="1db150e35d8d8b0d" providerId="LiveId" clId="{1181563E-F58F-4F5C-BC1F-519A3B78A129}"/>
    <pc:docChg chg="undo custSel addSld delSld modSld">
      <pc:chgData name="安斉 敏明" userId="1db150e35d8d8b0d" providerId="LiveId" clId="{1181563E-F58F-4F5C-BC1F-519A3B78A129}" dt="2020-10-04T01:52:45.421" v="667" actId="20577"/>
      <pc:docMkLst>
        <pc:docMk/>
      </pc:docMkLst>
      <pc:sldChg chg="addSp delSp modSp mod">
        <pc:chgData name="安斉 敏明" userId="1db150e35d8d8b0d" providerId="LiveId" clId="{1181563E-F58F-4F5C-BC1F-519A3B78A129}" dt="2020-10-04T01:38:51.900" v="460" actId="1076"/>
        <pc:sldMkLst>
          <pc:docMk/>
          <pc:sldMk cId="1411500317" sldId="256"/>
        </pc:sldMkLst>
        <pc:spChg chg="del">
          <ac:chgData name="安斉 敏明" userId="1db150e35d8d8b0d" providerId="LiveId" clId="{1181563E-F58F-4F5C-BC1F-519A3B78A129}" dt="2020-10-04T00:51:28.307" v="65" actId="21"/>
          <ac:spMkLst>
            <pc:docMk/>
            <pc:sldMk cId="1411500317" sldId="256"/>
            <ac:spMk id="2" creationId="{C97175E8-E86A-44E5-9CDB-C50F194C90B5}"/>
          </ac:spMkLst>
        </pc:spChg>
        <pc:spChg chg="del">
          <ac:chgData name="安斉 敏明" userId="1db150e35d8d8b0d" providerId="LiveId" clId="{1181563E-F58F-4F5C-BC1F-519A3B78A129}" dt="2020-10-04T00:51:31.562" v="66" actId="21"/>
          <ac:spMkLst>
            <pc:docMk/>
            <pc:sldMk cId="1411500317" sldId="256"/>
            <ac:spMk id="3" creationId="{F4B56594-3577-41CF-BC16-9B8FAABB44E1}"/>
          </ac:spMkLst>
        </pc:spChg>
        <pc:spChg chg="add mod">
          <ac:chgData name="安斉 敏明" userId="1db150e35d8d8b0d" providerId="LiveId" clId="{1181563E-F58F-4F5C-BC1F-519A3B78A129}" dt="2020-10-04T01:38:51.900" v="460" actId="1076"/>
          <ac:spMkLst>
            <pc:docMk/>
            <pc:sldMk cId="1411500317" sldId="256"/>
            <ac:spMk id="4" creationId="{0095A4DC-7A7C-4178-A0C4-B46BA749A579}"/>
          </ac:spMkLst>
        </pc:spChg>
      </pc:sldChg>
      <pc:sldChg chg="addSp delSp modSp mod">
        <pc:chgData name="安斉 敏明" userId="1db150e35d8d8b0d" providerId="LiveId" clId="{1181563E-F58F-4F5C-BC1F-519A3B78A129}" dt="2020-10-04T00:58:35.123" v="163" actId="21"/>
        <pc:sldMkLst>
          <pc:docMk/>
          <pc:sldMk cId="438624456" sldId="258"/>
        </pc:sldMkLst>
        <pc:spChg chg="add del mod">
          <ac:chgData name="安斉 敏明" userId="1db150e35d8d8b0d" providerId="LiveId" clId="{1181563E-F58F-4F5C-BC1F-519A3B78A129}" dt="2020-10-03T08:36:43.761" v="61" actId="1076"/>
          <ac:spMkLst>
            <pc:docMk/>
            <pc:sldMk cId="438624456" sldId="258"/>
            <ac:spMk id="2" creationId="{15ECF400-F2FA-441D-8966-D6810F9DBF7C}"/>
          </ac:spMkLst>
        </pc:spChg>
        <pc:spChg chg="del mod">
          <ac:chgData name="安斉 敏明" userId="1db150e35d8d8b0d" providerId="LiveId" clId="{1181563E-F58F-4F5C-BC1F-519A3B78A129}" dt="2020-10-03T08:36:23.018" v="55" actId="21"/>
          <ac:spMkLst>
            <pc:docMk/>
            <pc:sldMk cId="438624456" sldId="258"/>
            <ac:spMk id="4" creationId="{922D8761-C1BF-4F08-AC7D-979B0340E90D}"/>
          </ac:spMkLst>
        </pc:spChg>
        <pc:spChg chg="add del mod">
          <ac:chgData name="安斉 敏明" userId="1db150e35d8d8b0d" providerId="LiveId" clId="{1181563E-F58F-4F5C-BC1F-519A3B78A129}" dt="2020-10-03T08:36:15.031" v="53" actId="21"/>
          <ac:spMkLst>
            <pc:docMk/>
            <pc:sldMk cId="438624456" sldId="258"/>
            <ac:spMk id="5" creationId="{887FA85C-521A-4FF9-A890-2549610960BD}"/>
          </ac:spMkLst>
        </pc:spChg>
        <pc:spChg chg="del">
          <ac:chgData name="安斉 敏明" userId="1db150e35d8d8b0d" providerId="LiveId" clId="{1181563E-F58F-4F5C-BC1F-519A3B78A129}" dt="2020-10-04T00:58:35.123" v="163" actId="21"/>
          <ac:spMkLst>
            <pc:docMk/>
            <pc:sldMk cId="438624456" sldId="258"/>
            <ac:spMk id="6" creationId="{E75E2C4D-3045-4D26-AEFC-15107BA2C3BF}"/>
          </ac:spMkLst>
        </pc:spChg>
        <pc:spChg chg="add mod">
          <ac:chgData name="安斉 敏明" userId="1db150e35d8d8b0d" providerId="LiveId" clId="{1181563E-F58F-4F5C-BC1F-519A3B78A129}" dt="2020-10-04T00:58:28.324" v="162"/>
          <ac:spMkLst>
            <pc:docMk/>
            <pc:sldMk cId="438624456" sldId="258"/>
            <ac:spMk id="7" creationId="{80850899-F0D1-475B-A930-73CF455B26EE}"/>
          </ac:spMkLst>
        </pc:spChg>
        <pc:spChg chg="add del mod">
          <ac:chgData name="安斉 敏明" userId="1db150e35d8d8b0d" providerId="LiveId" clId="{1181563E-F58F-4F5C-BC1F-519A3B78A129}" dt="2020-10-03T08:36:25.861" v="56" actId="21"/>
          <ac:spMkLst>
            <pc:docMk/>
            <pc:sldMk cId="438624456" sldId="258"/>
            <ac:spMk id="8" creationId="{E7436F80-4862-4947-A1FB-B9C516D8A7F0}"/>
          </ac:spMkLst>
        </pc:spChg>
      </pc:sldChg>
      <pc:sldChg chg="modSp mod modNotes">
        <pc:chgData name="安斉 敏明" userId="1db150e35d8d8b0d" providerId="LiveId" clId="{1181563E-F58F-4F5C-BC1F-519A3B78A129}" dt="2020-10-04T01:50:41.370" v="646" actId="1076"/>
        <pc:sldMkLst>
          <pc:docMk/>
          <pc:sldMk cId="1946850414" sldId="259"/>
        </pc:sldMkLst>
        <pc:spChg chg="mod">
          <ac:chgData name="安斉 敏明" userId="1db150e35d8d8b0d" providerId="LiveId" clId="{1181563E-F58F-4F5C-BC1F-519A3B78A129}" dt="2020-10-04T01:34:25.473" v="432" actId="14100"/>
          <ac:spMkLst>
            <pc:docMk/>
            <pc:sldMk cId="1946850414" sldId="259"/>
            <ac:spMk id="2" creationId="{33A83E2A-5351-4CA8-9D90-F4B4CA018E4D}"/>
          </ac:spMkLst>
        </pc:spChg>
        <pc:spChg chg="mod">
          <ac:chgData name="安斉 敏明" userId="1db150e35d8d8b0d" providerId="LiveId" clId="{1181563E-F58F-4F5C-BC1F-519A3B78A129}" dt="2020-10-04T01:18:57.968" v="375"/>
          <ac:spMkLst>
            <pc:docMk/>
            <pc:sldMk cId="1946850414" sldId="259"/>
            <ac:spMk id="4" creationId="{BE65018A-18EB-466D-BD4F-42CBE78EA1F8}"/>
          </ac:spMkLst>
        </pc:spChg>
      </pc:sldChg>
      <pc:sldChg chg="modSp mod modNotes">
        <pc:chgData name="安斉 敏明" userId="1db150e35d8d8b0d" providerId="LiveId" clId="{1181563E-F58F-4F5C-BC1F-519A3B78A129}" dt="2020-10-04T01:43:59.601" v="528" actId="14100"/>
        <pc:sldMkLst>
          <pc:docMk/>
          <pc:sldMk cId="2371627249" sldId="261"/>
        </pc:sldMkLst>
        <pc:spChg chg="mod">
          <ac:chgData name="安斉 敏明" userId="1db150e35d8d8b0d" providerId="LiveId" clId="{1181563E-F58F-4F5C-BC1F-519A3B78A129}" dt="2020-10-04T01:09:42.319" v="341" actId="20577"/>
          <ac:spMkLst>
            <pc:docMk/>
            <pc:sldMk cId="2371627249" sldId="261"/>
            <ac:spMk id="2" creationId="{00000000-0000-0000-0000-000000000000}"/>
          </ac:spMkLst>
        </pc:spChg>
        <pc:spChg chg="mod">
          <ac:chgData name="安斉 敏明" userId="1db150e35d8d8b0d" providerId="LiveId" clId="{1181563E-F58F-4F5C-BC1F-519A3B78A129}" dt="2020-10-04T01:18:57.968" v="375"/>
          <ac:spMkLst>
            <pc:docMk/>
            <pc:sldMk cId="2371627249" sldId="261"/>
            <ac:spMk id="4" creationId="{00000000-0000-0000-0000-000000000000}"/>
          </ac:spMkLst>
        </pc:spChg>
      </pc:sldChg>
      <pc:sldChg chg="modSp">
        <pc:chgData name="安斉 敏明" userId="1db150e35d8d8b0d" providerId="LiveId" clId="{1181563E-F58F-4F5C-BC1F-519A3B78A129}" dt="2020-10-04T01:18:57.968" v="375"/>
        <pc:sldMkLst>
          <pc:docMk/>
          <pc:sldMk cId="2931880175" sldId="274"/>
        </pc:sldMkLst>
        <pc:spChg chg="mod">
          <ac:chgData name="安斉 敏明" userId="1db150e35d8d8b0d" providerId="LiveId" clId="{1181563E-F58F-4F5C-BC1F-519A3B78A129}" dt="2020-10-04T01:18:57.968" v="375"/>
          <ac:spMkLst>
            <pc:docMk/>
            <pc:sldMk cId="2931880175" sldId="274"/>
            <ac:spMk id="2" creationId="{93334975-DAFC-4F74-98A6-EFBFA584F806}"/>
          </ac:spMkLst>
        </pc:spChg>
      </pc:sldChg>
      <pc:sldChg chg="modSp mod modNotes">
        <pc:chgData name="安斉 敏明" userId="1db150e35d8d8b0d" providerId="LiveId" clId="{1181563E-F58F-4F5C-BC1F-519A3B78A129}" dt="2020-10-04T01:46:22.094" v="575" actId="14100"/>
        <pc:sldMkLst>
          <pc:docMk/>
          <pc:sldMk cId="1486771289" sldId="291"/>
        </pc:sldMkLst>
        <pc:spChg chg="mod">
          <ac:chgData name="安斉 敏明" userId="1db150e35d8d8b0d" providerId="LiveId" clId="{1181563E-F58F-4F5C-BC1F-519A3B78A129}" dt="2020-10-04T01:05:52.461" v="308"/>
          <ac:spMkLst>
            <pc:docMk/>
            <pc:sldMk cId="1486771289" sldId="291"/>
            <ac:spMk id="2" creationId="{8A74BECF-FCC5-42B1-953E-7F05F42396F8}"/>
          </ac:spMkLst>
        </pc:spChg>
        <pc:spChg chg="mod">
          <ac:chgData name="安斉 敏明" userId="1db150e35d8d8b0d" providerId="LiveId" clId="{1181563E-F58F-4F5C-BC1F-519A3B78A129}" dt="2020-10-04T01:18:57.968" v="375"/>
          <ac:spMkLst>
            <pc:docMk/>
            <pc:sldMk cId="1486771289" sldId="291"/>
            <ac:spMk id="4" creationId="{2BE7FF24-0CA5-44D0-BCBD-EBE1ED8643CF}"/>
          </ac:spMkLst>
        </pc:spChg>
        <pc:spChg chg="mod">
          <ac:chgData name="安斉 敏明" userId="1db150e35d8d8b0d" providerId="LiveId" clId="{1181563E-F58F-4F5C-BC1F-519A3B78A129}" dt="2020-10-04T01:05:59.408" v="309" actId="1076"/>
          <ac:spMkLst>
            <pc:docMk/>
            <pc:sldMk cId="1486771289" sldId="291"/>
            <ac:spMk id="54" creationId="{CC6E36B5-725A-4EE0-96CD-7BDFFC1852E1}"/>
          </ac:spMkLst>
        </pc:spChg>
      </pc:sldChg>
      <pc:sldChg chg="modSp">
        <pc:chgData name="安斉 敏明" userId="1db150e35d8d8b0d" providerId="LiveId" clId="{1181563E-F58F-4F5C-BC1F-519A3B78A129}" dt="2020-10-04T01:18:57.968" v="375"/>
        <pc:sldMkLst>
          <pc:docMk/>
          <pc:sldMk cId="4186533722" sldId="297"/>
        </pc:sldMkLst>
        <pc:spChg chg="mod">
          <ac:chgData name="安斉 敏明" userId="1db150e35d8d8b0d" providerId="LiveId" clId="{1181563E-F58F-4F5C-BC1F-519A3B78A129}" dt="2020-10-04T01:18:57.968" v="375"/>
          <ac:spMkLst>
            <pc:docMk/>
            <pc:sldMk cId="4186533722" sldId="297"/>
            <ac:spMk id="4" creationId="{97E8019D-5A5E-43AA-B3BB-6CD89776671C}"/>
          </ac:spMkLst>
        </pc:spChg>
      </pc:sldChg>
      <pc:sldChg chg="modSp mod modNotes">
        <pc:chgData name="安斉 敏明" userId="1db150e35d8d8b0d" providerId="LiveId" clId="{1181563E-F58F-4F5C-BC1F-519A3B78A129}" dt="2020-10-04T01:40:42.539" v="485" actId="14100"/>
        <pc:sldMkLst>
          <pc:docMk/>
          <pc:sldMk cId="1981354550" sldId="306"/>
        </pc:sldMkLst>
        <pc:spChg chg="mod">
          <ac:chgData name="安斉 敏明" userId="1db150e35d8d8b0d" providerId="LiveId" clId="{1181563E-F58F-4F5C-BC1F-519A3B78A129}" dt="2020-10-04T00:55:03.250" v="112" actId="14100"/>
          <ac:spMkLst>
            <pc:docMk/>
            <pc:sldMk cId="1981354550" sldId="306"/>
            <ac:spMk id="2" creationId="{814183DE-2743-42DE-8D0C-C20234B775DB}"/>
          </ac:spMkLst>
        </pc:spChg>
        <pc:spChg chg="mod">
          <ac:chgData name="安斉 敏明" userId="1db150e35d8d8b0d" providerId="LiveId" clId="{1181563E-F58F-4F5C-BC1F-519A3B78A129}" dt="2020-10-04T01:18:57.968" v="375"/>
          <ac:spMkLst>
            <pc:docMk/>
            <pc:sldMk cId="1981354550" sldId="306"/>
            <ac:spMk id="4" creationId="{6F320F18-6E0A-4F9B-BA5D-1AD068B9F009}"/>
          </ac:spMkLst>
        </pc:spChg>
      </pc:sldChg>
      <pc:sldChg chg="modSp mod modNotes">
        <pc:chgData name="安斉 敏明" userId="1db150e35d8d8b0d" providerId="LiveId" clId="{1181563E-F58F-4F5C-BC1F-519A3B78A129}" dt="2020-10-04T01:42:38.830" v="511" actId="14100"/>
        <pc:sldMkLst>
          <pc:docMk/>
          <pc:sldMk cId="2699346845" sldId="340"/>
        </pc:sldMkLst>
        <pc:spChg chg="mod">
          <ac:chgData name="安斉 敏明" userId="1db150e35d8d8b0d" providerId="LiveId" clId="{1181563E-F58F-4F5C-BC1F-519A3B78A129}" dt="2020-10-04T00:57:33.554" v="132"/>
          <ac:spMkLst>
            <pc:docMk/>
            <pc:sldMk cId="2699346845" sldId="340"/>
            <ac:spMk id="2" creationId="{BBB0A25D-76F0-4293-BF41-AA86F1928120}"/>
          </ac:spMkLst>
        </pc:spChg>
        <pc:spChg chg="mod">
          <ac:chgData name="安斉 敏明" userId="1db150e35d8d8b0d" providerId="LiveId" clId="{1181563E-F58F-4F5C-BC1F-519A3B78A129}" dt="2020-10-04T01:18:57.968" v="375"/>
          <ac:spMkLst>
            <pc:docMk/>
            <pc:sldMk cId="2699346845" sldId="340"/>
            <ac:spMk id="4" creationId="{C44275D4-CFA6-458C-94D8-618F669E47FD}"/>
          </ac:spMkLst>
        </pc:spChg>
      </pc:sldChg>
      <pc:sldChg chg="modSp mod modNotes">
        <pc:chgData name="安斉 敏明" userId="1db150e35d8d8b0d" providerId="LiveId" clId="{1181563E-F58F-4F5C-BC1F-519A3B78A129}" dt="2020-10-04T01:40:50.631" v="487" actId="14100"/>
        <pc:sldMkLst>
          <pc:docMk/>
          <pc:sldMk cId="2875871508" sldId="344"/>
        </pc:sldMkLst>
        <pc:spChg chg="mod">
          <ac:chgData name="安斉 敏明" userId="1db150e35d8d8b0d" providerId="LiveId" clId="{1181563E-F58F-4F5C-BC1F-519A3B78A129}" dt="2020-10-04T00:55:14.435" v="114" actId="14100"/>
          <ac:spMkLst>
            <pc:docMk/>
            <pc:sldMk cId="2875871508" sldId="344"/>
            <ac:spMk id="2" creationId="{814183DE-2743-42DE-8D0C-C20234B775DB}"/>
          </ac:spMkLst>
        </pc:spChg>
        <pc:spChg chg="mod">
          <ac:chgData name="安斉 敏明" userId="1db150e35d8d8b0d" providerId="LiveId" clId="{1181563E-F58F-4F5C-BC1F-519A3B78A129}" dt="2020-10-04T01:18:57.968" v="375"/>
          <ac:spMkLst>
            <pc:docMk/>
            <pc:sldMk cId="2875871508" sldId="344"/>
            <ac:spMk id="4" creationId="{6F320F18-6E0A-4F9B-BA5D-1AD068B9F009}"/>
          </ac:spMkLst>
        </pc:spChg>
      </pc:sldChg>
      <pc:sldChg chg="modSp modNotes">
        <pc:chgData name="安斉 敏明" userId="1db150e35d8d8b0d" providerId="LiveId" clId="{1181563E-F58F-4F5C-BC1F-519A3B78A129}" dt="2020-10-04T01:40:07.228" v="475" actId="14100"/>
        <pc:sldMkLst>
          <pc:docMk/>
          <pc:sldMk cId="1176119839" sldId="346"/>
        </pc:sldMkLst>
        <pc:spChg chg="mod">
          <ac:chgData name="安斉 敏明" userId="1db150e35d8d8b0d" providerId="LiveId" clId="{1181563E-F58F-4F5C-BC1F-519A3B78A129}" dt="2020-10-04T01:18:57.968" v="375"/>
          <ac:spMkLst>
            <pc:docMk/>
            <pc:sldMk cId="1176119839" sldId="346"/>
            <ac:spMk id="4" creationId="{97E8019D-5A5E-43AA-B3BB-6CD89776671C}"/>
          </ac:spMkLst>
        </pc:spChg>
      </pc:sldChg>
      <pc:sldChg chg="modSp mod modNotes">
        <pc:chgData name="安斉 敏明" userId="1db150e35d8d8b0d" providerId="LiveId" clId="{1181563E-F58F-4F5C-BC1F-519A3B78A129}" dt="2020-10-04T01:40:33.880" v="483" actId="1076"/>
        <pc:sldMkLst>
          <pc:docMk/>
          <pc:sldMk cId="2383681138" sldId="360"/>
        </pc:sldMkLst>
        <pc:spChg chg="mod">
          <ac:chgData name="安斉 敏明" userId="1db150e35d8d8b0d" providerId="LiveId" clId="{1181563E-F58F-4F5C-BC1F-519A3B78A129}" dt="2020-10-04T00:54:50.216" v="110" actId="14100"/>
          <ac:spMkLst>
            <pc:docMk/>
            <pc:sldMk cId="2383681138" sldId="360"/>
            <ac:spMk id="2" creationId="{814183DE-2743-42DE-8D0C-C20234B775DB}"/>
          </ac:spMkLst>
        </pc:spChg>
        <pc:spChg chg="mod">
          <ac:chgData name="安斉 敏明" userId="1db150e35d8d8b0d" providerId="LiveId" clId="{1181563E-F58F-4F5C-BC1F-519A3B78A129}" dt="2020-10-04T01:18:57.968" v="375"/>
          <ac:spMkLst>
            <pc:docMk/>
            <pc:sldMk cId="2383681138" sldId="360"/>
            <ac:spMk id="4" creationId="{6F320F18-6E0A-4F9B-BA5D-1AD068B9F009}"/>
          </ac:spMkLst>
        </pc:spChg>
      </pc:sldChg>
      <pc:sldChg chg="modSp modNotes">
        <pc:chgData name="安斉 敏明" userId="1db150e35d8d8b0d" providerId="LiveId" clId="{1181563E-F58F-4F5C-BC1F-519A3B78A129}" dt="2020-10-04T01:40:25.492" v="480" actId="1076"/>
        <pc:sldMkLst>
          <pc:docMk/>
          <pc:sldMk cId="3858599894" sldId="367"/>
        </pc:sldMkLst>
        <pc:spChg chg="mod">
          <ac:chgData name="安斉 敏明" userId="1db150e35d8d8b0d" providerId="LiveId" clId="{1181563E-F58F-4F5C-BC1F-519A3B78A129}" dt="2020-10-04T01:18:57.968" v="375"/>
          <ac:spMkLst>
            <pc:docMk/>
            <pc:sldMk cId="3858599894" sldId="367"/>
            <ac:spMk id="4" creationId="{996A9F17-DA35-440F-B87D-3D210C93A009}"/>
          </ac:spMkLst>
        </pc:spChg>
      </pc:sldChg>
      <pc:sldChg chg="delSp modNotes">
        <pc:chgData name="安斉 敏明" userId="1db150e35d8d8b0d" providerId="LiveId" clId="{1181563E-F58F-4F5C-BC1F-519A3B78A129}" dt="2020-10-04T01:42:15.012" v="503" actId="14100"/>
        <pc:sldMkLst>
          <pc:docMk/>
          <pc:sldMk cId="1761385684" sldId="372"/>
        </pc:sldMkLst>
        <pc:spChg chg="del">
          <ac:chgData name="安斉 敏明" userId="1db150e35d8d8b0d" providerId="LiveId" clId="{1181563E-F58F-4F5C-BC1F-519A3B78A129}" dt="2020-10-04T01:18:57.968" v="375"/>
          <ac:spMkLst>
            <pc:docMk/>
            <pc:sldMk cId="1761385684" sldId="372"/>
            <ac:spMk id="2" creationId="{55211609-CAB9-4123-8AAB-8A998328018B}"/>
          </ac:spMkLst>
        </pc:spChg>
      </pc:sldChg>
      <pc:sldChg chg="modSp mod modNotes">
        <pc:chgData name="安斉 敏明" userId="1db150e35d8d8b0d" providerId="LiveId" clId="{1181563E-F58F-4F5C-BC1F-519A3B78A129}" dt="2020-10-04T01:42:21.180" v="505" actId="14100"/>
        <pc:sldMkLst>
          <pc:docMk/>
          <pc:sldMk cId="2645192888" sldId="373"/>
        </pc:sldMkLst>
        <pc:spChg chg="mod">
          <ac:chgData name="安斉 敏明" userId="1db150e35d8d8b0d" providerId="LiveId" clId="{1181563E-F58F-4F5C-BC1F-519A3B78A129}" dt="2020-10-04T00:56:23.442" v="123" actId="14100"/>
          <ac:spMkLst>
            <pc:docMk/>
            <pc:sldMk cId="2645192888" sldId="373"/>
            <ac:spMk id="2" creationId="{5C70D3A5-2CCE-496C-8D55-8A6C982233D5}"/>
          </ac:spMkLst>
        </pc:spChg>
        <pc:spChg chg="mod">
          <ac:chgData name="安斉 敏明" userId="1db150e35d8d8b0d" providerId="LiveId" clId="{1181563E-F58F-4F5C-BC1F-519A3B78A129}" dt="2020-10-04T01:18:57.968" v="375"/>
          <ac:spMkLst>
            <pc:docMk/>
            <pc:sldMk cId="2645192888" sldId="373"/>
            <ac:spMk id="4" creationId="{CDBAE796-CAD4-40A3-ACE6-1E13E4CD6DE9}"/>
          </ac:spMkLst>
        </pc:spChg>
      </pc:sldChg>
      <pc:sldChg chg="modSp mod modNotes">
        <pc:chgData name="安斉 敏明" userId="1db150e35d8d8b0d" providerId="LiveId" clId="{1181563E-F58F-4F5C-BC1F-519A3B78A129}" dt="2020-10-04T01:42:26.763" v="507" actId="14100"/>
        <pc:sldMkLst>
          <pc:docMk/>
          <pc:sldMk cId="3363213144" sldId="374"/>
        </pc:sldMkLst>
        <pc:spChg chg="mod">
          <ac:chgData name="安斉 敏明" userId="1db150e35d8d8b0d" providerId="LiveId" clId="{1181563E-F58F-4F5C-BC1F-519A3B78A129}" dt="2020-10-04T00:56:41.978" v="126"/>
          <ac:spMkLst>
            <pc:docMk/>
            <pc:sldMk cId="3363213144" sldId="374"/>
            <ac:spMk id="2" creationId="{A2E003ED-F5CD-4CAE-ADF7-AC500A3C712C}"/>
          </ac:spMkLst>
        </pc:spChg>
        <pc:spChg chg="mod">
          <ac:chgData name="安斉 敏明" userId="1db150e35d8d8b0d" providerId="LiveId" clId="{1181563E-F58F-4F5C-BC1F-519A3B78A129}" dt="2020-10-04T01:18:57.968" v="375"/>
          <ac:spMkLst>
            <pc:docMk/>
            <pc:sldMk cId="3363213144" sldId="374"/>
            <ac:spMk id="4" creationId="{078C84F4-04C7-4E11-9FF5-F59483E7A380}"/>
          </ac:spMkLst>
        </pc:spChg>
      </pc:sldChg>
      <pc:sldChg chg="modSp mod modNotes">
        <pc:chgData name="安斉 敏明" userId="1db150e35d8d8b0d" providerId="LiveId" clId="{1181563E-F58F-4F5C-BC1F-519A3B78A129}" dt="2020-10-04T01:18:57.968" v="375"/>
        <pc:sldMkLst>
          <pc:docMk/>
          <pc:sldMk cId="3997830561" sldId="382"/>
        </pc:sldMkLst>
        <pc:spChg chg="mod">
          <ac:chgData name="安斉 敏明" userId="1db150e35d8d8b0d" providerId="LiveId" clId="{1181563E-F58F-4F5C-BC1F-519A3B78A129}" dt="2020-10-04T00:53:24.738" v="100" actId="14100"/>
          <ac:spMkLst>
            <pc:docMk/>
            <pc:sldMk cId="3997830561" sldId="382"/>
            <ac:spMk id="2" creationId="{465808B6-26C7-45D9-BA0B-9AB91975D867}"/>
          </ac:spMkLst>
        </pc:spChg>
        <pc:spChg chg="mod">
          <ac:chgData name="安斉 敏明" userId="1db150e35d8d8b0d" providerId="LiveId" clId="{1181563E-F58F-4F5C-BC1F-519A3B78A129}" dt="2020-10-04T01:18:57.968" v="375"/>
          <ac:spMkLst>
            <pc:docMk/>
            <pc:sldMk cId="3997830561" sldId="382"/>
            <ac:spMk id="4" creationId="{82088444-4A2C-4F10-9501-0DDC191B5C81}"/>
          </ac:spMkLst>
        </pc:spChg>
      </pc:sldChg>
      <pc:sldChg chg="modSp modNotes">
        <pc:chgData name="安斉 敏明" userId="1db150e35d8d8b0d" providerId="LiveId" clId="{1181563E-F58F-4F5C-BC1F-519A3B78A129}" dt="2020-10-04T01:39:36.661" v="467" actId="14100"/>
        <pc:sldMkLst>
          <pc:docMk/>
          <pc:sldMk cId="707089033" sldId="383"/>
        </pc:sldMkLst>
        <pc:spChg chg="mod">
          <ac:chgData name="安斉 敏明" userId="1db150e35d8d8b0d" providerId="LiveId" clId="{1181563E-F58F-4F5C-BC1F-519A3B78A129}" dt="2020-10-04T01:18:57.968" v="375"/>
          <ac:spMkLst>
            <pc:docMk/>
            <pc:sldMk cId="707089033" sldId="383"/>
            <ac:spMk id="4" creationId="{97E8019D-5A5E-43AA-B3BB-6CD89776671C}"/>
          </ac:spMkLst>
        </pc:spChg>
      </pc:sldChg>
      <pc:sldChg chg="modSp mod modNotes">
        <pc:chgData name="安斉 敏明" userId="1db150e35d8d8b0d" providerId="LiveId" clId="{1181563E-F58F-4F5C-BC1F-519A3B78A129}" dt="2020-10-04T01:39:28.131" v="464" actId="1036"/>
        <pc:sldMkLst>
          <pc:docMk/>
          <pc:sldMk cId="603938784" sldId="384"/>
        </pc:sldMkLst>
        <pc:spChg chg="mod">
          <ac:chgData name="安斉 敏明" userId="1db150e35d8d8b0d" providerId="LiveId" clId="{1181563E-F58F-4F5C-BC1F-519A3B78A129}" dt="2020-10-04T00:53:39.181" v="103" actId="14100"/>
          <ac:spMkLst>
            <pc:docMk/>
            <pc:sldMk cId="603938784" sldId="384"/>
            <ac:spMk id="2" creationId="{465808B6-26C7-45D9-BA0B-9AB91975D867}"/>
          </ac:spMkLst>
        </pc:spChg>
        <pc:spChg chg="mod">
          <ac:chgData name="安斉 敏明" userId="1db150e35d8d8b0d" providerId="LiveId" clId="{1181563E-F58F-4F5C-BC1F-519A3B78A129}" dt="2020-10-04T01:18:57.968" v="375"/>
          <ac:spMkLst>
            <pc:docMk/>
            <pc:sldMk cId="603938784" sldId="384"/>
            <ac:spMk id="4" creationId="{82088444-4A2C-4F10-9501-0DDC191B5C81}"/>
          </ac:spMkLst>
        </pc:spChg>
      </pc:sldChg>
      <pc:sldChg chg="modSp modNotes">
        <pc:chgData name="安斉 敏明" userId="1db150e35d8d8b0d" providerId="LiveId" clId="{1181563E-F58F-4F5C-BC1F-519A3B78A129}" dt="2020-10-04T01:40:59.520" v="489" actId="14100"/>
        <pc:sldMkLst>
          <pc:docMk/>
          <pc:sldMk cId="417225366" sldId="388"/>
        </pc:sldMkLst>
        <pc:spChg chg="mod">
          <ac:chgData name="安斉 敏明" userId="1db150e35d8d8b0d" providerId="LiveId" clId="{1181563E-F58F-4F5C-BC1F-519A3B78A129}" dt="2020-10-04T01:18:57.968" v="375"/>
          <ac:spMkLst>
            <pc:docMk/>
            <pc:sldMk cId="417225366" sldId="388"/>
            <ac:spMk id="4" creationId="{97E8019D-5A5E-43AA-B3BB-6CD89776671C}"/>
          </ac:spMkLst>
        </pc:spChg>
      </pc:sldChg>
      <pc:sldChg chg="modSp mod modNotes">
        <pc:chgData name="安斉 敏明" userId="1db150e35d8d8b0d" providerId="LiveId" clId="{1181563E-F58F-4F5C-BC1F-519A3B78A129}" dt="2020-10-04T01:41:23.319" v="495" actId="14100"/>
        <pc:sldMkLst>
          <pc:docMk/>
          <pc:sldMk cId="1199858020" sldId="391"/>
        </pc:sldMkLst>
        <pc:spChg chg="mod">
          <ac:chgData name="安斉 敏明" userId="1db150e35d8d8b0d" providerId="LiveId" clId="{1181563E-F58F-4F5C-BC1F-519A3B78A129}" dt="2020-10-04T00:55:53.492" v="117" actId="14100"/>
          <ac:spMkLst>
            <pc:docMk/>
            <pc:sldMk cId="1199858020" sldId="391"/>
            <ac:spMk id="2" creationId="{814183DE-2743-42DE-8D0C-C20234B775DB}"/>
          </ac:spMkLst>
        </pc:spChg>
        <pc:spChg chg="mod">
          <ac:chgData name="安斉 敏明" userId="1db150e35d8d8b0d" providerId="LiveId" clId="{1181563E-F58F-4F5C-BC1F-519A3B78A129}" dt="2020-10-04T01:18:57.968" v="375"/>
          <ac:spMkLst>
            <pc:docMk/>
            <pc:sldMk cId="1199858020" sldId="391"/>
            <ac:spMk id="4" creationId="{6F320F18-6E0A-4F9B-BA5D-1AD068B9F009}"/>
          </ac:spMkLst>
        </pc:spChg>
      </pc:sldChg>
      <pc:sldChg chg="modSp mod modNotes">
        <pc:chgData name="安斉 敏明" userId="1db150e35d8d8b0d" providerId="LiveId" clId="{1181563E-F58F-4F5C-BC1F-519A3B78A129}" dt="2020-10-04T01:41:38.574" v="498" actId="1035"/>
        <pc:sldMkLst>
          <pc:docMk/>
          <pc:sldMk cId="3821828154" sldId="393"/>
        </pc:sldMkLst>
        <pc:spChg chg="mod">
          <ac:chgData name="安斉 敏明" userId="1db150e35d8d8b0d" providerId="LiveId" clId="{1181563E-F58F-4F5C-BC1F-519A3B78A129}" dt="2020-10-04T00:56:06.746" v="120" actId="14100"/>
          <ac:spMkLst>
            <pc:docMk/>
            <pc:sldMk cId="3821828154" sldId="393"/>
            <ac:spMk id="2" creationId="{814183DE-2743-42DE-8D0C-C20234B775DB}"/>
          </ac:spMkLst>
        </pc:spChg>
        <pc:spChg chg="mod">
          <ac:chgData name="安斉 敏明" userId="1db150e35d8d8b0d" providerId="LiveId" clId="{1181563E-F58F-4F5C-BC1F-519A3B78A129}" dt="2020-10-04T01:18:57.968" v="375"/>
          <ac:spMkLst>
            <pc:docMk/>
            <pc:sldMk cId="3821828154" sldId="393"/>
            <ac:spMk id="4" creationId="{6F320F18-6E0A-4F9B-BA5D-1AD068B9F009}"/>
          </ac:spMkLst>
        </pc:spChg>
      </pc:sldChg>
      <pc:sldChg chg="modSp mod modClrScheme chgLayout modNotes">
        <pc:chgData name="安斉 敏明" userId="1db150e35d8d8b0d" providerId="LiveId" clId="{1181563E-F58F-4F5C-BC1F-519A3B78A129}" dt="2020-10-04T01:43:03.036" v="518" actId="14100"/>
        <pc:sldMkLst>
          <pc:docMk/>
          <pc:sldMk cId="2678049424" sldId="399"/>
        </pc:sldMkLst>
        <pc:spChg chg="mod ord">
          <ac:chgData name="安斉 敏明" userId="1db150e35d8d8b0d" providerId="LiveId" clId="{1181563E-F58F-4F5C-BC1F-519A3B78A129}" dt="2020-10-04T01:37:14.196" v="450" actId="700"/>
          <ac:spMkLst>
            <pc:docMk/>
            <pc:sldMk cId="2678049424" sldId="399"/>
            <ac:spMk id="4" creationId="{9A70C627-520D-4980-834C-D1568E04BDA8}"/>
          </ac:spMkLst>
        </pc:spChg>
      </pc:sldChg>
      <pc:sldChg chg="modSp mod modNotes">
        <pc:chgData name="安斉 敏明" userId="1db150e35d8d8b0d" providerId="LiveId" clId="{1181563E-F58F-4F5C-BC1F-519A3B78A129}" dt="2020-10-04T01:43:52.064" v="526" actId="14100"/>
        <pc:sldMkLst>
          <pc:docMk/>
          <pc:sldMk cId="4083247239" sldId="401"/>
        </pc:sldMkLst>
        <pc:spChg chg="mod">
          <ac:chgData name="安斉 敏明" userId="1db150e35d8d8b0d" providerId="LiveId" clId="{1181563E-F58F-4F5C-BC1F-519A3B78A129}" dt="2020-10-04T01:02:00.309" v="286"/>
          <ac:spMkLst>
            <pc:docMk/>
            <pc:sldMk cId="4083247239" sldId="401"/>
            <ac:spMk id="2" creationId="{8CB3EE37-A9B2-4C6E-851C-AE4613D0EB12}"/>
          </ac:spMkLst>
        </pc:spChg>
        <pc:spChg chg="mod">
          <ac:chgData name="安斉 敏明" userId="1db150e35d8d8b0d" providerId="LiveId" clId="{1181563E-F58F-4F5C-BC1F-519A3B78A129}" dt="2020-10-04T01:18:57.968" v="375"/>
          <ac:spMkLst>
            <pc:docMk/>
            <pc:sldMk cId="4083247239" sldId="401"/>
            <ac:spMk id="15" creationId="{CB538DF9-C557-4280-B833-2F5EFCAEBF00}"/>
          </ac:spMkLst>
        </pc:spChg>
      </pc:sldChg>
      <pc:sldChg chg="del">
        <pc:chgData name="安斉 敏明" userId="1db150e35d8d8b0d" providerId="LiveId" clId="{1181563E-F58F-4F5C-BC1F-519A3B78A129}" dt="2020-10-03T08:21:18.048" v="5" actId="2696"/>
        <pc:sldMkLst>
          <pc:docMk/>
          <pc:sldMk cId="2372778624" sldId="403"/>
        </pc:sldMkLst>
      </pc:sldChg>
      <pc:sldChg chg="modSp mod modNotes">
        <pc:chgData name="安斉 敏明" userId="1db150e35d8d8b0d" providerId="LiveId" clId="{1181563E-F58F-4F5C-BC1F-519A3B78A129}" dt="2020-10-04T01:51:04.251" v="653" actId="14100"/>
        <pc:sldMkLst>
          <pc:docMk/>
          <pc:sldMk cId="2939029620" sldId="406"/>
        </pc:sldMkLst>
        <pc:spChg chg="mod">
          <ac:chgData name="安斉 敏明" userId="1db150e35d8d8b0d" providerId="LiveId" clId="{1181563E-F58F-4F5C-BC1F-519A3B78A129}" dt="2020-10-04T01:35:01.777" v="436" actId="14100"/>
          <ac:spMkLst>
            <pc:docMk/>
            <pc:sldMk cId="2939029620" sldId="406"/>
            <ac:spMk id="2" creationId="{6BBF848D-1B0A-4EBE-AE9B-B671F5287E1C}"/>
          </ac:spMkLst>
        </pc:spChg>
        <pc:spChg chg="mod">
          <ac:chgData name="安斉 敏明" userId="1db150e35d8d8b0d" providerId="LiveId" clId="{1181563E-F58F-4F5C-BC1F-519A3B78A129}" dt="2020-10-04T01:18:57.968" v="375"/>
          <ac:spMkLst>
            <pc:docMk/>
            <pc:sldMk cId="2939029620" sldId="406"/>
            <ac:spMk id="4" creationId="{DE338F65-067D-4FA5-8F0D-18D654E3EFC8}"/>
          </ac:spMkLst>
        </pc:spChg>
      </pc:sldChg>
      <pc:sldChg chg="modSp mod modNotes">
        <pc:chgData name="安斉 敏明" userId="1db150e35d8d8b0d" providerId="LiveId" clId="{1181563E-F58F-4F5C-BC1F-519A3B78A129}" dt="2020-10-04T01:51:11.132" v="655" actId="14100"/>
        <pc:sldMkLst>
          <pc:docMk/>
          <pc:sldMk cId="2139376885" sldId="407"/>
        </pc:sldMkLst>
        <pc:spChg chg="mod">
          <ac:chgData name="安斉 敏明" userId="1db150e35d8d8b0d" providerId="LiveId" clId="{1181563E-F58F-4F5C-BC1F-519A3B78A129}" dt="2020-10-04T01:35:15.444" v="439" actId="14100"/>
          <ac:spMkLst>
            <pc:docMk/>
            <pc:sldMk cId="2139376885" sldId="407"/>
            <ac:spMk id="2" creationId="{B42D3103-74C1-43A0-8307-FE5F2DB1DBE3}"/>
          </ac:spMkLst>
        </pc:spChg>
        <pc:spChg chg="mod">
          <ac:chgData name="安斉 敏明" userId="1db150e35d8d8b0d" providerId="LiveId" clId="{1181563E-F58F-4F5C-BC1F-519A3B78A129}" dt="2020-10-04T01:18:57.968" v="375"/>
          <ac:spMkLst>
            <pc:docMk/>
            <pc:sldMk cId="2139376885" sldId="407"/>
            <ac:spMk id="4" creationId="{360A2D3E-C653-4A89-BC78-F6BEE39FE12A}"/>
          </ac:spMkLst>
        </pc:spChg>
      </pc:sldChg>
      <pc:sldChg chg="del">
        <pc:chgData name="安斉 敏明" userId="1db150e35d8d8b0d" providerId="LiveId" clId="{1181563E-F58F-4F5C-BC1F-519A3B78A129}" dt="2020-10-03T08:21:15.592" v="4" actId="2696"/>
        <pc:sldMkLst>
          <pc:docMk/>
          <pc:sldMk cId="3988703223" sldId="408"/>
        </pc:sldMkLst>
      </pc:sldChg>
      <pc:sldChg chg="del">
        <pc:chgData name="安斉 敏明" userId="1db150e35d8d8b0d" providerId="LiveId" clId="{1181563E-F58F-4F5C-BC1F-519A3B78A129}" dt="2020-10-03T08:21:21.113" v="6" actId="2696"/>
        <pc:sldMkLst>
          <pc:docMk/>
          <pc:sldMk cId="252169691" sldId="409"/>
        </pc:sldMkLst>
      </pc:sldChg>
      <pc:sldChg chg="modSp mod modNotes">
        <pc:chgData name="安斉 敏明" userId="1db150e35d8d8b0d" providerId="LiveId" clId="{1181563E-F58F-4F5C-BC1F-519A3B78A129}" dt="2020-10-04T01:51:31.288" v="661" actId="14100"/>
        <pc:sldMkLst>
          <pc:docMk/>
          <pc:sldMk cId="837302440" sldId="410"/>
        </pc:sldMkLst>
        <pc:spChg chg="mod">
          <ac:chgData name="安斉 敏明" userId="1db150e35d8d8b0d" providerId="LiveId" clId="{1181563E-F58F-4F5C-BC1F-519A3B78A129}" dt="2020-10-04T01:35:53.528" v="445" actId="14100"/>
          <ac:spMkLst>
            <pc:docMk/>
            <pc:sldMk cId="837302440" sldId="410"/>
            <ac:spMk id="2" creationId="{F7EED08E-E773-49D2-880E-C54A938B72F5}"/>
          </ac:spMkLst>
        </pc:spChg>
      </pc:sldChg>
      <pc:sldChg chg="modSp mod modNotes">
        <pc:chgData name="安斉 敏明" userId="1db150e35d8d8b0d" providerId="LiveId" clId="{1181563E-F58F-4F5C-BC1F-519A3B78A129}" dt="2020-10-04T01:51:43.519" v="664" actId="14100"/>
        <pc:sldMkLst>
          <pc:docMk/>
          <pc:sldMk cId="1248758388" sldId="411"/>
        </pc:sldMkLst>
        <pc:spChg chg="mod">
          <ac:chgData name="安斉 敏明" userId="1db150e35d8d8b0d" providerId="LiveId" clId="{1181563E-F58F-4F5C-BC1F-519A3B78A129}" dt="2020-10-04T01:36:03.294" v="447" actId="14100"/>
          <ac:spMkLst>
            <pc:docMk/>
            <pc:sldMk cId="1248758388" sldId="411"/>
            <ac:spMk id="2" creationId="{DD191A67-7C4D-47C1-B001-3FC77B77E586}"/>
          </ac:spMkLst>
        </pc:spChg>
        <pc:spChg chg="mod">
          <ac:chgData name="安斉 敏明" userId="1db150e35d8d8b0d" providerId="LiveId" clId="{1181563E-F58F-4F5C-BC1F-519A3B78A129}" dt="2020-10-04T01:18:57.968" v="375"/>
          <ac:spMkLst>
            <pc:docMk/>
            <pc:sldMk cId="1248758388" sldId="411"/>
            <ac:spMk id="4" creationId="{036DD6DF-F038-4AE2-9095-29BCD45D158A}"/>
          </ac:spMkLst>
        </pc:spChg>
      </pc:sldChg>
      <pc:sldChg chg="addSp delSp modSp mod modClrScheme chgLayout modNotes">
        <pc:chgData name="安斉 敏明" userId="1db150e35d8d8b0d" providerId="LiveId" clId="{1181563E-F58F-4F5C-BC1F-519A3B78A129}" dt="2020-10-04T01:49:15.542" v="617" actId="1076"/>
        <pc:sldMkLst>
          <pc:docMk/>
          <pc:sldMk cId="985562673" sldId="412"/>
        </pc:sldMkLst>
        <pc:spChg chg="mod ord">
          <ac:chgData name="安斉 敏明" userId="1db150e35d8d8b0d" providerId="LiveId" clId="{1181563E-F58F-4F5C-BC1F-519A3B78A129}" dt="2020-10-04T01:30:22.511" v="397" actId="700"/>
          <ac:spMkLst>
            <pc:docMk/>
            <pc:sldMk cId="985562673" sldId="412"/>
            <ac:spMk id="2" creationId="{B2FEB3E1-CEFD-4C0C-88C0-6177BEFCD869}"/>
          </ac:spMkLst>
        </pc:spChg>
        <pc:spChg chg="del mod">
          <ac:chgData name="安斉 敏明" userId="1db150e35d8d8b0d" providerId="LiveId" clId="{1181563E-F58F-4F5C-BC1F-519A3B78A129}" dt="2020-10-04T01:31:13.937" v="405" actId="21"/>
          <ac:spMkLst>
            <pc:docMk/>
            <pc:sldMk cId="985562673" sldId="412"/>
            <ac:spMk id="15" creationId="{1ECC25D9-9505-43E9-BBD9-6DD25EEF75AB}"/>
          </ac:spMkLst>
        </pc:spChg>
        <pc:spChg chg="add mod">
          <ac:chgData name="安斉 敏明" userId="1db150e35d8d8b0d" providerId="LiveId" clId="{1181563E-F58F-4F5C-BC1F-519A3B78A129}" dt="2020-10-04T01:31:45.542" v="407"/>
          <ac:spMkLst>
            <pc:docMk/>
            <pc:sldMk cId="985562673" sldId="412"/>
            <ac:spMk id="21" creationId="{B4816EB0-1900-496B-AD0C-897F91BC1715}"/>
          </ac:spMkLst>
        </pc:spChg>
      </pc:sldChg>
      <pc:sldChg chg="modSp mod modNotes">
        <pc:chgData name="安斉 敏明" userId="1db150e35d8d8b0d" providerId="LiveId" clId="{1181563E-F58F-4F5C-BC1F-519A3B78A129}" dt="2020-10-04T01:51:24.582" v="659" actId="14100"/>
        <pc:sldMkLst>
          <pc:docMk/>
          <pc:sldMk cId="424292709" sldId="415"/>
        </pc:sldMkLst>
        <pc:spChg chg="mod">
          <ac:chgData name="安斉 敏明" userId="1db150e35d8d8b0d" providerId="LiveId" clId="{1181563E-F58F-4F5C-BC1F-519A3B78A129}" dt="2020-10-04T01:35:41.745" v="443" actId="14100"/>
          <ac:spMkLst>
            <pc:docMk/>
            <pc:sldMk cId="424292709" sldId="415"/>
            <ac:spMk id="2" creationId="{229D4050-9669-42FC-B3C2-7E94D03220D0}"/>
          </ac:spMkLst>
        </pc:spChg>
        <pc:spChg chg="mod">
          <ac:chgData name="安斉 敏明" userId="1db150e35d8d8b0d" providerId="LiveId" clId="{1181563E-F58F-4F5C-BC1F-519A3B78A129}" dt="2020-10-04T01:18:57.968" v="375"/>
          <ac:spMkLst>
            <pc:docMk/>
            <pc:sldMk cId="424292709" sldId="415"/>
            <ac:spMk id="4" creationId="{81DB2DBD-36E3-4F28-8786-AA97EC7695A3}"/>
          </ac:spMkLst>
        </pc:spChg>
      </pc:sldChg>
      <pc:sldChg chg="modSp mod modNotes">
        <pc:chgData name="安斉 敏明" userId="1db150e35d8d8b0d" providerId="LiveId" clId="{1181563E-F58F-4F5C-BC1F-519A3B78A129}" dt="2020-10-04T01:48:36.410" v="604" actId="14100"/>
        <pc:sldMkLst>
          <pc:docMk/>
          <pc:sldMk cId="2630020602" sldId="418"/>
        </pc:sldMkLst>
        <pc:spChg chg="mod">
          <ac:chgData name="安斉 敏明" userId="1db150e35d8d8b0d" providerId="LiveId" clId="{1181563E-F58F-4F5C-BC1F-519A3B78A129}" dt="2020-10-04T01:27:17.381" v="388" actId="14100"/>
          <ac:spMkLst>
            <pc:docMk/>
            <pc:sldMk cId="2630020602" sldId="418"/>
            <ac:spMk id="2" creationId="{465808B6-26C7-45D9-BA0B-9AB91975D867}"/>
          </ac:spMkLst>
        </pc:spChg>
        <pc:spChg chg="mod">
          <ac:chgData name="安斉 敏明" userId="1db150e35d8d8b0d" providerId="LiveId" clId="{1181563E-F58F-4F5C-BC1F-519A3B78A129}" dt="2020-10-04T01:18:57.968" v="375"/>
          <ac:spMkLst>
            <pc:docMk/>
            <pc:sldMk cId="2630020602" sldId="418"/>
            <ac:spMk id="4" creationId="{82088444-4A2C-4F10-9501-0DDC191B5C81}"/>
          </ac:spMkLst>
        </pc:spChg>
      </pc:sldChg>
      <pc:sldChg chg="modSp mod modNotes">
        <pc:chgData name="安斉 敏明" userId="1db150e35d8d8b0d" providerId="LiveId" clId="{1181563E-F58F-4F5C-BC1F-519A3B78A129}" dt="2020-10-04T01:48:57.936" v="610" actId="14100"/>
        <pc:sldMkLst>
          <pc:docMk/>
          <pc:sldMk cId="435369355" sldId="421"/>
        </pc:sldMkLst>
        <pc:spChg chg="mod">
          <ac:chgData name="安斉 敏明" userId="1db150e35d8d8b0d" providerId="LiveId" clId="{1181563E-F58F-4F5C-BC1F-519A3B78A129}" dt="2020-10-04T01:28:01.401" v="394" actId="14100"/>
          <ac:spMkLst>
            <pc:docMk/>
            <pc:sldMk cId="435369355" sldId="421"/>
            <ac:spMk id="2" creationId="{DACB78E3-130D-4A0D-AB57-F1B4870B3D69}"/>
          </ac:spMkLst>
        </pc:spChg>
        <pc:spChg chg="mod">
          <ac:chgData name="安斉 敏明" userId="1db150e35d8d8b0d" providerId="LiveId" clId="{1181563E-F58F-4F5C-BC1F-519A3B78A129}" dt="2020-10-04T01:18:57.968" v="375"/>
          <ac:spMkLst>
            <pc:docMk/>
            <pc:sldMk cId="435369355" sldId="421"/>
            <ac:spMk id="4" creationId="{9070D4F8-AC4A-485C-B571-5CDB3D5896CF}"/>
          </ac:spMkLst>
        </pc:spChg>
      </pc:sldChg>
      <pc:sldChg chg="modSp mod modNotes">
        <pc:chgData name="安斉 敏明" userId="1db150e35d8d8b0d" providerId="LiveId" clId="{1181563E-F58F-4F5C-BC1F-519A3B78A129}" dt="2020-10-04T01:49:38.023" v="626" actId="1076"/>
        <pc:sldMkLst>
          <pc:docMk/>
          <pc:sldMk cId="1230057245" sldId="424"/>
        </pc:sldMkLst>
        <pc:spChg chg="mod">
          <ac:chgData name="安斉 敏明" userId="1db150e35d8d8b0d" providerId="LiveId" clId="{1181563E-F58F-4F5C-BC1F-519A3B78A129}" dt="2020-10-04T01:32:34.473" v="412" actId="14100"/>
          <ac:spMkLst>
            <pc:docMk/>
            <pc:sldMk cId="1230057245" sldId="424"/>
            <ac:spMk id="2" creationId="{DACB78E3-130D-4A0D-AB57-F1B4870B3D69}"/>
          </ac:spMkLst>
        </pc:spChg>
        <pc:spChg chg="mod">
          <ac:chgData name="安斉 敏明" userId="1db150e35d8d8b0d" providerId="LiveId" clId="{1181563E-F58F-4F5C-BC1F-519A3B78A129}" dt="2020-10-04T01:18:57.968" v="375"/>
          <ac:spMkLst>
            <pc:docMk/>
            <pc:sldMk cId="1230057245" sldId="424"/>
            <ac:spMk id="4" creationId="{9070D4F8-AC4A-485C-B571-5CDB3D5896CF}"/>
          </ac:spMkLst>
        </pc:spChg>
      </pc:sldChg>
      <pc:sldChg chg="modSp mod modNotes">
        <pc:chgData name="安斉 敏明" userId="1db150e35d8d8b0d" providerId="LiveId" clId="{1181563E-F58F-4F5C-BC1F-519A3B78A129}" dt="2020-10-04T01:48:43.291" v="606" actId="14100"/>
        <pc:sldMkLst>
          <pc:docMk/>
          <pc:sldMk cId="1503936005" sldId="425"/>
        </pc:sldMkLst>
        <pc:spChg chg="mod">
          <ac:chgData name="安斉 敏明" userId="1db150e35d8d8b0d" providerId="LiveId" clId="{1181563E-F58F-4F5C-BC1F-519A3B78A129}" dt="2020-10-04T01:27:27.677" v="390" actId="14100"/>
          <ac:spMkLst>
            <pc:docMk/>
            <pc:sldMk cId="1503936005" sldId="425"/>
            <ac:spMk id="2" creationId="{DACB78E3-130D-4A0D-AB57-F1B4870B3D69}"/>
          </ac:spMkLst>
        </pc:spChg>
        <pc:spChg chg="mod">
          <ac:chgData name="安斉 敏明" userId="1db150e35d8d8b0d" providerId="LiveId" clId="{1181563E-F58F-4F5C-BC1F-519A3B78A129}" dt="2020-10-04T01:18:57.968" v="375"/>
          <ac:spMkLst>
            <pc:docMk/>
            <pc:sldMk cId="1503936005" sldId="425"/>
            <ac:spMk id="4" creationId="{9070D4F8-AC4A-485C-B571-5CDB3D5896CF}"/>
          </ac:spMkLst>
        </pc:spChg>
      </pc:sldChg>
      <pc:sldChg chg="modSp mod modNotes">
        <pc:chgData name="安斉 敏明" userId="1db150e35d8d8b0d" providerId="LiveId" clId="{1181563E-F58F-4F5C-BC1F-519A3B78A129}" dt="2020-10-04T01:48:50.087" v="608" actId="14100"/>
        <pc:sldMkLst>
          <pc:docMk/>
          <pc:sldMk cId="203120919" sldId="427"/>
        </pc:sldMkLst>
        <pc:spChg chg="mod">
          <ac:chgData name="安斉 敏明" userId="1db150e35d8d8b0d" providerId="LiveId" clId="{1181563E-F58F-4F5C-BC1F-519A3B78A129}" dt="2020-10-04T01:27:47.118" v="392" actId="14100"/>
          <ac:spMkLst>
            <pc:docMk/>
            <pc:sldMk cId="203120919" sldId="427"/>
            <ac:spMk id="2" creationId="{465808B6-26C7-45D9-BA0B-9AB91975D867}"/>
          </ac:spMkLst>
        </pc:spChg>
      </pc:sldChg>
      <pc:sldChg chg="modSp modNotes">
        <pc:chgData name="安斉 敏明" userId="1db150e35d8d8b0d" providerId="LiveId" clId="{1181563E-F58F-4F5C-BC1F-519A3B78A129}" dt="2020-10-04T01:49:05.827" v="613" actId="14100"/>
        <pc:sldMkLst>
          <pc:docMk/>
          <pc:sldMk cId="697866495" sldId="432"/>
        </pc:sldMkLst>
        <pc:spChg chg="mod">
          <ac:chgData name="安斉 敏明" userId="1db150e35d8d8b0d" providerId="LiveId" clId="{1181563E-F58F-4F5C-BC1F-519A3B78A129}" dt="2020-10-04T01:18:57.968" v="375"/>
          <ac:spMkLst>
            <pc:docMk/>
            <pc:sldMk cId="697866495" sldId="432"/>
            <ac:spMk id="4" creationId="{97E8019D-5A5E-43AA-B3BB-6CD89776671C}"/>
          </ac:spMkLst>
        </pc:spChg>
      </pc:sldChg>
      <pc:sldChg chg="modSp mod modNotes">
        <pc:chgData name="安斉 敏明" userId="1db150e35d8d8b0d" providerId="LiveId" clId="{1181563E-F58F-4F5C-BC1F-519A3B78A129}" dt="2020-10-04T01:49:30.868" v="622" actId="1076"/>
        <pc:sldMkLst>
          <pc:docMk/>
          <pc:sldMk cId="3359605780" sldId="435"/>
        </pc:sldMkLst>
        <pc:spChg chg="mod">
          <ac:chgData name="安斉 敏明" userId="1db150e35d8d8b0d" providerId="LiveId" clId="{1181563E-F58F-4F5C-BC1F-519A3B78A129}" dt="2020-10-04T01:32:13.709" v="410" actId="14100"/>
          <ac:spMkLst>
            <pc:docMk/>
            <pc:sldMk cId="3359605780" sldId="435"/>
            <ac:spMk id="2" creationId="{DACB78E3-130D-4A0D-AB57-F1B4870B3D69}"/>
          </ac:spMkLst>
        </pc:spChg>
        <pc:spChg chg="mod">
          <ac:chgData name="安斉 敏明" userId="1db150e35d8d8b0d" providerId="LiveId" clId="{1181563E-F58F-4F5C-BC1F-519A3B78A129}" dt="2020-10-04T01:18:57.968" v="375"/>
          <ac:spMkLst>
            <pc:docMk/>
            <pc:sldMk cId="3359605780" sldId="435"/>
            <ac:spMk id="4" creationId="{9070D4F8-AC4A-485C-B571-5CDB3D5896CF}"/>
          </ac:spMkLst>
        </pc:spChg>
      </pc:sldChg>
      <pc:sldChg chg="modSp mod modClrScheme chgLayout modNotes">
        <pc:chgData name="安斉 敏明" userId="1db150e35d8d8b0d" providerId="LiveId" clId="{1181563E-F58F-4F5C-BC1F-519A3B78A129}" dt="2020-10-04T01:50:55.079" v="651" actId="14100"/>
        <pc:sldMkLst>
          <pc:docMk/>
          <pc:sldMk cId="409540665" sldId="436"/>
        </pc:sldMkLst>
        <pc:spChg chg="mod ord">
          <ac:chgData name="安斉 敏明" userId="1db150e35d8d8b0d" providerId="LiveId" clId="{1181563E-F58F-4F5C-BC1F-519A3B78A129}" dt="2020-10-04T01:34:52.186" v="434" actId="700"/>
          <ac:spMkLst>
            <pc:docMk/>
            <pc:sldMk cId="409540665" sldId="436"/>
            <ac:spMk id="4" creationId="{9A70C627-520D-4980-834C-D1568E04BDA8}"/>
          </ac:spMkLst>
        </pc:spChg>
      </pc:sldChg>
      <pc:sldChg chg="modNotes">
        <pc:chgData name="安斉 敏明" userId="1db150e35d8d8b0d" providerId="LiveId" clId="{1181563E-F58F-4F5C-BC1F-519A3B78A129}" dt="2020-10-04T01:48:29.594" v="602" actId="14100"/>
        <pc:sldMkLst>
          <pc:docMk/>
          <pc:sldMk cId="711171425" sldId="445"/>
        </pc:sldMkLst>
      </pc:sldChg>
      <pc:sldChg chg="modSp mod modNotes">
        <pc:chgData name="安斉 敏明" userId="1db150e35d8d8b0d" providerId="LiveId" clId="{1181563E-F58F-4F5C-BC1F-519A3B78A129}" dt="2020-10-04T01:42:32.655" v="509" actId="14100"/>
        <pc:sldMkLst>
          <pc:docMk/>
          <pc:sldMk cId="1913951943" sldId="448"/>
        </pc:sldMkLst>
        <pc:spChg chg="mod">
          <ac:chgData name="安斉 敏明" userId="1db150e35d8d8b0d" providerId="LiveId" clId="{1181563E-F58F-4F5C-BC1F-519A3B78A129}" dt="2020-10-04T00:57:08.831" v="129"/>
          <ac:spMkLst>
            <pc:docMk/>
            <pc:sldMk cId="1913951943" sldId="448"/>
            <ac:spMk id="2" creationId="{465808B6-26C7-45D9-BA0B-9AB91975D867}"/>
          </ac:spMkLst>
        </pc:spChg>
        <pc:spChg chg="mod">
          <ac:chgData name="安斉 敏明" userId="1db150e35d8d8b0d" providerId="LiveId" clId="{1181563E-F58F-4F5C-BC1F-519A3B78A129}" dt="2020-10-04T01:18:57.968" v="375"/>
          <ac:spMkLst>
            <pc:docMk/>
            <pc:sldMk cId="1913951943" sldId="448"/>
            <ac:spMk id="4" creationId="{82088444-4A2C-4F10-9501-0DDC191B5C81}"/>
          </ac:spMkLst>
        </pc:spChg>
      </pc:sldChg>
      <pc:sldChg chg="modSp mod modNotes">
        <pc:chgData name="安斉 敏明" userId="1db150e35d8d8b0d" providerId="LiveId" clId="{1181563E-F58F-4F5C-BC1F-519A3B78A129}" dt="2020-10-04T01:39:49.174" v="470" actId="1076"/>
        <pc:sldMkLst>
          <pc:docMk/>
          <pc:sldMk cId="3784245983" sldId="451"/>
        </pc:sldMkLst>
        <pc:spChg chg="mod">
          <ac:chgData name="安斉 敏明" userId="1db150e35d8d8b0d" providerId="LiveId" clId="{1181563E-F58F-4F5C-BC1F-519A3B78A129}" dt="2020-10-04T00:53:59.304" v="106" actId="14100"/>
          <ac:spMkLst>
            <pc:docMk/>
            <pc:sldMk cId="3784245983" sldId="451"/>
            <ac:spMk id="2" creationId="{814183DE-2743-42DE-8D0C-C20234B775DB}"/>
          </ac:spMkLst>
        </pc:spChg>
        <pc:spChg chg="mod">
          <ac:chgData name="安斉 敏明" userId="1db150e35d8d8b0d" providerId="LiveId" clId="{1181563E-F58F-4F5C-BC1F-519A3B78A129}" dt="2020-10-04T01:18:57.968" v="375"/>
          <ac:spMkLst>
            <pc:docMk/>
            <pc:sldMk cId="3784245983" sldId="451"/>
            <ac:spMk id="4" creationId="{6F320F18-6E0A-4F9B-BA5D-1AD068B9F009}"/>
          </ac:spMkLst>
        </pc:spChg>
      </pc:sldChg>
      <pc:sldChg chg="modSp mod modNotes">
        <pc:chgData name="安斉 敏明" userId="1db150e35d8d8b0d" providerId="LiveId" clId="{1181563E-F58F-4F5C-BC1F-519A3B78A129}" dt="2020-10-04T01:40:00.448" v="473" actId="1076"/>
        <pc:sldMkLst>
          <pc:docMk/>
          <pc:sldMk cId="2325396249" sldId="452"/>
        </pc:sldMkLst>
        <pc:spChg chg="mod">
          <ac:chgData name="安斉 敏明" userId="1db150e35d8d8b0d" providerId="LiveId" clId="{1181563E-F58F-4F5C-BC1F-519A3B78A129}" dt="2020-10-04T00:54:09.837" v="108" actId="14100"/>
          <ac:spMkLst>
            <pc:docMk/>
            <pc:sldMk cId="2325396249" sldId="452"/>
            <ac:spMk id="2" creationId="{814183DE-2743-42DE-8D0C-C20234B775DB}"/>
          </ac:spMkLst>
        </pc:spChg>
        <pc:spChg chg="mod">
          <ac:chgData name="安斉 敏明" userId="1db150e35d8d8b0d" providerId="LiveId" clId="{1181563E-F58F-4F5C-BC1F-519A3B78A129}" dt="2020-10-04T01:18:57.968" v="375"/>
          <ac:spMkLst>
            <pc:docMk/>
            <pc:sldMk cId="2325396249" sldId="452"/>
            <ac:spMk id="4" creationId="{6F320F18-6E0A-4F9B-BA5D-1AD068B9F009}"/>
          </ac:spMkLst>
        </pc:spChg>
      </pc:sldChg>
      <pc:sldChg chg="modSp mod modClrScheme chgLayout modNotes">
        <pc:chgData name="安斉 敏明" userId="1db150e35d8d8b0d" providerId="LiveId" clId="{1181563E-F58F-4F5C-BC1F-519A3B78A129}" dt="2020-10-04T01:40:13.684" v="477" actId="1076"/>
        <pc:sldMkLst>
          <pc:docMk/>
          <pc:sldMk cId="2174068344" sldId="454"/>
        </pc:sldMkLst>
        <pc:spChg chg="mod ord">
          <ac:chgData name="安斉 敏明" userId="1db150e35d8d8b0d" providerId="LiveId" clId="{1181563E-F58F-4F5C-BC1F-519A3B78A129}" dt="2020-10-04T01:18:57.968" v="375"/>
          <ac:spMkLst>
            <pc:docMk/>
            <pc:sldMk cId="2174068344" sldId="454"/>
            <ac:spMk id="29" creationId="{B13CC048-17EC-48D5-B655-CB92545D3D9F}"/>
          </ac:spMkLst>
        </pc:spChg>
      </pc:sldChg>
      <pc:sldChg chg="del">
        <pc:chgData name="安斉 敏明" userId="1db150e35d8d8b0d" providerId="LiveId" clId="{1181563E-F58F-4F5C-BC1F-519A3B78A129}" dt="2020-10-03T08:21:03.029" v="0" actId="2696"/>
        <pc:sldMkLst>
          <pc:docMk/>
          <pc:sldMk cId="83605900" sldId="456"/>
        </pc:sldMkLst>
      </pc:sldChg>
      <pc:sldChg chg="modSp modNotes">
        <pc:chgData name="安斉 敏明" userId="1db150e35d8d8b0d" providerId="LiveId" clId="{1181563E-F58F-4F5C-BC1F-519A3B78A129}" dt="2020-10-04T01:41:17.083" v="493" actId="14100"/>
        <pc:sldMkLst>
          <pc:docMk/>
          <pc:sldMk cId="2951966252" sldId="457"/>
        </pc:sldMkLst>
        <pc:spChg chg="mod">
          <ac:chgData name="安斉 敏明" userId="1db150e35d8d8b0d" providerId="LiveId" clId="{1181563E-F58F-4F5C-BC1F-519A3B78A129}" dt="2020-10-04T01:18:57.968" v="375"/>
          <ac:spMkLst>
            <pc:docMk/>
            <pc:sldMk cId="2951966252" sldId="457"/>
            <ac:spMk id="4" creationId="{996A9F17-DA35-440F-B87D-3D210C93A009}"/>
          </ac:spMkLst>
        </pc:spChg>
      </pc:sldChg>
      <pc:sldChg chg="modSp mod modClrScheme chgLayout modNotes">
        <pc:chgData name="安斉 敏明" userId="1db150e35d8d8b0d" providerId="LiveId" clId="{1181563E-F58F-4F5C-BC1F-519A3B78A129}" dt="2020-10-04T01:42:09.031" v="501" actId="14100"/>
        <pc:sldMkLst>
          <pc:docMk/>
          <pc:sldMk cId="1702425721" sldId="458"/>
        </pc:sldMkLst>
        <pc:spChg chg="mod ord">
          <ac:chgData name="安斉 敏明" userId="1db150e35d8d8b0d" providerId="LiveId" clId="{1181563E-F58F-4F5C-BC1F-519A3B78A129}" dt="2020-10-04T01:36:43.164" v="448" actId="700"/>
          <ac:spMkLst>
            <pc:docMk/>
            <pc:sldMk cId="1702425721" sldId="458"/>
            <ac:spMk id="4" creationId="{9A70C627-520D-4980-834C-D1568E04BDA8}"/>
          </ac:spMkLst>
        </pc:spChg>
      </pc:sldChg>
      <pc:sldChg chg="modSp mod modClrScheme chgLayout modNotes">
        <pc:chgData name="安斉 敏明" userId="1db150e35d8d8b0d" providerId="LiveId" clId="{1181563E-F58F-4F5C-BC1F-519A3B78A129}" dt="2020-10-04T01:42:55.743" v="515" actId="14100"/>
        <pc:sldMkLst>
          <pc:docMk/>
          <pc:sldMk cId="2410266947" sldId="459"/>
        </pc:sldMkLst>
        <pc:spChg chg="mod ord">
          <ac:chgData name="安斉 敏明" userId="1db150e35d8d8b0d" providerId="LiveId" clId="{1181563E-F58F-4F5C-BC1F-519A3B78A129}" dt="2020-10-04T01:37:08.606" v="449" actId="700"/>
          <ac:spMkLst>
            <pc:docMk/>
            <pc:sldMk cId="2410266947" sldId="459"/>
            <ac:spMk id="4" creationId="{9A70C627-520D-4980-834C-D1568E04BDA8}"/>
          </ac:spMkLst>
        </pc:spChg>
      </pc:sldChg>
      <pc:sldChg chg="modSp mod modNotes">
        <pc:chgData name="安斉 敏明" userId="1db150e35d8d8b0d" providerId="LiveId" clId="{1181563E-F58F-4F5C-BC1F-519A3B78A129}" dt="2020-10-04T01:42:46.339" v="513" actId="14100"/>
        <pc:sldMkLst>
          <pc:docMk/>
          <pc:sldMk cId="1348692606" sldId="460"/>
        </pc:sldMkLst>
        <pc:spChg chg="mod">
          <ac:chgData name="安斉 敏明" userId="1db150e35d8d8b0d" providerId="LiveId" clId="{1181563E-F58F-4F5C-BC1F-519A3B78A129}" dt="2020-10-04T00:57:52.138" v="135"/>
          <ac:spMkLst>
            <pc:docMk/>
            <pc:sldMk cId="1348692606" sldId="460"/>
            <ac:spMk id="2" creationId="{33A83E2A-5351-4CA8-9D90-F4B4CA018E4D}"/>
          </ac:spMkLst>
        </pc:spChg>
        <pc:spChg chg="mod">
          <ac:chgData name="安斉 敏明" userId="1db150e35d8d8b0d" providerId="LiveId" clId="{1181563E-F58F-4F5C-BC1F-519A3B78A129}" dt="2020-10-04T01:18:57.968" v="375"/>
          <ac:spMkLst>
            <pc:docMk/>
            <pc:sldMk cId="1348692606" sldId="460"/>
            <ac:spMk id="4" creationId="{BE65018A-18EB-466D-BD4F-42CBE78EA1F8}"/>
          </ac:spMkLst>
        </pc:spChg>
      </pc:sldChg>
      <pc:sldChg chg="modSp mod modClrScheme chgLayout modNotes">
        <pc:chgData name="安斉 敏明" userId="1db150e35d8d8b0d" providerId="LiveId" clId="{1181563E-F58F-4F5C-BC1F-519A3B78A129}" dt="2020-10-04T01:41:08.943" v="491" actId="14100"/>
        <pc:sldMkLst>
          <pc:docMk/>
          <pc:sldMk cId="3894904476" sldId="461"/>
        </pc:sldMkLst>
        <pc:spChg chg="mod ord">
          <ac:chgData name="安斉 敏明" userId="1db150e35d8d8b0d" providerId="LiveId" clId="{1181563E-F58F-4F5C-BC1F-519A3B78A129}" dt="2020-10-04T01:18:57.968" v="375"/>
          <ac:spMkLst>
            <pc:docMk/>
            <pc:sldMk cId="3894904476" sldId="461"/>
            <ac:spMk id="29" creationId="{B13CC048-17EC-48D5-B655-CB92545D3D9F}"/>
          </ac:spMkLst>
        </pc:spChg>
      </pc:sldChg>
      <pc:sldChg chg="modSp modNotes">
        <pc:chgData name="安斉 敏明" userId="1db150e35d8d8b0d" providerId="LiveId" clId="{1181563E-F58F-4F5C-BC1F-519A3B78A129}" dt="2020-10-04T01:43:35.551" v="520" actId="14100"/>
        <pc:sldMkLst>
          <pc:docMk/>
          <pc:sldMk cId="842071633" sldId="462"/>
        </pc:sldMkLst>
        <pc:spChg chg="mod">
          <ac:chgData name="安斉 敏明" userId="1db150e35d8d8b0d" providerId="LiveId" clId="{1181563E-F58F-4F5C-BC1F-519A3B78A129}" dt="2020-10-04T01:18:57.968" v="375"/>
          <ac:spMkLst>
            <pc:docMk/>
            <pc:sldMk cId="842071633" sldId="462"/>
            <ac:spMk id="2" creationId="{93334975-DAFC-4F74-98A6-EFBFA584F806}"/>
          </ac:spMkLst>
        </pc:spChg>
      </pc:sldChg>
      <pc:sldChg chg="modSp modNotes">
        <pc:chgData name="安斉 敏明" userId="1db150e35d8d8b0d" providerId="LiveId" clId="{1181563E-F58F-4F5C-BC1F-519A3B78A129}" dt="2020-10-04T01:43:40.935" v="522" actId="14100"/>
        <pc:sldMkLst>
          <pc:docMk/>
          <pc:sldMk cId="398521633" sldId="463"/>
        </pc:sldMkLst>
        <pc:spChg chg="mod">
          <ac:chgData name="安斉 敏明" userId="1db150e35d8d8b0d" providerId="LiveId" clId="{1181563E-F58F-4F5C-BC1F-519A3B78A129}" dt="2020-10-04T01:18:57.968" v="375"/>
          <ac:spMkLst>
            <pc:docMk/>
            <pc:sldMk cId="398521633" sldId="463"/>
            <ac:spMk id="4" creationId="{97E8019D-5A5E-43AA-B3BB-6CD89776671C}"/>
          </ac:spMkLst>
        </pc:spChg>
      </pc:sldChg>
      <pc:sldChg chg="modSp mod modNotes">
        <pc:chgData name="安斉 敏明" userId="1db150e35d8d8b0d" providerId="LiveId" clId="{1181563E-F58F-4F5C-BC1F-519A3B78A129}" dt="2020-10-04T01:43:46.519" v="524" actId="1076"/>
        <pc:sldMkLst>
          <pc:docMk/>
          <pc:sldMk cId="2319331982" sldId="464"/>
        </pc:sldMkLst>
        <pc:spChg chg="mod">
          <ac:chgData name="安斉 敏明" userId="1db150e35d8d8b0d" providerId="LiveId" clId="{1181563E-F58F-4F5C-BC1F-519A3B78A129}" dt="2020-10-04T01:18:57.968" v="375"/>
          <ac:spMkLst>
            <pc:docMk/>
            <pc:sldMk cId="2319331982" sldId="464"/>
            <ac:spMk id="3" creationId="{A358402F-54F3-4631-90AC-ECE3F48CCD8A}"/>
          </ac:spMkLst>
        </pc:spChg>
        <pc:spChg chg="mod">
          <ac:chgData name="安斉 敏明" userId="1db150e35d8d8b0d" providerId="LiveId" clId="{1181563E-F58F-4F5C-BC1F-519A3B78A129}" dt="2020-10-04T01:01:42.777" v="283"/>
          <ac:spMkLst>
            <pc:docMk/>
            <pc:sldMk cId="2319331982" sldId="464"/>
            <ac:spMk id="4" creationId="{28CD8312-17D8-4896-B0ED-B3816DB4A06A}"/>
          </ac:spMkLst>
        </pc:spChg>
      </pc:sldChg>
      <pc:sldChg chg="del">
        <pc:chgData name="安斉 敏明" userId="1db150e35d8d8b0d" providerId="LiveId" clId="{1181563E-F58F-4F5C-BC1F-519A3B78A129}" dt="2020-10-03T08:21:06.377" v="1" actId="2696"/>
        <pc:sldMkLst>
          <pc:docMk/>
          <pc:sldMk cId="1919539537" sldId="466"/>
        </pc:sldMkLst>
      </pc:sldChg>
      <pc:sldChg chg="del">
        <pc:chgData name="安斉 敏明" userId="1db150e35d8d8b0d" providerId="LiveId" clId="{1181563E-F58F-4F5C-BC1F-519A3B78A129}" dt="2020-10-03T08:21:10.566" v="2" actId="2696"/>
        <pc:sldMkLst>
          <pc:docMk/>
          <pc:sldMk cId="2441930870" sldId="467"/>
        </pc:sldMkLst>
      </pc:sldChg>
      <pc:sldChg chg="del">
        <pc:chgData name="安斉 敏明" userId="1db150e35d8d8b0d" providerId="LiveId" clId="{1181563E-F58F-4F5C-BC1F-519A3B78A129}" dt="2020-10-03T08:21:13.103" v="3" actId="2696"/>
        <pc:sldMkLst>
          <pc:docMk/>
          <pc:sldMk cId="4043683596" sldId="468"/>
        </pc:sldMkLst>
      </pc:sldChg>
      <pc:sldChg chg="modSp mod modClrScheme chgLayout modNotes">
        <pc:chgData name="安斉 敏明" userId="1db150e35d8d8b0d" providerId="LiveId" clId="{1181563E-F58F-4F5C-BC1F-519A3B78A129}" dt="2020-10-04T01:44:05.868" v="530" actId="14100"/>
        <pc:sldMkLst>
          <pc:docMk/>
          <pc:sldMk cId="3656527081" sldId="471"/>
        </pc:sldMkLst>
        <pc:spChg chg="mod ord">
          <ac:chgData name="安斉 敏明" userId="1db150e35d8d8b0d" providerId="LiveId" clId="{1181563E-F58F-4F5C-BC1F-519A3B78A129}" dt="2020-10-04T01:37:28.280" v="451" actId="700"/>
          <ac:spMkLst>
            <pc:docMk/>
            <pc:sldMk cId="3656527081" sldId="471"/>
            <ac:spMk id="2" creationId="{62432AE7-83AD-4637-A691-C79EE34F7128}"/>
          </ac:spMkLst>
        </pc:spChg>
      </pc:sldChg>
      <pc:sldChg chg="del">
        <pc:chgData name="安斉 敏明" userId="1db150e35d8d8b0d" providerId="LiveId" clId="{1181563E-F58F-4F5C-BC1F-519A3B78A129}" dt="2020-10-03T08:21:26.912" v="8" actId="2696"/>
        <pc:sldMkLst>
          <pc:docMk/>
          <pc:sldMk cId="962814362" sldId="472"/>
        </pc:sldMkLst>
      </pc:sldChg>
      <pc:sldChg chg="del">
        <pc:chgData name="安斉 敏明" userId="1db150e35d8d8b0d" providerId="LiveId" clId="{1181563E-F58F-4F5C-BC1F-519A3B78A129}" dt="2020-10-03T08:21:29.826" v="9" actId="2696"/>
        <pc:sldMkLst>
          <pc:docMk/>
          <pc:sldMk cId="3463480560" sldId="473"/>
        </pc:sldMkLst>
      </pc:sldChg>
      <pc:sldChg chg="modSp mod modClrScheme chgLayout modNotes">
        <pc:chgData name="安斉 敏明" userId="1db150e35d8d8b0d" providerId="LiveId" clId="{1181563E-F58F-4F5C-BC1F-519A3B78A129}" dt="2020-10-04T01:46:07.959" v="571" actId="14100"/>
        <pc:sldMkLst>
          <pc:docMk/>
          <pc:sldMk cId="2861581270" sldId="474"/>
        </pc:sldMkLst>
        <pc:spChg chg="mod ord">
          <ac:chgData name="安斉 敏明" userId="1db150e35d8d8b0d" providerId="LiveId" clId="{1181563E-F58F-4F5C-BC1F-519A3B78A129}" dt="2020-10-04T01:37:43.324" v="452" actId="700"/>
          <ac:spMkLst>
            <pc:docMk/>
            <pc:sldMk cId="2861581270" sldId="474"/>
            <ac:spMk id="2" creationId="{62432AE7-83AD-4637-A691-C79EE34F7128}"/>
          </ac:spMkLst>
        </pc:spChg>
      </pc:sldChg>
      <pc:sldChg chg="modSp mod modClrScheme chgLayout modNotes">
        <pc:chgData name="安斉 敏明" userId="1db150e35d8d8b0d" providerId="LiveId" clId="{1181563E-F58F-4F5C-BC1F-519A3B78A129}" dt="2020-10-04T01:46:47.789" v="583" actId="14100"/>
        <pc:sldMkLst>
          <pc:docMk/>
          <pc:sldMk cId="2614421353" sldId="475"/>
        </pc:sldMkLst>
        <pc:spChg chg="mod ord">
          <ac:chgData name="安斉 敏明" userId="1db150e35d8d8b0d" providerId="LiveId" clId="{1181563E-F58F-4F5C-BC1F-519A3B78A129}" dt="2020-10-04T01:37:47.672" v="453" actId="700"/>
          <ac:spMkLst>
            <pc:docMk/>
            <pc:sldMk cId="2614421353" sldId="475"/>
            <ac:spMk id="2" creationId="{62432AE7-83AD-4637-A691-C79EE34F7128}"/>
          </ac:spMkLst>
        </pc:spChg>
      </pc:sldChg>
      <pc:sldChg chg="del">
        <pc:chgData name="安斉 敏明" userId="1db150e35d8d8b0d" providerId="LiveId" clId="{1181563E-F58F-4F5C-BC1F-519A3B78A129}" dt="2020-10-03T08:21:23.426" v="7" actId="2696"/>
        <pc:sldMkLst>
          <pc:docMk/>
          <pc:sldMk cId="599854301" sldId="477"/>
        </pc:sldMkLst>
      </pc:sldChg>
      <pc:sldChg chg="del">
        <pc:chgData name="安斉 敏明" userId="1db150e35d8d8b0d" providerId="LiveId" clId="{1181563E-F58F-4F5C-BC1F-519A3B78A129}" dt="2020-10-03T08:21:32.168" v="10" actId="2696"/>
        <pc:sldMkLst>
          <pc:docMk/>
          <pc:sldMk cId="801593744" sldId="478"/>
        </pc:sldMkLst>
      </pc:sldChg>
      <pc:sldChg chg="modSp mod modNotes">
        <pc:chgData name="安斉 敏明" userId="1db150e35d8d8b0d" providerId="LiveId" clId="{1181563E-F58F-4F5C-BC1F-519A3B78A129}" dt="2020-10-04T01:45:31.908" v="561" actId="1076"/>
        <pc:sldMkLst>
          <pc:docMk/>
          <pc:sldMk cId="2629995419" sldId="479"/>
        </pc:sldMkLst>
        <pc:spChg chg="mod">
          <ac:chgData name="安斉 敏明" userId="1db150e35d8d8b0d" providerId="LiveId" clId="{1181563E-F58F-4F5C-BC1F-519A3B78A129}" dt="2020-10-04T01:04:57.271" v="299"/>
          <ac:spMkLst>
            <pc:docMk/>
            <pc:sldMk cId="2629995419" sldId="479"/>
            <ac:spMk id="2" creationId="{8A74BECF-FCC5-42B1-953E-7F05F42396F8}"/>
          </ac:spMkLst>
        </pc:spChg>
        <pc:spChg chg="mod">
          <ac:chgData name="安斉 敏明" userId="1db150e35d8d8b0d" providerId="LiveId" clId="{1181563E-F58F-4F5C-BC1F-519A3B78A129}" dt="2020-10-04T01:18:57.968" v="375"/>
          <ac:spMkLst>
            <pc:docMk/>
            <pc:sldMk cId="2629995419" sldId="479"/>
            <ac:spMk id="4" creationId="{2BE7FF24-0CA5-44D0-BCBD-EBE1ED8643CF}"/>
          </ac:spMkLst>
        </pc:spChg>
      </pc:sldChg>
      <pc:sldChg chg="modSp mod modNotes">
        <pc:chgData name="安斉 敏明" userId="1db150e35d8d8b0d" providerId="LiveId" clId="{1181563E-F58F-4F5C-BC1F-519A3B78A129}" dt="2020-10-04T01:52:45.421" v="667" actId="20577"/>
        <pc:sldMkLst>
          <pc:docMk/>
          <pc:sldMk cId="1934964005" sldId="480"/>
        </pc:sldMkLst>
        <pc:spChg chg="mod">
          <ac:chgData name="安斉 敏明" userId="1db150e35d8d8b0d" providerId="LiveId" clId="{1181563E-F58F-4F5C-BC1F-519A3B78A129}" dt="2020-10-04T01:52:45.421" v="667" actId="20577"/>
          <ac:spMkLst>
            <pc:docMk/>
            <pc:sldMk cId="1934964005" sldId="480"/>
            <ac:spMk id="2" creationId="{8A74BECF-FCC5-42B1-953E-7F05F42396F8}"/>
          </ac:spMkLst>
        </pc:spChg>
        <pc:spChg chg="mod">
          <ac:chgData name="安斉 敏明" userId="1db150e35d8d8b0d" providerId="LiveId" clId="{1181563E-F58F-4F5C-BC1F-519A3B78A129}" dt="2020-10-04T01:18:57.968" v="375"/>
          <ac:spMkLst>
            <pc:docMk/>
            <pc:sldMk cId="1934964005" sldId="480"/>
            <ac:spMk id="4" creationId="{2BE7FF24-0CA5-44D0-BCBD-EBE1ED8643CF}"/>
          </ac:spMkLst>
        </pc:spChg>
      </pc:sldChg>
      <pc:sldChg chg="modSp mod modNotes">
        <pc:chgData name="安斉 敏明" userId="1db150e35d8d8b0d" providerId="LiveId" clId="{1181563E-F58F-4F5C-BC1F-519A3B78A129}" dt="2020-10-04T01:52:41.932" v="666" actId="20577"/>
        <pc:sldMkLst>
          <pc:docMk/>
          <pc:sldMk cId="3376986022" sldId="481"/>
        </pc:sldMkLst>
        <pc:spChg chg="mod">
          <ac:chgData name="安斉 敏明" userId="1db150e35d8d8b0d" providerId="LiveId" clId="{1181563E-F58F-4F5C-BC1F-519A3B78A129}" dt="2020-10-04T01:52:41.932" v="666" actId="20577"/>
          <ac:spMkLst>
            <pc:docMk/>
            <pc:sldMk cId="3376986022" sldId="481"/>
            <ac:spMk id="29" creationId="{A7246330-51FD-47BD-B603-5FDFE78CDCBC}"/>
          </ac:spMkLst>
        </pc:spChg>
      </pc:sldChg>
      <pc:sldChg chg="modSp modNotes">
        <pc:chgData name="安斉 敏明" userId="1db150e35d8d8b0d" providerId="LiveId" clId="{1181563E-F58F-4F5C-BC1F-519A3B78A129}" dt="2020-10-04T01:46:15.703" v="573" actId="14100"/>
        <pc:sldMkLst>
          <pc:docMk/>
          <pc:sldMk cId="1763558004" sldId="482"/>
        </pc:sldMkLst>
        <pc:spChg chg="mod">
          <ac:chgData name="安斉 敏明" userId="1db150e35d8d8b0d" providerId="LiveId" clId="{1181563E-F58F-4F5C-BC1F-519A3B78A129}" dt="2020-10-04T01:18:57.968" v="375"/>
          <ac:spMkLst>
            <pc:docMk/>
            <pc:sldMk cId="1763558004" sldId="482"/>
            <ac:spMk id="2" creationId="{93334975-DAFC-4F74-98A6-EFBFA584F806}"/>
          </ac:spMkLst>
        </pc:spChg>
      </pc:sldChg>
      <pc:sldChg chg="modSp mod modNotes">
        <pc:chgData name="安斉 敏明" userId="1db150e35d8d8b0d" providerId="LiveId" clId="{1181563E-F58F-4F5C-BC1F-519A3B78A129}" dt="2020-10-04T01:46:30.915" v="578" actId="1076"/>
        <pc:sldMkLst>
          <pc:docMk/>
          <pc:sldMk cId="213368159" sldId="483"/>
        </pc:sldMkLst>
        <pc:spChg chg="mod">
          <ac:chgData name="安斉 敏明" userId="1db150e35d8d8b0d" providerId="LiveId" clId="{1181563E-F58F-4F5C-BC1F-519A3B78A129}" dt="2020-10-04T01:08:47.696" v="332" actId="20577"/>
          <ac:spMkLst>
            <pc:docMk/>
            <pc:sldMk cId="213368159" sldId="483"/>
            <ac:spMk id="2" creationId="{33A83E2A-5351-4CA8-9D90-F4B4CA018E4D}"/>
          </ac:spMkLst>
        </pc:spChg>
        <pc:spChg chg="mod">
          <ac:chgData name="安斉 敏明" userId="1db150e35d8d8b0d" providerId="LiveId" clId="{1181563E-F58F-4F5C-BC1F-519A3B78A129}" dt="2020-10-04T01:18:57.968" v="375"/>
          <ac:spMkLst>
            <pc:docMk/>
            <pc:sldMk cId="213368159" sldId="483"/>
            <ac:spMk id="4" creationId="{BE65018A-18EB-466D-BD4F-42CBE78EA1F8}"/>
          </ac:spMkLst>
        </pc:spChg>
      </pc:sldChg>
      <pc:sldChg chg="modSp mod modNotes">
        <pc:chgData name="安斉 敏明" userId="1db150e35d8d8b0d" providerId="LiveId" clId="{1181563E-F58F-4F5C-BC1F-519A3B78A129}" dt="2020-10-04T01:46:38.095" v="580" actId="14100"/>
        <pc:sldMkLst>
          <pc:docMk/>
          <pc:sldMk cId="176495166" sldId="484"/>
        </pc:sldMkLst>
        <pc:spChg chg="mod">
          <ac:chgData name="安斉 敏明" userId="1db150e35d8d8b0d" providerId="LiveId" clId="{1181563E-F58F-4F5C-BC1F-519A3B78A129}" dt="2020-10-04T01:09:16.612" v="338"/>
          <ac:spMkLst>
            <pc:docMk/>
            <pc:sldMk cId="176495166" sldId="484"/>
            <ac:spMk id="2" creationId="{33A83E2A-5351-4CA8-9D90-F4B4CA018E4D}"/>
          </ac:spMkLst>
        </pc:spChg>
        <pc:spChg chg="mod">
          <ac:chgData name="安斉 敏明" userId="1db150e35d8d8b0d" providerId="LiveId" clId="{1181563E-F58F-4F5C-BC1F-519A3B78A129}" dt="2020-10-04T01:18:57.968" v="375"/>
          <ac:spMkLst>
            <pc:docMk/>
            <pc:sldMk cId="176495166" sldId="484"/>
            <ac:spMk id="4" creationId="{BE65018A-18EB-466D-BD4F-42CBE78EA1F8}"/>
          </ac:spMkLst>
        </pc:spChg>
      </pc:sldChg>
      <pc:sldChg chg="modSp mod modClrScheme chgLayout modNotes">
        <pc:chgData name="安斉 敏明" userId="1db150e35d8d8b0d" providerId="LiveId" clId="{1181563E-F58F-4F5C-BC1F-519A3B78A129}" dt="2020-10-04T01:46:53.870" v="585" actId="14100"/>
        <pc:sldMkLst>
          <pc:docMk/>
          <pc:sldMk cId="3525443358" sldId="485"/>
        </pc:sldMkLst>
        <pc:spChg chg="mod ord">
          <ac:chgData name="安斉 敏明" userId="1db150e35d8d8b0d" providerId="LiveId" clId="{1181563E-F58F-4F5C-BC1F-519A3B78A129}" dt="2020-10-04T01:37:53.222" v="454" actId="700"/>
          <ac:spMkLst>
            <pc:docMk/>
            <pc:sldMk cId="3525443358" sldId="485"/>
            <ac:spMk id="4" creationId="{9A70C627-520D-4980-834C-D1568E04BDA8}"/>
          </ac:spMkLst>
        </pc:spChg>
      </pc:sldChg>
      <pc:sldChg chg="modNotes">
        <pc:chgData name="安斉 敏明" userId="1db150e35d8d8b0d" providerId="LiveId" clId="{1181563E-F58F-4F5C-BC1F-519A3B78A129}" dt="2020-10-04T01:47:08.949" v="590" actId="1076"/>
        <pc:sldMkLst>
          <pc:docMk/>
          <pc:sldMk cId="862439152" sldId="495"/>
        </pc:sldMkLst>
      </pc:sldChg>
      <pc:sldChg chg="modSp mod">
        <pc:chgData name="安斉 敏明" userId="1db150e35d8d8b0d" providerId="LiveId" clId="{1181563E-F58F-4F5C-BC1F-519A3B78A129}" dt="2020-10-04T01:06:24.337" v="312"/>
        <pc:sldMkLst>
          <pc:docMk/>
          <pc:sldMk cId="531668034" sldId="496"/>
        </pc:sldMkLst>
        <pc:spChg chg="mod">
          <ac:chgData name="安斉 敏明" userId="1db150e35d8d8b0d" providerId="LiveId" clId="{1181563E-F58F-4F5C-BC1F-519A3B78A129}" dt="2020-10-04T01:06:24.337" v="312"/>
          <ac:spMkLst>
            <pc:docMk/>
            <pc:sldMk cId="531668034" sldId="496"/>
            <ac:spMk id="2" creationId="{E94209A0-D9BE-42A3-BD2C-F0CE2AE697FB}"/>
          </ac:spMkLst>
        </pc:spChg>
      </pc:sldChg>
      <pc:sldChg chg="modSp mod">
        <pc:chgData name="安斉 敏明" userId="1db150e35d8d8b0d" providerId="LiveId" clId="{1181563E-F58F-4F5C-BC1F-519A3B78A129}" dt="2020-10-04T01:07:00.240" v="315"/>
        <pc:sldMkLst>
          <pc:docMk/>
          <pc:sldMk cId="1743290794" sldId="497"/>
        </pc:sldMkLst>
        <pc:spChg chg="mod">
          <ac:chgData name="安斉 敏明" userId="1db150e35d8d8b0d" providerId="LiveId" clId="{1181563E-F58F-4F5C-BC1F-519A3B78A129}" dt="2020-10-04T01:07:00.240" v="315"/>
          <ac:spMkLst>
            <pc:docMk/>
            <pc:sldMk cId="1743290794" sldId="497"/>
            <ac:spMk id="2" creationId="{E94209A0-D9BE-42A3-BD2C-F0CE2AE697FB}"/>
          </ac:spMkLst>
        </pc:spChg>
      </pc:sldChg>
      <pc:sldChg chg="modSp">
        <pc:chgData name="安斉 敏明" userId="1db150e35d8d8b0d" providerId="LiveId" clId="{1181563E-F58F-4F5C-BC1F-519A3B78A129}" dt="2020-10-04T01:18:57.968" v="375"/>
        <pc:sldMkLst>
          <pc:docMk/>
          <pc:sldMk cId="2288561225" sldId="510"/>
        </pc:sldMkLst>
        <pc:spChg chg="mod">
          <ac:chgData name="安斉 敏明" userId="1db150e35d8d8b0d" providerId="LiveId" clId="{1181563E-F58F-4F5C-BC1F-519A3B78A129}" dt="2020-10-04T01:18:57.968" v="375"/>
          <ac:spMkLst>
            <pc:docMk/>
            <pc:sldMk cId="2288561225" sldId="510"/>
            <ac:spMk id="4" creationId="{97E8019D-5A5E-43AA-B3BB-6CD89776671C}"/>
          </ac:spMkLst>
        </pc:spChg>
      </pc:sldChg>
      <pc:sldChg chg="modSp mod modClrScheme chgLayout">
        <pc:chgData name="安斉 敏明" userId="1db150e35d8d8b0d" providerId="LiveId" clId="{1181563E-F58F-4F5C-BC1F-519A3B78A129}" dt="2020-10-04T01:18:57.968" v="375"/>
        <pc:sldMkLst>
          <pc:docMk/>
          <pc:sldMk cId="3786518493" sldId="511"/>
        </pc:sldMkLst>
        <pc:spChg chg="mod ord">
          <ac:chgData name="安斉 敏明" userId="1db150e35d8d8b0d" providerId="LiveId" clId="{1181563E-F58F-4F5C-BC1F-519A3B78A129}" dt="2020-10-04T01:18:57.968" v="375"/>
          <ac:spMkLst>
            <pc:docMk/>
            <pc:sldMk cId="3786518493" sldId="511"/>
            <ac:spMk id="2" creationId="{B2FEB3E1-CEFD-4C0C-88C0-6177BEFCD869}"/>
          </ac:spMkLst>
        </pc:spChg>
      </pc:sldChg>
      <pc:sldChg chg="modSp mod">
        <pc:chgData name="安斉 敏明" userId="1db150e35d8d8b0d" providerId="LiveId" clId="{1181563E-F58F-4F5C-BC1F-519A3B78A129}" dt="2020-10-04T01:18:57.968" v="375"/>
        <pc:sldMkLst>
          <pc:docMk/>
          <pc:sldMk cId="3379926374" sldId="518"/>
        </pc:sldMkLst>
        <pc:spChg chg="mod">
          <ac:chgData name="安斉 敏明" userId="1db150e35d8d8b0d" providerId="LiveId" clId="{1181563E-F58F-4F5C-BC1F-519A3B78A129}" dt="2020-10-04T01:15:52.901" v="373"/>
          <ac:spMkLst>
            <pc:docMk/>
            <pc:sldMk cId="3379926374" sldId="518"/>
            <ac:spMk id="2" creationId="{33A83E2A-5351-4CA8-9D90-F4B4CA018E4D}"/>
          </ac:spMkLst>
        </pc:spChg>
        <pc:spChg chg="mod">
          <ac:chgData name="安斉 敏明" userId="1db150e35d8d8b0d" providerId="LiveId" clId="{1181563E-F58F-4F5C-BC1F-519A3B78A129}" dt="2020-10-04T01:18:57.968" v="375"/>
          <ac:spMkLst>
            <pc:docMk/>
            <pc:sldMk cId="3379926374" sldId="518"/>
            <ac:spMk id="4" creationId="{BE65018A-18EB-466D-BD4F-42CBE78EA1F8}"/>
          </ac:spMkLst>
        </pc:spChg>
      </pc:sldChg>
      <pc:sldChg chg="modSp mod modNotes">
        <pc:chgData name="安斉 敏明" userId="1db150e35d8d8b0d" providerId="LiveId" clId="{1181563E-F58F-4F5C-BC1F-519A3B78A129}" dt="2020-10-04T01:47:26.195" v="593" actId="1076"/>
        <pc:sldMkLst>
          <pc:docMk/>
          <pc:sldMk cId="2236166374" sldId="521"/>
        </pc:sldMkLst>
        <pc:spChg chg="mod">
          <ac:chgData name="安斉 敏明" userId="1db150e35d8d8b0d" providerId="LiveId" clId="{1181563E-F58F-4F5C-BC1F-519A3B78A129}" dt="2020-10-04T01:07:21.944" v="319"/>
          <ac:spMkLst>
            <pc:docMk/>
            <pc:sldMk cId="2236166374" sldId="521"/>
            <ac:spMk id="2" creationId="{238B9889-3B6F-4F3F-A1F4-4B4431B4CC98}"/>
          </ac:spMkLst>
        </pc:spChg>
        <pc:spChg chg="mod">
          <ac:chgData name="安斉 敏明" userId="1db150e35d8d8b0d" providerId="LiveId" clId="{1181563E-F58F-4F5C-BC1F-519A3B78A129}" dt="2020-10-04T01:18:57.968" v="375"/>
          <ac:spMkLst>
            <pc:docMk/>
            <pc:sldMk cId="2236166374" sldId="521"/>
            <ac:spMk id="4" creationId="{5BF8965C-B985-4A41-B208-C28506C96AEC}"/>
          </ac:spMkLst>
        </pc:spChg>
      </pc:sldChg>
      <pc:sldChg chg="modSp">
        <pc:chgData name="安斉 敏明" userId="1db150e35d8d8b0d" providerId="LiveId" clId="{1181563E-F58F-4F5C-BC1F-519A3B78A129}" dt="2020-10-04T01:18:57.968" v="375"/>
        <pc:sldMkLst>
          <pc:docMk/>
          <pc:sldMk cId="1770164778" sldId="522"/>
        </pc:sldMkLst>
        <pc:spChg chg="mod">
          <ac:chgData name="安斉 敏明" userId="1db150e35d8d8b0d" providerId="LiveId" clId="{1181563E-F58F-4F5C-BC1F-519A3B78A129}" dt="2020-10-04T01:18:57.968" v="375"/>
          <ac:spMkLst>
            <pc:docMk/>
            <pc:sldMk cId="1770164778" sldId="522"/>
            <ac:spMk id="4" creationId="{97E8019D-5A5E-43AA-B3BB-6CD89776671C}"/>
          </ac:spMkLst>
        </pc:spChg>
      </pc:sldChg>
      <pc:sldChg chg="modNotes">
        <pc:chgData name="安斉 敏明" userId="1db150e35d8d8b0d" providerId="LiveId" clId="{1181563E-F58F-4F5C-BC1F-519A3B78A129}" dt="2020-10-04T01:47:48.467" v="597" actId="1076"/>
        <pc:sldMkLst>
          <pc:docMk/>
          <pc:sldMk cId="2014513740" sldId="527"/>
        </pc:sldMkLst>
      </pc:sldChg>
      <pc:sldChg chg="modSp mod">
        <pc:chgData name="安斉 敏明" userId="1db150e35d8d8b0d" providerId="LiveId" clId="{1181563E-F58F-4F5C-BC1F-519A3B78A129}" dt="2020-10-04T01:18:57.968" v="375"/>
        <pc:sldMkLst>
          <pc:docMk/>
          <pc:sldMk cId="2121828027" sldId="531"/>
        </pc:sldMkLst>
        <pc:spChg chg="mod">
          <ac:chgData name="安斉 敏明" userId="1db150e35d8d8b0d" providerId="LiveId" clId="{1181563E-F58F-4F5C-BC1F-519A3B78A129}" dt="2020-10-04T01:15:45.993" v="372"/>
          <ac:spMkLst>
            <pc:docMk/>
            <pc:sldMk cId="2121828027" sldId="531"/>
            <ac:spMk id="2" creationId="{33A83E2A-5351-4CA8-9D90-F4B4CA018E4D}"/>
          </ac:spMkLst>
        </pc:spChg>
        <pc:spChg chg="mod">
          <ac:chgData name="安斉 敏明" userId="1db150e35d8d8b0d" providerId="LiveId" clId="{1181563E-F58F-4F5C-BC1F-519A3B78A129}" dt="2020-10-04T01:18:57.968" v="375"/>
          <ac:spMkLst>
            <pc:docMk/>
            <pc:sldMk cId="2121828027" sldId="531"/>
            <ac:spMk id="4" creationId="{BE65018A-18EB-466D-BD4F-42CBE78EA1F8}"/>
          </ac:spMkLst>
        </pc:spChg>
      </pc:sldChg>
      <pc:sldChg chg="modSp mod">
        <pc:chgData name="安斉 敏明" userId="1db150e35d8d8b0d" providerId="LiveId" clId="{1181563E-F58F-4F5C-BC1F-519A3B78A129}" dt="2020-10-04T01:18:57.968" v="375"/>
        <pc:sldMkLst>
          <pc:docMk/>
          <pc:sldMk cId="3341086040" sldId="532"/>
        </pc:sldMkLst>
        <pc:spChg chg="mod">
          <ac:chgData name="安斉 敏明" userId="1db150e35d8d8b0d" providerId="LiveId" clId="{1181563E-F58F-4F5C-BC1F-519A3B78A129}" dt="2020-10-04T01:08:15.306" v="328"/>
          <ac:spMkLst>
            <pc:docMk/>
            <pc:sldMk cId="3341086040" sldId="532"/>
            <ac:spMk id="2" creationId="{33A83E2A-5351-4CA8-9D90-F4B4CA018E4D}"/>
          </ac:spMkLst>
        </pc:spChg>
        <pc:spChg chg="mod">
          <ac:chgData name="安斉 敏明" userId="1db150e35d8d8b0d" providerId="LiveId" clId="{1181563E-F58F-4F5C-BC1F-519A3B78A129}" dt="2020-10-04T01:18:57.968" v="375"/>
          <ac:spMkLst>
            <pc:docMk/>
            <pc:sldMk cId="3341086040" sldId="532"/>
            <ac:spMk id="4" creationId="{BE65018A-18EB-466D-BD4F-42CBE78EA1F8}"/>
          </ac:spMkLst>
        </pc:spChg>
      </pc:sldChg>
      <pc:sldChg chg="modSp mod">
        <pc:chgData name="安斉 敏明" userId="1db150e35d8d8b0d" providerId="LiveId" clId="{1181563E-F58F-4F5C-BC1F-519A3B78A129}" dt="2020-10-04T01:18:57.968" v="375"/>
        <pc:sldMkLst>
          <pc:docMk/>
          <pc:sldMk cId="1744002396" sldId="533"/>
        </pc:sldMkLst>
        <pc:spChg chg="mod">
          <ac:chgData name="安斉 敏明" userId="1db150e35d8d8b0d" providerId="LiveId" clId="{1181563E-F58F-4F5C-BC1F-519A3B78A129}" dt="2020-10-04T01:10:11.258" v="344"/>
          <ac:spMkLst>
            <pc:docMk/>
            <pc:sldMk cId="1744002396" sldId="533"/>
            <ac:spMk id="2" creationId="{33A83E2A-5351-4CA8-9D90-F4B4CA018E4D}"/>
          </ac:spMkLst>
        </pc:spChg>
        <pc:spChg chg="mod">
          <ac:chgData name="安斉 敏明" userId="1db150e35d8d8b0d" providerId="LiveId" clId="{1181563E-F58F-4F5C-BC1F-519A3B78A129}" dt="2020-10-04T01:18:57.968" v="375"/>
          <ac:spMkLst>
            <pc:docMk/>
            <pc:sldMk cId="1744002396" sldId="533"/>
            <ac:spMk id="4" creationId="{BE65018A-18EB-466D-BD4F-42CBE78EA1F8}"/>
          </ac:spMkLst>
        </pc:spChg>
      </pc:sldChg>
      <pc:sldChg chg="modSp mod">
        <pc:chgData name="安斉 敏明" userId="1db150e35d8d8b0d" providerId="LiveId" clId="{1181563E-F58F-4F5C-BC1F-519A3B78A129}" dt="2020-10-04T01:18:57.968" v="375"/>
        <pc:sldMkLst>
          <pc:docMk/>
          <pc:sldMk cId="396480172" sldId="537"/>
        </pc:sldMkLst>
        <pc:spChg chg="mod">
          <ac:chgData name="安斉 敏明" userId="1db150e35d8d8b0d" providerId="LiveId" clId="{1181563E-F58F-4F5C-BC1F-519A3B78A129}" dt="2020-10-04T01:07:55.102" v="325"/>
          <ac:spMkLst>
            <pc:docMk/>
            <pc:sldMk cId="396480172" sldId="537"/>
            <ac:spMk id="2" creationId="{33A83E2A-5351-4CA8-9D90-F4B4CA018E4D}"/>
          </ac:spMkLst>
        </pc:spChg>
        <pc:spChg chg="mod">
          <ac:chgData name="安斉 敏明" userId="1db150e35d8d8b0d" providerId="LiveId" clId="{1181563E-F58F-4F5C-BC1F-519A3B78A129}" dt="2020-10-04T01:18:57.968" v="375"/>
          <ac:spMkLst>
            <pc:docMk/>
            <pc:sldMk cId="396480172" sldId="537"/>
            <ac:spMk id="4" creationId="{BE65018A-18EB-466D-BD4F-42CBE78EA1F8}"/>
          </ac:spMkLst>
        </pc:spChg>
      </pc:sldChg>
      <pc:sldChg chg="modSp mod modClrScheme chgLayout">
        <pc:chgData name="安斉 敏明" userId="1db150e35d8d8b0d" providerId="LiveId" clId="{1181563E-F58F-4F5C-BC1F-519A3B78A129}" dt="2020-10-04T01:18:57.968" v="375"/>
        <pc:sldMkLst>
          <pc:docMk/>
          <pc:sldMk cId="2872576860" sldId="538"/>
        </pc:sldMkLst>
        <pc:spChg chg="mod ord">
          <ac:chgData name="安斉 敏明" userId="1db150e35d8d8b0d" providerId="LiveId" clId="{1181563E-F58F-4F5C-BC1F-519A3B78A129}" dt="2020-10-04T01:18:57.968" v="375"/>
          <ac:spMkLst>
            <pc:docMk/>
            <pc:sldMk cId="2872576860" sldId="538"/>
            <ac:spMk id="2" creationId="{B2FEB3E1-CEFD-4C0C-88C0-6177BEFCD869}"/>
          </ac:spMkLst>
        </pc:spChg>
      </pc:sldChg>
      <pc:sldChg chg="modSp mod modClrScheme chgLayout">
        <pc:chgData name="安斉 敏明" userId="1db150e35d8d8b0d" providerId="LiveId" clId="{1181563E-F58F-4F5C-BC1F-519A3B78A129}" dt="2020-10-04T01:18:57.968" v="375"/>
        <pc:sldMkLst>
          <pc:docMk/>
          <pc:sldMk cId="1405601779" sldId="540"/>
        </pc:sldMkLst>
        <pc:spChg chg="mod ord">
          <ac:chgData name="安斉 敏明" userId="1db150e35d8d8b0d" providerId="LiveId" clId="{1181563E-F58F-4F5C-BC1F-519A3B78A129}" dt="2020-10-04T01:18:57.968" v="375"/>
          <ac:spMkLst>
            <pc:docMk/>
            <pc:sldMk cId="1405601779" sldId="540"/>
            <ac:spMk id="2" creationId="{B2FEB3E1-CEFD-4C0C-88C0-6177BEFCD869}"/>
          </ac:spMkLst>
        </pc:spChg>
      </pc:sldChg>
      <pc:sldChg chg="modSp mod modClrScheme chgLayout">
        <pc:chgData name="安斉 敏明" userId="1db150e35d8d8b0d" providerId="LiveId" clId="{1181563E-F58F-4F5C-BC1F-519A3B78A129}" dt="2020-10-04T01:38:03.744" v="455" actId="700"/>
        <pc:sldMkLst>
          <pc:docMk/>
          <pc:sldMk cId="944187759" sldId="544"/>
        </pc:sldMkLst>
        <pc:spChg chg="mod ord">
          <ac:chgData name="安斉 敏明" userId="1db150e35d8d8b0d" providerId="LiveId" clId="{1181563E-F58F-4F5C-BC1F-519A3B78A129}" dt="2020-10-04T01:38:03.744" v="455" actId="700"/>
          <ac:spMkLst>
            <pc:docMk/>
            <pc:sldMk cId="944187759" sldId="544"/>
            <ac:spMk id="2" creationId="{68AC193D-E1C3-4289-8307-327A138E0643}"/>
          </ac:spMkLst>
        </pc:spChg>
      </pc:sldChg>
      <pc:sldChg chg="modSp mod modNotes">
        <pc:chgData name="安斉 敏明" userId="1db150e35d8d8b0d" providerId="LiveId" clId="{1181563E-F58F-4F5C-BC1F-519A3B78A129}" dt="2020-10-04T01:47:36.495" v="595" actId="21"/>
        <pc:sldMkLst>
          <pc:docMk/>
          <pc:sldMk cId="271341838" sldId="555"/>
        </pc:sldMkLst>
        <pc:spChg chg="mod">
          <ac:chgData name="安斉 敏明" userId="1db150e35d8d8b0d" providerId="LiveId" clId="{1181563E-F58F-4F5C-BC1F-519A3B78A129}" dt="2020-10-04T01:07:39.569" v="322"/>
          <ac:spMkLst>
            <pc:docMk/>
            <pc:sldMk cId="271341838" sldId="555"/>
            <ac:spMk id="2" creationId="{00000000-0000-0000-0000-000000000000}"/>
          </ac:spMkLst>
        </pc:spChg>
        <pc:spChg chg="mod">
          <ac:chgData name="安斉 敏明" userId="1db150e35d8d8b0d" providerId="LiveId" clId="{1181563E-F58F-4F5C-BC1F-519A3B78A129}" dt="2020-10-04T01:18:57.968" v="375"/>
          <ac:spMkLst>
            <pc:docMk/>
            <pc:sldMk cId="271341838" sldId="555"/>
            <ac:spMk id="4" creationId="{00000000-0000-0000-0000-000000000000}"/>
          </ac:spMkLst>
        </pc:spChg>
      </pc:sldChg>
      <pc:sldChg chg="modSp mod modNotes">
        <pc:chgData name="安斉 敏明" userId="1db150e35d8d8b0d" providerId="LiveId" clId="{1181563E-F58F-4F5C-BC1F-519A3B78A129}" dt="2020-10-04T01:47:56.961" v="598" actId="1076"/>
        <pc:sldMkLst>
          <pc:docMk/>
          <pc:sldMk cId="2329606315" sldId="556"/>
        </pc:sldMkLst>
        <pc:spChg chg="mod">
          <ac:chgData name="安斉 敏明" userId="1db150e35d8d8b0d" providerId="LiveId" clId="{1181563E-F58F-4F5C-BC1F-519A3B78A129}" dt="2020-10-04T01:10:27.778" v="347"/>
          <ac:spMkLst>
            <pc:docMk/>
            <pc:sldMk cId="2329606315" sldId="556"/>
            <ac:spMk id="5" creationId="{3D4FC64D-B7D4-48F2-9DD7-1B361BCACDD1}"/>
          </ac:spMkLst>
        </pc:spChg>
      </pc:sldChg>
      <pc:sldChg chg="modSp mod">
        <pc:chgData name="安斉 敏明" userId="1db150e35d8d8b0d" providerId="LiveId" clId="{1181563E-F58F-4F5C-BC1F-519A3B78A129}" dt="2020-10-04T01:10:37.215" v="349" actId="14100"/>
        <pc:sldMkLst>
          <pc:docMk/>
          <pc:sldMk cId="2461153240" sldId="557"/>
        </pc:sldMkLst>
        <pc:spChg chg="mod">
          <ac:chgData name="安斉 敏明" userId="1db150e35d8d8b0d" providerId="LiveId" clId="{1181563E-F58F-4F5C-BC1F-519A3B78A129}" dt="2020-10-04T01:10:37.215" v="349" actId="14100"/>
          <ac:spMkLst>
            <pc:docMk/>
            <pc:sldMk cId="2461153240" sldId="557"/>
            <ac:spMk id="5" creationId="{E7E69F66-1B2D-4AC8-A278-A8E85C85955F}"/>
          </ac:spMkLst>
        </pc:spChg>
      </pc:sldChg>
      <pc:sldChg chg="modSp mod">
        <pc:chgData name="安斉 敏明" userId="1db150e35d8d8b0d" providerId="LiveId" clId="{1181563E-F58F-4F5C-BC1F-519A3B78A129}" dt="2020-10-04T01:13:09.100" v="351" actId="14100"/>
        <pc:sldMkLst>
          <pc:docMk/>
          <pc:sldMk cId="1750405288" sldId="558"/>
        </pc:sldMkLst>
        <pc:spChg chg="mod">
          <ac:chgData name="安斉 敏明" userId="1db150e35d8d8b0d" providerId="LiveId" clId="{1181563E-F58F-4F5C-BC1F-519A3B78A129}" dt="2020-10-04T01:13:09.100" v="351" actId="14100"/>
          <ac:spMkLst>
            <pc:docMk/>
            <pc:sldMk cId="1750405288" sldId="558"/>
            <ac:spMk id="29" creationId="{A7246330-51FD-47BD-B603-5FDFE78CDCBC}"/>
          </ac:spMkLst>
        </pc:spChg>
      </pc:sldChg>
      <pc:sldChg chg="modSp mod modClrScheme chgLayout">
        <pc:chgData name="安斉 敏明" userId="1db150e35d8d8b0d" providerId="LiveId" clId="{1181563E-F58F-4F5C-BC1F-519A3B78A129}" dt="2020-10-04T01:18:57.968" v="375"/>
        <pc:sldMkLst>
          <pc:docMk/>
          <pc:sldMk cId="2109368252" sldId="559"/>
        </pc:sldMkLst>
        <pc:spChg chg="mod ord">
          <ac:chgData name="安斉 敏明" userId="1db150e35d8d8b0d" providerId="LiveId" clId="{1181563E-F58F-4F5C-BC1F-519A3B78A129}" dt="2020-10-04T01:18:57.968" v="375"/>
          <ac:spMkLst>
            <pc:docMk/>
            <pc:sldMk cId="2109368252" sldId="559"/>
            <ac:spMk id="2" creationId="{B2FEB3E1-CEFD-4C0C-88C0-6177BEFCD869}"/>
          </ac:spMkLst>
        </pc:spChg>
      </pc:sldChg>
      <pc:sldChg chg="modSp mod">
        <pc:chgData name="安斉 敏明" userId="1db150e35d8d8b0d" providerId="LiveId" clId="{1181563E-F58F-4F5C-BC1F-519A3B78A129}" dt="2020-10-04T01:14:21.774" v="358" actId="14100"/>
        <pc:sldMkLst>
          <pc:docMk/>
          <pc:sldMk cId="2143980915" sldId="560"/>
        </pc:sldMkLst>
        <pc:spChg chg="mod">
          <ac:chgData name="安斉 敏明" userId="1db150e35d8d8b0d" providerId="LiveId" clId="{1181563E-F58F-4F5C-BC1F-519A3B78A129}" dt="2020-10-04T01:14:21.774" v="358" actId="14100"/>
          <ac:spMkLst>
            <pc:docMk/>
            <pc:sldMk cId="2143980915" sldId="560"/>
            <ac:spMk id="5" creationId="{B429BB3F-47DC-4B01-8D25-815740FE8EF7}"/>
          </ac:spMkLst>
        </pc:spChg>
      </pc:sldChg>
      <pc:sldChg chg="modSp add del setBg">
        <pc:chgData name="安斉 敏明" userId="1db150e35d8d8b0d" providerId="LiveId" clId="{1181563E-F58F-4F5C-BC1F-519A3B78A129}" dt="2020-10-04T01:24:37.096" v="384"/>
        <pc:sldMkLst>
          <pc:docMk/>
          <pc:sldMk cId="916440459" sldId="561"/>
        </pc:sldMkLst>
        <pc:spChg chg="mod">
          <ac:chgData name="安斉 敏明" userId="1db150e35d8d8b0d" providerId="LiveId" clId="{1181563E-F58F-4F5C-BC1F-519A3B78A129}" dt="2020-10-04T01:18:57.968" v="375"/>
          <ac:spMkLst>
            <pc:docMk/>
            <pc:sldMk cId="916440459" sldId="561"/>
            <ac:spMk id="2" creationId="{68AC193D-E1C3-4289-8307-327A138E0643}"/>
          </ac:spMkLst>
        </pc:spChg>
      </pc:sldChg>
      <pc:sldChg chg="modSp mod modClrScheme chgLayout">
        <pc:chgData name="安斉 敏明" userId="1db150e35d8d8b0d" providerId="LiveId" clId="{1181563E-F58F-4F5C-BC1F-519A3B78A129}" dt="2020-10-04T01:26:54.467" v="386" actId="700"/>
        <pc:sldMkLst>
          <pc:docMk/>
          <pc:sldMk cId="4157293628" sldId="562"/>
        </pc:sldMkLst>
        <pc:spChg chg="mod ord">
          <ac:chgData name="安斉 敏明" userId="1db150e35d8d8b0d" providerId="LiveId" clId="{1181563E-F58F-4F5C-BC1F-519A3B78A129}" dt="2020-10-04T01:26:54.467" v="386" actId="700"/>
          <ac:spMkLst>
            <pc:docMk/>
            <pc:sldMk cId="4157293628" sldId="562"/>
            <ac:spMk id="4" creationId="{9A70C627-520D-4980-834C-D1568E04BDA8}"/>
          </ac:spMkLst>
        </pc:spChg>
      </pc:sldChg>
      <pc:sldChg chg="modSp mod modClrScheme chgLayout">
        <pc:chgData name="安斉 敏明" userId="1db150e35d8d8b0d" providerId="LiveId" clId="{1181563E-F58F-4F5C-BC1F-519A3B78A129}" dt="2020-10-04T01:18:57.968" v="375"/>
        <pc:sldMkLst>
          <pc:docMk/>
          <pc:sldMk cId="1720986191" sldId="563"/>
        </pc:sldMkLst>
        <pc:spChg chg="mod ord">
          <ac:chgData name="安斉 敏明" userId="1db150e35d8d8b0d" providerId="LiveId" clId="{1181563E-F58F-4F5C-BC1F-519A3B78A129}" dt="2020-10-04T01:18:57.968" v="375"/>
          <ac:spMkLst>
            <pc:docMk/>
            <pc:sldMk cId="1720986191" sldId="563"/>
            <ac:spMk id="2" creationId="{A56F096F-3520-48BC-8BD9-917470040827}"/>
          </ac:spMkLst>
        </pc:spChg>
      </pc:sldChg>
      <pc:sldChg chg="modSp mod">
        <pc:chgData name="安斉 敏明" userId="1db150e35d8d8b0d" providerId="LiveId" clId="{1181563E-F58F-4F5C-BC1F-519A3B78A129}" dt="2020-10-04T01:14:39.919" v="360" actId="14100"/>
        <pc:sldMkLst>
          <pc:docMk/>
          <pc:sldMk cId="4154360963" sldId="564"/>
        </pc:sldMkLst>
        <pc:spChg chg="mod">
          <ac:chgData name="安斉 敏明" userId="1db150e35d8d8b0d" providerId="LiveId" clId="{1181563E-F58F-4F5C-BC1F-519A3B78A129}" dt="2020-10-04T01:14:39.919" v="360" actId="14100"/>
          <ac:spMkLst>
            <pc:docMk/>
            <pc:sldMk cId="4154360963" sldId="564"/>
            <ac:spMk id="5" creationId="{B429BB3F-47DC-4B01-8D25-815740FE8EF7}"/>
          </ac:spMkLst>
        </pc:spChg>
      </pc:sldChg>
      <pc:sldChg chg="modSp mod modNotes">
        <pc:chgData name="安斉 敏明" userId="1db150e35d8d8b0d" providerId="LiveId" clId="{1181563E-F58F-4F5C-BC1F-519A3B78A129}" dt="2020-10-04T01:48:14.923" v="599" actId="1076"/>
        <pc:sldMkLst>
          <pc:docMk/>
          <pc:sldMk cId="1493516661" sldId="565"/>
        </pc:sldMkLst>
        <pc:spChg chg="mod">
          <ac:chgData name="安斉 敏明" userId="1db150e35d8d8b0d" providerId="LiveId" clId="{1181563E-F58F-4F5C-BC1F-519A3B78A129}" dt="2020-10-04T01:14:47.754" v="362" actId="14100"/>
          <ac:spMkLst>
            <pc:docMk/>
            <pc:sldMk cId="1493516661" sldId="565"/>
            <ac:spMk id="5" creationId="{B429BB3F-47DC-4B01-8D25-815740FE8EF7}"/>
          </ac:spMkLst>
        </pc:spChg>
      </pc:sldChg>
      <pc:sldChg chg="modSp mod">
        <pc:chgData name="安斉 敏明" userId="1db150e35d8d8b0d" providerId="LiveId" clId="{1181563E-F58F-4F5C-BC1F-519A3B78A129}" dt="2020-10-04T01:14:55.639" v="364" actId="14100"/>
        <pc:sldMkLst>
          <pc:docMk/>
          <pc:sldMk cId="2186170540" sldId="566"/>
        </pc:sldMkLst>
        <pc:spChg chg="mod">
          <ac:chgData name="安斉 敏明" userId="1db150e35d8d8b0d" providerId="LiveId" clId="{1181563E-F58F-4F5C-BC1F-519A3B78A129}" dt="2020-10-04T01:14:55.639" v="364" actId="14100"/>
          <ac:spMkLst>
            <pc:docMk/>
            <pc:sldMk cId="2186170540" sldId="566"/>
            <ac:spMk id="5" creationId="{B429BB3F-47DC-4B01-8D25-815740FE8EF7}"/>
          </ac:spMkLst>
        </pc:spChg>
      </pc:sldChg>
      <pc:sldChg chg="modSp mod">
        <pc:chgData name="安斉 敏明" userId="1db150e35d8d8b0d" providerId="LiveId" clId="{1181563E-F58F-4F5C-BC1F-519A3B78A129}" dt="2020-10-04T01:15:05.107" v="366" actId="14100"/>
        <pc:sldMkLst>
          <pc:docMk/>
          <pc:sldMk cId="2539775766" sldId="567"/>
        </pc:sldMkLst>
        <pc:spChg chg="mod">
          <ac:chgData name="安斉 敏明" userId="1db150e35d8d8b0d" providerId="LiveId" clId="{1181563E-F58F-4F5C-BC1F-519A3B78A129}" dt="2020-10-04T01:15:05.107" v="366" actId="14100"/>
          <ac:spMkLst>
            <pc:docMk/>
            <pc:sldMk cId="2539775766" sldId="567"/>
            <ac:spMk id="5" creationId="{B429BB3F-47DC-4B01-8D25-815740FE8EF7}"/>
          </ac:spMkLst>
        </pc:spChg>
      </pc:sldChg>
      <pc:sldChg chg="modSp mod modNotes">
        <pc:chgData name="安斉 敏明" userId="1db150e35d8d8b0d" providerId="LiveId" clId="{1181563E-F58F-4F5C-BC1F-519A3B78A129}" dt="2020-10-04T01:49:46.875" v="629" actId="1076"/>
        <pc:sldMkLst>
          <pc:docMk/>
          <pc:sldMk cId="2816095678" sldId="568"/>
        </pc:sldMkLst>
        <pc:spChg chg="mod">
          <ac:chgData name="安斉 敏明" userId="1db150e35d8d8b0d" providerId="LiveId" clId="{1181563E-F58F-4F5C-BC1F-519A3B78A129}" dt="2020-10-04T01:32:46.931" v="415" actId="20577"/>
          <ac:spMkLst>
            <pc:docMk/>
            <pc:sldMk cId="2816095678" sldId="568"/>
            <ac:spMk id="2" creationId="{33A83E2A-5351-4CA8-9D90-F4B4CA018E4D}"/>
          </ac:spMkLst>
        </pc:spChg>
        <pc:spChg chg="mod">
          <ac:chgData name="安斉 敏明" userId="1db150e35d8d8b0d" providerId="LiveId" clId="{1181563E-F58F-4F5C-BC1F-519A3B78A129}" dt="2020-10-04T01:18:57.968" v="375"/>
          <ac:spMkLst>
            <pc:docMk/>
            <pc:sldMk cId="2816095678" sldId="568"/>
            <ac:spMk id="4" creationId="{BE65018A-18EB-466D-BD4F-42CBE78EA1F8}"/>
          </ac:spMkLst>
        </pc:spChg>
      </pc:sldChg>
      <pc:sldChg chg="modSp mod modClrScheme chgLayout modNotes">
        <pc:chgData name="安斉 敏明" userId="1db150e35d8d8b0d" providerId="LiveId" clId="{1181563E-F58F-4F5C-BC1F-519A3B78A129}" dt="2020-10-04T01:49:53.587" v="631" actId="14100"/>
        <pc:sldMkLst>
          <pc:docMk/>
          <pc:sldMk cId="74906431" sldId="569"/>
        </pc:sldMkLst>
        <pc:spChg chg="mod ord">
          <ac:chgData name="安斉 敏明" userId="1db150e35d8d8b0d" providerId="LiveId" clId="{1181563E-F58F-4F5C-BC1F-519A3B78A129}" dt="2020-10-04T01:33:04.884" v="416" actId="700"/>
          <ac:spMkLst>
            <pc:docMk/>
            <pc:sldMk cId="74906431" sldId="569"/>
            <ac:spMk id="2" creationId="{82F0553D-A539-4E3C-A75E-DA0CB19E22FB}"/>
          </ac:spMkLst>
        </pc:spChg>
      </pc:sldChg>
      <pc:sldChg chg="modNotes">
        <pc:chgData name="安斉 敏明" userId="1db150e35d8d8b0d" providerId="LiveId" clId="{1181563E-F58F-4F5C-BC1F-519A3B78A129}" dt="2020-10-04T01:50:01.186" v="633" actId="14100"/>
        <pc:sldMkLst>
          <pc:docMk/>
          <pc:sldMk cId="2521794739" sldId="570"/>
        </pc:sldMkLst>
      </pc:sldChg>
      <pc:sldChg chg="modSp mod modNotes">
        <pc:chgData name="安斉 敏明" userId="1db150e35d8d8b0d" providerId="LiveId" clId="{1181563E-F58F-4F5C-BC1F-519A3B78A129}" dt="2020-10-04T01:50:08.758" v="636" actId="1076"/>
        <pc:sldMkLst>
          <pc:docMk/>
          <pc:sldMk cId="2434172440" sldId="571"/>
        </pc:sldMkLst>
        <pc:spChg chg="mod">
          <ac:chgData name="安斉 敏明" userId="1db150e35d8d8b0d" providerId="LiveId" clId="{1181563E-F58F-4F5C-BC1F-519A3B78A129}" dt="2020-10-04T01:33:20.728" v="418" actId="14100"/>
          <ac:spMkLst>
            <pc:docMk/>
            <pc:sldMk cId="2434172440" sldId="571"/>
            <ac:spMk id="29" creationId="{A7246330-51FD-47BD-B603-5FDFE78CDCBC}"/>
          </ac:spMkLst>
        </pc:spChg>
      </pc:sldChg>
      <pc:sldChg chg="modSp mod modNotes">
        <pc:chgData name="安斉 敏明" userId="1db150e35d8d8b0d" providerId="LiveId" clId="{1181563E-F58F-4F5C-BC1F-519A3B78A129}" dt="2020-10-04T01:50:14.286" v="639" actId="14100"/>
        <pc:sldMkLst>
          <pc:docMk/>
          <pc:sldMk cId="2035658387" sldId="572"/>
        </pc:sldMkLst>
        <pc:spChg chg="mod">
          <ac:chgData name="安斉 敏明" userId="1db150e35d8d8b0d" providerId="LiveId" clId="{1181563E-F58F-4F5C-BC1F-519A3B78A129}" dt="2020-10-04T01:33:33.485" v="420" actId="14100"/>
          <ac:spMkLst>
            <pc:docMk/>
            <pc:sldMk cId="2035658387" sldId="572"/>
            <ac:spMk id="29" creationId="{A7246330-51FD-47BD-B603-5FDFE78CDCBC}"/>
          </ac:spMkLst>
        </pc:spChg>
      </pc:sldChg>
      <pc:sldChg chg="modSp mod modNotes">
        <pc:chgData name="安斉 敏明" userId="1db150e35d8d8b0d" providerId="LiveId" clId="{1181563E-F58F-4F5C-BC1F-519A3B78A129}" dt="2020-10-04T01:52:05.957" v="665" actId="20577"/>
        <pc:sldMkLst>
          <pc:docMk/>
          <pc:sldMk cId="3332810290" sldId="573"/>
        </pc:sldMkLst>
        <pc:spChg chg="mod">
          <ac:chgData name="安斉 敏明" userId="1db150e35d8d8b0d" providerId="LiveId" clId="{1181563E-F58F-4F5C-BC1F-519A3B78A129}" dt="2020-10-04T01:52:05.957" v="665" actId="20577"/>
          <ac:spMkLst>
            <pc:docMk/>
            <pc:sldMk cId="3332810290" sldId="573"/>
            <ac:spMk id="29" creationId="{A7246330-51FD-47BD-B603-5FDFE78CDCBC}"/>
          </ac:spMkLst>
        </pc:spChg>
      </pc:sldChg>
      <pc:sldChg chg="modSp mod modClrScheme chgLayout modNotes">
        <pc:chgData name="安斉 敏明" userId="1db150e35d8d8b0d" providerId="LiveId" clId="{1181563E-F58F-4F5C-BC1F-519A3B78A129}" dt="2020-10-04T01:50:47.638" v="649" actId="14100"/>
        <pc:sldMkLst>
          <pc:docMk/>
          <pc:sldMk cId="3170467234" sldId="574"/>
        </pc:sldMkLst>
        <pc:spChg chg="mod ord">
          <ac:chgData name="安斉 敏明" userId="1db150e35d8d8b0d" providerId="LiveId" clId="{1181563E-F58F-4F5C-BC1F-519A3B78A129}" dt="2020-10-04T01:34:46.602" v="433" actId="700"/>
          <ac:spMkLst>
            <pc:docMk/>
            <pc:sldMk cId="3170467234" sldId="574"/>
            <ac:spMk id="2" creationId="{68AC193D-E1C3-4289-8307-327A138E0643}"/>
          </ac:spMkLst>
        </pc:spChg>
      </pc:sldChg>
      <pc:sldChg chg="modSp mod modNotes">
        <pc:chgData name="安斉 敏明" userId="1db150e35d8d8b0d" providerId="LiveId" clId="{1181563E-F58F-4F5C-BC1F-519A3B78A129}" dt="2020-10-04T01:51:18.607" v="657" actId="14100"/>
        <pc:sldMkLst>
          <pc:docMk/>
          <pc:sldMk cId="1887975316" sldId="575"/>
        </pc:sldMkLst>
        <pc:spChg chg="mod">
          <ac:chgData name="安斉 敏明" userId="1db150e35d8d8b0d" providerId="LiveId" clId="{1181563E-F58F-4F5C-BC1F-519A3B78A129}" dt="2020-10-04T01:35:31.925" v="441" actId="14100"/>
          <ac:spMkLst>
            <pc:docMk/>
            <pc:sldMk cId="1887975316" sldId="575"/>
            <ac:spMk id="2" creationId="{229D4050-9669-42FC-B3C2-7E94D03220D0}"/>
          </ac:spMkLst>
        </pc:spChg>
        <pc:spChg chg="mod">
          <ac:chgData name="安斉 敏明" userId="1db150e35d8d8b0d" providerId="LiveId" clId="{1181563E-F58F-4F5C-BC1F-519A3B78A129}" dt="2020-10-04T01:18:57.968" v="375"/>
          <ac:spMkLst>
            <pc:docMk/>
            <pc:sldMk cId="1887975316" sldId="575"/>
            <ac:spMk id="4" creationId="{81DB2DBD-36E3-4F28-8786-AA97EC7695A3}"/>
          </ac:spMkLst>
        </pc:spChg>
      </pc:sldChg>
      <pc:sldChg chg="addSp delSp modSp mod">
        <pc:chgData name="安斉 敏明" userId="1db150e35d8d8b0d" providerId="LiveId" clId="{1181563E-F58F-4F5C-BC1F-519A3B78A129}" dt="2020-10-04T00:58:59.094" v="203" actId="21"/>
        <pc:sldMkLst>
          <pc:docMk/>
          <pc:sldMk cId="3100933021" sldId="576"/>
        </pc:sldMkLst>
        <pc:spChg chg="add mod">
          <ac:chgData name="安斉 敏明" userId="1db150e35d8d8b0d" providerId="LiveId" clId="{1181563E-F58F-4F5C-BC1F-519A3B78A129}" dt="2020-10-04T00:58:56.222" v="202"/>
          <ac:spMkLst>
            <pc:docMk/>
            <pc:sldMk cId="3100933021" sldId="576"/>
            <ac:spMk id="2" creationId="{1B7226F0-08D6-49D2-8B96-E12055C94A18}"/>
          </ac:spMkLst>
        </pc:spChg>
        <pc:spChg chg="mod">
          <ac:chgData name="安斉 敏明" userId="1db150e35d8d8b0d" providerId="LiveId" clId="{1181563E-F58F-4F5C-BC1F-519A3B78A129}" dt="2020-10-03T08:36:56.961" v="62" actId="2711"/>
          <ac:spMkLst>
            <pc:docMk/>
            <pc:sldMk cId="3100933021" sldId="576"/>
            <ac:spMk id="3" creationId="{E90D1FA8-8F24-400D-8D8C-CF0586DFB293}"/>
          </ac:spMkLst>
        </pc:spChg>
        <pc:spChg chg="del">
          <ac:chgData name="安斉 敏明" userId="1db150e35d8d8b0d" providerId="LiveId" clId="{1181563E-F58F-4F5C-BC1F-519A3B78A129}" dt="2020-10-04T00:58:59.094" v="203" actId="21"/>
          <ac:spMkLst>
            <pc:docMk/>
            <pc:sldMk cId="3100933021" sldId="576"/>
            <ac:spMk id="6" creationId="{E3AB07FB-6E71-4265-BC0F-1698EB639FAD}"/>
          </ac:spMkLst>
        </pc:spChg>
      </pc:sldChg>
      <pc:sldChg chg="addSp delSp modSp mod">
        <pc:chgData name="安斉 敏明" userId="1db150e35d8d8b0d" providerId="LiveId" clId="{1181563E-F58F-4F5C-BC1F-519A3B78A129}" dt="2020-10-04T01:00:29.189" v="212" actId="207"/>
        <pc:sldMkLst>
          <pc:docMk/>
          <pc:sldMk cId="3456472261" sldId="580"/>
        </pc:sldMkLst>
        <pc:spChg chg="add mod">
          <ac:chgData name="安斉 敏明" userId="1db150e35d8d8b0d" providerId="LiveId" clId="{1181563E-F58F-4F5C-BC1F-519A3B78A129}" dt="2020-10-04T01:00:29.189" v="212" actId="207"/>
          <ac:spMkLst>
            <pc:docMk/>
            <pc:sldMk cId="3456472261" sldId="580"/>
            <ac:spMk id="2" creationId="{0971C895-0DA6-44F8-83FB-64B88A58C424}"/>
          </ac:spMkLst>
        </pc:spChg>
        <pc:spChg chg="del">
          <ac:chgData name="安斉 敏明" userId="1db150e35d8d8b0d" providerId="LiveId" clId="{1181563E-F58F-4F5C-BC1F-519A3B78A129}" dt="2020-10-04T00:59:04.153" v="204" actId="21"/>
          <ac:spMkLst>
            <pc:docMk/>
            <pc:sldMk cId="3456472261" sldId="580"/>
            <ac:spMk id="6" creationId="{00000000-0000-0000-0000-000000000000}"/>
          </ac:spMkLst>
        </pc:spChg>
      </pc:sldChg>
      <pc:sldChg chg="addSp delSp modSp mod">
        <pc:chgData name="安斉 敏明" userId="1db150e35d8d8b0d" providerId="LiveId" clId="{1181563E-F58F-4F5C-BC1F-519A3B78A129}" dt="2020-10-04T01:01:21.105" v="280" actId="21"/>
        <pc:sldMkLst>
          <pc:docMk/>
          <pc:sldMk cId="1778903209" sldId="582"/>
        </pc:sldMkLst>
        <pc:spChg chg="add mod">
          <ac:chgData name="安斉 敏明" userId="1db150e35d8d8b0d" providerId="LiveId" clId="{1181563E-F58F-4F5C-BC1F-519A3B78A129}" dt="2020-10-04T01:01:17.367" v="279" actId="20577"/>
          <ac:spMkLst>
            <pc:docMk/>
            <pc:sldMk cId="1778903209" sldId="582"/>
            <ac:spMk id="2" creationId="{E92337EC-E44B-4298-B450-73CA9388E41F}"/>
          </ac:spMkLst>
        </pc:spChg>
        <pc:spChg chg="del">
          <ac:chgData name="安斉 敏明" userId="1db150e35d8d8b0d" providerId="LiveId" clId="{1181563E-F58F-4F5C-BC1F-519A3B78A129}" dt="2020-10-04T01:01:21.105" v="280" actId="21"/>
          <ac:spMkLst>
            <pc:docMk/>
            <pc:sldMk cId="1778903209" sldId="582"/>
            <ac:spMk id="4" creationId="{00000000-0000-0000-0000-000000000000}"/>
          </ac:spMkLst>
        </pc:spChg>
      </pc:sldChg>
      <pc:sldChg chg="modSp modNotes">
        <pc:chgData name="安斉 敏明" userId="1db150e35d8d8b0d" providerId="LiveId" clId="{1181563E-F58F-4F5C-BC1F-519A3B78A129}" dt="2020-10-04T01:44:12.372" v="532" actId="14100"/>
        <pc:sldMkLst>
          <pc:docMk/>
          <pc:sldMk cId="1110518661" sldId="583"/>
        </pc:sldMkLst>
        <pc:spChg chg="mod">
          <ac:chgData name="安斉 敏明" userId="1db150e35d8d8b0d" providerId="LiveId" clId="{1181563E-F58F-4F5C-BC1F-519A3B78A129}" dt="2020-10-04T01:18:57.968" v="375"/>
          <ac:spMkLst>
            <pc:docMk/>
            <pc:sldMk cId="1110518661" sldId="583"/>
            <ac:spMk id="2" creationId="{93334975-DAFC-4F74-98A6-EFBFA584F806}"/>
          </ac:spMkLst>
        </pc:spChg>
      </pc:sldChg>
      <pc:sldChg chg="modNotes">
        <pc:chgData name="安斉 敏明" userId="1db150e35d8d8b0d" providerId="LiveId" clId="{1181563E-F58F-4F5C-BC1F-519A3B78A129}" dt="2020-10-04T01:44:19.443" v="534" actId="14100"/>
        <pc:sldMkLst>
          <pc:docMk/>
          <pc:sldMk cId="3463874858" sldId="584"/>
        </pc:sldMkLst>
      </pc:sldChg>
      <pc:sldChg chg="modNotes">
        <pc:chgData name="安斉 敏明" userId="1db150e35d8d8b0d" providerId="LiveId" clId="{1181563E-F58F-4F5C-BC1F-519A3B78A129}" dt="2020-10-04T01:44:25.651" v="537" actId="14100"/>
        <pc:sldMkLst>
          <pc:docMk/>
          <pc:sldMk cId="3572531767" sldId="585"/>
        </pc:sldMkLst>
      </pc:sldChg>
      <pc:sldChg chg="modNotes">
        <pc:chgData name="安斉 敏明" userId="1db150e35d8d8b0d" providerId="LiveId" clId="{1181563E-F58F-4F5C-BC1F-519A3B78A129}" dt="2020-10-04T01:44:31.436" v="539" actId="14100"/>
        <pc:sldMkLst>
          <pc:docMk/>
          <pc:sldMk cId="3655939723" sldId="586"/>
        </pc:sldMkLst>
      </pc:sldChg>
      <pc:sldChg chg="modSp modNotes">
        <pc:chgData name="安斉 敏明" userId="1db150e35d8d8b0d" providerId="LiveId" clId="{1181563E-F58F-4F5C-BC1F-519A3B78A129}" dt="2020-10-04T01:44:37.628" v="542" actId="14100"/>
        <pc:sldMkLst>
          <pc:docMk/>
          <pc:sldMk cId="212188115" sldId="587"/>
        </pc:sldMkLst>
        <pc:spChg chg="mod">
          <ac:chgData name="安斉 敏明" userId="1db150e35d8d8b0d" providerId="LiveId" clId="{1181563E-F58F-4F5C-BC1F-519A3B78A129}" dt="2020-10-04T01:18:57.968" v="375"/>
          <ac:spMkLst>
            <pc:docMk/>
            <pc:sldMk cId="212188115" sldId="587"/>
            <ac:spMk id="4" creationId="{97E8019D-5A5E-43AA-B3BB-6CD89776671C}"/>
          </ac:spMkLst>
        </pc:spChg>
      </pc:sldChg>
      <pc:sldChg chg="modSp mod modClrScheme chgLayout modNotes">
        <pc:chgData name="安斉 敏明" userId="1db150e35d8d8b0d" providerId="LiveId" clId="{1181563E-F58F-4F5C-BC1F-519A3B78A129}" dt="2020-10-04T01:44:44.124" v="544" actId="14100"/>
        <pc:sldMkLst>
          <pc:docMk/>
          <pc:sldMk cId="4078096459" sldId="588"/>
        </pc:sldMkLst>
        <pc:spChg chg="mod ord">
          <ac:chgData name="安斉 敏明" userId="1db150e35d8d8b0d" providerId="LiveId" clId="{1181563E-F58F-4F5C-BC1F-519A3B78A129}" dt="2020-10-04T01:18:57.968" v="375"/>
          <ac:spMkLst>
            <pc:docMk/>
            <pc:sldMk cId="4078096459" sldId="588"/>
            <ac:spMk id="2" creationId="{B2FEB3E1-CEFD-4C0C-88C0-6177BEFCD869}"/>
          </ac:spMkLst>
        </pc:spChg>
      </pc:sldChg>
      <pc:sldChg chg="modSp mod modClrScheme chgLayout modNotes">
        <pc:chgData name="安斉 敏明" userId="1db150e35d8d8b0d" providerId="LiveId" clId="{1181563E-F58F-4F5C-BC1F-519A3B78A129}" dt="2020-10-04T01:44:50.091" v="546" actId="14100"/>
        <pc:sldMkLst>
          <pc:docMk/>
          <pc:sldMk cId="1266479350" sldId="589"/>
        </pc:sldMkLst>
        <pc:spChg chg="mod ord">
          <ac:chgData name="安斉 敏明" userId="1db150e35d8d8b0d" providerId="LiveId" clId="{1181563E-F58F-4F5C-BC1F-519A3B78A129}" dt="2020-10-04T01:18:57.968" v="375"/>
          <ac:spMkLst>
            <pc:docMk/>
            <pc:sldMk cId="1266479350" sldId="589"/>
            <ac:spMk id="2" creationId="{B2FEB3E1-CEFD-4C0C-88C0-6177BEFCD869}"/>
          </ac:spMkLst>
        </pc:spChg>
      </pc:sldChg>
      <pc:sldChg chg="modSp mod modClrScheme chgLayout modNotes">
        <pc:chgData name="安斉 敏明" userId="1db150e35d8d8b0d" providerId="LiveId" clId="{1181563E-F58F-4F5C-BC1F-519A3B78A129}" dt="2020-10-04T01:44:56.998" v="548" actId="14100"/>
        <pc:sldMkLst>
          <pc:docMk/>
          <pc:sldMk cId="2113067332" sldId="590"/>
        </pc:sldMkLst>
        <pc:spChg chg="mod ord">
          <ac:chgData name="安斉 敏明" userId="1db150e35d8d8b0d" providerId="LiveId" clId="{1181563E-F58F-4F5C-BC1F-519A3B78A129}" dt="2020-10-04T01:18:57.968" v="375"/>
          <ac:spMkLst>
            <pc:docMk/>
            <pc:sldMk cId="2113067332" sldId="590"/>
            <ac:spMk id="2" creationId="{B2FEB3E1-CEFD-4C0C-88C0-6177BEFCD869}"/>
          </ac:spMkLst>
        </pc:spChg>
      </pc:sldChg>
      <pc:sldChg chg="modSp mod modClrScheme chgLayout modNotes">
        <pc:chgData name="安斉 敏明" userId="1db150e35d8d8b0d" providerId="LiveId" clId="{1181563E-F58F-4F5C-BC1F-519A3B78A129}" dt="2020-10-04T01:45:06.515" v="552" actId="14100"/>
        <pc:sldMkLst>
          <pc:docMk/>
          <pc:sldMk cId="2641105560" sldId="591"/>
        </pc:sldMkLst>
        <pc:spChg chg="mod ord">
          <ac:chgData name="安斉 敏明" userId="1db150e35d8d8b0d" providerId="LiveId" clId="{1181563E-F58F-4F5C-BC1F-519A3B78A129}" dt="2020-10-04T01:18:57.968" v="375"/>
          <ac:spMkLst>
            <pc:docMk/>
            <pc:sldMk cId="2641105560" sldId="591"/>
            <ac:spMk id="2" creationId="{B2FEB3E1-CEFD-4C0C-88C0-6177BEFCD869}"/>
          </ac:spMkLst>
        </pc:spChg>
      </pc:sldChg>
      <pc:sldChg chg="modSp mod modNotes">
        <pc:chgData name="安斉 敏明" userId="1db150e35d8d8b0d" providerId="LiveId" clId="{1181563E-F58F-4F5C-BC1F-519A3B78A129}" dt="2020-10-04T01:45:20.543" v="557" actId="14100"/>
        <pc:sldMkLst>
          <pc:docMk/>
          <pc:sldMk cId="4273119712" sldId="593"/>
        </pc:sldMkLst>
        <pc:spChg chg="mod">
          <ac:chgData name="安斉 敏明" userId="1db150e35d8d8b0d" providerId="LiveId" clId="{1181563E-F58F-4F5C-BC1F-519A3B78A129}" dt="2020-10-04T01:04:37.875" v="296"/>
          <ac:spMkLst>
            <pc:docMk/>
            <pc:sldMk cId="4273119712" sldId="593"/>
            <ac:spMk id="2" creationId="{8A74BECF-FCC5-42B1-953E-7F05F42396F8}"/>
          </ac:spMkLst>
        </pc:spChg>
        <pc:spChg chg="mod">
          <ac:chgData name="安斉 敏明" userId="1db150e35d8d8b0d" providerId="LiveId" clId="{1181563E-F58F-4F5C-BC1F-519A3B78A129}" dt="2020-10-04T01:18:57.968" v="375"/>
          <ac:spMkLst>
            <pc:docMk/>
            <pc:sldMk cId="4273119712" sldId="593"/>
            <ac:spMk id="4" creationId="{2BE7FF24-0CA5-44D0-BCBD-EBE1ED8643CF}"/>
          </ac:spMkLst>
        </pc:spChg>
      </pc:sldChg>
      <pc:sldChg chg="new del">
        <pc:chgData name="安斉 敏明" userId="1db150e35d8d8b0d" providerId="LiveId" clId="{1181563E-F58F-4F5C-BC1F-519A3B78A129}" dt="2020-10-03T08:25:10.392" v="15" actId="2696"/>
        <pc:sldMkLst>
          <pc:docMk/>
          <pc:sldMk cId="3473713047" sldId="594"/>
        </pc:sldMkLst>
      </pc:sldChg>
      <pc:sldChg chg="new del">
        <pc:chgData name="安斉 敏明" userId="1db150e35d8d8b0d" providerId="LiveId" clId="{1181563E-F58F-4F5C-BC1F-519A3B78A129}" dt="2020-10-03T08:25:01.337" v="14" actId="2696"/>
        <pc:sldMkLst>
          <pc:docMk/>
          <pc:sldMk cId="1536517699" sldId="595"/>
        </pc:sldMkLst>
      </pc:sldChg>
      <pc:sldChg chg="add modNotes">
        <pc:chgData name="安斉 敏明" userId="1db150e35d8d8b0d" providerId="LiveId" clId="{1181563E-F58F-4F5C-BC1F-519A3B78A129}" dt="2020-10-04T01:45:13.852" v="554" actId="14100"/>
        <pc:sldMkLst>
          <pc:docMk/>
          <pc:sldMk cId="1549427934" sldId="598"/>
        </pc:sldMkLst>
      </pc:sldChg>
      <pc:sldChg chg="modSp add mod modClrScheme chgLayout">
        <pc:chgData name="安斉 敏明" userId="1db150e35d8d8b0d" providerId="LiveId" clId="{1181563E-F58F-4F5C-BC1F-519A3B78A129}" dt="2020-10-04T01:26:43.837" v="385" actId="700"/>
        <pc:sldMkLst>
          <pc:docMk/>
          <pc:sldMk cId="1328234880" sldId="599"/>
        </pc:sldMkLst>
        <pc:spChg chg="mod ord">
          <ac:chgData name="安斉 敏明" userId="1db150e35d8d8b0d" providerId="LiveId" clId="{1181563E-F58F-4F5C-BC1F-519A3B78A129}" dt="2020-10-04T01:26:43.837" v="385" actId="700"/>
          <ac:spMkLst>
            <pc:docMk/>
            <pc:sldMk cId="1328234880" sldId="599"/>
            <ac:spMk id="2" creationId="{68AC193D-E1C3-4289-8307-327A138E0643}"/>
          </ac:spMkLst>
        </pc:spChg>
      </pc:sldChg>
      <pc:sldChg chg="add del">
        <pc:chgData name="安斉 敏明" userId="1db150e35d8d8b0d" providerId="LiveId" clId="{1181563E-F58F-4F5C-BC1F-519A3B78A129}" dt="2020-10-03T08:30:07.754" v="28"/>
        <pc:sldMkLst>
          <pc:docMk/>
          <pc:sldMk cId="4183761212" sldId="599"/>
        </pc:sldMkLst>
      </pc:sldChg>
      <pc:sldMasterChg chg="delSldLayout">
        <pc:chgData name="安斉 敏明" userId="1db150e35d8d8b0d" providerId="LiveId" clId="{1181563E-F58F-4F5C-BC1F-519A3B78A129}" dt="2020-10-03T08:21:03.029" v="0" actId="2696"/>
        <pc:sldMasterMkLst>
          <pc:docMk/>
          <pc:sldMasterMk cId="3383252026" sldId="2147483648"/>
        </pc:sldMasterMkLst>
        <pc:sldLayoutChg chg="del">
          <pc:chgData name="安斉 敏明" userId="1db150e35d8d8b0d" providerId="LiveId" clId="{1181563E-F58F-4F5C-BC1F-519A3B78A129}" dt="2020-10-03T08:21:03.029" v="0" actId="2696"/>
          <pc:sldLayoutMkLst>
            <pc:docMk/>
            <pc:sldMasterMk cId="3383252026" sldId="2147483648"/>
            <pc:sldLayoutMk cId="2864305729"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E94716"/>
            </a:solidFill>
            <a:ln>
              <a:noFill/>
            </a:ln>
            <a:effectLst/>
          </c:spPr>
          <c:invertIfNegative val="0"/>
          <c:dPt>
            <c:idx val="0"/>
            <c:invertIfNegative val="0"/>
            <c:bubble3D val="0"/>
            <c:spPr>
              <a:solidFill>
                <a:srgbClr val="FF2800"/>
              </a:solidFill>
              <a:ln>
                <a:noFill/>
              </a:ln>
              <a:effectLst/>
            </c:spPr>
            <c:extLst>
              <c:ext xmlns:c16="http://schemas.microsoft.com/office/drawing/2014/chart" uri="{C3380CC4-5D6E-409C-BE32-E72D297353CC}">
                <c16:uniqueId val="{00000001-90AF-4867-82B5-91A3410A1AF0}"/>
              </c:ext>
            </c:extLst>
          </c:dPt>
          <c:dLbls>
            <c:dLbl>
              <c:idx val="0"/>
              <c:spPr>
                <a:noFill/>
                <a:ln>
                  <a:noFill/>
                </a:ln>
                <a:effectLst/>
              </c:spPr>
              <c:txPr>
                <a:bodyPr rot="0" spcFirstLastPara="1" vertOverflow="ellipsis" vert="horz" wrap="square" anchor="ctr" anchorCtr="1"/>
                <a:lstStyle/>
                <a:p>
                  <a:pPr>
                    <a:defRPr lang="ja-JP" sz="1600" b="1" i="0" u="none" strike="noStrike" kern="1200" baseline="0">
                      <a:solidFill>
                        <a:schemeClr val="bg1"/>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90AF-4867-82B5-91A3410A1AF0}"/>
                </c:ext>
              </c:extLst>
            </c:dLbl>
            <c:spPr>
              <a:noFill/>
              <a:ln>
                <a:noFill/>
              </a:ln>
              <a:effectLst/>
            </c:spPr>
            <c:txPr>
              <a:bodyPr rot="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Sheet2!$B$2</c:f>
              <c:numCache>
                <c:formatCode>0%</c:formatCode>
                <c:ptCount val="1"/>
                <c:pt idx="0">
                  <c:v>0.82</c:v>
                </c:pt>
              </c:numCache>
            </c:numRef>
          </c:val>
          <c:extLst>
            <c:ext xmlns:c16="http://schemas.microsoft.com/office/drawing/2014/chart" uri="{C3380CC4-5D6E-409C-BE32-E72D297353CC}">
              <c16:uniqueId val="{00000002-90AF-4867-82B5-91A3410A1AF0}"/>
            </c:ext>
          </c:extLst>
        </c:ser>
        <c:ser>
          <c:idx val="1"/>
          <c:order val="1"/>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lang="ja-JP" sz="1400" b="0"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Sheet2!$B$3</c:f>
              <c:numCache>
                <c:formatCode>0%</c:formatCode>
                <c:ptCount val="1"/>
                <c:pt idx="0">
                  <c:v>0.18</c:v>
                </c:pt>
              </c:numCache>
            </c:numRef>
          </c:val>
          <c:extLst>
            <c:ext xmlns:c16="http://schemas.microsoft.com/office/drawing/2014/chart" uri="{C3380CC4-5D6E-409C-BE32-E72D297353CC}">
              <c16:uniqueId val="{00000003-90AF-4867-82B5-91A3410A1AF0}"/>
            </c:ext>
          </c:extLst>
        </c:ser>
        <c:dLbls>
          <c:dLblPos val="ctr"/>
          <c:showLegendKey val="0"/>
          <c:showVal val="1"/>
          <c:showCatName val="0"/>
          <c:showSerName val="0"/>
          <c:showPercent val="0"/>
          <c:showBubbleSize val="0"/>
        </c:dLbls>
        <c:gapWidth val="100"/>
        <c:overlap val="100"/>
        <c:axId val="868676960"/>
        <c:axId val="868675872"/>
      </c:barChart>
      <c:catAx>
        <c:axId val="868676960"/>
        <c:scaling>
          <c:orientation val="minMax"/>
        </c:scaling>
        <c:delete val="1"/>
        <c:axPos val="b"/>
        <c:majorTickMark val="none"/>
        <c:minorTickMark val="none"/>
        <c:tickLblPos val="nextTo"/>
        <c:crossAx val="868675872"/>
        <c:crosses val="autoZero"/>
        <c:auto val="1"/>
        <c:lblAlgn val="ctr"/>
        <c:lblOffset val="100"/>
        <c:noMultiLvlLbl val="0"/>
      </c:catAx>
      <c:valAx>
        <c:axId val="868675872"/>
        <c:scaling>
          <c:orientation val="minMax"/>
          <c:max val="1"/>
        </c:scaling>
        <c:delete val="0"/>
        <c:axPos val="l"/>
        <c:majorGridlines>
          <c:spPr>
            <a:ln w="9525" cap="flat" cmpd="sng" algn="ctr">
              <a:solidFill>
                <a:schemeClr val="tx1">
                  <a:lumMod val="75000"/>
                  <a:lumOff val="2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crossAx val="868676960"/>
        <c:crosses val="autoZero"/>
        <c:crossBetween val="between"/>
        <c:majorUnit val="0.2"/>
      </c:valAx>
      <c:spPr>
        <a:solidFill>
          <a:schemeClr val="bg1"/>
        </a:solidFill>
        <a:ln>
          <a:noFill/>
        </a:ln>
        <a:effectLst/>
      </c:spPr>
    </c:plotArea>
    <c:plotVisOnly val="1"/>
    <c:dispBlanksAs val="gap"/>
    <c:showDLblsOverMax val="0"/>
  </c:chart>
  <c:spPr>
    <a:noFill/>
    <a:ln>
      <a:noFill/>
    </a:ln>
    <a:effectLst/>
  </c:spPr>
  <c:txPr>
    <a:bodyPr/>
    <a:lstStyle/>
    <a:p>
      <a:pPr>
        <a:defRPr sz="1600" b="1">
          <a:solidFill>
            <a:schemeClr val="tx1">
              <a:lumMod val="75000"/>
              <a:lumOff val="25000"/>
            </a:schemeClr>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62365101962955E-2"/>
          <c:y val="4.5082971061379644E-2"/>
          <c:w val="0.89167318695764608"/>
          <c:h val="0.79388885321120162"/>
        </c:manualLayout>
      </c:layout>
      <c:barChart>
        <c:barDir val="bar"/>
        <c:grouping val="clustered"/>
        <c:varyColors val="0"/>
        <c:ser>
          <c:idx val="0"/>
          <c:order val="0"/>
          <c:spPr>
            <a:solidFill>
              <a:schemeClr val="bg1">
                <a:lumMod val="75000"/>
              </a:schemeClr>
            </a:solidFill>
            <a:ln>
              <a:noFill/>
            </a:ln>
            <a:effectLst/>
          </c:spPr>
          <c:invertIfNegative val="0"/>
          <c:dPt>
            <c:idx val="2"/>
            <c:invertIfNegative val="0"/>
            <c:bubble3D val="0"/>
            <c:spPr>
              <a:solidFill>
                <a:srgbClr val="E94716"/>
              </a:solidFill>
              <a:ln>
                <a:noFill/>
              </a:ln>
              <a:effectLst/>
            </c:spPr>
            <c:extLst>
              <c:ext xmlns:c16="http://schemas.microsoft.com/office/drawing/2014/chart" uri="{C3380CC4-5D6E-409C-BE32-E72D297353CC}">
                <c16:uniqueId val="{00000001-C735-4539-BCEF-E54B6FDD31A9}"/>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600" b="1"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CBE5-4A38-BBEC-1A37746D1880}"/>
                </c:ext>
              </c:extLst>
            </c:dLbl>
            <c:dLbl>
              <c:idx val="1"/>
              <c:tx>
                <c:rich>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fld id="{52A4C644-657E-4AA9-814D-05D26CD43E36}" type="VALUE">
                      <a:rPr lang="en-US" altLang="ja-JP" b="1">
                        <a:solidFill>
                          <a:srgbClr val="52BBCE"/>
                        </a:solidFill>
                      </a:rPr>
                      <a:pPr>
                        <a:defRPr lang="ja-JP">
                          <a:solidFill>
                            <a:srgbClr val="52BBCE"/>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E5-4A38-BBEC-1A37746D1880}"/>
                </c:ext>
              </c:extLst>
            </c:dLbl>
            <c:dLbl>
              <c:idx val="2"/>
              <c:layout>
                <c:manualLayout>
                  <c:x val="-1.9723351072628063E-2"/>
                  <c:y val="-8.1969387668333338E-3"/>
                </c:manualLayout>
              </c:layout>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0.27755384057922083"/>
                      <c:h val="0.25246646287902746"/>
                    </c:manualLayout>
                  </c15:layout>
                </c:ext>
                <c:ext xmlns:c16="http://schemas.microsoft.com/office/drawing/2014/chart" uri="{C3380CC4-5D6E-409C-BE32-E72D297353CC}">
                  <c16:uniqueId val="{00000001-C735-4539-BCEF-E54B6FDD31A9}"/>
                </c:ext>
              </c:extLst>
            </c:dLbl>
            <c:dLbl>
              <c:idx val="3"/>
              <c:tx>
                <c:rich>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fld id="{EE49E5A0-DC1A-4A50-BD94-B76390509A75}" type="VALUE">
                      <a:rPr lang="en-US" altLang="ja-JP" b="1"/>
                      <a:pPr>
                        <a:defRPr lang="ja-JP">
                          <a:solidFill>
                            <a:srgbClr val="35A16B"/>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FA-44DA-AD02-F5424128DFFC}"/>
                </c:ext>
              </c:extLst>
            </c:dLbl>
            <c:dLbl>
              <c:idx val="4"/>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FF9900"/>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70FA-44DA-AD02-F5424128DFFC}"/>
                </c:ext>
              </c:extLst>
            </c:dLbl>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Sheet1!$B$2:$B$7</c:f>
              <c:numCache>
                <c:formatCode>General</c:formatCode>
                <c:ptCount val="6"/>
                <c:pt idx="0">
                  <c:v>34.9</c:v>
                </c:pt>
                <c:pt idx="1">
                  <c:v>31.9</c:v>
                </c:pt>
                <c:pt idx="2">
                  <c:v>28.1</c:v>
                </c:pt>
                <c:pt idx="3">
                  <c:v>2.6</c:v>
                </c:pt>
                <c:pt idx="4">
                  <c:v>1.7</c:v>
                </c:pt>
                <c:pt idx="5">
                  <c:v>0.9</c:v>
                </c:pt>
              </c:numCache>
            </c:numRef>
          </c:val>
          <c:extLst>
            <c:ext xmlns:c16="http://schemas.microsoft.com/office/drawing/2014/chart" uri="{C3380CC4-5D6E-409C-BE32-E72D297353CC}">
              <c16:uniqueId val="{00000002-C735-4539-BCEF-E54B6FDD31A9}"/>
            </c:ext>
          </c:extLst>
        </c:ser>
        <c:dLbls>
          <c:showLegendKey val="0"/>
          <c:showVal val="0"/>
          <c:showCatName val="0"/>
          <c:showSerName val="0"/>
          <c:showPercent val="0"/>
          <c:showBubbleSize val="0"/>
        </c:dLbls>
        <c:gapWidth val="100"/>
        <c:axId val="868679136"/>
        <c:axId val="868679680"/>
      </c:barChart>
      <c:catAx>
        <c:axId val="868679136"/>
        <c:scaling>
          <c:orientation val="minMax"/>
        </c:scaling>
        <c:delete val="1"/>
        <c:axPos val="l"/>
        <c:majorTickMark val="none"/>
        <c:minorTickMark val="none"/>
        <c:tickLblPos val="nextTo"/>
        <c:crossAx val="868679680"/>
        <c:crosses val="autoZero"/>
        <c:auto val="1"/>
        <c:lblAlgn val="ctr"/>
        <c:lblOffset val="100"/>
        <c:noMultiLvlLbl val="0"/>
      </c:catAx>
      <c:valAx>
        <c:axId val="868679680"/>
        <c:scaling>
          <c:orientation val="minMax"/>
          <c:max val="50"/>
          <c:min val="0"/>
        </c:scaling>
        <c:delete val="0"/>
        <c:axPos val="b"/>
        <c:majorGridlines>
          <c:spPr>
            <a:ln w="9525" cap="flat" cmpd="sng" algn="ctr">
              <a:solidFill>
                <a:srgbClr val="C8C8CB"/>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85000"/>
                    <a:lumOff val="15000"/>
                  </a:schemeClr>
                </a:solidFill>
                <a:latin typeface="+mn-lt"/>
                <a:ea typeface="+mn-ea"/>
                <a:cs typeface="+mn-cs"/>
              </a:defRPr>
            </a:pPr>
            <a:endParaRPr lang="ja-JP"/>
          </a:p>
        </c:txPr>
        <c:crossAx val="868679136"/>
        <c:crosses val="autoZero"/>
        <c:crossBetween val="between"/>
        <c:majorUnit val="10"/>
      </c:valAx>
      <c:spPr>
        <a:solidFill>
          <a:schemeClr val="bg1"/>
        </a:solidFill>
        <a:ln w="12700">
          <a:solidFill>
            <a:schemeClr val="tx1">
              <a:lumMod val="75000"/>
              <a:lumOff val="25000"/>
            </a:schemeClr>
          </a:solidFill>
        </a:ln>
        <a:effectLst/>
      </c:spPr>
    </c:plotArea>
    <c:plotVisOnly val="1"/>
    <c:dispBlanksAs val="gap"/>
    <c:showDLblsOverMax val="0"/>
  </c:chart>
  <c:spPr>
    <a:noFill/>
    <a:ln w="12700">
      <a:noFill/>
    </a:ln>
    <a:effectLst/>
  </c:spPr>
  <c:txPr>
    <a:bodyPr/>
    <a:lstStyle/>
    <a:p>
      <a:pPr>
        <a:defRPr sz="1600">
          <a:latin typeface="+mn-lt"/>
          <a:ea typeface="+mn-ea"/>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244" cy="497532"/>
          </a:xfrm>
          <a:prstGeom prst="rect">
            <a:avLst/>
          </a:prstGeom>
        </p:spPr>
        <p:txBody>
          <a:bodyPr vert="horz" lIns="93351" tIns="46676" rIns="93351" bIns="4667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28" y="0"/>
            <a:ext cx="2949244" cy="497532"/>
          </a:xfrm>
          <a:prstGeom prst="rect">
            <a:avLst/>
          </a:prstGeom>
        </p:spPr>
        <p:txBody>
          <a:bodyPr vert="horz" lIns="93351" tIns="46676" rIns="93351" bIns="46676" rtlCol="0"/>
          <a:lstStyle>
            <a:lvl1pPr algn="r">
              <a:defRPr sz="1200"/>
            </a:lvl1pPr>
          </a:lstStyle>
          <a:p>
            <a:fld id="{EB988194-A8B0-4D33-A661-8E4D23F9D11E}" type="datetimeFigureOut">
              <a:rPr kumimoji="1" lang="ja-JP" altLang="en-US" smtClean="0"/>
              <a:t>2021/3/18</a:t>
            </a:fld>
            <a:endParaRPr kumimoji="1" lang="ja-JP" altLang="en-US"/>
          </a:p>
        </p:txBody>
      </p:sp>
      <p:sp>
        <p:nvSpPr>
          <p:cNvPr id="4" name="フッター プレースホルダー 3"/>
          <p:cNvSpPr>
            <a:spLocks noGrp="1"/>
          </p:cNvSpPr>
          <p:nvPr>
            <p:ph type="ftr" sz="quarter" idx="2"/>
          </p:nvPr>
        </p:nvSpPr>
        <p:spPr>
          <a:xfrm>
            <a:off x="1" y="9441806"/>
            <a:ext cx="2949244" cy="497532"/>
          </a:xfrm>
          <a:prstGeom prst="rect">
            <a:avLst/>
          </a:prstGeom>
        </p:spPr>
        <p:txBody>
          <a:bodyPr vert="horz" lIns="93351" tIns="46676" rIns="93351" bIns="4667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28" y="9441806"/>
            <a:ext cx="2949244" cy="497532"/>
          </a:xfrm>
          <a:prstGeom prst="rect">
            <a:avLst/>
          </a:prstGeom>
        </p:spPr>
        <p:txBody>
          <a:bodyPr vert="horz" lIns="93351" tIns="46676" rIns="93351" bIns="46676" rtlCol="0" anchor="b"/>
          <a:lstStyle>
            <a:lvl1pPr algn="r">
              <a:defRPr sz="1200"/>
            </a:lvl1pPr>
          </a:lstStyle>
          <a:p>
            <a:fld id="{2FA3C97C-8A75-4EC5-BCFB-6CBFE8F29214}" type="slidenum">
              <a:rPr kumimoji="1" lang="ja-JP" altLang="en-US" smtClean="0"/>
              <a:t>‹#›</a:t>
            </a:fld>
            <a:endParaRPr kumimoji="1" lang="ja-JP" altLang="en-US"/>
          </a:p>
        </p:txBody>
      </p:sp>
    </p:spTree>
    <p:extLst>
      <p:ext uri="{BB962C8B-B14F-4D97-AF65-F5344CB8AC3E}">
        <p14:creationId xmlns:p14="http://schemas.microsoft.com/office/powerpoint/2010/main" val="119554706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3351" tIns="46676" rIns="93351" bIns="466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3351" tIns="46676" rIns="93351" bIns="46676" rtlCol="0"/>
          <a:lstStyle>
            <a:lvl1pPr algn="r">
              <a:defRPr sz="1200"/>
            </a:lvl1pPr>
          </a:lstStyle>
          <a:p>
            <a:fld id="{AC982D05-081E-42E7-AC4F-191A7EB79ACD}" type="datetimeFigureOut">
              <a:rPr kumimoji="1" lang="ja-JP" altLang="en-US" smtClean="0"/>
              <a:t>2021/3/18</a:t>
            </a:fld>
            <a:endParaRPr kumimoji="1" lang="ja-JP" altLang="en-US"/>
          </a:p>
        </p:txBody>
      </p:sp>
      <p:sp>
        <p:nvSpPr>
          <p:cNvPr id="4" name="スライド イメージ プレースホルダー 3"/>
          <p:cNvSpPr>
            <a:spLocks noGrp="1" noRot="1" noChangeAspect="1"/>
          </p:cNvSpPr>
          <p:nvPr>
            <p:ph type="sldImg" idx="2"/>
          </p:nvPr>
        </p:nvSpPr>
        <p:spPr>
          <a:xfrm>
            <a:off x="420688" y="1241425"/>
            <a:ext cx="5965825" cy="3355975"/>
          </a:xfrm>
          <a:prstGeom prst="rect">
            <a:avLst/>
          </a:prstGeom>
          <a:noFill/>
          <a:ln w="12700">
            <a:solidFill>
              <a:prstClr val="black"/>
            </a:solidFill>
          </a:ln>
        </p:spPr>
        <p:txBody>
          <a:bodyPr vert="horz" lIns="93351" tIns="46676" rIns="93351" bIns="46676"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3351" tIns="46676" rIns="93351" bIns="466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3351" tIns="46676" rIns="93351" bIns="466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3351" tIns="46676" rIns="93351" bIns="46676" rtlCol="0" anchor="b"/>
          <a:lstStyle>
            <a:lvl1pPr algn="r">
              <a:defRPr sz="1200"/>
            </a:lvl1pPr>
          </a:lstStyle>
          <a:p>
            <a:fld id="{DC0BDF27-5FA0-47A3-9215-3C30F09D3E50}" type="slidenum">
              <a:rPr kumimoji="1" lang="ja-JP" altLang="en-US" smtClean="0"/>
              <a:t>‹#›</a:t>
            </a:fld>
            <a:endParaRPr kumimoji="1" lang="ja-JP" altLang="en-US"/>
          </a:p>
        </p:txBody>
      </p:sp>
    </p:spTree>
    <p:extLst>
      <p:ext uri="{BB962C8B-B14F-4D97-AF65-F5344CB8AC3E}">
        <p14:creationId xmlns:p14="http://schemas.microsoft.com/office/powerpoint/2010/main" val="179800783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FCAFABCC-EFDC-4103-AB60-DE857B05F6F7}"/>
              </a:ext>
            </a:extLst>
          </p:cNvPr>
          <p:cNvSpPr>
            <a:spLocks noGrp="1" noRot="1" noChangeAspect="1"/>
          </p:cNvSpPr>
          <p:nvPr>
            <p:ph type="sldImg"/>
          </p:nvPr>
        </p:nvSpPr>
        <p:spPr>
          <a:xfrm>
            <a:off x="263525" y="1111250"/>
            <a:ext cx="6280150" cy="3532188"/>
          </a:xfrm>
        </p:spPr>
      </p:sp>
      <p:sp>
        <p:nvSpPr>
          <p:cNvPr id="5" name="ノート プレースホルダー 4">
            <a:extLst>
              <a:ext uri="{FF2B5EF4-FFF2-40B4-BE49-F238E27FC236}">
                <a16:creationId xmlns:a16="http://schemas.microsoft.com/office/drawing/2014/main" id="{266E645C-70C2-43FD-AC40-2A7EA65078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9375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事例</a:t>
            </a:r>
            <a:r>
              <a:rPr lang="ja-JP" altLang="en-US" dirty="0"/>
              <a:t>３）大阪府北部を震源とする地震：</a:t>
            </a:r>
            <a:r>
              <a:rPr lang="en-US" altLang="ja-JP" dirty="0"/>
              <a:t>2018</a:t>
            </a:r>
            <a:r>
              <a:rPr lang="ja-JP" altLang="en-US" dirty="0"/>
              <a:t>年（平成</a:t>
            </a:r>
            <a:r>
              <a:rPr lang="en-US" altLang="ja-JP" dirty="0"/>
              <a:t>30</a:t>
            </a:r>
            <a:r>
              <a:rPr lang="ja-JP" altLang="en-US" dirty="0"/>
              <a:t>年）</a:t>
            </a:r>
            <a:r>
              <a:rPr lang="en-US" altLang="ja-JP" dirty="0"/>
              <a:t>6</a:t>
            </a:r>
            <a:r>
              <a:rPr lang="ja-JP" altLang="en-US" dirty="0"/>
              <a:t>月</a:t>
            </a:r>
            <a:r>
              <a:rPr lang="en-US" altLang="ja-JP" dirty="0"/>
              <a:t>18</a:t>
            </a:r>
            <a:r>
              <a:rPr lang="ja-JP" altLang="en-US" dirty="0"/>
              <a:t>日。最大震度</a:t>
            </a:r>
            <a:r>
              <a:rPr lang="en-US" altLang="ja-JP" dirty="0"/>
              <a:t>6</a:t>
            </a:r>
            <a:r>
              <a:rPr lang="ja-JP" altLang="en-US" dirty="0"/>
              <a:t>弱。小学校のプール沿いのブロック塀が倒壊し死亡事故発生</a:t>
            </a:r>
            <a:r>
              <a:rPr lang="ja-JP" altLang="en-US" dirty="0" smtClean="0"/>
              <a:t>。</a:t>
            </a:r>
            <a:endParaRPr lang="en-US" altLang="ja-JP" dirty="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173462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事例</a:t>
            </a:r>
            <a:r>
              <a:rPr lang="ja-JP" altLang="en-US" dirty="0"/>
              <a:t>４）北海道胆振</a:t>
            </a:r>
            <a:r>
              <a:rPr lang="en-US" altLang="ja-JP" dirty="0"/>
              <a:t>(</a:t>
            </a:r>
            <a:r>
              <a:rPr lang="ja-JP" altLang="en-US" dirty="0"/>
              <a:t>いぶり</a:t>
            </a:r>
            <a:r>
              <a:rPr lang="en-US" altLang="ja-JP" dirty="0"/>
              <a:t>)</a:t>
            </a:r>
            <a:r>
              <a:rPr lang="ja-JP" altLang="en-US" dirty="0"/>
              <a:t>東部地震：</a:t>
            </a:r>
            <a:r>
              <a:rPr lang="en-US" altLang="ja-JP" dirty="0"/>
              <a:t>2018</a:t>
            </a:r>
            <a:r>
              <a:rPr lang="ja-JP" altLang="en-US" dirty="0"/>
              <a:t>年（平成</a:t>
            </a:r>
            <a:r>
              <a:rPr lang="en-US" altLang="ja-JP" dirty="0"/>
              <a:t>30</a:t>
            </a:r>
            <a:r>
              <a:rPr lang="ja-JP" altLang="en-US" dirty="0"/>
              <a:t>年）</a:t>
            </a:r>
            <a:r>
              <a:rPr lang="en-US" altLang="ja-JP" dirty="0"/>
              <a:t>9</a:t>
            </a:r>
            <a:r>
              <a:rPr lang="ja-JP" altLang="en-US" dirty="0"/>
              <a:t>月</a:t>
            </a:r>
            <a:r>
              <a:rPr lang="en-US" altLang="ja-JP" dirty="0"/>
              <a:t>6</a:t>
            </a:r>
            <a:r>
              <a:rPr lang="ja-JP" altLang="en-US" dirty="0"/>
              <a:t>日。最大震度</a:t>
            </a:r>
            <a:r>
              <a:rPr lang="en-US" altLang="ja-JP" dirty="0"/>
              <a:t>7</a:t>
            </a:r>
            <a:r>
              <a:rPr lang="ja-JP" altLang="en-US" dirty="0"/>
              <a:t>。大規模な土砂崩れが発生。道内の離島などを除くほぼ全域約</a:t>
            </a:r>
            <a:r>
              <a:rPr lang="en-US" altLang="ja-JP" dirty="0"/>
              <a:t>295</a:t>
            </a:r>
            <a:r>
              <a:rPr lang="ja-JP" altLang="en-US" dirty="0"/>
              <a:t>万戸で停電。</a:t>
            </a:r>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8</a:t>
            </a:r>
            <a:endParaRPr kumimoji="1" lang="ja-JP" altLang="en-US" dirty="0"/>
          </a:p>
        </p:txBody>
      </p:sp>
    </p:spTree>
    <p:extLst>
      <p:ext uri="{BB962C8B-B14F-4D97-AF65-F5344CB8AC3E}">
        <p14:creationId xmlns:p14="http://schemas.microsoft.com/office/powerpoint/2010/main" val="4270479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4175" y="1114425"/>
            <a:ext cx="6076950" cy="341788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p:txBody>
          <a:bodyPr/>
          <a:lstStyle/>
          <a:p>
            <a:r>
              <a:rPr kumimoji="1" lang="en-US" altLang="ja-JP" dirty="0" smtClean="0"/>
              <a:t>9</a:t>
            </a:r>
            <a:endParaRPr kumimoji="1" lang="ja-JP" altLang="en-US" dirty="0"/>
          </a:p>
        </p:txBody>
      </p:sp>
    </p:spTree>
    <p:extLst>
      <p:ext uri="{BB962C8B-B14F-4D97-AF65-F5344CB8AC3E}">
        <p14:creationId xmlns:p14="http://schemas.microsoft.com/office/powerpoint/2010/main" val="170335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大雨や台風、竜巻などの強風により、多くの死者が発生したり、家屋が倒壊するなどの大規模な風水害が発生しています。</a:t>
            </a:r>
            <a:endParaRPr lang="en-US" altLang="ja-JP" dirty="0" smtClean="0"/>
          </a:p>
          <a:p>
            <a:endParaRPr lang="en-US" altLang="ja-JP" dirty="0" smtClean="0"/>
          </a:p>
          <a:p>
            <a:pPr marL="175033" indent="-175033">
              <a:buFont typeface="Arial" panose="020B0604020202020204" pitchFamily="34" charset="0"/>
              <a:buChar char="•"/>
            </a:pPr>
            <a:r>
              <a:rPr lang="ja-JP" altLang="en-US" dirty="0" smtClean="0"/>
              <a:t>事例１）平成</a:t>
            </a:r>
            <a:r>
              <a:rPr lang="en-US" altLang="ja-JP" dirty="0" smtClean="0"/>
              <a:t>26</a:t>
            </a:r>
            <a:r>
              <a:rPr lang="ja-JP" altLang="en-US" dirty="0" smtClean="0"/>
              <a:t>年</a:t>
            </a:r>
            <a:r>
              <a:rPr lang="en-US" altLang="ja-JP" dirty="0" smtClean="0"/>
              <a:t>8</a:t>
            </a:r>
            <a:r>
              <a:rPr lang="ja-JP" altLang="en-US" dirty="0" smtClean="0"/>
              <a:t>月豪雨：北陸、東海、近畿、中国、四国など広範囲に被害が発生。特に広島市では土砂災害により多数の死者が発生。</a:t>
            </a:r>
            <a:endParaRPr lang="en-US" altLang="ja-JP" dirty="0" smtClean="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10</a:t>
            </a:r>
            <a:endParaRPr kumimoji="1" lang="ja-JP" altLang="en-US" dirty="0"/>
          </a:p>
        </p:txBody>
      </p:sp>
    </p:spTree>
    <p:extLst>
      <p:ext uri="{BB962C8B-B14F-4D97-AF65-F5344CB8AC3E}">
        <p14:creationId xmlns:p14="http://schemas.microsoft.com/office/powerpoint/2010/main" val="426665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事例２）平成</a:t>
            </a:r>
            <a:r>
              <a:rPr lang="en-US" altLang="ja-JP" dirty="0" smtClean="0"/>
              <a:t>29</a:t>
            </a:r>
            <a:r>
              <a:rPr lang="ja-JP" altLang="en-US" dirty="0" smtClean="0"/>
              <a:t>年九州北部豪雨：福岡県や大分県などで河川氾濫、土砂災害が発生。</a:t>
            </a:r>
            <a:endParaRPr lang="en-US" altLang="ja-JP" dirty="0" smtClean="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11</a:t>
            </a:r>
            <a:endParaRPr kumimoji="1" lang="ja-JP" altLang="en-US" dirty="0"/>
          </a:p>
        </p:txBody>
      </p:sp>
    </p:spTree>
    <p:extLst>
      <p:ext uri="{BB962C8B-B14F-4D97-AF65-F5344CB8AC3E}">
        <p14:creationId xmlns:p14="http://schemas.microsoft.com/office/powerpoint/2010/main" val="391114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事例３）平成</a:t>
            </a:r>
            <a:r>
              <a:rPr lang="en-US" altLang="ja-JP" dirty="0" smtClean="0"/>
              <a:t>30</a:t>
            </a:r>
            <a:r>
              <a:rPr lang="ja-JP" altLang="en-US" dirty="0" smtClean="0"/>
              <a:t>年</a:t>
            </a:r>
            <a:r>
              <a:rPr lang="en-US" altLang="ja-JP" dirty="0" smtClean="0"/>
              <a:t>7</a:t>
            </a:r>
            <a:r>
              <a:rPr lang="ja-JP" altLang="en-US" dirty="0" smtClean="0"/>
              <a:t>月豪雨：西日本を中心に、北海道や中部地方を含む全国的に広い範囲で記録された台風</a:t>
            </a:r>
            <a:r>
              <a:rPr lang="en-US" altLang="ja-JP" dirty="0" smtClean="0"/>
              <a:t>7</a:t>
            </a:r>
            <a:r>
              <a:rPr lang="ja-JP" altLang="en-US" dirty="0" smtClean="0"/>
              <a:t>号および梅雨前線等の影響による集中豪雨。西日本を中心に、河川の氾濫や洪水、土砂災害などの被害が発生。倉敷市真備町</a:t>
            </a:r>
            <a:r>
              <a:rPr lang="en-US" altLang="ja-JP" dirty="0" smtClean="0"/>
              <a:t>(</a:t>
            </a:r>
            <a:r>
              <a:rPr lang="ja-JP" altLang="en-US" dirty="0" err="1" smtClean="0"/>
              <a:t>まび</a:t>
            </a:r>
            <a:r>
              <a:rPr lang="ja-JP" altLang="en-US" dirty="0" smtClean="0"/>
              <a:t>ちょう</a:t>
            </a:r>
            <a:r>
              <a:rPr lang="en-US" altLang="ja-JP" dirty="0" smtClean="0"/>
              <a:t>)</a:t>
            </a:r>
            <a:r>
              <a:rPr lang="ja-JP" altLang="en-US" dirty="0" smtClean="0"/>
              <a:t>では堤防の決壊により広範囲が冠水。</a:t>
            </a:r>
            <a:endParaRPr lang="en-US" altLang="ja-JP" dirty="0" smtClean="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12</a:t>
            </a:r>
            <a:endParaRPr kumimoji="1" lang="ja-JP" altLang="en-US" dirty="0"/>
          </a:p>
        </p:txBody>
      </p:sp>
    </p:spTree>
    <p:extLst>
      <p:ext uri="{BB962C8B-B14F-4D97-AF65-F5344CB8AC3E}">
        <p14:creationId xmlns:p14="http://schemas.microsoft.com/office/powerpoint/2010/main" val="56332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事例４）令和元年台風</a:t>
            </a:r>
            <a:r>
              <a:rPr lang="en-US" altLang="ja-JP" dirty="0" smtClean="0"/>
              <a:t>15</a:t>
            </a:r>
            <a:r>
              <a:rPr lang="ja-JP" altLang="en-US" dirty="0" smtClean="0"/>
              <a:t>号災害：関東地方に上陸した台風により、千葉県を中心に、多くの建物に被害（例：屋根・瓦の被害。ゴルフ練習場の鉄柱が風圧によって倒壊し家屋被害）。電柱や大型鉄塔の倒壊により長期間の停電が発生。</a:t>
            </a:r>
            <a:endParaRPr lang="en-US" altLang="ja-JP" dirty="0" smtClean="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13</a:t>
            </a:r>
            <a:endParaRPr kumimoji="1" lang="ja-JP" altLang="en-US" dirty="0"/>
          </a:p>
        </p:txBody>
      </p:sp>
    </p:spTree>
    <p:extLst>
      <p:ext uri="{BB962C8B-B14F-4D97-AF65-F5344CB8AC3E}">
        <p14:creationId xmlns:p14="http://schemas.microsoft.com/office/powerpoint/2010/main" val="43069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815434" y="9338238"/>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14</a:t>
            </a:r>
            <a:endParaRPr lang="ja-JP" altLang="en-US" dirty="0"/>
          </a:p>
        </p:txBody>
      </p:sp>
    </p:spTree>
    <p:extLst>
      <p:ext uri="{BB962C8B-B14F-4D97-AF65-F5344CB8AC3E}">
        <p14:creationId xmlns:p14="http://schemas.microsoft.com/office/powerpoint/2010/main" val="315638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04788" y="1009650"/>
            <a:ext cx="6291262" cy="353853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p:txBody>
          <a:bodyPr/>
          <a:lstStyle/>
          <a:p>
            <a:r>
              <a:rPr kumimoji="1" lang="en-US" altLang="ja-JP" dirty="0" smtClean="0"/>
              <a:t>15</a:t>
            </a:r>
            <a:endParaRPr kumimoji="1" lang="ja-JP" altLang="en-US" dirty="0"/>
          </a:p>
        </p:txBody>
      </p:sp>
    </p:spTree>
    <p:extLst>
      <p:ext uri="{BB962C8B-B14F-4D97-AF65-F5344CB8AC3E}">
        <p14:creationId xmlns:p14="http://schemas.microsoft.com/office/powerpoint/2010/main" val="232208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本スライドの赤枠の内容は、研修を行う地域で発生が想定されている地震の被害想定の情報に置き換えて下さい。</a:t>
            </a:r>
            <a:endParaRPr lang="en-US" altLang="ja-JP" dirty="0"/>
          </a:p>
          <a:p>
            <a:endParaRPr lang="en-US" altLang="ja-JP" dirty="0"/>
          </a:p>
          <a:p>
            <a:pPr marL="175033" indent="-175033">
              <a:buFont typeface="Arial" panose="020B0604020202020204" pitchFamily="34" charset="0"/>
              <a:buChar char="•"/>
            </a:pPr>
            <a:r>
              <a:rPr lang="ja-JP" altLang="en-US" dirty="0"/>
              <a:t>自地域で想定されている地震（想定地震の名称、震源、マグニチュード、最大震度）と被害の概要を説明します。</a:t>
            </a:r>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279400" y="795338"/>
            <a:ext cx="6291263" cy="35385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16</a:t>
            </a:r>
            <a:endParaRPr kumimoji="1" lang="ja-JP" altLang="en-US" dirty="0"/>
          </a:p>
        </p:txBody>
      </p:sp>
    </p:spTree>
    <p:extLst>
      <p:ext uri="{BB962C8B-B14F-4D97-AF65-F5344CB8AC3E}">
        <p14:creationId xmlns:p14="http://schemas.microsoft.com/office/powerpoint/2010/main" val="225420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145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560461" y="4580516"/>
            <a:ext cx="5813303" cy="4258758"/>
          </a:xfrm>
        </p:spPr>
        <p:txBody>
          <a:bodyPr/>
          <a:lstStyle/>
          <a:p>
            <a:r>
              <a:rPr lang="en-US" altLang="ja-JP" dirty="0"/>
              <a:t>【</a:t>
            </a:r>
            <a:r>
              <a:rPr lang="ja-JP" altLang="en-US" dirty="0"/>
              <a:t>補足説明</a:t>
            </a:r>
            <a:r>
              <a:rPr lang="en-US" altLang="ja-JP" dirty="0"/>
              <a:t>】</a:t>
            </a:r>
          </a:p>
          <a:p>
            <a:endParaRPr lang="en-US" altLang="ja-JP" dirty="0"/>
          </a:p>
          <a:p>
            <a:r>
              <a:rPr lang="ja-JP" altLang="en-US" dirty="0"/>
              <a:t>南海トラフ巨大地震による高知県で想定されている地震被害予想図（震度分布）です。内閣府が平成</a:t>
            </a:r>
            <a:r>
              <a:rPr lang="en-US" altLang="ja-JP" dirty="0"/>
              <a:t>24</a:t>
            </a:r>
            <a:r>
              <a:rPr lang="ja-JP" altLang="en-US" dirty="0"/>
              <a:t>年８月に公表した最大クラスの地震・津波をベースに、最新の地形データや構造物データを反映した精緻な推計を行い、同年</a:t>
            </a:r>
            <a:r>
              <a:rPr lang="en-US" altLang="ja-JP" dirty="0"/>
              <a:t>12</a:t>
            </a:r>
            <a:r>
              <a:rPr lang="ja-JP" altLang="en-US" dirty="0"/>
              <a:t>月に公表しました。現時点の最新の科学的知見に基づく発生しうる最大クラスの地震で、現在の科学的知見では、発生時期を予測することはできないが、その発生頻度は極めて低いものとされています。</a:t>
            </a:r>
            <a:endParaRPr lang="en-US" altLang="ja-JP" dirty="0"/>
          </a:p>
          <a:p>
            <a:r>
              <a:rPr lang="ja-JP" altLang="en-US" dirty="0"/>
              <a:t>県内</a:t>
            </a:r>
            <a:r>
              <a:rPr lang="en-US" altLang="ja-JP" dirty="0"/>
              <a:t>26</a:t>
            </a:r>
            <a:r>
              <a:rPr lang="ja-JP" altLang="en-US" dirty="0"/>
              <a:t>市町村が最大深度</a:t>
            </a:r>
            <a:r>
              <a:rPr lang="en-US" altLang="ja-JP" dirty="0"/>
              <a:t>7</a:t>
            </a:r>
            <a:r>
              <a:rPr lang="ja-JP" altLang="en-US" dirty="0"/>
              <a:t>を、残りの</a:t>
            </a:r>
            <a:r>
              <a:rPr lang="en-US" altLang="ja-JP" dirty="0"/>
              <a:t>8</a:t>
            </a:r>
            <a:r>
              <a:rPr lang="ja-JP" altLang="en-US" dirty="0"/>
              <a:t>市町村でも震度</a:t>
            </a:r>
            <a:r>
              <a:rPr lang="en-US" altLang="ja-JP" dirty="0"/>
              <a:t>6</a:t>
            </a:r>
            <a:r>
              <a:rPr lang="ja-JP" altLang="en-US" dirty="0"/>
              <a:t>強を想定しています。</a:t>
            </a:r>
            <a:endParaRPr lang="en-US" altLang="ja-JP" dirty="0"/>
          </a:p>
          <a:p>
            <a:endParaRPr lang="en-US" altLang="ja-JP" dirty="0"/>
          </a:p>
          <a:p>
            <a:r>
              <a:rPr lang="ja-JP" altLang="en-US" dirty="0"/>
              <a:t>被害想定を公表した目的は以下の</a:t>
            </a:r>
            <a:r>
              <a:rPr lang="en-US" altLang="ja-JP" dirty="0"/>
              <a:t>3</a:t>
            </a:r>
            <a:r>
              <a:rPr lang="ja-JP" altLang="en-US" dirty="0"/>
              <a:t>点です。</a:t>
            </a:r>
            <a:endParaRPr lang="en-US" altLang="ja-JP" dirty="0"/>
          </a:p>
          <a:p>
            <a:endParaRPr lang="en-US" altLang="ja-JP" dirty="0"/>
          </a:p>
          <a:p>
            <a:endParaRPr lang="en-US" altLang="ja-JP" dirty="0"/>
          </a:p>
          <a:p>
            <a:r>
              <a:rPr lang="ja-JP" altLang="en-US" dirty="0"/>
              <a:t>①地域防災計画や南海地震対策行動計画などの県が進める南海トラフ巨大地震対策の前提とする。</a:t>
            </a:r>
            <a:endParaRPr lang="en-US" altLang="ja-JP" dirty="0"/>
          </a:p>
          <a:p>
            <a:endParaRPr lang="ja-JP" altLang="en-US" dirty="0"/>
          </a:p>
          <a:p>
            <a:r>
              <a:rPr lang="ja-JP" altLang="en-US" dirty="0"/>
              <a:t>②具体的な被害の規模や様相を明らかにすることで、市町村の防災対策や市町村の相互支援に活用するための基礎資料とする。</a:t>
            </a:r>
            <a:endParaRPr lang="en-US" altLang="ja-JP" dirty="0"/>
          </a:p>
          <a:p>
            <a:endParaRPr lang="ja-JP" altLang="en-US" dirty="0"/>
          </a:p>
          <a:p>
            <a:r>
              <a:rPr lang="ja-JP" altLang="en-US" dirty="0"/>
              <a:t>③被害規模を明らかにし、県民の皆さまの防災対策への理解を深めるとともに、具体的な被害軽減効果を示すことで自助・共助の取り組みを促進する。</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279400" y="795338"/>
            <a:ext cx="6291263" cy="3538537"/>
          </a:xfrm>
        </p:spPr>
      </p:sp>
      <p:sp>
        <p:nvSpPr>
          <p:cNvPr id="2" name="フッター プレースホルダー 1"/>
          <p:cNvSpPr>
            <a:spLocks noGrp="1"/>
          </p:cNvSpPr>
          <p:nvPr>
            <p:ph type="ftr" sz="quarter" idx="10"/>
          </p:nvPr>
        </p:nvSpPr>
        <p:spPr/>
        <p:txBody>
          <a:bodyPr/>
          <a:lstStyle/>
          <a:p>
            <a:pPr defTabSz="466755">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0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本スライドの赤枠の内容は、研修を行う地域で発生が想定されている風水害の被害想定の情報に置き換えて下さい。</a:t>
            </a:r>
            <a:endParaRPr lang="en-US" altLang="ja-JP" dirty="0" smtClean="0"/>
          </a:p>
          <a:p>
            <a:endParaRPr lang="en-US" altLang="ja-JP" dirty="0" smtClean="0"/>
          </a:p>
          <a:p>
            <a:pPr marL="175033" indent="-175033">
              <a:buFont typeface="Arial" panose="020B0604020202020204" pitchFamily="34" charset="0"/>
              <a:buChar char="•"/>
            </a:pPr>
            <a:r>
              <a:rPr lang="ja-JP" altLang="en-US" dirty="0" smtClean="0"/>
              <a:t>自地域で想定されている風水害における主な被害の概要について説明します。</a:t>
            </a:r>
            <a:endParaRPr lang="ja-JP" altLang="en-US" dirty="0"/>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279400" y="795338"/>
            <a:ext cx="6291263" cy="353853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18</a:t>
            </a:r>
            <a:endParaRPr kumimoji="1" lang="ja-JP" altLang="en-US" dirty="0"/>
          </a:p>
        </p:txBody>
      </p:sp>
    </p:spTree>
    <p:extLst>
      <p:ext uri="{BB962C8B-B14F-4D97-AF65-F5344CB8AC3E}">
        <p14:creationId xmlns:p14="http://schemas.microsoft.com/office/powerpoint/2010/main" val="287864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smtClean="0"/>
              <a:t>高知県</a:t>
            </a:r>
            <a:r>
              <a:rPr lang="ja-JP" altLang="en-US" dirty="0"/>
              <a:t>は、土佐湾を挟んで弓状を呈する地形をしていることもあり</a:t>
            </a:r>
            <a:r>
              <a:rPr lang="ja-JP" altLang="en-US" dirty="0" smtClean="0"/>
              <a:t>、湿った</a:t>
            </a:r>
            <a:r>
              <a:rPr lang="ja-JP" altLang="en-US" dirty="0"/>
              <a:t>気流が流れ込みやすく、全国で最も降水量が多い地域の</a:t>
            </a:r>
            <a:r>
              <a:rPr lang="ja-JP" altLang="en-US" dirty="0" smtClean="0"/>
              <a:t>ひとつです</a:t>
            </a:r>
            <a:r>
              <a:rPr lang="ja-JP" altLang="en-US" dirty="0"/>
              <a:t>。県内のほとんどの地域で、年間に</a:t>
            </a:r>
            <a:r>
              <a:rPr lang="en-US" altLang="ja-JP" dirty="0"/>
              <a:t>2,000mm</a:t>
            </a:r>
            <a:r>
              <a:rPr lang="ja-JP" altLang="en-US" dirty="0"/>
              <a:t>以上、一部の地域では　</a:t>
            </a:r>
            <a:endParaRPr lang="en-US" altLang="ja-JP" dirty="0"/>
          </a:p>
          <a:p>
            <a:r>
              <a:rPr lang="en-US" altLang="ja-JP" dirty="0" smtClean="0"/>
              <a:t>3,000mm</a:t>
            </a:r>
            <a:r>
              <a:rPr lang="ja-JP" altLang="en-US" dirty="0"/>
              <a:t>を越える降水があります</a:t>
            </a:r>
            <a:r>
              <a:rPr lang="ja-JP" altLang="en-US" dirty="0" smtClean="0"/>
              <a:t>。</a:t>
            </a:r>
            <a:endParaRPr lang="en-US" altLang="ja-JP" dirty="0" smtClean="0"/>
          </a:p>
          <a:p>
            <a:r>
              <a:rPr lang="ja-JP" altLang="en-US" dirty="0" smtClean="0"/>
              <a:t>この</a:t>
            </a:r>
            <a:r>
              <a:rPr lang="ja-JP" altLang="en-US" dirty="0"/>
              <a:t>ため、河川の氾濫や、水はけが悪くなることによって発生する</a:t>
            </a:r>
            <a:r>
              <a:rPr lang="ja-JP" altLang="en-US" dirty="0" smtClean="0"/>
              <a:t>内水氾濫</a:t>
            </a:r>
            <a:r>
              <a:rPr lang="ja-JP" altLang="en-US" dirty="0"/>
              <a:t>などを原因とした洪水被害が起こりやすく、台風や豪雨の際に</a:t>
            </a:r>
            <a:r>
              <a:rPr lang="ja-JP" altLang="en-US" dirty="0" smtClean="0"/>
              <a:t>は注意</a:t>
            </a:r>
            <a:r>
              <a:rPr lang="ja-JP" altLang="en-US" dirty="0"/>
              <a:t>が必要です。</a:t>
            </a:r>
          </a:p>
          <a:p>
            <a:r>
              <a:rPr lang="ja-JP" altLang="en-US" dirty="0" smtClean="0"/>
              <a:t>また</a:t>
            </a:r>
            <a:r>
              <a:rPr lang="ja-JP" altLang="en-US" dirty="0"/>
              <a:t>、高知市では、山間部を中心として土砂災害が発生する危険性</a:t>
            </a:r>
            <a:r>
              <a:rPr lang="ja-JP" altLang="en-US" dirty="0" smtClean="0"/>
              <a:t>がある</a:t>
            </a:r>
            <a:r>
              <a:rPr lang="ja-JP" altLang="en-US" dirty="0"/>
              <a:t>箇所も多く存在します。</a:t>
            </a:r>
            <a:endParaRPr lang="en-US" altLang="ja-JP" dirty="0"/>
          </a:p>
          <a:p>
            <a:endParaRPr lang="en-US" altLang="ja-JP" dirty="0"/>
          </a:p>
          <a:p>
            <a:r>
              <a:rPr lang="ja-JP" altLang="en-US" dirty="0" smtClean="0"/>
              <a:t>風水害</a:t>
            </a:r>
            <a:r>
              <a:rPr lang="ja-JP" altLang="en-US" dirty="0"/>
              <a:t>ハザードマップには、河川が氾濫した場合に浸水が予想</a:t>
            </a:r>
            <a:r>
              <a:rPr lang="ja-JP" altLang="en-US" dirty="0" smtClean="0"/>
              <a:t>される地域</a:t>
            </a:r>
            <a:r>
              <a:rPr lang="ja-JP" altLang="en-US" dirty="0"/>
              <a:t>、土砂災害の発生が予想される危険箇所などが示されています。</a:t>
            </a:r>
          </a:p>
          <a:p>
            <a:r>
              <a:rPr lang="ja-JP" altLang="en-US" dirty="0" smtClean="0"/>
              <a:t>避難</a:t>
            </a:r>
            <a:r>
              <a:rPr lang="ja-JP" altLang="en-US" dirty="0"/>
              <a:t>するときも安全なルートを通って移動できるよう、あらかじめ</a:t>
            </a:r>
            <a:r>
              <a:rPr lang="ja-JP" altLang="en-US" dirty="0" smtClean="0"/>
              <a:t>危険個所</a:t>
            </a:r>
            <a:r>
              <a:rPr lang="ja-JP" altLang="en-US" dirty="0"/>
              <a:t>を確認しておく必要があります。</a:t>
            </a:r>
            <a:endParaRPr lang="en-US" altLang="ja-JP" dirty="0"/>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227013" y="646113"/>
            <a:ext cx="6403975" cy="3602037"/>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4354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35582" y="9348870"/>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20</a:t>
            </a:r>
            <a:endParaRPr lang="ja-JP" altLang="en-US" dirty="0"/>
          </a:p>
        </p:txBody>
      </p:sp>
    </p:spTree>
    <p:extLst>
      <p:ext uri="{BB962C8B-B14F-4D97-AF65-F5344CB8AC3E}">
        <p14:creationId xmlns:p14="http://schemas.microsoft.com/office/powerpoint/2010/main" val="161558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受講者に、「地震発生時に、私たちが住む地域にはどのような被害が想定されているでしょうか？」と投げかけます。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75033" indent="-175033">
              <a:buFont typeface="Arial" panose="020B0604020202020204" pitchFamily="34" charset="0"/>
              <a:buChar char="•"/>
            </a:pPr>
            <a:r>
              <a:rPr lang="ja-JP" altLang="en-US" dirty="0"/>
              <a:t>「地震災害における地域の危険について、科学的なデータである被害想定やハザードマップを使って確認していきましょう」と、次のワークショップにつなげます。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225425" y="885825"/>
            <a:ext cx="6326188" cy="35575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21</a:t>
            </a:r>
            <a:endParaRPr kumimoji="1" lang="ja-JP" altLang="en-US" dirty="0"/>
          </a:p>
        </p:txBody>
      </p:sp>
    </p:spTree>
    <p:extLst>
      <p:ext uri="{BB962C8B-B14F-4D97-AF65-F5344CB8AC3E}">
        <p14:creationId xmlns:p14="http://schemas.microsoft.com/office/powerpoint/2010/main" val="345293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自地域の「地震被害想定」（</a:t>
            </a:r>
            <a:r>
              <a:rPr lang="en-US" altLang="ja-JP" dirty="0"/>
              <a:t>P9</a:t>
            </a:r>
            <a:r>
              <a:rPr lang="ja-JP" altLang="en-US" dirty="0"/>
              <a:t>で用意したもの）</a:t>
            </a:r>
            <a:endParaRPr lang="en-US" altLang="ja-JP" dirty="0"/>
          </a:p>
          <a:p>
            <a:pPr lvl="1"/>
            <a:r>
              <a:rPr lang="ja-JP" altLang="en-US" dirty="0"/>
              <a:t>自地域の地震に関する「ハザードマップ」（震度分布図、液状化の危険度、建物倒壊危険度、火災発生危険度など）（</a:t>
            </a:r>
            <a:r>
              <a:rPr lang="en-US" altLang="ja-JP" dirty="0"/>
              <a:t>P9</a:t>
            </a:r>
            <a:r>
              <a:rPr lang="ja-JP" altLang="en-US" dirty="0"/>
              <a:t>で用意したもの）</a:t>
            </a:r>
            <a:endParaRPr lang="en-US" altLang="ja-JP" dirty="0"/>
          </a:p>
          <a:p>
            <a:pPr lvl="1"/>
            <a:r>
              <a:rPr lang="ja-JP" altLang="en-US" dirty="0"/>
              <a:t>補助教材の「ワークシート（地震）」（別添）</a:t>
            </a:r>
            <a:endParaRPr lang="en-US" altLang="ja-JP" dirty="0"/>
          </a:p>
          <a:p>
            <a:endParaRPr lang="en-US" altLang="ja-JP" dirty="0"/>
          </a:p>
          <a:p>
            <a:pPr marL="175033" indent="-175033">
              <a:buFont typeface="Arial" panose="020B0604020202020204" pitchFamily="34" charset="0"/>
              <a:buChar char="•"/>
            </a:pPr>
            <a:r>
              <a:rPr lang="ja-JP" altLang="en-US" dirty="0"/>
              <a:t>以下の順番でワークシートへの書き込みを促します。</a:t>
            </a:r>
            <a:endParaRPr lang="en-US" altLang="ja-JP" dirty="0"/>
          </a:p>
          <a:p>
            <a:pPr marL="175033" indent="-175033">
              <a:buFont typeface="Arial" panose="020B0604020202020204" pitchFamily="34" charset="0"/>
              <a:buChar char="•"/>
            </a:pPr>
            <a:r>
              <a:rPr lang="ja-JP" altLang="en-US" dirty="0"/>
              <a:t>震度分布図を見て、想定震度を確認し記述する。</a:t>
            </a:r>
            <a:endParaRPr lang="en-US" altLang="ja-JP" dirty="0"/>
          </a:p>
          <a:p>
            <a:pPr marL="175033" indent="-175033">
              <a:buFont typeface="Arial" panose="020B0604020202020204" pitchFamily="34" charset="0"/>
              <a:buChar char="•"/>
            </a:pPr>
            <a:r>
              <a:rPr lang="ja-JP" altLang="en-US" dirty="0"/>
              <a:t>ハザードマップを見て、地域の位置と範囲を確認する。</a:t>
            </a:r>
            <a:endParaRPr lang="en-US" altLang="ja-JP" dirty="0"/>
          </a:p>
          <a:p>
            <a:pPr marL="175033" indent="-175033">
              <a:buFont typeface="Arial" panose="020B0604020202020204" pitchFamily="34" charset="0"/>
              <a:buChar char="•"/>
            </a:pPr>
            <a:r>
              <a:rPr lang="ja-JP" altLang="en-US" dirty="0"/>
              <a:t>津波の浸水エリアに入っているかどうかを確認し、あり・なしのどちらかに〇を記入。</a:t>
            </a:r>
            <a:endParaRPr lang="en-US" altLang="ja-JP" dirty="0"/>
          </a:p>
          <a:p>
            <a:pPr marL="175033" indent="-175033">
              <a:buFont typeface="Arial" panose="020B0604020202020204" pitchFamily="34" charset="0"/>
              <a:buChar char="•"/>
            </a:pPr>
            <a:r>
              <a:rPr lang="ja-JP" altLang="en-US" dirty="0"/>
              <a:t>津波の可能性が「あり」の場合は、ハザードマップから浸水深を把握し書き出す。津波到達時間もあれば書き出す。</a:t>
            </a:r>
            <a:endParaRPr lang="en-US" altLang="ja-JP" dirty="0"/>
          </a:p>
          <a:p>
            <a:pPr marL="175033" indent="-175033">
              <a:buFont typeface="Arial" panose="020B0604020202020204" pitchFamily="34" charset="0"/>
              <a:buChar char="•"/>
            </a:pPr>
            <a:r>
              <a:rPr lang="ja-JP" altLang="en-US" dirty="0"/>
              <a:t>液状化の可能性について、あり・なしのどちらかに〇を記入。</a:t>
            </a:r>
            <a:endParaRPr lang="en-US" altLang="ja-JP" dirty="0"/>
          </a:p>
          <a:p>
            <a:pPr marL="175033" indent="-175033">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575469DF-226D-4C88-ADA9-805A1097A39F}"/>
              </a:ext>
            </a:extLst>
          </p:cNvPr>
          <p:cNvSpPr>
            <a:spLocks noGrp="1" noRot="1" noChangeAspect="1"/>
          </p:cNvSpPr>
          <p:nvPr>
            <p:ph type="sldImg"/>
          </p:nvPr>
        </p:nvSpPr>
        <p:spPr>
          <a:xfrm>
            <a:off x="328613" y="673100"/>
            <a:ext cx="6272212" cy="35274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22</a:t>
            </a:r>
            <a:endParaRPr kumimoji="1" lang="ja-JP" altLang="en-US" dirty="0"/>
          </a:p>
        </p:txBody>
      </p:sp>
    </p:spTree>
    <p:extLst>
      <p:ext uri="{BB962C8B-B14F-4D97-AF65-F5344CB8AC3E}">
        <p14:creationId xmlns:p14="http://schemas.microsoft.com/office/powerpoint/2010/main" val="3443548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23</a:t>
            </a:r>
            <a:endParaRPr kumimoji="1" lang="ja-JP" altLang="en-US" dirty="0"/>
          </a:p>
        </p:txBody>
      </p:sp>
    </p:spTree>
    <p:extLst>
      <p:ext uri="{BB962C8B-B14F-4D97-AF65-F5344CB8AC3E}">
        <p14:creationId xmlns:p14="http://schemas.microsoft.com/office/powerpoint/2010/main" val="697099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56846" y="9440646"/>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24</a:t>
            </a:r>
            <a:endParaRPr lang="ja-JP" altLang="en-US" dirty="0"/>
          </a:p>
        </p:txBody>
      </p:sp>
    </p:spTree>
    <p:extLst>
      <p:ext uri="{BB962C8B-B14F-4D97-AF65-F5344CB8AC3E}">
        <p14:creationId xmlns:p14="http://schemas.microsoft.com/office/powerpoint/2010/main" val="1883614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自分の地域の危険について、グループ内で共有してもらいます。</a:t>
            </a:r>
            <a:endParaRPr lang="en-US" altLang="ja-JP" dirty="0"/>
          </a:p>
          <a:p>
            <a:pPr marL="175033" indent="-175033">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75033" indent="-175033">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marL="175033" indent="-175033">
              <a:buFont typeface="Arial" panose="020B0604020202020204" pitchFamily="34" charset="0"/>
              <a:buChar char="•"/>
            </a:pPr>
            <a:r>
              <a:rPr lang="ja-JP" altLang="en-US" dirty="0"/>
              <a:t>グループでの検討が終わったら、グループの代表者を指名して、発表してもらうと良いでしょう。残り時間に応じて、発表するグループを調整しても良いでしょう。</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290513" y="654050"/>
            <a:ext cx="6342062" cy="35671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25</a:t>
            </a:r>
            <a:endParaRPr kumimoji="1" lang="ja-JP" altLang="en-US" dirty="0"/>
          </a:p>
        </p:txBody>
      </p:sp>
    </p:spTree>
    <p:extLst>
      <p:ext uri="{BB962C8B-B14F-4D97-AF65-F5344CB8AC3E}">
        <p14:creationId xmlns:p14="http://schemas.microsoft.com/office/powerpoint/2010/main" val="2270765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78112" y="9306340"/>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26</a:t>
            </a:r>
            <a:endParaRPr lang="ja-JP" altLang="en-US" dirty="0"/>
          </a:p>
        </p:txBody>
      </p:sp>
    </p:spTree>
    <p:extLst>
      <p:ext uri="{BB962C8B-B14F-4D97-AF65-F5344CB8AC3E}">
        <p14:creationId xmlns:p14="http://schemas.microsoft.com/office/powerpoint/2010/main" val="375587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66755">
              <a:defRPr/>
            </a:pP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2029FB4B-AA0A-456D-A45B-DD34A7422C37}"/>
              </a:ext>
            </a:extLst>
          </p:cNvPr>
          <p:cNvSpPr>
            <a:spLocks noGrp="1" noRot="1" noChangeAspect="1"/>
          </p:cNvSpPr>
          <p:nvPr>
            <p:ph type="sldImg"/>
          </p:nvPr>
        </p:nvSpPr>
        <p:spPr>
          <a:xfrm>
            <a:off x="188913" y="795338"/>
            <a:ext cx="6427787" cy="3616325"/>
          </a:xfrm>
        </p:spPr>
      </p:sp>
    </p:spTree>
    <p:extLst>
      <p:ext uri="{BB962C8B-B14F-4D97-AF65-F5344CB8AC3E}">
        <p14:creationId xmlns:p14="http://schemas.microsoft.com/office/powerpoint/2010/main" val="45319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27</a:t>
            </a:r>
            <a:endParaRPr kumimoji="1" lang="ja-JP" altLang="en-US" dirty="0"/>
          </a:p>
        </p:txBody>
      </p:sp>
    </p:spTree>
    <p:extLst>
      <p:ext uri="{BB962C8B-B14F-4D97-AF65-F5344CB8AC3E}">
        <p14:creationId xmlns:p14="http://schemas.microsoft.com/office/powerpoint/2010/main" val="604627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28</a:t>
            </a:r>
            <a:endParaRPr kumimoji="1" lang="ja-JP" altLang="en-US" dirty="0"/>
          </a:p>
        </p:txBody>
      </p:sp>
    </p:spTree>
    <p:extLst>
      <p:ext uri="{BB962C8B-B14F-4D97-AF65-F5344CB8AC3E}">
        <p14:creationId xmlns:p14="http://schemas.microsoft.com/office/powerpoint/2010/main" val="3733439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29</a:t>
            </a:r>
            <a:endParaRPr kumimoji="1" lang="ja-JP" altLang="en-US" dirty="0"/>
          </a:p>
        </p:txBody>
      </p:sp>
    </p:spTree>
    <p:extLst>
      <p:ext uri="{BB962C8B-B14F-4D97-AF65-F5344CB8AC3E}">
        <p14:creationId xmlns:p14="http://schemas.microsoft.com/office/powerpoint/2010/main" val="2341572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30</a:t>
            </a:r>
            <a:endParaRPr kumimoji="1" lang="ja-JP" altLang="en-US" dirty="0"/>
          </a:p>
        </p:txBody>
      </p:sp>
    </p:spTree>
    <p:extLst>
      <p:ext uri="{BB962C8B-B14F-4D97-AF65-F5344CB8AC3E}">
        <p14:creationId xmlns:p14="http://schemas.microsoft.com/office/powerpoint/2010/main" val="1307006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31</a:t>
            </a:r>
            <a:endParaRPr kumimoji="1" lang="ja-JP" altLang="en-US" dirty="0"/>
          </a:p>
        </p:txBody>
      </p:sp>
    </p:spTree>
    <p:extLst>
      <p:ext uri="{BB962C8B-B14F-4D97-AF65-F5344CB8AC3E}">
        <p14:creationId xmlns:p14="http://schemas.microsoft.com/office/powerpoint/2010/main" val="2788998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32</a:t>
            </a:r>
            <a:endParaRPr kumimoji="1" lang="ja-JP" altLang="en-US" dirty="0"/>
          </a:p>
        </p:txBody>
      </p:sp>
    </p:spTree>
    <p:extLst>
      <p:ext uri="{BB962C8B-B14F-4D97-AF65-F5344CB8AC3E}">
        <p14:creationId xmlns:p14="http://schemas.microsoft.com/office/powerpoint/2010/main" val="247697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r>
              <a:rPr lang="ja-JP" altLang="en-US" dirty="0" smtClean="0"/>
              <a:t>。</a:t>
            </a:r>
            <a:endParaRPr lang="en-US" altLang="ja-JP" dirty="0" smtClean="0"/>
          </a:p>
          <a:p>
            <a:pPr marL="175033" indent="-175033" defTabSz="933511">
              <a:buFont typeface="Arial" panose="020B0604020202020204" pitchFamily="34" charset="0"/>
              <a:buChar char="•"/>
              <a:defRPr/>
            </a:pPr>
            <a:r>
              <a:rPr lang="ja-JP" altLang="en-US" dirty="0" smtClean="0"/>
              <a:t>液状化とはゆるく堆積した砂の地盤に強い地震動が加わると、地層自体が液体状になる現象のこと。</a:t>
            </a:r>
            <a:endParaRPr lang="en-US" altLang="ja-JP" dirty="0" smtClean="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33</a:t>
            </a:r>
            <a:endParaRPr kumimoji="1" lang="ja-JP" altLang="en-US" dirty="0"/>
          </a:p>
        </p:txBody>
      </p:sp>
    </p:spTree>
    <p:extLst>
      <p:ext uri="{BB962C8B-B14F-4D97-AF65-F5344CB8AC3E}">
        <p14:creationId xmlns:p14="http://schemas.microsoft.com/office/powerpoint/2010/main" val="734286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34</a:t>
            </a:r>
            <a:endParaRPr kumimoji="1" lang="ja-JP" altLang="en-US" dirty="0"/>
          </a:p>
        </p:txBody>
      </p:sp>
    </p:spTree>
    <p:extLst>
      <p:ext uri="{BB962C8B-B14F-4D97-AF65-F5344CB8AC3E}">
        <p14:creationId xmlns:p14="http://schemas.microsoft.com/office/powerpoint/2010/main" val="2167006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35</a:t>
            </a:r>
            <a:endParaRPr kumimoji="1" lang="ja-JP" altLang="en-US" dirty="0"/>
          </a:p>
        </p:txBody>
      </p:sp>
    </p:spTree>
    <p:extLst>
      <p:ext uri="{BB962C8B-B14F-4D97-AF65-F5344CB8AC3E}">
        <p14:creationId xmlns:p14="http://schemas.microsoft.com/office/powerpoint/2010/main" val="250266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36</a:t>
            </a:r>
            <a:endParaRPr kumimoji="1" lang="ja-JP" altLang="en-US" dirty="0"/>
          </a:p>
        </p:txBody>
      </p:sp>
    </p:spTree>
    <p:extLst>
      <p:ext uri="{BB962C8B-B14F-4D97-AF65-F5344CB8AC3E}">
        <p14:creationId xmlns:p14="http://schemas.microsoft.com/office/powerpoint/2010/main" val="242411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493713" y="1108075"/>
            <a:ext cx="5970587" cy="3357563"/>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p:txBody>
          <a:bodyPr/>
          <a:lstStyle/>
          <a:p>
            <a:r>
              <a:rPr kumimoji="1" lang="en-US" altLang="ja-JP" dirty="0" smtClean="0"/>
              <a:t>1</a:t>
            </a:r>
            <a:endParaRPr kumimoji="1" lang="ja-JP" altLang="en-US" dirty="0"/>
          </a:p>
        </p:txBody>
      </p:sp>
    </p:spTree>
    <p:extLst>
      <p:ext uri="{BB962C8B-B14F-4D97-AF65-F5344CB8AC3E}">
        <p14:creationId xmlns:p14="http://schemas.microsoft.com/office/powerpoint/2010/main" val="1465707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37</a:t>
            </a:r>
            <a:endParaRPr kumimoji="1" lang="ja-JP" altLang="en-US" dirty="0"/>
          </a:p>
        </p:txBody>
      </p:sp>
    </p:spTree>
    <p:extLst>
      <p:ext uri="{BB962C8B-B14F-4D97-AF65-F5344CB8AC3E}">
        <p14:creationId xmlns:p14="http://schemas.microsoft.com/office/powerpoint/2010/main" val="1294634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38</a:t>
            </a:r>
            <a:endParaRPr kumimoji="1" lang="ja-JP" altLang="en-US" dirty="0"/>
          </a:p>
        </p:txBody>
      </p:sp>
    </p:spTree>
    <p:extLst>
      <p:ext uri="{BB962C8B-B14F-4D97-AF65-F5344CB8AC3E}">
        <p14:creationId xmlns:p14="http://schemas.microsoft.com/office/powerpoint/2010/main" val="3907424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受講者に、「大雨や台風などの影響で風水害が発生したときに、私たちが住む地域にはどのような被害が想定されているでしょうか？」と投げかけます。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75033" indent="-175033">
              <a:buFont typeface="Arial" panose="020B0604020202020204" pitchFamily="34" charset="0"/>
              <a:buChar char="•"/>
            </a:pPr>
            <a:r>
              <a:rPr lang="ja-JP" altLang="en-US" dirty="0"/>
              <a:t>「風水害」における地域の危険について、科学的なデータである被害想定やハザードマップを使って確認していきましょう」と、次のワークショップにつなげます。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E27EA275-25C0-4666-82A9-D317A79FC705}"/>
              </a:ext>
            </a:extLst>
          </p:cNvPr>
          <p:cNvSpPr>
            <a:spLocks noGrp="1" noRot="1" noChangeAspect="1"/>
          </p:cNvSpPr>
          <p:nvPr>
            <p:ph type="sldImg"/>
          </p:nvPr>
        </p:nvSpPr>
        <p:spPr>
          <a:xfrm>
            <a:off x="187325" y="835025"/>
            <a:ext cx="6426200" cy="36147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39</a:t>
            </a:r>
            <a:endParaRPr kumimoji="1" lang="ja-JP" altLang="en-US" dirty="0"/>
          </a:p>
        </p:txBody>
      </p:sp>
    </p:spTree>
    <p:extLst>
      <p:ext uri="{BB962C8B-B14F-4D97-AF65-F5344CB8AC3E}">
        <p14:creationId xmlns:p14="http://schemas.microsoft.com/office/powerpoint/2010/main" val="2355561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自地域の「風水害に関する被害想定</a:t>
            </a:r>
            <a:r>
              <a:rPr lang="ja-JP" altLang="en-US" dirty="0" smtClean="0"/>
              <a:t>」</a:t>
            </a:r>
            <a:endParaRPr lang="en-US" altLang="ja-JP" dirty="0" smtClean="0"/>
          </a:p>
          <a:p>
            <a:pPr lvl="1"/>
            <a:r>
              <a:rPr lang="ja-JP" altLang="en-US" dirty="0" smtClean="0"/>
              <a:t>自地域</a:t>
            </a:r>
            <a:r>
              <a:rPr lang="ja-JP" altLang="en-US" dirty="0"/>
              <a:t>の地震に関する「ハザードマップ」（浸水想定区域図、土砂災害、高潮災害など</a:t>
            </a:r>
            <a:r>
              <a:rPr lang="ja-JP" altLang="en-US" dirty="0" smtClean="0"/>
              <a:t>）</a:t>
            </a:r>
            <a:endParaRPr lang="en-US" altLang="ja-JP" dirty="0" smtClean="0"/>
          </a:p>
          <a:p>
            <a:pPr lvl="1"/>
            <a:r>
              <a:rPr lang="ja-JP" altLang="en-US" dirty="0" smtClean="0"/>
              <a:t>補助</a:t>
            </a:r>
            <a:r>
              <a:rPr lang="ja-JP" altLang="en-US" dirty="0"/>
              <a:t>教材の「ワークシート（風水害）」（別添）</a:t>
            </a:r>
            <a:endParaRPr lang="en-US" altLang="ja-JP" dirty="0"/>
          </a:p>
          <a:p>
            <a:endParaRPr lang="en-US" altLang="ja-JP" dirty="0"/>
          </a:p>
          <a:p>
            <a:pPr marL="175033" indent="-175033">
              <a:buFont typeface="Arial" panose="020B0604020202020204" pitchFamily="34" charset="0"/>
              <a:buChar char="•"/>
            </a:pPr>
            <a:r>
              <a:rPr lang="ja-JP" altLang="en-US" dirty="0"/>
              <a:t>以下の順番でワークシートへの書き込みを促します。</a:t>
            </a:r>
            <a:endParaRPr lang="en-US" altLang="ja-JP" dirty="0"/>
          </a:p>
          <a:p>
            <a:pPr marL="175033" indent="-175033">
              <a:buFont typeface="Arial" panose="020B0604020202020204" pitchFamily="34" charset="0"/>
              <a:buChar char="•"/>
            </a:pPr>
            <a:r>
              <a:rPr lang="ja-JP" altLang="en-US" dirty="0"/>
              <a:t>ハザードマップを見て、地域の位置と範囲を確認する。</a:t>
            </a:r>
            <a:endParaRPr lang="en-US" altLang="ja-JP" dirty="0"/>
          </a:p>
          <a:p>
            <a:pPr marL="175033" indent="-175033">
              <a:buFont typeface="Arial" panose="020B0604020202020204" pitchFamily="34" charset="0"/>
              <a:buChar char="•"/>
            </a:pPr>
            <a:r>
              <a:rPr lang="ja-JP" altLang="en-US" dirty="0"/>
              <a:t>河川氾濫による浸水エリアに入っているかどうかを確認し、あり・なしのどちらかに〇を記入。</a:t>
            </a:r>
            <a:endParaRPr lang="en-US" altLang="ja-JP" dirty="0"/>
          </a:p>
          <a:p>
            <a:pPr marL="175033" indent="-175033">
              <a:buFont typeface="Arial" panose="020B0604020202020204" pitchFamily="34" charset="0"/>
              <a:buChar char="•"/>
            </a:pPr>
            <a:r>
              <a:rPr lang="ja-JP" altLang="en-US" dirty="0"/>
              <a:t>浸水の可能性が「あり」の場合は、ハザードマップから浸水深を把握し書き出す。</a:t>
            </a:r>
            <a:endParaRPr lang="en-US" altLang="ja-JP" dirty="0"/>
          </a:p>
          <a:p>
            <a:pPr marL="175033" indent="-175033">
              <a:buFont typeface="Arial" panose="020B0604020202020204" pitchFamily="34" charset="0"/>
              <a:buChar char="•"/>
            </a:pPr>
            <a:r>
              <a:rPr lang="ja-JP" altLang="en-US" dirty="0"/>
              <a:t>土砂災害、高潮災害についてもハザードマップを確認し、書きだす。</a:t>
            </a:r>
            <a:endParaRPr lang="en-US" altLang="ja-JP" dirty="0"/>
          </a:p>
          <a:p>
            <a:pPr marL="175033" indent="-175033">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FAEC0742-CC13-49D4-A2DC-093DDF3B303C}"/>
              </a:ext>
            </a:extLst>
          </p:cNvPr>
          <p:cNvSpPr>
            <a:spLocks noGrp="1" noRot="1" noChangeAspect="1"/>
          </p:cNvSpPr>
          <p:nvPr>
            <p:ph type="sldImg"/>
          </p:nvPr>
        </p:nvSpPr>
        <p:spPr>
          <a:xfrm>
            <a:off x="344488" y="1065213"/>
            <a:ext cx="6183312" cy="347821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40</a:t>
            </a:r>
            <a:endParaRPr kumimoji="1" lang="ja-JP" altLang="en-US" dirty="0"/>
          </a:p>
        </p:txBody>
      </p:sp>
    </p:spTree>
    <p:extLst>
      <p:ext uri="{BB962C8B-B14F-4D97-AF65-F5344CB8AC3E}">
        <p14:creationId xmlns:p14="http://schemas.microsoft.com/office/powerpoint/2010/main" val="2246637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41</a:t>
            </a:r>
            <a:endParaRPr kumimoji="1" lang="ja-JP" altLang="en-US" dirty="0"/>
          </a:p>
        </p:txBody>
      </p:sp>
    </p:spTree>
    <p:extLst>
      <p:ext uri="{BB962C8B-B14F-4D97-AF65-F5344CB8AC3E}">
        <p14:creationId xmlns:p14="http://schemas.microsoft.com/office/powerpoint/2010/main" val="1355128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35582" y="9316973"/>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42</a:t>
            </a:r>
            <a:endParaRPr lang="ja-JP" altLang="en-US" dirty="0"/>
          </a:p>
        </p:txBody>
      </p:sp>
    </p:spTree>
    <p:extLst>
      <p:ext uri="{BB962C8B-B14F-4D97-AF65-F5344CB8AC3E}">
        <p14:creationId xmlns:p14="http://schemas.microsoft.com/office/powerpoint/2010/main" val="3931898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自分の地域の危険について、グループ内で共有してもらいます。</a:t>
            </a:r>
            <a:endParaRPr lang="en-US" altLang="ja-JP" dirty="0"/>
          </a:p>
          <a:p>
            <a:pPr marL="175033" indent="-175033">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75033" indent="-175033">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marL="175033" indent="-175033">
              <a:buFont typeface="Arial" panose="020B0604020202020204" pitchFamily="34" charset="0"/>
              <a:buChar char="•"/>
            </a:pPr>
            <a:r>
              <a:rPr lang="ja-JP" altLang="en-US" dirty="0"/>
              <a:t>グループでの検討が終わったら、グループの代表者を指名して、発表してもらうと良いでしょう。残り時間に応じて、発表するグループを調整しても良いでしょう。</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290513" y="654050"/>
            <a:ext cx="6342062" cy="35671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43</a:t>
            </a:r>
            <a:endParaRPr kumimoji="1" lang="ja-JP" altLang="en-US" dirty="0"/>
          </a:p>
        </p:txBody>
      </p:sp>
    </p:spTree>
    <p:extLst>
      <p:ext uri="{BB962C8B-B14F-4D97-AF65-F5344CB8AC3E}">
        <p14:creationId xmlns:p14="http://schemas.microsoft.com/office/powerpoint/2010/main" val="2337010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24949" y="9348871"/>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44</a:t>
            </a:r>
            <a:endParaRPr lang="ja-JP" altLang="en-US" dirty="0"/>
          </a:p>
        </p:txBody>
      </p:sp>
    </p:spTree>
    <p:extLst>
      <p:ext uri="{BB962C8B-B14F-4D97-AF65-F5344CB8AC3E}">
        <p14:creationId xmlns:p14="http://schemas.microsoft.com/office/powerpoint/2010/main" val="3530458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45</a:t>
            </a:r>
            <a:endParaRPr kumimoji="1" lang="ja-JP" altLang="en-US" dirty="0"/>
          </a:p>
        </p:txBody>
      </p:sp>
    </p:spTree>
    <p:extLst>
      <p:ext uri="{BB962C8B-B14F-4D97-AF65-F5344CB8AC3E}">
        <p14:creationId xmlns:p14="http://schemas.microsoft.com/office/powerpoint/2010/main" val="4027335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46</a:t>
            </a:r>
            <a:endParaRPr kumimoji="1" lang="ja-JP" altLang="en-US" dirty="0"/>
          </a:p>
        </p:txBody>
      </p:sp>
    </p:spTree>
    <p:extLst>
      <p:ext uri="{BB962C8B-B14F-4D97-AF65-F5344CB8AC3E}">
        <p14:creationId xmlns:p14="http://schemas.microsoft.com/office/powerpoint/2010/main" val="160345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533563" y="9200015"/>
            <a:ext cx="2949787" cy="498692"/>
          </a:xfrm>
        </p:spPr>
        <p:txBody>
          <a:bodyPr/>
          <a:lstStyle/>
          <a:p>
            <a:endParaRPr lang="en-US" altLang="ja-JP" dirty="0"/>
          </a:p>
          <a:p>
            <a:r>
              <a:rPr lang="en-US" altLang="ja-JP" dirty="0" smtClean="0"/>
              <a:t>2</a:t>
            </a:r>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5806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47</a:t>
            </a:r>
            <a:endParaRPr kumimoji="1" lang="ja-JP" altLang="en-US" dirty="0"/>
          </a:p>
        </p:txBody>
      </p:sp>
    </p:spTree>
    <p:extLst>
      <p:ext uri="{BB962C8B-B14F-4D97-AF65-F5344CB8AC3E}">
        <p14:creationId xmlns:p14="http://schemas.microsoft.com/office/powerpoint/2010/main" val="588171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48</a:t>
            </a:r>
            <a:endParaRPr kumimoji="1" lang="ja-JP" altLang="en-US" dirty="0"/>
          </a:p>
        </p:txBody>
      </p:sp>
    </p:spTree>
    <p:extLst>
      <p:ext uri="{BB962C8B-B14F-4D97-AF65-F5344CB8AC3E}">
        <p14:creationId xmlns:p14="http://schemas.microsoft.com/office/powerpoint/2010/main" val="2408490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49</a:t>
            </a:r>
            <a:endParaRPr kumimoji="1" lang="ja-JP" altLang="en-US" dirty="0"/>
          </a:p>
        </p:txBody>
      </p:sp>
    </p:spTree>
    <p:extLst>
      <p:ext uri="{BB962C8B-B14F-4D97-AF65-F5344CB8AC3E}">
        <p14:creationId xmlns:p14="http://schemas.microsoft.com/office/powerpoint/2010/main" val="4270152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50</a:t>
            </a:r>
            <a:endParaRPr kumimoji="1" lang="ja-JP" altLang="en-US" dirty="0"/>
          </a:p>
        </p:txBody>
      </p:sp>
    </p:spTree>
    <p:extLst>
      <p:ext uri="{BB962C8B-B14F-4D97-AF65-F5344CB8AC3E}">
        <p14:creationId xmlns:p14="http://schemas.microsoft.com/office/powerpoint/2010/main" val="2631586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51</a:t>
            </a:r>
            <a:endParaRPr kumimoji="1" lang="ja-JP" altLang="en-US" dirty="0"/>
          </a:p>
        </p:txBody>
      </p:sp>
    </p:spTree>
    <p:extLst>
      <p:ext uri="{BB962C8B-B14F-4D97-AF65-F5344CB8AC3E}">
        <p14:creationId xmlns:p14="http://schemas.microsoft.com/office/powerpoint/2010/main" val="31330213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地域の被害想定に応じて</a:t>
            </a:r>
            <a:r>
              <a:rPr lang="ja-JP" altLang="en-US" dirty="0" smtClean="0"/>
              <a:t>、大雨や台風に</a:t>
            </a:r>
            <a:r>
              <a:rPr lang="ja-JP" altLang="en-US" dirty="0"/>
              <a:t>よる「被害」・「影響」の種類や危険性について、写真を用いて説明します。</a:t>
            </a:r>
            <a:endParaRPr lang="en-US" altLang="ja-JP" dirty="0"/>
          </a:p>
          <a:p>
            <a:pPr marL="175033" indent="-175033">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75033" indent="-175033">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277813" y="838200"/>
            <a:ext cx="6224587" cy="3502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52</a:t>
            </a:r>
            <a:endParaRPr kumimoji="1" lang="ja-JP" altLang="en-US" dirty="0"/>
          </a:p>
        </p:txBody>
      </p:sp>
    </p:spTree>
    <p:extLst>
      <p:ext uri="{BB962C8B-B14F-4D97-AF65-F5344CB8AC3E}">
        <p14:creationId xmlns:p14="http://schemas.microsoft.com/office/powerpoint/2010/main" val="432061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8300" y="1130300"/>
            <a:ext cx="6140450" cy="3454400"/>
          </a:xfrm>
        </p:spPr>
      </p:sp>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kumimoji="1" lang="ja-JP" altLang="en-US" dirty="0" smtClean="0"/>
              <a:t>・災害リスクは災害毎に異なるため、災害リスクに応じた避難行動等も異なります。</a:t>
            </a:r>
            <a:endParaRPr kumimoji="1" lang="en-US" altLang="ja-JP" dirty="0" smtClean="0"/>
          </a:p>
          <a:p>
            <a:r>
              <a:rPr kumimoji="1" lang="ja-JP" altLang="en-US" dirty="0" smtClean="0"/>
              <a:t>・それぞれの災害の被害想定等を基に災害リスクを検討することが重要です。</a:t>
            </a:r>
            <a:endParaRPr kumimoji="1" lang="ja-JP" altLang="en-US" dirty="0"/>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p:txBody>
          <a:bodyPr/>
          <a:lstStyle/>
          <a:p>
            <a:r>
              <a:rPr kumimoji="1" lang="en-US" altLang="ja-JP" dirty="0" smtClean="0"/>
              <a:t>53</a:t>
            </a:r>
            <a:endParaRPr kumimoji="1" lang="ja-JP" altLang="en-US" dirty="0"/>
          </a:p>
        </p:txBody>
      </p:sp>
    </p:spTree>
    <p:extLst>
      <p:ext uri="{BB962C8B-B14F-4D97-AF65-F5344CB8AC3E}">
        <p14:creationId xmlns:p14="http://schemas.microsoft.com/office/powerpoint/2010/main" val="1323193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中項目「１．わがまち（地域）の災害発生のおそれ」で学んだことをまとめます。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54</a:t>
            </a:r>
            <a:endParaRPr kumimoji="1" lang="ja-JP" altLang="en-US" dirty="0"/>
          </a:p>
        </p:txBody>
      </p:sp>
    </p:spTree>
    <p:extLst>
      <p:ext uri="{BB962C8B-B14F-4D97-AF65-F5344CB8AC3E}">
        <p14:creationId xmlns:p14="http://schemas.microsoft.com/office/powerpoint/2010/main" val="4093000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88925" y="1095375"/>
            <a:ext cx="6223000" cy="3500438"/>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p:txBody>
          <a:bodyPr/>
          <a:lstStyle/>
          <a:p>
            <a:r>
              <a:rPr kumimoji="1" lang="en-US" altLang="ja-JP" dirty="0" smtClean="0"/>
              <a:t>55</a:t>
            </a:r>
            <a:endParaRPr kumimoji="1" lang="ja-JP" altLang="en-US" dirty="0"/>
          </a:p>
        </p:txBody>
      </p:sp>
    </p:spTree>
    <p:extLst>
      <p:ext uri="{BB962C8B-B14F-4D97-AF65-F5344CB8AC3E}">
        <p14:creationId xmlns:p14="http://schemas.microsoft.com/office/powerpoint/2010/main" val="5781356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804802" y="9338238"/>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56</a:t>
            </a:r>
            <a:endParaRPr lang="ja-JP" altLang="en-US" dirty="0"/>
          </a:p>
        </p:txBody>
      </p:sp>
    </p:spTree>
    <p:extLst>
      <p:ext uri="{BB962C8B-B14F-4D97-AF65-F5344CB8AC3E}">
        <p14:creationId xmlns:p14="http://schemas.microsoft.com/office/powerpoint/2010/main" val="371114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4175" y="1114425"/>
            <a:ext cx="6076950" cy="341788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651301" y="9296268"/>
            <a:ext cx="2949787" cy="498692"/>
          </a:xfrm>
        </p:spPr>
        <p:txBody>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20397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自助・共助・公</a:t>
            </a:r>
            <a:r>
              <a:rPr lang="ja-JP" altLang="en-US" dirty="0" smtClean="0"/>
              <a:t>助とは何なのかについて</a:t>
            </a:r>
            <a:r>
              <a:rPr lang="ja-JP" altLang="en-US" dirty="0"/>
              <a:t>説明します。</a:t>
            </a:r>
            <a:endParaRPr lang="en-US" altLang="ja-JP" dirty="0"/>
          </a:p>
          <a:p>
            <a:pPr marL="175033" indent="-175033">
              <a:buFont typeface="Arial" panose="020B0604020202020204" pitchFamily="34" charset="0"/>
              <a:buChar char="•"/>
            </a:pPr>
            <a:r>
              <a:rPr lang="ja-JP" altLang="en-US" dirty="0" smtClean="0"/>
              <a:t>災害</a:t>
            </a:r>
            <a:r>
              <a:rPr lang="ja-JP" altLang="en-US" dirty="0"/>
              <a:t>時、特に災害発生直後は、「公助」には期待できないことを説明し、特に災害発生直後は、自主防災組織を中心とした「共助」による災害対応が重要であることを伝えます</a:t>
            </a:r>
            <a:r>
              <a:rPr lang="ja-JP" altLang="en-US" dirty="0" smtClean="0"/>
              <a:t>。</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CCA2D005-9C3C-471A-A73F-0983FA26F910}"/>
              </a:ext>
            </a:extLst>
          </p:cNvPr>
          <p:cNvSpPr>
            <a:spLocks noGrp="1" noRot="1" noChangeAspect="1"/>
          </p:cNvSpPr>
          <p:nvPr>
            <p:ph type="sldImg"/>
          </p:nvPr>
        </p:nvSpPr>
        <p:spPr>
          <a:xfrm>
            <a:off x="73025" y="757238"/>
            <a:ext cx="6708775" cy="3773487"/>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47870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共助</a:t>
            </a:r>
            <a:r>
              <a:rPr lang="ja-JP" altLang="en-US" dirty="0"/>
              <a:t>の重要性を事例を使って説明します。</a:t>
            </a:r>
            <a:endParaRPr lang="en-US" altLang="ja-JP" dirty="0"/>
          </a:p>
          <a:p>
            <a:pPr marL="175033" indent="-175033">
              <a:buFont typeface="Arial" panose="020B0604020202020204" pitchFamily="34" charset="0"/>
              <a:buChar char="•"/>
            </a:pPr>
            <a:r>
              <a:rPr lang="ja-JP" altLang="en-US" dirty="0"/>
              <a:t>大規模な火災に対しても地域による消火活動が行われました。</a:t>
            </a:r>
            <a:endParaRPr lang="en-US" altLang="ja-JP" dirty="0"/>
          </a:p>
          <a:p>
            <a:pPr marL="175033" indent="-175033">
              <a:buFont typeface="Arial" panose="020B0604020202020204" pitchFamily="34" charset="0"/>
              <a:buChar char="•"/>
            </a:pPr>
            <a:r>
              <a:rPr lang="ja-JP" altLang="en-US" dirty="0"/>
              <a:t>地域住民が一体となった防災活動、つまり共助が被害の拡大を防止する上でとても重要です。</a:t>
            </a:r>
            <a:endParaRPr lang="en-US" altLang="ja-JP" dirty="0">
              <a:hlinkClick r:id=""/>
            </a:endParaRPr>
          </a:p>
          <a:p>
            <a:endParaRPr lang="en-US" altLang="ja-JP" dirty="0">
              <a:hlinkClick r:id=""/>
            </a:endParaRPr>
          </a:p>
          <a:p>
            <a:endParaRPr lang="en-US" altLang="ja-JP" dirty="0"/>
          </a:p>
        </p:txBody>
      </p:sp>
      <p:sp>
        <p:nvSpPr>
          <p:cNvPr id="7" name="スライド イメージ プレースホルダー 6">
            <a:extLst>
              <a:ext uri="{FF2B5EF4-FFF2-40B4-BE49-F238E27FC236}">
                <a16:creationId xmlns:a16="http://schemas.microsoft.com/office/drawing/2014/main" id="{B1D7B6F2-3252-4DA5-9BC6-02B35091C809}"/>
              </a:ext>
            </a:extLst>
          </p:cNvPr>
          <p:cNvSpPr>
            <a:spLocks noGrp="1" noRot="1" noChangeAspect="1"/>
          </p:cNvSpPr>
          <p:nvPr>
            <p:ph type="sldImg"/>
          </p:nvPr>
        </p:nvSpPr>
        <p:spPr>
          <a:xfrm>
            <a:off x="57150" y="630238"/>
            <a:ext cx="6577013" cy="3698875"/>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98180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災害時には、地域住民の力が大きな役割を果たすことを、阪神・淡路大震災（平成７年１月１７日発生）の例を使って説明します。</a:t>
            </a:r>
            <a:endParaRPr lang="en-US" altLang="ja-JP" dirty="0"/>
          </a:p>
          <a:p>
            <a:pPr marL="175033" indent="-175033">
              <a:buFont typeface="Arial" panose="020B0604020202020204" pitchFamily="34" charset="0"/>
              <a:buChar char="•"/>
            </a:pPr>
            <a:r>
              <a:rPr lang="ja-JP" altLang="en-US" dirty="0"/>
              <a:t>阪神・淡路大震災において、倒壊家屋からの救助のうち、友人・隣人と回答したのは約３割にのぼり、災害時の地域における助け合いの重要性を確認することができます。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DBB03AD1-5D61-4DFE-9E6C-818CD426A665}"/>
              </a:ext>
            </a:extLst>
          </p:cNvPr>
          <p:cNvSpPr>
            <a:spLocks noGrp="1" noRot="1" noChangeAspect="1"/>
          </p:cNvSpPr>
          <p:nvPr>
            <p:ph type="sldImg"/>
          </p:nvPr>
        </p:nvSpPr>
        <p:spPr>
          <a:xfrm>
            <a:off x="160338" y="742950"/>
            <a:ext cx="6513512" cy="3663950"/>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23112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131763" y="1249363"/>
            <a:ext cx="6540500" cy="3679825"/>
          </a:xfrm>
          <a:solidFill>
            <a:srgbClr val="FFFFFF"/>
          </a:solidFill>
          <a:ln/>
        </p:spPr>
      </p:sp>
      <p:sp>
        <p:nvSpPr>
          <p:cNvPr id="93188" name="Rectangle 3"/>
          <p:cNvSpPr>
            <a:spLocks noGrp="1" noChangeArrowheads="1"/>
          </p:cNvSpPr>
          <p:nvPr>
            <p:ph type="body" idx="1"/>
          </p:nvPr>
        </p:nvSpPr>
        <p:spPr>
          <a:xfrm>
            <a:off x="568928" y="5527032"/>
            <a:ext cx="5445760" cy="3913614"/>
          </a:xfrm>
          <a:solidFill>
            <a:srgbClr val="FFFFFF"/>
          </a:solidFill>
          <a:ln/>
        </p:spPr>
        <p:txBody>
          <a:bodyPr/>
          <a:lstStyle/>
          <a:p>
            <a:pPr>
              <a:spcBef>
                <a:spcPts val="1278"/>
              </a:spcBef>
              <a:defRPr/>
            </a:pPr>
            <a:r>
              <a:rPr lang="en-US" altLang="ja-JP" dirty="0"/>
              <a:t>【</a:t>
            </a:r>
            <a:r>
              <a:rPr lang="ja-JP" altLang="en-US" dirty="0"/>
              <a:t>補足説明</a:t>
            </a:r>
            <a:r>
              <a:rPr lang="en-US" altLang="ja-JP" dirty="0" smtClean="0"/>
              <a:t>】</a:t>
            </a:r>
            <a:endParaRPr lang="en-US" altLang="ja-JP" dirty="0" smtClean="0">
              <a:latin typeface="+mn-ea"/>
              <a:ea typeface="+mn-ea"/>
            </a:endParaRPr>
          </a:p>
          <a:p>
            <a:pPr>
              <a:spcBef>
                <a:spcPts val="1278"/>
              </a:spcBef>
              <a:defRPr/>
            </a:pPr>
            <a:r>
              <a:rPr lang="ja-JP" altLang="en-US" dirty="0" smtClean="0">
                <a:latin typeface="+mn-ea"/>
                <a:ea typeface="+mn-ea"/>
              </a:rPr>
              <a:t>・公助の限界を改めて説明します。</a:t>
            </a:r>
            <a:endParaRPr lang="en-US" altLang="ja-JP" dirty="0" smtClean="0">
              <a:latin typeface="+mn-ea"/>
              <a:ea typeface="+mn-ea"/>
            </a:endParaRPr>
          </a:p>
          <a:p>
            <a:pPr>
              <a:spcBef>
                <a:spcPts val="1278"/>
              </a:spcBef>
              <a:defRPr/>
            </a:pPr>
            <a:r>
              <a:rPr lang="ja-JP" altLang="en-US" dirty="0" smtClean="0">
                <a:latin typeface="+mn-ea"/>
                <a:ea typeface="+mn-ea"/>
              </a:rPr>
              <a:t>・大規模</a:t>
            </a:r>
            <a:r>
              <a:rPr lang="ja-JP" altLang="en-US" dirty="0">
                <a:latin typeface="+mn-ea"/>
                <a:ea typeface="+mn-ea"/>
              </a:rPr>
              <a:t>災害時には、消防などの公的機関による救助にはどうしても限界があり、隣近所の助け合いが非常に重要である</a:t>
            </a:r>
            <a:r>
              <a:rPr lang="ja-JP" altLang="en-US" dirty="0" smtClean="0">
                <a:latin typeface="+mn-ea"/>
                <a:ea typeface="+mn-ea"/>
              </a:rPr>
              <a:t>ことを伝えます。</a:t>
            </a:r>
            <a:endParaRPr lang="ja-JP" altLang="ja-JP" dirty="0">
              <a:latin typeface="+mn-ea"/>
              <a:ea typeface="+mn-ea"/>
            </a:endParaRPr>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12013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自助意識の現状について伝えます。</a:t>
            </a:r>
            <a:endParaRPr lang="en-US" altLang="ja-JP" dirty="0" smtClean="0"/>
          </a:p>
          <a:p>
            <a:pPr marL="175033" indent="-175033">
              <a:buFont typeface="Arial" panose="020B0604020202020204" pitchFamily="34" charset="0"/>
              <a:buChar char="•"/>
            </a:pPr>
            <a:r>
              <a:rPr lang="ja-JP" altLang="en-US" dirty="0" smtClean="0"/>
              <a:t>内閣府</a:t>
            </a:r>
            <a:r>
              <a:rPr lang="ja-JP" altLang="en-US" dirty="0"/>
              <a:t>の調査では、自助による準備が不十分であることを説明します</a:t>
            </a:r>
            <a:r>
              <a:rPr lang="ja-JP" altLang="en-US" dirty="0" smtClean="0"/>
              <a:t>。</a:t>
            </a:r>
            <a:endParaRPr lang="en-US" altLang="ja-JP" dirty="0" smtClean="0"/>
          </a:p>
          <a:p>
            <a:pPr marL="175033" indent="-175033">
              <a:buFont typeface="Arial" panose="020B0604020202020204" pitchFamily="34" charset="0"/>
              <a:buChar char="•"/>
            </a:pPr>
            <a:r>
              <a:rPr lang="ja-JP" altLang="en-US" dirty="0" smtClean="0"/>
              <a:t>自助意識の啓蒙も自主防災組織の役割のひとつです。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E31148FC-85F6-4C64-858A-220097513C61}"/>
              </a:ext>
            </a:extLst>
          </p:cNvPr>
          <p:cNvSpPr>
            <a:spLocks noGrp="1" noRot="1" noChangeAspect="1"/>
          </p:cNvSpPr>
          <p:nvPr>
            <p:ph type="sldImg"/>
          </p:nvPr>
        </p:nvSpPr>
        <p:spPr>
          <a:xfrm>
            <a:off x="80963" y="673100"/>
            <a:ext cx="6645275" cy="3738563"/>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84050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補足説明</a:t>
            </a:r>
            <a:r>
              <a:rPr kumimoji="1" lang="en-US" altLang="ja-JP" dirty="0" smtClean="0"/>
              <a:t>】</a:t>
            </a:r>
          </a:p>
          <a:p>
            <a:r>
              <a:rPr kumimoji="1" lang="ja-JP" altLang="en-US" dirty="0" smtClean="0"/>
              <a:t>・公助・共助・自助の担い手とそれぞれの人数や割合を説明します。</a:t>
            </a:r>
            <a:endParaRPr kumimoji="1" lang="en-US" altLang="ja-JP" dirty="0" smtClean="0"/>
          </a:p>
          <a:p>
            <a:r>
              <a:rPr kumimoji="1" lang="ja-JP" altLang="en-US" dirty="0" smtClean="0"/>
              <a:t>・特に公助団体（消防団・自主防災組織）の規模感を知ってもらい、共助活動が拡がっていることを認識してもらいます。</a:t>
            </a:r>
            <a:endParaRPr kumimoji="1" lang="ja-JP" altLang="en-US" dirty="0"/>
          </a:p>
        </p:txBody>
      </p:sp>
      <p:sp>
        <p:nvSpPr>
          <p:cNvPr id="4" name="フッター プレースホルダー 3"/>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02916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0813" y="952500"/>
            <a:ext cx="6503987" cy="3657600"/>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補足説明</a:t>
            </a:r>
            <a:r>
              <a:rPr kumimoji="1" lang="en-US" altLang="ja-JP" dirty="0" smtClean="0"/>
              <a:t>】</a:t>
            </a:r>
          </a:p>
          <a:p>
            <a:r>
              <a:rPr kumimoji="1" lang="ja-JP" altLang="en-US" dirty="0" smtClean="0"/>
              <a:t>・災害対策基本法の自主防災組織の根拠規定（基本理念）を説明します。</a:t>
            </a:r>
            <a:endParaRPr kumimoji="1" lang="ja-JP" altLang="en-US" dirty="0"/>
          </a:p>
        </p:txBody>
      </p:sp>
      <p:sp>
        <p:nvSpPr>
          <p:cNvPr id="5" name="フッター プレースホルダー 4"/>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63</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9665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3838" y="995363"/>
            <a:ext cx="6357937" cy="3576637"/>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フッター プレースホルダー 4"/>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804964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76F4460A-DD77-4435-AD41-2B3602967C83}"/>
              </a:ext>
            </a:extLst>
          </p:cNvPr>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平成</a:t>
            </a:r>
            <a:r>
              <a:rPr lang="en-US" altLang="ja-JP" dirty="0"/>
              <a:t>30</a:t>
            </a:r>
            <a:r>
              <a:rPr lang="ja-JP" altLang="en-US" dirty="0"/>
              <a:t>年</a:t>
            </a:r>
            <a:r>
              <a:rPr lang="en-US" altLang="ja-JP" dirty="0"/>
              <a:t>7</a:t>
            </a:r>
            <a:r>
              <a:rPr lang="ja-JP" altLang="en-US" dirty="0"/>
              <a:t>月豪雨にて、土石流等により、全半壊</a:t>
            </a:r>
            <a:r>
              <a:rPr lang="en-US" altLang="ja-JP" dirty="0"/>
              <a:t>10</a:t>
            </a:r>
            <a:r>
              <a:rPr lang="ja-JP" altLang="en-US" dirty="0"/>
              <a:t>軒、床下浸水</a:t>
            </a:r>
            <a:r>
              <a:rPr lang="en-US" altLang="ja-JP" dirty="0"/>
              <a:t>20</a:t>
            </a:r>
            <a:r>
              <a:rPr lang="ja-JP" altLang="en-US" dirty="0"/>
              <a:t>軒の被害を受けましたが、地域での共助による取組みで死者やけが人がゼロであった事例です。</a:t>
            </a:r>
            <a:endParaRPr lang="en-US" altLang="ja-JP" dirty="0"/>
          </a:p>
          <a:p>
            <a:pPr marL="175033" indent="-175033">
              <a:buFont typeface="Arial" panose="020B0604020202020204" pitchFamily="34" charset="0"/>
              <a:buChar char="•"/>
            </a:pPr>
            <a:r>
              <a:rPr lang="ja-JP" altLang="en-US" dirty="0"/>
              <a:t>緊急告知ラジオは、災害時に市域の防災情報を放送するもので、自治会費で購入し全戸配布しています。</a:t>
            </a:r>
          </a:p>
          <a:p>
            <a:pPr marL="175033" indent="-175033">
              <a:buFont typeface="Arial" panose="020B0604020202020204" pitchFamily="34" charset="0"/>
              <a:buChar char="•"/>
            </a:pPr>
            <a:r>
              <a:rPr lang="ja-JP" altLang="en-US" dirty="0"/>
              <a:t>この他、ハザードマップを全戸に配布し周知し、住民もハザードマップを見ており土砂災害危険箇所と認識していました。</a:t>
            </a:r>
          </a:p>
          <a:p>
            <a:pPr marL="175033" indent="-175033">
              <a:buFont typeface="Arial" panose="020B0604020202020204" pitchFamily="34" charset="0"/>
              <a:buChar char="•"/>
            </a:pPr>
            <a:r>
              <a:rPr lang="ja-JP" altLang="en-US" dirty="0"/>
              <a:t>平成</a:t>
            </a:r>
            <a:r>
              <a:rPr lang="en-US" altLang="ja-JP" dirty="0"/>
              <a:t>26</a:t>
            </a:r>
            <a:r>
              <a:rPr lang="ja-JP" altLang="en-US" dirty="0"/>
              <a:t>年災害を受けて防災に関する取り組みを始め、年１～２回避難訓練を実施していたり、市の出前講座を受講していました。</a:t>
            </a:r>
          </a:p>
          <a:p>
            <a:endParaRPr lang="ja-JP" altLang="en-US" dirty="0"/>
          </a:p>
        </p:txBody>
      </p:sp>
      <p:sp>
        <p:nvSpPr>
          <p:cNvPr id="13" name="スライド イメージ プレースホルダー 12">
            <a:extLst>
              <a:ext uri="{FF2B5EF4-FFF2-40B4-BE49-F238E27FC236}">
                <a16:creationId xmlns:a16="http://schemas.microsoft.com/office/drawing/2014/main" id="{870E6976-BD88-4483-9966-40D472784C02}"/>
              </a:ext>
            </a:extLst>
          </p:cNvPr>
          <p:cNvSpPr>
            <a:spLocks noGrp="1" noRot="1" noChangeAspect="1"/>
          </p:cNvSpPr>
          <p:nvPr>
            <p:ph type="sldImg"/>
          </p:nvPr>
        </p:nvSpPr>
        <p:spPr>
          <a:xfrm>
            <a:off x="107950" y="836613"/>
            <a:ext cx="6591300" cy="3706812"/>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65</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66921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025" y="981075"/>
            <a:ext cx="6407150" cy="3603625"/>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補足説明</a:t>
            </a:r>
            <a:r>
              <a:rPr kumimoji="1" lang="en-US" altLang="ja-JP" dirty="0" smtClean="0"/>
              <a:t>】</a:t>
            </a:r>
          </a:p>
          <a:p>
            <a:r>
              <a:rPr kumimoji="1" lang="ja-JP" altLang="en-US" dirty="0" smtClean="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防災訓練や防災イベントの開催については、準備段階から各種団体の方々と顔が見える関係づくりに励み普段からの連携強化に努める取組みを</a:t>
            </a:r>
            <a:r>
              <a:rPr lang="ja-JP" altLang="en-US" dirty="0" smtClean="0">
                <a:latin typeface="游ゴシック" panose="020B0400000000000000" pitchFamily="50" charset="-128"/>
                <a:ea typeface="游ゴシック" panose="020B0400000000000000" pitchFamily="50" charset="-128"/>
              </a:rPr>
              <a:t>実施しました。</a:t>
            </a:r>
            <a:endParaRPr lang="en-US" altLang="ja-JP" dirty="0" smtClean="0">
              <a:latin typeface="游ゴシック" panose="020B0400000000000000" pitchFamily="50" charset="-128"/>
              <a:ea typeface="游ゴシック" panose="020B0400000000000000" pitchFamily="50" charset="-128"/>
            </a:endParaRPr>
          </a:p>
          <a:p>
            <a:r>
              <a:rPr kumimoji="1" lang="ja-JP" altLang="en-US" dirty="0" smtClean="0"/>
              <a:t>・消防庁の支援事業である「自主防災組織等のリーダー育成・連携促進支援事業（現：消防団・自主防災組織等連携促進支援事業）」の一例です。</a:t>
            </a:r>
            <a:endParaRPr kumimoji="1" lang="ja-JP" altLang="en-US" dirty="0"/>
          </a:p>
        </p:txBody>
      </p:sp>
      <p:sp>
        <p:nvSpPr>
          <p:cNvPr id="5" name="フッター プレースホルダー 4"/>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66</a:t>
            </a:r>
            <a:endParaRPr kumimoji="1" lang="en-US" altLang="ja-JP"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00000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384175" y="1114425"/>
            <a:ext cx="6076950" cy="341788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32300932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smtClean="0"/>
              <a:t>【</a:t>
            </a:r>
            <a:r>
              <a:rPr lang="ja-JP" altLang="en-US" dirty="0" smtClean="0"/>
              <a:t>補足説明</a:t>
            </a:r>
            <a:r>
              <a:rPr lang="en-US" altLang="ja-JP" dirty="0" smtClean="0"/>
              <a:t>】</a:t>
            </a:r>
          </a:p>
          <a:p>
            <a:pPr marL="175033" indent="-175033">
              <a:buFont typeface="Arial" panose="020B0604020202020204" pitchFamily="34" charset="0"/>
              <a:buChar char="•"/>
            </a:pPr>
            <a:r>
              <a:rPr lang="ja-JP" altLang="en-US" dirty="0" smtClean="0"/>
              <a:t>中項目「２．自主防災活動の必要性」で学んだことをまとめます。</a:t>
            </a:r>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006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近年、死者が出る大規模な地震災害が発生しています。</a:t>
            </a:r>
            <a:endParaRPr lang="en-US" altLang="ja-JP" dirty="0"/>
          </a:p>
          <a:p>
            <a:endParaRPr lang="en-US" altLang="ja-JP" dirty="0"/>
          </a:p>
          <a:p>
            <a:pPr marL="175033" indent="-175033">
              <a:buFont typeface="Arial" panose="020B0604020202020204" pitchFamily="34" charset="0"/>
              <a:buChar char="•"/>
            </a:pPr>
            <a:r>
              <a:rPr lang="ja-JP" altLang="en-US" dirty="0"/>
              <a:t>事例１）東日本大震災（気象庁の命名は、平成</a:t>
            </a:r>
            <a:r>
              <a:rPr lang="en-US" altLang="ja-JP" dirty="0"/>
              <a:t>23</a:t>
            </a:r>
            <a:r>
              <a:rPr lang="ja-JP" altLang="en-US" dirty="0"/>
              <a:t>年東北地方太平洋沖地震）：</a:t>
            </a:r>
            <a:r>
              <a:rPr lang="en-US" altLang="ja-JP" dirty="0"/>
              <a:t>2011</a:t>
            </a:r>
            <a:r>
              <a:rPr lang="ja-JP" altLang="en-US" dirty="0"/>
              <a:t>年（平成</a:t>
            </a:r>
            <a:r>
              <a:rPr lang="en-US" altLang="ja-JP" dirty="0"/>
              <a:t>23</a:t>
            </a:r>
            <a:r>
              <a:rPr lang="ja-JP" altLang="en-US" dirty="0"/>
              <a:t>年）</a:t>
            </a:r>
            <a:r>
              <a:rPr lang="en-US" altLang="ja-JP" dirty="0"/>
              <a:t>3</a:t>
            </a:r>
            <a:r>
              <a:rPr lang="ja-JP" altLang="en-US" dirty="0"/>
              <a:t>月</a:t>
            </a:r>
            <a:r>
              <a:rPr lang="en-US" altLang="ja-JP" dirty="0"/>
              <a:t>11</a:t>
            </a:r>
            <a:r>
              <a:rPr lang="ja-JP" altLang="en-US" dirty="0"/>
              <a:t>日。最大震度７。巨大な津波により沿岸部に壊滅的な被害が発生</a:t>
            </a:r>
            <a:r>
              <a:rPr lang="ja-JP" altLang="en-US" dirty="0" smtClean="0"/>
              <a:t>。</a:t>
            </a:r>
            <a:endParaRPr lang="en-US" altLang="ja-JP" dirty="0"/>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215695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事例</a:t>
            </a:r>
            <a:r>
              <a:rPr lang="ja-JP" altLang="en-US" dirty="0"/>
              <a:t>２）平成</a:t>
            </a:r>
            <a:r>
              <a:rPr lang="en-US" altLang="ja-JP" dirty="0"/>
              <a:t>28</a:t>
            </a:r>
            <a:r>
              <a:rPr lang="ja-JP" altLang="en-US" dirty="0"/>
              <a:t>年熊本地震：最初の震度７の地震は</a:t>
            </a:r>
            <a:r>
              <a:rPr lang="en-US" altLang="ja-JP" dirty="0"/>
              <a:t>4</a:t>
            </a:r>
            <a:r>
              <a:rPr lang="ja-JP" altLang="en-US" dirty="0"/>
              <a:t>月</a:t>
            </a:r>
            <a:r>
              <a:rPr lang="en-US" altLang="ja-JP" dirty="0"/>
              <a:t>14</a:t>
            </a:r>
            <a:r>
              <a:rPr lang="ja-JP" altLang="en-US" dirty="0"/>
              <a:t>日</a:t>
            </a:r>
            <a:r>
              <a:rPr lang="en-US" altLang="ja-JP" dirty="0"/>
              <a:t>21</a:t>
            </a:r>
            <a:r>
              <a:rPr lang="ja-JP" altLang="en-US" dirty="0"/>
              <a:t>時</a:t>
            </a:r>
            <a:r>
              <a:rPr lang="en-US" altLang="ja-JP" dirty="0"/>
              <a:t>26</a:t>
            </a:r>
            <a:r>
              <a:rPr lang="ja-JP" altLang="en-US" dirty="0"/>
              <a:t>分、</a:t>
            </a:r>
            <a:r>
              <a:rPr lang="en-US" altLang="ja-JP" dirty="0"/>
              <a:t>2</a:t>
            </a:r>
            <a:r>
              <a:rPr lang="ja-JP" altLang="en-US" dirty="0"/>
              <a:t>回目の震度</a:t>
            </a:r>
            <a:r>
              <a:rPr lang="en-US" altLang="ja-JP" dirty="0"/>
              <a:t>7</a:t>
            </a:r>
            <a:r>
              <a:rPr lang="ja-JP" altLang="en-US" dirty="0"/>
              <a:t>の地震（本震）は</a:t>
            </a:r>
            <a:r>
              <a:rPr lang="en-US" altLang="ja-JP" dirty="0"/>
              <a:t>4</a:t>
            </a:r>
            <a:r>
              <a:rPr lang="ja-JP" altLang="en-US" dirty="0"/>
              <a:t>月</a:t>
            </a:r>
            <a:r>
              <a:rPr lang="en-US" altLang="ja-JP" dirty="0"/>
              <a:t>16</a:t>
            </a:r>
            <a:r>
              <a:rPr lang="ja-JP" altLang="en-US" dirty="0"/>
              <a:t>日。最大震度７（</a:t>
            </a:r>
            <a:r>
              <a:rPr lang="en-US" altLang="ja-JP" dirty="0"/>
              <a:t>2</a:t>
            </a:r>
            <a:r>
              <a:rPr lang="ja-JP" altLang="en-US" dirty="0"/>
              <a:t>回）。</a:t>
            </a:r>
            <a:endParaRPr lang="en-US" altLang="ja-JP" dirty="0"/>
          </a:p>
          <a:p>
            <a:pPr marL="175033" indent="-175033">
              <a:buFont typeface="Arial" panose="020B0604020202020204" pitchFamily="34" charset="0"/>
              <a:buChar char="•"/>
            </a:pPr>
            <a:r>
              <a:rPr lang="ja-JP" altLang="en-US" dirty="0"/>
              <a:t>事例３）大阪府北部を震源とする地震：</a:t>
            </a:r>
            <a:r>
              <a:rPr lang="en-US" altLang="ja-JP" dirty="0"/>
              <a:t>2018</a:t>
            </a:r>
            <a:r>
              <a:rPr lang="ja-JP" altLang="en-US" dirty="0"/>
              <a:t>年（平成</a:t>
            </a:r>
            <a:r>
              <a:rPr lang="en-US" altLang="ja-JP" dirty="0"/>
              <a:t>30</a:t>
            </a:r>
            <a:r>
              <a:rPr lang="ja-JP" altLang="en-US" dirty="0"/>
              <a:t>年）</a:t>
            </a:r>
            <a:r>
              <a:rPr lang="en-US" altLang="ja-JP" dirty="0"/>
              <a:t>6</a:t>
            </a:r>
            <a:r>
              <a:rPr lang="ja-JP" altLang="en-US" dirty="0"/>
              <a:t>月</a:t>
            </a:r>
            <a:r>
              <a:rPr lang="en-US" altLang="ja-JP" dirty="0"/>
              <a:t>18</a:t>
            </a:r>
            <a:r>
              <a:rPr lang="ja-JP" altLang="en-US" dirty="0"/>
              <a:t>日。最大震度</a:t>
            </a:r>
            <a:r>
              <a:rPr lang="en-US" altLang="ja-JP" dirty="0"/>
              <a:t>6</a:t>
            </a:r>
            <a:r>
              <a:rPr lang="ja-JP" altLang="en-US" dirty="0"/>
              <a:t>弱。小学校のプール沿いのブロック塀が倒壊し死亡事故発生。</a:t>
            </a:r>
            <a:endParaRPr lang="en-US" altLang="ja-JP" dirty="0"/>
          </a:p>
          <a:p>
            <a:pPr marL="175033" indent="-175033">
              <a:buFont typeface="Arial" panose="020B0604020202020204" pitchFamily="34" charset="0"/>
              <a:buChar char="•"/>
            </a:pPr>
            <a:r>
              <a:rPr lang="ja-JP" altLang="en-US" dirty="0"/>
              <a:t>事例４）北海道胆振</a:t>
            </a:r>
            <a:r>
              <a:rPr lang="en-US" altLang="ja-JP" dirty="0"/>
              <a:t>(</a:t>
            </a:r>
            <a:r>
              <a:rPr lang="ja-JP" altLang="en-US" dirty="0"/>
              <a:t>いぶり</a:t>
            </a:r>
            <a:r>
              <a:rPr lang="en-US" altLang="ja-JP" dirty="0"/>
              <a:t>)</a:t>
            </a:r>
            <a:r>
              <a:rPr lang="ja-JP" altLang="en-US" dirty="0"/>
              <a:t>東部地震：</a:t>
            </a:r>
            <a:r>
              <a:rPr lang="en-US" altLang="ja-JP" dirty="0"/>
              <a:t>2018</a:t>
            </a:r>
            <a:r>
              <a:rPr lang="ja-JP" altLang="en-US" dirty="0"/>
              <a:t>年（平成</a:t>
            </a:r>
            <a:r>
              <a:rPr lang="en-US" altLang="ja-JP" dirty="0"/>
              <a:t>30</a:t>
            </a:r>
            <a:r>
              <a:rPr lang="ja-JP" altLang="en-US" dirty="0"/>
              <a:t>年）</a:t>
            </a:r>
            <a:r>
              <a:rPr lang="en-US" altLang="ja-JP" dirty="0"/>
              <a:t>9</a:t>
            </a:r>
            <a:r>
              <a:rPr lang="ja-JP" altLang="en-US" dirty="0"/>
              <a:t>月</a:t>
            </a:r>
            <a:r>
              <a:rPr lang="en-US" altLang="ja-JP" dirty="0"/>
              <a:t>6</a:t>
            </a:r>
            <a:r>
              <a:rPr lang="ja-JP" altLang="en-US" dirty="0"/>
              <a:t>日。最大震度</a:t>
            </a:r>
            <a:r>
              <a:rPr lang="en-US" altLang="ja-JP" dirty="0"/>
              <a:t>7</a:t>
            </a:r>
            <a:r>
              <a:rPr lang="ja-JP" altLang="en-US" dirty="0"/>
              <a:t>。大規模な土砂崩れが発生。道内の離島などを除くほぼ全域約</a:t>
            </a:r>
            <a:r>
              <a:rPr lang="en-US" altLang="ja-JP" dirty="0"/>
              <a:t>295</a:t>
            </a:r>
            <a:r>
              <a:rPr lang="ja-JP" altLang="en-US" dirty="0"/>
              <a:t>万戸で停電。</a:t>
            </a:r>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254000" y="704850"/>
            <a:ext cx="6337300" cy="35655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6</a:t>
            </a:r>
            <a:endParaRPr kumimoji="1" lang="ja-JP" altLang="en-US" dirty="0"/>
          </a:p>
        </p:txBody>
      </p:sp>
    </p:spTree>
    <p:extLst>
      <p:ext uri="{BB962C8B-B14F-4D97-AF65-F5344CB8AC3E}">
        <p14:creationId xmlns:p14="http://schemas.microsoft.com/office/powerpoint/2010/main" val="2395104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F02476-7390-4637-98E0-650D2ABD6C78}"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45556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F84153-7DD7-4F01-8E31-C46E086DF9FB}"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575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F9602EB-ACA5-4D2D-8A7D-E4462C7F93A7}"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91378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171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402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18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1201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29286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6116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4546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53431-7E4C-489E-AAB9-54031FAA49D9}"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2256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96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2381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7CC546B-3395-4F5E-BD59-CCD690F6BEF8}"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F126F7ED-BDC0-44DB-A17E-DE20B42858F1}"/>
              </a:ext>
            </a:extLst>
          </p:cNvPr>
          <p:cNvSpPr>
            <a:spLocks noGrp="1"/>
          </p:cNvSpPr>
          <p:nvPr>
            <p:ph type="sldNum" sz="quarter" idx="12"/>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91274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697"/>
            <a:ext cx="12192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D8749AC-120A-49E8-B2BD-A471ABBF066A}"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692364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12192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BA49A4-688C-4164-96B8-A5E5D6A9BE08}"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792989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88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115854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7334B73C-8F24-4B1D-A550-006D2E390448}"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85689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14E9FAF-E87E-492F-8657-E5C83255BEDF}" type="datetime1">
              <a:rPr kumimoji="1" lang="ja-JP" altLang="en-US" smtClean="0"/>
              <a:t>2021/3/18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77034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B2654B9-6FC4-4F2F-BB6D-7FBC5FA6774C}" type="datetime1">
              <a:rPr kumimoji="1" lang="ja-JP" altLang="en-US" smtClean="0"/>
              <a:t>2021/3/18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28710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990570-62BE-434E-94E4-3093C6B8E191}"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3323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067685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265538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99403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5F1380-C51C-4617-9472-731B35D16C99}"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047457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9F5646-50CA-4DBF-A303-550230EF3F9E}"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896410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F940B18-BCFD-4BCA-86FE-BC9115F6A4A4}"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287727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6666E2B-BACB-49EE-9C1B-031D7F6C61BD}" type="datetime1">
              <a:rPr kumimoji="1" lang="ja-JP" altLang="en-US" smtClean="0"/>
              <a:t>2021/3/18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710398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433968"/>
            <a:ext cx="10515600" cy="960889"/>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5" name="テキスト ボックス 4">
            <a:extLst>
              <a:ext uri="{FF2B5EF4-FFF2-40B4-BE49-F238E27FC236}">
                <a16:creationId xmlns:a16="http://schemas.microsoft.com/office/drawing/2014/main" id="{B68C7A28-C6F5-42AB-BF50-A2B4FFE7F667}"/>
              </a:ext>
            </a:extLst>
          </p:cNvPr>
          <p:cNvSpPr txBox="1"/>
          <p:nvPr userDrawn="1"/>
        </p:nvSpPr>
        <p:spPr>
          <a:xfrm>
            <a:off x="2766793" y="798666"/>
            <a:ext cx="4977645" cy="461665"/>
          </a:xfrm>
          <a:prstGeom prst="rect">
            <a:avLst/>
          </a:prstGeom>
          <a:noFill/>
        </p:spPr>
        <p:txBody>
          <a:bodyPr wrap="none" rtlCol="0">
            <a:spAutoFit/>
          </a:bodyPr>
          <a:lstStyle/>
          <a:p>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自主防災組織等のリーダー育成研修</a:t>
            </a:r>
          </a:p>
        </p:txBody>
      </p:sp>
    </p:spTree>
    <p:extLst>
      <p:ext uri="{BB962C8B-B14F-4D97-AF65-F5344CB8AC3E}">
        <p14:creationId xmlns:p14="http://schemas.microsoft.com/office/powerpoint/2010/main" val="376119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166E6E-414A-4F87-A1DD-6411124A305F}"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83050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200864B-078D-4A37-A6DD-748FC0383A5D}" type="datetime1">
              <a:rPr kumimoji="1" lang="ja-JP" altLang="en-US" smtClean="0"/>
              <a:t>2021/3/18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55108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7E333DC-62DB-4321-814D-159410CB39A3}" type="datetime1">
              <a:rPr kumimoji="1" lang="ja-JP" altLang="en-US" smtClean="0"/>
              <a:t>2021/3/18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25221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675F9-8F35-4824-85F7-AB415ACD4434}" type="datetime1">
              <a:rPr kumimoji="1" lang="ja-JP" altLang="en-US" smtClean="0"/>
              <a:t>2021/3/18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628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775857-0F72-4DBB-9F73-838638F6811A}"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428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61D5B94-0420-4860-8958-5B41642A45D9}" type="datetime1">
              <a:rPr kumimoji="1" lang="ja-JP" altLang="en-US" smtClean="0"/>
              <a:t>2021/3/18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8861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AEC87-47F4-4E8A-81F3-EFC71F70D697}" type="datetime1">
              <a:rPr kumimoji="1" lang="ja-JP" altLang="en-US" smtClean="0"/>
              <a:t>2021/3/18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28068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84" r:id="rId15"/>
    <p:sldLayoutId id="2147483662" r:id="rId16"/>
    <p:sldLayoutId id="2147483665" r:id="rId17"/>
    <p:sldLayoutId id="2147483666" r:id="rId18"/>
    <p:sldLayoutId id="2147483667"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1D007-B7BA-4D77-AF5E-3F2D8CB018E9}" type="datetime1">
              <a:rPr kumimoji="1" lang="ja-JP" altLang="en-US" smtClean="0"/>
              <a:t>2021/3/18</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8500645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855677" y="1065403"/>
            <a:ext cx="10511406" cy="687896"/>
          </a:xfrm>
        </p:spPr>
        <p:txBody>
          <a:bodyPr>
            <a:noAutofit/>
          </a:bodyPr>
          <a:lstStyle/>
          <a:p>
            <a:pPr>
              <a:lnSpc>
                <a:spcPct val="150000"/>
              </a:lnSpc>
            </a:pPr>
            <a:r>
              <a:rPr lang="ja-JP" altLang="en-US"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防災リーダーの役割</a:t>
            </a:r>
            <a:r>
              <a:rPr lang="en-US" altLang="ja-JP"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住民(</a:t>
            </a:r>
            <a:r>
              <a:rPr lang="ja-JP" altLang="en-US"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構成員)の自助意識を高めるには</a:t>
            </a:r>
          </a:p>
        </p:txBody>
      </p:sp>
      <p:sp>
        <p:nvSpPr>
          <p:cNvPr id="3" name="正方形/長方形 2">
            <a:extLst>
              <a:ext uri="{FF2B5EF4-FFF2-40B4-BE49-F238E27FC236}">
                <a16:creationId xmlns:a16="http://schemas.microsoft.com/office/drawing/2014/main" id="{95A81B4A-9519-4B31-95F7-349F2404619F}"/>
              </a:ext>
            </a:extLst>
          </p:cNvPr>
          <p:cNvSpPr/>
          <p:nvPr/>
        </p:nvSpPr>
        <p:spPr>
          <a:xfrm>
            <a:off x="855677" y="2209190"/>
            <a:ext cx="10511406" cy="2252924"/>
          </a:xfrm>
          <a:prstGeom prst="rect">
            <a:avLst/>
          </a:prstGeom>
        </p:spPr>
        <p:txBody>
          <a:bodyPr wrap="square">
            <a:spAutoFit/>
          </a:bodyPr>
          <a:lstStyle/>
          <a:p>
            <a:pPr algn="ctr">
              <a:lnSpc>
                <a:spcPct val="130000"/>
              </a:lnSpc>
            </a:pPr>
            <a:r>
              <a:rPr lang="ja-JP" altLang="en-US" sz="5400" spc="300" dirty="0">
                <a:solidFill>
                  <a:srgbClr val="35A16B"/>
                </a:solidFill>
                <a:latin typeface="HGP創英角ｺﾞｼｯｸUB" panose="020B0900000000000000" pitchFamily="50" charset="-128"/>
                <a:ea typeface="HGP創英角ｺﾞｼｯｸUB" panose="020B0900000000000000" pitchFamily="50" charset="-128"/>
              </a:rPr>
              <a:t>地域の災害発生のおそれと</a:t>
            </a:r>
            <a:endParaRPr lang="en-US" altLang="ja-JP" sz="5400" spc="300" dirty="0">
              <a:solidFill>
                <a:srgbClr val="35A16B"/>
              </a:solidFill>
              <a:latin typeface="HGP創英角ｺﾞｼｯｸUB" panose="020B0900000000000000" pitchFamily="50" charset="-128"/>
              <a:ea typeface="HGP創英角ｺﾞｼｯｸUB" panose="020B0900000000000000" pitchFamily="50" charset="-128"/>
            </a:endParaRPr>
          </a:p>
          <a:p>
            <a:pPr algn="ctr">
              <a:lnSpc>
                <a:spcPct val="130000"/>
              </a:lnSpc>
            </a:pPr>
            <a:r>
              <a:rPr lang="ja-JP" altLang="en-US" sz="5400" spc="300" dirty="0">
                <a:solidFill>
                  <a:srgbClr val="35A16B"/>
                </a:solidFill>
                <a:latin typeface="HGP創英角ｺﾞｼｯｸUB" panose="020B0900000000000000" pitchFamily="50" charset="-128"/>
                <a:ea typeface="HGP創英角ｺﾞｼｯｸUB" panose="020B0900000000000000" pitchFamily="50" charset="-128"/>
              </a:rPr>
              <a:t>自主防災活動の必要性</a:t>
            </a:r>
          </a:p>
        </p:txBody>
      </p:sp>
    </p:spTree>
    <p:extLst>
      <p:ext uri="{BB962C8B-B14F-4D97-AF65-F5344CB8AC3E}">
        <p14:creationId xmlns:p14="http://schemas.microsoft.com/office/powerpoint/2010/main" val="3797087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277949"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発生している地震災害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写真：内閣府防災情報の</a:t>
            </a:r>
            <a:r>
              <a:rPr lang="ja-JP" altLang="en-US" sz="1000" spc="300" dirty="0" smtClean="0">
                <a:solidFill>
                  <a:schemeClr val="tx1">
                    <a:lumMod val="75000"/>
                    <a:lumOff val="25000"/>
                  </a:schemeClr>
                </a:solidFill>
                <a:latin typeface="HGPｺﾞｼｯｸM" panose="020B0600000000000000" pitchFamily="50" charset="-128"/>
                <a:ea typeface="HGPｺﾞｼｯｸM" panose="020B0600000000000000" pitchFamily="50" charset="-128"/>
              </a:rPr>
              <a:t>ページ</a:t>
            </a:r>
            <a:endPar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事例３）</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a:latin typeface="HGP創英角ｺﾞｼｯｸUB" panose="020B0900000000000000" pitchFamily="50" charset="-128"/>
                <a:ea typeface="HGP創英角ｺﾞｼｯｸUB" panose="020B0900000000000000" pitchFamily="50" charset="-128"/>
              </a:rPr>
              <a:t>大阪府北部を震源とする</a:t>
            </a:r>
            <a:r>
              <a:rPr lang="ja-JP" altLang="en-US" sz="3600" dirty="0" smtClean="0">
                <a:latin typeface="HGP創英角ｺﾞｼｯｸUB" panose="020B0900000000000000" pitchFamily="50" charset="-128"/>
                <a:ea typeface="HGP創英角ｺﾞｼｯｸUB" panose="020B0900000000000000" pitchFamily="50" charset="-128"/>
              </a:rPr>
              <a:t>地震</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A4F4E249-4E19-4281-B61F-5D66C924C53A}"/>
              </a:ext>
            </a:extLst>
          </p:cNvPr>
          <p:cNvSpPr txBox="1"/>
          <p:nvPr/>
        </p:nvSpPr>
        <p:spPr>
          <a:xfrm>
            <a:off x="555685" y="4379315"/>
            <a:ext cx="3249060"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en-US" altLang="ja-JP" sz="1600" dirty="0" smtClean="0">
                <a:latin typeface="HGP創英角ｺﾞｼｯｸUB" panose="020B0900000000000000" pitchFamily="50" charset="-128"/>
                <a:ea typeface="HGP創英角ｺﾞｼｯｸUB" panose="020B0900000000000000" pitchFamily="50" charset="-128"/>
              </a:rPr>
              <a:t>2018</a:t>
            </a:r>
            <a:r>
              <a:rPr lang="ja-JP" altLang="en-US" sz="1600" dirty="0" smtClean="0">
                <a:latin typeface="HGP創英角ｺﾞｼｯｸUB" panose="020B0900000000000000" pitchFamily="50" charset="-128"/>
                <a:ea typeface="HGP創英角ｺﾞｼｯｸUB" panose="020B0900000000000000" pitchFamily="50" charset="-128"/>
              </a:rPr>
              <a:t>年 （</a:t>
            </a:r>
            <a:r>
              <a:rPr lang="ja-JP" altLang="en-US" sz="1600" dirty="0">
                <a:latin typeface="HGP創英角ｺﾞｼｯｸUB" panose="020B0900000000000000" pitchFamily="50" charset="-128"/>
                <a:ea typeface="HGP創英角ｺﾞｼｯｸUB" panose="020B0900000000000000" pitchFamily="50" charset="-128"/>
              </a:rPr>
              <a:t>平成</a:t>
            </a:r>
            <a:r>
              <a:rPr lang="en-US" altLang="ja-JP" sz="1600" dirty="0">
                <a:latin typeface="HGP創英角ｺﾞｼｯｸUB" panose="020B0900000000000000" pitchFamily="50" charset="-128"/>
                <a:ea typeface="HGP創英角ｺﾞｼｯｸUB" panose="020B0900000000000000" pitchFamily="50" charset="-128"/>
              </a:rPr>
              <a:t>30</a:t>
            </a:r>
            <a:r>
              <a:rPr lang="ja-JP" altLang="en-US" sz="1600" dirty="0">
                <a:latin typeface="HGP創英角ｺﾞｼｯｸUB" panose="020B0900000000000000" pitchFamily="50" charset="-128"/>
                <a:ea typeface="HGP創英角ｺﾞｼｯｸUB" panose="020B0900000000000000" pitchFamily="50" charset="-128"/>
              </a:rPr>
              <a:t>年</a:t>
            </a:r>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6</a:t>
            </a:r>
            <a:r>
              <a:rPr lang="ja-JP" altLang="en-US" sz="1600" dirty="0" smtClean="0">
                <a:latin typeface="HGP創英角ｺﾞｼｯｸUB" panose="020B0900000000000000" pitchFamily="50" charset="-128"/>
                <a:ea typeface="HGP創英角ｺﾞｼｯｸUB" panose="020B0900000000000000" pitchFamily="50" charset="-128"/>
              </a:rPr>
              <a:t>月</a:t>
            </a:r>
            <a:r>
              <a:rPr lang="en-US" altLang="ja-JP" sz="1600" dirty="0">
                <a:latin typeface="HGP創英角ｺﾞｼｯｸUB" panose="020B0900000000000000" pitchFamily="50" charset="-128"/>
                <a:ea typeface="HGP創英角ｺﾞｼｯｸUB" panose="020B0900000000000000" pitchFamily="50" charset="-128"/>
              </a:rPr>
              <a:t>18</a:t>
            </a:r>
            <a:r>
              <a:rPr lang="ja-JP" altLang="en-US" sz="1600" dirty="0" smtClean="0">
                <a:latin typeface="HGP創英角ｺﾞｼｯｸUB" panose="020B0900000000000000" pitchFamily="50" charset="-128"/>
                <a:ea typeface="HGP創英角ｺﾞｼｯｸUB" panose="020B0900000000000000" pitchFamily="50" charset="-128"/>
              </a:rPr>
              <a:t>日</a:t>
            </a:r>
            <a:endParaRPr lang="ja-JP" altLang="en-US" sz="1600" dirty="0">
              <a:latin typeface="HGP創英角ｺﾞｼｯｸUB" panose="020B0900000000000000" pitchFamily="50" charset="-128"/>
              <a:ea typeface="HGP創英角ｺﾞｼｯｸUB" panose="020B0900000000000000" pitchFamily="50" charset="-128"/>
            </a:endParaRPr>
          </a:p>
        </p:txBody>
      </p:sp>
      <p:pic>
        <p:nvPicPr>
          <p:cNvPr id="13" name="図 12" descr="建物, 屋外, 電車, ストリート が含まれている画像&#10;&#10;自動的に生成された説明">
            <a:extLst>
              <a:ext uri="{FF2B5EF4-FFF2-40B4-BE49-F238E27FC236}">
                <a16:creationId xmlns:a16="http://schemas.microsoft.com/office/drawing/2014/main" id="{DA3554EC-CB95-4D33-832E-B004B0DE9498}"/>
              </a:ext>
            </a:extLst>
          </p:cNvPr>
          <p:cNvPicPr>
            <a:picLocks/>
          </p:cNvPicPr>
          <p:nvPr/>
        </p:nvPicPr>
        <p:blipFill rotWithShape="1">
          <a:blip r:embed="rId3">
            <a:extLst>
              <a:ext uri="{28A0092B-C50C-407E-A947-70E740481C1C}">
                <a14:useLocalDpi xmlns:a14="http://schemas.microsoft.com/office/drawing/2010/main" val="0"/>
              </a:ext>
            </a:extLst>
          </a:blip>
          <a:srcRect l="3929" r="6241"/>
          <a:stretch/>
        </p:blipFill>
        <p:spPr>
          <a:xfrm>
            <a:off x="3941379" y="1364865"/>
            <a:ext cx="7714593" cy="5189759"/>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7</a:t>
            </a:r>
          </a:p>
          <a:p>
            <a:endParaRPr kumimoji="1" lang="ja-JP" altLang="en-US" dirty="0"/>
          </a:p>
        </p:txBody>
      </p:sp>
    </p:spTree>
    <p:extLst>
      <p:ext uri="{BB962C8B-B14F-4D97-AF65-F5344CB8AC3E}">
        <p14:creationId xmlns:p14="http://schemas.microsoft.com/office/powerpoint/2010/main" val="3361524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277949"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発生している地震災害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a:t>
            </a:r>
            <a:r>
              <a:rPr lang="ja-JP" altLang="en-US" sz="1000" spc="300" dirty="0" smtClean="0">
                <a:solidFill>
                  <a:schemeClr val="tx1">
                    <a:lumMod val="75000"/>
                    <a:lumOff val="25000"/>
                  </a:schemeClr>
                </a:solidFill>
                <a:latin typeface="HGPｺﾞｼｯｸM" panose="020B0600000000000000" pitchFamily="50" charset="-128"/>
                <a:ea typeface="HGPｺﾞｼｯｸM" panose="020B0600000000000000" pitchFamily="50" charset="-128"/>
              </a:rPr>
              <a:t>ホームページ</a:t>
            </a:r>
            <a:endPar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事例４）</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241302"/>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北海道</a:t>
            </a:r>
            <a:endParaRPr lang="en-US" altLang="ja-JP"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胆振</a:t>
            </a:r>
            <a:r>
              <a:rPr lang="ja-JP" altLang="en-US" sz="3600" dirty="0">
                <a:latin typeface="HGP創英角ｺﾞｼｯｸUB" panose="020B0900000000000000" pitchFamily="50" charset="-128"/>
                <a:ea typeface="HGP創英角ｺﾞｼｯｸUB" panose="020B0900000000000000" pitchFamily="50" charset="-128"/>
              </a:rPr>
              <a:t>東部</a:t>
            </a:r>
            <a:r>
              <a:rPr lang="ja-JP" altLang="en-US" sz="3600" dirty="0" smtClean="0">
                <a:latin typeface="HGP創英角ｺﾞｼｯｸUB" panose="020B0900000000000000" pitchFamily="50" charset="-128"/>
                <a:ea typeface="HGP創英角ｺﾞｼｯｸUB" panose="020B0900000000000000" pitchFamily="50" charset="-128"/>
              </a:rPr>
              <a:t>地震</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A4F4E249-4E19-4281-B61F-5D66C924C53A}"/>
              </a:ext>
            </a:extLst>
          </p:cNvPr>
          <p:cNvSpPr txBox="1"/>
          <p:nvPr/>
        </p:nvSpPr>
        <p:spPr>
          <a:xfrm>
            <a:off x="555685" y="4379315"/>
            <a:ext cx="3249060"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en-US" altLang="ja-JP" sz="1600" dirty="0" smtClean="0">
                <a:latin typeface="HGP創英角ｺﾞｼｯｸUB" panose="020B0900000000000000" pitchFamily="50" charset="-128"/>
                <a:ea typeface="HGP創英角ｺﾞｼｯｸUB" panose="020B0900000000000000" pitchFamily="50" charset="-128"/>
              </a:rPr>
              <a:t>2018</a:t>
            </a:r>
            <a:r>
              <a:rPr lang="ja-JP" altLang="en-US" sz="1600" dirty="0" smtClean="0">
                <a:latin typeface="HGP創英角ｺﾞｼｯｸUB" panose="020B0900000000000000" pitchFamily="50" charset="-128"/>
                <a:ea typeface="HGP創英角ｺﾞｼｯｸUB" panose="020B0900000000000000" pitchFamily="50" charset="-128"/>
              </a:rPr>
              <a:t>年 （</a:t>
            </a:r>
            <a:r>
              <a:rPr lang="ja-JP" altLang="en-US" sz="1600" dirty="0">
                <a:latin typeface="HGP創英角ｺﾞｼｯｸUB" panose="020B0900000000000000" pitchFamily="50" charset="-128"/>
                <a:ea typeface="HGP創英角ｺﾞｼｯｸUB" panose="020B0900000000000000" pitchFamily="50" charset="-128"/>
              </a:rPr>
              <a:t>平成</a:t>
            </a:r>
            <a:r>
              <a:rPr lang="en-US" altLang="ja-JP" sz="1600" dirty="0">
                <a:latin typeface="HGP創英角ｺﾞｼｯｸUB" panose="020B0900000000000000" pitchFamily="50" charset="-128"/>
                <a:ea typeface="HGP創英角ｺﾞｼｯｸUB" panose="020B0900000000000000" pitchFamily="50" charset="-128"/>
              </a:rPr>
              <a:t>30</a:t>
            </a:r>
            <a:r>
              <a:rPr lang="ja-JP" altLang="en-US" sz="1600" dirty="0">
                <a:latin typeface="HGP創英角ｺﾞｼｯｸUB" panose="020B0900000000000000" pitchFamily="50" charset="-128"/>
                <a:ea typeface="HGP創英角ｺﾞｼｯｸUB" panose="020B0900000000000000" pitchFamily="50" charset="-128"/>
              </a:rPr>
              <a:t>年</a:t>
            </a:r>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9</a:t>
            </a:r>
            <a:r>
              <a:rPr lang="ja-JP" altLang="en-US" sz="1600" dirty="0">
                <a:latin typeface="HGP創英角ｺﾞｼｯｸUB" panose="020B0900000000000000" pitchFamily="50" charset="-128"/>
                <a:ea typeface="HGP創英角ｺﾞｼｯｸUB" panose="020B0900000000000000" pitchFamily="50" charset="-128"/>
              </a:rPr>
              <a:t>月</a:t>
            </a:r>
            <a:r>
              <a:rPr lang="en-US" altLang="ja-JP" sz="1600" dirty="0">
                <a:latin typeface="HGP創英角ｺﾞｼｯｸUB" panose="020B0900000000000000" pitchFamily="50" charset="-128"/>
                <a:ea typeface="HGP創英角ｺﾞｼｯｸUB" panose="020B0900000000000000" pitchFamily="50" charset="-128"/>
              </a:rPr>
              <a:t>6</a:t>
            </a:r>
            <a:r>
              <a:rPr lang="ja-JP" altLang="en-US" sz="1600" dirty="0" smtClean="0">
                <a:latin typeface="HGP創英角ｺﾞｼｯｸUB" panose="020B0900000000000000" pitchFamily="50" charset="-128"/>
                <a:ea typeface="HGP創英角ｺﾞｼｯｸUB" panose="020B0900000000000000" pitchFamily="50" charset="-128"/>
              </a:rPr>
              <a:t>日</a:t>
            </a:r>
            <a:endParaRPr lang="ja-JP" altLang="en-US" sz="1600" dirty="0">
              <a:latin typeface="HGP創英角ｺﾞｼｯｸUB" panose="020B0900000000000000" pitchFamily="50" charset="-128"/>
              <a:ea typeface="HGP創英角ｺﾞｼｯｸUB" panose="020B0900000000000000" pitchFamily="50" charset="-128"/>
            </a:endParaRPr>
          </a:p>
        </p:txBody>
      </p:sp>
      <p:pic>
        <p:nvPicPr>
          <p:cNvPr id="12" name="図 11" descr="山, 自然, 屋外, 草 が含まれている画像&#10;&#10;自動的に生成された説明">
            <a:extLst>
              <a:ext uri="{FF2B5EF4-FFF2-40B4-BE49-F238E27FC236}">
                <a16:creationId xmlns:a16="http://schemas.microsoft.com/office/drawing/2014/main" id="{A55B8A66-2C81-4B75-B23C-30D1D073E606}"/>
              </a:ext>
            </a:extLst>
          </p:cNvPr>
          <p:cNvPicPr>
            <a:picLocks/>
          </p:cNvPicPr>
          <p:nvPr/>
        </p:nvPicPr>
        <p:blipFill rotWithShape="1">
          <a:blip r:embed="rId3">
            <a:extLst>
              <a:ext uri="{28A0092B-C50C-407E-A947-70E740481C1C}">
                <a14:useLocalDpi xmlns:a14="http://schemas.microsoft.com/office/drawing/2010/main" val="0"/>
              </a:ext>
            </a:extLst>
          </a:blip>
          <a:srcRect l="1222" t="4994" r="2707" b="7880"/>
          <a:stretch/>
        </p:blipFill>
        <p:spPr>
          <a:xfrm>
            <a:off x="3941379" y="1366346"/>
            <a:ext cx="7714593" cy="5181599"/>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8</a:t>
            </a:r>
          </a:p>
          <a:p>
            <a:endParaRPr kumimoji="1" lang="ja-JP" altLang="en-US" dirty="0"/>
          </a:p>
        </p:txBody>
      </p:sp>
    </p:spTree>
    <p:extLst>
      <p:ext uri="{BB962C8B-B14F-4D97-AF65-F5344CB8AC3E}">
        <p14:creationId xmlns:p14="http://schemas.microsoft.com/office/powerpoint/2010/main" val="1835582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2491990" y="2743749"/>
            <a:ext cx="7214717" cy="1382481"/>
          </a:xfrm>
          <a:prstGeom prst="roundRect">
            <a:avLst>
              <a:gd name="adj" fmla="val 9822"/>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200" spc="600" dirty="0" smtClean="0">
                <a:solidFill>
                  <a:schemeClr val="bg1"/>
                </a:solidFill>
                <a:latin typeface="HGP創英角ｺﾞｼｯｸUB" panose="020B0900000000000000" pitchFamily="50" charset="-128"/>
                <a:ea typeface="HGP創英角ｺﾞｼｯｸUB" panose="020B0900000000000000" pitchFamily="50" charset="-128"/>
              </a:rPr>
              <a:t>風水害</a:t>
            </a:r>
            <a:endParaRPr lang="ja-JP" altLang="en-US" sz="4200" spc="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9</a:t>
            </a:r>
            <a:endParaRPr kumimoji="1" lang="en-US" altLang="ja-JP" dirty="0" smtClean="0"/>
          </a:p>
          <a:p>
            <a:endParaRPr kumimoji="1" lang="ja-JP" altLang="en-US" dirty="0"/>
          </a:p>
        </p:txBody>
      </p:sp>
    </p:spTree>
    <p:extLst>
      <p:ext uri="{BB962C8B-B14F-4D97-AF65-F5344CB8AC3E}">
        <p14:creationId xmlns:p14="http://schemas.microsoft.com/office/powerpoint/2010/main" val="1437132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082411"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発生している風水害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写真：国土交通省 国土地理院ホームページ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事例１）</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平成２６年</a:t>
            </a:r>
            <a:endParaRPr lang="en-US" altLang="ja-JP"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８月豪雨</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A4F4E249-4E19-4281-B61F-5D66C924C53A}"/>
              </a:ext>
            </a:extLst>
          </p:cNvPr>
          <p:cNvSpPr txBox="1"/>
          <p:nvPr/>
        </p:nvSpPr>
        <p:spPr>
          <a:xfrm>
            <a:off x="555685" y="4379315"/>
            <a:ext cx="3249060"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a:latin typeface="HGP創英角ｺﾞｼｯｸUB" panose="020B0900000000000000" pitchFamily="50" charset="-128"/>
                <a:ea typeface="HGP創英角ｺﾞｼｯｸUB" panose="020B0900000000000000" pitchFamily="50" charset="-128"/>
              </a:rPr>
              <a:t>（広島市で土砂災害）</a:t>
            </a:r>
          </a:p>
        </p:txBody>
      </p:sp>
      <p:pic>
        <p:nvPicPr>
          <p:cNvPr id="11" name="図 10" descr="岩山の風景&#10;&#10;自動的に生成された説明">
            <a:extLst>
              <a:ext uri="{FF2B5EF4-FFF2-40B4-BE49-F238E27FC236}">
                <a16:creationId xmlns:a16="http://schemas.microsoft.com/office/drawing/2014/main" id="{D3C2E2EC-E3AE-4718-BB10-BDCC38211487}"/>
              </a:ext>
            </a:extLst>
          </p:cNvPr>
          <p:cNvPicPr>
            <a:picLocks/>
          </p:cNvPicPr>
          <p:nvPr/>
        </p:nvPicPr>
        <p:blipFill rotWithShape="1">
          <a:blip r:embed="rId3" cstate="hqprint">
            <a:extLst>
              <a:ext uri="{28A0092B-C50C-407E-A947-70E740481C1C}">
                <a14:useLocalDpi xmlns:a14="http://schemas.microsoft.com/office/drawing/2010/main" val="0"/>
              </a:ext>
            </a:extLst>
          </a:blip>
          <a:srcRect l="8245" t="-209" r="-62" b="209"/>
          <a:stretch/>
        </p:blipFill>
        <p:spPr>
          <a:xfrm>
            <a:off x="4992013" y="1364865"/>
            <a:ext cx="6663959" cy="5183079"/>
          </a:xfrm>
          <a:prstGeom prst="rect">
            <a:avLst/>
          </a:prstGeom>
        </p:spPr>
      </p:pic>
      <p:sp>
        <p:nvSpPr>
          <p:cNvPr id="12"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10</a:t>
            </a:r>
          </a:p>
          <a:p>
            <a:endParaRPr kumimoji="1" lang="ja-JP" altLang="en-US" dirty="0"/>
          </a:p>
        </p:txBody>
      </p:sp>
    </p:spTree>
    <p:extLst>
      <p:ext uri="{BB962C8B-B14F-4D97-AF65-F5344CB8AC3E}">
        <p14:creationId xmlns:p14="http://schemas.microsoft.com/office/powerpoint/2010/main" val="575073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082411"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発生している風水害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写真：国土交通省ホームページ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事例２）</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平成２９年</a:t>
            </a:r>
            <a:endParaRPr lang="en-US" altLang="ja-JP"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九州</a:t>
            </a:r>
            <a:r>
              <a:rPr lang="ja-JP" altLang="en-US" sz="3600" dirty="0">
                <a:latin typeface="HGP創英角ｺﾞｼｯｸUB" panose="020B0900000000000000" pitchFamily="50" charset="-128"/>
                <a:ea typeface="HGP創英角ｺﾞｼｯｸUB" panose="020B0900000000000000" pitchFamily="50" charset="-128"/>
              </a:rPr>
              <a:t>北部豪雨</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A4F4E249-4E19-4281-B61F-5D66C924C53A}"/>
              </a:ext>
            </a:extLst>
          </p:cNvPr>
          <p:cNvSpPr txBox="1"/>
          <p:nvPr/>
        </p:nvSpPr>
        <p:spPr>
          <a:xfrm>
            <a:off x="555684" y="4379315"/>
            <a:ext cx="4068867"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a:latin typeface="HGP創英角ｺﾞｼｯｸUB" panose="020B0900000000000000" pitchFamily="50" charset="-128"/>
                <a:ea typeface="HGP創英角ｺﾞｼｯｸUB" panose="020B0900000000000000" pitchFamily="50" charset="-128"/>
              </a:rPr>
              <a:t>（福岡県や大分県など</a:t>
            </a:r>
            <a:r>
              <a:rPr lang="ja-JP" altLang="en-US" sz="1600" dirty="0" smtClean="0">
                <a:latin typeface="HGP創英角ｺﾞｼｯｸUB" panose="020B0900000000000000" pitchFamily="50" charset="-128"/>
                <a:ea typeface="HGP創英角ｺﾞｼｯｸUB" panose="020B0900000000000000" pitchFamily="50" charset="-128"/>
              </a:rPr>
              <a:t>で河川</a:t>
            </a:r>
            <a:r>
              <a:rPr lang="ja-JP" altLang="en-US" sz="1600" dirty="0">
                <a:latin typeface="HGP創英角ｺﾞｼｯｸUB" panose="020B0900000000000000" pitchFamily="50" charset="-128"/>
                <a:ea typeface="HGP創英角ｺﾞｼｯｸUB" panose="020B0900000000000000" pitchFamily="50" charset="-128"/>
              </a:rPr>
              <a:t>氾濫、土砂災害）</a:t>
            </a:r>
          </a:p>
        </p:txBody>
      </p:sp>
      <p:pic>
        <p:nvPicPr>
          <p:cNvPr id="13" name="図 12" descr="屋外, 山, 自然, 草 が含まれている画像&#10;&#10;自動的に生成された説明">
            <a:extLst>
              <a:ext uri="{FF2B5EF4-FFF2-40B4-BE49-F238E27FC236}">
                <a16:creationId xmlns:a16="http://schemas.microsoft.com/office/drawing/2014/main" id="{5971E6DF-732D-4AC5-8EA1-2C2D168529DC}"/>
              </a:ext>
            </a:extLst>
          </p:cNvPr>
          <p:cNvPicPr>
            <a:picLocks/>
          </p:cNvPicPr>
          <p:nvPr/>
        </p:nvPicPr>
        <p:blipFill rotWithShape="1">
          <a:blip r:embed="rId3" cstate="hqprint">
            <a:extLst>
              <a:ext uri="{28A0092B-C50C-407E-A947-70E740481C1C}">
                <a14:useLocalDpi xmlns:a14="http://schemas.microsoft.com/office/drawing/2010/main" val="0"/>
              </a:ext>
            </a:extLst>
          </a:blip>
          <a:srcRect l="885" t="66" r="9766" b="1328"/>
          <a:stretch/>
        </p:blipFill>
        <p:spPr>
          <a:xfrm>
            <a:off x="4992012" y="1364864"/>
            <a:ext cx="6663959" cy="5183079"/>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11</a:t>
            </a:r>
          </a:p>
          <a:p>
            <a:endParaRPr kumimoji="1" lang="ja-JP" altLang="en-US" dirty="0"/>
          </a:p>
        </p:txBody>
      </p:sp>
    </p:spTree>
    <p:extLst>
      <p:ext uri="{BB962C8B-B14F-4D97-AF65-F5344CB8AC3E}">
        <p14:creationId xmlns:p14="http://schemas.microsoft.com/office/powerpoint/2010/main" val="410301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082411"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発生している風水害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写真：国土交通省ホームページ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事例３）</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平成３０年</a:t>
            </a:r>
            <a:endParaRPr lang="en-US" altLang="ja-JP"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７月</a:t>
            </a:r>
            <a:r>
              <a:rPr lang="ja-JP" altLang="en-US" sz="3600" dirty="0">
                <a:latin typeface="HGP創英角ｺﾞｼｯｸUB" panose="020B0900000000000000" pitchFamily="50" charset="-128"/>
                <a:ea typeface="HGP創英角ｺﾞｼｯｸUB" panose="020B0900000000000000" pitchFamily="50" charset="-128"/>
              </a:rPr>
              <a:t>豪雨</a:t>
            </a:r>
            <a:endParaRPr lang="en-US" altLang="ja-JP" sz="3200" dirty="0">
              <a:latin typeface="HGP創英角ｺﾞｼｯｸUB" panose="020B0900000000000000" pitchFamily="50" charset="-128"/>
              <a:ea typeface="HGP創英角ｺﾞｼｯｸUB" panose="020B0900000000000000" pitchFamily="50" charset="-128"/>
            </a:endParaRPr>
          </a:p>
        </p:txBody>
      </p:sp>
      <p:pic>
        <p:nvPicPr>
          <p:cNvPr id="12" name="図 11" descr="屋外, 草, 跡, 電車 が含まれている画像&#10;&#10;自動的に生成された説明">
            <a:extLst>
              <a:ext uri="{FF2B5EF4-FFF2-40B4-BE49-F238E27FC236}">
                <a16:creationId xmlns:a16="http://schemas.microsoft.com/office/drawing/2014/main" id="{ABF79FCC-6BD2-4E74-A9BD-8EC9F4D1EF89}"/>
              </a:ext>
            </a:extLst>
          </p:cNvPr>
          <p:cNvPicPr>
            <a:picLocks/>
          </p:cNvPicPr>
          <p:nvPr/>
        </p:nvPicPr>
        <p:blipFill rotWithShape="1">
          <a:blip r:embed="rId3">
            <a:extLst>
              <a:ext uri="{28A0092B-C50C-407E-A947-70E740481C1C}">
                <a14:useLocalDpi xmlns:a14="http://schemas.microsoft.com/office/drawing/2010/main" val="0"/>
              </a:ext>
            </a:extLst>
          </a:blip>
          <a:srcRect t="5118"/>
          <a:stretch/>
        </p:blipFill>
        <p:spPr>
          <a:xfrm>
            <a:off x="4992011" y="1364863"/>
            <a:ext cx="6663959" cy="5183079"/>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12</a:t>
            </a:r>
          </a:p>
          <a:p>
            <a:endParaRPr kumimoji="1" lang="ja-JP" altLang="en-US" dirty="0"/>
          </a:p>
        </p:txBody>
      </p:sp>
    </p:spTree>
    <p:extLst>
      <p:ext uri="{BB962C8B-B14F-4D97-AF65-F5344CB8AC3E}">
        <p14:creationId xmlns:p14="http://schemas.microsoft.com/office/powerpoint/2010/main" val="3700712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082411"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発生している風水害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写真：国土交通省ホームページ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事例４）</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54423"/>
            <a:ext cx="3249060"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zh-TW" altLang="en-US" sz="3600" dirty="0">
                <a:latin typeface="HGP創英角ｺﾞｼｯｸUB" panose="020B0900000000000000" pitchFamily="50" charset="-128"/>
                <a:ea typeface="HGP創英角ｺﾞｼｯｸUB" panose="020B0900000000000000" pitchFamily="50" charset="-128"/>
              </a:rPr>
              <a:t>令和</a:t>
            </a:r>
            <a:r>
              <a:rPr lang="zh-TW" altLang="en-US" sz="3600" dirty="0" smtClean="0">
                <a:latin typeface="HGP創英角ｺﾞｼｯｸUB" panose="020B0900000000000000" pitchFamily="50" charset="-128"/>
                <a:ea typeface="HGP創英角ｺﾞｼｯｸUB" panose="020B0900000000000000" pitchFamily="50" charset="-128"/>
              </a:rPr>
              <a:t>元年</a:t>
            </a:r>
            <a:endParaRPr lang="en-US" altLang="zh-TW"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zh-TW" altLang="en-US" sz="3600" dirty="0" smtClean="0">
                <a:latin typeface="HGP創英角ｺﾞｼｯｸUB" panose="020B0900000000000000" pitchFamily="50" charset="-128"/>
                <a:ea typeface="HGP創英角ｺﾞｼｯｸUB" panose="020B0900000000000000" pitchFamily="50" charset="-128"/>
              </a:rPr>
              <a:t>台風</a:t>
            </a:r>
            <a:r>
              <a:rPr lang="ja-JP" altLang="en-US" sz="3600" dirty="0" smtClean="0">
                <a:latin typeface="HGP創英角ｺﾞｼｯｸUB" panose="020B0900000000000000" pitchFamily="50" charset="-128"/>
                <a:ea typeface="HGP創英角ｺﾞｼｯｸUB" panose="020B0900000000000000" pitchFamily="50" charset="-128"/>
              </a:rPr>
              <a:t>１５</a:t>
            </a:r>
            <a:r>
              <a:rPr lang="zh-TW" altLang="en-US" sz="3600" dirty="0" smtClean="0">
                <a:latin typeface="HGP創英角ｺﾞｼｯｸUB" panose="020B0900000000000000" pitchFamily="50" charset="-128"/>
                <a:ea typeface="HGP創英角ｺﾞｼｯｸUB" panose="020B0900000000000000" pitchFamily="50" charset="-128"/>
              </a:rPr>
              <a:t>号</a:t>
            </a:r>
            <a:r>
              <a:rPr lang="zh-TW" altLang="en-US" sz="3600" dirty="0">
                <a:latin typeface="HGP創英角ｺﾞｼｯｸUB" panose="020B0900000000000000" pitchFamily="50" charset="-128"/>
                <a:ea typeface="HGP創英角ｺﾞｼｯｸUB" panose="020B0900000000000000" pitchFamily="50" charset="-128"/>
              </a:rPr>
              <a:t>災害</a:t>
            </a:r>
          </a:p>
        </p:txBody>
      </p:sp>
      <p:pic>
        <p:nvPicPr>
          <p:cNvPr id="11" name="図 10">
            <a:extLst>
              <a:ext uri="{FF2B5EF4-FFF2-40B4-BE49-F238E27FC236}">
                <a16:creationId xmlns:a16="http://schemas.microsoft.com/office/drawing/2014/main" id="{8BC35387-3029-4A40-B304-771417269F38}"/>
              </a:ext>
            </a:extLst>
          </p:cNvPr>
          <p:cNvPicPr>
            <a:picLocks/>
          </p:cNvPicPr>
          <p:nvPr/>
        </p:nvPicPr>
        <p:blipFill>
          <a:blip r:embed="rId3"/>
          <a:stretch>
            <a:fillRect/>
          </a:stretch>
        </p:blipFill>
        <p:spPr>
          <a:xfrm>
            <a:off x="4992010" y="1364862"/>
            <a:ext cx="6663959" cy="5183079"/>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13</a:t>
            </a:r>
          </a:p>
          <a:p>
            <a:endParaRPr kumimoji="1" lang="ja-JP" altLang="en-US" dirty="0"/>
          </a:p>
        </p:txBody>
      </p:sp>
    </p:spTree>
    <p:extLst>
      <p:ext uri="{BB962C8B-B14F-4D97-AF65-F5344CB8AC3E}">
        <p14:creationId xmlns:p14="http://schemas.microsoft.com/office/powerpoint/2010/main" val="1177668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ニュース等で覚えている参加者の皆さんも多いので、それぞれの災害の特徴をさらっと</a:t>
            </a:r>
            <a:r>
              <a:rPr kumimoji="1" lang="ja-JP" altLang="en-US" sz="2400" dirty="0">
                <a:solidFill>
                  <a:schemeClr val="tx1"/>
                </a:solidFill>
                <a:latin typeface="HGPｺﾞｼｯｸE" panose="020B0900000000000000" pitchFamily="50" charset="-128"/>
                <a:ea typeface="HGPｺﾞｼｯｸE" panose="020B0900000000000000" pitchFamily="50" charset="-128"/>
              </a:rPr>
              <a:t>説明するだけ</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で、会場</a:t>
            </a:r>
            <a:r>
              <a:rPr kumimoji="1" lang="ja-JP" altLang="en-US" sz="2400" dirty="0">
                <a:solidFill>
                  <a:schemeClr val="tx1"/>
                </a:solidFill>
                <a:latin typeface="HGPｺﾞｼｯｸE" panose="020B0900000000000000" pitchFamily="50" charset="-128"/>
                <a:ea typeface="HGPｺﾞｼｯｸE" panose="020B0900000000000000" pitchFamily="50" charset="-128"/>
              </a:rPr>
              <a:t>の反応も良いと思います</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適宜「皆さんも覚えていらっしゃいますよね？」と声掛けをすると一体感が生まれ効果的です。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参加者の反応が良ければ、講師が一方的に説明するだけでなく「どんな災害でしたか？」と会場に投げかけてみても良いでしょう。</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14</a:t>
            </a:r>
          </a:p>
          <a:p>
            <a:endParaRPr kumimoji="1" lang="ja-JP" altLang="en-US" dirty="0"/>
          </a:p>
        </p:txBody>
      </p:sp>
    </p:spTree>
    <p:extLst>
      <p:ext uri="{BB962C8B-B14F-4D97-AF65-F5344CB8AC3E}">
        <p14:creationId xmlns:p14="http://schemas.microsoft.com/office/powerpoint/2010/main" val="3777375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2501462" y="1606610"/>
            <a:ext cx="7210097"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私たちの地域に</a:t>
            </a:r>
            <a:endParaRPr lang="en-US" altLang="ja-JP" sz="42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起こりうると想定されている</a:t>
            </a:r>
            <a:endParaRPr lang="en-US" altLang="ja-JP" sz="42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地震災害／風水害</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15</a:t>
            </a:r>
          </a:p>
          <a:p>
            <a:endParaRPr kumimoji="1" lang="ja-JP" altLang="en-US" dirty="0"/>
          </a:p>
        </p:txBody>
      </p:sp>
    </p:spTree>
    <p:extLst>
      <p:ext uri="{BB962C8B-B14F-4D97-AF65-F5344CB8AC3E}">
        <p14:creationId xmlns:p14="http://schemas.microsoft.com/office/powerpoint/2010/main" val="707089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438060D5-94C5-4393-B822-4BBD119E0219}"/>
              </a:ext>
            </a:extLst>
          </p:cNvPr>
          <p:cNvSpPr/>
          <p:nvPr/>
        </p:nvSpPr>
        <p:spPr>
          <a:xfrm>
            <a:off x="557311" y="1225542"/>
            <a:ext cx="3774057" cy="5130808"/>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marL="285750" indent="-285750">
              <a:lnSpc>
                <a:spcPct val="130000"/>
              </a:lnSpc>
              <a:spcAft>
                <a:spcPts val="300"/>
              </a:spcAft>
              <a:buFont typeface="Wingdings" panose="05000000000000000000" pitchFamily="2" charset="2"/>
              <a:buChar char="l"/>
            </a:pPr>
            <a:r>
              <a:rPr lang="ja-JP" altLang="en-US" dirty="0">
                <a:solidFill>
                  <a:srgbClr val="35A16B"/>
                </a:solidFill>
                <a:latin typeface="HGPｺﾞｼｯｸE" panose="020B0900000000000000" pitchFamily="50" charset="-128"/>
                <a:ea typeface="HGPｺﾞｼｯｸE" panose="020B0900000000000000" pitchFamily="50" charset="-128"/>
              </a:rPr>
              <a:t>想定地震</a:t>
            </a:r>
            <a:endParaRPr lang="en-US" altLang="ja-JP" dirty="0">
              <a:solidFill>
                <a:srgbClr val="35A16B"/>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r>
              <a:rPr lang="ja-JP" altLang="en-US" dirty="0">
                <a:solidFill>
                  <a:srgbClr val="35A16B"/>
                </a:solidFill>
                <a:latin typeface="HGPｺﾞｼｯｸE" panose="020B0900000000000000" pitchFamily="50" charset="-128"/>
                <a:ea typeface="HGPｺﾞｼｯｸE" panose="020B0900000000000000" pitchFamily="50" charset="-128"/>
              </a:rPr>
              <a:t>■■地震　</a:t>
            </a:r>
            <a:endParaRPr lang="en-US" altLang="ja-JP" dirty="0" smtClean="0">
              <a:solidFill>
                <a:srgbClr val="35A16B"/>
              </a:solidFill>
              <a:latin typeface="HGPｺﾞｼｯｸE" panose="020B0900000000000000" pitchFamily="50" charset="-128"/>
              <a:ea typeface="HGPｺﾞｼｯｸE" panose="020B0900000000000000" pitchFamily="50" charset="-128"/>
            </a:endParaRPr>
          </a:p>
          <a:p>
            <a:pPr marL="444500" lvl="1">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震源</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a:t>
            </a:r>
            <a:endParaRPr lang="en-US" altLang="ja-JP"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44500" lvl="1">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マグニチュード</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a:t>
            </a:r>
            <a:endParaRPr lang="en-US" altLang="ja-JP"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44500" lvl="1">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最大</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震度：　　　　</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lnSpc>
                <a:spcPct val="130000"/>
              </a:lnSpc>
              <a:spcAft>
                <a:spcPts val="300"/>
              </a:spcAft>
              <a:buFont typeface="Wingdings" panose="05000000000000000000" pitchFamily="2" charset="2"/>
              <a:buChar char="l"/>
            </a:pPr>
            <a:r>
              <a:rPr lang="ja-JP" altLang="en-US" dirty="0">
                <a:solidFill>
                  <a:srgbClr val="35A16B"/>
                </a:solidFill>
                <a:latin typeface="HGPｺﾞｼｯｸE" panose="020B0900000000000000" pitchFamily="50" charset="-128"/>
                <a:ea typeface="HGPｺﾞｼｯｸE" panose="020B0900000000000000" pitchFamily="50" charset="-128"/>
              </a:rPr>
              <a:t>主な被害</a:t>
            </a:r>
            <a:endParaRPr lang="en-US" altLang="ja-JP" dirty="0">
              <a:solidFill>
                <a:srgbClr val="35A16B"/>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r>
              <a:rPr lang="ja-JP" altLang="en-US" dirty="0">
                <a:solidFill>
                  <a:srgbClr val="35A16B"/>
                </a:solidFill>
                <a:latin typeface="HGPｺﾞｼｯｸE" panose="020B0900000000000000" pitchFamily="50" charset="-128"/>
                <a:ea typeface="HGPｺﾞｼｯｸE" panose="020B0900000000000000" pitchFamily="50" charset="-128"/>
              </a:rPr>
              <a:t>人的</a:t>
            </a:r>
            <a:r>
              <a:rPr lang="ja-JP" altLang="en-US" dirty="0" smtClean="0">
                <a:solidFill>
                  <a:srgbClr val="35A16B"/>
                </a:solidFill>
                <a:latin typeface="HGPｺﾞｼｯｸE" panose="020B0900000000000000" pitchFamily="50" charset="-128"/>
                <a:ea typeface="HGPｺﾞｼｯｸE" panose="020B0900000000000000" pitchFamily="50" charset="-128"/>
              </a:rPr>
              <a:t>被害</a:t>
            </a:r>
            <a:endParaRPr lang="en-US" altLang="ja-JP" dirty="0" smtClean="0">
              <a:solidFill>
                <a:srgbClr val="35A16B"/>
              </a:solidFill>
              <a:latin typeface="HGPｺﾞｼｯｸE" panose="020B0900000000000000" pitchFamily="50" charset="-128"/>
              <a:ea typeface="HGPｺﾞｼｯｸE" panose="020B0900000000000000" pitchFamily="50" charset="-128"/>
            </a:endParaRPr>
          </a:p>
          <a:p>
            <a:pPr marL="444500" lvl="1" indent="17463">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死者</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名</a:t>
            </a:r>
            <a:endParaRPr lang="en-US" altLang="ja-JP"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44500" lvl="1" indent="17463">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負傷者</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名</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r>
              <a:rPr lang="ja-JP" altLang="en-US" dirty="0">
                <a:solidFill>
                  <a:srgbClr val="35A16B"/>
                </a:solidFill>
                <a:latin typeface="HGPｺﾞｼｯｸE" panose="020B0900000000000000" pitchFamily="50" charset="-128"/>
                <a:ea typeface="HGPｺﾞｼｯｸE" panose="020B0900000000000000" pitchFamily="50" charset="-128"/>
              </a:rPr>
              <a:t>物的</a:t>
            </a:r>
            <a:r>
              <a:rPr lang="ja-JP" altLang="en-US" dirty="0" smtClean="0">
                <a:solidFill>
                  <a:srgbClr val="35A16B"/>
                </a:solidFill>
                <a:latin typeface="HGPｺﾞｼｯｸE" panose="020B0900000000000000" pitchFamily="50" charset="-128"/>
                <a:ea typeface="HGPｺﾞｼｯｸE" panose="020B0900000000000000" pitchFamily="50" charset="-128"/>
              </a:rPr>
              <a:t>被害</a:t>
            </a:r>
            <a:endParaRPr lang="en-US" altLang="ja-JP" dirty="0" smtClean="0">
              <a:solidFill>
                <a:srgbClr val="35A16B"/>
              </a:solidFill>
              <a:latin typeface="HGPｺﾞｼｯｸE" panose="020B0900000000000000" pitchFamily="50" charset="-128"/>
              <a:ea typeface="HGPｺﾞｼｯｸE" panose="020B0900000000000000" pitchFamily="50" charset="-128"/>
            </a:endParaRPr>
          </a:p>
          <a:p>
            <a:pPr marL="444500" lvl="1">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建物倒壊</a:t>
            </a: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火災／液状化／</a:t>
            </a:r>
            <a:endParaRPr lang="en-US" altLang="ja-JP"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44500" lvl="1">
              <a:lnSpc>
                <a:spcPct val="130000"/>
              </a:lnSpc>
              <a:spcAft>
                <a:spcPts val="300"/>
              </a:spcAft>
            </a:pPr>
            <a:r>
              <a:rPr lang="ja-JP" altLang="en-US"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土砂災害</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4" descr="テキスト, 地図 が含まれている画像&#10;&#10;非常に高い精度で生成された説明">
            <a:extLst>
              <a:ext uri="{FF2B5EF4-FFF2-40B4-BE49-F238E27FC236}">
                <a16:creationId xmlns:a16="http://schemas.microsoft.com/office/drawing/2014/main" id="{E041216E-CA33-4F43-8A22-D76059745939}"/>
              </a:ext>
            </a:extLst>
          </p:cNvPr>
          <p:cNvPicPr>
            <a:picLocks noChangeAspect="1"/>
          </p:cNvPicPr>
          <p:nvPr/>
        </p:nvPicPr>
        <p:blipFill>
          <a:blip r:embed="rId3"/>
          <a:stretch>
            <a:fillRect/>
          </a:stretch>
        </p:blipFill>
        <p:spPr>
          <a:xfrm>
            <a:off x="4683048" y="1269271"/>
            <a:ext cx="6913447" cy="3902064"/>
          </a:xfrm>
          <a:prstGeom prst="rect">
            <a:avLst/>
          </a:prstGeom>
          <a:ln w="28575">
            <a:solidFill>
              <a:schemeClr val="accent2"/>
            </a:solidFill>
          </a:ln>
        </p:spPr>
      </p:pic>
      <p:sp>
        <p:nvSpPr>
          <p:cNvPr id="6" name="テキスト ボックス 5">
            <a:extLst>
              <a:ext uri="{FF2B5EF4-FFF2-40B4-BE49-F238E27FC236}">
                <a16:creationId xmlns:a16="http://schemas.microsoft.com/office/drawing/2014/main" id="{1EA4EA95-0376-4FF6-B318-46CDE8962EE3}"/>
              </a:ext>
            </a:extLst>
          </p:cNvPr>
          <p:cNvSpPr txBox="1"/>
          <p:nvPr/>
        </p:nvSpPr>
        <p:spPr>
          <a:xfrm>
            <a:off x="7808495" y="5253373"/>
            <a:ext cx="39171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1000" dirty="0">
                <a:latin typeface="HGPｺﾞｼｯｸM" panose="020B0600000000000000" pitchFamily="50" charset="-128"/>
                <a:ea typeface="HGPｺﾞｼｯｸM" panose="020B0600000000000000" pitchFamily="50" charset="-128"/>
              </a:rPr>
              <a:t>首都直下地震等による東京の被害想定より引用</a:t>
            </a:r>
            <a:endParaRPr lang="ja-JP" altLang="en-US" sz="1000" dirty="0">
              <a:latin typeface="HGPｺﾞｼｯｸM" panose="020B0600000000000000" pitchFamily="50" charset="-128"/>
              <a:ea typeface="HGPｺﾞｼｯｸM" panose="020B0600000000000000" pitchFamily="50" charset="-128"/>
              <a:cs typeface="Calibri"/>
            </a:endParaRPr>
          </a:p>
        </p:txBody>
      </p:sp>
      <p:sp>
        <p:nvSpPr>
          <p:cNvPr id="10"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■■市に想定されている地震の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被害</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1345665B-AE4A-41D8-A886-C90D42CB2A4B}"/>
              </a:ext>
            </a:extLst>
          </p:cNvPr>
          <p:cNvSpPr/>
          <p:nvPr/>
        </p:nvSpPr>
        <p:spPr>
          <a:xfrm>
            <a:off x="4683048" y="1225541"/>
            <a:ext cx="6913447" cy="3948038"/>
          </a:xfrm>
          <a:prstGeom prst="rect">
            <a:avLst/>
          </a:prstGeom>
          <a:solidFill>
            <a:schemeClr val="bg1">
              <a:lumMod val="95000"/>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dirty="0">
                <a:solidFill>
                  <a:srgbClr val="C00000"/>
                </a:solidFill>
                <a:latin typeface="HGPｺﾞｼｯｸE" panose="020B0900000000000000" pitchFamily="50" charset="-128"/>
                <a:ea typeface="HGPｺﾞｼｯｸE" panose="020B0900000000000000" pitchFamily="50" charset="-128"/>
              </a:rPr>
              <a:t>震度分布図を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a:t>
            </a:r>
            <a:r>
              <a:rPr lang="ja-JP" altLang="en-US" dirty="0" smtClean="0">
                <a:solidFill>
                  <a:srgbClr val="C00000"/>
                </a:solidFill>
                <a:latin typeface="HGPｺﾞｼｯｸE" panose="020B0900000000000000" pitchFamily="50" charset="-128"/>
                <a:ea typeface="HGPｺﾞｼｯｸE" panose="020B0900000000000000" pitchFamily="50" charset="-128"/>
              </a:rPr>
              <a:t>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p:txBody>
      </p:sp>
      <p:grpSp>
        <p:nvGrpSpPr>
          <p:cNvPr id="11" name="グループ化 10"/>
          <p:cNvGrpSpPr/>
          <p:nvPr/>
        </p:nvGrpSpPr>
        <p:grpSpPr>
          <a:xfrm>
            <a:off x="199379" y="615080"/>
            <a:ext cx="11526251" cy="2071324"/>
            <a:chOff x="199379" y="615080"/>
            <a:chExt cx="11526251" cy="2071324"/>
          </a:xfrm>
        </p:grpSpPr>
        <p:sp>
          <p:nvSpPr>
            <p:cNvPr id="13" name="直角三角形 12">
              <a:extLst>
                <a:ext uri="{FF2B5EF4-FFF2-40B4-BE49-F238E27FC236}">
                  <a16:creationId xmlns:a16="http://schemas.microsoft.com/office/drawing/2014/main" id="{02E3BFED-6107-4E75-A6C3-D06AAF8D1256}"/>
                </a:ext>
              </a:extLst>
            </p:cNvPr>
            <p:cNvSpPr/>
            <p:nvPr/>
          </p:nvSpPr>
          <p:spPr>
            <a:xfrm rot="5400000" flipH="1" flipV="1">
              <a:off x="3881497" y="748051"/>
              <a:ext cx="635378" cy="369436"/>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正方形/長方形 7">
              <a:extLst>
                <a:ext uri="{FF2B5EF4-FFF2-40B4-BE49-F238E27FC236}">
                  <a16:creationId xmlns:a16="http://schemas.microsoft.com/office/drawing/2014/main" id="{24A35659-1141-477E-A7FC-38766E7D2877}"/>
                </a:ext>
              </a:extLst>
            </p:cNvPr>
            <p:cNvSpPr/>
            <p:nvPr/>
          </p:nvSpPr>
          <p:spPr>
            <a:xfrm>
              <a:off x="199379" y="944801"/>
              <a:ext cx="11526251" cy="1741603"/>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また、本スライドの赤枠の内容は、研修を行う地域で発生が想定されている地震についての被害想定の図等に置き換えて下さい。本スライドでは、首都直下地震の震度分布図を例示しています。</a:t>
              </a:r>
              <a:endParaRPr lang="en-US" altLang="ja-JP" sz="1600" dirty="0">
                <a:solidFill>
                  <a:schemeClr val="tx1"/>
                </a:solidFill>
                <a:latin typeface="HGPｺﾞｼｯｸE" panose="020B0900000000000000" pitchFamily="50" charset="-128"/>
                <a:ea typeface="HGPｺﾞｼｯｸE" panose="020B0900000000000000" pitchFamily="50" charset="-128"/>
              </a:endParaRP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endParaRPr lang="en-US" altLang="ja-JP" sz="1600" dirty="0">
                <a:solidFill>
                  <a:schemeClr val="tx1"/>
                </a:solidFill>
                <a:latin typeface="HGPｺﾞｼｯｸE" panose="020B0900000000000000" pitchFamily="50" charset="-128"/>
                <a:ea typeface="HGPｺﾞｼｯｸE" panose="020B0900000000000000" pitchFamily="50" charset="-128"/>
              </a:endParaRPr>
            </a:p>
          </p:txBody>
        </p:sp>
      </p:grpSp>
      <p:sp>
        <p:nvSpPr>
          <p:cNvPr id="1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16</a:t>
            </a:r>
          </a:p>
          <a:p>
            <a:endParaRPr kumimoji="1" lang="ja-JP" altLang="en-US" dirty="0"/>
          </a:p>
        </p:txBody>
      </p:sp>
    </p:spTree>
    <p:extLst>
      <p:ext uri="{BB962C8B-B14F-4D97-AF65-F5344CB8AC3E}">
        <p14:creationId xmlns:p14="http://schemas.microsoft.com/office/powerpoint/2010/main" val="3784245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en-US" altLang="ja-JP" sz="2000" dirty="0">
                <a:solidFill>
                  <a:schemeClr val="tx1"/>
                </a:solidFill>
                <a:latin typeface="HGPｺﾞｼｯｸE" panose="020B0900000000000000" pitchFamily="50" charset="-128"/>
                <a:ea typeface="HGPｺﾞｼｯｸE" panose="020B0900000000000000" pitchFamily="50" charset="-128"/>
              </a:rPr>
              <a:t>【</a:t>
            </a:r>
            <a:r>
              <a:rPr kumimoji="1" lang="ja-JP" altLang="en-US" sz="20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000" dirty="0">
                <a:solidFill>
                  <a:schemeClr val="tx1"/>
                </a:solidFill>
                <a:latin typeface="HGPｺﾞｼｯｸE" panose="020B0900000000000000" pitchFamily="50" charset="-128"/>
                <a:ea typeface="HGPｺﾞｼｯｸE" panose="020B0900000000000000" pitchFamily="50" charset="-128"/>
              </a:rPr>
              <a:t>】</a:t>
            </a:r>
          </a:p>
          <a:p>
            <a:pPr marL="342900" indent="-342900" algn="just">
              <a:lnSpc>
                <a:spcPct val="130000"/>
              </a:lnSpc>
              <a:spcAft>
                <a:spcPts val="600"/>
              </a:spcAft>
              <a:buFont typeface="Wingdings" panose="05000000000000000000" pitchFamily="2" charset="2"/>
              <a:buChar char="l"/>
            </a:pPr>
            <a:r>
              <a:rPr kumimoji="1" lang="ja-JP" altLang="en-US" dirty="0" smtClean="0">
                <a:solidFill>
                  <a:schemeClr val="tx1"/>
                </a:solidFill>
                <a:latin typeface="HGPｺﾞｼｯｸE" panose="020B0900000000000000" pitchFamily="50" charset="-128"/>
                <a:ea typeface="HGPｺﾞｼｯｸE" panose="020B0900000000000000" pitchFamily="50" charset="-128"/>
              </a:rPr>
              <a:t>テ  </a:t>
            </a:r>
            <a:r>
              <a:rPr kumimoji="1" lang="ja-JP" altLang="en-US" dirty="0" err="1" smtClean="0">
                <a:solidFill>
                  <a:schemeClr val="tx1"/>
                </a:solidFill>
                <a:latin typeface="HGPｺﾞｼｯｸE" panose="020B0900000000000000" pitchFamily="50" charset="-128"/>
                <a:ea typeface="HGPｺﾞｼｯｸE" panose="020B0900000000000000" pitchFamily="50" charset="-128"/>
              </a:rPr>
              <a:t>ー</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  マ</a:t>
            </a:r>
            <a:r>
              <a:rPr kumimoji="1" lang="ja-JP" altLang="en-US" dirty="0">
                <a:solidFill>
                  <a:schemeClr val="tx1"/>
                </a:solidFill>
                <a:latin typeface="HGPｺﾞｼｯｸE" panose="020B0900000000000000" pitchFamily="50" charset="-128"/>
                <a:ea typeface="HGPｺﾞｼｯｸE" panose="020B0900000000000000" pitchFamily="50" charset="-128"/>
              </a:rPr>
              <a:t>：</a:t>
            </a:r>
            <a:r>
              <a:rPr kumimoji="1" lang="ja-JP" altLang="en-US" dirty="0">
                <a:solidFill>
                  <a:schemeClr val="tx1"/>
                </a:solidFill>
                <a:latin typeface="HGPｺﾞｼｯｸE"/>
                <a:ea typeface="HGPｺﾞｼｯｸE"/>
              </a:rPr>
              <a:t>　</a:t>
            </a:r>
            <a:r>
              <a:rPr kumimoji="1" lang="ja-JP" altLang="en-US" dirty="0" smtClean="0">
                <a:solidFill>
                  <a:schemeClr val="tx1"/>
                </a:solidFill>
                <a:latin typeface="HGPｺﾞｼｯｸE"/>
                <a:ea typeface="HGPｺﾞｼｯｸE"/>
              </a:rPr>
              <a:t>防災</a:t>
            </a:r>
            <a:r>
              <a:rPr kumimoji="1" lang="ja-JP" altLang="en-US" dirty="0">
                <a:solidFill>
                  <a:schemeClr val="tx1"/>
                </a:solidFill>
                <a:latin typeface="HGPｺﾞｼｯｸE"/>
                <a:ea typeface="HGPｺﾞｼｯｸE"/>
              </a:rPr>
              <a:t>リーダーの役割</a:t>
            </a:r>
            <a:r>
              <a:rPr kumimoji="1" lang="en-US" altLang="ja-JP" dirty="0">
                <a:solidFill>
                  <a:schemeClr val="tx1"/>
                </a:solidFill>
                <a:latin typeface="HGPｺﾞｼｯｸE"/>
                <a:ea typeface="HGPｺﾞｼｯｸE"/>
              </a:rPr>
              <a:t>/</a:t>
            </a:r>
            <a:r>
              <a:rPr kumimoji="1" lang="ja-JP" altLang="en-US" dirty="0">
                <a:solidFill>
                  <a:schemeClr val="tx1"/>
                </a:solidFill>
                <a:latin typeface="HGPｺﾞｼｯｸE"/>
                <a:ea typeface="HGPｺﾞｼｯｸE"/>
              </a:rPr>
              <a:t>住民(構成員)の自助意識を高めるには</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pc="150" dirty="0" smtClean="0">
                <a:solidFill>
                  <a:schemeClr val="tx1"/>
                </a:solidFill>
                <a:latin typeface="HGPｺﾞｼｯｸE" panose="020B0900000000000000" pitchFamily="50" charset="-128"/>
                <a:ea typeface="HGPｺﾞｼｯｸE" panose="020B0900000000000000" pitchFamily="50" charset="-128"/>
              </a:rPr>
              <a:t>単 元 名</a:t>
            </a:r>
            <a:r>
              <a:rPr kumimoji="1" lang="ja-JP" altLang="en-US" dirty="0">
                <a:solidFill>
                  <a:schemeClr val="tx1"/>
                </a:solidFill>
                <a:latin typeface="HGPｺﾞｼｯｸE" panose="020B0900000000000000" pitchFamily="50" charset="-128"/>
                <a:ea typeface="HGPｺﾞｼｯｸE" panose="020B0900000000000000" pitchFamily="50" charset="-128"/>
              </a:rPr>
              <a:t>：　</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１</a:t>
            </a:r>
            <a:r>
              <a:rPr kumimoji="1" lang="ja-JP" altLang="en-US" dirty="0">
                <a:solidFill>
                  <a:schemeClr val="tx1"/>
                </a:solidFill>
                <a:latin typeface="HGPｺﾞｼｯｸE" panose="020B0900000000000000" pitchFamily="50" charset="-128"/>
                <a:ea typeface="HGPｺﾞｼｯｸE" panose="020B0900000000000000" pitchFamily="50" charset="-128"/>
              </a:rPr>
              <a:t>．</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地域</a:t>
            </a:r>
            <a:r>
              <a:rPr kumimoji="1" lang="ja-JP" altLang="en-US" dirty="0">
                <a:solidFill>
                  <a:schemeClr val="tx1"/>
                </a:solidFill>
                <a:latin typeface="HGPｺﾞｼｯｸE" panose="020B0900000000000000" pitchFamily="50" charset="-128"/>
                <a:ea typeface="HGPｺﾞｼｯｸE" panose="020B0900000000000000" pitchFamily="50" charset="-128"/>
              </a:rPr>
              <a:t>の災害発生のおそれと自主防災活動の必要性</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dirty="0">
                <a:solidFill>
                  <a:schemeClr val="tx1"/>
                </a:solidFill>
                <a:latin typeface="HGPｺﾞｼｯｸE" panose="020B0900000000000000" pitchFamily="50" charset="-128"/>
                <a:ea typeface="HGPｺﾞｼｯｸE" panose="020B0900000000000000" pitchFamily="50" charset="-128"/>
              </a:rPr>
              <a:t>所要時間：　</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６０分</a:t>
            </a:r>
            <a:r>
              <a:rPr kumimoji="1" lang="ja-JP" altLang="en-US" dirty="0">
                <a:solidFill>
                  <a:schemeClr val="tx1"/>
                </a:solidFill>
                <a:latin typeface="HGPｺﾞｼｯｸE" panose="020B0900000000000000" pitchFamily="50" charset="-128"/>
                <a:ea typeface="HGPｺﾞｼｯｸE" panose="020B0900000000000000" pitchFamily="50" charset="-128"/>
              </a:rPr>
              <a:t>程度</a:t>
            </a:r>
          </a:p>
          <a:p>
            <a:pPr marL="342900" indent="-342900" algn="just">
              <a:lnSpc>
                <a:spcPct val="130000"/>
              </a:lnSpc>
              <a:spcAft>
                <a:spcPts val="600"/>
              </a:spcAft>
              <a:buFont typeface="Wingdings" panose="05000000000000000000" pitchFamily="2" charset="2"/>
              <a:buChar char="l"/>
            </a:pPr>
            <a:r>
              <a:rPr kumimoji="1" lang="ja-JP" altLang="en-US" dirty="0" smtClean="0">
                <a:solidFill>
                  <a:schemeClr val="tx1"/>
                </a:solidFill>
                <a:latin typeface="HGPｺﾞｼｯｸE" panose="020B0900000000000000" pitchFamily="50" charset="-128"/>
                <a:ea typeface="HGPｺﾞｼｯｸE" panose="020B0900000000000000" pitchFamily="50" charset="-128"/>
              </a:rPr>
              <a:t>準      備</a:t>
            </a:r>
            <a:r>
              <a:rPr kumimoji="1" lang="ja-JP" altLang="en-US" dirty="0">
                <a:solidFill>
                  <a:schemeClr val="tx1"/>
                </a:solidFill>
                <a:latin typeface="HGPｺﾞｼｯｸE" panose="020B0900000000000000" pitchFamily="50" charset="-128"/>
                <a:ea typeface="HGPｺﾞｼｯｸE" panose="020B0900000000000000" pitchFamily="50" charset="-128"/>
              </a:rPr>
              <a:t>：</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lnSpc>
                <a:spcPct val="130000"/>
              </a:lnSpc>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自治体の地域防災計画やハザードマップの内容をスライドに反映させて下さい。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lnSpc>
                <a:spcPct val="130000"/>
              </a:lnSpc>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「１．わがまち（地域）の災害発生のおそれ」 は、「地震</a:t>
            </a:r>
            <a:r>
              <a:rPr kumimoji="1" lang="ja-JP" altLang="en-US" dirty="0" smtClean="0">
                <a:solidFill>
                  <a:schemeClr val="tx1"/>
                </a:solidFill>
                <a:latin typeface="HGPｺﾞｼｯｸE" panose="020B0900000000000000" pitchFamily="50" charset="-128"/>
                <a:ea typeface="HGPｺﾞｼｯｸE" panose="020B0900000000000000" pitchFamily="50" charset="-128"/>
              </a:rPr>
              <a:t>災害」</a:t>
            </a:r>
            <a:r>
              <a:rPr kumimoji="1" lang="ja-JP" altLang="en-US" dirty="0">
                <a:solidFill>
                  <a:schemeClr val="tx1"/>
                </a:solidFill>
                <a:latin typeface="HGPｺﾞｼｯｸE" panose="020B0900000000000000" pitchFamily="50" charset="-128"/>
                <a:ea typeface="HGPｺﾞｼｯｸE" panose="020B0900000000000000" pitchFamily="50" charset="-128"/>
              </a:rPr>
              <a:t>と</a:t>
            </a:r>
            <a:r>
              <a:rPr kumimoji="1" lang="ja-JP" altLang="en-US">
                <a:solidFill>
                  <a:schemeClr val="tx1"/>
                </a:solidFill>
                <a:latin typeface="HGPｺﾞｼｯｸE" panose="020B0900000000000000" pitchFamily="50" charset="-128"/>
                <a:ea typeface="HGPｺﾞｼｯｸE" panose="020B0900000000000000" pitchFamily="50" charset="-128"/>
              </a:rPr>
              <a:t>「</a:t>
            </a:r>
            <a:r>
              <a:rPr kumimoji="1" lang="ja-JP" altLang="en-US" smtClean="0">
                <a:solidFill>
                  <a:schemeClr val="tx1"/>
                </a:solidFill>
                <a:latin typeface="HGPｺﾞｼｯｸE" panose="020B0900000000000000" pitchFamily="50" charset="-128"/>
                <a:ea typeface="HGPｺﾞｼｯｸE" panose="020B0900000000000000" pitchFamily="50" charset="-128"/>
              </a:rPr>
              <a:t>風水害」</a:t>
            </a:r>
            <a:r>
              <a:rPr kumimoji="1" lang="ja-JP" altLang="en-US" dirty="0">
                <a:solidFill>
                  <a:schemeClr val="tx1"/>
                </a:solidFill>
                <a:latin typeface="HGPｺﾞｼｯｸE" panose="020B0900000000000000" pitchFamily="50" charset="-128"/>
                <a:ea typeface="HGPｺﾞｼｯｸE" panose="020B0900000000000000" pitchFamily="50" charset="-128"/>
              </a:rPr>
              <a:t>の２種類の</a:t>
            </a:r>
            <a:r>
              <a:rPr kumimoji="1" lang="en-US" altLang="ja-JP" dirty="0">
                <a:solidFill>
                  <a:schemeClr val="tx1"/>
                </a:solidFill>
                <a:latin typeface="HGPｺﾞｼｯｸE" panose="020B0900000000000000" pitchFamily="50" charset="-128"/>
                <a:ea typeface="HGPｺﾞｼｯｸE" panose="020B0900000000000000" pitchFamily="50" charset="-128"/>
              </a:rPr>
              <a:t>【</a:t>
            </a:r>
            <a:r>
              <a:rPr kumimoji="1" lang="ja-JP" altLang="en-US" dirty="0">
                <a:solidFill>
                  <a:schemeClr val="tx1"/>
                </a:solidFill>
                <a:latin typeface="HGPｺﾞｼｯｸE" panose="020B0900000000000000" pitchFamily="50" charset="-128"/>
                <a:ea typeface="HGPｺﾞｼｯｸE" panose="020B0900000000000000" pitchFamily="50" charset="-128"/>
              </a:rPr>
              <a:t>ワークショップ</a:t>
            </a:r>
            <a:r>
              <a:rPr kumimoji="1" lang="en-US" altLang="ja-JP" dirty="0">
                <a:solidFill>
                  <a:schemeClr val="tx1"/>
                </a:solidFill>
                <a:latin typeface="HGPｺﾞｼｯｸE" panose="020B0900000000000000" pitchFamily="50" charset="-128"/>
                <a:ea typeface="HGPｺﾞｼｯｸE" panose="020B0900000000000000" pitchFamily="50" charset="-128"/>
              </a:rPr>
              <a:t>】</a:t>
            </a:r>
            <a:r>
              <a:rPr kumimoji="1" lang="ja-JP" altLang="en-US" dirty="0">
                <a:solidFill>
                  <a:schemeClr val="tx1"/>
                </a:solidFill>
                <a:latin typeface="HGPｺﾞｼｯｸE" panose="020B0900000000000000" pitchFamily="50" charset="-128"/>
                <a:ea typeface="HGPｺﾞｼｯｸE" panose="020B0900000000000000" pitchFamily="50" charset="-128"/>
              </a:rPr>
              <a:t>があります。地域の状況に合わせてご利用下さい。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lnSpc>
                <a:spcPct val="130000"/>
              </a:lnSpc>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補助教材にある「ワークシート」と細マジック（黒）を参加者人数分準備して下さい。</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lnSpc>
                <a:spcPct val="130000"/>
              </a:lnSpc>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endParaRPr kumimoji="1" lang="en-US" altLang="ja-JP"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lnSpc>
                <a:spcPct val="130000"/>
              </a:lnSpc>
              <a:spcAft>
                <a:spcPts val="600"/>
              </a:spcAft>
              <a:buFont typeface="+mj-lt"/>
              <a:buAutoNum type="arabicPeriod"/>
            </a:pPr>
            <a:r>
              <a:rPr kumimoji="1" lang="ja-JP" altLang="en-US"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1273135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59"/>
          <p:cNvGrpSpPr/>
          <p:nvPr/>
        </p:nvGrpSpPr>
        <p:grpSpPr>
          <a:xfrm>
            <a:off x="1757579" y="1841095"/>
            <a:ext cx="8020163" cy="4643833"/>
            <a:chOff x="987688" y="1064763"/>
            <a:chExt cx="7744076" cy="4838687"/>
          </a:xfrm>
        </p:grpSpPr>
        <p:pic>
          <p:nvPicPr>
            <p:cNvPr id="11" name="Picture 6"/>
            <p:cNvPicPr>
              <a:picLocks noChangeAspect="1" noChangeArrowheads="1"/>
            </p:cNvPicPr>
            <p:nvPr/>
          </p:nvPicPr>
          <p:blipFill>
            <a:blip r:embed="rId3"/>
            <a:srcRect l="10045" t="5373" r="2477" b="5038"/>
            <a:stretch>
              <a:fillRect/>
            </a:stretch>
          </p:blipFill>
          <p:spPr>
            <a:xfrm>
              <a:off x="987688" y="1064763"/>
              <a:ext cx="7744076" cy="4838687"/>
            </a:xfrm>
            <a:prstGeom prst="rect">
              <a:avLst/>
            </a:prstGeom>
            <a:noFill/>
            <a:ln w="9525">
              <a:noFill/>
              <a:miter lim="800000"/>
              <a:headEnd/>
              <a:tailEnd/>
            </a:ln>
          </p:spPr>
        </p:pic>
        <p:grpSp>
          <p:nvGrpSpPr>
            <p:cNvPr id="13" name="グループ化 58"/>
            <p:cNvGrpSpPr/>
            <p:nvPr/>
          </p:nvGrpSpPr>
          <p:grpSpPr>
            <a:xfrm>
              <a:off x="5569273" y="4124697"/>
              <a:ext cx="1262960" cy="1105101"/>
              <a:chOff x="10681841" y="2828553"/>
              <a:chExt cx="1262960" cy="1105101"/>
            </a:xfrm>
          </p:grpSpPr>
          <p:sp>
            <p:nvSpPr>
              <p:cNvPr id="20" name="Rectangle 36"/>
              <p:cNvSpPr>
                <a:spLocks noChangeArrowheads="1"/>
              </p:cNvSpPr>
              <p:nvPr/>
            </p:nvSpPr>
            <p:spPr>
              <a:xfrm>
                <a:off x="11669266" y="3206378"/>
                <a:ext cx="23330" cy="1127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Rectangle 39"/>
              <p:cNvSpPr>
                <a:spLocks noChangeArrowheads="1"/>
              </p:cNvSpPr>
              <p:nvPr/>
            </p:nvSpPr>
            <p:spPr>
              <a:xfrm>
                <a:off x="10681841" y="3325441"/>
                <a:ext cx="23330" cy="1127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2" name="Rectangle 43"/>
              <p:cNvSpPr>
                <a:spLocks noChangeArrowheads="1"/>
              </p:cNvSpPr>
              <p:nvPr/>
            </p:nvSpPr>
            <p:spPr>
              <a:xfrm>
                <a:off x="11923266" y="3506416"/>
                <a:ext cx="23330" cy="13150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Century" pitchFamily="18" charset="0"/>
                    <a:ea typeface="ＭＳ Ｐゴシック"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3" name="Rectangle 45"/>
              <p:cNvSpPr>
                <a:spLocks noChangeArrowheads="1"/>
              </p:cNvSpPr>
              <p:nvPr/>
            </p:nvSpPr>
            <p:spPr>
              <a:xfrm>
                <a:off x="11331127" y="3671516"/>
                <a:ext cx="23330" cy="13150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Century" pitchFamily="18" charset="0"/>
                    <a:ea typeface="ＭＳ Ｐゴシック"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47"/>
              <p:cNvSpPr>
                <a:spLocks noChangeArrowheads="1"/>
              </p:cNvSpPr>
              <p:nvPr/>
            </p:nvSpPr>
            <p:spPr>
              <a:xfrm>
                <a:off x="11669266" y="3835028"/>
                <a:ext cx="23330" cy="13150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700" b="0" i="0" u="none" strike="noStrike" kern="1200" cap="none" spc="0" normalizeH="0" baseline="0" noProof="0">
                    <a:ln>
                      <a:noFill/>
                    </a:ln>
                    <a:solidFill>
                      <a:srgbClr val="000000"/>
                    </a:solidFill>
                    <a:effectLst/>
                    <a:uLnTx/>
                    <a:uFillTx/>
                    <a:latin typeface="Century" pitchFamily="18" charset="0"/>
                    <a:ea typeface="ＭＳ Ｐゴシック"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5" name="Rectangle 52"/>
              <p:cNvSpPr>
                <a:spLocks noChangeArrowheads="1"/>
              </p:cNvSpPr>
              <p:nvPr/>
            </p:nvSpPr>
            <p:spPr>
              <a:xfrm>
                <a:off x="11867702" y="2828553"/>
                <a:ext cx="27705" cy="13150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7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ＭＳ Ｐゴシック" pitchFamily="50" charset="-128"/>
                  </a:rPr>
                  <a:t> </a:t>
                </a:r>
                <a:endParaRPr kumimoji="0"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grpSp>
          <p:nvGrpSpPr>
            <p:cNvPr id="14" name="Group 55"/>
            <p:cNvGrpSpPr/>
            <p:nvPr/>
          </p:nvGrpSpPr>
          <p:grpSpPr>
            <a:xfrm>
              <a:off x="1271588" y="1754189"/>
              <a:ext cx="658813" cy="698501"/>
              <a:chOff x="801" y="1105"/>
              <a:chExt cx="415" cy="440"/>
            </a:xfrm>
          </p:grpSpPr>
          <p:sp>
            <p:nvSpPr>
              <p:cNvPr id="18" name="Rectangle 53"/>
              <p:cNvSpPr>
                <a:spLocks noChangeArrowheads="1"/>
              </p:cNvSpPr>
              <p:nvPr/>
            </p:nvSpPr>
            <p:spPr>
              <a:xfrm>
                <a:off x="802" y="1105"/>
                <a:ext cx="414" cy="43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9" name="Rectangle 54"/>
              <p:cNvSpPr>
                <a:spLocks noChangeArrowheads="1"/>
              </p:cNvSpPr>
              <p:nvPr/>
            </p:nvSpPr>
            <p:spPr>
              <a:xfrm>
                <a:off x="801" y="1106"/>
                <a:ext cx="414" cy="439"/>
              </a:xfrm>
              <a:prstGeom prst="rect">
                <a:avLst/>
              </a:prstGeom>
              <a:noFill/>
              <a:ln w="6350" cap="rnd">
                <a:solidFill>
                  <a:srgbClr val="80808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pic>
          <p:nvPicPr>
            <p:cNvPr id="15" name="Picture 56"/>
            <p:cNvPicPr>
              <a:picLocks noChangeAspect="1" noChangeArrowheads="1"/>
            </p:cNvPicPr>
            <p:nvPr/>
          </p:nvPicPr>
          <p:blipFill>
            <a:blip r:embed="rId4"/>
            <a:stretch>
              <a:fillRect/>
            </a:stretch>
          </p:blipFill>
          <p:spPr>
            <a:xfrm>
              <a:off x="1401516" y="1820817"/>
              <a:ext cx="411163" cy="561975"/>
            </a:xfrm>
            <a:prstGeom prst="rect">
              <a:avLst/>
            </a:prstGeom>
            <a:noFill/>
            <a:ln w="9525">
              <a:noFill/>
              <a:miter lim="800000"/>
              <a:headEnd/>
              <a:tailEnd/>
            </a:ln>
          </p:spPr>
        </p:pic>
        <p:pic>
          <p:nvPicPr>
            <p:cNvPr id="17" name="Picture 57"/>
            <p:cNvPicPr>
              <a:picLocks noChangeAspect="1" noChangeArrowheads="1"/>
            </p:cNvPicPr>
            <p:nvPr/>
          </p:nvPicPr>
          <p:blipFill>
            <a:blip r:embed="rId5"/>
            <a:stretch>
              <a:fillRect/>
            </a:stretch>
          </p:blipFill>
          <p:spPr>
            <a:xfrm>
              <a:off x="4289425" y="4877042"/>
              <a:ext cx="2852738" cy="639763"/>
            </a:xfrm>
            <a:prstGeom prst="rect">
              <a:avLst/>
            </a:prstGeom>
            <a:noFill/>
            <a:ln w="9525">
              <a:noFill/>
              <a:miter lim="800000"/>
              <a:headEnd/>
              <a:tailEnd/>
            </a:ln>
          </p:spPr>
        </p:pic>
      </p:grpSp>
      <p:sp>
        <p:nvSpPr>
          <p:cNvPr id="26" name="テキスト ボックス 19"/>
          <p:cNvSpPr txBox="1"/>
          <p:nvPr/>
        </p:nvSpPr>
        <p:spPr>
          <a:xfrm>
            <a:off x="1747772" y="961785"/>
            <a:ext cx="8136904" cy="384269"/>
          </a:xfrm>
          <a:prstGeom prst="rect">
            <a:avLst/>
          </a:prstGeom>
          <a:solidFill>
            <a:schemeClr val="accent6">
              <a:lumMod val="40000"/>
              <a:lumOff val="60000"/>
            </a:schemeClr>
          </a:solidFill>
          <a:ln>
            <a:solidFill>
              <a:schemeClr val="accent6">
                <a:lumMod val="75000"/>
              </a:schemeClr>
            </a:solidFill>
          </a:ln>
        </p:spPr>
        <p:txBody>
          <a:bodyPr wrap="square" lIns="76493" tIns="38246" rIns="76493" bIns="38246"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Ｐゴシック" pitchFamily="50" charset="-128"/>
                <a:ea typeface="ＭＳ Ｐゴシック"/>
                <a:cs typeface="+mn-cs"/>
              </a:rPr>
              <a:t>２６市町村が</a:t>
            </a:r>
            <a:r>
              <a:rPr kumimoji="0" lang="ja-JP" altLang="en-US" sz="2000" b="1" i="0" u="none" strike="noStrike" kern="1200" cap="none" spc="0" normalizeH="0" baseline="0" noProof="0" dirty="0">
                <a:ln>
                  <a:noFill/>
                </a:ln>
                <a:solidFill>
                  <a:srgbClr val="FF0000"/>
                </a:solidFill>
                <a:effectLst/>
                <a:uLnTx/>
                <a:uFillTx/>
                <a:latin typeface="ＭＳ Ｐゴシック" pitchFamily="50" charset="-128"/>
                <a:ea typeface="ＭＳ Ｐゴシック"/>
                <a:cs typeface="+mn-cs"/>
              </a:rPr>
              <a:t>最大で震度７</a:t>
            </a:r>
            <a:r>
              <a:rPr kumimoji="0" lang="ja-JP" altLang="en-US" sz="2000" b="1" i="0" u="none" strike="noStrike" kern="1200" cap="none" spc="0" normalizeH="0" baseline="0" noProof="0" dirty="0">
                <a:ln>
                  <a:noFill/>
                </a:ln>
                <a:solidFill>
                  <a:prstClr val="black"/>
                </a:solidFill>
                <a:effectLst/>
                <a:uLnTx/>
                <a:uFillTx/>
                <a:latin typeface="ＭＳ Ｐゴシック" pitchFamily="50" charset="-128"/>
                <a:ea typeface="ＭＳ Ｐゴシック"/>
                <a:cs typeface="+mn-cs"/>
              </a:rPr>
              <a:t>に、残りの８市町村でも震度６強</a:t>
            </a:r>
            <a:endParaRPr kumimoji="0" lang="ja-JP" altLang="en-US" sz="2000" b="1"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7"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高知県に</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想定されている地震の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被害</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2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17</a:t>
            </a:r>
          </a:p>
          <a:p>
            <a:endParaRPr kumimoji="1" lang="ja-JP" altLang="en-US" dirty="0"/>
          </a:p>
        </p:txBody>
      </p:sp>
    </p:spTree>
    <p:extLst>
      <p:ext uri="{BB962C8B-B14F-4D97-AF65-F5344CB8AC3E}">
        <p14:creationId xmlns:p14="http://schemas.microsoft.com/office/powerpoint/2010/main" val="169777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4" descr="テキスト, 地図 が含まれている画像&#10;&#10;非常に高い精度で生成された説明">
            <a:extLst>
              <a:ext uri="{FF2B5EF4-FFF2-40B4-BE49-F238E27FC236}">
                <a16:creationId xmlns:a16="http://schemas.microsoft.com/office/drawing/2014/main" id="{02A3D082-21C7-46A2-BFE4-A69F49705CB7}"/>
              </a:ext>
            </a:extLst>
          </p:cNvPr>
          <p:cNvPicPr>
            <a:picLocks noChangeAspect="1"/>
          </p:cNvPicPr>
          <p:nvPr/>
        </p:nvPicPr>
        <p:blipFill>
          <a:blip r:embed="rId3"/>
          <a:stretch>
            <a:fillRect/>
          </a:stretch>
        </p:blipFill>
        <p:spPr>
          <a:xfrm>
            <a:off x="4683048" y="1225540"/>
            <a:ext cx="6795894" cy="5157257"/>
          </a:xfrm>
          <a:prstGeom prst="rect">
            <a:avLst/>
          </a:prstGeom>
          <a:ln w="28575">
            <a:solidFill>
              <a:schemeClr val="accent2"/>
            </a:solidFill>
          </a:ln>
        </p:spPr>
      </p:pic>
      <p:sp>
        <p:nvSpPr>
          <p:cNvPr id="16" name="四角形: 角を丸くする 15">
            <a:extLst>
              <a:ext uri="{FF2B5EF4-FFF2-40B4-BE49-F238E27FC236}">
                <a16:creationId xmlns:a16="http://schemas.microsoft.com/office/drawing/2014/main" id="{438060D5-94C5-4393-B822-4BBD119E0219}"/>
              </a:ext>
            </a:extLst>
          </p:cNvPr>
          <p:cNvSpPr/>
          <p:nvPr/>
        </p:nvSpPr>
        <p:spPr>
          <a:xfrm>
            <a:off x="557311" y="1225542"/>
            <a:ext cx="3774057" cy="5130808"/>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marL="285750" indent="-285750">
              <a:lnSpc>
                <a:spcPct val="130000"/>
              </a:lnSpc>
              <a:spcAft>
                <a:spcPts val="300"/>
              </a:spcAft>
              <a:buFont typeface="Wingdings" panose="05000000000000000000" pitchFamily="2" charset="2"/>
              <a:buChar char="l"/>
            </a:pPr>
            <a:r>
              <a:rPr lang="ja-JP" altLang="en-US" dirty="0">
                <a:solidFill>
                  <a:srgbClr val="35A16B"/>
                </a:solidFill>
                <a:latin typeface="HGPｺﾞｼｯｸE" panose="020B0900000000000000" pitchFamily="50" charset="-128"/>
                <a:ea typeface="HGPｺﾞｼｯｸE" panose="020B0900000000000000" pitchFamily="50" charset="-128"/>
              </a:rPr>
              <a:t>大雨や台風による主な</a:t>
            </a:r>
            <a:r>
              <a:rPr lang="ja-JP" altLang="en-US" dirty="0" smtClean="0">
                <a:solidFill>
                  <a:srgbClr val="35A16B"/>
                </a:solidFill>
                <a:latin typeface="HGPｺﾞｼｯｸE" panose="020B0900000000000000" pitchFamily="50" charset="-128"/>
                <a:ea typeface="HGPｺﾞｼｯｸE" panose="020B0900000000000000" pitchFamily="50" charset="-128"/>
              </a:rPr>
              <a:t>被害</a:t>
            </a:r>
            <a:endParaRPr lang="en-US" altLang="ja-JP" dirty="0" smtClean="0">
              <a:solidFill>
                <a:srgbClr val="35A16B"/>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r>
              <a:rPr lang="ja-JP" altLang="en-US" dirty="0">
                <a:solidFill>
                  <a:schemeClr val="tx1"/>
                </a:solidFill>
                <a:latin typeface="HGPｺﾞｼｯｸE" panose="020B0900000000000000" pitchFamily="50" charset="-128"/>
                <a:ea typeface="HGPｺﾞｼｯｸE" panose="020B0900000000000000" pitchFamily="50" charset="-128"/>
              </a:rPr>
              <a:t>高潮による</a:t>
            </a:r>
            <a:r>
              <a:rPr lang="ja-JP" altLang="en-US" dirty="0" smtClean="0">
                <a:solidFill>
                  <a:schemeClr val="tx1"/>
                </a:solidFill>
                <a:latin typeface="HGPｺﾞｼｯｸE" panose="020B0900000000000000" pitchFamily="50" charset="-128"/>
                <a:ea typeface="HGPｺﾞｼｯｸE" panose="020B0900000000000000" pitchFamily="50" charset="-128"/>
              </a:rPr>
              <a:t>浸水</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r>
              <a:rPr lang="ja-JP" altLang="en-US" dirty="0">
                <a:solidFill>
                  <a:schemeClr val="tx1"/>
                </a:solidFill>
                <a:latin typeface="HGPｺﾞｼｯｸE" panose="020B0900000000000000" pitchFamily="50" charset="-128"/>
                <a:ea typeface="HGPｺﾞｼｯｸE" panose="020B0900000000000000" pitchFamily="50" charset="-128"/>
              </a:rPr>
              <a:t>洪水による浸水</a:t>
            </a:r>
          </a:p>
          <a:p>
            <a:pPr marL="444500" lvl="1" indent="-161925">
              <a:lnSpc>
                <a:spcPct val="130000"/>
              </a:lnSpc>
              <a:spcAft>
                <a:spcPts val="300"/>
              </a:spcAft>
              <a:buFont typeface="Arial" panose="020B0604020202020204" pitchFamily="34" charset="0"/>
              <a:buChar char="•"/>
            </a:pPr>
            <a:r>
              <a:rPr lang="ja-JP" altLang="en-US" dirty="0">
                <a:solidFill>
                  <a:schemeClr val="tx1"/>
                </a:solidFill>
                <a:latin typeface="HGPｺﾞｼｯｸE" panose="020B0900000000000000" pitchFamily="50" charset="-128"/>
                <a:ea typeface="HGPｺﾞｼｯｸE" panose="020B0900000000000000" pitchFamily="50" charset="-128"/>
              </a:rPr>
              <a:t>低地帯等の内水</a:t>
            </a:r>
            <a:r>
              <a:rPr lang="ja-JP" altLang="en-US" dirty="0" smtClean="0">
                <a:solidFill>
                  <a:schemeClr val="tx1"/>
                </a:solidFill>
                <a:latin typeface="HGPｺﾞｼｯｸE" panose="020B0900000000000000" pitchFamily="50" charset="-128"/>
                <a:ea typeface="HGPｺﾞｼｯｸE" panose="020B0900000000000000" pitchFamily="50" charset="-128"/>
              </a:rPr>
              <a:t>氾濫</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282575" lvl="1">
              <a:lnSpc>
                <a:spcPct val="130000"/>
              </a:lnSpc>
              <a:spcAft>
                <a:spcPts val="300"/>
              </a:spcAft>
            </a:pPr>
            <a:r>
              <a:rPr lang="ja-JP" altLang="en-US" dirty="0">
                <a:solidFill>
                  <a:schemeClr val="tx1"/>
                </a:solidFill>
                <a:latin typeface="HGPｺﾞｼｯｸE" panose="020B0900000000000000" pitchFamily="50" charset="-128"/>
                <a:ea typeface="HGPｺﾞｼｯｸE" panose="020B0900000000000000" pitchFamily="50" charset="-128"/>
              </a:rPr>
              <a:t>　</a:t>
            </a:r>
            <a:r>
              <a:rPr lang="ja-JP" altLang="en-US" dirty="0" smtClean="0">
                <a:solidFill>
                  <a:schemeClr val="tx1"/>
                </a:solidFill>
                <a:latin typeface="HGPｺﾞｼｯｸE" panose="020B0900000000000000" pitchFamily="50" charset="-128"/>
                <a:ea typeface="HGPｺﾞｼｯｸE" panose="020B0900000000000000" pitchFamily="50" charset="-128"/>
              </a:rPr>
              <a:t>に</a:t>
            </a:r>
            <a:r>
              <a:rPr lang="ja-JP" altLang="en-US" dirty="0">
                <a:solidFill>
                  <a:schemeClr val="tx1"/>
                </a:solidFill>
                <a:latin typeface="HGPｺﾞｼｯｸE" panose="020B0900000000000000" pitchFamily="50" charset="-128"/>
                <a:ea typeface="HGPｺﾞｼｯｸE" panose="020B0900000000000000" pitchFamily="50" charset="-128"/>
              </a:rPr>
              <a:t>よる浸水</a:t>
            </a:r>
          </a:p>
          <a:p>
            <a:pPr marL="444500" lvl="1" indent="-161925">
              <a:lnSpc>
                <a:spcPct val="130000"/>
              </a:lnSpc>
              <a:spcAft>
                <a:spcPts val="300"/>
              </a:spcAft>
              <a:buFont typeface="Arial" panose="020B0604020202020204" pitchFamily="34" charset="0"/>
              <a:buChar char="•"/>
            </a:pPr>
            <a:r>
              <a:rPr lang="ja-JP" altLang="en-US" dirty="0">
                <a:solidFill>
                  <a:schemeClr val="tx1"/>
                </a:solidFill>
                <a:latin typeface="HGPｺﾞｼｯｸE" panose="020B0900000000000000" pitchFamily="50" charset="-128"/>
                <a:ea typeface="HGPｺﾞｼｯｸE" panose="020B0900000000000000" pitchFamily="50" charset="-128"/>
              </a:rPr>
              <a:t>大雨による土砂</a:t>
            </a:r>
            <a:r>
              <a:rPr lang="ja-JP" altLang="en-US" dirty="0" smtClean="0">
                <a:solidFill>
                  <a:schemeClr val="tx1"/>
                </a:solidFill>
                <a:latin typeface="HGPｺﾞｼｯｸE" panose="020B0900000000000000" pitchFamily="50" charset="-128"/>
                <a:ea typeface="HGPｺﾞｼｯｸE" panose="020B0900000000000000" pitchFamily="50" charset="-128"/>
              </a:rPr>
              <a:t>災害</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282575" lvl="1">
              <a:lnSpc>
                <a:spcPct val="130000"/>
              </a:lnSpc>
              <a:spcAft>
                <a:spcPts val="300"/>
              </a:spcAft>
            </a:pPr>
            <a:r>
              <a:rPr lang="ja-JP" altLang="en-US" dirty="0">
                <a:solidFill>
                  <a:schemeClr val="tx1"/>
                </a:solidFill>
                <a:latin typeface="HGPｺﾞｼｯｸE" panose="020B0900000000000000" pitchFamily="50" charset="-128"/>
                <a:ea typeface="HGPｺﾞｼｯｸE" panose="020B0900000000000000" pitchFamily="50" charset="-128"/>
              </a:rPr>
              <a:t>　</a:t>
            </a:r>
            <a:r>
              <a:rPr lang="ja-JP" altLang="en-US" dirty="0" smtClean="0">
                <a:solidFill>
                  <a:schemeClr val="tx1"/>
                </a:solidFill>
                <a:latin typeface="HGPｺﾞｼｯｸE" panose="020B0900000000000000" pitchFamily="50" charset="-128"/>
                <a:ea typeface="HGPｺﾞｼｯｸE" panose="020B0900000000000000" pitchFamily="50" charset="-128"/>
              </a:rPr>
              <a:t>（</a:t>
            </a:r>
            <a:r>
              <a:rPr lang="ja-JP" altLang="en-US" dirty="0">
                <a:solidFill>
                  <a:schemeClr val="tx1"/>
                </a:solidFill>
                <a:latin typeface="HGPｺﾞｼｯｸE" panose="020B0900000000000000" pitchFamily="50" charset="-128"/>
                <a:ea typeface="HGPｺﾞｼｯｸE" panose="020B0900000000000000" pitchFamily="50" charset="-128"/>
              </a:rPr>
              <a:t>土石流、がけ崩れ等）</a:t>
            </a:r>
          </a:p>
          <a:p>
            <a:pPr marL="444500" lvl="1" indent="-161925">
              <a:lnSpc>
                <a:spcPct val="130000"/>
              </a:lnSpc>
              <a:spcAft>
                <a:spcPts val="300"/>
              </a:spcAft>
              <a:buFont typeface="Arial" panose="020B0604020202020204" pitchFamily="34" charset="0"/>
              <a:buChar char="•"/>
            </a:pPr>
            <a:r>
              <a:rPr lang="ja-JP" altLang="en-US" dirty="0">
                <a:solidFill>
                  <a:schemeClr val="tx1"/>
                </a:solidFill>
                <a:latin typeface="HGPｺﾞｼｯｸE" panose="020B0900000000000000" pitchFamily="50" charset="-128"/>
                <a:ea typeface="HGPｺﾞｼｯｸE" panose="020B0900000000000000" pitchFamily="50" charset="-128"/>
              </a:rPr>
              <a:t>強風・竜巻による家屋倒壊等</a:t>
            </a:r>
          </a:p>
          <a:p>
            <a:pPr marL="444500" lvl="1" indent="-161925">
              <a:lnSpc>
                <a:spcPct val="130000"/>
              </a:lnSpc>
              <a:spcAft>
                <a:spcPts val="300"/>
              </a:spcAft>
              <a:buFont typeface="Arial" panose="020B0604020202020204" pitchFamily="34" charset="0"/>
              <a:buChar char="•"/>
            </a:pPr>
            <a:endParaRPr lang="en-US" altLang="ja-JP" dirty="0">
              <a:solidFill>
                <a:schemeClr val="tx1"/>
              </a:solidFill>
              <a:latin typeface="HGPｺﾞｼｯｸE" panose="020B0900000000000000" pitchFamily="50" charset="-128"/>
              <a:ea typeface="HGPｺﾞｼｯｸE" panose="020B0900000000000000" pitchFamily="50" charset="-128"/>
            </a:endParaRPr>
          </a:p>
          <a:p>
            <a:pPr marL="444500" lvl="1" indent="-161925">
              <a:lnSpc>
                <a:spcPct val="130000"/>
              </a:lnSpc>
              <a:spcAft>
                <a:spcPts val="300"/>
              </a:spcAft>
              <a:buFont typeface="Arial" panose="020B0604020202020204" pitchFamily="34" charset="0"/>
              <a:buChar char="•"/>
            </a:pPr>
            <a:endParaRPr lang="en-US" altLang="ja-JP" dirty="0" smtClean="0">
              <a:solidFill>
                <a:schemeClr val="tx1"/>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4568323" y="6415801"/>
            <a:ext cx="39171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00" dirty="0">
                <a:latin typeface="HGPｺﾞｼｯｸM" panose="020B0600000000000000" pitchFamily="50" charset="-128"/>
                <a:ea typeface="HGPｺﾞｼｯｸM" panose="020B0600000000000000" pitchFamily="50" charset="-128"/>
              </a:rPr>
              <a:t>千代田区洪水ハザードマップより引用</a:t>
            </a:r>
          </a:p>
        </p:txBody>
      </p:sp>
      <p:sp>
        <p:nvSpPr>
          <p:cNvPr id="10"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■■市に想定されている大雨や台風等の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被害</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1345665B-AE4A-41D8-A886-C90D42CB2A4B}"/>
              </a:ext>
            </a:extLst>
          </p:cNvPr>
          <p:cNvSpPr/>
          <p:nvPr/>
        </p:nvSpPr>
        <p:spPr>
          <a:xfrm>
            <a:off x="4683049" y="1225541"/>
            <a:ext cx="6795894" cy="5157256"/>
          </a:xfrm>
          <a:prstGeom prst="rect">
            <a:avLst/>
          </a:prstGeom>
          <a:solidFill>
            <a:schemeClr val="bg1">
              <a:lumMod val="95000"/>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50000"/>
              </a:lnSpc>
            </a:pPr>
            <a:r>
              <a:rPr lang="ja-JP" altLang="en-US" dirty="0">
                <a:solidFill>
                  <a:srgbClr val="C00000"/>
                </a:solidFill>
                <a:latin typeface="HGPｺﾞｼｯｸE" panose="020B0900000000000000" pitchFamily="50" charset="-128"/>
                <a:ea typeface="HGPｺﾞｼｯｸE" panose="020B0900000000000000" pitchFamily="50" charset="-128"/>
              </a:rPr>
              <a:t>浸水想定区域図など</a:t>
            </a:r>
          </a:p>
          <a:p>
            <a:pPr algn="ctr">
              <a:lnSpc>
                <a:spcPct val="150000"/>
              </a:lnSpc>
            </a:pPr>
            <a:r>
              <a:rPr lang="ja-JP" altLang="en-US" dirty="0">
                <a:solidFill>
                  <a:srgbClr val="C00000"/>
                </a:solidFill>
                <a:latin typeface="HGPｺﾞｼｯｸE" panose="020B0900000000000000" pitchFamily="50" charset="-128"/>
                <a:ea typeface="HGPｺﾞｼｯｸE" panose="020B0900000000000000" pitchFamily="50" charset="-128"/>
              </a:rPr>
              <a:t>ハザードマップの図を</a:t>
            </a:r>
          </a:p>
          <a:p>
            <a:pPr algn="ctr">
              <a:lnSpc>
                <a:spcPct val="150000"/>
              </a:lnSpc>
            </a:pP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p>
        </p:txBody>
      </p:sp>
      <p:grpSp>
        <p:nvGrpSpPr>
          <p:cNvPr id="13" name="グループ化 12"/>
          <p:cNvGrpSpPr/>
          <p:nvPr/>
        </p:nvGrpSpPr>
        <p:grpSpPr>
          <a:xfrm>
            <a:off x="199379" y="615080"/>
            <a:ext cx="11526251" cy="2019387"/>
            <a:chOff x="199379" y="615080"/>
            <a:chExt cx="11526251" cy="2019387"/>
          </a:xfrm>
        </p:grpSpPr>
        <p:sp>
          <p:nvSpPr>
            <p:cNvPr id="14" name="直角三角形 13">
              <a:extLst>
                <a:ext uri="{FF2B5EF4-FFF2-40B4-BE49-F238E27FC236}">
                  <a16:creationId xmlns:a16="http://schemas.microsoft.com/office/drawing/2014/main" id="{02E3BFED-6107-4E75-A6C3-D06AAF8D1256}"/>
                </a:ext>
              </a:extLst>
            </p:cNvPr>
            <p:cNvSpPr/>
            <p:nvPr/>
          </p:nvSpPr>
          <p:spPr>
            <a:xfrm rot="5400000" flipH="1" flipV="1">
              <a:off x="3881497" y="748051"/>
              <a:ext cx="635378" cy="369436"/>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5" name="正方形/長方形 14">
              <a:extLst>
                <a:ext uri="{FF2B5EF4-FFF2-40B4-BE49-F238E27FC236}">
                  <a16:creationId xmlns:a16="http://schemas.microsoft.com/office/drawing/2014/main" id="{24A35659-1141-477E-A7FC-38766E7D2877}"/>
                </a:ext>
              </a:extLst>
            </p:cNvPr>
            <p:cNvSpPr/>
            <p:nvPr/>
          </p:nvSpPr>
          <p:spPr>
            <a:xfrm>
              <a:off x="199379" y="996738"/>
              <a:ext cx="11526251" cy="1637729"/>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また、本スライドの赤枠の内容は、研修を行う地域で発生が想定されている大雨や台風についての被害想定の図等に置き換えて下さい。本スライドでは、千代田区洪水ハザードマップを例示しています。</a:t>
              </a: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p>
          </p:txBody>
        </p:sp>
      </p:gr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18</a:t>
            </a:r>
          </a:p>
          <a:p>
            <a:endParaRPr kumimoji="1" lang="ja-JP" altLang="en-US" dirty="0"/>
          </a:p>
        </p:txBody>
      </p:sp>
    </p:spTree>
    <p:extLst>
      <p:ext uri="{BB962C8B-B14F-4D97-AF65-F5344CB8AC3E}">
        <p14:creationId xmlns:p14="http://schemas.microsoft.com/office/powerpoint/2010/main" val="1033295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12"/>
          <p:cNvPicPr>
            <a:picLocks noChangeAspect="1"/>
          </p:cNvPicPr>
          <p:nvPr/>
        </p:nvPicPr>
        <p:blipFill>
          <a:blip r:embed="rId3"/>
          <a:stretch>
            <a:fillRect/>
          </a:stretch>
        </p:blipFill>
        <p:spPr>
          <a:xfrm>
            <a:off x="1135779" y="1006996"/>
            <a:ext cx="9921668" cy="5578215"/>
          </a:xfrm>
          <a:prstGeom prst="rect">
            <a:avLst/>
          </a:prstGeom>
        </p:spPr>
      </p:pic>
      <p:sp>
        <p:nvSpPr>
          <p:cNvPr id="7"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高知県に</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想定されている大雨や台風等の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被害</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19</a:t>
            </a:r>
          </a:p>
          <a:p>
            <a:endParaRPr kumimoji="1" lang="ja-JP" altLang="en-US" dirty="0"/>
          </a:p>
        </p:txBody>
      </p:sp>
    </p:spTree>
    <p:extLst>
      <p:ext uri="{BB962C8B-B14F-4D97-AF65-F5344CB8AC3E}">
        <p14:creationId xmlns:p14="http://schemas.microsoft.com/office/powerpoint/2010/main" val="1320719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a:t>
            </a:r>
            <a:r>
              <a:rPr kumimoji="1" lang="ja-JP" altLang="en-US" sz="2400" dirty="0">
                <a:solidFill>
                  <a:schemeClr val="tx1"/>
                </a:solidFill>
                <a:latin typeface="HGPｺﾞｼｯｸE" panose="020B0900000000000000" pitchFamily="50" charset="-128"/>
                <a:ea typeface="HGPｺﾞｼｯｸE" panose="020B0900000000000000" pitchFamily="50" charset="-128"/>
              </a:rPr>
              <a:t>後</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のワークに向け興味付けを行うパートなので</a:t>
            </a:r>
            <a:r>
              <a:rPr kumimoji="1" lang="ja-JP" altLang="en-US"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あなたの町の「地震」もしくは「風水害」の被害について、簡潔に説明するようにしてください（詳しく説明しすぎるとワークでの話題が少なくなってしまいます）。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20</a:t>
            </a:r>
          </a:p>
          <a:p>
            <a:endParaRPr kumimoji="1" lang="ja-JP" altLang="en-US" dirty="0"/>
          </a:p>
        </p:txBody>
      </p:sp>
    </p:spTree>
    <p:extLst>
      <p:ext uri="{BB962C8B-B14F-4D97-AF65-F5344CB8AC3E}">
        <p14:creationId xmlns:p14="http://schemas.microsoft.com/office/powerpoint/2010/main" val="873134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1821326-65B3-4409-B262-99CE76E9D211}"/>
              </a:ext>
            </a:extLst>
          </p:cNvPr>
          <p:cNvGrpSpPr/>
          <p:nvPr/>
        </p:nvGrpSpPr>
        <p:grpSpPr>
          <a:xfrm>
            <a:off x="2394284" y="1651870"/>
            <a:ext cx="7122902" cy="4141049"/>
            <a:chOff x="745320" y="1144931"/>
            <a:chExt cx="7283990" cy="4141049"/>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smtClean="0">
                  <a:solidFill>
                    <a:srgbClr val="35A16B"/>
                  </a:solidFill>
                  <a:latin typeface="HGP創英角ｺﾞｼｯｸUB" panose="020B0900000000000000" pitchFamily="50" charset="-128"/>
                  <a:ea typeface="HGP創英角ｺﾞｼｯｸUB" panose="020B0900000000000000" pitchFamily="50" charset="-128"/>
                </a:rPr>
                <a:t>［地震災害］</a:t>
              </a:r>
              <a:endParaRPr lang="en-US" altLang="ja-JP" sz="3600" dirty="0">
                <a:solidFill>
                  <a:srgbClr val="35A16B"/>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どのような被害が想定されて</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745320" y="1144931"/>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8" name="正方形/長方形 7">
            <a:extLst>
              <a:ext uri="{FF2B5EF4-FFF2-40B4-BE49-F238E27FC236}">
                <a16:creationId xmlns:a16="http://schemas.microsoft.com/office/drawing/2014/main" id="{894406DF-BB6B-4F54-B6FB-F22D6BA6D4C4}"/>
              </a:ext>
            </a:extLst>
          </p:cNvPr>
          <p:cNvSpPr/>
          <p:nvPr/>
        </p:nvSpPr>
        <p:spPr>
          <a:xfrm>
            <a:off x="8932196"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9" name="正方形/長方形 8">
            <a:extLst>
              <a:ext uri="{FF2B5EF4-FFF2-40B4-BE49-F238E27FC236}">
                <a16:creationId xmlns:a16="http://schemas.microsoft.com/office/drawing/2014/main" id="{D111B8BE-A73D-45D1-BDEB-C0C11CF04358}"/>
              </a:ext>
            </a:extLst>
          </p:cNvPr>
          <p:cNvSpPr/>
          <p:nvPr/>
        </p:nvSpPr>
        <p:spPr>
          <a:xfrm>
            <a:off x="10828866"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sz="1600"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grpSp>
        <p:nvGrpSpPr>
          <p:cNvPr id="12" name="グループ化 11"/>
          <p:cNvGrpSpPr/>
          <p:nvPr/>
        </p:nvGrpSpPr>
        <p:grpSpPr>
          <a:xfrm>
            <a:off x="204535" y="163553"/>
            <a:ext cx="8406065" cy="2061254"/>
            <a:chOff x="204535" y="163553"/>
            <a:chExt cx="8406065" cy="2061254"/>
          </a:xfrm>
        </p:grpSpPr>
        <p:sp>
          <p:nvSpPr>
            <p:cNvPr id="10" name="正方形/長方形 9">
              <a:extLst>
                <a:ext uri="{FF2B5EF4-FFF2-40B4-BE49-F238E27FC236}">
                  <a16:creationId xmlns:a16="http://schemas.microsoft.com/office/drawing/2014/main" id="{24A35659-1141-477E-A7FC-38766E7D2877}"/>
                </a:ext>
              </a:extLst>
            </p:cNvPr>
            <p:cNvSpPr/>
            <p:nvPr/>
          </p:nvSpPr>
          <p:spPr>
            <a:xfrm>
              <a:off x="204535" y="163553"/>
              <a:ext cx="8406065" cy="1695437"/>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11" name="直角三角形 10">
              <a:extLst>
                <a:ext uri="{FF2B5EF4-FFF2-40B4-BE49-F238E27FC236}">
                  <a16:creationId xmlns:a16="http://schemas.microsoft.com/office/drawing/2014/main" id="{02E3BFED-6107-4E75-A6C3-D06AAF8D1256}"/>
                </a:ext>
              </a:extLst>
            </p:cNvPr>
            <p:cNvSpPr/>
            <p:nvPr/>
          </p:nvSpPr>
          <p:spPr>
            <a:xfrm rot="16200000" flipH="1" flipV="1">
              <a:off x="5740506" y="1722400"/>
              <a:ext cx="635378" cy="369436"/>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21</a:t>
            </a:r>
          </a:p>
          <a:p>
            <a:endParaRPr kumimoji="1" lang="ja-JP" altLang="en-US" dirty="0"/>
          </a:p>
        </p:txBody>
      </p:sp>
    </p:spTree>
    <p:extLst>
      <p:ext uri="{BB962C8B-B14F-4D97-AF65-F5344CB8AC3E}">
        <p14:creationId xmlns:p14="http://schemas.microsoft.com/office/powerpoint/2010/main" val="1176119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756270" y="3177224"/>
            <a:ext cx="6655183" cy="274231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想定震度は？</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津波の可能性は？</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液状化の可能性は？</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どのような被害や影響が生じるか？</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lvl="1">
              <a:lnSpc>
                <a:spcPct val="130000"/>
              </a:lnSpc>
              <a:spcAft>
                <a:spcPts val="300"/>
              </a:spcAft>
            </a:pP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建物倒壊／火災／断水</a:t>
            </a: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地震災害における地域の危険の整理</a:t>
            </a: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756270" y="1116981"/>
            <a:ext cx="685971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lnSpc>
                <a:spcPct val="130000"/>
              </a:lnSpc>
            </a:pPr>
            <a:r>
              <a:rPr lang="ja-JP" altLang="en-US" sz="2300" dirty="0" smtClean="0">
                <a:solidFill>
                  <a:srgbClr val="35A16B"/>
                </a:solidFill>
                <a:latin typeface="HGPｺﾞｼｯｸE" panose="020B0900000000000000" pitchFamily="50" charset="-128"/>
                <a:ea typeface="HGPｺﾞｼｯｸE" panose="020B0900000000000000" pitchFamily="50" charset="-128"/>
              </a:rPr>
              <a:t>［個人作業］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１０分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30000"/>
              </a:lnSpc>
            </a:pP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3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3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lang="en-US" altLang="ja-JP" sz="23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6" name="グループ化 5">
            <a:extLst>
              <a:ext uri="{FF2B5EF4-FFF2-40B4-BE49-F238E27FC236}">
                <a16:creationId xmlns:a16="http://schemas.microsoft.com/office/drawing/2014/main" id="{01829DE1-5E0D-47C7-98B5-D06981F1E52A}"/>
              </a:ext>
            </a:extLst>
          </p:cNvPr>
          <p:cNvGrpSpPr/>
          <p:nvPr/>
        </p:nvGrpSpPr>
        <p:grpSpPr>
          <a:xfrm>
            <a:off x="7978481" y="1211375"/>
            <a:ext cx="3356809" cy="4797281"/>
            <a:chOff x="5573729" y="2611860"/>
            <a:chExt cx="2707265" cy="3869004"/>
          </a:xfrm>
        </p:grpSpPr>
        <p:sp>
          <p:nvSpPr>
            <p:cNvPr id="26" name="四角形: メモ 25">
              <a:extLst>
                <a:ext uri="{FF2B5EF4-FFF2-40B4-BE49-F238E27FC236}">
                  <a16:creationId xmlns:a16="http://schemas.microsoft.com/office/drawing/2014/main" id="{47271021-310F-4D64-A055-21A19B774606}"/>
                </a:ext>
              </a:extLst>
            </p:cNvPr>
            <p:cNvSpPr/>
            <p:nvPr/>
          </p:nvSpPr>
          <p:spPr>
            <a:xfrm>
              <a:off x="5573729" y="2611860"/>
              <a:ext cx="2707265"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5" name="図 4">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62534" y="2782855"/>
              <a:ext cx="2492872" cy="3539208"/>
            </a:xfrm>
            <a:prstGeom prst="rect">
              <a:avLst/>
            </a:prstGeom>
          </p:spPr>
        </p:pic>
      </p:grpSp>
      <p:grpSp>
        <p:nvGrpSpPr>
          <p:cNvPr id="2" name="グループ化 1"/>
          <p:cNvGrpSpPr/>
          <p:nvPr/>
        </p:nvGrpSpPr>
        <p:grpSpPr>
          <a:xfrm>
            <a:off x="3555354" y="1022895"/>
            <a:ext cx="8119661" cy="541275"/>
            <a:chOff x="3555354" y="1064935"/>
            <a:chExt cx="8119661" cy="541275"/>
          </a:xfrm>
        </p:grpSpPr>
        <p:sp>
          <p:nvSpPr>
            <p:cNvPr id="10" name="正方形/長方形 9">
              <a:extLst>
                <a:ext uri="{FF2B5EF4-FFF2-40B4-BE49-F238E27FC236}">
                  <a16:creationId xmlns:a16="http://schemas.microsoft.com/office/drawing/2014/main" id="{24A35659-1141-477E-A7FC-38766E7D2877}"/>
                </a:ext>
              </a:extLst>
            </p:cNvPr>
            <p:cNvSpPr/>
            <p:nvPr/>
          </p:nvSpPr>
          <p:spPr>
            <a:xfrm>
              <a:off x="3919456" y="1064935"/>
              <a:ext cx="7755559" cy="541275"/>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
          <p:nvSpPr>
            <p:cNvPr id="11" name="直角三角形 10">
              <a:extLst>
                <a:ext uri="{FF2B5EF4-FFF2-40B4-BE49-F238E27FC236}">
                  <a16:creationId xmlns:a16="http://schemas.microsoft.com/office/drawing/2014/main" id="{02E3BFED-6107-4E75-A6C3-D06AAF8D1256}"/>
                </a:ext>
              </a:extLst>
            </p:cNvPr>
            <p:cNvSpPr/>
            <p:nvPr/>
          </p:nvSpPr>
          <p:spPr>
            <a:xfrm flipH="1">
              <a:off x="3555354" y="1201827"/>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2"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7923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22</a:t>
            </a:r>
          </a:p>
          <a:p>
            <a:endParaRPr kumimoji="1" lang="ja-JP" altLang="en-US" dirty="0"/>
          </a:p>
        </p:txBody>
      </p:sp>
    </p:spTree>
    <p:extLst>
      <p:ext uri="{BB962C8B-B14F-4D97-AF65-F5344CB8AC3E}">
        <p14:creationId xmlns:p14="http://schemas.microsoft.com/office/powerpoint/2010/main" val="2174068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2" y="397847"/>
            <a:ext cx="2064989"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ワークシート（地震）</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3996295" y="737609"/>
            <a:ext cx="4358886" cy="210827"/>
          </a:xfrm>
          <a:prstGeom prst="rect">
            <a:avLst/>
          </a:prstGeom>
          <a:noFill/>
        </p:spPr>
        <p:txBody>
          <a:bodyPr wrap="non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自分の地域における地震時の被害を、ハザードマップや被害想定資料で確認してみましょう。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73144"/>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 想定震度</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4505372" y="1436949"/>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C0D41872-2971-466A-BC0D-8AB9F47E6F0A}"/>
              </a:ext>
            </a:extLst>
          </p:cNvPr>
          <p:cNvSpPr/>
          <p:nvPr/>
        </p:nvSpPr>
        <p:spPr>
          <a:xfrm>
            <a:off x="4134560" y="1560529"/>
            <a:ext cx="41549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震度</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73104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204217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津波の可能性</a:t>
            </a:r>
          </a:p>
        </p:txBody>
      </p:sp>
      <p:sp>
        <p:nvSpPr>
          <p:cNvPr id="57" name="正方形/長方形 56">
            <a:extLst>
              <a:ext uri="{FF2B5EF4-FFF2-40B4-BE49-F238E27FC236}">
                <a16:creationId xmlns:a16="http://schemas.microsoft.com/office/drawing/2014/main" id="{AD13C3CA-965E-4989-A3B8-9EF6039D5CF4}"/>
              </a:ext>
            </a:extLst>
          </p:cNvPr>
          <p:cNvSpPr/>
          <p:nvPr/>
        </p:nvSpPr>
        <p:spPr>
          <a:xfrm>
            <a:off x="6109036" y="241063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58" name="正方形/長方形 57">
            <a:extLst>
              <a:ext uri="{FF2B5EF4-FFF2-40B4-BE49-F238E27FC236}">
                <a16:creationId xmlns:a16="http://schemas.microsoft.com/office/drawing/2014/main" id="{DF18FF63-A72E-4A48-85F2-C1B73F629CE2}"/>
              </a:ext>
            </a:extLst>
          </p:cNvPr>
          <p:cNvSpPr/>
          <p:nvPr/>
        </p:nvSpPr>
        <p:spPr>
          <a:xfrm>
            <a:off x="5613229" y="2534219"/>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20947" y="2534219"/>
            <a:ext cx="154721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津波の可能性　　あり ・ なし</a:t>
            </a:r>
          </a:p>
        </p:txBody>
      </p:sp>
      <p:sp>
        <p:nvSpPr>
          <p:cNvPr id="61" name="正方形/長方形 60">
            <a:extLst>
              <a:ext uri="{FF2B5EF4-FFF2-40B4-BE49-F238E27FC236}">
                <a16:creationId xmlns:a16="http://schemas.microsoft.com/office/drawing/2014/main" id="{0FDA18C1-B143-4530-AA23-13124C3B17B9}"/>
              </a:ext>
            </a:extLst>
          </p:cNvPr>
          <p:cNvSpPr/>
          <p:nvPr/>
        </p:nvSpPr>
        <p:spPr>
          <a:xfrm>
            <a:off x="7467283" y="241063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C158178E-A25A-4777-883D-B16D23C434C4}"/>
              </a:ext>
            </a:extLst>
          </p:cNvPr>
          <p:cNvSpPr/>
          <p:nvPr/>
        </p:nvSpPr>
        <p:spPr>
          <a:xfrm>
            <a:off x="6869780" y="2534219"/>
            <a:ext cx="64633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到達時間</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301449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液状化の可能性</a:t>
            </a:r>
          </a:p>
        </p:txBody>
      </p:sp>
      <p:sp>
        <p:nvSpPr>
          <p:cNvPr id="69" name="正方形/長方形 68">
            <a:extLst>
              <a:ext uri="{FF2B5EF4-FFF2-40B4-BE49-F238E27FC236}">
                <a16:creationId xmlns:a16="http://schemas.microsoft.com/office/drawing/2014/main" id="{648132D2-C643-499B-A4B3-151811D5321E}"/>
              </a:ext>
            </a:extLst>
          </p:cNvPr>
          <p:cNvSpPr/>
          <p:nvPr/>
        </p:nvSpPr>
        <p:spPr>
          <a:xfrm>
            <a:off x="4118405" y="3459483"/>
            <a:ext cx="158569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液状化の可能性　　あり・なし</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994157"/>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その他、地震によって地域に生じる被害・影響等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015377" y="4646866"/>
            <a:ext cx="4180330"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6" y="4203511"/>
            <a:ext cx="3762568"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地震によって、津波や液状化以外に、どのような被害や影響があるか</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考えてみましょう。</a:t>
            </a:r>
          </a:p>
        </p:txBody>
      </p:sp>
      <p:cxnSp>
        <p:nvCxnSpPr>
          <p:cNvPr id="19" name="直線コネクタ 18">
            <a:extLst>
              <a:ext uri="{FF2B5EF4-FFF2-40B4-BE49-F238E27FC236}">
                <a16:creationId xmlns:a16="http://schemas.microsoft.com/office/drawing/2014/main" id="{FE0B0870-B4AE-408E-A212-B7A211B0EDFB}"/>
              </a:ext>
            </a:extLst>
          </p:cNvPr>
          <p:cNvCxnSpPr>
            <a:cxnSpLocks/>
          </p:cNvCxnSpPr>
          <p:nvPr/>
        </p:nvCxnSpPr>
        <p:spPr>
          <a:xfrm flipH="1">
            <a:off x="5566356" y="242431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CA18BB-08E8-4E5C-A3E2-9C4994BFD036}"/>
              </a:ext>
            </a:extLst>
          </p:cNvPr>
          <p:cNvCxnSpPr>
            <a:cxnSpLocks/>
          </p:cNvCxnSpPr>
          <p:nvPr/>
        </p:nvCxnSpPr>
        <p:spPr>
          <a:xfrm flipH="1">
            <a:off x="6836848" y="2426455"/>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46F7201-66CB-4D52-A1EE-4A193DB95212}"/>
              </a:ext>
            </a:extLst>
          </p:cNvPr>
          <p:cNvSpPr/>
          <p:nvPr/>
        </p:nvSpPr>
        <p:spPr>
          <a:xfrm>
            <a:off x="6805149" y="30863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4" name="正方形/長方形 3"/>
          <p:cNvSpPr/>
          <p:nvPr/>
        </p:nvSpPr>
        <p:spPr>
          <a:xfrm>
            <a:off x="3777916" y="168442"/>
            <a:ext cx="4682912" cy="6553033"/>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23</a:t>
            </a:r>
          </a:p>
          <a:p>
            <a:endParaRPr kumimoji="1" lang="ja-JP" altLang="en-US" dirty="0"/>
          </a:p>
        </p:txBody>
      </p:sp>
    </p:spTree>
    <p:extLst>
      <p:ext uri="{BB962C8B-B14F-4D97-AF65-F5344CB8AC3E}">
        <p14:creationId xmlns:p14="http://schemas.microsoft.com/office/powerpoint/2010/main" val="3988134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ハザードマップ等の見かたに慣れていない参加者もいるので、解説を入れながら一緒に記入を進めると良いでしょう。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endParaRPr kumimoji="1" lang="en-US" altLang="ja-JP" sz="800" dirty="0" smtClean="0">
              <a:solidFill>
                <a:schemeClr val="tx1"/>
              </a:solidFill>
              <a:latin typeface="HGPｺﾞｼｯｸE" panose="020B0900000000000000" pitchFamily="50" charset="-128"/>
              <a:ea typeface="HGPｺﾞｼｯｸE" panose="020B0900000000000000" pitchFamily="50" charset="-128"/>
            </a:endParaRPr>
          </a:p>
          <a:p>
            <a:pPr marL="828675" indent="-457200" algn="just">
              <a:lnSpc>
                <a:spcPct val="130000"/>
              </a:lnSpc>
              <a:spcAft>
                <a:spcPts val="600"/>
              </a:spcAft>
              <a:buFont typeface="+mj-ea"/>
              <a:buAutoNum type="circleNumDbPlain"/>
            </a:pPr>
            <a:r>
              <a:rPr kumimoji="1" lang="ja-JP" altLang="en-US" sz="2200" dirty="0" smtClean="0">
                <a:solidFill>
                  <a:schemeClr val="tx1"/>
                </a:solidFill>
                <a:latin typeface="HGPｺﾞｼｯｸE" panose="020B0900000000000000" pitchFamily="50" charset="-128"/>
                <a:ea typeface="HGPｺﾞｼｯｸE" panose="020B0900000000000000" pitchFamily="50" charset="-128"/>
              </a:rPr>
              <a:t>震度</a:t>
            </a:r>
            <a:r>
              <a:rPr kumimoji="1" lang="ja-JP" altLang="en-US" sz="2200" dirty="0">
                <a:solidFill>
                  <a:schemeClr val="tx1"/>
                </a:solidFill>
                <a:latin typeface="HGPｺﾞｼｯｸE" panose="020B0900000000000000" pitchFamily="50" charset="-128"/>
                <a:ea typeface="HGPｺﾞｼｯｸE" panose="020B0900000000000000" pitchFamily="50" charset="-128"/>
              </a:rPr>
              <a:t>分布図を見て、想定震度を確認し記述する。</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ハザードマップを見て、地域の位置と範囲を確認する。</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津波の浸水エリアに入っているかどうかを確認し、あり・なしのどちらかに〇を記入。</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津波の可能性が「あり」の場合は、ハザードマップから浸水深を把握し書き出す。津波到達時間もあれば書き出す。</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液状化の可能性について、あり・なしのどちらかに〇を記入。</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その他に気づいた被害などがあれば書き出してもらう</a:t>
            </a:r>
            <a:r>
              <a:rPr kumimoji="1" lang="ja-JP" altLang="en-US" sz="2200" dirty="0" smtClean="0">
                <a:solidFill>
                  <a:schemeClr val="tx1"/>
                </a:solidFill>
                <a:latin typeface="HGPｺﾞｼｯｸE" panose="020B0900000000000000" pitchFamily="50" charset="-128"/>
                <a:ea typeface="HGPｺﾞｼｯｸE" panose="020B0900000000000000" pitchFamily="50" charset="-128"/>
              </a:rPr>
              <a:t>。</a:t>
            </a:r>
            <a:endParaRPr kumimoji="1" lang="ja-JP" altLang="en-US" sz="22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24</a:t>
            </a:r>
          </a:p>
          <a:p>
            <a:endParaRPr kumimoji="1" lang="ja-JP" altLang="en-US" dirty="0"/>
          </a:p>
        </p:txBody>
      </p:sp>
    </p:spTree>
    <p:extLst>
      <p:ext uri="{BB962C8B-B14F-4D97-AF65-F5344CB8AC3E}">
        <p14:creationId xmlns:p14="http://schemas.microsoft.com/office/powerpoint/2010/main" val="665416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4984057" cy="584775"/>
          </a:xfrm>
          <a:prstGeom prst="rect">
            <a:avLst/>
          </a:prstGeom>
          <a:noFill/>
        </p:spPr>
        <p:txBody>
          <a:bodyPr wrap="none" rtlCol="0">
            <a:spAutoFit/>
          </a:bodyPr>
          <a:lstStyle/>
          <a:p>
            <a:r>
              <a:rPr lang="ja-JP" altLang="en-US" sz="3200" dirty="0">
                <a:solidFill>
                  <a:srgbClr val="35A16B"/>
                </a:solidFill>
                <a:latin typeface="HGPｺﾞｼｯｸE" panose="020B0900000000000000" pitchFamily="50" charset="-128"/>
                <a:ea typeface="HGPｺﾞｼｯｸE" panose="020B0900000000000000" pitchFamily="50" charset="-128"/>
              </a:rPr>
              <a:t>グループ内で共有　</a:t>
            </a:r>
            <a:r>
              <a:rPr lang="en-US" altLang="ja-JP" sz="3200" dirty="0" smtClean="0">
                <a:solidFill>
                  <a:srgbClr val="35A16B"/>
                </a:solidFill>
                <a:latin typeface="HGPｺﾞｼｯｸE" panose="020B0900000000000000" pitchFamily="50" charset="-128"/>
                <a:ea typeface="HGPｺﾞｼｯｸE" panose="020B0900000000000000" pitchFamily="50" charset="-128"/>
              </a:rPr>
              <a:t>※</a:t>
            </a:r>
            <a:r>
              <a:rPr lang="ja-JP" altLang="en-US" sz="3200" dirty="0" smtClean="0">
                <a:solidFill>
                  <a:srgbClr val="35A16B"/>
                </a:solidFill>
                <a:latin typeface="HGPｺﾞｼｯｸE" panose="020B0900000000000000" pitchFamily="50" charset="-128"/>
                <a:ea typeface="HGPｺﾞｼｯｸE" panose="020B0900000000000000" pitchFamily="50" charset="-128"/>
              </a:rPr>
              <a:t>１５分</a:t>
            </a:r>
            <a:endParaRPr lang="ja-JP" altLang="en-US" sz="3200" dirty="0">
              <a:solidFill>
                <a:srgbClr val="35A16B"/>
              </a:solidFill>
              <a:latin typeface="HGPｺﾞｼｯｸE" panose="020B0900000000000000" pitchFamily="50" charset="-128"/>
              <a:ea typeface="HGPｺﾞｼｯｸE" panose="020B0900000000000000" pitchFamily="50" charset="-128"/>
            </a:endParaRP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81821326-65B3-4409-B262-99CE76E9D211}"/>
              </a:ext>
            </a:extLst>
          </p:cNvPr>
          <p:cNvGrpSpPr/>
          <p:nvPr/>
        </p:nvGrpSpPr>
        <p:grpSpPr>
          <a:xfrm>
            <a:off x="2059196" y="2204517"/>
            <a:ext cx="7289341" cy="3618767"/>
            <a:chOff x="411113" y="1697578"/>
            <a:chExt cx="7270198" cy="4141049"/>
          </a:xfrm>
        </p:grpSpPr>
        <p:sp>
          <p:nvSpPr>
            <p:cNvPr id="9" name="四角形: 角を丸くする 4">
              <a:extLst>
                <a:ext uri="{FF2B5EF4-FFF2-40B4-BE49-F238E27FC236}">
                  <a16:creationId xmlns:a16="http://schemas.microsoft.com/office/drawing/2014/main" id="{C6027D71-137B-4D89-AD94-059CF63A5526}"/>
                </a:ext>
              </a:extLst>
            </p:cNvPr>
            <p:cNvSpPr/>
            <p:nvPr/>
          </p:nvSpPr>
          <p:spPr>
            <a:xfrm>
              <a:off x="1213321" y="1697580"/>
              <a:ext cx="6467990" cy="4141047"/>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ワークシートを活用しながら</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皆さんの地域の危険について</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話し合いましょう</a:t>
              </a:r>
              <a:endParaRPr lang="en-US" altLang="ja-JP"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0" name="直角三角形 9">
              <a:extLst>
                <a:ext uri="{FF2B5EF4-FFF2-40B4-BE49-F238E27FC236}">
                  <a16:creationId xmlns:a16="http://schemas.microsoft.com/office/drawing/2014/main" id="{02E3BFED-6107-4E75-A6C3-D06AAF8D1256}"/>
                </a:ext>
              </a:extLst>
            </p:cNvPr>
            <p:cNvSpPr/>
            <p:nvPr/>
          </p:nvSpPr>
          <p:spPr>
            <a:xfrm flipH="1" flipV="1">
              <a:off x="411113" y="1697578"/>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25</a:t>
            </a:r>
          </a:p>
          <a:p>
            <a:endParaRPr kumimoji="1" lang="ja-JP" altLang="en-US" dirty="0"/>
          </a:p>
        </p:txBody>
      </p:sp>
    </p:spTree>
    <p:extLst>
      <p:ext uri="{BB962C8B-B14F-4D97-AF65-F5344CB8AC3E}">
        <p14:creationId xmlns:p14="http://schemas.microsoft.com/office/powerpoint/2010/main" val="3858599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グループ間を巡回しながら、各グループでの話し合いの流れをサポートします。</a:t>
            </a: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共有が上手く進んでいないグループがあれば、ハザードマップの見方についてアドバイスするなど、話し合いのサポートを行いましょう。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a:t>
            </a:r>
            <a:r>
              <a:rPr kumimoji="1" lang="ja-JP" altLang="en-US" sz="2400" dirty="0">
                <a:solidFill>
                  <a:schemeClr val="tx1"/>
                </a:solidFill>
                <a:latin typeface="HGPｺﾞｼｯｸE" panose="020B0900000000000000" pitchFamily="50" charset="-128"/>
                <a:ea typeface="HGPｺﾞｼｯｸE" panose="020B0900000000000000" pitchFamily="50" charset="-128"/>
              </a:rPr>
              <a:t>での検討が終わったら、グループの代表者を指名して、発表してもらうと良いでしょう（他の地域のメンバーの発表を聞くことで、地域によって被害に違いがあることも気づいて</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もらえます）。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残り</a:t>
            </a:r>
            <a:r>
              <a:rPr kumimoji="1" lang="ja-JP" altLang="en-US" sz="2400" dirty="0">
                <a:solidFill>
                  <a:schemeClr val="tx1"/>
                </a:solidFill>
                <a:latin typeface="HGPｺﾞｼｯｸE" panose="020B0900000000000000" pitchFamily="50" charset="-128"/>
                <a:ea typeface="HGPｺﾞｼｯｸE" panose="020B0900000000000000" pitchFamily="50" charset="-128"/>
              </a:rPr>
              <a:t>時間に応じて、発表するグループを調整</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しましょう。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発表が終わったら次ページからのスライドで出た意見のおさらいをします。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　（みなさんの地域で起こりそうな被害事例をあらかじめピックアップしておきましょう）</a:t>
            </a: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26</a:t>
            </a:r>
          </a:p>
          <a:p>
            <a:endParaRPr kumimoji="1" lang="ja-JP" altLang="en-US" dirty="0"/>
          </a:p>
        </p:txBody>
      </p:sp>
    </p:spTree>
    <p:extLst>
      <p:ext uri="{BB962C8B-B14F-4D97-AF65-F5344CB8AC3E}">
        <p14:creationId xmlns:p14="http://schemas.microsoft.com/office/powerpoint/2010/main" val="1108690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2697"/>
            <a:ext cx="12192000" cy="684000"/>
          </a:xfrm>
          <a:solidFill>
            <a:srgbClr val="35A16B"/>
          </a:solidFill>
        </p:spPr>
        <p:txBody>
          <a:bodyPr lIns="216000" tIns="0" rIns="216000" bIns="0"/>
          <a:lstStyle/>
          <a:p>
            <a:r>
              <a:rPr kumimoji="1" lang="ja-JP" altLang="en-US" sz="2800" b="0" dirty="0"/>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075174" y="1477108"/>
            <a:ext cx="1748413" cy="1125415"/>
          </a:xfrm>
          <a:ln w="25400">
            <a:solidFill>
              <a:srgbClr val="35A16B"/>
            </a:solidFill>
          </a:ln>
        </p:spPr>
        <p:txBody>
          <a:bodyPr lIns="36000" tIns="0" rIns="36000" bIns="0" anchor="ctr" anchorCtr="0">
            <a:noAutofit/>
          </a:bodyPr>
          <a:lstStyle/>
          <a:p>
            <a:pPr marL="0" indent="0" algn="ctr">
              <a:lnSpc>
                <a:spcPct val="100000"/>
              </a:lnSpc>
              <a:buNone/>
            </a:pPr>
            <a:r>
              <a:rPr kumimoji="1" lang="ja-JP" altLang="en-US" sz="2400" dirty="0" smtClean="0">
                <a:solidFill>
                  <a:srgbClr val="35A16B"/>
                </a:solidFill>
              </a:rPr>
              <a:t>学習目標</a:t>
            </a: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3104942" y="1360707"/>
            <a:ext cx="7395588" cy="1319079"/>
          </a:xfrm>
          <a:prstGeom prst="rect">
            <a:avLst/>
          </a:prstGeom>
          <a:noFill/>
        </p:spPr>
        <p:txBody>
          <a:bodyPr wrap="square" rtlCol="0">
            <a:spAutoFit/>
          </a:bodyPr>
          <a:lstStyle/>
          <a:p>
            <a:pPr>
              <a:lnSpc>
                <a:spcPct val="130000"/>
              </a:lnSpc>
              <a:spcAft>
                <a:spcPts val="3600"/>
              </a:spcAft>
            </a:pPr>
            <a:r>
              <a:rPr kumimoji="1" lang="ja-JP" altLang="en-US" sz="3300" dirty="0">
                <a:solidFill>
                  <a:srgbClr val="404040"/>
                </a:solidFill>
                <a:latin typeface="HGP創英角ｺﾞｼｯｸUB" panose="020B0900000000000000" pitchFamily="50" charset="-128"/>
                <a:ea typeface="HGP創英角ｺﾞｼｯｸUB" panose="020B0900000000000000" pitchFamily="50" charset="-128"/>
              </a:rPr>
              <a:t>地域防災リーダーとして、最低限理解しておきたい基本的なことを理解する</a:t>
            </a:r>
            <a:endParaRPr kumimoji="1" lang="en-US" altLang="ja-JP" sz="3300" dirty="0">
              <a:solidFill>
                <a:srgbClr val="404040"/>
              </a:solidFill>
              <a:latin typeface="HGP創英角ｺﾞｼｯｸUB" panose="020B0900000000000000" pitchFamily="50" charset="-128"/>
              <a:ea typeface="HGP創英角ｺﾞｼｯｸUB" panose="020B0900000000000000" pitchFamily="50" charset="-128"/>
            </a:endParaRPr>
          </a:p>
        </p:txBody>
      </p:sp>
      <p:sp>
        <p:nvSpPr>
          <p:cNvPr id="9" name="正方形/長方形 8">
            <a:extLst>
              <a:ext uri="{FF2B5EF4-FFF2-40B4-BE49-F238E27FC236}">
                <a16:creationId xmlns:a16="http://schemas.microsoft.com/office/drawing/2014/main" id="{104B1802-FF1D-420E-8F49-CF8ECD1C94D3}"/>
              </a:ext>
            </a:extLst>
          </p:cNvPr>
          <p:cNvSpPr/>
          <p:nvPr/>
        </p:nvSpPr>
        <p:spPr>
          <a:xfrm>
            <a:off x="1075174" y="3094781"/>
            <a:ext cx="9344968" cy="2863892"/>
          </a:xfrm>
          <a:prstGeom prst="rect">
            <a:avLst/>
          </a:prstGeom>
          <a:noFill/>
          <a:ln w="31750">
            <a:solidFill>
              <a:srgbClr val="35A16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lvl="1">
              <a:lnSpc>
                <a:spcPct val="150000"/>
              </a:lnSpc>
            </a:pP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［目次］</a:t>
            </a:r>
            <a:endParaRPr kumimoji="1" lang="en-US" altLang="ja-JP" sz="2800" dirty="0">
              <a:solidFill>
                <a:srgbClr val="35A16B"/>
              </a:solidFill>
              <a:latin typeface="HGPｺﾞｼｯｸE" panose="020B0900000000000000" pitchFamily="50" charset="-128"/>
              <a:ea typeface="HGPｺﾞｼｯｸE" panose="020B0900000000000000" pitchFamily="50" charset="-128"/>
            </a:endParaRPr>
          </a:p>
          <a:p>
            <a:pPr marL="514350" lvl="1" indent="-514350">
              <a:lnSpc>
                <a:spcPct val="150000"/>
              </a:lnSpc>
              <a:buFont typeface="Wingdings" panose="05000000000000000000" pitchFamily="2" charset="2"/>
              <a:buChar char="l"/>
            </a:pPr>
            <a:r>
              <a:rPr kumimoji="1" lang="ja-JP" altLang="en-US" sz="2800" dirty="0">
                <a:solidFill>
                  <a:srgbClr val="35A16B"/>
                </a:solidFill>
                <a:latin typeface="HGPｺﾞｼｯｸE" panose="020B0900000000000000" pitchFamily="50" charset="-128"/>
                <a:ea typeface="HGPｺﾞｼｯｸE" panose="020B0900000000000000" pitchFamily="50" charset="-128"/>
              </a:rPr>
              <a:t>わがまち（地域）の災害発生の</a:t>
            </a: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おそれ　</a:t>
            </a:r>
            <a:r>
              <a:rPr kumimoji="1" lang="en-US" altLang="ja-JP" sz="2800" dirty="0" smtClean="0">
                <a:solidFill>
                  <a:srgbClr val="35A16B"/>
                </a:solidFill>
                <a:latin typeface="HGPｺﾞｼｯｸE" panose="020B0900000000000000" pitchFamily="50" charset="-128"/>
                <a:ea typeface="HGPｺﾞｼｯｸE" panose="020B0900000000000000" pitchFamily="50" charset="-128"/>
              </a:rPr>
              <a:t>…  P</a:t>
            </a:r>
            <a:r>
              <a:rPr kumimoji="1" lang="en-US" altLang="ja-JP" sz="2800" dirty="0">
                <a:solidFill>
                  <a:srgbClr val="35A16B"/>
                </a:solidFill>
                <a:latin typeface="HGPｺﾞｼｯｸE" panose="020B0900000000000000" pitchFamily="50" charset="-128"/>
                <a:ea typeface="HGPｺﾞｼｯｸE" panose="020B0900000000000000" pitchFamily="50" charset="-128"/>
              </a:rPr>
              <a:t>. 1</a:t>
            </a: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800" dirty="0" smtClean="0">
                <a:solidFill>
                  <a:srgbClr val="35A16B"/>
                </a:solidFill>
                <a:latin typeface="HGPｺﾞｼｯｸE" panose="020B0900000000000000" pitchFamily="50" charset="-128"/>
                <a:ea typeface="HGPｺﾞｼｯｸE" panose="020B0900000000000000" pitchFamily="50" charset="-128"/>
              </a:rPr>
              <a:t>54</a:t>
            </a:r>
          </a:p>
          <a:p>
            <a:pPr marL="514350" lvl="1" indent="-514350">
              <a:lnSpc>
                <a:spcPct val="150000"/>
              </a:lnSpc>
              <a:buFont typeface="Wingdings" panose="05000000000000000000" pitchFamily="2" charset="2"/>
              <a:buChar char="l"/>
            </a:pP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自主</a:t>
            </a:r>
            <a:r>
              <a:rPr kumimoji="1" lang="ja-JP" altLang="en-US" sz="2800" dirty="0">
                <a:solidFill>
                  <a:srgbClr val="35A16B"/>
                </a:solidFill>
                <a:latin typeface="HGPｺﾞｼｯｸE" panose="020B0900000000000000" pitchFamily="50" charset="-128"/>
                <a:ea typeface="HGPｺﾞｼｯｸE" panose="020B0900000000000000" pitchFamily="50" charset="-128"/>
              </a:rPr>
              <a:t>防災活動の</a:t>
            </a: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必要性 </a:t>
            </a:r>
            <a:r>
              <a:rPr kumimoji="1" lang="en-US" altLang="ja-JP" sz="2800" dirty="0" smtClean="0">
                <a:solidFill>
                  <a:srgbClr val="35A16B"/>
                </a:solidFill>
                <a:latin typeface="HGPｺﾞｼｯｸE" panose="020B0900000000000000" pitchFamily="50" charset="-128"/>
                <a:ea typeface="HGPｺﾞｼｯｸE" panose="020B0900000000000000" pitchFamily="50" charset="-128"/>
              </a:rPr>
              <a:t>………………… P.55</a:t>
            </a:r>
            <a:r>
              <a:rPr kumimoji="1" lang="ja-JP" altLang="en-US" sz="28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800" dirty="0" smtClean="0">
                <a:solidFill>
                  <a:srgbClr val="35A16B"/>
                </a:solidFill>
                <a:latin typeface="HGPｺﾞｼｯｸE" panose="020B0900000000000000" pitchFamily="50" charset="-128"/>
                <a:ea typeface="HGPｺﾞｼｯｸE" panose="020B0900000000000000" pitchFamily="50" charset="-128"/>
              </a:rPr>
              <a:t>67</a:t>
            </a:r>
            <a:endParaRPr kumimoji="1" lang="en-US" altLang="ja-JP" sz="2800" dirty="0">
              <a:solidFill>
                <a:srgbClr val="35A16B"/>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62831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D152081-DFBB-4518-A073-460AADFA8714}"/>
              </a:ext>
            </a:extLst>
          </p:cNvPr>
          <p:cNvPicPr>
            <a:picLocks/>
          </p:cNvPicPr>
          <p:nvPr/>
        </p:nvPicPr>
        <p:blipFill rotWithShape="1">
          <a:blip r:embed="rId3"/>
          <a:srcRect t="23776" r="34674" b="-674"/>
          <a:stretch/>
        </p:blipFill>
        <p:spPr>
          <a:xfrm>
            <a:off x="4220230" y="934714"/>
            <a:ext cx="7248376" cy="5637626"/>
          </a:xfrm>
          <a:prstGeom prst="rect">
            <a:avLst/>
          </a:prstGeom>
          <a:ln w="12700">
            <a:noFill/>
          </a:ln>
        </p:spPr>
      </p:pic>
      <p:sp>
        <p:nvSpPr>
          <p:cNvPr id="9" name="テキスト ボックス 8">
            <a:extLst>
              <a:ext uri="{FF2B5EF4-FFF2-40B4-BE49-F238E27FC236}">
                <a16:creationId xmlns:a16="http://schemas.microsoft.com/office/drawing/2014/main" id="{A74BF59E-0C4C-4C86-B9FE-31CDD3E01712}"/>
              </a:ext>
            </a:extLst>
          </p:cNvPr>
          <p:cNvSpPr txBox="1"/>
          <p:nvPr/>
        </p:nvSpPr>
        <p:spPr>
          <a:xfrm>
            <a:off x="879115" y="3115678"/>
            <a:ext cx="2497132" cy="699404"/>
          </a:xfrm>
          <a:prstGeom prst="rect">
            <a:avLst/>
          </a:prstGeom>
          <a:solidFill>
            <a:srgbClr val="FFFFFF"/>
          </a:solidFill>
          <a:ln w="12700">
            <a:noFill/>
          </a:ln>
        </p:spPr>
        <p:txBody>
          <a:bodyPr wrap="square" lIns="108000" tIns="72000" rIns="108000" bIns="72000">
            <a:spAutoFit/>
          </a:bodyPr>
          <a:lstStyle/>
          <a:p>
            <a:pPr algn="ctr">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建物の倒壊</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72340"/>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690767" y="3876124"/>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27</a:t>
            </a:r>
          </a:p>
          <a:p>
            <a:endParaRPr kumimoji="1" lang="ja-JP" altLang="en-US" dirty="0"/>
          </a:p>
        </p:txBody>
      </p:sp>
    </p:spTree>
    <p:extLst>
      <p:ext uri="{BB962C8B-B14F-4D97-AF65-F5344CB8AC3E}">
        <p14:creationId xmlns:p14="http://schemas.microsoft.com/office/powerpoint/2010/main" val="702898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889164" y="2696595"/>
            <a:ext cx="2497132"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ブロック塀・石垣の倒壊</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27135" y="6572340"/>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482323"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a:extLst>
              <a:ext uri="{FF2B5EF4-FFF2-40B4-BE49-F238E27FC236}">
                <a16:creationId xmlns:a16="http://schemas.microsoft.com/office/drawing/2014/main" id="{A27AB623-6F54-438F-902C-B5C738563BE1}"/>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439" t="25777" r="65917" b="35797"/>
          <a:stretch/>
        </p:blipFill>
        <p:spPr>
          <a:xfrm>
            <a:off x="4230278" y="934714"/>
            <a:ext cx="7248376" cy="5637626"/>
          </a:xfrm>
          <a:prstGeom prst="rect">
            <a:avLst/>
          </a:prstGeom>
          <a:ln>
            <a:noFill/>
          </a:ln>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28</a:t>
            </a:r>
          </a:p>
          <a:p>
            <a:endParaRPr kumimoji="1" lang="ja-JP" altLang="en-US" dirty="0"/>
          </a:p>
        </p:txBody>
      </p:sp>
    </p:spTree>
    <p:extLst>
      <p:ext uri="{BB962C8B-B14F-4D97-AF65-F5344CB8AC3E}">
        <p14:creationId xmlns:p14="http://schemas.microsoft.com/office/powerpoint/2010/main" val="353831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30958" y="2749498"/>
            <a:ext cx="2873829" cy="158580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家具やモノが散乱</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72340"/>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08F4012B-5FE1-4DDB-AB50-05FAB86A83EC}"/>
              </a:ext>
            </a:extLst>
          </p:cNvPr>
          <p:cNvPicPr>
            <a:picLocks/>
          </p:cNvPicPr>
          <p:nvPr/>
        </p:nvPicPr>
        <p:blipFill rotWithShape="1">
          <a:blip r:embed="rId3"/>
          <a:srcRect t="22653" r="34421"/>
          <a:stretch/>
        </p:blipFill>
        <p:spPr>
          <a:xfrm>
            <a:off x="4220230" y="934714"/>
            <a:ext cx="7248376" cy="5637626"/>
          </a:xfrm>
          <a:prstGeom prst="rect">
            <a:avLst/>
          </a:prstGeom>
          <a:ln>
            <a:noFill/>
          </a:ln>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29</a:t>
            </a:r>
          </a:p>
          <a:p>
            <a:endParaRPr kumimoji="1" lang="ja-JP" altLang="en-US" dirty="0"/>
          </a:p>
        </p:txBody>
      </p:sp>
    </p:spTree>
    <p:extLst>
      <p:ext uri="{BB962C8B-B14F-4D97-AF65-F5344CB8AC3E}">
        <p14:creationId xmlns:p14="http://schemas.microsoft.com/office/powerpoint/2010/main" val="344593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2749498"/>
            <a:ext cx="2873829"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道路にヒビ、でこぼこ</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72340"/>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a:extLst>
              <a:ext uri="{FF2B5EF4-FFF2-40B4-BE49-F238E27FC236}">
                <a16:creationId xmlns:a16="http://schemas.microsoft.com/office/drawing/2014/main" id="{561E6D0B-7F29-45D1-AA97-C11C4EC152B1}"/>
              </a:ext>
            </a:extLst>
          </p:cNvPr>
          <p:cNvPicPr>
            <a:picLocks/>
          </p:cNvPicPr>
          <p:nvPr/>
        </p:nvPicPr>
        <p:blipFill rotWithShape="1">
          <a:blip r:embed="rId3"/>
          <a:srcRect l="1564" t="19036" r="50000" b="24305"/>
          <a:stretch/>
        </p:blipFill>
        <p:spPr>
          <a:xfrm>
            <a:off x="4220230" y="934714"/>
            <a:ext cx="7248376" cy="5637626"/>
          </a:xfrm>
          <a:prstGeom prst="rect">
            <a:avLst/>
          </a:prstGeom>
          <a:ln>
            <a:noFill/>
          </a:ln>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30</a:t>
            </a:r>
          </a:p>
          <a:p>
            <a:endParaRPr kumimoji="1" lang="ja-JP" altLang="en-US" dirty="0"/>
          </a:p>
        </p:txBody>
      </p:sp>
    </p:spTree>
    <p:extLst>
      <p:ext uri="{BB962C8B-B14F-4D97-AF65-F5344CB8AC3E}">
        <p14:creationId xmlns:p14="http://schemas.microsoft.com/office/powerpoint/2010/main" val="3542784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3035061"/>
            <a:ext cx="2873829" cy="76346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土砂災害</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337667"/>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0" name="図 9">
            <a:extLst>
              <a:ext uri="{FF2B5EF4-FFF2-40B4-BE49-F238E27FC236}">
                <a16:creationId xmlns:a16="http://schemas.microsoft.com/office/drawing/2014/main" id="{378825F3-F457-4C58-948D-96661BEB44A6}"/>
              </a:ext>
            </a:extLst>
          </p:cNvPr>
          <p:cNvPicPr>
            <a:picLocks/>
          </p:cNvPicPr>
          <p:nvPr/>
        </p:nvPicPr>
        <p:blipFill rotWithShape="1">
          <a:blip r:embed="rId3"/>
          <a:srcRect t="19232" r="39906" b="10486"/>
          <a:stretch/>
        </p:blipFill>
        <p:spPr>
          <a:xfrm>
            <a:off x="4220230" y="1235947"/>
            <a:ext cx="7248376" cy="5061528"/>
          </a:xfrm>
          <a:prstGeom prst="rect">
            <a:avLst/>
          </a:prstGeom>
          <a:ln>
            <a:noFill/>
          </a:ln>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31</a:t>
            </a:r>
          </a:p>
          <a:p>
            <a:endParaRPr kumimoji="1" lang="ja-JP" altLang="en-US" dirty="0"/>
          </a:p>
        </p:txBody>
      </p:sp>
    </p:spTree>
    <p:extLst>
      <p:ext uri="{BB962C8B-B14F-4D97-AF65-F5344CB8AC3E}">
        <p14:creationId xmlns:p14="http://schemas.microsoft.com/office/powerpoint/2010/main" val="328474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3035061"/>
            <a:ext cx="2873829" cy="76346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津波</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71C1922B-1EA7-482C-B60D-871438BF3211}"/>
              </a:ext>
            </a:extLst>
          </p:cNvPr>
          <p:cNvPicPr>
            <a:picLocks/>
          </p:cNvPicPr>
          <p:nvPr/>
        </p:nvPicPr>
        <p:blipFill rotWithShape="1">
          <a:blip r:embed="rId3"/>
          <a:srcRect l="6199" t="19554" r="27157" b="2000"/>
          <a:stretch/>
        </p:blipFill>
        <p:spPr>
          <a:xfrm>
            <a:off x="4220230" y="1235947"/>
            <a:ext cx="7248376" cy="5087896"/>
          </a:xfrm>
          <a:prstGeom prst="rect">
            <a:avLst/>
          </a:prstGeom>
          <a:ln>
            <a:noFill/>
          </a:ln>
        </p:spPr>
      </p:pic>
      <p:sp>
        <p:nvSpPr>
          <p:cNvPr id="13"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337667"/>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32</a:t>
            </a:r>
          </a:p>
          <a:p>
            <a:endParaRPr kumimoji="1" lang="ja-JP" altLang="en-US" dirty="0"/>
          </a:p>
        </p:txBody>
      </p:sp>
    </p:spTree>
    <p:extLst>
      <p:ext uri="{BB962C8B-B14F-4D97-AF65-F5344CB8AC3E}">
        <p14:creationId xmlns:p14="http://schemas.microsoft.com/office/powerpoint/2010/main" val="10216470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3035061"/>
            <a:ext cx="2873829" cy="76346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液状化</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a:extLst>
              <a:ext uri="{FF2B5EF4-FFF2-40B4-BE49-F238E27FC236}">
                <a16:creationId xmlns:a16="http://schemas.microsoft.com/office/drawing/2014/main" id="{306AE397-6181-4F25-A49E-3B6DC0CA4C6B}"/>
              </a:ext>
            </a:extLst>
          </p:cNvPr>
          <p:cNvPicPr>
            <a:picLocks/>
          </p:cNvPicPr>
          <p:nvPr/>
        </p:nvPicPr>
        <p:blipFill rotWithShape="1">
          <a:blip r:embed="rId3"/>
          <a:srcRect t="20781" r="59684" b="31733"/>
          <a:stretch/>
        </p:blipFill>
        <p:spPr>
          <a:xfrm>
            <a:off x="4220230" y="1235946"/>
            <a:ext cx="7248376" cy="5087897"/>
          </a:xfrm>
          <a:prstGeom prst="rect">
            <a:avLst/>
          </a:prstGeom>
          <a:ln>
            <a:noFill/>
          </a:ln>
        </p:spPr>
      </p:pic>
      <p:sp>
        <p:nvSpPr>
          <p:cNvPr id="13"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337667"/>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33</a:t>
            </a:r>
          </a:p>
          <a:p>
            <a:endParaRPr kumimoji="1" lang="ja-JP" altLang="en-US" dirty="0"/>
          </a:p>
        </p:txBody>
      </p:sp>
    </p:spTree>
    <p:extLst>
      <p:ext uri="{BB962C8B-B14F-4D97-AF65-F5344CB8AC3E}">
        <p14:creationId xmlns:p14="http://schemas.microsoft.com/office/powerpoint/2010/main" val="2496934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3035061"/>
            <a:ext cx="2873829" cy="76346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延焼火災</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880E46B8-F84B-4AC9-87FB-D931A75554D6}"/>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6114" t="19900" r="26421" b="244"/>
          <a:stretch/>
        </p:blipFill>
        <p:spPr>
          <a:xfrm>
            <a:off x="4220230" y="1235946"/>
            <a:ext cx="7248376" cy="5087896"/>
          </a:xfrm>
          <a:prstGeom prst="rect">
            <a:avLst/>
          </a:prstGeom>
          <a:ln>
            <a:noFill/>
          </a:ln>
        </p:spPr>
      </p:pic>
      <p:sp>
        <p:nvSpPr>
          <p:cNvPr id="13"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337667"/>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34</a:t>
            </a:r>
          </a:p>
          <a:p>
            <a:endParaRPr kumimoji="1" lang="ja-JP" altLang="en-US" dirty="0"/>
          </a:p>
        </p:txBody>
      </p:sp>
    </p:spTree>
    <p:extLst>
      <p:ext uri="{BB962C8B-B14F-4D97-AF65-F5344CB8AC3E}">
        <p14:creationId xmlns:p14="http://schemas.microsoft.com/office/powerpoint/2010/main" val="1113464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3029899"/>
            <a:ext cx="2873829" cy="76346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停電</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47113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0" name="図 9" descr="夜の街の風景&#10;&#10;自動的に生成された説明">
            <a:extLst>
              <a:ext uri="{FF2B5EF4-FFF2-40B4-BE49-F238E27FC236}">
                <a16:creationId xmlns:a16="http://schemas.microsoft.com/office/drawing/2014/main" id="{B5B71F13-A5BB-405D-833E-B2FA57A49684}"/>
              </a:ext>
            </a:extLst>
          </p:cNvPr>
          <p:cNvPicPr>
            <a:picLocks/>
          </p:cNvPicPr>
          <p:nvPr/>
        </p:nvPicPr>
        <p:blipFill rotWithShape="1">
          <a:blip r:embed="rId3">
            <a:extLst>
              <a:ext uri="{28A0092B-C50C-407E-A947-70E740481C1C}">
                <a14:useLocalDpi xmlns:a14="http://schemas.microsoft.com/office/drawing/2010/main" val="0"/>
              </a:ext>
            </a:extLst>
          </a:blip>
          <a:srcRect l="4110" r="4345"/>
          <a:stretch/>
        </p:blipFill>
        <p:spPr>
          <a:xfrm>
            <a:off x="4220229" y="1155777"/>
            <a:ext cx="7230299" cy="5275167"/>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35</a:t>
            </a:r>
          </a:p>
          <a:p>
            <a:endParaRPr kumimoji="1" lang="ja-JP" altLang="en-US" dirty="0"/>
          </a:p>
        </p:txBody>
      </p:sp>
    </p:spTree>
    <p:extLst>
      <p:ext uri="{BB962C8B-B14F-4D97-AF65-F5344CB8AC3E}">
        <p14:creationId xmlns:p14="http://schemas.microsoft.com/office/powerpoint/2010/main" val="32063436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2696595"/>
            <a:ext cx="2873829"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断水／</a:t>
            </a:r>
            <a:endParaRPr lang="en-US" altLang="ja-JP"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ガス</a:t>
            </a: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供給停止</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47113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8ECE2C1E-C7C3-4B16-8A47-A367BA28836A}"/>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593" t="33352" r="36331" b="15871"/>
          <a:stretch/>
        </p:blipFill>
        <p:spPr>
          <a:xfrm>
            <a:off x="4220228" y="1155777"/>
            <a:ext cx="7230299" cy="5271806"/>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36</a:t>
            </a:r>
          </a:p>
          <a:p>
            <a:endParaRPr kumimoji="1" lang="ja-JP" altLang="en-US" dirty="0"/>
          </a:p>
        </p:txBody>
      </p:sp>
    </p:spTree>
    <p:extLst>
      <p:ext uri="{BB962C8B-B14F-4D97-AF65-F5344CB8AC3E}">
        <p14:creationId xmlns:p14="http://schemas.microsoft.com/office/powerpoint/2010/main" val="2851293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１</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．わが</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まち （</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の災害</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発生のおそれ</a:t>
            </a:r>
            <a:b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b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40</a:t>
            </a:r>
            <a:r>
              <a:rPr lang="ja-JP" altLang="en-US"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分</a:t>
            </a:r>
            <a:endPar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a:t>
            </a:r>
          </a:p>
          <a:p>
            <a:endParaRPr kumimoji="1" lang="ja-JP" altLang="en-US" dirty="0"/>
          </a:p>
        </p:txBody>
      </p:sp>
    </p:spTree>
    <p:extLst>
      <p:ext uri="{BB962C8B-B14F-4D97-AF65-F5344CB8AC3E}">
        <p14:creationId xmlns:p14="http://schemas.microsoft.com/office/powerpoint/2010/main" val="2931880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761102" y="2696595"/>
            <a:ext cx="2873829"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下水道</a:t>
            </a:r>
            <a:endParaRPr lang="en-US" altLang="ja-JP"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使用</a:t>
            </a: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不可</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47113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descr="流し, 座る, 猫, ホワイト が含まれている画像&#10;&#10;自動的に生成された説明">
            <a:extLst>
              <a:ext uri="{FF2B5EF4-FFF2-40B4-BE49-F238E27FC236}">
                <a16:creationId xmlns:a16="http://schemas.microsoft.com/office/drawing/2014/main" id="{7B060BDA-65BA-4A42-907F-05DA3377F0DC}"/>
              </a:ext>
            </a:extLst>
          </p:cNvPr>
          <p:cNvPicPr>
            <a:picLocks/>
          </p:cNvPicPr>
          <p:nvPr/>
        </p:nvPicPr>
        <p:blipFill rotWithShape="1">
          <a:blip r:embed="rId3">
            <a:extLst>
              <a:ext uri="{28A0092B-C50C-407E-A947-70E740481C1C}">
                <a14:useLocalDpi xmlns:a14="http://schemas.microsoft.com/office/drawing/2010/main" val="0"/>
              </a:ext>
            </a:extLst>
          </a:blip>
          <a:srcRect l="5898" r="8173"/>
          <a:stretch/>
        </p:blipFill>
        <p:spPr>
          <a:xfrm>
            <a:off x="4220227" y="1155777"/>
            <a:ext cx="7230299" cy="5271806"/>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37</a:t>
            </a:r>
          </a:p>
          <a:p>
            <a:endParaRPr kumimoji="1" lang="ja-JP" altLang="en-US" dirty="0"/>
          </a:p>
        </p:txBody>
      </p:sp>
    </p:spTree>
    <p:extLst>
      <p:ext uri="{BB962C8B-B14F-4D97-AF65-F5344CB8AC3E}">
        <p14:creationId xmlns:p14="http://schemas.microsoft.com/office/powerpoint/2010/main" val="1861281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369590" y="2696595"/>
            <a:ext cx="3552964" cy="1585801"/>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電話使用</a:t>
            </a: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不可／ネット</a:t>
            </a: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使用不可</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47113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30958" y="4398638"/>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7FD12E92-E745-4E80-A7BA-7EF710EDA0E0}"/>
              </a:ext>
            </a:extLst>
          </p:cNvPr>
          <p:cNvPicPr>
            <a:picLocks/>
          </p:cNvPicPr>
          <p:nvPr/>
        </p:nvPicPr>
        <p:blipFill rotWithShape="1">
          <a:blip r:embed="rId3"/>
          <a:srcRect l="6774"/>
          <a:stretch/>
        </p:blipFill>
        <p:spPr>
          <a:xfrm>
            <a:off x="4220226" y="1155776"/>
            <a:ext cx="7230299" cy="5277409"/>
          </a:xfrm>
          <a:prstGeom prst="rect">
            <a:avLst/>
          </a:prstGeom>
          <a:ln>
            <a:solidFill>
              <a:schemeClr val="tx1">
                <a:lumMod val="75000"/>
                <a:lumOff val="25000"/>
              </a:schemeClr>
            </a:solidFill>
          </a:ln>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38</a:t>
            </a:r>
          </a:p>
          <a:p>
            <a:endParaRPr kumimoji="1" lang="ja-JP" altLang="en-US" dirty="0"/>
          </a:p>
        </p:txBody>
      </p:sp>
    </p:spTree>
    <p:extLst>
      <p:ext uri="{BB962C8B-B14F-4D97-AF65-F5344CB8AC3E}">
        <p14:creationId xmlns:p14="http://schemas.microsoft.com/office/powerpoint/2010/main" val="954622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1821326-65B3-4409-B262-99CE76E9D211}"/>
              </a:ext>
            </a:extLst>
          </p:cNvPr>
          <p:cNvGrpSpPr/>
          <p:nvPr/>
        </p:nvGrpSpPr>
        <p:grpSpPr>
          <a:xfrm>
            <a:off x="2394284" y="1651870"/>
            <a:ext cx="7122902" cy="4141049"/>
            <a:chOff x="745320" y="1144931"/>
            <a:chExt cx="7283990" cy="4141049"/>
          </a:xfrm>
        </p:grpSpPr>
        <p:sp>
          <p:nvSpPr>
            <p:cNvPr id="12"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smtClean="0">
                  <a:solidFill>
                    <a:srgbClr val="35A16B"/>
                  </a:solidFill>
                  <a:latin typeface="HGP創英角ｺﾞｼｯｸUB" panose="020B0900000000000000" pitchFamily="50" charset="-128"/>
                  <a:ea typeface="HGP創英角ｺﾞｼｯｸUB" panose="020B0900000000000000" pitchFamily="50" charset="-128"/>
                </a:rPr>
                <a:t>［風水害］</a:t>
              </a:r>
              <a:endParaRPr lang="en-US" altLang="ja-JP" sz="3600" dirty="0">
                <a:solidFill>
                  <a:srgbClr val="35A16B"/>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どのような被害が想定されて</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いるでしょうか？</a:t>
              </a:r>
            </a:p>
          </p:txBody>
        </p:sp>
        <p:sp>
          <p:nvSpPr>
            <p:cNvPr id="13" name="直角三角形 12">
              <a:extLst>
                <a:ext uri="{FF2B5EF4-FFF2-40B4-BE49-F238E27FC236}">
                  <a16:creationId xmlns:a16="http://schemas.microsoft.com/office/drawing/2014/main" id="{02E3BFED-6107-4E75-A6C3-D06AAF8D1256}"/>
                </a:ext>
              </a:extLst>
            </p:cNvPr>
            <p:cNvSpPr/>
            <p:nvPr/>
          </p:nvSpPr>
          <p:spPr>
            <a:xfrm flipH="1" flipV="1">
              <a:off x="745320" y="1144931"/>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4" name="正方形/長方形 13">
            <a:extLst>
              <a:ext uri="{FF2B5EF4-FFF2-40B4-BE49-F238E27FC236}">
                <a16:creationId xmlns:a16="http://schemas.microsoft.com/office/drawing/2014/main" id="{894406DF-BB6B-4F54-B6FB-F22D6BA6D4C4}"/>
              </a:ext>
            </a:extLst>
          </p:cNvPr>
          <p:cNvSpPr/>
          <p:nvPr/>
        </p:nvSpPr>
        <p:spPr>
          <a:xfrm>
            <a:off x="8932196"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5" name="正方形/長方形 14">
            <a:extLst>
              <a:ext uri="{FF2B5EF4-FFF2-40B4-BE49-F238E27FC236}">
                <a16:creationId xmlns:a16="http://schemas.microsoft.com/office/drawing/2014/main" id="{D111B8BE-A73D-45D1-BDEB-C0C11CF04358}"/>
              </a:ext>
            </a:extLst>
          </p:cNvPr>
          <p:cNvSpPr/>
          <p:nvPr/>
        </p:nvSpPr>
        <p:spPr>
          <a:xfrm>
            <a:off x="10828866"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sz="1600"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grpSp>
        <p:nvGrpSpPr>
          <p:cNvPr id="16" name="グループ化 15"/>
          <p:cNvGrpSpPr/>
          <p:nvPr/>
        </p:nvGrpSpPr>
        <p:grpSpPr>
          <a:xfrm>
            <a:off x="204535" y="163553"/>
            <a:ext cx="8406065" cy="2061254"/>
            <a:chOff x="204535" y="163553"/>
            <a:chExt cx="8406065" cy="2061254"/>
          </a:xfrm>
        </p:grpSpPr>
        <p:sp>
          <p:nvSpPr>
            <p:cNvPr id="17" name="正方形/長方形 16">
              <a:extLst>
                <a:ext uri="{FF2B5EF4-FFF2-40B4-BE49-F238E27FC236}">
                  <a16:creationId xmlns:a16="http://schemas.microsoft.com/office/drawing/2014/main" id="{24A35659-1141-477E-A7FC-38766E7D2877}"/>
                </a:ext>
              </a:extLst>
            </p:cNvPr>
            <p:cNvSpPr/>
            <p:nvPr/>
          </p:nvSpPr>
          <p:spPr>
            <a:xfrm>
              <a:off x="204535" y="163553"/>
              <a:ext cx="8406065" cy="1695437"/>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p>
            <a:p>
              <a:pPr>
                <a:lnSpc>
                  <a:spcPct val="150000"/>
                </a:lnSpc>
              </a:pPr>
              <a:r>
                <a:rPr lang="ja-JP" altLang="en-US" sz="16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18" name="直角三角形 17">
              <a:extLst>
                <a:ext uri="{FF2B5EF4-FFF2-40B4-BE49-F238E27FC236}">
                  <a16:creationId xmlns:a16="http://schemas.microsoft.com/office/drawing/2014/main" id="{02E3BFED-6107-4E75-A6C3-D06AAF8D1256}"/>
                </a:ext>
              </a:extLst>
            </p:cNvPr>
            <p:cNvSpPr/>
            <p:nvPr/>
          </p:nvSpPr>
          <p:spPr>
            <a:xfrm rot="16200000" flipH="1" flipV="1">
              <a:off x="5740506" y="1722400"/>
              <a:ext cx="635378" cy="369436"/>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39</a:t>
            </a:r>
          </a:p>
          <a:p>
            <a:endParaRPr kumimoji="1" lang="ja-JP" altLang="en-US" dirty="0"/>
          </a:p>
        </p:txBody>
      </p:sp>
    </p:spTree>
    <p:extLst>
      <p:ext uri="{BB962C8B-B14F-4D97-AF65-F5344CB8AC3E}">
        <p14:creationId xmlns:p14="http://schemas.microsoft.com/office/powerpoint/2010/main" val="417225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F96B42B-2F84-4401-B734-6A806D96C3BE}"/>
              </a:ext>
            </a:extLst>
          </p:cNvPr>
          <p:cNvSpPr/>
          <p:nvPr/>
        </p:nvSpPr>
        <p:spPr>
          <a:xfrm>
            <a:off x="756270" y="3177224"/>
            <a:ext cx="6655183" cy="274231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河川氾濫による洪水の可能性は</a:t>
            </a: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？水</a:t>
            </a: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の深さは？</a:t>
            </a: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土砂災害の可能性は？</a:t>
            </a: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高潮の可能性は？</a:t>
            </a:r>
          </a:p>
          <a:p>
            <a:pPr marL="514350" indent="-514350">
              <a:lnSpc>
                <a:spcPct val="130000"/>
              </a:lnSpc>
              <a:spcAft>
                <a:spcPts val="600"/>
              </a:spcAft>
              <a:buFont typeface="+mj-ea"/>
              <a:buAutoNum type="circleNumDbPlain"/>
            </a:pP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その他、気づいた被害等</a:t>
            </a:r>
          </a:p>
          <a:p>
            <a:pPr lvl="1">
              <a:lnSpc>
                <a:spcPct val="130000"/>
              </a:lnSpc>
              <a:spcAft>
                <a:spcPts val="300"/>
              </a:spcAft>
            </a:pP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強風</a:t>
            </a: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による建物の</a:t>
            </a: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損壊</a:t>
            </a:r>
            <a:r>
              <a:rPr lang="ja-JP" altLang="en-US"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2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2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1"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smtClean="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風水害における</a:t>
            </a: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地域の危険の整理</a:t>
            </a:r>
          </a:p>
        </p:txBody>
      </p:sp>
      <p:sp>
        <p:nvSpPr>
          <p:cNvPr id="12" name="四角形: 角を丸くする 23">
            <a:extLst>
              <a:ext uri="{FF2B5EF4-FFF2-40B4-BE49-F238E27FC236}">
                <a16:creationId xmlns:a16="http://schemas.microsoft.com/office/drawing/2014/main" id="{C9C67DC6-B8E1-4AAA-AA00-40B1DA781B5F}"/>
              </a:ext>
            </a:extLst>
          </p:cNvPr>
          <p:cNvSpPr/>
          <p:nvPr/>
        </p:nvSpPr>
        <p:spPr>
          <a:xfrm>
            <a:off x="756270" y="1116981"/>
            <a:ext cx="685971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lnSpc>
                <a:spcPct val="130000"/>
              </a:lnSpc>
            </a:pPr>
            <a:r>
              <a:rPr lang="ja-JP" altLang="en-US" sz="2300" dirty="0" smtClean="0">
                <a:solidFill>
                  <a:srgbClr val="35A16B"/>
                </a:solidFill>
                <a:latin typeface="HGPｺﾞｼｯｸE" panose="020B0900000000000000" pitchFamily="50" charset="-128"/>
                <a:ea typeface="HGPｺﾞｼｯｸE" panose="020B0900000000000000" pitchFamily="50" charset="-128"/>
              </a:rPr>
              <a:t>［個人作業］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１０分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30000"/>
              </a:lnSpc>
            </a:pP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300" dirty="0" smtClean="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lang="en-US" altLang="ja-JP"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3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endPar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13" name="四角形: メモ 25">
            <a:extLst>
              <a:ext uri="{FF2B5EF4-FFF2-40B4-BE49-F238E27FC236}">
                <a16:creationId xmlns:a16="http://schemas.microsoft.com/office/drawing/2014/main" id="{47271021-310F-4D64-A055-21A19B774606}"/>
              </a:ext>
            </a:extLst>
          </p:cNvPr>
          <p:cNvSpPr/>
          <p:nvPr/>
        </p:nvSpPr>
        <p:spPr>
          <a:xfrm>
            <a:off x="7978481" y="1211375"/>
            <a:ext cx="3356809" cy="4797281"/>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17" name="図 16">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8094748" y="1393648"/>
            <a:ext cx="3044630" cy="4419268"/>
          </a:xfrm>
          <a:prstGeom prst="rect">
            <a:avLst/>
          </a:prstGeom>
        </p:spPr>
      </p:pic>
      <p:grpSp>
        <p:nvGrpSpPr>
          <p:cNvPr id="14" name="グループ化 13"/>
          <p:cNvGrpSpPr/>
          <p:nvPr/>
        </p:nvGrpSpPr>
        <p:grpSpPr>
          <a:xfrm>
            <a:off x="3555354" y="1022895"/>
            <a:ext cx="8119661" cy="541275"/>
            <a:chOff x="3555354" y="1064935"/>
            <a:chExt cx="8119661" cy="541275"/>
          </a:xfrm>
        </p:grpSpPr>
        <p:sp>
          <p:nvSpPr>
            <p:cNvPr id="15" name="正方形/長方形 14">
              <a:extLst>
                <a:ext uri="{FF2B5EF4-FFF2-40B4-BE49-F238E27FC236}">
                  <a16:creationId xmlns:a16="http://schemas.microsoft.com/office/drawing/2014/main" id="{24A35659-1141-477E-A7FC-38766E7D2877}"/>
                </a:ext>
              </a:extLst>
            </p:cNvPr>
            <p:cNvSpPr/>
            <p:nvPr/>
          </p:nvSpPr>
          <p:spPr>
            <a:xfrm>
              <a:off x="3919456" y="1064935"/>
              <a:ext cx="7755559" cy="541275"/>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
          <p:nvSpPr>
            <p:cNvPr id="16" name="直角三角形 15">
              <a:extLst>
                <a:ext uri="{FF2B5EF4-FFF2-40B4-BE49-F238E27FC236}">
                  <a16:creationId xmlns:a16="http://schemas.microsoft.com/office/drawing/2014/main" id="{02E3BFED-6107-4E75-A6C3-D06AAF8D1256}"/>
                </a:ext>
              </a:extLst>
            </p:cNvPr>
            <p:cNvSpPr/>
            <p:nvPr/>
          </p:nvSpPr>
          <p:spPr>
            <a:xfrm flipH="1">
              <a:off x="3555354" y="1201827"/>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90660" y="637522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40</a:t>
            </a:r>
          </a:p>
          <a:p>
            <a:endParaRPr kumimoji="1" lang="en-US" altLang="ja-JP" dirty="0"/>
          </a:p>
          <a:p>
            <a:endParaRPr kumimoji="1" lang="ja-JP" altLang="en-US" dirty="0"/>
          </a:p>
        </p:txBody>
      </p:sp>
    </p:spTree>
    <p:extLst>
      <p:ext uri="{BB962C8B-B14F-4D97-AF65-F5344CB8AC3E}">
        <p14:creationId xmlns:p14="http://schemas.microsoft.com/office/powerpoint/2010/main" val="38949044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1" y="351649"/>
            <a:ext cx="2295821"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ワークシート（風水害）</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4089625" y="691411"/>
            <a:ext cx="4087164" cy="329321"/>
          </a:xfrm>
          <a:prstGeom prst="rect">
            <a:avLst/>
          </a:prstGeom>
          <a:noFill/>
        </p:spPr>
        <p:txBody>
          <a:bodyPr wrap="squar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自分の地域における大雨や台風による被害を、ハザードマップや被害想定資料で確認</a:t>
            </a:r>
            <a:r>
              <a:rPr lang="ja-JP" altLang="en-US" sz="770">
                <a:latin typeface="ＭＳ ゴシック" panose="020B0609070205080204" pitchFamily="49" charset="-128"/>
                <a:ea typeface="ＭＳ ゴシック" panose="020B0609070205080204" pitchFamily="49" charset="-128"/>
              </a:rPr>
              <a:t>してみましょう</a:t>
            </a:r>
            <a:r>
              <a:rPr lang="ja-JP" altLang="en-US" sz="770" dirty="0">
                <a:latin typeface="ＭＳ ゴシック" panose="020B0609070205080204" pitchFamily="49" charset="-128"/>
                <a:ea typeface="ＭＳ ゴシック" panose="020B0609070205080204" pitchFamily="49" charset="-128"/>
              </a:rPr>
              <a:t>。</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9425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①河川による洪水等による浸水害の可能性</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684848"/>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206327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土砂災害の可能性</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30342" y="2550889"/>
            <a:ext cx="177805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土砂災害の可能性　　あり ・ なし</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3035605"/>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高潮の可能性</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4015263"/>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その他、大雨・台風によって地域に生じる被害や影響等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015377" y="4667973"/>
            <a:ext cx="416141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7" y="4224618"/>
            <a:ext cx="3993401"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大雨や台風によって、上記以外に、どのような被害や影響があるか考えて</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みましょう。</a:t>
            </a:r>
          </a:p>
        </p:txBody>
      </p:sp>
      <p:sp>
        <p:nvSpPr>
          <p:cNvPr id="22" name="正方形/長方形 21">
            <a:extLst>
              <a:ext uri="{FF2B5EF4-FFF2-40B4-BE49-F238E27FC236}">
                <a16:creationId xmlns:a16="http://schemas.microsoft.com/office/drawing/2014/main" id="{D45BA315-6BEA-4F4C-AA0F-CDF9D485CB8E}"/>
              </a:ext>
            </a:extLst>
          </p:cNvPr>
          <p:cNvSpPr/>
          <p:nvPr/>
        </p:nvSpPr>
        <p:spPr>
          <a:xfrm>
            <a:off x="6152777" y="3407980"/>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4B9C92BB-FC46-450E-8B2D-29BB1B772863}"/>
              </a:ext>
            </a:extLst>
          </p:cNvPr>
          <p:cNvSpPr/>
          <p:nvPr/>
        </p:nvSpPr>
        <p:spPr>
          <a:xfrm>
            <a:off x="5656349" y="3531560"/>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5" name="正方形/長方形 24">
            <a:extLst>
              <a:ext uri="{FF2B5EF4-FFF2-40B4-BE49-F238E27FC236}">
                <a16:creationId xmlns:a16="http://schemas.microsoft.com/office/drawing/2014/main" id="{1D08BC00-CBBE-4641-9B1A-738010724CEA}"/>
              </a:ext>
            </a:extLst>
          </p:cNvPr>
          <p:cNvSpPr/>
          <p:nvPr/>
        </p:nvSpPr>
        <p:spPr>
          <a:xfrm>
            <a:off x="4121285" y="3531560"/>
            <a:ext cx="1470274"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高潮の可能性　あり ・ なし</a:t>
            </a:r>
          </a:p>
        </p:txBody>
      </p:sp>
      <p:cxnSp>
        <p:nvCxnSpPr>
          <p:cNvPr id="29" name="直線コネクタ 28">
            <a:extLst>
              <a:ext uri="{FF2B5EF4-FFF2-40B4-BE49-F238E27FC236}">
                <a16:creationId xmlns:a16="http://schemas.microsoft.com/office/drawing/2014/main" id="{2BDA787F-AF3B-4815-895C-E1DC47F82EE3}"/>
              </a:ext>
            </a:extLst>
          </p:cNvPr>
          <p:cNvCxnSpPr>
            <a:cxnSpLocks/>
          </p:cNvCxnSpPr>
          <p:nvPr/>
        </p:nvCxnSpPr>
        <p:spPr>
          <a:xfrm flipH="1">
            <a:off x="5556733" y="3429372"/>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FC4D2A7F-B88F-45F1-82FA-F82A86620889}"/>
              </a:ext>
            </a:extLst>
          </p:cNvPr>
          <p:cNvSpPr/>
          <p:nvPr/>
        </p:nvSpPr>
        <p:spPr>
          <a:xfrm>
            <a:off x="6799074" y="1458056"/>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A47D89B7-F962-46C4-8274-F9A0771FCE8C}"/>
              </a:ext>
            </a:extLst>
          </p:cNvPr>
          <p:cNvSpPr/>
          <p:nvPr/>
        </p:nvSpPr>
        <p:spPr>
          <a:xfrm>
            <a:off x="6302646" y="1581637"/>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8" name="正方形/長方形 27">
            <a:extLst>
              <a:ext uri="{FF2B5EF4-FFF2-40B4-BE49-F238E27FC236}">
                <a16:creationId xmlns:a16="http://schemas.microsoft.com/office/drawing/2014/main" id="{14D73D7C-9FF0-4DBE-AA46-38BD419E42FF}"/>
              </a:ext>
            </a:extLst>
          </p:cNvPr>
          <p:cNvSpPr/>
          <p:nvPr/>
        </p:nvSpPr>
        <p:spPr>
          <a:xfrm>
            <a:off x="4165853" y="1508774"/>
            <a:ext cx="1418978" cy="368691"/>
          </a:xfrm>
          <a:prstGeom prst="rect">
            <a:avLst/>
          </a:prstGeom>
        </p:spPr>
        <p:txBody>
          <a:bodyPr wrap="none">
            <a:spAutoFit/>
          </a:bodyPr>
          <a:lstStyle/>
          <a:p>
            <a:r>
              <a:rPr lang="ja-JP" altLang="en-US" sz="898" dirty="0">
                <a:latin typeface="HGPｺﾞｼｯｸE" panose="020B0900000000000000" pitchFamily="50" charset="-128"/>
                <a:ea typeface="HGPｺﾞｼｯｸE" panose="020B0900000000000000" pitchFamily="50" charset="-128"/>
              </a:rPr>
              <a:t>洪水や内水氾濫等による</a:t>
            </a:r>
            <a:endParaRPr lang="en-US" altLang="ja-JP" sz="898" dirty="0">
              <a:latin typeface="HGPｺﾞｼｯｸE" panose="020B0900000000000000" pitchFamily="50" charset="-128"/>
              <a:ea typeface="HGPｺﾞｼｯｸE" panose="020B0900000000000000" pitchFamily="50" charset="-128"/>
            </a:endParaRPr>
          </a:p>
          <a:p>
            <a:r>
              <a:rPr lang="ja-JP" altLang="en-US" sz="898" dirty="0">
                <a:latin typeface="HGPｺﾞｼｯｸE" panose="020B0900000000000000" pitchFamily="50" charset="-128"/>
                <a:ea typeface="HGPｺﾞｼｯｸE" panose="020B0900000000000000" pitchFamily="50" charset="-128"/>
              </a:rPr>
              <a:t>浸水害の可能性</a:t>
            </a:r>
          </a:p>
        </p:txBody>
      </p:sp>
      <p:cxnSp>
        <p:nvCxnSpPr>
          <p:cNvPr id="30" name="直線コネクタ 29">
            <a:extLst>
              <a:ext uri="{FF2B5EF4-FFF2-40B4-BE49-F238E27FC236}">
                <a16:creationId xmlns:a16="http://schemas.microsoft.com/office/drawing/2014/main" id="{8CF13F3B-5347-406E-8293-631856DD802D}"/>
              </a:ext>
            </a:extLst>
          </p:cNvPr>
          <p:cNvCxnSpPr>
            <a:cxnSpLocks/>
          </p:cNvCxnSpPr>
          <p:nvPr/>
        </p:nvCxnSpPr>
        <p:spPr>
          <a:xfrm flipH="1">
            <a:off x="6202000" y="1475541"/>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868DFCED-0F3B-4814-ADBF-9A7E855316D5}"/>
              </a:ext>
            </a:extLst>
          </p:cNvPr>
          <p:cNvSpPr/>
          <p:nvPr/>
        </p:nvSpPr>
        <p:spPr>
          <a:xfrm>
            <a:off x="5569785" y="1588424"/>
            <a:ext cx="70404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あり ・ なし</a:t>
            </a:r>
          </a:p>
        </p:txBody>
      </p:sp>
      <p:sp>
        <p:nvSpPr>
          <p:cNvPr id="24" name="正方形/長方形 23"/>
          <p:cNvSpPr/>
          <p:nvPr/>
        </p:nvSpPr>
        <p:spPr>
          <a:xfrm>
            <a:off x="3777916" y="168442"/>
            <a:ext cx="4682912" cy="6553033"/>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46F7201-66CB-4D52-A1EE-4A193DB95212}"/>
              </a:ext>
            </a:extLst>
          </p:cNvPr>
          <p:cNvSpPr/>
          <p:nvPr/>
        </p:nvSpPr>
        <p:spPr>
          <a:xfrm>
            <a:off x="6805149" y="30863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3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41</a:t>
            </a:r>
          </a:p>
          <a:p>
            <a:endParaRPr kumimoji="1" lang="ja-JP" altLang="en-US" dirty="0"/>
          </a:p>
        </p:txBody>
      </p:sp>
    </p:spTree>
    <p:extLst>
      <p:ext uri="{BB962C8B-B14F-4D97-AF65-F5344CB8AC3E}">
        <p14:creationId xmlns:p14="http://schemas.microsoft.com/office/powerpoint/2010/main" val="2073717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ハザードマップ等の見かたに慣れていない参加者もいるので、解説を入れながら一緒に記入を進めると良いでしょう。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endParaRPr kumimoji="1" lang="en-US" altLang="ja-JP" sz="800" dirty="0" smtClean="0">
              <a:solidFill>
                <a:schemeClr val="tx1"/>
              </a:solidFill>
              <a:latin typeface="HGPｺﾞｼｯｸE" panose="020B0900000000000000" pitchFamily="50" charset="-128"/>
              <a:ea typeface="HGPｺﾞｼｯｸE" panose="020B0900000000000000" pitchFamily="50" charset="-128"/>
            </a:endParaRP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ハザードマップを見て、地域の位置と範囲を確認する。</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河川氾濫による浸水エリアに入っているかどうかを確認し、あり・なしのどちらかに〇を記入。</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浸水の可能性が「あり」の場合は、ハザードマップから浸水深を把握し書き出す。</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土砂災害、高潮災害についてもハザードマップを確認し、書きだす。</a:t>
            </a:r>
          </a:p>
          <a:p>
            <a:pPr marL="828675" indent="-457200" algn="just">
              <a:lnSpc>
                <a:spcPct val="130000"/>
              </a:lnSpc>
              <a:spcAft>
                <a:spcPts val="600"/>
              </a:spcAft>
              <a:buFont typeface="+mj-ea"/>
              <a:buAutoNum type="circleNumDbPlain"/>
            </a:pPr>
            <a:r>
              <a:rPr kumimoji="1" lang="ja-JP" altLang="en-US" sz="2200" dirty="0">
                <a:solidFill>
                  <a:schemeClr val="tx1"/>
                </a:solidFill>
                <a:latin typeface="HGPｺﾞｼｯｸE" panose="020B0900000000000000" pitchFamily="50" charset="-128"/>
                <a:ea typeface="HGPｺﾞｼｯｸE" panose="020B0900000000000000" pitchFamily="50" charset="-128"/>
              </a:rPr>
              <a:t>その他に気づいた被害などがあれば書き出してもらう。</a:t>
            </a: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42</a:t>
            </a:r>
          </a:p>
          <a:p>
            <a:endParaRPr kumimoji="1" lang="ja-JP" altLang="en-US" dirty="0"/>
          </a:p>
        </p:txBody>
      </p:sp>
    </p:spTree>
    <p:extLst>
      <p:ext uri="{BB962C8B-B14F-4D97-AF65-F5344CB8AC3E}">
        <p14:creationId xmlns:p14="http://schemas.microsoft.com/office/powerpoint/2010/main" val="3983138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4984057" cy="584775"/>
          </a:xfrm>
          <a:prstGeom prst="rect">
            <a:avLst/>
          </a:prstGeom>
          <a:noFill/>
        </p:spPr>
        <p:txBody>
          <a:bodyPr wrap="none" rtlCol="0">
            <a:spAutoFit/>
          </a:bodyPr>
          <a:lstStyle/>
          <a:p>
            <a:r>
              <a:rPr lang="ja-JP" altLang="en-US" sz="3200" dirty="0">
                <a:solidFill>
                  <a:srgbClr val="35A16B"/>
                </a:solidFill>
                <a:latin typeface="HGPｺﾞｼｯｸE" panose="020B0900000000000000" pitchFamily="50" charset="-128"/>
                <a:ea typeface="HGPｺﾞｼｯｸE" panose="020B0900000000000000" pitchFamily="50" charset="-128"/>
              </a:rPr>
              <a:t>グループ内で共有　</a:t>
            </a:r>
            <a:r>
              <a:rPr lang="en-US" altLang="ja-JP" sz="3200" dirty="0" smtClean="0">
                <a:solidFill>
                  <a:srgbClr val="35A16B"/>
                </a:solidFill>
                <a:latin typeface="HGPｺﾞｼｯｸE" panose="020B0900000000000000" pitchFamily="50" charset="-128"/>
                <a:ea typeface="HGPｺﾞｼｯｸE" panose="020B0900000000000000" pitchFamily="50" charset="-128"/>
              </a:rPr>
              <a:t>※</a:t>
            </a:r>
            <a:r>
              <a:rPr lang="ja-JP" altLang="en-US" sz="3200" dirty="0" smtClean="0">
                <a:solidFill>
                  <a:srgbClr val="35A16B"/>
                </a:solidFill>
                <a:latin typeface="HGPｺﾞｼｯｸE" panose="020B0900000000000000" pitchFamily="50" charset="-128"/>
                <a:ea typeface="HGPｺﾞｼｯｸE" panose="020B0900000000000000" pitchFamily="50" charset="-128"/>
              </a:rPr>
              <a:t>１５分</a:t>
            </a:r>
            <a:endParaRPr lang="ja-JP" altLang="en-US" sz="3200" dirty="0">
              <a:solidFill>
                <a:srgbClr val="35A16B"/>
              </a:solidFill>
              <a:latin typeface="HGPｺﾞｼｯｸE" panose="020B0900000000000000" pitchFamily="50" charset="-128"/>
              <a:ea typeface="HGPｺﾞｼｯｸE" panose="020B0900000000000000" pitchFamily="50" charset="-128"/>
            </a:endParaRP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81821326-65B3-4409-B262-99CE76E9D211}"/>
              </a:ext>
            </a:extLst>
          </p:cNvPr>
          <p:cNvGrpSpPr/>
          <p:nvPr/>
        </p:nvGrpSpPr>
        <p:grpSpPr>
          <a:xfrm>
            <a:off x="2059196" y="2204517"/>
            <a:ext cx="7289341" cy="3618767"/>
            <a:chOff x="411113" y="1697578"/>
            <a:chExt cx="7270198" cy="4141049"/>
          </a:xfrm>
        </p:grpSpPr>
        <p:sp>
          <p:nvSpPr>
            <p:cNvPr id="9" name="四角形: 角を丸くする 4">
              <a:extLst>
                <a:ext uri="{FF2B5EF4-FFF2-40B4-BE49-F238E27FC236}">
                  <a16:creationId xmlns:a16="http://schemas.microsoft.com/office/drawing/2014/main" id="{C6027D71-137B-4D89-AD94-059CF63A5526}"/>
                </a:ext>
              </a:extLst>
            </p:cNvPr>
            <p:cNvSpPr/>
            <p:nvPr/>
          </p:nvSpPr>
          <p:spPr>
            <a:xfrm>
              <a:off x="1213321" y="1697580"/>
              <a:ext cx="6467990" cy="4141047"/>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ワークシートを活用しながら</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皆さんの地域の危険について</a:t>
              </a:r>
              <a:endParaRPr lang="en-US" altLang="ja-JP"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話し合いましょう</a:t>
              </a:r>
              <a:endParaRPr lang="en-US" altLang="ja-JP"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0" name="直角三角形 9">
              <a:extLst>
                <a:ext uri="{FF2B5EF4-FFF2-40B4-BE49-F238E27FC236}">
                  <a16:creationId xmlns:a16="http://schemas.microsoft.com/office/drawing/2014/main" id="{02E3BFED-6107-4E75-A6C3-D06AAF8D1256}"/>
                </a:ext>
              </a:extLst>
            </p:cNvPr>
            <p:cNvSpPr/>
            <p:nvPr/>
          </p:nvSpPr>
          <p:spPr>
            <a:xfrm flipH="1" flipV="1">
              <a:off x="411113" y="1697578"/>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43</a:t>
            </a:r>
          </a:p>
          <a:p>
            <a:endParaRPr kumimoji="1" lang="ja-JP" altLang="en-US" dirty="0"/>
          </a:p>
        </p:txBody>
      </p:sp>
    </p:spTree>
    <p:extLst>
      <p:ext uri="{BB962C8B-B14F-4D97-AF65-F5344CB8AC3E}">
        <p14:creationId xmlns:p14="http://schemas.microsoft.com/office/powerpoint/2010/main" val="1233144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グループ間を巡回しながら、各グループでの話し合いの流れをサポートします。</a:t>
            </a: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共有が上手く進んでいないグループがあれば、ハザードマップの見方についてアドバイスするなど、話し合いのサポートを行いましょう。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a:t>
            </a:r>
            <a:r>
              <a:rPr kumimoji="1" lang="ja-JP" altLang="en-US" sz="2400" dirty="0">
                <a:solidFill>
                  <a:schemeClr val="tx1"/>
                </a:solidFill>
                <a:latin typeface="HGPｺﾞｼｯｸE" panose="020B0900000000000000" pitchFamily="50" charset="-128"/>
                <a:ea typeface="HGPｺﾞｼｯｸE" panose="020B0900000000000000" pitchFamily="50" charset="-128"/>
              </a:rPr>
              <a:t>での検討が終わったら、グループの代表者を指名して、発表してもらうと良いでしょう（他の地域のメンバーの発表を聞くことで、地域によって被害に違いがあることも気づいて</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もらえます）。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残り</a:t>
            </a:r>
            <a:r>
              <a:rPr kumimoji="1" lang="ja-JP" altLang="en-US" sz="2400" dirty="0">
                <a:solidFill>
                  <a:schemeClr val="tx1"/>
                </a:solidFill>
                <a:latin typeface="HGPｺﾞｼｯｸE" panose="020B0900000000000000" pitchFamily="50" charset="-128"/>
                <a:ea typeface="HGPｺﾞｼｯｸE" panose="020B0900000000000000" pitchFamily="50" charset="-128"/>
              </a:rPr>
              <a:t>時間に応じて、発表するグループを調整</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しましょう。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発表が終わったら次ページからのスライドで出た意見のおさらいをします。</a:t>
            </a:r>
          </a:p>
          <a:p>
            <a:pPr algn="just">
              <a:lnSpc>
                <a:spcPct val="130000"/>
              </a:lnSpc>
              <a:spcAft>
                <a:spcPts val="600"/>
              </a:spcAft>
            </a:pPr>
            <a:r>
              <a:rPr kumimoji="1" lang="ja-JP" altLang="en-US" sz="2400" dirty="0">
                <a:solidFill>
                  <a:schemeClr val="tx1"/>
                </a:solidFill>
                <a:latin typeface="HGPｺﾞｼｯｸE" panose="020B0900000000000000" pitchFamily="50" charset="-128"/>
                <a:ea typeface="HGPｺﾞｼｯｸE" panose="020B0900000000000000" pitchFamily="50" charset="-128"/>
              </a:rPr>
              <a:t>　（みなさんの地域で起こりそうな被害事例をあらかじめピックアップしておきましょう）</a:t>
            </a:r>
          </a:p>
          <a:p>
            <a:pPr algn="just">
              <a:lnSpc>
                <a:spcPct val="130000"/>
              </a:lnSpc>
              <a:spcAft>
                <a:spcPts val="600"/>
              </a:spcAft>
            </a:pP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44</a:t>
            </a:r>
          </a:p>
          <a:p>
            <a:endParaRPr kumimoji="1" lang="ja-JP" altLang="en-US" dirty="0"/>
          </a:p>
        </p:txBody>
      </p:sp>
    </p:spTree>
    <p:extLst>
      <p:ext uri="{BB962C8B-B14F-4D97-AF65-F5344CB8AC3E}">
        <p14:creationId xmlns:p14="http://schemas.microsoft.com/office/powerpoint/2010/main" val="1033253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818827" y="2331907"/>
            <a:ext cx="2685480" cy="2203855"/>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河川の氾濫による浸水（外水氾濫）</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690767" y="4535762"/>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0" name="図 9" descr="屋外, 建物, 家, 泥 が含まれている画像&#10;&#10;自動的に生成された説明">
            <a:extLst>
              <a:ext uri="{FF2B5EF4-FFF2-40B4-BE49-F238E27FC236}">
                <a16:creationId xmlns:a16="http://schemas.microsoft.com/office/drawing/2014/main" id="{0997B294-520E-4182-8357-7DDD245DFD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220230" y="1025148"/>
            <a:ext cx="7248376" cy="5438183"/>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45</a:t>
            </a:r>
          </a:p>
          <a:p>
            <a:endParaRPr kumimoji="1" lang="ja-JP" altLang="en-US" dirty="0"/>
          </a:p>
        </p:txBody>
      </p:sp>
    </p:spTree>
    <p:extLst>
      <p:ext uri="{BB962C8B-B14F-4D97-AF65-F5344CB8AC3E}">
        <p14:creationId xmlns:p14="http://schemas.microsoft.com/office/powerpoint/2010/main" val="2891673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818827" y="2679385"/>
            <a:ext cx="2685480"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高潮による浸水</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690767" y="4535762"/>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descr="屋外, 水, 座る, テーブル が含まれている画像&#10;&#10;自動的に生成された説明">
            <a:extLst>
              <a:ext uri="{FF2B5EF4-FFF2-40B4-BE49-F238E27FC236}">
                <a16:creationId xmlns:a16="http://schemas.microsoft.com/office/drawing/2014/main" id="{37C001FA-F13D-42C2-B08F-4740679EE33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220230" y="1025147"/>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46</a:t>
            </a:r>
          </a:p>
          <a:p>
            <a:endParaRPr kumimoji="1" lang="ja-JP" altLang="en-US" dirty="0"/>
          </a:p>
        </p:txBody>
      </p:sp>
    </p:spTree>
    <p:extLst>
      <p:ext uri="{BB962C8B-B14F-4D97-AF65-F5344CB8AC3E}">
        <p14:creationId xmlns:p14="http://schemas.microsoft.com/office/powerpoint/2010/main" val="930520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［この章の目的］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自分たちの住む町にどのような災害リスクがあるかについて理解してもらう</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2</a:t>
            </a:r>
            <a:endParaRPr kumimoji="1" lang="en-US" altLang="ja-JP" dirty="0" smtClean="0"/>
          </a:p>
          <a:p>
            <a:endParaRPr kumimoji="1" lang="ja-JP" altLang="en-US" dirty="0"/>
          </a:p>
        </p:txBody>
      </p:sp>
    </p:spTree>
    <p:extLst>
      <p:ext uri="{BB962C8B-B14F-4D97-AF65-F5344CB8AC3E}">
        <p14:creationId xmlns:p14="http://schemas.microsoft.com/office/powerpoint/2010/main" val="2246268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818827" y="2679385"/>
            <a:ext cx="2685480" cy="1483658"/>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風に</a:t>
            </a: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よる</a:t>
            </a:r>
            <a:endParaRPr lang="en-US" altLang="ja-JP"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家屋</a:t>
            </a: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の倒壊</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690767" y="4535762"/>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descr="屋外, 建物, トラック, 古い が含まれている画像&#10;&#10;自動的に生成された説明">
            <a:extLst>
              <a:ext uri="{FF2B5EF4-FFF2-40B4-BE49-F238E27FC236}">
                <a16:creationId xmlns:a16="http://schemas.microsoft.com/office/drawing/2014/main" id="{435F5187-74FE-474A-885B-C83B78DAD684}"/>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4220230" y="1025146"/>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47</a:t>
            </a:r>
          </a:p>
          <a:p>
            <a:endParaRPr kumimoji="1" lang="ja-JP" altLang="en-US" dirty="0"/>
          </a:p>
        </p:txBody>
      </p:sp>
    </p:spTree>
    <p:extLst>
      <p:ext uri="{BB962C8B-B14F-4D97-AF65-F5344CB8AC3E}">
        <p14:creationId xmlns:p14="http://schemas.microsoft.com/office/powerpoint/2010/main" val="708742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818827" y="1945856"/>
            <a:ext cx="2685480" cy="3026195"/>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大雨による がけ</a:t>
            </a: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崩れ</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地すべり</a:t>
            </a:r>
            <a:endParaRPr lang="en-US" altLang="ja-JP"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3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土石流</a:t>
            </a:r>
            <a:endPar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690767" y="4796787"/>
            <a:ext cx="2873828" cy="1901375"/>
            <a:chOff x="4119825" y="-434827"/>
            <a:chExt cx="2873828" cy="1901375"/>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399723" y="-343420"/>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descr="山, 屋外, 自然, 岩 が含まれている画像&#10;&#10;自動的に生成された説明">
            <a:extLst>
              <a:ext uri="{FF2B5EF4-FFF2-40B4-BE49-F238E27FC236}">
                <a16:creationId xmlns:a16="http://schemas.microsoft.com/office/drawing/2014/main" id="{2B78D383-4360-4C77-B641-5DF516A78CC8}"/>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4220230" y="1025145"/>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48</a:t>
            </a:r>
            <a:endParaRPr kumimoji="1" lang="ja-JP" altLang="en-US" dirty="0"/>
          </a:p>
        </p:txBody>
      </p:sp>
    </p:spTree>
    <p:extLst>
      <p:ext uri="{BB962C8B-B14F-4D97-AF65-F5344CB8AC3E}">
        <p14:creationId xmlns:p14="http://schemas.microsoft.com/office/powerpoint/2010/main" val="7960747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351692" y="2379783"/>
            <a:ext cx="3597310" cy="2065932"/>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4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停電</a:t>
            </a:r>
          </a:p>
          <a:p>
            <a:pPr algn="ctr">
              <a:lnSpc>
                <a:spcPct val="130000"/>
              </a:lnSpc>
              <a:defRPr/>
            </a:pP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（倒木</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や土砂崩れ</a:t>
            </a:r>
            <a:endParaRPr lang="en-US" altLang="ja-JP"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などによる）</a:t>
            </a:r>
            <a:endPar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写真：兵庫県ホームページ</a:t>
            </a:r>
          </a:p>
        </p:txBody>
      </p:sp>
      <p:grpSp>
        <p:nvGrpSpPr>
          <p:cNvPr id="26" name="グループ化 25"/>
          <p:cNvGrpSpPr/>
          <p:nvPr/>
        </p:nvGrpSpPr>
        <p:grpSpPr>
          <a:xfrm>
            <a:off x="713433" y="4455763"/>
            <a:ext cx="2873828" cy="1891327"/>
            <a:chOff x="4119825" y="-424779"/>
            <a:chExt cx="2873828" cy="1891327"/>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278065" y="-333372"/>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descr="建物, 屋外, 飛行機, ボート が含まれている画像&#10;&#10;自動的に生成された説明">
            <a:extLst>
              <a:ext uri="{FF2B5EF4-FFF2-40B4-BE49-F238E27FC236}">
                <a16:creationId xmlns:a16="http://schemas.microsoft.com/office/drawing/2014/main" id="{21C99081-7868-4E22-8131-E1B0BCCBC6A9}"/>
              </a:ext>
            </a:extLst>
          </p:cNvPr>
          <p:cNvPicPr>
            <a:picLocks/>
          </p:cNvPicPr>
          <p:nvPr/>
        </p:nvPicPr>
        <p:blipFill rotWithShape="1">
          <a:blip r:embed="rId3">
            <a:extLst>
              <a:ext uri="{28A0092B-C50C-407E-A947-70E740481C1C}">
                <a14:useLocalDpi xmlns:a14="http://schemas.microsoft.com/office/drawing/2010/main" val="0"/>
              </a:ext>
            </a:extLst>
          </a:blip>
          <a:srcRect l="4089"/>
          <a:stretch/>
        </p:blipFill>
        <p:spPr>
          <a:xfrm>
            <a:off x="4220230" y="1025144"/>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49</a:t>
            </a:r>
            <a:endParaRPr kumimoji="1" lang="ja-JP" altLang="en-US" dirty="0"/>
          </a:p>
        </p:txBody>
      </p:sp>
    </p:spTree>
    <p:extLst>
      <p:ext uri="{BB962C8B-B14F-4D97-AF65-F5344CB8AC3E}">
        <p14:creationId xmlns:p14="http://schemas.microsoft.com/office/powerpoint/2010/main" val="725362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351692" y="2379783"/>
            <a:ext cx="3597310" cy="2065932"/>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40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断水</a:t>
            </a:r>
            <a:endParaRPr lang="ja-JP" altLang="en-US" sz="4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（施設</a:t>
            </a: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被害、</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停電</a:t>
            </a:r>
            <a:endParaRPr lang="en-US" altLang="ja-JP"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など</a:t>
            </a: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による</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写真：総務省消防庁ホームページ</a:t>
            </a:r>
          </a:p>
        </p:txBody>
      </p:sp>
      <p:grpSp>
        <p:nvGrpSpPr>
          <p:cNvPr id="26" name="グループ化 25"/>
          <p:cNvGrpSpPr/>
          <p:nvPr/>
        </p:nvGrpSpPr>
        <p:grpSpPr>
          <a:xfrm>
            <a:off x="713433" y="4455763"/>
            <a:ext cx="2873828" cy="1891327"/>
            <a:chOff x="4119825" y="-424779"/>
            <a:chExt cx="2873828" cy="1891327"/>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278065" y="-333372"/>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a:extLst>
              <a:ext uri="{FF2B5EF4-FFF2-40B4-BE49-F238E27FC236}">
                <a16:creationId xmlns:a16="http://schemas.microsoft.com/office/drawing/2014/main" id="{BD597441-F106-4CEC-9702-04DE7CA22F47}"/>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593" t="33352" r="36331" b="15871"/>
          <a:stretch/>
        </p:blipFill>
        <p:spPr>
          <a:xfrm>
            <a:off x="4220230" y="1025143"/>
            <a:ext cx="7248376" cy="5434719"/>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50</a:t>
            </a:r>
            <a:endParaRPr kumimoji="1" lang="ja-JP" altLang="en-US" dirty="0"/>
          </a:p>
        </p:txBody>
      </p:sp>
    </p:spTree>
    <p:extLst>
      <p:ext uri="{BB962C8B-B14F-4D97-AF65-F5344CB8AC3E}">
        <p14:creationId xmlns:p14="http://schemas.microsoft.com/office/powerpoint/2010/main" val="38438229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351692" y="2379783"/>
            <a:ext cx="3597310" cy="2065932"/>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4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通信障害</a:t>
            </a:r>
          </a:p>
          <a:p>
            <a:pPr algn="ctr">
              <a:lnSpc>
                <a:spcPct val="130000"/>
              </a:lnSpc>
              <a:defRPr/>
            </a:pP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（停電や</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伝送路断</a:t>
            </a:r>
            <a:endParaRPr lang="en-US" altLang="ja-JP"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など</a:t>
            </a: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による</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写真：宮古島地方気象台ホームページ</a:t>
            </a:r>
          </a:p>
        </p:txBody>
      </p:sp>
      <p:grpSp>
        <p:nvGrpSpPr>
          <p:cNvPr id="26" name="グループ化 25"/>
          <p:cNvGrpSpPr/>
          <p:nvPr/>
        </p:nvGrpSpPr>
        <p:grpSpPr>
          <a:xfrm>
            <a:off x="713433" y="4455763"/>
            <a:ext cx="2873828" cy="1891327"/>
            <a:chOff x="4119825" y="-424779"/>
            <a:chExt cx="2873828" cy="1891327"/>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278065" y="-333372"/>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1" name="図 10" descr="屋外, 道路, ストリート, 光 が含まれている画像&#10;&#10;自動的に生成された説明">
            <a:extLst>
              <a:ext uri="{FF2B5EF4-FFF2-40B4-BE49-F238E27FC236}">
                <a16:creationId xmlns:a16="http://schemas.microsoft.com/office/drawing/2014/main" id="{BE74FB20-58DA-4288-94ED-E7B5680A7D9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220230" y="1025142"/>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51</a:t>
            </a:r>
            <a:endParaRPr kumimoji="1" lang="ja-JP" altLang="en-US" dirty="0"/>
          </a:p>
        </p:txBody>
      </p:sp>
    </p:spTree>
    <p:extLst>
      <p:ext uri="{BB962C8B-B14F-4D97-AF65-F5344CB8AC3E}">
        <p14:creationId xmlns:p14="http://schemas.microsoft.com/office/powerpoint/2010/main" val="16106596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74BF59E-0C4C-4C86-B9FE-31CDD3E01712}"/>
              </a:ext>
            </a:extLst>
          </p:cNvPr>
          <p:cNvSpPr txBox="1"/>
          <p:nvPr/>
        </p:nvSpPr>
        <p:spPr>
          <a:xfrm>
            <a:off x="351692" y="2379783"/>
            <a:ext cx="3597310" cy="2065932"/>
          </a:xfrm>
          <a:prstGeom prst="rect">
            <a:avLst/>
          </a:prstGeom>
          <a:solidFill>
            <a:srgbClr val="FFFFFF"/>
          </a:solidFill>
          <a:ln w="12700">
            <a:noFill/>
          </a:ln>
        </p:spPr>
        <p:txBody>
          <a:bodyPr wrap="square" lIns="108000" tIns="72000" rIns="108000" bIns="72000">
            <a:spAutoFit/>
          </a:bodyPr>
          <a:lstStyle/>
          <a:p>
            <a:pPr algn="ctr">
              <a:lnSpc>
                <a:spcPct val="130000"/>
              </a:lnSpc>
              <a:defRPr/>
            </a:pPr>
            <a:r>
              <a:rPr lang="ja-JP" altLang="en-US" sz="4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下水道</a:t>
            </a:r>
          </a:p>
          <a:p>
            <a:pPr algn="ctr">
              <a:lnSpc>
                <a:spcPct val="130000"/>
              </a:lnSpc>
              <a:defRPr/>
            </a:pP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（施設被害、</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停電</a:t>
            </a:r>
            <a:endParaRPr lang="en-US" altLang="ja-JP"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30000"/>
              </a:lnSpc>
              <a:defRPr/>
            </a:pP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など</a:t>
            </a:r>
            <a:r>
              <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a:t>
            </a:r>
            <a:r>
              <a:rPr lang="ja-JP" altLang="en-US" sz="28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よる）</a:t>
            </a:r>
            <a:endParaRPr lang="ja-JP" altLang="en-US" sz="28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地震の揺れによる被害と影響</a:t>
            </a:r>
          </a:p>
        </p:txBody>
      </p:sp>
      <p:sp>
        <p:nvSpPr>
          <p:cNvPr id="21"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8317087" y="650352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1000" dirty="0">
                <a:solidFill>
                  <a:schemeClr val="tx1">
                    <a:lumMod val="75000"/>
                    <a:lumOff val="25000"/>
                  </a:schemeClr>
                </a:solidFill>
                <a:latin typeface="HGPｺﾞｼｯｸM" panose="020B0600000000000000" pitchFamily="50" charset="-128"/>
                <a:ea typeface="HGPｺﾞｼｯｸM" panose="020B0600000000000000" pitchFamily="50" charset="-128"/>
              </a:rPr>
              <a:t>写真：千葉県ホームページ</a:t>
            </a:r>
          </a:p>
        </p:txBody>
      </p:sp>
      <p:grpSp>
        <p:nvGrpSpPr>
          <p:cNvPr id="26" name="グループ化 25"/>
          <p:cNvGrpSpPr/>
          <p:nvPr/>
        </p:nvGrpSpPr>
        <p:grpSpPr>
          <a:xfrm>
            <a:off x="713433" y="4455763"/>
            <a:ext cx="2873828" cy="1891327"/>
            <a:chOff x="4119825" y="-424779"/>
            <a:chExt cx="2873828" cy="1891327"/>
          </a:xfrm>
        </p:grpSpPr>
        <p:sp>
          <p:nvSpPr>
            <p:cNvPr id="27" name="正方形/長方形 26">
              <a:extLst>
                <a:ext uri="{FF2B5EF4-FFF2-40B4-BE49-F238E27FC236}">
                  <a16:creationId xmlns:a16="http://schemas.microsoft.com/office/drawing/2014/main" id="{24A35659-1141-477E-A7FC-38766E7D2877}"/>
                </a:ext>
              </a:extLst>
            </p:cNvPr>
            <p:cNvSpPr/>
            <p:nvPr/>
          </p:nvSpPr>
          <p:spPr>
            <a:xfrm>
              <a:off x="4119825" y="1944"/>
              <a:ext cx="2873828" cy="1464604"/>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28" name="直角三角形 27">
              <a:extLst>
                <a:ext uri="{FF2B5EF4-FFF2-40B4-BE49-F238E27FC236}">
                  <a16:creationId xmlns:a16="http://schemas.microsoft.com/office/drawing/2014/main" id="{02E3BFED-6107-4E75-A6C3-D06AAF8D1256}"/>
                </a:ext>
              </a:extLst>
            </p:cNvPr>
            <p:cNvSpPr/>
            <p:nvPr/>
          </p:nvSpPr>
          <p:spPr>
            <a:xfrm rot="16200000">
              <a:off x="5278065" y="-333372"/>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pic>
        <p:nvPicPr>
          <p:cNvPr id="12" name="図 11" descr="屋外, 建物, 水, 道路 が含まれている画像&#10;&#10;自動的に生成された説明">
            <a:extLst>
              <a:ext uri="{FF2B5EF4-FFF2-40B4-BE49-F238E27FC236}">
                <a16:creationId xmlns:a16="http://schemas.microsoft.com/office/drawing/2014/main" id="{B4BE3C4D-B0C2-4455-9F2B-5C0643469B5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220230" y="1025141"/>
            <a:ext cx="7248376" cy="543818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52</a:t>
            </a:r>
            <a:endParaRPr kumimoji="1" lang="ja-JP" altLang="en-US" dirty="0"/>
          </a:p>
        </p:txBody>
      </p:sp>
    </p:spTree>
    <p:extLst>
      <p:ext uri="{BB962C8B-B14F-4D97-AF65-F5344CB8AC3E}">
        <p14:creationId xmlns:p14="http://schemas.microsoft.com/office/powerpoint/2010/main" val="36887775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E8B2F13-3996-4051-8D44-7F8323DDDFC6}"/>
              </a:ext>
            </a:extLst>
          </p:cNvPr>
          <p:cNvSpPr txBox="1"/>
          <p:nvPr/>
        </p:nvSpPr>
        <p:spPr>
          <a:xfrm>
            <a:off x="551460" y="1175207"/>
            <a:ext cx="10054136" cy="5393849"/>
          </a:xfrm>
          <a:prstGeom prst="rect">
            <a:avLst/>
          </a:prstGeom>
          <a:noFill/>
        </p:spPr>
        <p:txBody>
          <a:bodyPr wrap="square" rtlCol="0">
            <a:spAutoFit/>
          </a:bodyPr>
          <a:lstStyle/>
          <a:p>
            <a:pPr>
              <a:lnSpc>
                <a:spcPct val="120000"/>
              </a:lnSpc>
            </a:pPr>
            <a:r>
              <a:rPr lang="ja-JP" altLang="en-US" sz="1600" b="1" dirty="0"/>
              <a:t>　●準備するもの</a:t>
            </a:r>
            <a:endParaRPr lang="en-US" altLang="ja-JP" sz="1600" b="1" dirty="0"/>
          </a:p>
          <a:p>
            <a:pPr>
              <a:lnSpc>
                <a:spcPct val="120000"/>
              </a:lnSpc>
            </a:pPr>
            <a:r>
              <a:rPr lang="ja-JP" altLang="en-US" sz="1600" b="1" dirty="0"/>
              <a:t>　　</a:t>
            </a:r>
            <a:r>
              <a:rPr lang="ja-JP" altLang="en-US" sz="1600" dirty="0"/>
              <a:t>・自宅の周辺が示されている地図（住宅地図等）</a:t>
            </a:r>
            <a:endParaRPr lang="en-US" altLang="ja-JP" sz="1600" dirty="0"/>
          </a:p>
          <a:p>
            <a:pPr>
              <a:lnSpc>
                <a:spcPct val="120000"/>
              </a:lnSpc>
            </a:pPr>
            <a:r>
              <a:rPr lang="ja-JP" altLang="en-US" sz="1600" dirty="0"/>
              <a:t>　　・透明フィルム（２枚）</a:t>
            </a:r>
            <a:endParaRPr lang="en-US" altLang="ja-JP" sz="1600" dirty="0"/>
          </a:p>
          <a:p>
            <a:pPr>
              <a:lnSpc>
                <a:spcPct val="120000"/>
              </a:lnSpc>
            </a:pPr>
            <a:r>
              <a:rPr lang="ja-JP" altLang="en-US" sz="1600" dirty="0"/>
              <a:t>　　・丸シール</a:t>
            </a:r>
            <a:endParaRPr lang="en-US" altLang="ja-JP" sz="1600" dirty="0"/>
          </a:p>
          <a:p>
            <a:pPr>
              <a:lnSpc>
                <a:spcPct val="120000"/>
              </a:lnSpc>
            </a:pPr>
            <a:endParaRPr lang="en-US" altLang="ja-JP" sz="1600" b="1" dirty="0"/>
          </a:p>
          <a:p>
            <a:pPr>
              <a:lnSpc>
                <a:spcPct val="120000"/>
              </a:lnSpc>
            </a:pPr>
            <a:r>
              <a:rPr lang="ja-JP" altLang="en-US" sz="1600" b="1" dirty="0"/>
              <a:t>　●検討の流れ</a:t>
            </a:r>
            <a:endParaRPr lang="en-US" altLang="ja-JP" sz="1600" b="1" dirty="0"/>
          </a:p>
          <a:p>
            <a:pPr>
              <a:lnSpc>
                <a:spcPct val="120000"/>
              </a:lnSpc>
            </a:pPr>
            <a:r>
              <a:rPr lang="ja-JP" altLang="en-US" sz="1600" b="1" dirty="0"/>
              <a:t>　</a:t>
            </a:r>
            <a:r>
              <a:rPr lang="ja-JP" altLang="en-US" sz="1600" dirty="0"/>
              <a:t>　１．自宅の周辺が示されている地図上に、</a:t>
            </a:r>
            <a:endParaRPr lang="en-US" altLang="ja-JP" sz="1600" dirty="0"/>
          </a:p>
          <a:p>
            <a:pPr>
              <a:lnSpc>
                <a:spcPct val="120000"/>
              </a:lnSpc>
            </a:pPr>
            <a:r>
              <a:rPr lang="ja-JP" altLang="en-US" sz="1600" dirty="0"/>
              <a:t>　　　　自宅の場所に丸シールを貼ります。</a:t>
            </a:r>
            <a:endParaRPr lang="en-US" altLang="ja-JP" sz="1600" dirty="0"/>
          </a:p>
          <a:p>
            <a:pPr>
              <a:lnSpc>
                <a:spcPct val="120000"/>
              </a:lnSpc>
            </a:pPr>
            <a:r>
              <a:rPr kumimoji="1" lang="ja-JP" altLang="en-US" sz="1600" dirty="0"/>
              <a:t>　　２．透明フィルム（１枚）を重ねます</a:t>
            </a:r>
            <a:endParaRPr kumimoji="1" lang="en-US" altLang="ja-JP" sz="1600" dirty="0"/>
          </a:p>
          <a:p>
            <a:pPr>
              <a:lnSpc>
                <a:spcPct val="120000"/>
              </a:lnSpc>
            </a:pPr>
            <a:r>
              <a:rPr lang="ja-JP" altLang="en-US" sz="1600" dirty="0"/>
              <a:t>　　３．透明フィルムの上から、地震災害の</a:t>
            </a:r>
            <a:endParaRPr lang="en-US" altLang="ja-JP" sz="1600" dirty="0"/>
          </a:p>
          <a:p>
            <a:pPr>
              <a:lnSpc>
                <a:spcPct val="120000"/>
              </a:lnSpc>
            </a:pPr>
            <a:r>
              <a:rPr lang="ja-JP" altLang="en-US" sz="1600" dirty="0"/>
              <a:t>　　　　被害想定エリアを</a:t>
            </a:r>
            <a:r>
              <a:rPr kumimoji="1" lang="ja-JP" altLang="en-US" sz="1600" dirty="0"/>
              <a:t>記入します。</a:t>
            </a:r>
            <a:endParaRPr kumimoji="1" lang="en-US" altLang="ja-JP" sz="1600" dirty="0"/>
          </a:p>
          <a:p>
            <a:pPr>
              <a:lnSpc>
                <a:spcPct val="120000"/>
              </a:lnSpc>
            </a:pPr>
            <a:r>
              <a:rPr lang="ja-JP" altLang="en-US" sz="1600" dirty="0"/>
              <a:t>　　４．更にその上に、透明フィルムを重ね、</a:t>
            </a:r>
            <a:endParaRPr lang="en-US" altLang="ja-JP" sz="1600" dirty="0"/>
          </a:p>
          <a:p>
            <a:pPr>
              <a:lnSpc>
                <a:spcPct val="120000"/>
              </a:lnSpc>
            </a:pPr>
            <a:r>
              <a:rPr lang="ja-JP" altLang="en-US" sz="1600" dirty="0"/>
              <a:t>　　　　水害の被害想定エリア</a:t>
            </a:r>
            <a:r>
              <a:rPr kumimoji="1" lang="ja-JP" altLang="en-US" sz="1600" dirty="0"/>
              <a:t>を記入します。</a:t>
            </a:r>
            <a:endParaRPr kumimoji="1" lang="en-US" altLang="ja-JP" sz="1600" dirty="0"/>
          </a:p>
          <a:p>
            <a:pPr>
              <a:lnSpc>
                <a:spcPct val="120000"/>
              </a:lnSpc>
            </a:pPr>
            <a:r>
              <a:rPr lang="ja-JP" altLang="en-US" sz="1600" dirty="0"/>
              <a:t>　　５．地震災害、風水害それぞれの被害想定エリアと</a:t>
            </a:r>
            <a:endParaRPr lang="en-US" altLang="ja-JP" sz="1600" dirty="0"/>
          </a:p>
          <a:p>
            <a:pPr>
              <a:lnSpc>
                <a:spcPct val="120000"/>
              </a:lnSpc>
            </a:pPr>
            <a:r>
              <a:rPr lang="ja-JP" altLang="en-US" sz="1600" dirty="0"/>
              <a:t>　　　　自宅の地図を重ねて、災害種別毎の</a:t>
            </a:r>
            <a:endParaRPr lang="en-US" altLang="ja-JP" sz="1600" dirty="0"/>
          </a:p>
          <a:p>
            <a:pPr>
              <a:lnSpc>
                <a:spcPct val="120000"/>
              </a:lnSpc>
            </a:pPr>
            <a:r>
              <a:rPr kumimoji="1" lang="ja-JP" altLang="en-US" sz="1600" dirty="0"/>
              <a:t>　　　　災害リスクを確認します。</a:t>
            </a:r>
            <a:endParaRPr kumimoji="1" lang="en-US" altLang="ja-JP" sz="1600" dirty="0"/>
          </a:p>
          <a:p>
            <a:pPr>
              <a:lnSpc>
                <a:spcPct val="120000"/>
              </a:lnSpc>
            </a:pPr>
            <a:r>
              <a:rPr lang="ja-JP" altLang="en-US" sz="1600" dirty="0"/>
              <a:t>　　</a:t>
            </a:r>
            <a:r>
              <a:rPr lang="en-US" altLang="ja-JP" sz="1600" dirty="0"/>
              <a:t>※</a:t>
            </a:r>
            <a:r>
              <a:rPr lang="ja-JP" altLang="en-US" sz="1600" dirty="0"/>
              <a:t>リング等で地図と透明フィルムをまとめると、</a:t>
            </a:r>
            <a:endParaRPr lang="en-US" altLang="ja-JP" sz="1600" dirty="0"/>
          </a:p>
          <a:p>
            <a:pPr>
              <a:lnSpc>
                <a:spcPct val="120000"/>
              </a:lnSpc>
            </a:pPr>
            <a:r>
              <a:rPr kumimoji="1" lang="ja-JP" altLang="en-US" sz="1600" dirty="0"/>
              <a:t>　　　 紛失したりしにくくなります。</a:t>
            </a:r>
            <a:endParaRPr kumimoji="1" lang="en-US" altLang="ja-JP" sz="1600" dirty="0"/>
          </a:p>
        </p:txBody>
      </p:sp>
      <p:pic>
        <p:nvPicPr>
          <p:cNvPr id="14" name="図 13">
            <a:extLst>
              <a:ext uri="{FF2B5EF4-FFF2-40B4-BE49-F238E27FC236}">
                <a16:creationId xmlns:a16="http://schemas.microsoft.com/office/drawing/2014/main" id="{994A109B-5F7A-4D72-8C7E-7E652E7322F4}"/>
              </a:ext>
            </a:extLst>
          </p:cNvPr>
          <p:cNvPicPr>
            <a:picLocks noChangeAspect="1"/>
          </p:cNvPicPr>
          <p:nvPr/>
        </p:nvPicPr>
        <p:blipFill>
          <a:blip r:embed="rId3"/>
          <a:stretch>
            <a:fillRect/>
          </a:stretch>
        </p:blipFill>
        <p:spPr>
          <a:xfrm>
            <a:off x="5983677" y="1354423"/>
            <a:ext cx="5370123" cy="3378351"/>
          </a:xfrm>
          <a:prstGeom prst="rect">
            <a:avLst/>
          </a:prstGeom>
        </p:spPr>
      </p:pic>
      <p:sp>
        <p:nvSpPr>
          <p:cNvPr id="15" name="テキスト ボックス 14">
            <a:extLst>
              <a:ext uri="{FF2B5EF4-FFF2-40B4-BE49-F238E27FC236}">
                <a16:creationId xmlns:a16="http://schemas.microsoft.com/office/drawing/2014/main" id="{69C5A296-36B6-4ED5-AF12-A8B189A92EA0}"/>
              </a:ext>
            </a:extLst>
          </p:cNvPr>
          <p:cNvSpPr txBox="1"/>
          <p:nvPr/>
        </p:nvSpPr>
        <p:spPr>
          <a:xfrm>
            <a:off x="6773244" y="5059420"/>
            <a:ext cx="4580556" cy="307777"/>
          </a:xfrm>
          <a:prstGeom prst="rect">
            <a:avLst/>
          </a:prstGeom>
          <a:noFill/>
        </p:spPr>
        <p:txBody>
          <a:bodyPr wrap="square" rtlCol="0">
            <a:spAutoFit/>
          </a:bodyPr>
          <a:lstStyle/>
          <a:p>
            <a:r>
              <a:rPr lang="ja-JP" altLang="en-US" sz="1400" b="1" dirty="0"/>
              <a:t>図．複数の災害リスクを検討する手法イメージ図</a:t>
            </a:r>
            <a:endParaRPr kumimoji="1" lang="en-US" altLang="ja-JP" sz="1400" b="1" dirty="0"/>
          </a:p>
        </p:txBody>
      </p:sp>
      <p:sp>
        <p:nvSpPr>
          <p:cNvPr id="10"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「地震災害」と「風水害」のワークショップを同時に行う方法</a:t>
            </a:r>
          </a:p>
        </p:txBody>
      </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53</a:t>
            </a:r>
            <a:endParaRPr kumimoji="1" lang="ja-JP" altLang="en-US" dirty="0"/>
          </a:p>
        </p:txBody>
      </p:sp>
    </p:spTree>
    <p:extLst>
      <p:ext uri="{BB962C8B-B14F-4D97-AF65-F5344CB8AC3E}">
        <p14:creationId xmlns:p14="http://schemas.microsoft.com/office/powerpoint/2010/main" val="533239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algn="ctr">
              <a:lnSpc>
                <a:spcPct val="150000"/>
              </a:lnSpc>
            </a:pP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１．わが</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まち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の</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災害発生の</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おそれ　</a:t>
            </a:r>
            <a:r>
              <a:rPr lang="en-US" altLang="ja-JP"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592853" y="2500529"/>
            <a:ext cx="11002945" cy="2015936"/>
          </a:xfrm>
          <a:prstGeom prst="rect">
            <a:avLst/>
          </a:prstGeom>
          <a:noFill/>
        </p:spPr>
        <p:txBody>
          <a:bodyPr wrap="square" rtlCol="0">
            <a:spAutoFit/>
          </a:bodyPr>
          <a:lstStyle/>
          <a:p>
            <a:pPr algn="ctr">
              <a:lnSpc>
                <a:spcPct val="170000"/>
              </a:lnSpc>
            </a:pPr>
            <a:r>
              <a:rPr lang="ja-JP" altLang="en-US" sz="40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近年、大規模な地震や風水害</a:t>
            </a:r>
            <a:r>
              <a:rPr lang="ja-JP" altLang="en-US"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が</a:t>
            </a:r>
            <a:endParaRPr lang="en-US" altLang="ja-JP"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70000"/>
              </a:lnSpc>
            </a:pPr>
            <a:r>
              <a:rPr lang="ja-JP" altLang="en-US"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a:t>
            </a:r>
            <a:r>
              <a:rPr lang="ja-JP" altLang="en-US" sz="40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し</a:t>
            </a:r>
            <a:r>
              <a:rPr lang="ja-JP" altLang="en-US"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、被害</a:t>
            </a:r>
            <a:r>
              <a:rPr lang="ja-JP" altLang="en-US" sz="40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は甚大です</a:t>
            </a:r>
          </a:p>
        </p:txBody>
      </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54</a:t>
            </a:r>
            <a:endParaRPr kumimoji="1" lang="ja-JP" altLang="en-US" dirty="0"/>
          </a:p>
        </p:txBody>
      </p:sp>
    </p:spTree>
    <p:extLst>
      <p:ext uri="{BB962C8B-B14F-4D97-AF65-F5344CB8AC3E}">
        <p14:creationId xmlns:p14="http://schemas.microsoft.com/office/powerpoint/2010/main" val="1702425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２．自主防災活動の必要性</a:t>
            </a: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２０分</a:t>
            </a:r>
            <a:endPar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55</a:t>
            </a:r>
            <a:endParaRPr kumimoji="1" lang="ja-JP" altLang="en-US" dirty="0"/>
          </a:p>
        </p:txBody>
      </p:sp>
    </p:spTree>
    <p:extLst>
      <p:ext uri="{BB962C8B-B14F-4D97-AF65-F5344CB8AC3E}">
        <p14:creationId xmlns:p14="http://schemas.microsoft.com/office/powerpoint/2010/main" val="5957348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［このパートの目的］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自主防災組織（共助活動）の必要性について理解してもらう</a:t>
            </a: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35316" y="633508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56</a:t>
            </a:r>
            <a:endParaRPr kumimoji="1" lang="ja-JP" altLang="en-US" dirty="0"/>
          </a:p>
        </p:txBody>
      </p:sp>
    </p:spTree>
    <p:extLst>
      <p:ext uri="{BB962C8B-B14F-4D97-AF65-F5344CB8AC3E}">
        <p14:creationId xmlns:p14="http://schemas.microsoft.com/office/powerpoint/2010/main" val="2467789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2491990" y="1612179"/>
            <a:ext cx="7214717"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200" spc="600" dirty="0">
                <a:solidFill>
                  <a:schemeClr val="bg1"/>
                </a:solidFill>
                <a:latin typeface="HGP創英角ｺﾞｼｯｸUB" panose="020B0900000000000000" pitchFamily="50" charset="-128"/>
                <a:ea typeface="HGP創英角ｺﾞｼｯｸUB" panose="020B0900000000000000" pitchFamily="50" charset="-128"/>
              </a:rPr>
              <a:t>近年、大規模な災害が</a:t>
            </a:r>
            <a:endParaRPr lang="en-US" altLang="ja-JP" sz="4200" spc="600" dirty="0">
              <a:solidFill>
                <a:schemeClr val="bg1"/>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200" spc="600" dirty="0">
                <a:solidFill>
                  <a:schemeClr val="bg1"/>
                </a:solidFill>
                <a:latin typeface="HGP創英角ｺﾞｼｯｸUB" panose="020B0900000000000000" pitchFamily="50" charset="-128"/>
                <a:ea typeface="HGP創英角ｺﾞｼｯｸUB" panose="020B0900000000000000" pitchFamily="50" charset="-128"/>
              </a:rPr>
              <a:t>頻繁に発生しています</a:t>
            </a:r>
          </a:p>
        </p:txBody>
      </p:sp>
      <p:sp>
        <p:nvSpPr>
          <p:cNvPr id="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3</a:t>
            </a:r>
            <a:endParaRPr kumimoji="1" lang="en-US" altLang="ja-JP" dirty="0" smtClean="0"/>
          </a:p>
          <a:p>
            <a:endParaRPr kumimoji="1" lang="ja-JP" altLang="en-US" dirty="0"/>
          </a:p>
        </p:txBody>
      </p:sp>
    </p:spTree>
    <p:extLst>
      <p:ext uri="{BB962C8B-B14F-4D97-AF65-F5344CB8AC3E}">
        <p14:creationId xmlns:p14="http://schemas.microsoft.com/office/powerpoint/2010/main" val="41865337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コネクタ 16"/>
          <p:cNvCxnSpPr/>
          <p:nvPr/>
        </p:nvCxnSpPr>
        <p:spPr>
          <a:xfrm flipH="1" flipV="1">
            <a:off x="4604337" y="5568599"/>
            <a:ext cx="590711" cy="5379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321282D-947D-4417-B4EB-49FF7B8F2D51}"/>
              </a:ext>
            </a:extLst>
          </p:cNvPr>
          <p:cNvPicPr>
            <a:picLocks noChangeAspect="1"/>
          </p:cNvPicPr>
          <p:nvPr/>
        </p:nvPicPr>
        <p:blipFill rotWithShape="1">
          <a:blip r:embed="rId3"/>
          <a:srcRect l="20892" t="46162" r="17867" b="15561"/>
          <a:stretch/>
        </p:blipFill>
        <p:spPr>
          <a:xfrm>
            <a:off x="1574905" y="1273925"/>
            <a:ext cx="9042191" cy="3874651"/>
          </a:xfrm>
          <a:prstGeom prst="rect">
            <a:avLst/>
          </a:prstGeom>
        </p:spPr>
      </p:pic>
      <p:sp>
        <p:nvSpPr>
          <p:cNvPr id="3" name="フローチャート: 結合子 2">
            <a:extLst>
              <a:ext uri="{FF2B5EF4-FFF2-40B4-BE49-F238E27FC236}">
                <a16:creationId xmlns:a16="http://schemas.microsoft.com/office/drawing/2014/main" id="{CE0C782A-10E8-4130-8874-970DF9A701EC}"/>
              </a:ext>
            </a:extLst>
          </p:cNvPr>
          <p:cNvSpPr/>
          <p:nvPr/>
        </p:nvSpPr>
        <p:spPr>
          <a:xfrm>
            <a:off x="3811922" y="1409901"/>
            <a:ext cx="1584831" cy="1450359"/>
          </a:xfrm>
          <a:prstGeom prst="flowChartConnector">
            <a:avLst/>
          </a:prstGeom>
          <a:solidFill>
            <a:srgbClr val="52BBC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Calibri"/>
              </a:rPr>
              <a:t>自助</a:t>
            </a:r>
          </a:p>
        </p:txBody>
      </p:sp>
      <p:sp>
        <p:nvSpPr>
          <p:cNvPr id="9" name="フローチャート: 結合子 8">
            <a:extLst>
              <a:ext uri="{FF2B5EF4-FFF2-40B4-BE49-F238E27FC236}">
                <a16:creationId xmlns:a16="http://schemas.microsoft.com/office/drawing/2014/main" id="{4A2E5E4D-9532-4131-ACF8-4753C8705CA7}"/>
              </a:ext>
            </a:extLst>
          </p:cNvPr>
          <p:cNvSpPr/>
          <p:nvPr/>
        </p:nvSpPr>
        <p:spPr>
          <a:xfrm>
            <a:off x="6530148" y="1409900"/>
            <a:ext cx="1584831" cy="1450359"/>
          </a:xfrm>
          <a:prstGeom prst="flowChartConnector">
            <a:avLst/>
          </a:prstGeom>
          <a:solidFill>
            <a:schemeClr val="accent6"/>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Calibri"/>
              </a:rPr>
              <a:t>共助</a:t>
            </a:r>
          </a:p>
        </p:txBody>
      </p:sp>
      <p:sp>
        <p:nvSpPr>
          <p:cNvPr id="10" name="フローチャート: 結合子 9">
            <a:extLst>
              <a:ext uri="{FF2B5EF4-FFF2-40B4-BE49-F238E27FC236}">
                <a16:creationId xmlns:a16="http://schemas.microsoft.com/office/drawing/2014/main" id="{963E1B50-6232-4132-A3CE-884B7792BB8D}"/>
              </a:ext>
            </a:extLst>
          </p:cNvPr>
          <p:cNvSpPr/>
          <p:nvPr/>
        </p:nvSpPr>
        <p:spPr>
          <a:xfrm>
            <a:off x="5195048" y="3667084"/>
            <a:ext cx="1584831" cy="1476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Calibri"/>
              </a:rPr>
              <a:t>公助</a:t>
            </a:r>
          </a:p>
        </p:txBody>
      </p:sp>
      <p:sp>
        <p:nvSpPr>
          <p:cNvPr id="5" name="正方形/長方形 4">
            <a:extLst>
              <a:ext uri="{FF2B5EF4-FFF2-40B4-BE49-F238E27FC236}">
                <a16:creationId xmlns:a16="http://schemas.microsoft.com/office/drawing/2014/main" id="{12E00DA8-E3AC-4020-BEAA-601158FF38E2}"/>
              </a:ext>
            </a:extLst>
          </p:cNvPr>
          <p:cNvSpPr/>
          <p:nvPr/>
        </p:nvSpPr>
        <p:spPr>
          <a:xfrm>
            <a:off x="1902430" y="1842690"/>
            <a:ext cx="1817370" cy="605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21834155-CA3B-4772-9E06-09D460250617}"/>
              </a:ext>
            </a:extLst>
          </p:cNvPr>
          <p:cNvSpPr txBox="1"/>
          <p:nvPr/>
        </p:nvSpPr>
        <p:spPr>
          <a:xfrm>
            <a:off x="2470616" y="1775133"/>
            <a:ext cx="121058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自分の身を</a:t>
            </a:r>
            <a:endPar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自分で守る</a:t>
            </a:r>
          </a:p>
        </p:txBody>
      </p:sp>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自助・共助の重要性</a:t>
            </a:r>
          </a:p>
        </p:txBody>
      </p:sp>
      <p:sp>
        <p:nvSpPr>
          <p:cNvPr id="16" name="角丸四角形 22">
            <a:extLst>
              <a:ext uri="{FF2B5EF4-FFF2-40B4-BE49-F238E27FC236}">
                <a16:creationId xmlns:a16="http://schemas.microsoft.com/office/drawing/2014/main" id="{831C0E7F-C4A0-4AC6-9EFD-5C8757BBDA2D}"/>
              </a:ext>
            </a:extLst>
          </p:cNvPr>
          <p:cNvSpPr/>
          <p:nvPr/>
        </p:nvSpPr>
        <p:spPr>
          <a:xfrm>
            <a:off x="648182" y="3667084"/>
            <a:ext cx="4088050" cy="2439479"/>
          </a:xfrm>
          <a:prstGeom prst="roundRect">
            <a:avLst>
              <a:gd name="adj" fmla="val 10499"/>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anchor="ctr"/>
          <a:lstStyle/>
          <a:p>
            <a:pPr marL="273050" marR="0" lvl="0" indent="-273050" algn="ctr" defTabSz="457200" rtl="0" eaLnBrk="1" fontAlgn="auto" latinLnBrk="0" hangingPunct="1">
              <a:lnSpc>
                <a:spcPct val="13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災害</a:t>
            </a:r>
            <a:r>
              <a:rPr kumimoji="0" lang="ja-JP" altLang="en-US"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時 （</a:t>
            </a:r>
            <a:r>
              <a:rPr kumimoji="0" lang="ja-JP" altLang="en-US" sz="2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特に直後</a:t>
            </a:r>
            <a:r>
              <a:rPr kumimoji="0" lang="ja-JP" altLang="en-US"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 は、</a:t>
            </a:r>
            <a:endParaRPr kumimoji="0" lang="en-US" altLang="ja-JP"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a:p>
            <a:pPr marL="273050" marR="0" lvl="0" indent="-273050" algn="ctr" defTabSz="457200" rtl="0" eaLnBrk="1" fontAlgn="auto" latinLnBrk="0" hangingPunct="1">
              <a:lnSpc>
                <a:spcPct val="130000"/>
              </a:lnSpc>
              <a:spcBef>
                <a:spcPts val="0"/>
              </a:spcBef>
              <a:spcAft>
                <a:spcPts val="0"/>
              </a:spcAft>
              <a:buClrTx/>
              <a:buSzTx/>
              <a:buFontTx/>
              <a:buNone/>
              <a:tabLst/>
              <a:defRPr/>
            </a:pPr>
            <a:r>
              <a:rPr kumimoji="0" lang="ja-JP" altLang="en-US"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a:t>
            </a:r>
            <a:r>
              <a:rPr kumimoji="0" lang="ja-JP" altLang="en-US" sz="22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公助」の活動には限界が</a:t>
            </a:r>
            <a:r>
              <a:rPr kumimoji="0" lang="ja-JP" altLang="en-US"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ある</a:t>
            </a:r>
            <a:endParaRPr kumimoji="0" lang="en-US" altLang="ja-JP" sz="22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a:p>
            <a:pPr marL="273050" marR="0" lvl="0" indent="-273050" algn="ctr" defTabSz="457200" rtl="0" eaLnBrk="1" fontAlgn="auto" latinLnBrk="0" hangingPunct="1">
              <a:lnSpc>
                <a:spcPct val="13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a:p>
            <a:pPr marL="273050" marR="0" lvl="0" indent="-273050" algn="ctr"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道路の寸断等で地域が孤立　　</a:t>
            </a:r>
            <a:endParaRPr kumimoji="0" lang="en-US" altLang="ja-JP"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273050" marR="0" lvl="0" indent="-273050" algn="ctr"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行政等も自身が被災</a:t>
            </a:r>
            <a:endParaRPr kumimoji="0" lang="en-US" altLang="ja-JP"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30" name="正方形/長方形 29">
            <a:extLst>
              <a:ext uri="{FF2B5EF4-FFF2-40B4-BE49-F238E27FC236}">
                <a16:creationId xmlns:a16="http://schemas.microsoft.com/office/drawing/2014/main" id="{B2861D21-59BF-424E-A5F4-BD23FD8B5B78}"/>
              </a:ext>
            </a:extLst>
          </p:cNvPr>
          <p:cNvSpPr/>
          <p:nvPr/>
        </p:nvSpPr>
        <p:spPr>
          <a:xfrm>
            <a:off x="5326943" y="5454077"/>
            <a:ext cx="6158752" cy="6524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457200" rtl="0" eaLnBrk="1" fontAlgn="auto" latinLnBrk="0" hangingPunct="1">
              <a:lnSpc>
                <a:spcPct val="130000"/>
              </a:lnSpc>
              <a:spcBef>
                <a:spcPts val="0"/>
              </a:spcBef>
              <a:spcAft>
                <a:spcPts val="0"/>
              </a:spcAft>
              <a:buClrTx/>
              <a:buSzTx/>
              <a:buFontTx/>
              <a:buNone/>
              <a:tabLst/>
              <a:defRPr/>
            </a:pPr>
            <a:r>
              <a:rPr kumimoji="0" lang="ja-JP" altLang="en-US" sz="2800" i="0" u="none" strike="noStrike" kern="1200" cap="none" spc="300" normalizeH="0" baseline="0" noProof="0" dirty="0">
                <a:ln w="19050">
                  <a:noFill/>
                </a:ln>
                <a:solidFill>
                  <a:srgbClr val="FF0000"/>
                </a:solidFill>
                <a:effectLst/>
                <a:uLnTx/>
                <a:uFillTx/>
                <a:latin typeface="HGP創英角ｺﾞｼｯｸUB" panose="020B0900000000000000" pitchFamily="50" charset="-128"/>
                <a:ea typeface="HGP創英角ｺﾞｼｯｸUB" panose="020B0900000000000000" pitchFamily="50" charset="-128"/>
              </a:rPr>
              <a:t>「自助」と「共助」の防災活動が重要</a:t>
            </a:r>
            <a:endParaRPr kumimoji="0" lang="en-US" altLang="ja-JP" sz="2800" i="0" u="none" strike="noStrike" kern="1200" cap="none" spc="300" normalizeH="0" baseline="0" noProof="0" dirty="0">
              <a:ln w="19050">
                <a:noFill/>
              </a:ln>
              <a:solidFill>
                <a:srgbClr val="FF0000"/>
              </a:solidFill>
              <a:effectLst/>
              <a:uLnTx/>
              <a:uFillTx/>
              <a:latin typeface="HGP創英角ｺﾞｼｯｸUB" panose="020B0900000000000000" pitchFamily="50" charset="-128"/>
              <a:ea typeface="HGP創英角ｺﾞｼｯｸUB" panose="020B0900000000000000" pitchFamily="50" charset="-128"/>
            </a:endParaRPr>
          </a:p>
        </p:txBody>
      </p:sp>
      <p:sp>
        <p:nvSpPr>
          <p:cNvPr id="11" name="二等辺三角形 10"/>
          <p:cNvSpPr/>
          <p:nvPr/>
        </p:nvSpPr>
        <p:spPr>
          <a:xfrm rot="5400000">
            <a:off x="4752876" y="4251411"/>
            <a:ext cx="274058" cy="307347"/>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flipH="1">
            <a:off x="5195048" y="6106563"/>
            <a:ext cx="61828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57</a:t>
            </a:r>
            <a:endParaRPr kumimoji="1" lang="ja-JP" altLang="en-US" dirty="0"/>
          </a:p>
        </p:txBody>
      </p:sp>
    </p:spTree>
    <p:extLst>
      <p:ext uri="{BB962C8B-B14F-4D97-AF65-F5344CB8AC3E}">
        <p14:creationId xmlns:p14="http://schemas.microsoft.com/office/powerpoint/2010/main" val="1386608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18">
            <a:extLst>
              <a:ext uri="{FF2B5EF4-FFF2-40B4-BE49-F238E27FC236}">
                <a16:creationId xmlns:a16="http://schemas.microsoft.com/office/drawing/2014/main" id="{B592603C-85F2-4241-B7AF-0DE7FCAC72EA}"/>
              </a:ext>
            </a:extLst>
          </p:cNvPr>
          <p:cNvGraphicFramePr>
            <a:graphicFrameLocks/>
          </p:cNvGraphicFramePr>
          <p:nvPr>
            <p:extLst>
              <p:ext uri="{D42A27DB-BD31-4B8C-83A1-F6EECF244321}">
                <p14:modId xmlns:p14="http://schemas.microsoft.com/office/powerpoint/2010/main" val="921076614"/>
              </p:ext>
            </p:extLst>
          </p:nvPr>
        </p:nvGraphicFramePr>
        <p:xfrm>
          <a:off x="5703816" y="2395961"/>
          <a:ext cx="4662928" cy="3657715"/>
        </p:xfrm>
        <a:graphic>
          <a:graphicData uri="http://schemas.openxmlformats.org/drawingml/2006/table">
            <a:tbl>
              <a:tblPr>
                <a:tableStyleId>{616DA210-FB5B-4158-B5E0-FEB733F419BA}</a:tableStyleId>
              </a:tblPr>
              <a:tblGrid>
                <a:gridCol w="4662928">
                  <a:extLst>
                    <a:ext uri="{9D8B030D-6E8A-4147-A177-3AD203B41FA5}">
                      <a16:colId xmlns:a16="http://schemas.microsoft.com/office/drawing/2014/main" val="308639959"/>
                    </a:ext>
                  </a:extLst>
                </a:gridCol>
              </a:tblGrid>
              <a:tr h="402987">
                <a:tc>
                  <a:txBody>
                    <a:bodyPr/>
                    <a:lstStyle/>
                    <a:p>
                      <a:pPr algn="l">
                        <a:lnSpc>
                          <a:spcPct val="130000"/>
                        </a:lnSpc>
                      </a:pPr>
                      <a:r>
                        <a:rPr kumimoji="1" lang="ja-JP" altLang="en-US" sz="1800" b="1" spc="0" dirty="0">
                          <a:solidFill>
                            <a:schemeClr val="tx1">
                              <a:lumMod val="75000"/>
                              <a:lumOff val="25000"/>
                            </a:schemeClr>
                          </a:solidFill>
                          <a:latin typeface="HGPｺﾞｼｯｸE" panose="020B0900000000000000" pitchFamily="50" charset="-128"/>
                          <a:ea typeface="HGPｺﾞｼｯｸE" panose="020B0900000000000000" pitchFamily="50" charset="-128"/>
                        </a:rPr>
                        <a:t>長田区西代市場火災</a:t>
                      </a:r>
                    </a:p>
                  </a:txBody>
                  <a:tcPr marL="68583" marR="68583" marT="34287" marB="34287" anchor="b">
                    <a:lnL w="12700" cmpd="sng">
                      <a:noFill/>
                    </a:lnL>
                    <a:lnR w="12700" cmpd="sng">
                      <a:noFill/>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176073"/>
                  </a:ext>
                </a:extLst>
              </a:tr>
              <a:tr h="1170308">
                <a:tc>
                  <a:txBody>
                    <a:bodyPr/>
                    <a:lstStyle/>
                    <a:p>
                      <a:pPr algn="l">
                        <a:lnSpc>
                          <a:spcPct val="130000"/>
                        </a:lnSpc>
                      </a:pPr>
                      <a:r>
                        <a:rPr kumimoji="1" lang="ja-JP" altLang="en-US" sz="1800" b="1" spc="0" dirty="0" smtClean="0">
                          <a:solidFill>
                            <a:srgbClr val="404040"/>
                          </a:solidFill>
                          <a:latin typeface="HGPｺﾞｼｯｸE" panose="020B0900000000000000" pitchFamily="50" charset="-128"/>
                          <a:ea typeface="HGPｺﾞｼｯｸE" panose="020B0900000000000000" pitchFamily="50" charset="-128"/>
                        </a:rPr>
                        <a:t>・</a:t>
                      </a:r>
                      <a:r>
                        <a:rPr kumimoji="1" lang="ja-JP" altLang="en-US" sz="1800" b="1" spc="0" dirty="0" smtClean="0">
                          <a:solidFill>
                            <a:srgbClr val="FF2800"/>
                          </a:solidFill>
                          <a:latin typeface="HGPｺﾞｼｯｸE" panose="020B0900000000000000" pitchFamily="50" charset="-128"/>
                          <a:ea typeface="HGPｺﾞｼｯｸE" panose="020B0900000000000000" pitchFamily="50" charset="-128"/>
                        </a:rPr>
                        <a:t>自治会</a:t>
                      </a:r>
                      <a:r>
                        <a:rPr kumimoji="1" lang="ja-JP" altLang="en-US" sz="1800" b="1" spc="0" dirty="0">
                          <a:solidFill>
                            <a:srgbClr val="FF2800"/>
                          </a:solidFill>
                          <a:latin typeface="HGPｺﾞｼｯｸE" panose="020B0900000000000000" pitchFamily="50" charset="-128"/>
                          <a:ea typeface="HGPｺﾞｼｯｸE" panose="020B0900000000000000" pitchFamily="50" charset="-128"/>
                        </a:rPr>
                        <a:t>リーダー</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の呼びかけで</a:t>
                      </a:r>
                      <a:r>
                        <a:rPr kumimoji="1" lang="ja-JP" altLang="en-US"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、２００人</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以上の</a:t>
                      </a:r>
                      <a:r>
                        <a:rPr kumimoji="1" lang="ja-JP" altLang="en-US"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バケツリレー</a:t>
                      </a:r>
                      <a:endParaRPr kumimoji="1" lang="en-US" altLang="ja-JP"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l">
                        <a:lnSpc>
                          <a:spcPct val="130000"/>
                        </a:lnSpc>
                      </a:pPr>
                      <a:r>
                        <a:rPr kumimoji="1" lang="ja-JP" altLang="en-US"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・倒壊</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家屋を動かし延焼防止</a:t>
                      </a:r>
                    </a:p>
                  </a:txBody>
                  <a:tcPr marL="68583" marR="68583" marT="34287" marB="34287">
                    <a:lnL w="12700" cmpd="sng">
                      <a:noFill/>
                    </a:lnL>
                    <a:lnR w="12700" cmpd="sng">
                      <a:noFill/>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246940265"/>
                  </a:ext>
                </a:extLst>
              </a:tr>
              <a:tr h="402987">
                <a:tc>
                  <a:txBody>
                    <a:bodyPr/>
                    <a:lstStyle/>
                    <a:p>
                      <a:pPr algn="l">
                        <a:lnSpc>
                          <a:spcPct val="130000"/>
                        </a:lnSpc>
                      </a:pPr>
                      <a:r>
                        <a:rPr kumimoji="1" lang="ja-JP" altLang="en-US" sz="1800" b="1" spc="0" dirty="0">
                          <a:solidFill>
                            <a:schemeClr val="tx1">
                              <a:lumMod val="75000"/>
                              <a:lumOff val="25000"/>
                            </a:schemeClr>
                          </a:solidFill>
                          <a:latin typeface="HGPｺﾞｼｯｸE" panose="020B0900000000000000" pitchFamily="50" charset="-128"/>
                          <a:ea typeface="HGPｺﾞｼｯｸE" panose="020B0900000000000000" pitchFamily="50" charset="-128"/>
                        </a:rPr>
                        <a:t>東灘区御影西町火災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1427432004"/>
                  </a:ext>
                </a:extLst>
              </a:tr>
              <a:tr h="402987">
                <a:tc>
                  <a:txBody>
                    <a:bodyPr/>
                    <a:lstStyle/>
                    <a:p>
                      <a:pPr algn="just">
                        <a:lnSpc>
                          <a:spcPct val="130000"/>
                        </a:lnSpc>
                      </a:pPr>
                      <a:r>
                        <a:rPr kumimoji="1" lang="ja-JP" altLang="en-US" sz="1800" b="1" spc="0" dirty="0" smtClean="0">
                          <a:solidFill>
                            <a:srgbClr val="404040"/>
                          </a:solidFill>
                          <a:latin typeface="HGPｺﾞｼｯｸE" panose="020B0900000000000000" pitchFamily="50" charset="-128"/>
                          <a:ea typeface="HGPｺﾞｼｯｸE" panose="020B0900000000000000" pitchFamily="50" charset="-128"/>
                        </a:rPr>
                        <a:t>・</a:t>
                      </a:r>
                      <a:r>
                        <a:rPr kumimoji="1" lang="ja-JP" altLang="en-US" sz="1800" b="1" spc="0" dirty="0" smtClean="0">
                          <a:solidFill>
                            <a:srgbClr val="FF2800"/>
                          </a:solidFill>
                          <a:latin typeface="HGPｺﾞｼｯｸE" panose="020B0900000000000000" pitchFamily="50" charset="-128"/>
                          <a:ea typeface="HGPｺﾞｼｯｸE" panose="020B0900000000000000" pitchFamily="50" charset="-128"/>
                        </a:rPr>
                        <a:t>子ども</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を含む</a:t>
                      </a:r>
                      <a:r>
                        <a:rPr kumimoji="1" lang="ja-JP" altLang="en-US"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約３００人</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が</a:t>
                      </a:r>
                      <a:r>
                        <a:rPr kumimoji="1" lang="ja-JP" altLang="en-US" sz="1800"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バケツリレー</a:t>
                      </a:r>
                      <a:endPar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776563901"/>
                  </a:ext>
                </a:extLst>
              </a:tr>
              <a:tr h="402987">
                <a:tc>
                  <a:txBody>
                    <a:bodyPr/>
                    <a:lstStyle/>
                    <a:p>
                      <a:pPr algn="l">
                        <a:lnSpc>
                          <a:spcPct val="130000"/>
                        </a:lnSpc>
                      </a:pPr>
                      <a:r>
                        <a:rPr kumimoji="1" lang="ja-JP" altLang="en-US" sz="1800" b="1" spc="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長田区東尻池町</a:t>
                      </a:r>
                      <a:r>
                        <a:rPr kumimoji="1" lang="ja-JP" altLang="en-US" sz="1800" b="1" spc="0" dirty="0">
                          <a:solidFill>
                            <a:schemeClr val="tx1">
                              <a:lumMod val="75000"/>
                              <a:lumOff val="25000"/>
                            </a:schemeClr>
                          </a:solidFill>
                          <a:latin typeface="HGPｺﾞｼｯｸE" panose="020B0900000000000000" pitchFamily="50" charset="-128"/>
                          <a:ea typeface="HGPｺﾞｼｯｸE" panose="020B0900000000000000" pitchFamily="50" charset="-128"/>
                        </a:rPr>
                        <a:t>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3102050090"/>
                  </a:ext>
                </a:extLst>
              </a:tr>
              <a:tr h="786647">
                <a:tc>
                  <a:txBody>
                    <a:bodyPr/>
                    <a:lstStyle/>
                    <a:p>
                      <a:pPr algn="l">
                        <a:lnSpc>
                          <a:spcPct val="130000"/>
                        </a:lnSpc>
                      </a:pPr>
                      <a:r>
                        <a:rPr kumimoji="1" lang="ja-JP" altLang="en-US" sz="1800" b="1" spc="0" dirty="0" smtClean="0">
                          <a:solidFill>
                            <a:srgbClr val="404040"/>
                          </a:solidFill>
                          <a:latin typeface="HGPｺﾞｼｯｸE" panose="020B0900000000000000" pitchFamily="50" charset="-128"/>
                          <a:ea typeface="HGPｺﾞｼｯｸE" panose="020B0900000000000000" pitchFamily="50" charset="-128"/>
                        </a:rPr>
                        <a:t>・</a:t>
                      </a:r>
                      <a:r>
                        <a:rPr kumimoji="1" lang="ja-JP" altLang="en-US" sz="1800" b="1" spc="0" dirty="0" smtClean="0">
                          <a:solidFill>
                            <a:srgbClr val="FF2800"/>
                          </a:solidFill>
                          <a:latin typeface="HGPｺﾞｼｯｸE" panose="020B0900000000000000" pitchFamily="50" charset="-128"/>
                          <a:ea typeface="HGPｺﾞｼｯｸE" panose="020B0900000000000000" pitchFamily="50" charset="-128"/>
                        </a:rPr>
                        <a:t>近隣</a:t>
                      </a:r>
                      <a:r>
                        <a:rPr kumimoji="1" lang="ja-JP" altLang="en-US" sz="1800" b="1" spc="0" dirty="0">
                          <a:solidFill>
                            <a:srgbClr val="FF2800"/>
                          </a:solidFill>
                          <a:latin typeface="HGPｺﾞｼｯｸE" panose="020B0900000000000000" pitchFamily="50" charset="-128"/>
                          <a:ea typeface="HGPｺﾞｼｯｸE" panose="020B0900000000000000" pitchFamily="50" charset="-128"/>
                        </a:rPr>
                        <a:t>企業</a:t>
                      </a:r>
                      <a:r>
                        <a:rPr kumimoji="1" lang="ja-JP" altLang="en-US" sz="1800" spc="0" dirty="0">
                          <a:solidFill>
                            <a:schemeClr val="tx1">
                              <a:lumMod val="75000"/>
                              <a:lumOff val="25000"/>
                            </a:schemeClr>
                          </a:solidFill>
                          <a:latin typeface="HGPｺﾞｼｯｸE" panose="020B0900000000000000" pitchFamily="50" charset="-128"/>
                          <a:ea typeface="HGPｺﾞｼｯｸE" panose="020B0900000000000000" pitchFamily="50" charset="-128"/>
                        </a:rPr>
                        <a:t>からポンプ、ホースなどの提供を受けて活用</a:t>
                      </a: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97827739"/>
                  </a:ext>
                </a:extLst>
              </a:tr>
            </a:tbl>
          </a:graphicData>
        </a:graphic>
      </p:graphicFrame>
      <p:sp>
        <p:nvSpPr>
          <p:cNvPr id="7" name="テキスト プレースホルダー 8">
            <a:extLst>
              <a:ext uri="{FF2B5EF4-FFF2-40B4-BE49-F238E27FC236}">
                <a16:creationId xmlns:a16="http://schemas.microsoft.com/office/drawing/2014/main" id="{BBF9F8A3-90A7-449E-A09F-FD8D5B952A44}"/>
              </a:ext>
            </a:extLst>
          </p:cNvPr>
          <p:cNvSpPr txBox="1">
            <a:spLocks noChangeArrowheads="1"/>
          </p:cNvSpPr>
          <p:nvPr/>
        </p:nvSpPr>
        <p:spPr>
          <a:xfrm>
            <a:off x="5693183" y="6162914"/>
            <a:ext cx="5003170" cy="2440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参考：日本火災学会「</a:t>
            </a:r>
            <a:r>
              <a:rPr kumimoji="1" lang="en-US" altLang="ja-JP"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1995</a:t>
            </a: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年兵庫県南部地震における火災に関する調査報告書（</a:t>
            </a:r>
            <a:r>
              <a:rPr kumimoji="1" lang="en-US" altLang="ja-JP"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1996</a:t>
            </a: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p>
        </p:txBody>
      </p:sp>
      <p:graphicFrame>
        <p:nvGraphicFramePr>
          <p:cNvPr id="8" name="コンテンツ プレースホルダー 9">
            <a:extLst>
              <a:ext uri="{FF2B5EF4-FFF2-40B4-BE49-F238E27FC236}">
                <a16:creationId xmlns:a16="http://schemas.microsoft.com/office/drawing/2014/main" id="{5E217EDA-5256-4546-90F7-7D27DCC45FFD}"/>
              </a:ext>
            </a:extLst>
          </p:cNvPr>
          <p:cNvGraphicFramePr>
            <a:graphicFrameLocks/>
          </p:cNvGraphicFramePr>
          <p:nvPr>
            <p:extLst>
              <p:ext uri="{D42A27DB-BD31-4B8C-83A1-F6EECF244321}">
                <p14:modId xmlns:p14="http://schemas.microsoft.com/office/powerpoint/2010/main" val="2696579078"/>
              </p:ext>
            </p:extLst>
          </p:nvPr>
        </p:nvGraphicFramePr>
        <p:xfrm>
          <a:off x="1651143" y="2395963"/>
          <a:ext cx="1968549" cy="3654540"/>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グループ化 15">
            <a:extLst>
              <a:ext uri="{FF2B5EF4-FFF2-40B4-BE49-F238E27FC236}">
                <a16:creationId xmlns:a16="http://schemas.microsoft.com/office/drawing/2014/main" id="{DEC60B10-F2FA-4E7C-9106-4BDA3F206589}"/>
              </a:ext>
            </a:extLst>
          </p:cNvPr>
          <p:cNvGrpSpPr/>
          <p:nvPr/>
        </p:nvGrpSpPr>
        <p:grpSpPr>
          <a:xfrm>
            <a:off x="3247289" y="3116715"/>
            <a:ext cx="2137551" cy="1787331"/>
            <a:chOff x="1938338" y="2419430"/>
            <a:chExt cx="2528887" cy="2114550"/>
          </a:xfrm>
        </p:grpSpPr>
        <p:sp>
          <p:nvSpPr>
            <p:cNvPr id="9" name="フリーフォーム: 図形 8">
              <a:extLst>
                <a:ext uri="{FF2B5EF4-FFF2-40B4-BE49-F238E27FC236}">
                  <a16:creationId xmlns:a16="http://schemas.microsoft.com/office/drawing/2014/main" id="{E103C07C-42E9-40EC-B4CB-AD7250D5B3A6}"/>
                </a:ext>
              </a:extLst>
            </p:cNvPr>
            <p:cNvSpPr/>
            <p:nvPr/>
          </p:nvSpPr>
          <p:spPr>
            <a:xfrm rot="14832184">
              <a:off x="2145507" y="2212261"/>
              <a:ext cx="2114550" cy="2528887"/>
            </a:xfrm>
            <a:custGeom>
              <a:avLst/>
              <a:gdLst>
                <a:gd name="connsiteX0" fmla="*/ 2780909 w 2820518"/>
                <a:gd name="connsiteY0" fmla="*/ 2291797 h 3371549"/>
                <a:gd name="connsiteX1" fmla="*/ 1079752 w 2820518"/>
                <a:gd name="connsiteY1" fmla="*/ 3331940 h 3371549"/>
                <a:gd name="connsiteX2" fmla="*/ 39609 w 2820518"/>
                <a:gd name="connsiteY2" fmla="*/ 1630783 h 3371549"/>
                <a:gd name="connsiteX3" fmla="*/ 1318318 w 2820518"/>
                <a:gd name="connsiteY3" fmla="*/ 553979 h 3371549"/>
                <a:gd name="connsiteX4" fmla="*/ 1371233 w 2820518"/>
                <a:gd name="connsiteY4" fmla="*/ 553182 h 3371549"/>
                <a:gd name="connsiteX5" fmla="*/ 1488302 w 2820518"/>
                <a:gd name="connsiteY5" fmla="*/ 0 h 3371549"/>
                <a:gd name="connsiteX6" fmla="*/ 1608007 w 2820518"/>
                <a:gd name="connsiteY6" fmla="*/ 565636 h 3371549"/>
                <a:gd name="connsiteX7" fmla="*/ 1740766 w 2820518"/>
                <a:gd name="connsiteY7" fmla="*/ 590640 h 3371549"/>
                <a:gd name="connsiteX8" fmla="*/ 2780909 w 2820518"/>
                <a:gd name="connsiteY8" fmla="*/ 2291797 h 337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518" h="3371549">
                  <a:moveTo>
                    <a:pt x="2780909" y="2291797"/>
                  </a:moveTo>
                  <a:cubicBezTo>
                    <a:pt x="2598375" y="3048787"/>
                    <a:pt x="1836741" y="3514474"/>
                    <a:pt x="1079752" y="3331940"/>
                  </a:cubicBezTo>
                  <a:cubicBezTo>
                    <a:pt x="322762" y="3149406"/>
                    <a:pt x="-142925" y="2387772"/>
                    <a:pt x="39609" y="1630783"/>
                  </a:cubicBezTo>
                  <a:cubicBezTo>
                    <a:pt x="187918" y="1015729"/>
                    <a:pt x="718523" y="592980"/>
                    <a:pt x="1318318" y="553979"/>
                  </a:cubicBezTo>
                  <a:lnTo>
                    <a:pt x="1371233" y="553182"/>
                  </a:lnTo>
                  <a:lnTo>
                    <a:pt x="1488302" y="0"/>
                  </a:lnTo>
                  <a:lnTo>
                    <a:pt x="1608007" y="565636"/>
                  </a:lnTo>
                  <a:lnTo>
                    <a:pt x="1740766" y="590640"/>
                  </a:lnTo>
                  <a:cubicBezTo>
                    <a:pt x="2497756" y="773174"/>
                    <a:pt x="2963443" y="1534808"/>
                    <a:pt x="2780909" y="2291797"/>
                  </a:cubicBezTo>
                  <a:close/>
                </a:path>
              </a:pathLst>
            </a:custGeom>
            <a:noFill/>
            <a:ln w="508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0" name="テキスト ボックス 16">
              <a:extLst>
                <a:ext uri="{FF2B5EF4-FFF2-40B4-BE49-F238E27FC236}">
                  <a16:creationId xmlns:a16="http://schemas.microsoft.com/office/drawing/2014/main" id="{6E434216-2010-45EE-831D-83A869CB7CBD}"/>
                </a:ext>
              </a:extLst>
            </p:cNvPr>
            <p:cNvSpPr txBox="1">
              <a:spLocks noChangeArrowheads="1"/>
            </p:cNvSpPr>
            <p:nvPr/>
          </p:nvSpPr>
          <p:spPr bwMode="auto">
            <a:xfrm>
              <a:off x="2505457" y="2631660"/>
              <a:ext cx="1007408" cy="83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メイリオ" panose="020B0604030504040204" pitchFamily="50" charset="-128"/>
                  <a:ea typeface="メイリオ" panose="020B0604030504040204" pitchFamily="50" charset="-128"/>
                </a:defRPr>
              </a:lvl1pPr>
              <a:lvl2pPr marL="742950" indent="-285750">
                <a:defRPr kumimoji="1">
                  <a:solidFill>
                    <a:schemeClr val="tx1"/>
                  </a:solidFill>
                  <a:latin typeface="メイリオ" panose="020B0604030504040204" pitchFamily="50" charset="-128"/>
                  <a:ea typeface="メイリオ" panose="020B0604030504040204" pitchFamily="50" charset="-128"/>
                </a:defRPr>
              </a:lvl2pPr>
              <a:lvl3pPr marL="1143000" indent="-228600">
                <a:defRPr kumimoji="1">
                  <a:solidFill>
                    <a:schemeClr val="tx1"/>
                  </a:solidFill>
                  <a:latin typeface="メイリオ" panose="020B0604030504040204" pitchFamily="50" charset="-128"/>
                  <a:ea typeface="メイリオ" panose="020B0604030504040204" pitchFamily="50" charset="-128"/>
                </a:defRPr>
              </a:lvl3pPr>
              <a:lvl4pPr marL="1600200" indent="-228600">
                <a:defRPr kumimoji="1">
                  <a:solidFill>
                    <a:schemeClr val="tx1"/>
                  </a:solidFill>
                  <a:latin typeface="メイリオ" panose="020B0604030504040204" pitchFamily="50" charset="-128"/>
                  <a:ea typeface="メイリオ" panose="020B0604030504040204" pitchFamily="50" charset="-128"/>
                </a:defRPr>
              </a:lvl4pPr>
              <a:lvl5pPr marL="2057400" indent="-228600">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７７</a:t>
              </a:r>
              <a:endParaRPr kumimoji="1" lang="ja-JP" altLang="en-US" sz="40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11" name="テキスト ボックス 10">
              <a:extLst>
                <a:ext uri="{FF2B5EF4-FFF2-40B4-BE49-F238E27FC236}">
                  <a16:creationId xmlns:a16="http://schemas.microsoft.com/office/drawing/2014/main" id="{4F43A076-8CF1-413F-9A41-2F0533A0F1AF}"/>
                </a:ext>
              </a:extLst>
            </p:cNvPr>
            <p:cNvSpPr txBox="1"/>
            <p:nvPr/>
          </p:nvSpPr>
          <p:spPr>
            <a:xfrm>
              <a:off x="3120617" y="3546162"/>
              <a:ext cx="848104" cy="69183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９４</a:t>
              </a:r>
              <a:endParaRPr kumimoji="0" lang="ja-JP" altLang="en-US" sz="3200" b="1"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2" name="テキスト ボックス 11">
              <a:extLst>
                <a:ext uri="{FF2B5EF4-FFF2-40B4-BE49-F238E27FC236}">
                  <a16:creationId xmlns:a16="http://schemas.microsoft.com/office/drawing/2014/main" id="{2E71E9A8-8471-4A6D-BB16-09F26B1C5883}"/>
                </a:ext>
              </a:extLst>
            </p:cNvPr>
            <p:cNvSpPr txBox="1"/>
            <p:nvPr/>
          </p:nvSpPr>
          <p:spPr>
            <a:xfrm>
              <a:off x="3222817" y="3010380"/>
              <a:ext cx="446051" cy="382329"/>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rPr>
                <a:t>件</a:t>
              </a:r>
            </a:p>
          </p:txBody>
        </p:sp>
        <p:cxnSp>
          <p:nvCxnSpPr>
            <p:cNvPr id="13" name="直線コネクタ 12">
              <a:extLst>
                <a:ext uri="{FF2B5EF4-FFF2-40B4-BE49-F238E27FC236}">
                  <a16:creationId xmlns:a16="http://schemas.microsoft.com/office/drawing/2014/main" id="{862E0EF2-89BA-4329-9D9F-F98D477882F6}"/>
                </a:ext>
              </a:extLst>
            </p:cNvPr>
            <p:cNvCxnSpPr>
              <a:cxnSpLocks/>
            </p:cNvCxnSpPr>
            <p:nvPr/>
          </p:nvCxnSpPr>
          <p:spPr>
            <a:xfrm flipH="1">
              <a:off x="2723486" y="2939977"/>
              <a:ext cx="1447636" cy="1067743"/>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4814E49-B307-4650-98AD-39B1B84B4C38}"/>
                </a:ext>
              </a:extLst>
            </p:cNvPr>
            <p:cNvSpPr txBox="1"/>
            <p:nvPr/>
          </p:nvSpPr>
          <p:spPr>
            <a:xfrm>
              <a:off x="3784794" y="3767531"/>
              <a:ext cx="446051" cy="382329"/>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件</a:t>
              </a:r>
            </a:p>
          </p:txBody>
        </p:sp>
      </p:grpSp>
      <p:sp>
        <p:nvSpPr>
          <p:cNvPr id="15" name="四角形: 角を丸くする 14">
            <a:extLst>
              <a:ext uri="{FF2B5EF4-FFF2-40B4-BE49-F238E27FC236}">
                <a16:creationId xmlns:a16="http://schemas.microsoft.com/office/drawing/2014/main" id="{164C5724-CB60-4DBD-A029-1476945F2D2E}"/>
              </a:ext>
            </a:extLst>
          </p:cNvPr>
          <p:cNvSpPr/>
          <p:nvPr/>
        </p:nvSpPr>
        <p:spPr>
          <a:xfrm>
            <a:off x="1265274" y="2127592"/>
            <a:ext cx="9473611" cy="4439047"/>
          </a:xfrm>
          <a:prstGeom prst="roundRect">
            <a:avLst>
              <a:gd name="adj" fmla="val 0"/>
            </a:avLst>
          </a:prstGeom>
          <a:noFill/>
          <a:ln w="254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FE59B2C7-A32E-442A-A6A1-A25DFE32A7D9}"/>
              </a:ext>
            </a:extLst>
          </p:cNvPr>
          <p:cNvSpPr txBox="1"/>
          <p:nvPr/>
        </p:nvSpPr>
        <p:spPr>
          <a:xfrm>
            <a:off x="3807215" y="4880366"/>
            <a:ext cx="14285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30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約８割</a:t>
            </a:r>
            <a:endParaRPr kumimoji="0" lang="ja-JP" altLang="en-US" sz="3200" b="0" i="0" u="none" strike="noStrike" kern="1200" cap="none" spc="30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endParaRPr>
          </a:p>
        </p:txBody>
      </p:sp>
      <p:sp>
        <p:nvSpPr>
          <p:cNvPr id="17" name="正方形/長方形 16">
            <a:extLst>
              <a:ext uri="{FF2B5EF4-FFF2-40B4-BE49-F238E27FC236}">
                <a16:creationId xmlns:a16="http://schemas.microsoft.com/office/drawing/2014/main" id="{6F2C1F08-C72D-4E84-AC35-90B394526E0F}"/>
              </a:ext>
            </a:extLst>
          </p:cNvPr>
          <p:cNvSpPr/>
          <p:nvPr/>
        </p:nvSpPr>
        <p:spPr>
          <a:xfrm>
            <a:off x="1758231" y="6068370"/>
            <a:ext cx="225574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rPr>
              <a:t>市民消火活動の有無</a:t>
            </a:r>
          </a:p>
        </p:txBody>
      </p:sp>
      <p:sp>
        <p:nvSpPr>
          <p:cNvPr id="18" name="四角形: 角を丸くする 17">
            <a:extLst>
              <a:ext uri="{FF2B5EF4-FFF2-40B4-BE49-F238E27FC236}">
                <a16:creationId xmlns:a16="http://schemas.microsoft.com/office/drawing/2014/main" id="{7DA26AEE-E87D-4D15-9ACE-222C7760E2F5}"/>
              </a:ext>
            </a:extLst>
          </p:cNvPr>
          <p:cNvSpPr/>
          <p:nvPr/>
        </p:nvSpPr>
        <p:spPr>
          <a:xfrm>
            <a:off x="1063256" y="830467"/>
            <a:ext cx="10079666" cy="123087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27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阪神・淡路大震災時に、神戸市内で、調査した９４か所の火災</a:t>
            </a:r>
            <a:r>
              <a:rPr kumimoji="0" lang="ja-JP" altLang="en-US" sz="27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現場</a:t>
            </a:r>
            <a:endParaRPr kumimoji="0" lang="en-US" altLang="ja-JP" sz="27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27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のうち、</a:t>
            </a:r>
            <a:r>
              <a:rPr kumimoji="0" lang="ja-JP" altLang="en-US" sz="27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約</a:t>
            </a:r>
            <a:r>
              <a:rPr kumimoji="0" lang="ja-JP" altLang="en-US" sz="27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８割</a:t>
            </a:r>
            <a:r>
              <a:rPr kumimoji="0" lang="ja-JP" altLang="en-US" sz="27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の</a:t>
            </a:r>
            <a:r>
              <a:rPr kumimoji="0" lang="ja-JP" altLang="en-US" sz="27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７７か所</a:t>
            </a:r>
            <a:r>
              <a:rPr kumimoji="0" lang="ja-JP" altLang="en-US" sz="27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で</a:t>
            </a:r>
            <a:r>
              <a:rPr kumimoji="0" lang="ja-JP" altLang="en-US" sz="27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市民消火活動</a:t>
            </a:r>
            <a:r>
              <a:rPr kumimoji="0" lang="ja-JP" altLang="en-US" sz="27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が展開された</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災害が発生した地域における対応の実態：　</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消火活動</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2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58</a:t>
            </a:r>
            <a:endParaRPr kumimoji="1" lang="ja-JP" altLang="en-US" dirty="0"/>
          </a:p>
        </p:txBody>
      </p:sp>
    </p:spTree>
    <p:extLst>
      <p:ext uri="{BB962C8B-B14F-4D97-AF65-F5344CB8AC3E}">
        <p14:creationId xmlns:p14="http://schemas.microsoft.com/office/powerpoint/2010/main" val="2941286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1713AD83-DC80-441A-9E16-06BE16E9BC5B}"/>
              </a:ext>
            </a:extLst>
          </p:cNvPr>
          <p:cNvGrpSpPr/>
          <p:nvPr/>
        </p:nvGrpSpPr>
        <p:grpSpPr>
          <a:xfrm>
            <a:off x="1410547" y="3009014"/>
            <a:ext cx="4256001" cy="3557625"/>
            <a:chOff x="327688" y="2073516"/>
            <a:chExt cx="4256001" cy="4280928"/>
          </a:xfrm>
        </p:grpSpPr>
        <p:graphicFrame>
          <p:nvGraphicFramePr>
            <p:cNvPr id="5" name="コンテンツ プレースホルダー 7">
              <a:extLst>
                <a:ext uri="{FF2B5EF4-FFF2-40B4-BE49-F238E27FC236}">
                  <a16:creationId xmlns:a16="http://schemas.microsoft.com/office/drawing/2014/main" id="{290C6FBE-4E10-4EE8-B441-7546A7E7C6B5}"/>
                </a:ext>
              </a:extLst>
            </p:cNvPr>
            <p:cNvGraphicFramePr>
              <a:graphicFrameLocks/>
            </p:cNvGraphicFramePr>
            <p:nvPr>
              <p:extLst>
                <p:ext uri="{D42A27DB-BD31-4B8C-83A1-F6EECF244321}">
                  <p14:modId xmlns:p14="http://schemas.microsoft.com/office/powerpoint/2010/main" val="939759810"/>
                </p:ext>
              </p:extLst>
            </p:nvPr>
          </p:nvGraphicFramePr>
          <p:xfrm>
            <a:off x="1473442" y="2073516"/>
            <a:ext cx="3110247" cy="4280928"/>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88B23875-7513-4E4F-9CC1-BF27909C7E3B}"/>
                </a:ext>
              </a:extLst>
            </p:cNvPr>
            <p:cNvSpPr txBox="1"/>
            <p:nvPr/>
          </p:nvSpPr>
          <p:spPr>
            <a:xfrm>
              <a:off x="875290" y="2433319"/>
              <a:ext cx="723900" cy="307975"/>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その他</a:t>
              </a:r>
            </a:p>
          </p:txBody>
        </p:sp>
        <p:sp>
          <p:nvSpPr>
            <p:cNvPr id="8" name="テキスト ボックス 7">
              <a:extLst>
                <a:ext uri="{FF2B5EF4-FFF2-40B4-BE49-F238E27FC236}">
                  <a16:creationId xmlns:a16="http://schemas.microsoft.com/office/drawing/2014/main" id="{3E2CD937-F633-4AE9-83CE-0F758363D479}"/>
                </a:ext>
              </a:extLst>
            </p:cNvPr>
            <p:cNvSpPr txBox="1"/>
            <p:nvPr/>
          </p:nvSpPr>
          <p:spPr>
            <a:xfrm>
              <a:off x="707600" y="2982594"/>
              <a:ext cx="891590" cy="370351"/>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FF9900"/>
                  </a:solidFill>
                  <a:effectLst/>
                  <a:uLnTx/>
                  <a:uFillTx/>
                  <a:latin typeface="HGPｺﾞｼｯｸE" panose="020B0900000000000000" pitchFamily="50" charset="-128"/>
                  <a:ea typeface="HGPｺﾞｼｯｸE" panose="020B0900000000000000" pitchFamily="50" charset="-128"/>
                  <a:cs typeface="+mn-cs"/>
                </a:rPr>
                <a:t>救助隊に</a:t>
              </a:r>
            </a:p>
          </p:txBody>
        </p:sp>
        <p:sp>
          <p:nvSpPr>
            <p:cNvPr id="9" name="テキスト ボックス 8">
              <a:extLst>
                <a:ext uri="{FF2B5EF4-FFF2-40B4-BE49-F238E27FC236}">
                  <a16:creationId xmlns:a16="http://schemas.microsoft.com/office/drawing/2014/main" id="{08398480-2DF6-47E4-B124-7A9911527711}"/>
                </a:ext>
              </a:extLst>
            </p:cNvPr>
            <p:cNvSpPr txBox="1"/>
            <p:nvPr/>
          </p:nvSpPr>
          <p:spPr>
            <a:xfrm>
              <a:off x="606611" y="3504895"/>
              <a:ext cx="992579" cy="40738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通行人に</a:t>
              </a:r>
            </a:p>
          </p:txBody>
        </p:sp>
        <p:sp>
          <p:nvSpPr>
            <p:cNvPr id="10" name="テキスト ボックス 9">
              <a:extLst>
                <a:ext uri="{FF2B5EF4-FFF2-40B4-BE49-F238E27FC236}">
                  <a16:creationId xmlns:a16="http://schemas.microsoft.com/office/drawing/2014/main" id="{AECD71A2-0A24-4B76-841E-31C64475A660}"/>
                </a:ext>
              </a:extLst>
            </p:cNvPr>
            <p:cNvSpPr txBox="1"/>
            <p:nvPr/>
          </p:nvSpPr>
          <p:spPr>
            <a:xfrm>
              <a:off x="327688" y="4042538"/>
              <a:ext cx="1271502" cy="40738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友人･隣人</a:t>
              </a:r>
              <a:r>
                <a:rPr kumimoji="0" lang="ja-JP" altLang="en-US" sz="140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に</a:t>
              </a:r>
            </a:p>
          </p:txBody>
        </p:sp>
        <p:sp>
          <p:nvSpPr>
            <p:cNvPr id="11" name="テキスト ボックス 10">
              <a:extLst>
                <a:ext uri="{FF2B5EF4-FFF2-40B4-BE49-F238E27FC236}">
                  <a16:creationId xmlns:a16="http://schemas.microsoft.com/office/drawing/2014/main" id="{E7D72D54-9A6B-4BA0-A7DB-0C5D3EBB12F4}"/>
                </a:ext>
              </a:extLst>
            </p:cNvPr>
            <p:cNvSpPr txBox="1"/>
            <p:nvPr/>
          </p:nvSpPr>
          <p:spPr>
            <a:xfrm>
              <a:off x="832635" y="4632020"/>
              <a:ext cx="766555" cy="40738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家族</a:t>
              </a:r>
              <a:r>
                <a:rPr kumimoji="0" lang="ja-JP" altLang="en-US" sz="140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に</a:t>
              </a:r>
            </a:p>
          </p:txBody>
        </p:sp>
        <p:sp>
          <p:nvSpPr>
            <p:cNvPr id="12" name="テキスト ボックス 11">
              <a:extLst>
                <a:ext uri="{FF2B5EF4-FFF2-40B4-BE49-F238E27FC236}">
                  <a16:creationId xmlns:a16="http://schemas.microsoft.com/office/drawing/2014/main" id="{CEBF6406-E7C6-4D29-AB47-76066AE06BDB}"/>
                </a:ext>
              </a:extLst>
            </p:cNvPr>
            <p:cNvSpPr txBox="1"/>
            <p:nvPr/>
          </p:nvSpPr>
          <p:spPr>
            <a:xfrm>
              <a:off x="834237" y="5192941"/>
              <a:ext cx="764953" cy="407386"/>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自力</a:t>
              </a:r>
              <a:r>
                <a:rPr kumimoji="0" lang="ja-JP" altLang="en-US" sz="140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で</a:t>
              </a:r>
            </a:p>
          </p:txBody>
        </p:sp>
        <p:sp>
          <p:nvSpPr>
            <p:cNvPr id="13" name="テキスト ボックス 12">
              <a:extLst>
                <a:ext uri="{FF2B5EF4-FFF2-40B4-BE49-F238E27FC236}">
                  <a16:creationId xmlns:a16="http://schemas.microsoft.com/office/drawing/2014/main" id="{66B4003D-00A1-4E17-992A-BBE4CB154BB3}"/>
                </a:ext>
              </a:extLst>
            </p:cNvPr>
            <p:cNvSpPr txBox="1"/>
            <p:nvPr/>
          </p:nvSpPr>
          <p:spPr>
            <a:xfrm>
              <a:off x="907040" y="5808344"/>
              <a:ext cx="410690" cy="30777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0" lang="ja-JP" altLang="en-US" sz="1400" b="1"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14" name="正方形/長方形 13">
            <a:extLst>
              <a:ext uri="{FF2B5EF4-FFF2-40B4-BE49-F238E27FC236}">
                <a16:creationId xmlns:a16="http://schemas.microsoft.com/office/drawing/2014/main" id="{4C27B9F0-7200-4C92-944C-879259BA8B45}"/>
              </a:ext>
            </a:extLst>
          </p:cNvPr>
          <p:cNvSpPr/>
          <p:nvPr/>
        </p:nvSpPr>
        <p:spPr>
          <a:xfrm>
            <a:off x="6456152" y="2466754"/>
            <a:ext cx="3517188" cy="353644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5" name="テキスト ボックス 14">
            <a:extLst>
              <a:ext uri="{FF2B5EF4-FFF2-40B4-BE49-F238E27FC236}">
                <a16:creationId xmlns:a16="http://schemas.microsoft.com/office/drawing/2014/main" id="{C724DA2B-1C21-4D72-83A9-D36E52362E36}"/>
              </a:ext>
            </a:extLst>
          </p:cNvPr>
          <p:cNvSpPr txBox="1"/>
          <p:nvPr/>
        </p:nvSpPr>
        <p:spPr>
          <a:xfrm>
            <a:off x="6527827" y="2728644"/>
            <a:ext cx="3337533" cy="972574"/>
          </a:xfrm>
          <a:prstGeom prst="rect">
            <a:avLst/>
          </a:prstGeom>
          <a:noFill/>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災害</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時 （</a:t>
            </a: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特に直後</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 は</a:t>
            </a:r>
            <a:endParaRPr kumimoji="0" lang="en-US" altLang="ja-JP"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a:t>
            </a:r>
            <a:r>
              <a:rPr kumimoji="0" lang="ja-JP" altLang="en-US" sz="2200" i="0" u="sng" strike="noStrike" kern="1200" cap="none" spc="0" normalizeH="0" baseline="0" noProof="0" dirty="0">
                <a:ln>
                  <a:noFill/>
                </a:ln>
                <a:solidFill>
                  <a:srgbClr val="FF9900"/>
                </a:solidFill>
                <a:effectLst/>
                <a:uLnTx/>
                <a:uFillTx/>
                <a:latin typeface="HGP創英角ｺﾞｼｯｸUB" panose="020B0900000000000000" pitchFamily="50" charset="-128"/>
                <a:ea typeface="HGP創英角ｺﾞｼｯｸUB" panose="020B0900000000000000" pitchFamily="50" charset="-128"/>
              </a:rPr>
              <a:t>公助</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 が</a:t>
            </a: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間に合わない</a:t>
            </a:r>
          </a:p>
        </p:txBody>
      </p:sp>
      <p:sp>
        <p:nvSpPr>
          <p:cNvPr id="17" name="右矢印 32">
            <a:extLst>
              <a:ext uri="{FF2B5EF4-FFF2-40B4-BE49-F238E27FC236}">
                <a16:creationId xmlns:a16="http://schemas.microsoft.com/office/drawing/2014/main" id="{B44524A4-49A4-4335-A0A5-EADB24E12EB8}"/>
              </a:ext>
            </a:extLst>
          </p:cNvPr>
          <p:cNvSpPr/>
          <p:nvPr/>
        </p:nvSpPr>
        <p:spPr>
          <a:xfrm rot="5400000">
            <a:off x="7949486" y="3920284"/>
            <a:ext cx="506460" cy="282792"/>
          </a:xfrm>
          <a:prstGeom prst="rightArrow">
            <a:avLst>
              <a:gd name="adj1" fmla="val 34600"/>
              <a:gd name="adj2" fmla="val 68162"/>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テキスト ボックス 17">
            <a:extLst>
              <a:ext uri="{FF2B5EF4-FFF2-40B4-BE49-F238E27FC236}">
                <a16:creationId xmlns:a16="http://schemas.microsoft.com/office/drawing/2014/main" id="{75EA302C-D8C8-42D8-8D50-A6D622384835}"/>
              </a:ext>
            </a:extLst>
          </p:cNvPr>
          <p:cNvSpPr txBox="1"/>
          <p:nvPr/>
        </p:nvSpPr>
        <p:spPr>
          <a:xfrm>
            <a:off x="6527827" y="4421840"/>
            <a:ext cx="3337533" cy="1412694"/>
          </a:xfrm>
          <a:prstGeom prst="rect">
            <a:avLst/>
          </a:prstGeom>
          <a:noFill/>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直後は</a:t>
            </a:r>
            <a:endParaRPr kumimoji="0" lang="en-US" altLang="ja-JP"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a:t>
            </a:r>
            <a:r>
              <a:rPr kumimoji="0" lang="ja-JP" altLang="en-US" sz="2200" i="0" u="sng" strike="noStrike" kern="1200" cap="none" spc="0" normalizeH="0" baseline="0" noProof="0" dirty="0">
                <a:ln>
                  <a:noFill/>
                </a:ln>
                <a:solidFill>
                  <a:srgbClr val="52BBCE"/>
                </a:solidFill>
                <a:effectLst/>
                <a:uLnTx/>
                <a:uFillTx/>
                <a:latin typeface="HGP創英角ｺﾞｼｯｸUB" panose="020B0900000000000000" pitchFamily="50" charset="-128"/>
                <a:ea typeface="HGP創英角ｺﾞｼｯｸUB" panose="020B0900000000000000" pitchFamily="50" charset="-128"/>
              </a:rPr>
              <a:t>自助</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 と 「</a:t>
            </a:r>
            <a:r>
              <a:rPr kumimoji="0" lang="ja-JP" altLang="en-US" sz="2200" i="0" u="sng" strike="noStrike" kern="1200" cap="none" spc="0" normalizeH="0" baseline="0" noProof="0" dirty="0">
                <a:ln>
                  <a:noFill/>
                </a:ln>
                <a:solidFill>
                  <a:srgbClr val="70AD47">
                    <a:lumMod val="75000"/>
                  </a:srgbClr>
                </a:solidFill>
                <a:effectLst/>
                <a:uLnTx/>
                <a:uFillTx/>
                <a:latin typeface="HGP創英角ｺﾞｼｯｸUB" panose="020B0900000000000000" pitchFamily="50" charset="-128"/>
                <a:ea typeface="HGP創英角ｺﾞｼｯｸUB" panose="020B0900000000000000" pitchFamily="50" charset="-128"/>
              </a:rPr>
              <a:t>共助</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 で</a:t>
            </a:r>
            <a:endParaRPr kumimoji="0" lang="en-US" altLang="ja-JP"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守り抜く</a:t>
            </a:r>
            <a:r>
              <a:rPr kumimoji="0" lang="ja-JP" altLang="en-US" sz="220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必要</a:t>
            </a:r>
            <a:r>
              <a:rPr lang="ja-JP" altLang="en-US" sz="2200" dirty="0" smtClean="0">
                <a:solidFill>
                  <a:srgbClr val="404040"/>
                </a:solidFill>
                <a:latin typeface="HGP創英角ｺﾞｼｯｸUB" panose="020B0900000000000000" pitchFamily="50" charset="-128"/>
                <a:ea typeface="HGP創英角ｺﾞｼｯｸUB" panose="020B0900000000000000" pitchFamily="50" charset="-128"/>
              </a:rPr>
              <a:t>があ</a:t>
            </a:r>
            <a:r>
              <a:rPr lang="ja-JP" altLang="en-US" sz="2200" dirty="0">
                <a:solidFill>
                  <a:srgbClr val="404040"/>
                </a:solidFill>
                <a:latin typeface="HGP創英角ｺﾞｼｯｸUB" panose="020B0900000000000000" pitchFamily="50" charset="-128"/>
                <a:ea typeface="HGP創英角ｺﾞｼｯｸUB" panose="020B0900000000000000" pitchFamily="50" charset="-128"/>
              </a:rPr>
              <a:t>る</a:t>
            </a:r>
            <a:endParaRPr kumimoji="0" lang="ja-JP" altLang="en-US" sz="220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E84A34E4-BCF7-4543-8A61-6B12C9D00303}"/>
              </a:ext>
            </a:extLst>
          </p:cNvPr>
          <p:cNvSpPr txBox="1"/>
          <p:nvPr/>
        </p:nvSpPr>
        <p:spPr>
          <a:xfrm>
            <a:off x="1541722" y="2340755"/>
            <a:ext cx="4019752" cy="757130"/>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阪神・淡路大震災に</a:t>
            </a:r>
            <a:r>
              <a:rPr kumimoji="0" lang="ja-JP" altLang="en-US"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おける</a:t>
            </a:r>
            <a:endParaRPr kumimoji="0" lang="en-US" altLang="ja-JP"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倒壊家屋からの救助活動の主体</a:t>
            </a:r>
            <a:endPar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3" name="正方形/長方形 2">
            <a:extLst>
              <a:ext uri="{FF2B5EF4-FFF2-40B4-BE49-F238E27FC236}">
                <a16:creationId xmlns:a16="http://schemas.microsoft.com/office/drawing/2014/main" id="{47145F1A-2CF9-46B1-A572-79B3A427E5E2}"/>
              </a:ext>
            </a:extLst>
          </p:cNvPr>
          <p:cNvSpPr/>
          <p:nvPr/>
        </p:nvSpPr>
        <p:spPr>
          <a:xfrm>
            <a:off x="2713656" y="4692488"/>
            <a:ext cx="1584000" cy="242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B873EFEE-2D7B-4085-BFD3-0A9650805428}"/>
              </a:ext>
            </a:extLst>
          </p:cNvPr>
          <p:cNvSpPr/>
          <p:nvPr/>
        </p:nvSpPr>
        <p:spPr>
          <a:xfrm>
            <a:off x="2713657" y="5176094"/>
            <a:ext cx="1768510" cy="237463"/>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EE9601C0-1715-41C5-8B4F-82FB098F6FBE}"/>
              </a:ext>
            </a:extLst>
          </p:cNvPr>
          <p:cNvSpPr/>
          <p:nvPr/>
        </p:nvSpPr>
        <p:spPr>
          <a:xfrm>
            <a:off x="2713657" y="5642951"/>
            <a:ext cx="1934308" cy="237463"/>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9A4687B6-D98C-43B7-866C-61F151D27008}"/>
              </a:ext>
            </a:extLst>
          </p:cNvPr>
          <p:cNvSpPr/>
          <p:nvPr/>
        </p:nvSpPr>
        <p:spPr>
          <a:xfrm>
            <a:off x="2713657" y="4232838"/>
            <a:ext cx="156901" cy="242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3891B03C-31E6-470B-8EDB-2ABE92FD317F}"/>
              </a:ext>
            </a:extLst>
          </p:cNvPr>
          <p:cNvSpPr/>
          <p:nvPr/>
        </p:nvSpPr>
        <p:spPr>
          <a:xfrm>
            <a:off x="2712801" y="3755916"/>
            <a:ext cx="98954" cy="2421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083E0F8B-B979-45DC-A4E3-D1673213BC36}"/>
              </a:ext>
            </a:extLst>
          </p:cNvPr>
          <p:cNvSpPr txBox="1"/>
          <p:nvPr/>
        </p:nvSpPr>
        <p:spPr>
          <a:xfrm>
            <a:off x="3576727" y="4186158"/>
            <a:ext cx="720929" cy="369332"/>
          </a:xfrm>
          <a:prstGeom prst="rect">
            <a:avLst/>
          </a:prstGeom>
          <a:solidFill>
            <a:schemeClr val="accent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29" name="テキスト ボックス 28">
            <a:extLst>
              <a:ext uri="{FF2B5EF4-FFF2-40B4-BE49-F238E27FC236}">
                <a16:creationId xmlns:a16="http://schemas.microsoft.com/office/drawing/2014/main" id="{87CEEBA7-6F3C-493F-A21A-6812D96F1DE1}"/>
              </a:ext>
            </a:extLst>
          </p:cNvPr>
          <p:cNvSpPr txBox="1"/>
          <p:nvPr/>
        </p:nvSpPr>
        <p:spPr>
          <a:xfrm>
            <a:off x="5077183" y="5164002"/>
            <a:ext cx="720929" cy="369332"/>
          </a:xfrm>
          <a:prstGeom prst="rect">
            <a:avLst/>
          </a:prstGeom>
          <a:solidFill>
            <a:srgbClr val="52BBCE"/>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自助</a:t>
            </a:r>
          </a:p>
        </p:txBody>
      </p:sp>
      <p:sp>
        <p:nvSpPr>
          <p:cNvPr id="30" name="テキスト ボックス 29">
            <a:extLst>
              <a:ext uri="{FF2B5EF4-FFF2-40B4-BE49-F238E27FC236}">
                <a16:creationId xmlns:a16="http://schemas.microsoft.com/office/drawing/2014/main" id="{852F05AD-CEC3-430C-9A30-441D87605CEA}"/>
              </a:ext>
            </a:extLst>
          </p:cNvPr>
          <p:cNvSpPr txBox="1"/>
          <p:nvPr/>
        </p:nvSpPr>
        <p:spPr>
          <a:xfrm>
            <a:off x="3270199" y="3692333"/>
            <a:ext cx="720929" cy="369332"/>
          </a:xfrm>
          <a:prstGeom prst="rect">
            <a:avLst/>
          </a:prstGeom>
          <a:solidFill>
            <a:schemeClr val="accent4">
              <a:lumMod val="60000"/>
              <a:lumOff val="4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公助</a:t>
            </a:r>
          </a:p>
        </p:txBody>
      </p:sp>
      <p:sp>
        <p:nvSpPr>
          <p:cNvPr id="31"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災害が発生した地域における対応の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実態：　救助活動</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3" name="四角形: 角を丸くする 17">
            <a:extLst>
              <a:ext uri="{FF2B5EF4-FFF2-40B4-BE49-F238E27FC236}">
                <a16:creationId xmlns:a16="http://schemas.microsoft.com/office/drawing/2014/main" id="{7DA26AEE-E87D-4D15-9ACE-222C7760E2F5}"/>
              </a:ext>
            </a:extLst>
          </p:cNvPr>
          <p:cNvSpPr/>
          <p:nvPr/>
        </p:nvSpPr>
        <p:spPr>
          <a:xfrm>
            <a:off x="1063256" y="830467"/>
            <a:ext cx="9816947" cy="123087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lvl="0" algn="just">
              <a:lnSpc>
                <a:spcPct val="130000"/>
              </a:lnSpc>
            </a:pPr>
            <a:r>
              <a:rPr lang="ja-JP" altLang="en-US" sz="27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阪神・淡路大震災において、倒壊家屋から救助したの</a:t>
            </a:r>
            <a:r>
              <a:rPr lang="ja-JP" altLang="en-US" sz="27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は</a:t>
            </a:r>
            <a:r>
              <a:rPr lang="ja-JP" altLang="en-US" sz="2700" dirty="0" smtClean="0">
                <a:solidFill>
                  <a:srgbClr val="FF0000"/>
                </a:solidFill>
                <a:latin typeface="HGP創英角ｺﾞｼｯｸUB" panose="020B0900000000000000" pitchFamily="50" charset="-128"/>
                <a:ea typeface="HGP創英角ｺﾞｼｯｸUB" panose="020B0900000000000000" pitchFamily="50" charset="-128"/>
              </a:rPr>
              <a:t>自助が</a:t>
            </a:r>
            <a:r>
              <a:rPr lang="en-US" altLang="ja-JP" sz="2700" dirty="0" smtClean="0">
                <a:solidFill>
                  <a:srgbClr val="FF0000"/>
                </a:solidFill>
                <a:latin typeface="HGP創英角ｺﾞｼｯｸUB" panose="020B0900000000000000" pitchFamily="50" charset="-128"/>
                <a:ea typeface="HGP創英角ｺﾞｼｯｸUB" panose="020B0900000000000000" pitchFamily="50" charset="-128"/>
              </a:rPr>
              <a:t>66.8</a:t>
            </a:r>
            <a:r>
              <a:rPr lang="ja-JP" altLang="en-US" sz="2700" dirty="0" smtClean="0">
                <a:solidFill>
                  <a:srgbClr val="FF0000"/>
                </a:solidFill>
                <a:latin typeface="HGP創英角ｺﾞｼｯｸUB" panose="020B0900000000000000" pitchFamily="50" charset="-128"/>
                <a:ea typeface="HGP創英角ｺﾞｼｯｸUB" panose="020B0900000000000000" pitchFamily="50" charset="-128"/>
              </a:rPr>
              <a:t>％</a:t>
            </a:r>
            <a:r>
              <a:rPr lang="ja-JP" altLang="en-US" sz="27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a:t>
            </a:r>
            <a:r>
              <a:rPr lang="ja-JP" altLang="en-US" sz="2700" dirty="0">
                <a:solidFill>
                  <a:srgbClr val="FF0000"/>
                </a:solidFill>
                <a:latin typeface="HGP創英角ｺﾞｼｯｸUB" panose="020B0900000000000000" pitchFamily="50" charset="-128"/>
                <a:ea typeface="HGP創英角ｺﾞｼｯｸUB" panose="020B0900000000000000" pitchFamily="50" charset="-128"/>
              </a:rPr>
              <a:t>共助が</a:t>
            </a:r>
            <a:r>
              <a:rPr lang="en-US" altLang="ja-JP" sz="2700" dirty="0" smtClean="0">
                <a:solidFill>
                  <a:srgbClr val="FF0000"/>
                </a:solidFill>
                <a:latin typeface="HGP創英角ｺﾞｼｯｸUB" panose="020B0900000000000000" pitchFamily="50" charset="-128"/>
                <a:ea typeface="HGP創英角ｺﾞｼｯｸUB" panose="020B0900000000000000" pitchFamily="50" charset="-128"/>
              </a:rPr>
              <a:t>30.7</a:t>
            </a:r>
            <a:r>
              <a:rPr lang="ja-JP" altLang="en-US" sz="2700" dirty="0" smtClean="0">
                <a:solidFill>
                  <a:srgbClr val="FF0000"/>
                </a:solidFill>
                <a:latin typeface="HGP創英角ｺﾞｼｯｸUB" panose="020B0900000000000000" pitchFamily="50" charset="-128"/>
                <a:ea typeface="HGP創英角ｺﾞｼｯｸUB" panose="020B0900000000000000" pitchFamily="50" charset="-128"/>
              </a:rPr>
              <a:t>％</a:t>
            </a:r>
            <a:r>
              <a:rPr lang="ja-JP" altLang="en-US" sz="27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a:t>
            </a:r>
            <a:r>
              <a:rPr lang="ja-JP" altLang="en-US" sz="27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公助は</a:t>
            </a:r>
            <a:r>
              <a:rPr lang="en-US" altLang="ja-JP" sz="27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2</a:t>
            </a:r>
            <a:r>
              <a:rPr lang="ja-JP" altLang="en-US" sz="27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％足らず</a:t>
            </a:r>
          </a:p>
        </p:txBody>
      </p:sp>
      <p:sp>
        <p:nvSpPr>
          <p:cNvPr id="34" name="四角形: 角を丸くする 14">
            <a:extLst>
              <a:ext uri="{FF2B5EF4-FFF2-40B4-BE49-F238E27FC236}">
                <a16:creationId xmlns:a16="http://schemas.microsoft.com/office/drawing/2014/main" id="{164C5724-CB60-4DBD-A029-1476945F2D2E}"/>
              </a:ext>
            </a:extLst>
          </p:cNvPr>
          <p:cNvSpPr/>
          <p:nvPr/>
        </p:nvSpPr>
        <p:spPr>
          <a:xfrm>
            <a:off x="1265274" y="2127592"/>
            <a:ext cx="9473611" cy="4439047"/>
          </a:xfrm>
          <a:prstGeom prst="roundRect">
            <a:avLst>
              <a:gd name="adj" fmla="val 0"/>
            </a:avLst>
          </a:prstGeom>
          <a:noFill/>
          <a:ln w="254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プレースホルダー 8">
            <a:extLst>
              <a:ext uri="{FF2B5EF4-FFF2-40B4-BE49-F238E27FC236}">
                <a16:creationId xmlns:a16="http://schemas.microsoft.com/office/drawing/2014/main" id="{BBF9F8A3-90A7-449E-A09F-FD8D5B952A44}"/>
              </a:ext>
            </a:extLst>
          </p:cNvPr>
          <p:cNvSpPr txBox="1">
            <a:spLocks noChangeArrowheads="1"/>
          </p:cNvSpPr>
          <p:nvPr/>
        </p:nvSpPr>
        <p:spPr>
          <a:xfrm>
            <a:off x="5693183" y="6162914"/>
            <a:ext cx="5003170" cy="2440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参考：日本火災学会「</a:t>
            </a:r>
            <a:r>
              <a:rPr kumimoji="1" lang="en-US" altLang="ja-JP"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1995</a:t>
            </a: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年兵庫県南部地震における火災に関する調査報告書（</a:t>
            </a:r>
            <a:r>
              <a:rPr kumimoji="1" lang="en-US" altLang="ja-JP"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1996</a:t>
            </a:r>
            <a:r>
              <a:rPr kumimoji="1" lang="ja-JP" altLang="en-US" sz="1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p>
        </p:txBody>
      </p:sp>
      <p:sp>
        <p:nvSpPr>
          <p:cNvPr id="3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59</a:t>
            </a:r>
            <a:endParaRPr kumimoji="1" lang="ja-JP" altLang="en-US" dirty="0"/>
          </a:p>
        </p:txBody>
      </p:sp>
    </p:spTree>
    <p:extLst>
      <p:ext uri="{BB962C8B-B14F-4D97-AF65-F5344CB8AC3E}">
        <p14:creationId xmlns:p14="http://schemas.microsoft.com/office/powerpoint/2010/main" val="4046551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12869\AppData\Local\Microsoft\Windows\Temporary Internet Files\Content.Outlook\9H1MLS73\01hansin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303" y="2757870"/>
            <a:ext cx="2817386" cy="2243860"/>
          </a:xfrm>
          <a:prstGeom prst="rect">
            <a:avLst/>
          </a:prstGeom>
          <a:noFill/>
          <a:extLst>
            <a:ext uri="{909E8E84-426E-40DD-AFC4-6F175D3DCCD1}">
              <a14:hiddenFill xmlns:a14="http://schemas.microsoft.com/office/drawing/2010/main">
                <a:solidFill>
                  <a:srgbClr val="FFFFFF"/>
                </a:solidFill>
              </a14:hiddenFill>
            </a:ext>
          </a:extLst>
        </p:spPr>
      </p:pic>
      <p:sp>
        <p:nvSpPr>
          <p:cNvPr id="19" name="下矢印 18"/>
          <p:cNvSpPr/>
          <p:nvPr/>
        </p:nvSpPr>
        <p:spPr bwMode="auto">
          <a:xfrm>
            <a:off x="2689632" y="5431134"/>
            <a:ext cx="438728" cy="457450"/>
          </a:xfrm>
          <a:prstGeom prst="downArrow">
            <a:avLst>
              <a:gd name="adj1" fmla="val 39416"/>
              <a:gd name="adj2" fmla="val 59181"/>
            </a:avLst>
          </a:prstGeom>
          <a:solidFill>
            <a:schemeClr val="tx1"/>
          </a:solidFill>
          <a:ln w="381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808080"/>
              </a:solidFill>
              <a:effectLst/>
              <a:uLnTx/>
              <a:uFillTx/>
              <a:latin typeface="Times New Roman" pitchFamily="18" charset="0"/>
              <a:ea typeface="ＭＳ Ｐゴシック" pitchFamily="50" charset="-128"/>
              <a:cs typeface="+mn-cs"/>
            </a:endParaRPr>
          </a:p>
        </p:txBody>
      </p:sp>
      <p:sp>
        <p:nvSpPr>
          <p:cNvPr id="20" name="正方形/長方形 19"/>
          <p:cNvSpPr/>
          <p:nvPr/>
        </p:nvSpPr>
        <p:spPr bwMode="auto">
          <a:xfrm>
            <a:off x="1251358" y="5875452"/>
            <a:ext cx="9669178" cy="660692"/>
          </a:xfrm>
          <a:prstGeom prst="rect">
            <a:avLst/>
          </a:prstGeom>
          <a:no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200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rPr>
              <a:t>大規模災害時は、行政機能が麻痺してしまい、行政だけでは被災者を十分に支援できない。</a:t>
            </a:r>
            <a:endParaRPr kumimoji="0" lang="en-US" altLang="ja-JP" sz="200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endParaRPr>
          </a:p>
        </p:txBody>
      </p:sp>
      <p:pic>
        <p:nvPicPr>
          <p:cNvPr id="1027" name="Picture 3" descr="C:\Users\012869\AppData\Local\Microsoft\Windows\Temporary Internet Files\Content.Outlook\9H1MLS73\p01_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324" y="2757870"/>
            <a:ext cx="2811706" cy="223296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bwMode="auto">
          <a:xfrm>
            <a:off x="3838600" y="4060382"/>
            <a:ext cx="457200" cy="246223"/>
          </a:xfrm>
          <a:prstGeom prst="rect">
            <a:avLst/>
          </a:prstGeom>
          <a:solidFill>
            <a:schemeClr val="accent3">
              <a:lumMod val="50000"/>
            </a:schemeClr>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808080"/>
              </a:solidFill>
              <a:effectLst/>
              <a:uLnTx/>
              <a:uFillTx/>
              <a:latin typeface="Times New Roman" pitchFamily="18" charset="0"/>
              <a:ea typeface="ＭＳ Ｐゴシック" pitchFamily="50" charset="-128"/>
              <a:cs typeface="+mn-cs"/>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317" y="2757870"/>
            <a:ext cx="2817385" cy="223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公助の限界</a:t>
            </a:r>
          </a:p>
        </p:txBody>
      </p:sp>
      <p:sp>
        <p:nvSpPr>
          <p:cNvPr id="26" name="四角形: 角を丸くする 17">
            <a:extLst>
              <a:ext uri="{FF2B5EF4-FFF2-40B4-BE49-F238E27FC236}">
                <a16:creationId xmlns:a16="http://schemas.microsoft.com/office/drawing/2014/main" id="{7DA26AEE-E87D-4D15-9ACE-222C7760E2F5}"/>
              </a:ext>
            </a:extLst>
          </p:cNvPr>
          <p:cNvSpPr/>
          <p:nvPr/>
        </p:nvSpPr>
        <p:spPr>
          <a:xfrm>
            <a:off x="1388962" y="934642"/>
            <a:ext cx="9366740" cy="123087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lvl="0" algn="just">
              <a:lnSpc>
                <a:spcPct val="130000"/>
              </a:lnSpc>
            </a:pPr>
            <a:r>
              <a:rPr lang="ja-JP" altLang="en-US" sz="2700" spc="5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大規模な災害が発生したときに、被害の拡大を防ぐためには、国や都道府県、市町村の対応（公助）だけでは限界があります。</a:t>
            </a:r>
          </a:p>
        </p:txBody>
      </p:sp>
      <p:sp>
        <p:nvSpPr>
          <p:cNvPr id="2" name="正方形/長方形 1"/>
          <p:cNvSpPr/>
          <p:nvPr/>
        </p:nvSpPr>
        <p:spPr bwMode="auto">
          <a:xfrm>
            <a:off x="4747324" y="4951882"/>
            <a:ext cx="2811706"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津波来襲の</a:t>
            </a:r>
            <a:r>
              <a:rPr kumimoji="0" lang="en-US" altLang="ja-JP"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1</a:t>
            </a:r>
            <a:r>
              <a:rPr kumimoji="0" lang="ja-JP" altLang="en-US"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週間後のまち</a:t>
            </a:r>
          </a:p>
        </p:txBody>
      </p:sp>
      <p:sp>
        <p:nvSpPr>
          <p:cNvPr id="18" name="正方形/長方形 17"/>
          <p:cNvSpPr/>
          <p:nvPr/>
        </p:nvSpPr>
        <p:spPr bwMode="auto">
          <a:xfrm>
            <a:off x="1535430" y="4959502"/>
            <a:ext cx="2759775"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道路まで崩れた建物</a:t>
            </a:r>
            <a:endParaRPr kumimoji="0" lang="en-US" altLang="ja-JP"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sp>
        <p:nvSpPr>
          <p:cNvPr id="21" name="正方形/長方形 20"/>
          <p:cNvSpPr/>
          <p:nvPr/>
        </p:nvSpPr>
        <p:spPr bwMode="auto">
          <a:xfrm>
            <a:off x="1535430" y="2328466"/>
            <a:ext cx="2759776"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i="0" u="none" strike="noStrike" kern="1200" cap="none" spc="0" normalizeH="0" baseline="0" noProof="0" dirty="0" smtClean="0">
                <a:ln>
                  <a:noFill/>
                </a:ln>
                <a:solidFill>
                  <a:srgbClr val="000000"/>
                </a:solidFill>
                <a:effectLst/>
                <a:uLnTx/>
                <a:uFillTx/>
                <a:latin typeface="HGPｺﾞｼｯｸE" panose="020B0900000000000000" pitchFamily="50" charset="-128"/>
                <a:ea typeface="HGPｺﾞｼｯｸE" panose="020B0900000000000000" pitchFamily="50" charset="-128"/>
              </a:rPr>
              <a:t>阪神</a:t>
            </a:r>
            <a:r>
              <a:rPr kumimoji="0" lang="ja-JP" altLang="en-US"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・淡路</a:t>
            </a:r>
            <a:r>
              <a:rPr kumimoji="0" lang="ja-JP" altLang="en-US" i="0" u="none" strike="noStrike" kern="1200" cap="none" spc="0" normalizeH="0" baseline="0" noProof="0" dirty="0" smtClean="0">
                <a:ln>
                  <a:noFill/>
                </a:ln>
                <a:solidFill>
                  <a:srgbClr val="000000"/>
                </a:solidFill>
                <a:effectLst/>
                <a:uLnTx/>
                <a:uFillTx/>
                <a:latin typeface="HGPｺﾞｼｯｸE" panose="020B0900000000000000" pitchFamily="50" charset="-128"/>
                <a:ea typeface="HGPｺﾞｼｯｸE" panose="020B0900000000000000" pitchFamily="50" charset="-128"/>
              </a:rPr>
              <a:t>大震災</a:t>
            </a:r>
            <a:endParaRPr kumimoji="0" lang="en-US" altLang="ja-JP"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sp>
        <p:nvSpPr>
          <p:cNvPr id="22" name="正方形/長方形 21"/>
          <p:cNvSpPr/>
          <p:nvPr/>
        </p:nvSpPr>
        <p:spPr bwMode="auto">
          <a:xfrm>
            <a:off x="4747324" y="2328466"/>
            <a:ext cx="2811706"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i="0" u="none" strike="noStrike" kern="1200" cap="none" spc="0" normalizeH="0" baseline="0" noProof="0" dirty="0" smtClean="0">
                <a:ln>
                  <a:noFill/>
                </a:ln>
                <a:solidFill>
                  <a:srgbClr val="000000"/>
                </a:solidFill>
                <a:effectLst/>
                <a:uLnTx/>
                <a:uFillTx/>
                <a:latin typeface="HGPｺﾞｼｯｸE" panose="020B0900000000000000" pitchFamily="50" charset="-128"/>
                <a:ea typeface="HGPｺﾞｼｯｸE" panose="020B0900000000000000" pitchFamily="50" charset="-128"/>
              </a:rPr>
              <a:t>東日本大震災</a:t>
            </a:r>
            <a:endParaRPr kumimoji="0" lang="en-US" altLang="ja-JP"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sp>
        <p:nvSpPr>
          <p:cNvPr id="15" name="正方形/長方形 14"/>
          <p:cNvSpPr/>
          <p:nvPr/>
        </p:nvSpPr>
        <p:spPr bwMode="auto">
          <a:xfrm>
            <a:off x="7938317" y="2328466"/>
            <a:ext cx="2817385"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i="0" u="none" strike="noStrike" kern="1200" cap="none" spc="0" normalizeH="0" baseline="0" noProof="0" dirty="0" smtClean="0">
                <a:ln>
                  <a:noFill/>
                </a:ln>
                <a:solidFill>
                  <a:srgbClr val="000000"/>
                </a:solidFill>
                <a:effectLst/>
                <a:uLnTx/>
                <a:uFillTx/>
                <a:latin typeface="HGPｺﾞｼｯｸE" panose="020B0900000000000000" pitchFamily="50" charset="-128"/>
                <a:ea typeface="HGPｺﾞｼｯｸE" panose="020B0900000000000000" pitchFamily="50" charset="-128"/>
              </a:rPr>
              <a:t>熊本地震</a:t>
            </a:r>
            <a:endParaRPr kumimoji="0" lang="en-US" altLang="ja-JP"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sp>
        <p:nvSpPr>
          <p:cNvPr id="16" name="正方形/長方形 15"/>
          <p:cNvSpPr/>
          <p:nvPr/>
        </p:nvSpPr>
        <p:spPr bwMode="auto">
          <a:xfrm>
            <a:off x="7938317" y="4951882"/>
            <a:ext cx="2817385" cy="457200"/>
          </a:xfrm>
          <a:prstGeom prst="rect">
            <a:avLst/>
          </a:prstGeom>
          <a:solidFill>
            <a:schemeClr val="bg1"/>
          </a:solidFill>
          <a:ln w="12700" cap="sq" cmpd="sng" algn="ctr">
            <a:solidFill>
              <a:srgbClr val="40404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崩落した橋</a:t>
            </a:r>
          </a:p>
        </p:txBody>
      </p:sp>
      <p:sp>
        <p:nvSpPr>
          <p:cNvPr id="31" name="下矢印 30"/>
          <p:cNvSpPr/>
          <p:nvPr/>
        </p:nvSpPr>
        <p:spPr bwMode="auto">
          <a:xfrm>
            <a:off x="5933813" y="5431134"/>
            <a:ext cx="438728" cy="457450"/>
          </a:xfrm>
          <a:prstGeom prst="downArrow">
            <a:avLst>
              <a:gd name="adj1" fmla="val 39416"/>
              <a:gd name="adj2" fmla="val 59181"/>
            </a:avLst>
          </a:prstGeom>
          <a:solidFill>
            <a:schemeClr val="tx1"/>
          </a:solidFill>
          <a:ln w="381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808080"/>
              </a:solidFill>
              <a:effectLst/>
              <a:uLnTx/>
              <a:uFillTx/>
              <a:latin typeface="Times New Roman" pitchFamily="18" charset="0"/>
              <a:ea typeface="ＭＳ Ｐゴシック" pitchFamily="50" charset="-128"/>
              <a:cs typeface="+mn-cs"/>
            </a:endParaRPr>
          </a:p>
        </p:txBody>
      </p:sp>
      <p:sp>
        <p:nvSpPr>
          <p:cNvPr id="32" name="下矢印 31"/>
          <p:cNvSpPr/>
          <p:nvPr/>
        </p:nvSpPr>
        <p:spPr bwMode="auto">
          <a:xfrm>
            <a:off x="9127645" y="5431134"/>
            <a:ext cx="438728" cy="457450"/>
          </a:xfrm>
          <a:prstGeom prst="downArrow">
            <a:avLst>
              <a:gd name="adj1" fmla="val 39416"/>
              <a:gd name="adj2" fmla="val 59181"/>
            </a:avLst>
          </a:prstGeom>
          <a:solidFill>
            <a:schemeClr val="tx1"/>
          </a:solidFill>
          <a:ln w="381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808080"/>
              </a:solidFill>
              <a:effectLst/>
              <a:uLnTx/>
              <a:uFillTx/>
              <a:latin typeface="Times New Roman" pitchFamily="18" charset="0"/>
              <a:ea typeface="ＭＳ Ｐゴシック" pitchFamily="50" charset="-128"/>
              <a:cs typeface="+mn-cs"/>
            </a:endParaRPr>
          </a:p>
        </p:txBody>
      </p:sp>
      <p:sp>
        <p:nvSpPr>
          <p:cNvPr id="2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60</a:t>
            </a:r>
            <a:endParaRPr kumimoji="1" lang="ja-JP" altLang="en-US" dirty="0"/>
          </a:p>
        </p:txBody>
      </p:sp>
    </p:spTree>
    <p:extLst>
      <p:ext uri="{BB962C8B-B14F-4D97-AF65-F5344CB8AC3E}">
        <p14:creationId xmlns:p14="http://schemas.microsoft.com/office/powerpoint/2010/main" val="15650017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15F5D84C-19E9-48B3-BD37-6AA2130766D8}"/>
              </a:ext>
            </a:extLst>
          </p:cNvPr>
          <p:cNvPicPr>
            <a:picLocks noChangeAspect="1"/>
          </p:cNvPicPr>
          <p:nvPr/>
        </p:nvPicPr>
        <p:blipFill>
          <a:blip r:embed="rId3"/>
          <a:stretch>
            <a:fillRect/>
          </a:stretch>
        </p:blipFill>
        <p:spPr>
          <a:xfrm>
            <a:off x="5272126" y="2621555"/>
            <a:ext cx="4209566" cy="3640349"/>
          </a:xfrm>
          <a:prstGeom prst="rect">
            <a:avLst/>
          </a:prstGeom>
        </p:spPr>
      </p:pic>
      <p:sp>
        <p:nvSpPr>
          <p:cNvPr id="14" name="正方形/長方形 13">
            <a:extLst>
              <a:ext uri="{FF2B5EF4-FFF2-40B4-BE49-F238E27FC236}">
                <a16:creationId xmlns:a16="http://schemas.microsoft.com/office/drawing/2014/main" id="{D51F8F0C-F307-44E9-AAAF-90006FADC56F}"/>
              </a:ext>
            </a:extLst>
          </p:cNvPr>
          <p:cNvSpPr/>
          <p:nvPr/>
        </p:nvSpPr>
        <p:spPr>
          <a:xfrm>
            <a:off x="3541794" y="2108479"/>
            <a:ext cx="5061001"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30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各家庭が大地震に備えて、行っている対策</a:t>
            </a:r>
          </a:p>
        </p:txBody>
      </p:sp>
      <p:sp>
        <p:nvSpPr>
          <p:cNvPr id="18" name="テキスト ボックス 17">
            <a:extLst>
              <a:ext uri="{FF2B5EF4-FFF2-40B4-BE49-F238E27FC236}">
                <a16:creationId xmlns:a16="http://schemas.microsoft.com/office/drawing/2014/main" id="{EBC180F6-3419-4BEC-8E08-8D94191193AA}"/>
              </a:ext>
            </a:extLst>
          </p:cNvPr>
          <p:cNvSpPr txBox="1"/>
          <p:nvPr/>
        </p:nvSpPr>
        <p:spPr>
          <a:xfrm>
            <a:off x="2012420" y="6094740"/>
            <a:ext cx="319831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参考：内閣府「平成</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29</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年度防災に関する世論調査」</a:t>
            </a:r>
          </a:p>
        </p:txBody>
      </p:sp>
      <p:sp>
        <p:nvSpPr>
          <p:cNvPr id="10" name="正方形/長方形 9">
            <a:extLst>
              <a:ext uri="{FF2B5EF4-FFF2-40B4-BE49-F238E27FC236}">
                <a16:creationId xmlns:a16="http://schemas.microsoft.com/office/drawing/2014/main" id="{0FCD9787-780F-4A3F-BEA1-90B8FFEEB772}"/>
              </a:ext>
            </a:extLst>
          </p:cNvPr>
          <p:cNvSpPr/>
          <p:nvPr/>
        </p:nvSpPr>
        <p:spPr>
          <a:xfrm>
            <a:off x="7275364" y="5131106"/>
            <a:ext cx="74411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45.7%</a:t>
            </a:r>
            <a:endParaRPr kumimoji="0" lang="ja-JP" altLang="en-US"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11" name="正方形/長方形 10">
            <a:extLst>
              <a:ext uri="{FF2B5EF4-FFF2-40B4-BE49-F238E27FC236}">
                <a16:creationId xmlns:a16="http://schemas.microsoft.com/office/drawing/2014/main" id="{985539D4-45A5-4AAE-8D88-40892DC0EBC2}"/>
              </a:ext>
            </a:extLst>
          </p:cNvPr>
          <p:cNvSpPr/>
          <p:nvPr/>
        </p:nvSpPr>
        <p:spPr>
          <a:xfrm>
            <a:off x="7049074" y="4133992"/>
            <a:ext cx="74411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40.6%</a:t>
            </a:r>
            <a:endParaRPr kumimoji="0" lang="ja-JP" altLang="en-US"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12" name="正方形/長方形 11">
            <a:extLst>
              <a:ext uri="{FF2B5EF4-FFF2-40B4-BE49-F238E27FC236}">
                <a16:creationId xmlns:a16="http://schemas.microsoft.com/office/drawing/2014/main" id="{811DD910-042D-4D44-AC82-10E4E7D8463B}"/>
              </a:ext>
            </a:extLst>
          </p:cNvPr>
          <p:cNvSpPr/>
          <p:nvPr/>
        </p:nvSpPr>
        <p:spPr>
          <a:xfrm>
            <a:off x="6072295" y="3091770"/>
            <a:ext cx="74411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15.2%</a:t>
            </a:r>
            <a:endParaRPr kumimoji="0" lang="ja-JP" altLang="en-US" sz="1800" b="1"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正方形/長方形 12">
            <a:extLst>
              <a:ext uri="{FF2B5EF4-FFF2-40B4-BE49-F238E27FC236}">
                <a16:creationId xmlns:a16="http://schemas.microsoft.com/office/drawing/2014/main" id="{39E4B16E-4D9D-40D6-9B4E-7AD6AC4E1B90}"/>
              </a:ext>
            </a:extLst>
          </p:cNvPr>
          <p:cNvSpPr/>
          <p:nvPr/>
        </p:nvSpPr>
        <p:spPr>
          <a:xfrm>
            <a:off x="2540818" y="5003896"/>
            <a:ext cx="2720617" cy="687111"/>
          </a:xfrm>
          <a:prstGeom prst="rect">
            <a:avLst/>
          </a:prstGeom>
        </p:spPr>
        <p:txBody>
          <a:bodyPr wrap="none">
            <a:spAutoFit/>
          </a:bodyPr>
          <a:lstStyle/>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食料や飲料水、日用品などを</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準備している</a:t>
            </a:r>
          </a:p>
        </p:txBody>
      </p:sp>
      <p:sp>
        <p:nvSpPr>
          <p:cNvPr id="15" name="正方形/長方形 14">
            <a:extLst>
              <a:ext uri="{FF2B5EF4-FFF2-40B4-BE49-F238E27FC236}">
                <a16:creationId xmlns:a16="http://schemas.microsoft.com/office/drawing/2014/main" id="{97A40572-A1D0-44AD-A70C-C3F8C6785D10}"/>
              </a:ext>
            </a:extLst>
          </p:cNvPr>
          <p:cNvSpPr/>
          <p:nvPr/>
        </p:nvSpPr>
        <p:spPr>
          <a:xfrm>
            <a:off x="2383724" y="3947118"/>
            <a:ext cx="2877711" cy="687111"/>
          </a:xfrm>
          <a:prstGeom prst="rect">
            <a:avLst/>
          </a:prstGeom>
        </p:spPr>
        <p:txBody>
          <a:bodyPr wrap="none">
            <a:spAutoFit/>
          </a:bodyPr>
          <a:lstStyle/>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家具・家電などを固定し、転倒・</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落下・移動を防止している</a:t>
            </a:r>
          </a:p>
        </p:txBody>
      </p:sp>
      <p:sp>
        <p:nvSpPr>
          <p:cNvPr id="16" name="正方形/長方形 15">
            <a:extLst>
              <a:ext uri="{FF2B5EF4-FFF2-40B4-BE49-F238E27FC236}">
                <a16:creationId xmlns:a16="http://schemas.microsoft.com/office/drawing/2014/main" id="{2AA2AB94-122A-401E-8CB5-A2B5D79E4160}"/>
              </a:ext>
            </a:extLst>
          </p:cNvPr>
          <p:cNvSpPr/>
          <p:nvPr/>
        </p:nvSpPr>
        <p:spPr>
          <a:xfrm>
            <a:off x="2385327" y="2928107"/>
            <a:ext cx="2876108" cy="687111"/>
          </a:xfrm>
          <a:prstGeom prst="rect">
            <a:avLst/>
          </a:prstGeom>
        </p:spPr>
        <p:txBody>
          <a:bodyPr wrap="none">
            <a:spAutoFit/>
          </a:bodyPr>
          <a:lstStyle/>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非常持ち出し用衣類、毛布など</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r"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を準備している</a:t>
            </a:r>
          </a:p>
        </p:txBody>
      </p:sp>
      <p:sp>
        <p:nvSpPr>
          <p:cNvPr id="3" name="楕円 2">
            <a:extLst>
              <a:ext uri="{FF2B5EF4-FFF2-40B4-BE49-F238E27FC236}">
                <a16:creationId xmlns:a16="http://schemas.microsoft.com/office/drawing/2014/main" id="{2D69A70A-3912-4850-9F20-71395728B357}"/>
              </a:ext>
            </a:extLst>
          </p:cNvPr>
          <p:cNvSpPr/>
          <p:nvPr/>
        </p:nvSpPr>
        <p:spPr>
          <a:xfrm>
            <a:off x="7978046" y="2693099"/>
            <a:ext cx="1844238" cy="1844238"/>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p:txBody>
      </p:sp>
      <p:sp>
        <p:nvSpPr>
          <p:cNvPr id="17" name="テキスト ボックス 16">
            <a:extLst>
              <a:ext uri="{FF2B5EF4-FFF2-40B4-BE49-F238E27FC236}">
                <a16:creationId xmlns:a16="http://schemas.microsoft.com/office/drawing/2014/main" id="{23D37024-A651-4C04-BBE7-16588BA1A105}"/>
              </a:ext>
            </a:extLst>
          </p:cNvPr>
          <p:cNvSpPr txBox="1"/>
          <p:nvPr/>
        </p:nvSpPr>
        <p:spPr>
          <a:xfrm>
            <a:off x="7989621" y="3117880"/>
            <a:ext cx="1844238" cy="997196"/>
          </a:xfrm>
          <a:prstGeom prst="rect">
            <a:avLst/>
          </a:prstGeom>
          <a:noFill/>
        </p:spPr>
        <p:txBody>
          <a:bodyPr wrap="square" rtlCol="0">
            <a:spAutoFit/>
          </a:bodyPr>
          <a:lstStyle/>
          <a:p>
            <a:pPr marL="0" marR="0" lvl="0" indent="0" algn="ctr" defTabSz="457200" rtl="0" eaLnBrk="1" fontAlgn="auto" latinLnBrk="0" hangingPunct="1">
              <a:lnSpc>
                <a:spcPct val="14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半数以上</a:t>
            </a:r>
            <a:r>
              <a:rPr kumimoji="0" lang="ja-JP" altLang="en-US" sz="21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は</a:t>
            </a:r>
            <a:endParaRPr kumimoji="0" lang="en-US" altLang="ja-JP" sz="21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40000"/>
              </a:lnSpc>
              <a:spcBef>
                <a:spcPts val="0"/>
              </a:spcBef>
              <a:spcAft>
                <a:spcPts val="0"/>
              </a:spcAft>
              <a:buClrTx/>
              <a:buSzTx/>
              <a:buFontTx/>
              <a:buNone/>
              <a:tabLst/>
              <a:defRPr/>
            </a:pPr>
            <a:r>
              <a:rPr kumimoji="0" lang="ja-JP" altLang="en-US" sz="21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備えていない</a:t>
            </a:r>
            <a:endParaRPr kumimoji="0" lang="ja-JP" altLang="en-US" sz="21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20"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自助意識の現状</a:t>
            </a:r>
          </a:p>
        </p:txBody>
      </p:sp>
      <p:sp>
        <p:nvSpPr>
          <p:cNvPr id="21" name="四角形: 角を丸くする 17">
            <a:extLst>
              <a:ext uri="{FF2B5EF4-FFF2-40B4-BE49-F238E27FC236}">
                <a16:creationId xmlns:a16="http://schemas.microsoft.com/office/drawing/2014/main" id="{7DA26AEE-E87D-4D15-9ACE-222C7760E2F5}"/>
              </a:ext>
            </a:extLst>
          </p:cNvPr>
          <p:cNvSpPr/>
          <p:nvPr/>
        </p:nvSpPr>
        <p:spPr>
          <a:xfrm>
            <a:off x="1504708" y="791544"/>
            <a:ext cx="9250993" cy="1138286"/>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lvl="0" algn="ctr">
              <a:lnSpc>
                <a:spcPct val="130000"/>
              </a:lnSpc>
            </a:pPr>
            <a:r>
              <a:rPr lang="ja-JP" altLang="en-US" sz="2800" spc="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近年、自助の意識は高まってきているが、まだ不十分</a:t>
            </a:r>
          </a:p>
        </p:txBody>
      </p:sp>
      <p:sp>
        <p:nvSpPr>
          <p:cNvPr id="23" name="四角形: 角を丸くする 14">
            <a:extLst>
              <a:ext uri="{FF2B5EF4-FFF2-40B4-BE49-F238E27FC236}">
                <a16:creationId xmlns:a16="http://schemas.microsoft.com/office/drawing/2014/main" id="{164C5724-CB60-4DBD-A029-1476945F2D2E}"/>
              </a:ext>
            </a:extLst>
          </p:cNvPr>
          <p:cNvSpPr/>
          <p:nvPr/>
        </p:nvSpPr>
        <p:spPr>
          <a:xfrm>
            <a:off x="1782501" y="1794076"/>
            <a:ext cx="8646289" cy="4772563"/>
          </a:xfrm>
          <a:prstGeom prst="roundRect">
            <a:avLst>
              <a:gd name="adj" fmla="val 0"/>
            </a:avLst>
          </a:prstGeom>
          <a:noFill/>
          <a:ln w="254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61</a:t>
            </a:r>
            <a:endParaRPr kumimoji="1" lang="ja-JP" altLang="en-US" dirty="0"/>
          </a:p>
        </p:txBody>
      </p:sp>
    </p:spTree>
    <p:extLst>
      <p:ext uri="{BB962C8B-B14F-4D97-AF65-F5344CB8AC3E}">
        <p14:creationId xmlns:p14="http://schemas.microsoft.com/office/powerpoint/2010/main" val="3461774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公助活動の現状： 地域</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における消防防災体制</a:t>
            </a:r>
          </a:p>
        </p:txBody>
      </p:sp>
      <p:sp>
        <p:nvSpPr>
          <p:cNvPr id="49" name="テキスト ボックス 48"/>
          <p:cNvSpPr txBox="1"/>
          <p:nvPr/>
        </p:nvSpPr>
        <p:spPr>
          <a:xfrm>
            <a:off x="9106579" y="148015"/>
            <a:ext cx="291494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rPr>
              <a:t>平成</a:t>
            </a:r>
            <a:r>
              <a:rPr kumimoji="0" lang="en-US" altLang="ja-JP" sz="14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rPr>
              <a:t>31</a:t>
            </a:r>
            <a:r>
              <a:rPr kumimoji="0" lang="ja-JP" altLang="en-US" sz="14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rPr>
              <a:t>年４月１日現在</a:t>
            </a:r>
            <a:endParaRPr kumimoji="0" lang="en-US" altLang="ja-JP" sz="14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rPr>
              <a:t>（少年消防クラブは令和元年５月１日現在）</a:t>
            </a:r>
            <a:endParaRPr kumimoji="0" lang="en-US" altLang="ja-JP" sz="1000" b="0" i="0" u="none" strike="noStrike" kern="1200" cap="none" normalizeH="0" baseline="0" noProof="0" dirty="0">
              <a:ln>
                <a:noFill/>
              </a:ln>
              <a:solidFill>
                <a:schemeClr val="bg1"/>
              </a:solidFill>
              <a:effectLst/>
              <a:uLnTx/>
              <a:uFillTx/>
              <a:latin typeface="HGPｺﾞｼｯｸM" panose="020B0600000000000000" pitchFamily="50" charset="-128"/>
              <a:ea typeface="HGPｺﾞｼｯｸM" panose="020B0600000000000000" pitchFamily="50" charset="-128"/>
            </a:endParaRPr>
          </a:p>
        </p:txBody>
      </p:sp>
      <p:grpSp>
        <p:nvGrpSpPr>
          <p:cNvPr id="13" name="グループ化 12"/>
          <p:cNvGrpSpPr/>
          <p:nvPr/>
        </p:nvGrpSpPr>
        <p:grpSpPr>
          <a:xfrm>
            <a:off x="1551767" y="973426"/>
            <a:ext cx="8645532" cy="5813647"/>
            <a:chOff x="1273974" y="698126"/>
            <a:chExt cx="9047763" cy="6084127"/>
          </a:xfrm>
        </p:grpSpPr>
        <p:sp>
          <p:nvSpPr>
            <p:cNvPr id="44" name="円/楕円 43"/>
            <p:cNvSpPr/>
            <p:nvPr/>
          </p:nvSpPr>
          <p:spPr bwMode="auto">
            <a:xfrm>
              <a:off x="4912124" y="698126"/>
              <a:ext cx="3020175" cy="3054715"/>
            </a:xfrm>
            <a:prstGeom prst="ellipse">
              <a:avLst/>
            </a:prstGeom>
            <a:noFill/>
            <a:ln w="31750" cap="sq" cmpd="sng" algn="ctr">
              <a:solidFill>
                <a:srgbClr val="FF7C80">
                  <a:alpha val="66000"/>
                </a:srgb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808080"/>
                </a:solidFill>
                <a:effectLst/>
                <a:uLnTx/>
                <a:uFillTx/>
                <a:latin typeface="Calibri" panose="020F0502020204030204"/>
                <a:ea typeface="ＭＳ Ｐゴシック" pitchFamily="50" charset="-128"/>
                <a:cs typeface="+mn-cs"/>
              </a:endParaRPr>
            </a:p>
          </p:txBody>
        </p:sp>
        <p:sp>
          <p:nvSpPr>
            <p:cNvPr id="50" name="円/楕円 49"/>
            <p:cNvSpPr/>
            <p:nvPr/>
          </p:nvSpPr>
          <p:spPr bwMode="auto">
            <a:xfrm>
              <a:off x="4019493" y="2140832"/>
              <a:ext cx="4912906" cy="3387544"/>
            </a:xfrm>
            <a:prstGeom prst="ellipse">
              <a:avLst/>
            </a:prstGeom>
            <a:noFill/>
            <a:ln w="31750" cap="sq" cmpd="sng" algn="ctr">
              <a:solidFill>
                <a:srgbClr val="A9FF53"/>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808080"/>
                </a:solidFill>
                <a:effectLst/>
                <a:uLnTx/>
                <a:uFillTx/>
                <a:latin typeface="Calibri" panose="020F0502020204030204"/>
                <a:ea typeface="ＭＳ Ｐゴシック" pitchFamily="50" charset="-128"/>
                <a:cs typeface="+mn-cs"/>
              </a:endParaRPr>
            </a:p>
          </p:txBody>
        </p:sp>
        <p:sp>
          <p:nvSpPr>
            <p:cNvPr id="33" name="AutoShape 2"/>
            <p:cNvSpPr>
              <a:spLocks noChangeArrowheads="1"/>
            </p:cNvSpPr>
            <p:nvPr/>
          </p:nvSpPr>
          <p:spPr bwMode="auto">
            <a:xfrm rot="10800000">
              <a:off x="3334094" y="3848067"/>
              <a:ext cx="6090957" cy="1647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12700" algn="ctr">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808080"/>
                </a:solidFill>
                <a:effectLst/>
                <a:uLnTx/>
                <a:uFillTx/>
                <a:latin typeface="Calibri" panose="020F0502020204030204"/>
                <a:ea typeface="游ゴシック" panose="020B0400000000000000" pitchFamily="50" charset="-128"/>
                <a:cs typeface="+mn-cs"/>
              </a:endParaRPr>
            </a:p>
          </p:txBody>
        </p:sp>
        <p:sp>
          <p:nvSpPr>
            <p:cNvPr id="34" name="AutoShape 3"/>
            <p:cNvSpPr>
              <a:spLocks noChangeArrowheads="1"/>
            </p:cNvSpPr>
            <p:nvPr/>
          </p:nvSpPr>
          <p:spPr bwMode="auto">
            <a:xfrm>
              <a:off x="5591945" y="764704"/>
              <a:ext cx="1593861" cy="1278306"/>
            </a:xfrm>
            <a:prstGeom prst="triangle">
              <a:avLst>
                <a:gd name="adj" fmla="val 50185"/>
              </a:avLst>
            </a:prstGeom>
            <a:solidFill>
              <a:srgbClr val="FF0000">
                <a:alpha val="20000"/>
              </a:srgbClr>
            </a:solidFill>
            <a:ln w="12700" algn="ctr">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EEECE1"/>
                </a:solidFill>
                <a:effectLst/>
                <a:uLnTx/>
                <a:uFillTx/>
                <a:latin typeface="Calibri" panose="020F0502020204030204"/>
                <a:ea typeface="游ゴシック" panose="020B0400000000000000" pitchFamily="50" charset="-128"/>
                <a:cs typeface="+mn-cs"/>
              </a:endParaRPr>
            </a:p>
          </p:txBody>
        </p:sp>
        <p:sp>
          <p:nvSpPr>
            <p:cNvPr id="35" name="AutoShape 4"/>
            <p:cNvSpPr>
              <a:spLocks noChangeArrowheads="1"/>
            </p:cNvSpPr>
            <p:nvPr/>
          </p:nvSpPr>
          <p:spPr bwMode="auto">
            <a:xfrm rot="10800000">
              <a:off x="4554590" y="2267824"/>
              <a:ext cx="3649967" cy="138556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12700" algn="ctr">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808080"/>
                </a:solidFill>
                <a:effectLst/>
                <a:uLnTx/>
                <a:uFillTx/>
                <a:latin typeface="Calibri" panose="020F0502020204030204"/>
                <a:ea typeface="游ゴシック" panose="020B0400000000000000" pitchFamily="50" charset="-128"/>
                <a:cs typeface="+mn-cs"/>
              </a:endParaRPr>
            </a:p>
          </p:txBody>
        </p:sp>
        <p:sp>
          <p:nvSpPr>
            <p:cNvPr id="38" name="Rectangle 18"/>
            <p:cNvSpPr>
              <a:spLocks noChangeArrowheads="1"/>
            </p:cNvSpPr>
            <p:nvPr/>
          </p:nvSpPr>
          <p:spPr bwMode="auto">
            <a:xfrm>
              <a:off x="5696031" y="813945"/>
              <a:ext cx="23764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marL="0" marR="0" lvl="0" indent="0" algn="ctr" defTabSz="987425" rtl="0" eaLnBrk="1" fontAlgn="auto" latinLnBrk="0" hangingPunct="1">
                <a:lnSpc>
                  <a:spcPct val="10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39" name="Rectangle 21"/>
            <p:cNvSpPr>
              <a:spLocks noChangeArrowheads="1"/>
            </p:cNvSpPr>
            <p:nvPr/>
          </p:nvSpPr>
          <p:spPr bwMode="auto">
            <a:xfrm>
              <a:off x="8865740" y="1869746"/>
              <a:ext cx="1455997" cy="55456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lIns="91153" tIns="45573" rIns="91153" bIns="45573" anchor="ctr"/>
            <a:lstStyle/>
            <a:p>
              <a:pPr marL="0" marR="0" lvl="0" indent="0" algn="ctr" defTabSz="987425"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FF9900"/>
                  </a:solidFill>
                  <a:effectLst/>
                  <a:uLnTx/>
                  <a:uFillTx/>
                  <a:latin typeface="HGPｺﾞｼｯｸE" panose="020B0900000000000000" pitchFamily="50" charset="-128"/>
                  <a:ea typeface="HGPｺﾞｼｯｸE" panose="020B0900000000000000" pitchFamily="50" charset="-128"/>
                </a:rPr>
                <a:t>消防機関</a:t>
              </a:r>
            </a:p>
          </p:txBody>
        </p:sp>
        <p:sp>
          <p:nvSpPr>
            <p:cNvPr id="40" name="テキスト ボックス 21"/>
            <p:cNvSpPr txBox="1">
              <a:spLocks noChangeArrowheads="1"/>
            </p:cNvSpPr>
            <p:nvPr/>
          </p:nvSpPr>
          <p:spPr bwMode="auto">
            <a:xfrm>
              <a:off x="5591944" y="1245506"/>
              <a:ext cx="15938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常備消防</a:t>
              </a:r>
              <a:endParaRPr kumimoji="1" lang="en-US" altLang="ja-JP" sz="16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en-US" altLang="ja-JP"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ja-JP" altLang="en-US"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本部）</a:t>
              </a:r>
              <a:endParaRPr kumimoji="1" lang="en-US" altLang="ja-JP"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約１６．５万人</a:t>
              </a:r>
            </a:p>
          </p:txBody>
        </p:sp>
        <p:sp>
          <p:nvSpPr>
            <p:cNvPr id="41" name="テキスト ボックス 22"/>
            <p:cNvSpPr txBox="1">
              <a:spLocks noChangeArrowheads="1"/>
            </p:cNvSpPr>
            <p:nvPr/>
          </p:nvSpPr>
          <p:spPr bwMode="auto">
            <a:xfrm>
              <a:off x="5005317" y="2312964"/>
              <a:ext cx="2869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消防団</a:t>
              </a:r>
              <a:endParaRPr kumimoji="1" lang="en-US" altLang="ja-JP" sz="20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en-US" altLang="ja-JP"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2,198</a:t>
              </a:r>
              <a:r>
                <a:rPr kumimoji="1"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団</a:t>
              </a: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endParaRPr kumimoji="1" lang="en-US" altLang="ja-JP"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約８３．２万人</a:t>
              </a:r>
              <a:endParaRPr kumimoji="1" lang="ja-JP" altLang="en-US" sz="1200" i="0" u="none" strike="noStrike" kern="1200" cap="none" spc="0" normalizeH="0" baseline="30000" noProof="0" dirty="0">
                <a:ln>
                  <a:noFill/>
                </a:ln>
                <a:solidFill>
                  <a:srgbClr val="7030A0"/>
                </a:solidFill>
                <a:effectLst/>
                <a:uLnTx/>
                <a:uFillTx/>
                <a:latin typeface="HGPｺﾞｼｯｸE" panose="020B0900000000000000" pitchFamily="50" charset="-128"/>
                <a:ea typeface="HGPｺﾞｼｯｸE" panose="020B0900000000000000" pitchFamily="50" charset="-128"/>
              </a:endParaRPr>
            </a:p>
          </p:txBody>
        </p:sp>
        <p:grpSp>
          <p:nvGrpSpPr>
            <p:cNvPr id="8" name="グループ化 7"/>
            <p:cNvGrpSpPr/>
            <p:nvPr/>
          </p:nvGrpSpPr>
          <p:grpSpPr>
            <a:xfrm>
              <a:off x="3152274" y="831343"/>
              <a:ext cx="1796051" cy="889712"/>
              <a:chOff x="1778544" y="763530"/>
              <a:chExt cx="1796051" cy="889712"/>
            </a:xfrm>
          </p:grpSpPr>
          <p:sp>
            <p:nvSpPr>
              <p:cNvPr id="54" name="円形吹き出し 53"/>
              <p:cNvSpPr/>
              <p:nvPr/>
            </p:nvSpPr>
            <p:spPr bwMode="auto">
              <a:xfrm flipH="1">
                <a:off x="1778544" y="763530"/>
                <a:ext cx="1796051" cy="889712"/>
              </a:xfrm>
              <a:prstGeom prst="wedgeEllipseCallout">
                <a:avLst>
                  <a:gd name="adj1" fmla="val -44848"/>
                  <a:gd name="adj2" fmla="val 57653"/>
                </a:avLst>
              </a:prstGeom>
              <a:solidFill>
                <a:srgbClr val="FFCCCC"/>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2104585" y="892241"/>
                <a:ext cx="1132704" cy="61198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300" normalizeH="0" baseline="0" noProof="0" dirty="0">
                    <a:ln>
                      <a:noFill/>
                    </a:ln>
                    <a:solidFill>
                      <a:srgbClr val="FF7C80"/>
                    </a:solidFill>
                    <a:effectLst/>
                    <a:uLnTx/>
                    <a:uFillTx/>
                    <a:latin typeface="HGP創英角ｺﾞｼｯｸUB" panose="020B0900000000000000" pitchFamily="50" charset="-128"/>
                    <a:ea typeface="HGP創英角ｺﾞｼｯｸUB" panose="020B0900000000000000" pitchFamily="50" charset="-128"/>
                  </a:rPr>
                  <a:t>公助</a:t>
                </a:r>
              </a:p>
            </p:txBody>
          </p:sp>
        </p:grpSp>
        <p:grpSp>
          <p:nvGrpSpPr>
            <p:cNvPr id="7" name="グループ化 6"/>
            <p:cNvGrpSpPr/>
            <p:nvPr/>
          </p:nvGrpSpPr>
          <p:grpSpPr>
            <a:xfrm>
              <a:off x="2200290" y="2625359"/>
              <a:ext cx="1796051" cy="889712"/>
              <a:chOff x="841836" y="2487490"/>
              <a:chExt cx="1796051" cy="889712"/>
            </a:xfrm>
          </p:grpSpPr>
          <p:sp>
            <p:nvSpPr>
              <p:cNvPr id="53" name="円形吹き出し 52"/>
              <p:cNvSpPr/>
              <p:nvPr/>
            </p:nvSpPr>
            <p:spPr bwMode="auto">
              <a:xfrm flipH="1">
                <a:off x="841836" y="2487490"/>
                <a:ext cx="1796051" cy="889712"/>
              </a:xfrm>
              <a:prstGeom prst="wedgeEllipseCallout">
                <a:avLst>
                  <a:gd name="adj1" fmla="val -44848"/>
                  <a:gd name="adj2" fmla="val 57653"/>
                </a:avLst>
              </a:prstGeom>
              <a:solidFill>
                <a:srgbClr val="CCFF99"/>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HGP創英角ｺﾞｼｯｸUB" panose="020B0900000000000000" pitchFamily="50" charset="-128"/>
                  <a:ea typeface="HGP創英角ｺﾞｼｯｸUB" panose="020B0900000000000000" pitchFamily="50" charset="-128"/>
                </a:endParaRPr>
              </a:p>
            </p:txBody>
          </p:sp>
          <p:sp>
            <p:nvSpPr>
              <p:cNvPr id="3" name="正方形/長方形 2"/>
              <p:cNvSpPr/>
              <p:nvPr/>
            </p:nvSpPr>
            <p:spPr>
              <a:xfrm>
                <a:off x="1147696" y="2608673"/>
                <a:ext cx="1132704" cy="61198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300" normalizeH="0" baseline="0" noProof="0" dirty="0">
                    <a:ln>
                      <a:noFill/>
                    </a:ln>
                    <a:solidFill>
                      <a:srgbClr val="74B32F"/>
                    </a:solidFill>
                    <a:effectLst/>
                    <a:uLnTx/>
                    <a:uFillTx/>
                    <a:latin typeface="HGP創英角ｺﾞｼｯｸUB" panose="020B0900000000000000" pitchFamily="50" charset="-128"/>
                    <a:ea typeface="HGP創英角ｺﾞｼｯｸUB" panose="020B0900000000000000" pitchFamily="50" charset="-128"/>
                  </a:rPr>
                  <a:t>共助</a:t>
                </a:r>
              </a:p>
            </p:txBody>
          </p:sp>
        </p:grpSp>
        <p:grpSp>
          <p:nvGrpSpPr>
            <p:cNvPr id="9" name="グループ化 8"/>
            <p:cNvGrpSpPr/>
            <p:nvPr/>
          </p:nvGrpSpPr>
          <p:grpSpPr>
            <a:xfrm>
              <a:off x="1393250" y="4651214"/>
              <a:ext cx="1796051" cy="889712"/>
              <a:chOff x="224729" y="4846515"/>
              <a:chExt cx="1796051" cy="889712"/>
            </a:xfrm>
          </p:grpSpPr>
          <p:sp>
            <p:nvSpPr>
              <p:cNvPr id="6" name="円形吹き出し 5"/>
              <p:cNvSpPr/>
              <p:nvPr/>
            </p:nvSpPr>
            <p:spPr bwMode="auto">
              <a:xfrm flipH="1">
                <a:off x="224729" y="4846515"/>
                <a:ext cx="1796051" cy="889712"/>
              </a:xfrm>
              <a:prstGeom prst="wedgeEllipseCallout">
                <a:avLst>
                  <a:gd name="adj1" fmla="val -44848"/>
                  <a:gd name="adj2" fmla="val 57653"/>
                </a:avLst>
              </a:prstGeom>
              <a:solidFill>
                <a:schemeClr val="accent1"/>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HGP創英角ｺﾞｼｯｸUB" panose="020B0900000000000000" pitchFamily="50" charset="-128"/>
                  <a:ea typeface="HGP創英角ｺﾞｼｯｸUB" panose="020B0900000000000000" pitchFamily="50" charset="-128"/>
                </a:endParaRPr>
              </a:p>
            </p:txBody>
          </p:sp>
          <p:sp>
            <p:nvSpPr>
              <p:cNvPr id="4" name="正方形/長方形 3"/>
              <p:cNvSpPr/>
              <p:nvPr/>
            </p:nvSpPr>
            <p:spPr>
              <a:xfrm>
                <a:off x="513555" y="4968458"/>
                <a:ext cx="1132704" cy="61198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300" normalizeH="0" baseline="0" noProof="0" dirty="0">
                    <a:ln>
                      <a:noFill/>
                    </a:ln>
                    <a:solidFill>
                      <a:srgbClr val="5B9BD5">
                        <a:lumMod val="50000"/>
                      </a:srgbClr>
                    </a:solidFill>
                    <a:effectLst/>
                    <a:uLnTx/>
                    <a:uFillTx/>
                    <a:latin typeface="HGP創英角ｺﾞｼｯｸUB" panose="020B0900000000000000" pitchFamily="50" charset="-128"/>
                    <a:ea typeface="HGP創英角ｺﾞｼｯｸUB" panose="020B0900000000000000" pitchFamily="50" charset="-128"/>
                  </a:rPr>
                  <a:t>自助</a:t>
                </a:r>
              </a:p>
            </p:txBody>
          </p:sp>
        </p:grpSp>
        <p:sp>
          <p:nvSpPr>
            <p:cNvPr id="42" name="テキスト ボックス 23"/>
            <p:cNvSpPr txBox="1">
              <a:spLocks noChangeArrowheads="1"/>
            </p:cNvSpPr>
            <p:nvPr/>
          </p:nvSpPr>
          <p:spPr bwMode="auto">
            <a:xfrm>
              <a:off x="3945130" y="3869054"/>
              <a:ext cx="2904501" cy="144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2200" i="0" u="none" strike="noStrike" kern="1200" cap="none" spc="0" normalizeH="0" baseline="0" noProof="0" dirty="0" smtClean="0">
                  <a:ln>
                    <a:noFill/>
                  </a:ln>
                  <a:solidFill>
                    <a:srgbClr val="FF0000"/>
                  </a:solidFill>
                  <a:effectLst/>
                  <a:uLnTx/>
                  <a:uFillTx/>
                  <a:latin typeface="HGPｺﾞｼｯｸE" panose="020B0900000000000000" pitchFamily="50" charset="-128"/>
                  <a:ea typeface="HGPｺﾞｼｯｸE" panose="020B0900000000000000" pitchFamily="50" charset="-128"/>
                </a:rPr>
                <a:t>自主</a:t>
              </a:r>
              <a:r>
                <a:rPr kumimoji="1" lang="ja-JP" altLang="en-US" sz="220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rPr>
                <a:t>防災組織</a:t>
              </a:r>
              <a:endParaRPr kumimoji="1" lang="en-US" altLang="ja-JP" sz="220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HGPｺﾞｼｯｸM" panose="020B0600000000000000" pitchFamily="50" charset="-128"/>
                  <a:ea typeface="HGPｺﾞｼｯｸM" panose="020B0600000000000000" pitchFamily="50" charset="-128"/>
                </a:rPr>
                <a:t>（</a:t>
              </a:r>
              <a:r>
                <a:rPr kumimoji="1" lang="en-US" altLang="ja-JP" sz="16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167,158</a:t>
              </a:r>
              <a:r>
                <a:rPr kumimoji="1" lang="ja-JP" altLang="en-US" sz="16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組織）</a:t>
              </a:r>
              <a:endParaRPr kumimoji="1" lang="en-US" altLang="ja-JP" sz="16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800" i="0" u="none" strike="noStrike" kern="1200" cap="none" spc="0" normalizeH="0" baseline="0" noProof="0" dirty="0" smtClean="0">
                  <a:ln>
                    <a:noFill/>
                  </a:ln>
                  <a:solidFill>
                    <a:srgbClr val="FF0000"/>
                  </a:solidFill>
                  <a:effectLst/>
                  <a:uLnTx/>
                  <a:uFillTx/>
                  <a:latin typeface="HGPｺﾞｼｯｸE" panose="020B0900000000000000" pitchFamily="50" charset="-128"/>
                  <a:ea typeface="HGPｺﾞｼｯｸE" panose="020B0900000000000000" pitchFamily="50" charset="-128"/>
                </a:rPr>
                <a:t>約</a:t>
              </a:r>
              <a:r>
                <a:rPr kumimoji="1" lang="ja-JP" altLang="en-US" sz="180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rPr>
                <a:t>４，４３６万人</a:t>
              </a:r>
              <a:endParaRPr kumimoji="1" lang="en-US" altLang="ja-JP" sz="1800" i="0" u="none" strike="noStrike" kern="1200" cap="none" spc="0" normalizeH="0" baseline="0" noProof="0" dirty="0">
                <a:ln>
                  <a:noFill/>
                </a:ln>
                <a:solidFill>
                  <a:srgbClr val="FF0000"/>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rPr>
                <a:t>活動</a:t>
              </a:r>
              <a:r>
                <a:rPr kumimoji="1" lang="ja-JP" altLang="en-US"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カバー率</a:t>
              </a: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en-US" altLang="ja-JP"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400" b="0" i="0" u="none" strike="noStrike" kern="120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rPr>
                <a:t>８４．１％</a:t>
              </a:r>
              <a:endParaRPr kumimoji="1" lang="en-US" altLang="ja-JP"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
          <p:nvSpPr>
            <p:cNvPr id="43" name="フローチャート: 代替処理 42"/>
            <p:cNvSpPr/>
            <p:nvPr/>
          </p:nvSpPr>
          <p:spPr>
            <a:xfrm>
              <a:off x="4588674" y="3199290"/>
              <a:ext cx="3600400" cy="395083"/>
            </a:xfrm>
            <a:prstGeom prst="flowChartAlternateProcess">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rPr>
                <a:t>うち</a:t>
              </a:r>
              <a:r>
                <a:rPr kumimoji="0" lang="ja-JP" altLang="en-US" sz="1600" i="0" u="none" strike="noStrike" kern="1200" cap="none" spc="0" normalizeH="0" baseline="0" noProof="0" dirty="0" smtClean="0">
                  <a:ln>
                    <a:noFill/>
                  </a:ln>
                  <a:solidFill>
                    <a:schemeClr val="tx1"/>
                  </a:solidFill>
                  <a:effectLst/>
                  <a:uLnTx/>
                  <a:uFillTx/>
                  <a:latin typeface="HGPｺﾞｼｯｸE" panose="020B0900000000000000" pitchFamily="50" charset="-128"/>
                  <a:ea typeface="HGPｺﾞｼｯｸE" panose="020B0900000000000000" pitchFamily="50" charset="-128"/>
                </a:rPr>
                <a:t>女性</a:t>
              </a:r>
              <a:r>
                <a:rPr kumimoji="0" lang="ja-JP" altLang="en-US" sz="1600" i="0" u="none" strike="noStrike" kern="1200" cap="none" spc="0" normalizeH="0" baseline="0" noProof="0" dirty="0">
                  <a:ln>
                    <a:noFill/>
                  </a:ln>
                  <a:solidFill>
                    <a:schemeClr val="tx1"/>
                  </a:solidFill>
                  <a:effectLst/>
                  <a:uLnTx/>
                  <a:uFillTx/>
                  <a:latin typeface="HGPｺﾞｼｯｸE" panose="020B0900000000000000" pitchFamily="50" charset="-128"/>
                  <a:ea typeface="HGPｺﾞｼｯｸE" panose="020B0900000000000000" pitchFamily="50" charset="-128"/>
                </a:rPr>
                <a:t>消防団員約</a:t>
              </a:r>
              <a:r>
                <a:rPr kumimoji="0" lang="ja-JP" altLang="en-US" sz="1600" i="0" u="none" strike="noStrike" kern="1200" cap="none" spc="0" normalizeH="0" baseline="0" noProof="0" dirty="0" smtClean="0">
                  <a:ln>
                    <a:noFill/>
                  </a:ln>
                  <a:solidFill>
                    <a:schemeClr val="tx1"/>
                  </a:solidFill>
                  <a:effectLst/>
                  <a:uLnTx/>
                  <a:uFillTx/>
                  <a:latin typeface="HGPｺﾞｼｯｸE" panose="020B0900000000000000" pitchFamily="50" charset="-128"/>
                  <a:ea typeface="HGPｺﾞｼｯｸE" panose="020B0900000000000000" pitchFamily="50" charset="-128"/>
                </a:rPr>
                <a:t>２．７万人</a:t>
              </a:r>
              <a:endParaRPr kumimoji="0" lang="ja-JP" altLang="en-US" sz="1100" i="0" u="none" strike="noStrike" kern="1200" cap="none" spc="0" normalizeH="0" baseline="60000" noProof="0" dirty="0">
                <a:ln>
                  <a:noFill/>
                </a:ln>
                <a:solidFill>
                  <a:schemeClr val="tx1"/>
                </a:solidFill>
                <a:effectLst/>
                <a:uLnTx/>
                <a:uFillTx/>
                <a:latin typeface="HGPｺﾞｼｯｸE" panose="020B0900000000000000" pitchFamily="50" charset="-128"/>
                <a:ea typeface="HGPｺﾞｼｯｸE" panose="020B0900000000000000" pitchFamily="50" charset="-128"/>
              </a:endParaRPr>
            </a:p>
          </p:txBody>
        </p:sp>
        <p:sp>
          <p:nvSpPr>
            <p:cNvPr id="107" name="AutoShape 17"/>
            <p:cNvSpPr>
              <a:spLocks/>
            </p:cNvSpPr>
            <p:nvPr/>
          </p:nvSpPr>
          <p:spPr bwMode="auto">
            <a:xfrm flipH="1">
              <a:off x="8547852" y="840777"/>
              <a:ext cx="451743" cy="2854094"/>
            </a:xfrm>
            <a:prstGeom prst="leftBrace">
              <a:avLst>
                <a:gd name="adj1" fmla="val 29897"/>
                <a:gd name="adj2" fmla="val 45801"/>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EEECE1"/>
                </a:solidFill>
                <a:effectLst/>
                <a:uLnTx/>
                <a:uFillTx/>
                <a:latin typeface="Calibri" panose="020F0502020204030204"/>
                <a:ea typeface="游ゴシック" panose="020B0400000000000000" pitchFamily="50" charset="-128"/>
                <a:cs typeface="+mn-cs"/>
              </a:endParaRPr>
            </a:p>
          </p:txBody>
        </p:sp>
        <p:sp>
          <p:nvSpPr>
            <p:cNvPr id="108" name="正方形/長方形 107"/>
            <p:cNvSpPr/>
            <p:nvPr/>
          </p:nvSpPr>
          <p:spPr>
            <a:xfrm>
              <a:off x="2510886" y="1748029"/>
              <a:ext cx="1728357" cy="452432"/>
            </a:xfrm>
            <a:prstGeom prst="rect">
              <a:avLst/>
            </a:prstGeom>
          </p:spPr>
          <p:txBody>
            <a:bodyPr wrap="non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FF7C80"/>
                  </a:solidFill>
                  <a:effectLst/>
                  <a:uLnTx/>
                  <a:uFillTx/>
                  <a:latin typeface="HGPｺﾞｼｯｸE" panose="020B0900000000000000" pitchFamily="50" charset="-128"/>
                  <a:ea typeface="HGPｺﾞｼｯｸE" panose="020B0900000000000000" pitchFamily="50" charset="-128"/>
                </a:rPr>
                <a:t>行政による活動</a:t>
              </a:r>
            </a:p>
          </p:txBody>
        </p:sp>
        <p:sp>
          <p:nvSpPr>
            <p:cNvPr id="109" name="正方形/長方形 108"/>
            <p:cNvSpPr/>
            <p:nvPr/>
          </p:nvSpPr>
          <p:spPr>
            <a:xfrm>
              <a:off x="1376608" y="3602103"/>
              <a:ext cx="2545370" cy="812530"/>
            </a:xfrm>
            <a:prstGeom prst="rect">
              <a:avLst/>
            </a:prstGeom>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74B32F"/>
                  </a:solidFill>
                  <a:effectLst/>
                  <a:uLnTx/>
                  <a:uFillTx/>
                  <a:latin typeface="HGPｺﾞｼｯｸE" panose="020B0900000000000000" pitchFamily="50" charset="-128"/>
                  <a:ea typeface="HGPｺﾞｼｯｸE" panose="020B0900000000000000" pitchFamily="50" charset="-128"/>
                </a:rPr>
                <a:t>地区内の居住者等が</a:t>
              </a:r>
              <a:endParaRPr kumimoji="0" lang="en-US" altLang="ja-JP" b="0" i="0" u="none" strike="noStrike" kern="1200" cap="none" spc="0" normalizeH="0" baseline="0" noProof="0" dirty="0">
                <a:ln>
                  <a:noFill/>
                </a:ln>
                <a:solidFill>
                  <a:srgbClr val="74B32F"/>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74B32F"/>
                  </a:solidFill>
                  <a:effectLst/>
                  <a:uLnTx/>
                  <a:uFillTx/>
                  <a:latin typeface="HGPｺﾞｼｯｸE" panose="020B0900000000000000" pitchFamily="50" charset="-128"/>
                  <a:ea typeface="HGPｺﾞｼｯｸE" panose="020B0900000000000000" pitchFamily="50" charset="-128"/>
                </a:rPr>
                <a:t>連携して行う活動</a:t>
              </a:r>
            </a:p>
          </p:txBody>
        </p:sp>
        <p:sp>
          <p:nvSpPr>
            <p:cNvPr id="110" name="正方形/長方形 109"/>
            <p:cNvSpPr/>
            <p:nvPr/>
          </p:nvSpPr>
          <p:spPr>
            <a:xfrm>
              <a:off x="1273974" y="5641433"/>
              <a:ext cx="1947969" cy="812530"/>
            </a:xfrm>
            <a:prstGeom prst="rect">
              <a:avLst/>
            </a:prstGeom>
          </p:spPr>
          <p:txBody>
            <a:bodyPr wrap="non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5B9BD5">
                      <a:lumMod val="50000"/>
                    </a:srgbClr>
                  </a:solidFill>
                  <a:effectLst/>
                  <a:uLnTx/>
                  <a:uFillTx/>
                  <a:latin typeface="HGPｺﾞｼｯｸE" panose="020B0900000000000000" pitchFamily="50" charset="-128"/>
                  <a:ea typeface="HGPｺﾞｼｯｸE" panose="020B0900000000000000" pitchFamily="50" charset="-128"/>
                </a:rPr>
                <a:t>住民一人一人が</a:t>
              </a:r>
              <a:endParaRPr kumimoji="0" lang="en-US" altLang="ja-JP" b="0" i="0" u="none" strike="noStrike" kern="1200" cap="none" spc="0" normalizeH="0" baseline="0" noProof="0" dirty="0">
                <a:ln>
                  <a:noFill/>
                </a:ln>
                <a:solidFill>
                  <a:srgbClr val="5B9BD5">
                    <a:lumMod val="50000"/>
                  </a:srgbClr>
                </a:solidFill>
                <a:effectLst/>
                <a:uLnTx/>
                <a:uFillTx/>
                <a:latin typeface="HGPｺﾞｼｯｸE" panose="020B0900000000000000" pitchFamily="50" charset="-128"/>
                <a:ea typeface="HGPｺﾞｼｯｸE" panose="020B0900000000000000" pitchFamily="50" charset="-128"/>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5B9BD5">
                      <a:lumMod val="50000"/>
                    </a:srgbClr>
                  </a:solidFill>
                  <a:effectLst/>
                  <a:uLnTx/>
                  <a:uFillTx/>
                  <a:latin typeface="HGPｺﾞｼｯｸE" panose="020B0900000000000000" pitchFamily="50" charset="-128"/>
                  <a:ea typeface="HGPｺﾞｼｯｸE" panose="020B0900000000000000" pitchFamily="50" charset="-128"/>
                </a:rPr>
                <a:t>自発的に行う活動</a:t>
              </a:r>
            </a:p>
          </p:txBody>
        </p:sp>
        <p:sp>
          <p:nvSpPr>
            <p:cNvPr id="45" name="テキスト ボックス 23"/>
            <p:cNvSpPr txBox="1">
              <a:spLocks noChangeArrowheads="1"/>
            </p:cNvSpPr>
            <p:nvPr/>
          </p:nvSpPr>
          <p:spPr bwMode="auto">
            <a:xfrm>
              <a:off x="4443288" y="5678723"/>
              <a:ext cx="3745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地域住民</a:t>
              </a:r>
              <a:endParaRPr kumimoji="1" lang="en-US" altLang="ja-JP" sz="2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sp>
          <p:nvSpPr>
            <p:cNvPr id="105" name="円/楕円 104"/>
            <p:cNvSpPr/>
            <p:nvPr/>
          </p:nvSpPr>
          <p:spPr bwMode="auto">
            <a:xfrm>
              <a:off x="3334094" y="5590994"/>
              <a:ext cx="6090957" cy="806180"/>
            </a:xfrm>
            <a:prstGeom prst="ellipse">
              <a:avLst/>
            </a:prstGeom>
            <a:noFill/>
            <a:ln w="31750" cap="sq" cmpd="sng" algn="ctr">
              <a:solidFill>
                <a:schemeClr val="accent1">
                  <a:lumMod val="75000"/>
                  <a:alpha val="22000"/>
                </a:schemeClr>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808080"/>
                </a:solidFill>
                <a:effectLst/>
                <a:uLnTx/>
                <a:uFillTx/>
                <a:latin typeface="Calibri" panose="020F0502020204030204"/>
                <a:ea typeface="ＭＳ Ｐゴシック" pitchFamily="50" charset="-128"/>
                <a:cs typeface="+mn-cs"/>
              </a:endParaRPr>
            </a:p>
          </p:txBody>
        </p:sp>
        <p:grpSp>
          <p:nvGrpSpPr>
            <p:cNvPr id="26" name="グループ化 25"/>
            <p:cNvGrpSpPr/>
            <p:nvPr/>
          </p:nvGrpSpPr>
          <p:grpSpPr>
            <a:xfrm>
              <a:off x="4041868" y="5305540"/>
              <a:ext cx="534029" cy="883873"/>
              <a:chOff x="2181920" y="5600002"/>
              <a:chExt cx="540694" cy="883873"/>
            </a:xfrm>
            <a:solidFill>
              <a:srgbClr val="FCE7C0"/>
            </a:solidFill>
          </p:grpSpPr>
          <p:sp>
            <p:nvSpPr>
              <p:cNvPr id="27" name="フローチャート: 論理積ゲート 26"/>
              <p:cNvSpPr/>
              <p:nvPr/>
            </p:nvSpPr>
            <p:spPr bwMode="auto">
              <a:xfrm rot="16200000">
                <a:off x="2153293" y="5914555"/>
                <a:ext cx="597947" cy="540694"/>
              </a:xfrm>
              <a:prstGeom prst="flowChartDelay">
                <a:avLst/>
              </a:prstGeom>
              <a:solidFill>
                <a:srgbClr val="FF9999"/>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sp>
            <p:nvSpPr>
              <p:cNvPr id="29" name="円/楕円 28"/>
              <p:cNvSpPr/>
              <p:nvPr/>
            </p:nvSpPr>
            <p:spPr bwMode="auto">
              <a:xfrm>
                <a:off x="2200238" y="560000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grpSp>
        <p:grpSp>
          <p:nvGrpSpPr>
            <p:cNvPr id="30" name="グループ化 29"/>
            <p:cNvGrpSpPr/>
            <p:nvPr/>
          </p:nvGrpSpPr>
          <p:grpSpPr>
            <a:xfrm>
              <a:off x="4760489" y="5303019"/>
              <a:ext cx="534029" cy="883873"/>
              <a:chOff x="2068683" y="5600002"/>
              <a:chExt cx="540694" cy="883873"/>
            </a:xfrm>
            <a:solidFill>
              <a:srgbClr val="FCE7C0"/>
            </a:solidFill>
          </p:grpSpPr>
          <p:sp>
            <p:nvSpPr>
              <p:cNvPr id="31" name="フローチャート: 論理積ゲート 30"/>
              <p:cNvSpPr/>
              <p:nvPr/>
            </p:nvSpPr>
            <p:spPr bwMode="auto">
              <a:xfrm rot="16200000">
                <a:off x="2040056" y="5914555"/>
                <a:ext cx="597947" cy="540694"/>
              </a:xfrm>
              <a:prstGeom prst="flowChartDelay">
                <a:avLst/>
              </a:prstGeom>
              <a:solidFill>
                <a:srgbClr val="FFCC66"/>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sp>
            <p:nvSpPr>
              <p:cNvPr id="36" name="円/楕円 35"/>
              <p:cNvSpPr/>
              <p:nvPr/>
            </p:nvSpPr>
            <p:spPr bwMode="auto">
              <a:xfrm>
                <a:off x="2087001" y="560000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grpSp>
        <p:grpSp>
          <p:nvGrpSpPr>
            <p:cNvPr id="37" name="グループ化 36"/>
            <p:cNvGrpSpPr/>
            <p:nvPr/>
          </p:nvGrpSpPr>
          <p:grpSpPr>
            <a:xfrm>
              <a:off x="8095728" y="5328379"/>
              <a:ext cx="534029" cy="883873"/>
              <a:chOff x="1949806" y="5600002"/>
              <a:chExt cx="540694" cy="883873"/>
            </a:xfrm>
            <a:solidFill>
              <a:srgbClr val="FCE7C0"/>
            </a:solidFill>
          </p:grpSpPr>
          <p:sp>
            <p:nvSpPr>
              <p:cNvPr id="46" name="フローチャート: 論理積ゲート 45"/>
              <p:cNvSpPr/>
              <p:nvPr/>
            </p:nvSpPr>
            <p:spPr bwMode="auto">
              <a:xfrm rot="16200000">
                <a:off x="1921179" y="5914555"/>
                <a:ext cx="597947" cy="540694"/>
              </a:xfrm>
              <a:prstGeom prst="flowChartDelay">
                <a:avLst/>
              </a:prstGeom>
              <a:solidFill>
                <a:srgbClr val="66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sp>
            <p:nvSpPr>
              <p:cNvPr id="47" name="円/楕円 46"/>
              <p:cNvSpPr/>
              <p:nvPr/>
            </p:nvSpPr>
            <p:spPr bwMode="auto">
              <a:xfrm>
                <a:off x="1968124" y="560000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grpSp>
        <p:grpSp>
          <p:nvGrpSpPr>
            <p:cNvPr id="48" name="グループ化 47"/>
            <p:cNvGrpSpPr/>
            <p:nvPr/>
          </p:nvGrpSpPr>
          <p:grpSpPr>
            <a:xfrm>
              <a:off x="7382677" y="5328380"/>
              <a:ext cx="534029" cy="883873"/>
              <a:chOff x="2068683" y="5600002"/>
              <a:chExt cx="540694" cy="883873"/>
            </a:xfrm>
            <a:solidFill>
              <a:srgbClr val="FCE7C0"/>
            </a:solidFill>
          </p:grpSpPr>
          <p:sp>
            <p:nvSpPr>
              <p:cNvPr id="51" name="フローチャート: 論理積ゲート 50"/>
              <p:cNvSpPr/>
              <p:nvPr/>
            </p:nvSpPr>
            <p:spPr bwMode="auto">
              <a:xfrm rot="16200000">
                <a:off x="2040056" y="5914555"/>
                <a:ext cx="597947" cy="540694"/>
              </a:xfrm>
              <a:prstGeom prst="flowChartDelay">
                <a:avLst/>
              </a:prstGeom>
              <a:solidFill>
                <a:srgbClr val="CC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sp>
            <p:nvSpPr>
              <p:cNvPr id="52" name="円/楕円 51"/>
              <p:cNvSpPr/>
              <p:nvPr/>
            </p:nvSpPr>
            <p:spPr bwMode="auto">
              <a:xfrm>
                <a:off x="2087001" y="560000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E7E6E6"/>
                  </a:solidFill>
                  <a:effectLst/>
                  <a:uLnTx/>
                  <a:uFillTx/>
                  <a:latin typeface="Times New Roman" pitchFamily="18" charset="0"/>
                  <a:ea typeface="ＭＳ Ｐゴシック" pitchFamily="50" charset="-128"/>
                  <a:cs typeface="+mn-cs"/>
                </a:endParaRPr>
              </a:p>
            </p:txBody>
          </p:sp>
        </p:grpSp>
        <p:cxnSp>
          <p:nvCxnSpPr>
            <p:cNvPr id="10" name="直線コネクタ 9"/>
            <p:cNvCxnSpPr/>
            <p:nvPr/>
          </p:nvCxnSpPr>
          <p:spPr bwMode="auto">
            <a:xfrm flipH="1">
              <a:off x="7205670" y="3858903"/>
              <a:ext cx="1098536" cy="1632816"/>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32" name="Rectangle 19"/>
            <p:cNvSpPr>
              <a:spLocks noChangeArrowheads="1"/>
            </p:cNvSpPr>
            <p:nvPr/>
          </p:nvSpPr>
          <p:spPr bwMode="auto">
            <a:xfrm>
              <a:off x="3234182" y="6475965"/>
              <a:ext cx="6321426" cy="30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marL="0" marR="0" lvl="0" indent="0" algn="ctr" defTabSz="987425" rtl="0" eaLnBrk="1" fontAlgn="auto" latinLnBrk="0" hangingPunct="1">
                <a:lnSpc>
                  <a:spcPct val="100000"/>
                </a:lnSpc>
                <a:spcBef>
                  <a:spcPts val="0"/>
                </a:spcBef>
                <a:spcAft>
                  <a:spcPts val="0"/>
                </a:spcAft>
                <a:buClrTx/>
                <a:buSzTx/>
                <a:buFontTx/>
                <a:buNone/>
                <a:tabLst/>
                <a:defRPr/>
              </a:pPr>
              <a:r>
                <a:rPr kumimoji="0" lang="ja-JP" altLang="en-US"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0" lang="en-US" altLang="ja-JP"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0" lang="ja-JP" altLang="en-US"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）自主防災組織活動カバー率 ＝ 自主防災組織が活動の範囲としている地域の世帯数 </a:t>
              </a:r>
              <a:r>
                <a:rPr kumimoji="0" lang="en-US" altLang="ja-JP"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a:t>
              </a:r>
              <a:r>
                <a:rPr kumimoji="0" lang="ja-JP" altLang="en-US"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全世帯数</a:t>
              </a:r>
              <a:endParaRPr kumimoji="0" lang="en-US" altLang="ja-JP" sz="110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cxnSp>
          <p:nvCxnSpPr>
            <p:cNvPr id="59" name="直線コネクタ 58"/>
            <p:cNvCxnSpPr/>
            <p:nvPr/>
          </p:nvCxnSpPr>
          <p:spPr bwMode="auto">
            <a:xfrm flipH="1">
              <a:off x="8018845" y="4453226"/>
              <a:ext cx="686847" cy="10285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60" name="テキスト ボックス 23"/>
            <p:cNvSpPr txBox="1">
              <a:spLocks noChangeArrowheads="1"/>
            </p:cNvSpPr>
            <p:nvPr/>
          </p:nvSpPr>
          <p:spPr bwMode="auto">
            <a:xfrm>
              <a:off x="8082110" y="4794286"/>
              <a:ext cx="12674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その他の</a:t>
              </a:r>
              <a:endParaRPr kumimoji="1" lang="en-US" altLang="ja-JP"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地域防災組織</a:t>
              </a:r>
              <a:endParaRPr kumimoji="1" lang="en-US" altLang="ja-JP"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en-US" altLang="ja-JP"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NPO</a:t>
              </a:r>
              <a:r>
                <a:rPr kumimoji="1" lang="ja-JP" altLang="en-US"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等）</a:t>
              </a:r>
              <a:endParaRPr kumimoji="1" lang="en-US" altLang="ja-JP" sz="10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
          <p:nvSpPr>
            <p:cNvPr id="62" name="テキスト ボックス 23"/>
            <p:cNvSpPr txBox="1">
              <a:spLocks noChangeArrowheads="1"/>
            </p:cNvSpPr>
            <p:nvPr/>
          </p:nvSpPr>
          <p:spPr bwMode="auto">
            <a:xfrm>
              <a:off x="7233317" y="3869314"/>
              <a:ext cx="611982" cy="1428956"/>
            </a:xfrm>
            <a:prstGeom prst="rect">
              <a:avLst/>
            </a:prstGeom>
            <a:noFill/>
            <a:ln w="9525">
              <a:noFill/>
              <a:prstDash val="sysDot"/>
              <a:miter lim="800000"/>
              <a:headEnd/>
              <a:tailEnd/>
            </a:ln>
            <a:extLst/>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i="0" u="none" strike="noStrike" kern="1200" cap="none" spc="-15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rPr>
                <a:t>女性（婦人）</a:t>
              </a:r>
              <a:endParaRPr kumimoji="1" lang="en-US" altLang="ja-JP" sz="1300" i="0" u="none" strike="noStrike" kern="1200" cap="none" spc="-15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i="0" u="none" strike="noStrike" kern="1200" cap="none" spc="-15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rPr>
                <a:t>　　防火クラブ</a:t>
              </a:r>
              <a:endParaRPr kumimoji="1" lang="en-US" altLang="ja-JP" sz="1300" i="0" u="none" strike="noStrike" kern="1200" cap="none" spc="-15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endParaRPr>
            </a:p>
          </p:txBody>
        </p:sp>
        <p:sp>
          <p:nvSpPr>
            <p:cNvPr id="63" name="テキスト ボックス 23"/>
            <p:cNvSpPr txBox="1">
              <a:spLocks noChangeArrowheads="1"/>
            </p:cNvSpPr>
            <p:nvPr/>
          </p:nvSpPr>
          <p:spPr bwMode="auto">
            <a:xfrm>
              <a:off x="7886237" y="4049516"/>
              <a:ext cx="611982" cy="12086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少年消防</a:t>
              </a:r>
              <a:endParaRPr kumimoji="1" lang="en-US" altLang="ja-JP" sz="13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クラブ</a:t>
              </a:r>
              <a:endParaRPr kumimoji="1" lang="en-US" altLang="ja-JP" sz="13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p:txBody>
        </p:sp>
        <p:cxnSp>
          <p:nvCxnSpPr>
            <p:cNvPr id="55" name="直線コネクタ 54"/>
            <p:cNvCxnSpPr/>
            <p:nvPr/>
          </p:nvCxnSpPr>
          <p:spPr bwMode="auto">
            <a:xfrm flipH="1">
              <a:off x="6360347" y="3856794"/>
              <a:ext cx="1133796" cy="16280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5" name="正方形/長方形 4"/>
            <p:cNvSpPr/>
            <p:nvPr/>
          </p:nvSpPr>
          <p:spPr>
            <a:xfrm>
              <a:off x="6558989" y="4946971"/>
              <a:ext cx="1103817" cy="3865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8,035</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クラブ）</a:t>
              </a:r>
              <a:endPar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120</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万人</a:t>
              </a:r>
              <a:endPar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7384010" y="4959479"/>
              <a:ext cx="1042489" cy="3865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4,442</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クラブ）</a:t>
              </a:r>
              <a:endPar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41</a:t>
              </a:r>
              <a:r>
                <a:rPr kumimoji="0" lang="ja-JP" altLang="en-US"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万人</a:t>
              </a:r>
              <a:endParaRPr kumimoji="0" lang="en-US" altLang="ja-JP" sz="9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grpSp>
      <p:sp>
        <p:nvSpPr>
          <p:cNvPr id="5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62</a:t>
            </a:r>
            <a:endParaRPr kumimoji="1" lang="ja-JP" altLang="en-US" dirty="0"/>
          </a:p>
        </p:txBody>
      </p:sp>
    </p:spTree>
    <p:extLst>
      <p:ext uri="{BB962C8B-B14F-4D97-AF65-F5344CB8AC3E}">
        <p14:creationId xmlns:p14="http://schemas.microsoft.com/office/powerpoint/2010/main" val="3911748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066799" y="2629176"/>
            <a:ext cx="10027921" cy="35277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4" name="テキスト ボックス 13"/>
          <p:cNvSpPr txBox="1"/>
          <p:nvPr/>
        </p:nvSpPr>
        <p:spPr>
          <a:xfrm>
            <a:off x="1306998" y="2962137"/>
            <a:ext cx="9574362" cy="3061252"/>
          </a:xfrm>
          <a:prstGeom prst="rect">
            <a:avLst/>
          </a:prstGeom>
          <a:noFill/>
        </p:spPr>
        <p:txBody>
          <a:bodyPr wrap="square" rtlCol="0">
            <a:no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（基本理念） </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第二条の二 　災害対策は、次に掲げる事項を基本理念として行われるものとする。 </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二　国、地方公共団体及びその他の公共機関の適切な役割分担及び相互の連携協力を確保するとともに、これと</a:t>
            </a:r>
            <a:r>
              <a:rPr kumimoji="0" lang="ja-JP" altLang="en-US" sz="2100" b="0" i="0" u="none" strike="noStrike" kern="1200" cap="none" spc="0" normalizeH="0" baseline="0" noProof="0" dirty="0" smtClean="0">
                <a:ln>
                  <a:noFill/>
                </a:ln>
                <a:solidFill>
                  <a:srgbClr val="000000"/>
                </a:solidFill>
                <a:effectLst/>
                <a:uLnTx/>
                <a:uFillTx/>
                <a:latin typeface="HGPｺﾞｼｯｸM" panose="020B0600000000000000" pitchFamily="50" charset="-128"/>
                <a:ea typeface="HGPｺﾞｼｯｸM" panose="020B0600000000000000" pitchFamily="50" charset="-128"/>
              </a:rPr>
              <a:t>併せて</a:t>
            </a: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0" lang="ja-JP" altLang="en-US" sz="2100" b="0" i="0" u="sng"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住民一人一人が自ら行う防災活動</a:t>
            </a: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及び</a:t>
            </a:r>
            <a:r>
              <a:rPr kumimoji="0" lang="ja-JP" altLang="en-US" sz="2100" b="1" i="0" u="sng"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自主防災組織（住民の隣保協同の精神に基づく自発的な防災組織をいう</a:t>
            </a:r>
            <a:r>
              <a:rPr kumimoji="0" lang="ja-JP" altLang="en-US" sz="2100" b="1" i="0" u="sng" strike="noStrike" kern="1200" cap="none" spc="0" normalizeH="0" baseline="0" noProof="0" dirty="0" smtClean="0">
                <a:ln>
                  <a:noFill/>
                </a:ln>
                <a:solidFill>
                  <a:srgbClr val="FF0000"/>
                </a:solidFill>
                <a:effectLst/>
                <a:uLnTx/>
                <a:uFillTx/>
                <a:latin typeface="HGPｺﾞｼｯｸM" panose="020B0600000000000000" pitchFamily="50" charset="-128"/>
                <a:ea typeface="HGPｺﾞｼｯｸM" panose="020B0600000000000000" pitchFamily="50" charset="-128"/>
              </a:rPr>
              <a:t>。以下</a:t>
            </a:r>
            <a:r>
              <a:rPr kumimoji="0" lang="ja-JP" altLang="en-US" sz="2100" b="1" i="0" u="sng"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同じ。）</a:t>
            </a: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その他の地域における多様な主体</a:t>
            </a:r>
            <a:r>
              <a:rPr kumimoji="0" lang="ja-JP" altLang="en-US" sz="2100" b="0" i="0" u="sng"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が自発的に行う防災活動を促進すること。</a:t>
            </a:r>
            <a:r>
              <a:rPr kumimoji="0" lang="ja-JP" altLang="en-US" sz="21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rPr>
              <a:t> </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ja-JP" altLang="en-US"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 </a:t>
            </a:r>
            <a:endParaRPr kumimoji="0" lang="en-US" altLang="ja-JP" sz="21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
        <p:nvSpPr>
          <p:cNvPr id="6" name="四角形: 角を丸くする 22">
            <a:extLst>
              <a:ext uri="{FF2B5EF4-FFF2-40B4-BE49-F238E27FC236}">
                <a16:creationId xmlns:a16="http://schemas.microsoft.com/office/drawing/2014/main" id="{8DC035F1-FFCF-4F0F-83A7-EEDC03942BEC}"/>
              </a:ext>
            </a:extLst>
          </p:cNvPr>
          <p:cNvSpPr/>
          <p:nvPr/>
        </p:nvSpPr>
        <p:spPr>
          <a:xfrm>
            <a:off x="902736" y="1145541"/>
            <a:ext cx="10386527" cy="128424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lvl="0" algn="just">
              <a:lnSpc>
                <a:spcPct val="130000"/>
              </a:lnSpc>
            </a:pPr>
            <a:r>
              <a:rPr kumimoji="0" lang="ja-JP" altLang="en-US" sz="28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災害対策基本法において、</a:t>
            </a:r>
            <a:r>
              <a:rPr lang="ja-JP" altLang="en-US" sz="28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自主防災組織は</a:t>
            </a:r>
            <a:r>
              <a:rPr lang="ja-JP" altLang="en-US" sz="2800" dirty="0" smtClean="0">
                <a:solidFill>
                  <a:srgbClr val="FF0000"/>
                </a:solidFill>
                <a:latin typeface="HGP創英角ｺﾞｼｯｸUB" panose="020B0900000000000000" pitchFamily="50" charset="-128"/>
                <a:ea typeface="HGP創英角ｺﾞｼｯｸUB" panose="020B0900000000000000" pitchFamily="50" charset="-128"/>
              </a:rPr>
              <a:t>住民の「</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隣保協同の精神</a:t>
            </a:r>
            <a:r>
              <a:rPr lang="ja-JP" altLang="en-US" sz="2800" dirty="0" smtClean="0">
                <a:solidFill>
                  <a:srgbClr val="FF0000"/>
                </a:solidFill>
                <a:latin typeface="HGP創英角ｺﾞｼｯｸUB" panose="020B0900000000000000" pitchFamily="50" charset="-128"/>
                <a:ea typeface="HGP創英角ｺﾞｼｯｸUB" panose="020B0900000000000000" pitchFamily="50" charset="-128"/>
              </a:rPr>
              <a:t>」に基づく自発的な防災組織</a:t>
            </a:r>
            <a:r>
              <a:rPr lang="ja-JP" altLang="en-US" sz="28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と</a:t>
            </a:r>
            <a:r>
              <a:rPr kumimoji="0" lang="ja-JP" altLang="en-US" sz="28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定められています。</a:t>
            </a:r>
            <a:endParaRPr kumimoji="0" lang="ja-JP" altLang="en-US" sz="28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自主防災組織とは：　</a:t>
            </a:r>
            <a:r>
              <a:rPr lang="zh-TW"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a:t>
            </a:r>
            <a:r>
              <a:rPr lang="zh-TW"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対策</a:t>
            </a:r>
            <a:r>
              <a:rPr lang="zh-TW"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基本法</a:t>
            </a:r>
            <a:r>
              <a:rPr lang="ja-JP" altLang="en-US" sz="2800" dirty="0" err="1"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での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定義</a:t>
            </a:r>
            <a:endParaRPr lang="zh-TW"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63</a:t>
            </a:r>
            <a:endParaRPr kumimoji="1" lang="ja-JP" altLang="en-US" dirty="0"/>
          </a:p>
        </p:txBody>
      </p:sp>
    </p:spTree>
    <p:extLst>
      <p:ext uri="{BB962C8B-B14F-4D97-AF65-F5344CB8AC3E}">
        <p14:creationId xmlns:p14="http://schemas.microsoft.com/office/powerpoint/2010/main" val="1988179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2566" t="27553" r="14288" b="17915"/>
          <a:stretch/>
        </p:blipFill>
        <p:spPr>
          <a:xfrm>
            <a:off x="1035903" y="1097280"/>
            <a:ext cx="10092881" cy="4337757"/>
          </a:xfrm>
          <a:prstGeom prst="rect">
            <a:avLst/>
          </a:prstGeom>
        </p:spPr>
      </p:pic>
      <p:sp>
        <p:nvSpPr>
          <p:cNvPr id="10"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自主防災組織とは：　</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隣保</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協同の</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精神</a:t>
            </a:r>
            <a:endPar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11" name="四角形: 角を丸くする 17">
            <a:extLst>
              <a:ext uri="{FF2B5EF4-FFF2-40B4-BE49-F238E27FC236}">
                <a16:creationId xmlns:a16="http://schemas.microsoft.com/office/drawing/2014/main" id="{7DA26AEE-E87D-4D15-9ACE-222C7760E2F5}"/>
              </a:ext>
            </a:extLst>
          </p:cNvPr>
          <p:cNvSpPr/>
          <p:nvPr/>
        </p:nvSpPr>
        <p:spPr>
          <a:xfrm>
            <a:off x="922020" y="5412177"/>
            <a:ext cx="10359390" cy="123087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lvl="0" algn="just">
              <a:lnSpc>
                <a:spcPct val="130000"/>
              </a:lnSpc>
            </a:pPr>
            <a:r>
              <a:rPr lang="ja-JP" altLang="en-US" sz="2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災害によって地域が孤立した場合には、</a:t>
            </a:r>
            <a:r>
              <a:rPr lang="ja-JP" altLang="en-US" sz="2300" dirty="0">
                <a:solidFill>
                  <a:srgbClr val="FF0000"/>
                </a:solidFill>
                <a:latin typeface="HGP創英角ｺﾞｼｯｸUB" panose="020B0900000000000000" pitchFamily="50" charset="-128"/>
                <a:ea typeface="HGP創英角ｺﾞｼｯｸUB" panose="020B0900000000000000" pitchFamily="50" charset="-128"/>
              </a:rPr>
              <a:t>普段から生活環境を共有している住民同士が相互に</a:t>
            </a:r>
            <a:r>
              <a:rPr lang="ja-JP" altLang="en-US" sz="2300" dirty="0" smtClean="0">
                <a:solidFill>
                  <a:srgbClr val="FF0000"/>
                </a:solidFill>
                <a:latin typeface="HGP創英角ｺﾞｼｯｸUB" panose="020B0900000000000000" pitchFamily="50" charset="-128"/>
                <a:ea typeface="HGP創英角ｺﾞｼｯｸUB" panose="020B0900000000000000" pitchFamily="50" charset="-128"/>
              </a:rPr>
              <a:t>協力し合うこと</a:t>
            </a:r>
            <a:r>
              <a:rPr lang="ja-JP" altLang="en-US" sz="2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 （共助） が被害軽減</a:t>
            </a:r>
            <a:r>
              <a:rPr lang="ja-JP" altLang="en-US" sz="2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の</a:t>
            </a:r>
            <a:r>
              <a:rPr lang="ja-JP" altLang="en-US" sz="2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ための最も</a:t>
            </a:r>
            <a:r>
              <a:rPr lang="ja-JP" altLang="en-US" sz="2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重要な行動となります。</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64</a:t>
            </a:r>
            <a:endParaRPr kumimoji="1" lang="ja-JP" altLang="en-US" dirty="0"/>
          </a:p>
        </p:txBody>
      </p:sp>
    </p:spTree>
    <p:extLst>
      <p:ext uri="{BB962C8B-B14F-4D97-AF65-F5344CB8AC3E}">
        <p14:creationId xmlns:p14="http://schemas.microsoft.com/office/powerpoint/2010/main" val="7079100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r>
              <a:rPr kumimoji="1" lang="ja-JP" altLang="en-US" sz="2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 地域ぐるみ</a:t>
            </a:r>
            <a:r>
              <a:rPr kumimoji="1" lang="ja-JP" altLang="en-US" sz="2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での避難体制</a:t>
            </a:r>
            <a:endParaRPr kumimoji="1" lang="en-US" altLang="ja-JP" sz="2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r>
              <a:rPr kumimoji="1" lang="zh-TW" altLang="en-US" sz="24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東広島市</a:t>
            </a:r>
            <a:r>
              <a:rPr kumimoji="1" lang="zh-TW" altLang="en-US"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黒瀬町洋国団地</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24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広島県</a:t>
            </a:r>
            <a:r>
              <a:rPr kumimoji="1" lang="en-US" altLang="ja-JP"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a:r>
            <a:br>
              <a:rPr kumimoji="1" lang="en-US" altLang="ja-JP"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br>
            <a:endPar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l" defTabSz="914400" rtl="0" eaLnBrk="1" fontAlgn="auto" latinLnBrk="0" hangingPunct="1">
              <a:lnSpc>
                <a:spcPct val="120000"/>
              </a:lnSpc>
              <a:spcBef>
                <a:spcPts val="1000"/>
              </a:spcBef>
              <a:spcAft>
                <a:spcPts val="0"/>
              </a:spcAft>
              <a:buClrTx/>
              <a:buSzTx/>
              <a:buFont typeface="Wingdings" panose="05000000000000000000" pitchFamily="2" charset="2"/>
              <a:buChar char="l"/>
              <a:tabLst/>
              <a:defRPr/>
            </a:pP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2" name="正方形/長方形 11">
            <a:extLst>
              <a:ext uri="{FF2B5EF4-FFF2-40B4-BE49-F238E27FC236}">
                <a16:creationId xmlns:a16="http://schemas.microsoft.com/office/drawing/2014/main" id="{7C0B5A08-6C2A-4D13-8893-CD76884BA6DD}"/>
              </a:ext>
            </a:extLst>
          </p:cNvPr>
          <p:cNvSpPr/>
          <p:nvPr/>
        </p:nvSpPr>
        <p:spPr>
          <a:xfrm>
            <a:off x="2002420" y="2199190"/>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222337" y="2330068"/>
            <a:ext cx="7669293" cy="1499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marR="0" lvl="0" indent="-342900" algn="l" defTabSz="457200" rtl="0" eaLnBrk="1" fontAlgn="auto" latinLnBrk="0" hangingPunct="1">
              <a:lnSpc>
                <a:spcPct val="130000"/>
              </a:lnSpc>
              <a:spcBef>
                <a:spcPts val="0"/>
              </a:spcBef>
              <a:spcAft>
                <a:spcPts val="600"/>
              </a:spcAft>
              <a:buClrTx/>
              <a:buSzTx/>
              <a:buFont typeface="HGPｺﾞｼｯｸE" panose="020B0900000000000000" pitchFamily="50" charset="-128"/>
              <a:buChar char="○"/>
              <a:tabLst/>
              <a:defRPr/>
            </a:pP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平成</a:t>
            </a:r>
            <a:r>
              <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30</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年</a:t>
            </a:r>
            <a:r>
              <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7</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月豪雨で土石流による被害を受けたが、住民で支え合って事前に避難したため、死者やけが人がゼロだった。</a:t>
            </a:r>
            <a:endPar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342900" marR="0" lvl="0" indent="-342900" algn="l" defTabSz="457200" rtl="0" eaLnBrk="1" fontAlgn="auto" latinLnBrk="0" hangingPunct="1">
              <a:lnSpc>
                <a:spcPct val="130000"/>
              </a:lnSpc>
              <a:spcBef>
                <a:spcPts val="0"/>
              </a:spcBef>
              <a:spcAft>
                <a:spcPts val="600"/>
              </a:spcAft>
              <a:buClrTx/>
              <a:buSzTx/>
              <a:buFont typeface="HGPｺﾞｼｯｸE" panose="020B0900000000000000" pitchFamily="50" charset="-128"/>
              <a:buChar char="○"/>
              <a:tabLst/>
              <a:defRPr/>
            </a:pP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要配慮者を含む７名が避難準備の発令前に自主的に避難した。この時、自治会で事前に決めていた要配慮者を支援する担当者が避難の補助を</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した</a:t>
            </a:r>
            <a:r>
              <a:rPr lang="ja-JP" altLang="en-US" dirty="0" err="1">
                <a:solidFill>
                  <a:prstClr val="black">
                    <a:lumMod val="75000"/>
                    <a:lumOff val="25000"/>
                  </a:prstClr>
                </a:solidFill>
                <a:latin typeface="HGPｺﾞｼｯｸE" panose="020B0900000000000000" pitchFamily="50" charset="-128"/>
                <a:ea typeface="HGPｺﾞｼｯｸE" panose="020B0900000000000000" pitchFamily="50" charset="-128"/>
              </a:rPr>
              <a:t>。</a:t>
            </a:r>
            <a:endPar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3" name="テキスト ボックス 2">
            <a:extLst>
              <a:ext uri="{FF2B5EF4-FFF2-40B4-BE49-F238E27FC236}">
                <a16:creationId xmlns:a16="http://schemas.microsoft.com/office/drawing/2014/main" id="{6A839077-C588-48ED-847B-2880B510E75C}"/>
              </a:ext>
            </a:extLst>
          </p:cNvPr>
          <p:cNvSpPr txBox="1"/>
          <p:nvPr/>
        </p:nvSpPr>
        <p:spPr>
          <a:xfrm>
            <a:off x="2164587" y="5975150"/>
            <a:ext cx="3969996" cy="471604"/>
          </a:xfrm>
          <a:prstGeom prst="rect">
            <a:avLst/>
          </a:prstGeom>
          <a:noFill/>
        </p:spPr>
        <p:txBody>
          <a:bodyPr wrap="square" rtlCol="0">
            <a:spAutoFit/>
          </a:bodyPr>
          <a:lstStyle/>
          <a:p>
            <a:pPr marL="358775" marR="0" lvl="0" indent="-358775" algn="l" defTabSz="457200" rtl="0" eaLnBrk="1" fontAlgn="auto" latinLnBrk="0" hangingPunct="1">
              <a:lnSpc>
                <a:spcPct val="12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参考：内閣府「平成</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30</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年７月豪雨を踏まえた水害・土砂災害からの避難のあり方について（報告）</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参考資料</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p>
        </p:txBody>
      </p:sp>
      <p:sp>
        <p:nvSpPr>
          <p:cNvPr id="6" name="テキスト ボックス 5">
            <a:extLst>
              <a:ext uri="{FF2B5EF4-FFF2-40B4-BE49-F238E27FC236}">
                <a16:creationId xmlns:a16="http://schemas.microsoft.com/office/drawing/2014/main" id="{9152B334-6F7F-4D55-873E-6328075AC1B4}"/>
              </a:ext>
            </a:extLst>
          </p:cNvPr>
          <p:cNvSpPr txBox="1"/>
          <p:nvPr/>
        </p:nvSpPr>
        <p:spPr>
          <a:xfrm>
            <a:off x="3284574" y="1457962"/>
            <a:ext cx="96738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くろせ　</a:t>
            </a:r>
            <a:r>
              <a:rPr kumimoji="0" lang="ja-JP" altLang="en-US" sz="1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ちょう</a:t>
            </a:r>
            <a:endParaRPr kumimoji="0" lang="ja-JP" altLang="en-US" sz="1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7" name="テキスト ボックス 16">
            <a:extLst>
              <a:ext uri="{FF2B5EF4-FFF2-40B4-BE49-F238E27FC236}">
                <a16:creationId xmlns:a16="http://schemas.microsoft.com/office/drawing/2014/main" id="{86A2E5A3-4D56-4850-921A-461C6434FAAD}"/>
              </a:ext>
            </a:extLst>
          </p:cNvPr>
          <p:cNvSpPr txBox="1"/>
          <p:nvPr/>
        </p:nvSpPr>
        <p:spPr>
          <a:xfrm>
            <a:off x="4152900" y="1457578"/>
            <a:ext cx="93721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ようこく</a:t>
            </a:r>
          </a:p>
        </p:txBody>
      </p:sp>
      <p:grpSp>
        <p:nvGrpSpPr>
          <p:cNvPr id="10" name="グループ化 9">
            <a:extLst>
              <a:ext uri="{FF2B5EF4-FFF2-40B4-BE49-F238E27FC236}">
                <a16:creationId xmlns:a16="http://schemas.microsoft.com/office/drawing/2014/main" id="{518BD170-D2BE-4667-9D3B-8C0ACDD5FA03}"/>
              </a:ext>
            </a:extLst>
          </p:cNvPr>
          <p:cNvGrpSpPr/>
          <p:nvPr/>
        </p:nvGrpSpPr>
        <p:grpSpPr>
          <a:xfrm>
            <a:off x="6332043" y="4046685"/>
            <a:ext cx="3379116" cy="2363990"/>
            <a:chOff x="4572000" y="3403803"/>
            <a:chExt cx="3756939" cy="2628311"/>
          </a:xfrm>
        </p:grpSpPr>
        <p:pic>
          <p:nvPicPr>
            <p:cNvPr id="5" name="図 4">
              <a:extLst>
                <a:ext uri="{FF2B5EF4-FFF2-40B4-BE49-F238E27FC236}">
                  <a16:creationId xmlns:a16="http://schemas.microsoft.com/office/drawing/2014/main" id="{4E7575F6-1DC4-49BD-88F4-DC4AF33D616B}"/>
                </a:ext>
              </a:extLst>
            </p:cNvPr>
            <p:cNvPicPr>
              <a:picLocks noChangeAspect="1"/>
            </p:cNvPicPr>
            <p:nvPr/>
          </p:nvPicPr>
          <p:blipFill>
            <a:blip r:embed="rId3"/>
            <a:stretch>
              <a:fillRect/>
            </a:stretch>
          </p:blipFill>
          <p:spPr>
            <a:xfrm>
              <a:off x="4572000" y="3403803"/>
              <a:ext cx="3756939" cy="2628311"/>
            </a:xfrm>
            <a:prstGeom prst="rect">
              <a:avLst/>
            </a:prstGeom>
          </p:spPr>
        </p:pic>
        <p:sp>
          <p:nvSpPr>
            <p:cNvPr id="9" name="楕円 8">
              <a:extLst>
                <a:ext uri="{FF2B5EF4-FFF2-40B4-BE49-F238E27FC236}">
                  <a16:creationId xmlns:a16="http://schemas.microsoft.com/office/drawing/2014/main" id="{50124A79-F89E-4323-9FD8-0426DBD3BCF4}"/>
                </a:ext>
              </a:extLst>
            </p:cNvPr>
            <p:cNvSpPr/>
            <p:nvPr/>
          </p:nvSpPr>
          <p:spPr>
            <a:xfrm rot="20589972">
              <a:off x="5581515" y="4243508"/>
              <a:ext cx="382521" cy="754936"/>
            </a:xfrm>
            <a:prstGeom prst="ellipse">
              <a:avLst/>
            </a:prstGeom>
            <a:noFill/>
            <a:ln w="28575">
              <a:solidFill>
                <a:srgbClr val="FF2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6175BCA0-6E7D-4879-BEE1-6251A342F7A8}"/>
              </a:ext>
            </a:extLst>
          </p:cNvPr>
          <p:cNvSpPr txBox="1"/>
          <p:nvPr/>
        </p:nvSpPr>
        <p:spPr>
          <a:xfrm>
            <a:off x="2222336" y="3941629"/>
            <a:ext cx="3797189" cy="1892826"/>
          </a:xfrm>
          <a:prstGeom prst="rect">
            <a:avLst/>
          </a:prstGeom>
          <a:noFill/>
        </p:spPr>
        <p:txBody>
          <a:bodyPr wrap="square" rtlCol="0">
            <a:spAutoFit/>
          </a:bodyPr>
          <a:lstStyle/>
          <a:p>
            <a:pPr marL="342900" marR="0" lvl="0" indent="-342900" algn="just" defTabSz="457200" rtl="0" eaLnBrk="1" fontAlgn="auto" latinLnBrk="0" hangingPunct="1">
              <a:lnSpc>
                <a:spcPct val="130000"/>
              </a:lnSpc>
              <a:spcBef>
                <a:spcPts val="0"/>
              </a:spcBef>
              <a:spcAft>
                <a:spcPts val="600"/>
              </a:spcAft>
              <a:buClrTx/>
              <a:buSzTx/>
              <a:buFont typeface="HGPｺﾞｼｯｸE" panose="020B0900000000000000" pitchFamily="50" charset="-128"/>
              <a:buChar char="○"/>
              <a:tabLst/>
              <a:defRPr/>
            </a:pP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平成</a:t>
            </a:r>
            <a:r>
              <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26</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年の災害を受け、防災に関する取組をはじめ、緊急告知ラジオの設置や民生委員等による高齢者・障がい者の避難を支援する担当を事前に決めて</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いた</a:t>
            </a:r>
            <a:endPar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実際</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の災害時における共助</a:t>
            </a:r>
          </a:p>
        </p:txBody>
      </p:sp>
      <p:sp>
        <p:nvSpPr>
          <p:cNvPr id="1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65</a:t>
            </a:r>
            <a:endParaRPr kumimoji="1" lang="ja-JP" altLang="en-US" dirty="0"/>
          </a:p>
        </p:txBody>
      </p:sp>
    </p:spTree>
    <p:extLst>
      <p:ext uri="{BB962C8B-B14F-4D97-AF65-F5344CB8AC3E}">
        <p14:creationId xmlns:p14="http://schemas.microsoft.com/office/powerpoint/2010/main" val="3068565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67068" y="923490"/>
            <a:ext cx="8657863" cy="5797985"/>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r>
              <a:rPr kumimoji="1" lang="ja-JP" altLang="en-US" sz="2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 地域住民による自主的な避難所開設と運営</a:t>
            </a:r>
            <a:endParaRPr kumimoji="1" lang="en-US" altLang="ja-JP" sz="2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木津川市：京都府</a:t>
            </a:r>
            <a:r>
              <a:rPr kumimoji="1" lang="en-US" altLang="ja-JP"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a:r>
            <a:br>
              <a:rPr kumimoji="1" lang="en-US" altLang="ja-JP"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br>
            <a:endParaRPr kumimoji="1" lang="ja-JP" altLang="en-US"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1" name="正方形/長方形 10">
            <a:extLst>
              <a:ext uri="{FF2B5EF4-FFF2-40B4-BE49-F238E27FC236}">
                <a16:creationId xmlns:a16="http://schemas.microsoft.com/office/drawing/2014/main" id="{2086BBD0-C758-43E9-967E-3FA3B81994F2}"/>
              </a:ext>
            </a:extLst>
          </p:cNvPr>
          <p:cNvSpPr/>
          <p:nvPr/>
        </p:nvSpPr>
        <p:spPr>
          <a:xfrm>
            <a:off x="2037144" y="2129742"/>
            <a:ext cx="8125428" cy="435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80000" rIns="252000" rtlCol="0" anchor="t"/>
          <a:lstStyle/>
          <a:p>
            <a:pPr marL="342900" marR="0" lvl="0" indent="-342900" algn="l" defTabSz="457200" rtl="0" eaLnBrk="1" fontAlgn="auto" latinLnBrk="0" hangingPunct="1">
              <a:lnSpc>
                <a:spcPct val="130000"/>
              </a:lnSpc>
              <a:spcBef>
                <a:spcPts val="0"/>
              </a:spcBef>
              <a:spcAft>
                <a:spcPts val="800"/>
              </a:spcAft>
              <a:buClrTx/>
              <a:buSzTx/>
              <a:buFont typeface="HGPｺﾞｼｯｸE" panose="020B0900000000000000" pitchFamily="50" charset="-128"/>
              <a:buChar char="○"/>
              <a:tabLst/>
              <a:defRPr/>
            </a:pP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自主防災組織</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が主体となり避難</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誘導と避難所の開設・運営を行うもので、特に、これまで未策定であった地域内の避難行動要領や自主的な避難所開設・運営要領を木津川市と連携し協議、構築を</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行った。</a:t>
            </a:r>
            <a:endParaRPr kumimoji="0" lang="en-US" altLang="ja-JP"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342900" marR="0" lvl="0" indent="-342900" algn="l" defTabSz="457200" rtl="0" eaLnBrk="1" fontAlgn="auto" latinLnBrk="0" hangingPunct="1">
              <a:lnSpc>
                <a:spcPct val="130000"/>
              </a:lnSpc>
              <a:spcBef>
                <a:spcPts val="0"/>
              </a:spcBef>
              <a:spcAft>
                <a:spcPts val="800"/>
              </a:spcAft>
              <a:buClrTx/>
              <a:buSzTx/>
              <a:buFont typeface="HGPｺﾞｼｯｸE" panose="020B0900000000000000" pitchFamily="50" charset="-128"/>
              <a:buChar char="○"/>
              <a:tabLst/>
              <a:defRPr/>
            </a:pP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市</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防災訓練で関係機関との連携も含め、実行動訓練を</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実施した。</a:t>
            </a:r>
            <a:endPar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テキスト ボックス 12">
            <a:extLst>
              <a:ext uri="{FF2B5EF4-FFF2-40B4-BE49-F238E27FC236}">
                <a16:creationId xmlns:a16="http://schemas.microsoft.com/office/drawing/2014/main" id="{6175BCA0-6E7D-4879-BEE1-6251A342F7A8}"/>
              </a:ext>
            </a:extLst>
          </p:cNvPr>
          <p:cNvSpPr txBox="1"/>
          <p:nvPr/>
        </p:nvSpPr>
        <p:spPr>
          <a:xfrm>
            <a:off x="2037143" y="3929142"/>
            <a:ext cx="4710898" cy="2252924"/>
          </a:xfrm>
          <a:prstGeom prst="rect">
            <a:avLst/>
          </a:prstGeom>
          <a:solidFill>
            <a:schemeClr val="bg1"/>
          </a:solidFill>
        </p:spPr>
        <p:txBody>
          <a:bodyPr wrap="square" lIns="252000" rIns="252000" rtlCol="0">
            <a:spAutoFit/>
          </a:bodyPr>
          <a:lstStyle/>
          <a:p>
            <a:pPr marL="342900" marR="0" lvl="0" indent="-342900" algn="just" defTabSz="457200" rtl="0" eaLnBrk="1" fontAlgn="auto" latinLnBrk="0" hangingPunct="1">
              <a:lnSpc>
                <a:spcPct val="130000"/>
              </a:lnSpc>
              <a:spcBef>
                <a:spcPts val="0"/>
              </a:spcBef>
              <a:spcAft>
                <a:spcPts val="800"/>
              </a:spcAft>
              <a:buClrTx/>
              <a:buSzTx/>
              <a:buFont typeface="HGPｺﾞｼｯｸE" panose="020B0900000000000000" pitchFamily="50" charset="-128"/>
              <a:buChar char="○"/>
              <a:tabLst/>
              <a:defRPr/>
            </a:pP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防災意識の向上を目的に各種団体と連携</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し、市内</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の催し会場にて防災イベント「防災ママフェス木津川」を開催し、防災用品の展示や外部特別</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講師を</a:t>
            </a:r>
            <a:r>
              <a:rPr kumimoji="0" lang="ja-JP" altLang="en-US"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招き防災講演会を行い、地域防災リーダーをはじめ多くの市民に参加して</a:t>
            </a:r>
            <a:r>
              <a:rPr kumimoji="0" lang="ja-JP" altLang="en-US"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もらう</a:t>
            </a:r>
            <a:endParaRPr kumimoji="0"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 </a:t>
            </a:r>
            <a:r>
              <a:rPr lang="ja-JP" altLang="en-US" sz="28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平時</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における自主防災組織の活動</a:t>
            </a:r>
            <a:r>
              <a:rPr lang="ja-JP" altLang="en-US" sz="1300" dirty="0">
                <a:solidFill>
                  <a:schemeClr val="bg1"/>
                </a:solidFill>
                <a:latin typeface="HGPｺﾞｼｯｸE" panose="020B0900000000000000" pitchFamily="50" charset="-128"/>
                <a:ea typeface="HGPｺﾞｼｯｸE" panose="020B0900000000000000" pitchFamily="50" charset="-128"/>
              </a:rPr>
              <a:t>　（令和元</a:t>
            </a:r>
            <a:r>
              <a:rPr lang="ja-JP" altLang="en-US" sz="1300" dirty="0" smtClean="0">
                <a:solidFill>
                  <a:schemeClr val="bg1"/>
                </a:solidFill>
                <a:latin typeface="HGPｺﾞｼｯｸE" panose="020B0900000000000000" pitchFamily="50" charset="-128"/>
                <a:ea typeface="HGPｺﾞｼｯｸE" panose="020B0900000000000000" pitchFamily="50" charset="-128"/>
              </a:rPr>
              <a:t>年度 自主</a:t>
            </a:r>
            <a:r>
              <a:rPr lang="ja-JP" altLang="en-US" sz="1300" dirty="0">
                <a:solidFill>
                  <a:schemeClr val="bg1"/>
                </a:solidFill>
                <a:latin typeface="HGPｺﾞｼｯｸE" panose="020B0900000000000000" pitchFamily="50" charset="-128"/>
                <a:ea typeface="HGPｺﾞｼｯｸE" panose="020B0900000000000000" pitchFamily="50" charset="-128"/>
              </a:rPr>
              <a:t>防災組織等のリーダー育成・連携促進支援事業</a:t>
            </a:r>
            <a:r>
              <a:rPr lang="ja-JP" altLang="en-US" sz="1300" dirty="0" smtClean="0">
                <a:solidFill>
                  <a:schemeClr val="bg1"/>
                </a:solidFill>
                <a:latin typeface="HGPｺﾞｼｯｸE" panose="020B0900000000000000" pitchFamily="50" charset="-128"/>
                <a:ea typeface="HGPｺﾞｼｯｸE" panose="020B0900000000000000" pitchFamily="50" charset="-128"/>
              </a:rPr>
              <a:t>）</a:t>
            </a:r>
            <a:endParaRPr lang="ja-JP" altLang="en-US" sz="1300" dirty="0">
              <a:solidFill>
                <a:schemeClr val="bg1"/>
              </a:solidFill>
              <a:latin typeface="HGPｺﾞｼｯｸE" panose="020B0900000000000000" pitchFamily="50" charset="-128"/>
              <a:ea typeface="HGPｺﾞｼｯｸE" panose="020B0900000000000000" pitchFamily="50" charset="-128"/>
            </a:endParaRPr>
          </a:p>
        </p:txBody>
      </p:sp>
      <p:pic>
        <p:nvPicPr>
          <p:cNvPr id="10" name="図 9">
            <a:extLst>
              <a:ext uri="{FF2B5EF4-FFF2-40B4-BE49-F238E27FC236}">
                <a16:creationId xmlns:a16="http://schemas.microsoft.com/office/drawing/2014/main" id="{79B19CD4-C8F9-4848-A221-F25C4C65B731}"/>
              </a:ext>
            </a:extLst>
          </p:cNvPr>
          <p:cNvPicPr>
            <a:picLocks noChangeAspect="1"/>
          </p:cNvPicPr>
          <p:nvPr/>
        </p:nvPicPr>
        <p:blipFill rotWithShape="1">
          <a:blip r:embed="rId3"/>
          <a:srcRect l="-1" r="219"/>
          <a:stretch/>
        </p:blipFill>
        <p:spPr>
          <a:xfrm>
            <a:off x="6857629" y="3945146"/>
            <a:ext cx="3060980" cy="2305183"/>
          </a:xfrm>
          <a:prstGeom prst="rect">
            <a:avLst/>
          </a:prstGeom>
        </p:spPr>
      </p:pic>
      <p:sp>
        <p:nvSpPr>
          <p:cNvPr id="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66</a:t>
            </a:r>
            <a:endParaRPr kumimoji="1" lang="ja-JP" altLang="en-US" dirty="0"/>
          </a:p>
        </p:txBody>
      </p:sp>
    </p:spTree>
    <p:extLst>
      <p:ext uri="{BB962C8B-B14F-4D97-AF65-F5344CB8AC3E}">
        <p14:creationId xmlns:p14="http://schemas.microsoft.com/office/powerpoint/2010/main" val="4148987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2491990" y="2743749"/>
            <a:ext cx="7214717" cy="1382481"/>
          </a:xfrm>
          <a:prstGeom prst="roundRect">
            <a:avLst>
              <a:gd name="adj" fmla="val 9822"/>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200" spc="600" dirty="0" smtClean="0">
                <a:solidFill>
                  <a:schemeClr val="bg1"/>
                </a:solidFill>
                <a:latin typeface="HGP創英角ｺﾞｼｯｸUB" panose="020B0900000000000000" pitchFamily="50" charset="-128"/>
                <a:ea typeface="HGP創英角ｺﾞｼｯｸUB" panose="020B0900000000000000" pitchFamily="50" charset="-128"/>
              </a:rPr>
              <a:t>地震災害</a:t>
            </a:r>
            <a:endParaRPr lang="ja-JP" altLang="en-US" sz="4200" spc="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a:t>
            </a:r>
          </a:p>
          <a:p>
            <a:endParaRPr kumimoji="1" lang="ja-JP" altLang="en-US" dirty="0"/>
          </a:p>
        </p:txBody>
      </p:sp>
    </p:spTree>
    <p:extLst>
      <p:ext uri="{BB962C8B-B14F-4D97-AF65-F5344CB8AC3E}">
        <p14:creationId xmlns:p14="http://schemas.microsoft.com/office/powerpoint/2010/main" val="25524409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lvl="0" algn="ctr">
              <a:lnSpc>
                <a:spcPct val="150000"/>
              </a:lnSpc>
            </a:pPr>
            <a:r>
              <a:rPr lang="ja-JP" altLang="en-US" sz="32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２．自主防災活動の</a:t>
            </a:r>
            <a:r>
              <a:rPr lang="ja-JP" altLang="en-US" sz="32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必要性　</a:t>
            </a:r>
            <a:r>
              <a:rPr lang="en-US" altLang="ja-JP" sz="32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 </a:t>
            </a:r>
            <a:r>
              <a:rPr lang="ja-JP" altLang="en-US" sz="32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a:t>
            </a: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592853" y="2361632"/>
            <a:ext cx="11002945" cy="2010166"/>
          </a:xfrm>
          <a:prstGeom prst="rect">
            <a:avLst/>
          </a:prstGeom>
          <a:noFill/>
        </p:spPr>
        <p:txBody>
          <a:bodyPr wrap="square" rtlCol="0">
            <a:spAutoFit/>
          </a:bodyPr>
          <a:lstStyle/>
          <a:p>
            <a:pPr lvl="0" algn="ctr">
              <a:lnSpc>
                <a:spcPct val="170000"/>
              </a:lnSpc>
            </a:pPr>
            <a:r>
              <a:rPr lang="ja-JP" altLang="en-US" sz="4000" spc="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災害</a:t>
            </a:r>
            <a:r>
              <a:rPr lang="ja-JP" altLang="en-US" sz="4000" spc="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時 （</a:t>
            </a:r>
            <a:r>
              <a:rPr lang="ja-JP" altLang="en-US" sz="4000" spc="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特に直前、直後</a:t>
            </a:r>
            <a:r>
              <a:rPr lang="ja-JP" altLang="en-US" sz="4000" spc="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 は、</a:t>
            </a:r>
            <a:endParaRPr lang="en-US" altLang="ja-JP" sz="4000" spc="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endParaRPr>
          </a:p>
          <a:p>
            <a:pPr lvl="0" algn="ctr">
              <a:lnSpc>
                <a:spcPct val="170000"/>
              </a:lnSpc>
            </a:pPr>
            <a:r>
              <a:rPr lang="ja-JP" altLang="en-US" sz="4000" spc="300" dirty="0" smtClean="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a:t>
            </a:r>
            <a:r>
              <a:rPr lang="ja-JP" altLang="en-US" sz="4000" spc="300" dirty="0">
                <a:solidFill>
                  <a:prstClr val="black">
                    <a:lumMod val="75000"/>
                    <a:lumOff val="25000"/>
                  </a:prstClr>
                </a:solidFill>
                <a:latin typeface="HGP創英角ｺﾞｼｯｸUB" panose="020B0900000000000000" pitchFamily="50" charset="-128"/>
                <a:ea typeface="HGP創英角ｺﾞｼｯｸUB" panose="020B0900000000000000" pitchFamily="50" charset="-128"/>
              </a:rPr>
              <a:t>自助」と「共助」の防災活動が重要です</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67</a:t>
            </a:r>
            <a:endParaRPr kumimoji="1" lang="ja-JP" altLang="en-US" dirty="0"/>
          </a:p>
        </p:txBody>
      </p:sp>
    </p:spTree>
    <p:extLst>
      <p:ext uri="{BB962C8B-B14F-4D97-AF65-F5344CB8AC3E}">
        <p14:creationId xmlns:p14="http://schemas.microsoft.com/office/powerpoint/2010/main" val="891088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277949"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発生している地震災害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pic>
        <p:nvPicPr>
          <p:cNvPr id="13" name="図 12" descr="港に停泊した船&#10;&#10;自動的に生成された説明">
            <a:extLst>
              <a:ext uri="{FF2B5EF4-FFF2-40B4-BE49-F238E27FC236}">
                <a16:creationId xmlns:a16="http://schemas.microsoft.com/office/drawing/2014/main" id="{14144636-8C6D-4118-844B-F43965A1731B}"/>
              </a:ext>
            </a:extLst>
          </p:cNvPr>
          <p:cNvPicPr>
            <a:picLocks/>
          </p:cNvPicPr>
          <p:nvPr/>
        </p:nvPicPr>
        <p:blipFill rotWithShape="1">
          <a:blip r:embed="rId3" cstate="hqprint">
            <a:extLst>
              <a:ext uri="{28A0092B-C50C-407E-A947-70E740481C1C}">
                <a14:useLocalDpi xmlns:a14="http://schemas.microsoft.com/office/drawing/2010/main" val="0"/>
              </a:ext>
            </a:extLst>
          </a:blip>
          <a:srcRect t="3542"/>
          <a:stretch/>
        </p:blipFill>
        <p:spPr>
          <a:xfrm>
            <a:off x="3937883" y="1364867"/>
            <a:ext cx="7728253" cy="5065318"/>
          </a:xfrm>
          <a:prstGeom prst="rect">
            <a:avLst/>
          </a:prstGeom>
        </p:spPr>
      </p:pic>
      <p:sp>
        <p:nvSpPr>
          <p:cNvPr id="32" name="テキスト ボックス 31">
            <a:extLst>
              <a:ext uri="{FF2B5EF4-FFF2-40B4-BE49-F238E27FC236}">
                <a16:creationId xmlns:a16="http://schemas.microsoft.com/office/drawing/2014/main" id="{A4F4E249-4E19-4281-B61F-5D66C924C53A}"/>
              </a:ext>
            </a:extLst>
          </p:cNvPr>
          <p:cNvSpPr txBox="1"/>
          <p:nvPr/>
        </p:nvSpPr>
        <p:spPr>
          <a:xfrm>
            <a:off x="555685" y="2480985"/>
            <a:ext cx="3110893" cy="32008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a:latin typeface="HGP創英角ｺﾞｼｯｸUB" panose="020B0900000000000000" pitchFamily="50" charset="-128"/>
                <a:ea typeface="HGP創英角ｺﾞｼｯｸUB" panose="020B0900000000000000" pitchFamily="50" charset="-128"/>
              </a:rPr>
              <a:t>事例</a:t>
            </a:r>
            <a:r>
              <a:rPr lang="ja-JP" altLang="en-US" sz="1600" dirty="0" smtClean="0">
                <a:latin typeface="HGP創英角ｺﾞｼｯｸUB" panose="020B0900000000000000" pitchFamily="50" charset="-128"/>
                <a:ea typeface="HGP創英角ｺﾞｼｯｸUB" panose="020B0900000000000000" pitchFamily="50" charset="-128"/>
              </a:rPr>
              <a:t>１）</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a:t>
            </a:r>
            <a:r>
              <a:rPr lang="zh-TW"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総務省消防庁</a:t>
            </a: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891363"/>
            <a:ext cx="3110893" cy="618054"/>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3600" dirty="0" smtClean="0">
                <a:latin typeface="HGP創英角ｺﾞｼｯｸUB" panose="020B0900000000000000" pitchFamily="50" charset="-128"/>
                <a:ea typeface="HGP創英角ｺﾞｼｯｸUB" panose="020B0900000000000000" pitchFamily="50" charset="-128"/>
              </a:rPr>
              <a:t>東日本大震災</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368589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en-US" altLang="ja-JP" sz="1600" dirty="0" smtClean="0">
                <a:latin typeface="HGP創英角ｺﾞｼｯｸUB" panose="020B0900000000000000" pitchFamily="50" charset="-128"/>
                <a:ea typeface="HGP創英角ｺﾞｼｯｸUB" panose="020B0900000000000000" pitchFamily="50" charset="-128"/>
              </a:rPr>
              <a:t>2011</a:t>
            </a:r>
            <a:r>
              <a:rPr lang="ja-JP" altLang="en-US" sz="1600" dirty="0" smtClean="0">
                <a:latin typeface="HGP創英角ｺﾞｼｯｸUB" panose="020B0900000000000000" pitchFamily="50" charset="-128"/>
                <a:ea typeface="HGP創英角ｺﾞｼｯｸUB" panose="020B0900000000000000" pitchFamily="50" charset="-128"/>
              </a:rPr>
              <a:t>年 （</a:t>
            </a:r>
            <a:r>
              <a:rPr lang="ja-JP" altLang="en-US" sz="1600" dirty="0">
                <a:latin typeface="HGP創英角ｺﾞｼｯｸUB" panose="020B0900000000000000" pitchFamily="50" charset="-128"/>
                <a:ea typeface="HGP創英角ｺﾞｼｯｸUB" panose="020B0900000000000000" pitchFamily="50" charset="-128"/>
              </a:rPr>
              <a:t>平成</a:t>
            </a:r>
            <a:r>
              <a:rPr lang="en-US" altLang="ja-JP" sz="1600" dirty="0">
                <a:latin typeface="HGP創英角ｺﾞｼｯｸUB" panose="020B0900000000000000" pitchFamily="50" charset="-128"/>
                <a:ea typeface="HGP創英角ｺﾞｼｯｸUB" panose="020B0900000000000000" pitchFamily="50" charset="-128"/>
              </a:rPr>
              <a:t>23</a:t>
            </a:r>
            <a:r>
              <a:rPr lang="ja-JP" altLang="en-US" sz="1600" dirty="0">
                <a:latin typeface="HGP創英角ｺﾞｼｯｸUB" panose="020B0900000000000000" pitchFamily="50" charset="-128"/>
                <a:ea typeface="HGP創英角ｺﾞｼｯｸUB" panose="020B0900000000000000" pitchFamily="50" charset="-128"/>
              </a:rPr>
              <a:t>年</a:t>
            </a:r>
            <a:r>
              <a:rPr lang="ja-JP" altLang="en-US" sz="1600" dirty="0" smtClean="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3</a:t>
            </a:r>
            <a:r>
              <a:rPr lang="ja-JP" altLang="en-US" sz="1600" dirty="0">
                <a:latin typeface="HGP創英角ｺﾞｼｯｸUB" panose="020B0900000000000000" pitchFamily="50" charset="-128"/>
                <a:ea typeface="HGP創英角ｺﾞｼｯｸUB" panose="020B0900000000000000" pitchFamily="50" charset="-128"/>
              </a:rPr>
              <a:t>月</a:t>
            </a:r>
            <a:r>
              <a:rPr lang="en-US" altLang="ja-JP" sz="1600" dirty="0">
                <a:latin typeface="HGP創英角ｺﾞｼｯｸUB" panose="020B0900000000000000" pitchFamily="50" charset="-128"/>
                <a:ea typeface="HGP創英角ｺﾞｼｯｸUB" panose="020B0900000000000000" pitchFamily="50" charset="-128"/>
              </a:rPr>
              <a:t>11</a:t>
            </a:r>
            <a:r>
              <a:rPr lang="ja-JP" altLang="en-US" sz="1600" dirty="0">
                <a:latin typeface="HGP創英角ｺﾞｼｯｸUB" panose="020B0900000000000000" pitchFamily="50" charset="-128"/>
                <a:ea typeface="HGP創英角ｺﾞｼｯｸUB" panose="020B0900000000000000" pitchFamily="50" charset="-128"/>
              </a:rPr>
              <a:t>日</a:t>
            </a:r>
          </a:p>
        </p:txBody>
      </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a:t>
            </a:r>
          </a:p>
          <a:p>
            <a:endParaRPr kumimoji="1" lang="ja-JP" altLang="en-US" dirty="0"/>
          </a:p>
        </p:txBody>
      </p:sp>
    </p:spTree>
    <p:extLst>
      <p:ext uri="{BB962C8B-B14F-4D97-AF65-F5344CB8AC3E}">
        <p14:creationId xmlns:p14="http://schemas.microsoft.com/office/powerpoint/2010/main" val="3997830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720000"/>
          </a:xfrm>
          <a:solidFill>
            <a:srgbClr val="35A16B"/>
          </a:solidFill>
        </p:spPr>
        <p:txBody>
          <a:bodyPr lIns="216000" tIns="0" rIns="216000" bIns="0">
            <a:normAutofit/>
          </a:bodyPr>
          <a:lstStyle/>
          <a:p>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555686" y="1364866"/>
            <a:ext cx="2277949" cy="845775"/>
          </a:xfrm>
          <a:ln>
            <a:solidFill>
              <a:schemeClr val="tx1">
                <a:lumMod val="75000"/>
                <a:lumOff val="25000"/>
              </a:schemeClr>
            </a:solidFill>
          </a:ln>
        </p:spPr>
        <p:txBody>
          <a:bodyPr lIns="180000" tIns="108000" rIns="180000" bIns="108000">
            <a:noAutofit/>
          </a:bodyPr>
          <a:lstStyle/>
          <a:p>
            <a:pPr marL="0" indent="0">
              <a:lnSpc>
                <a:spcPct val="100000"/>
              </a:lnSpc>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近年</a:t>
            </a:r>
            <a:r>
              <a:rPr lang="ja-JP" altLang="en-US"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、日本各地</a:t>
            </a: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a:t>
            </a:r>
            <a:endParaRPr lang="en-US" altLang="ja-JP"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marL="0" indent="0">
              <a:buNone/>
            </a:pPr>
            <a:r>
              <a:rPr lang="ja-JP" altLang="en-US" sz="16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発生している地震災害</a:t>
            </a:r>
            <a:endParaRPr lang="en-US" altLang="ja-JP" sz="1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555685" y="623577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写真：</a:t>
            </a:r>
            <a:r>
              <a:rPr lang="zh-TW"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総務省消防庁</a:t>
            </a:r>
            <a:r>
              <a:rPr lang="ja-JP" altLang="en-US" sz="1000" spc="300" dirty="0">
                <a:solidFill>
                  <a:schemeClr val="tx1">
                    <a:lumMod val="75000"/>
                    <a:lumOff val="25000"/>
                  </a:schemeClr>
                </a:solidFill>
                <a:latin typeface="HGPｺﾞｼｯｸM" panose="020B0600000000000000" pitchFamily="50" charset="-128"/>
                <a:ea typeface="HGPｺﾞｼｯｸM" panose="020B0600000000000000" pitchFamily="50" charset="-128"/>
              </a:rPr>
              <a:t>ホームページ</a:t>
            </a:r>
          </a:p>
        </p:txBody>
      </p:sp>
      <p:sp>
        <p:nvSpPr>
          <p:cNvPr id="8" name="テキスト ボックス 7">
            <a:extLst>
              <a:ext uri="{FF2B5EF4-FFF2-40B4-BE49-F238E27FC236}">
                <a16:creationId xmlns:a16="http://schemas.microsoft.com/office/drawing/2014/main" id="{A4F4E249-4E19-4281-B61F-5D66C924C53A}"/>
              </a:ext>
            </a:extLst>
          </p:cNvPr>
          <p:cNvSpPr txBox="1"/>
          <p:nvPr/>
        </p:nvSpPr>
        <p:spPr>
          <a:xfrm>
            <a:off x="555685" y="2480985"/>
            <a:ext cx="3110893" cy="27469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ja-JP" altLang="en-US" sz="1600" dirty="0" smtClean="0">
                <a:latin typeface="HGP創英角ｺﾞｼｯｸUB" panose="020B0900000000000000" pitchFamily="50" charset="-128"/>
                <a:ea typeface="HGP創英角ｺﾞｼｯｸUB" panose="020B0900000000000000" pitchFamily="50" charset="-128"/>
              </a:rPr>
              <a:t>事例２）</a:t>
            </a:r>
            <a:endParaRPr lang="en-US" altLang="ja-JP" sz="1600" dirty="0" smtClean="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4F4E249-4E19-4281-B61F-5D66C924C53A}"/>
              </a:ext>
            </a:extLst>
          </p:cNvPr>
          <p:cNvSpPr txBox="1"/>
          <p:nvPr/>
        </p:nvSpPr>
        <p:spPr>
          <a:xfrm>
            <a:off x="555685" y="2943913"/>
            <a:ext cx="3110893" cy="132959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平成２８年</a:t>
            </a:r>
            <a:endParaRPr lang="en-US" altLang="ja-JP" sz="3600" dirty="0" smtClean="0">
              <a:latin typeface="HGP創英角ｺﾞｼｯｸUB" panose="020B0900000000000000" pitchFamily="50" charset="-128"/>
              <a:ea typeface="HGP創英角ｺﾞｼｯｸUB" panose="020B0900000000000000" pitchFamily="50" charset="-128"/>
            </a:endParaRPr>
          </a:p>
          <a:p>
            <a:pPr algn="l">
              <a:lnSpc>
                <a:spcPct val="120000"/>
              </a:lnSpc>
            </a:pPr>
            <a:r>
              <a:rPr lang="ja-JP" altLang="en-US" sz="3600" dirty="0" smtClean="0">
                <a:latin typeface="HGP創英角ｺﾞｼｯｸUB" panose="020B0900000000000000" pitchFamily="50" charset="-128"/>
                <a:ea typeface="HGP創英角ｺﾞｼｯｸUB" panose="020B0900000000000000" pitchFamily="50" charset="-128"/>
              </a:rPr>
              <a:t>熊本地震</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A4F4E249-4E19-4281-B61F-5D66C924C53A}"/>
              </a:ext>
            </a:extLst>
          </p:cNvPr>
          <p:cNvSpPr txBox="1"/>
          <p:nvPr/>
        </p:nvSpPr>
        <p:spPr>
          <a:xfrm>
            <a:off x="555685" y="4379315"/>
            <a:ext cx="3249060" cy="32008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pPr algn="l">
              <a:lnSpc>
                <a:spcPct val="130000"/>
              </a:lnSpc>
            </a:pPr>
            <a:r>
              <a:rPr lang="en-US" altLang="ja-JP" sz="1600" dirty="0" smtClean="0">
                <a:latin typeface="HGP創英角ｺﾞｼｯｸUB" panose="020B0900000000000000" pitchFamily="50" charset="-128"/>
                <a:ea typeface="HGP創英角ｺﾞｼｯｸUB" panose="020B0900000000000000" pitchFamily="50" charset="-128"/>
              </a:rPr>
              <a:t>2016</a:t>
            </a:r>
            <a:r>
              <a:rPr lang="ja-JP" altLang="en-US" sz="1600" dirty="0" smtClean="0">
                <a:latin typeface="HGP創英角ｺﾞｼｯｸUB" panose="020B0900000000000000" pitchFamily="50" charset="-128"/>
                <a:ea typeface="HGP創英角ｺﾞｼｯｸUB" panose="020B0900000000000000" pitchFamily="50" charset="-128"/>
              </a:rPr>
              <a:t>年 </a:t>
            </a:r>
            <a:r>
              <a:rPr lang="ja-JP" altLang="en-US" sz="1400" dirty="0" smtClean="0">
                <a:latin typeface="HGP創英角ｺﾞｼｯｸUB" panose="020B0900000000000000" pitchFamily="50" charset="-128"/>
                <a:ea typeface="HGP創英角ｺﾞｼｯｸUB" panose="020B0900000000000000" pitchFamily="50" charset="-128"/>
              </a:rPr>
              <a:t>（</a:t>
            </a:r>
            <a:r>
              <a:rPr lang="ja-JP" altLang="en-US" sz="1400" dirty="0">
                <a:latin typeface="HGP創英角ｺﾞｼｯｸUB" panose="020B0900000000000000" pitchFamily="50" charset="-128"/>
                <a:ea typeface="HGP創英角ｺﾞｼｯｸUB" panose="020B0900000000000000" pitchFamily="50" charset="-128"/>
              </a:rPr>
              <a:t>平成</a:t>
            </a:r>
            <a:r>
              <a:rPr lang="en-US" altLang="ja-JP" sz="1400" dirty="0">
                <a:latin typeface="HGP創英角ｺﾞｼｯｸUB" panose="020B0900000000000000" pitchFamily="50" charset="-128"/>
                <a:ea typeface="HGP創英角ｺﾞｼｯｸUB" panose="020B0900000000000000" pitchFamily="50" charset="-128"/>
              </a:rPr>
              <a:t>28</a:t>
            </a:r>
            <a:r>
              <a:rPr lang="ja-JP" altLang="en-US" sz="1400" dirty="0">
                <a:latin typeface="HGP創英角ｺﾞｼｯｸUB" panose="020B0900000000000000" pitchFamily="50" charset="-128"/>
                <a:ea typeface="HGP創英角ｺﾞｼｯｸUB" panose="020B0900000000000000" pitchFamily="50" charset="-128"/>
              </a:rPr>
              <a:t>年</a:t>
            </a:r>
            <a:r>
              <a:rPr lang="ja-JP" altLang="en-US" sz="1400" dirty="0" smtClean="0">
                <a:latin typeface="HGP創英角ｺﾞｼｯｸUB" panose="020B0900000000000000" pitchFamily="50" charset="-128"/>
                <a:ea typeface="HGP創英角ｺﾞｼｯｸUB" panose="020B0900000000000000" pitchFamily="50" charset="-128"/>
              </a:rPr>
              <a:t>） </a:t>
            </a:r>
            <a:r>
              <a:rPr lang="en-US" altLang="ja-JP" sz="1600" dirty="0" smtClean="0">
                <a:latin typeface="HGP創英角ｺﾞｼｯｸUB" panose="020B0900000000000000" pitchFamily="50" charset="-128"/>
                <a:ea typeface="HGP創英角ｺﾞｼｯｸUB" panose="020B0900000000000000" pitchFamily="50" charset="-128"/>
              </a:rPr>
              <a:t>4</a:t>
            </a:r>
            <a:r>
              <a:rPr lang="ja-JP" altLang="en-US" sz="1600" dirty="0">
                <a:latin typeface="HGP創英角ｺﾞｼｯｸUB" panose="020B0900000000000000" pitchFamily="50" charset="-128"/>
                <a:ea typeface="HGP創英角ｺﾞｼｯｸUB" panose="020B0900000000000000" pitchFamily="50" charset="-128"/>
              </a:rPr>
              <a:t>月</a:t>
            </a:r>
            <a:r>
              <a:rPr lang="en-US" altLang="ja-JP" sz="1600" dirty="0">
                <a:latin typeface="HGP創英角ｺﾞｼｯｸUB" panose="020B0900000000000000" pitchFamily="50" charset="-128"/>
                <a:ea typeface="HGP創英角ｺﾞｼｯｸUB" panose="020B0900000000000000" pitchFamily="50" charset="-128"/>
              </a:rPr>
              <a:t>14</a:t>
            </a:r>
            <a:r>
              <a:rPr lang="ja-JP" altLang="en-US" sz="1600" dirty="0">
                <a:latin typeface="HGP創英角ｺﾞｼｯｸUB" panose="020B0900000000000000" pitchFamily="50" charset="-128"/>
                <a:ea typeface="HGP創英角ｺﾞｼｯｸUB" panose="020B0900000000000000" pitchFamily="50" charset="-128"/>
              </a:rPr>
              <a:t>日以降</a:t>
            </a:r>
          </a:p>
        </p:txBody>
      </p:sp>
      <p:pic>
        <p:nvPicPr>
          <p:cNvPr id="12" name="図 11" descr="山の景色&#10;&#10;自動的に生成された説明">
            <a:extLst>
              <a:ext uri="{FF2B5EF4-FFF2-40B4-BE49-F238E27FC236}">
                <a16:creationId xmlns:a16="http://schemas.microsoft.com/office/drawing/2014/main" id="{CBCC2BCD-D4F1-47EF-B9AF-7879D55C092E}"/>
              </a:ext>
            </a:extLst>
          </p:cNvPr>
          <p:cNvPicPr>
            <a:picLocks/>
          </p:cNvPicPr>
          <p:nvPr/>
        </p:nvPicPr>
        <p:blipFill rotWithShape="1">
          <a:blip r:embed="rId3" cstate="hqprint">
            <a:extLst>
              <a:ext uri="{28A0092B-C50C-407E-A947-70E740481C1C}">
                <a14:useLocalDpi xmlns:a14="http://schemas.microsoft.com/office/drawing/2010/main" val="0"/>
              </a:ext>
            </a:extLst>
          </a:blip>
          <a:srcRect l="8296"/>
          <a:stretch/>
        </p:blipFill>
        <p:spPr>
          <a:xfrm>
            <a:off x="3937882" y="1364866"/>
            <a:ext cx="7728253" cy="5189759"/>
          </a:xfrm>
          <a:prstGeom prst="rect">
            <a:avLst/>
          </a:prstGeom>
        </p:spPr>
      </p:pic>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a:t>
            </a:r>
          </a:p>
          <a:p>
            <a:endParaRPr kumimoji="1" lang="ja-JP" altLang="en-US" dirty="0"/>
          </a:p>
        </p:txBody>
      </p:sp>
    </p:spTree>
    <p:extLst>
      <p:ext uri="{BB962C8B-B14F-4D97-AF65-F5344CB8AC3E}">
        <p14:creationId xmlns:p14="http://schemas.microsoft.com/office/powerpoint/2010/main" val="1590114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3233</TotalTime>
  <Words>9051</Words>
  <Application>Microsoft Office PowerPoint</Application>
  <PresentationFormat>ワイド画面</PresentationFormat>
  <Paragraphs>860</Paragraphs>
  <Slides>70</Slides>
  <Notes>70</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70</vt:i4>
      </vt:variant>
    </vt:vector>
  </HeadingPairs>
  <TitlesOfParts>
    <vt:vector size="87" baseType="lpstr">
      <vt:lpstr>HGPｺﾞｼｯｸE</vt:lpstr>
      <vt:lpstr>HGPｺﾞｼｯｸM</vt:lpstr>
      <vt:lpstr>HGP創英角ｺﾞｼｯｸUB</vt:lpstr>
      <vt:lpstr>HGSｺﾞｼｯｸE</vt:lpstr>
      <vt:lpstr>HG丸ｺﾞｼｯｸM-PRO</vt:lpstr>
      <vt:lpstr>ＭＳ Ｐゴシック</vt:lpstr>
      <vt:lpstr>ＭＳ ゴシック</vt:lpstr>
      <vt:lpstr>游ゴシック</vt:lpstr>
      <vt:lpstr>游ゴシック Light</vt:lpstr>
      <vt:lpstr>Arial</vt:lpstr>
      <vt:lpstr>Calibri</vt:lpstr>
      <vt:lpstr>Calibri Light</vt:lpstr>
      <vt:lpstr>Century</vt:lpstr>
      <vt:lpstr>Times New Roman</vt:lpstr>
      <vt:lpstr>Wingdings</vt:lpstr>
      <vt:lpstr>Office Theme</vt:lpstr>
      <vt:lpstr>Office テーマ</vt:lpstr>
      <vt:lpstr>防災リーダーの役割/住民(構成員)の自助意識を高めるには</vt:lpstr>
      <vt:lpstr>PowerPoint プレゼンテーション</vt:lpstr>
      <vt:lpstr>学習目標と内容</vt:lpstr>
      <vt:lpstr>１．わがまち （地域） の災害発生のおそれ </vt:lpstr>
      <vt:lpstr>PowerPoint プレゼンテーション</vt:lpstr>
      <vt:lpstr>PowerPoint プレゼンテーション</vt:lpstr>
      <vt:lpstr>PowerPoint プレゼンテーション</vt:lpstr>
      <vt:lpstr>災害発生のおそれを認識しておくことの重要性</vt:lpstr>
      <vt:lpstr>災害発生のおそれを認識しておくことの重要性</vt:lpstr>
      <vt:lpstr>災害発生のおそれを認識しておくことの重要性</vt:lpstr>
      <vt:lpstr>災害発生のおそれを認識しておくことの重要性</vt:lpstr>
      <vt:lpstr>PowerPoint プレゼンテーション</vt:lpstr>
      <vt:lpstr>災害発生のおそれを認識しておくことの重要性</vt:lpstr>
      <vt:lpstr>災害発生のおそれを認識しておくことの重要性</vt:lpstr>
      <vt:lpstr>災害発生のおそれを認識しておくことの重要性</vt:lpstr>
      <vt:lpstr>災害発生のおそれを認識しておくことの重要性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２．自主防災活動の必要性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220</cp:revision>
  <cp:lastPrinted>2020-11-09T05:55:20Z</cp:lastPrinted>
  <dcterms:created xsi:type="dcterms:W3CDTF">2020-10-03T01:56:16Z</dcterms:created>
  <dcterms:modified xsi:type="dcterms:W3CDTF">2021-03-18T09:11:38Z</dcterms:modified>
</cp:coreProperties>
</file>