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1"/>
    <p:sldMasterId id="2147483685" r:id="rId2"/>
  </p:sldMasterIdLst>
  <p:notesMasterIdLst>
    <p:notesMasterId r:id="rId48"/>
  </p:notesMasterIdLst>
  <p:handoutMasterIdLst>
    <p:handoutMasterId r:id="rId49"/>
  </p:handoutMasterIdLst>
  <p:sldIdLst>
    <p:sldId id="832" r:id="rId3"/>
    <p:sldId id="830" r:id="rId4"/>
    <p:sldId id="836" r:id="rId5"/>
    <p:sldId id="806" r:id="rId6"/>
    <p:sldId id="845" r:id="rId7"/>
    <p:sldId id="824" r:id="rId8"/>
    <p:sldId id="825" r:id="rId9"/>
    <p:sldId id="826" r:id="rId10"/>
    <p:sldId id="827" r:id="rId11"/>
    <p:sldId id="828" r:id="rId12"/>
    <p:sldId id="829" r:id="rId13"/>
    <p:sldId id="815" r:id="rId14"/>
    <p:sldId id="807" r:id="rId15"/>
    <p:sldId id="846" r:id="rId16"/>
    <p:sldId id="721" r:id="rId17"/>
    <p:sldId id="722" r:id="rId18"/>
    <p:sldId id="723" r:id="rId19"/>
    <p:sldId id="724" r:id="rId20"/>
    <p:sldId id="816" r:id="rId21"/>
    <p:sldId id="808" r:id="rId22"/>
    <p:sldId id="847" r:id="rId23"/>
    <p:sldId id="727" r:id="rId24"/>
    <p:sldId id="728" r:id="rId25"/>
    <p:sldId id="848" r:id="rId26"/>
    <p:sldId id="729" r:id="rId27"/>
    <p:sldId id="730" r:id="rId28"/>
    <p:sldId id="731" r:id="rId29"/>
    <p:sldId id="732" r:id="rId30"/>
    <p:sldId id="733" r:id="rId31"/>
    <p:sldId id="734" r:id="rId32"/>
    <p:sldId id="735" r:id="rId33"/>
    <p:sldId id="849" r:id="rId34"/>
    <p:sldId id="736" r:id="rId35"/>
    <p:sldId id="737" r:id="rId36"/>
    <p:sldId id="738" r:id="rId37"/>
    <p:sldId id="739" r:id="rId38"/>
    <p:sldId id="817" r:id="rId39"/>
    <p:sldId id="809" r:id="rId40"/>
    <p:sldId id="850" r:id="rId41"/>
    <p:sldId id="742" r:id="rId42"/>
    <p:sldId id="743" r:id="rId43"/>
    <p:sldId id="837" r:id="rId44"/>
    <p:sldId id="744" r:id="rId45"/>
    <p:sldId id="838" r:id="rId46"/>
    <p:sldId id="818" r:id="rId47"/>
  </p:sldIdLst>
  <p:sldSz cx="12192000" cy="6858000"/>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548235"/>
    <a:srgbClr val="52BBCE"/>
    <a:srgbClr val="35A16B"/>
    <a:srgbClr val="404040"/>
    <a:srgbClr val="DCE6F2"/>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242" autoAdjust="0"/>
    <p:restoredTop sz="78580" autoAdjust="0"/>
  </p:normalViewPr>
  <p:slideViewPr>
    <p:cSldViewPr snapToGrid="0">
      <p:cViewPr varScale="1">
        <p:scale>
          <a:sx n="54" d="100"/>
          <a:sy n="54" d="100"/>
        </p:scale>
        <p:origin x="796" y="44"/>
      </p:cViewPr>
      <p:guideLst/>
    </p:cSldViewPr>
  </p:slideViewPr>
  <p:outlineViewPr>
    <p:cViewPr>
      <p:scale>
        <a:sx n="33" d="100"/>
        <a:sy n="33" d="100"/>
      </p:scale>
      <p:origin x="0" y="-30804"/>
    </p:cViewPr>
  </p:outlineViewPr>
  <p:notesTextViewPr>
    <p:cViewPr>
      <p:scale>
        <a:sx n="1" d="1"/>
        <a:sy n="1" d="1"/>
      </p:scale>
      <p:origin x="0" y="0"/>
    </p:cViewPr>
  </p:notesTextViewPr>
  <p:notesViewPr>
    <p:cSldViewPr snapToGrid="0">
      <p:cViewPr>
        <p:scale>
          <a:sx n="100" d="100"/>
          <a:sy n="100" d="100"/>
        </p:scale>
        <p:origin x="3564" y="-53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193" Type="http://schemas.microsoft.com/office/2016/11/relationships/changesInfo" Target="changesInfos/changesInfo1.xml"/><Relationship Id="rId8" Type="http://schemas.openxmlformats.org/officeDocument/2006/relationships/slide" Target="slides/slide6.xml"/><Relationship Id="rId5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安斉 敏明" userId="1db150e35d8d8b0d" providerId="LiveId" clId="{1181563E-F58F-4F5C-BC1F-519A3B78A129}"/>
    <pc:docChg chg="undo custSel addSld delSld modSld">
      <pc:chgData name="安斉 敏明" userId="1db150e35d8d8b0d" providerId="LiveId" clId="{1181563E-F58F-4F5C-BC1F-519A3B78A129}" dt="2020-10-04T01:52:45.421" v="667" actId="20577"/>
      <pc:docMkLst>
        <pc:docMk/>
      </pc:docMkLst>
      <pc:sldChg chg="addSp delSp modSp mod">
        <pc:chgData name="安斉 敏明" userId="1db150e35d8d8b0d" providerId="LiveId" clId="{1181563E-F58F-4F5C-BC1F-519A3B78A129}" dt="2020-10-04T01:38:51.900" v="460" actId="1076"/>
        <pc:sldMkLst>
          <pc:docMk/>
          <pc:sldMk cId="1411500317" sldId="256"/>
        </pc:sldMkLst>
        <pc:spChg chg="del">
          <ac:chgData name="安斉 敏明" userId="1db150e35d8d8b0d" providerId="LiveId" clId="{1181563E-F58F-4F5C-BC1F-519A3B78A129}" dt="2020-10-04T00:51:28.307" v="65" actId="21"/>
          <ac:spMkLst>
            <pc:docMk/>
            <pc:sldMk cId="1411500317" sldId="256"/>
            <ac:spMk id="2" creationId="{C97175E8-E86A-44E5-9CDB-C50F194C90B5}"/>
          </ac:spMkLst>
        </pc:spChg>
        <pc:spChg chg="del">
          <ac:chgData name="安斉 敏明" userId="1db150e35d8d8b0d" providerId="LiveId" clId="{1181563E-F58F-4F5C-BC1F-519A3B78A129}" dt="2020-10-04T00:51:31.562" v="66" actId="21"/>
          <ac:spMkLst>
            <pc:docMk/>
            <pc:sldMk cId="1411500317" sldId="256"/>
            <ac:spMk id="3" creationId="{F4B56594-3577-41CF-BC16-9B8FAABB44E1}"/>
          </ac:spMkLst>
        </pc:spChg>
        <pc:spChg chg="add mod">
          <ac:chgData name="安斉 敏明" userId="1db150e35d8d8b0d" providerId="LiveId" clId="{1181563E-F58F-4F5C-BC1F-519A3B78A129}" dt="2020-10-04T01:38:51.900" v="460" actId="1076"/>
          <ac:spMkLst>
            <pc:docMk/>
            <pc:sldMk cId="1411500317" sldId="256"/>
            <ac:spMk id="4" creationId="{0095A4DC-7A7C-4178-A0C4-B46BA749A579}"/>
          </ac:spMkLst>
        </pc:spChg>
      </pc:sldChg>
      <pc:sldChg chg="addSp delSp modSp mod">
        <pc:chgData name="安斉 敏明" userId="1db150e35d8d8b0d" providerId="LiveId" clId="{1181563E-F58F-4F5C-BC1F-519A3B78A129}" dt="2020-10-04T00:58:35.123" v="163" actId="21"/>
        <pc:sldMkLst>
          <pc:docMk/>
          <pc:sldMk cId="438624456" sldId="258"/>
        </pc:sldMkLst>
        <pc:spChg chg="add del mod">
          <ac:chgData name="安斉 敏明" userId="1db150e35d8d8b0d" providerId="LiveId" clId="{1181563E-F58F-4F5C-BC1F-519A3B78A129}" dt="2020-10-03T08:36:43.761" v="61" actId="1076"/>
          <ac:spMkLst>
            <pc:docMk/>
            <pc:sldMk cId="438624456" sldId="258"/>
            <ac:spMk id="2" creationId="{15ECF400-F2FA-441D-8966-D6810F9DBF7C}"/>
          </ac:spMkLst>
        </pc:spChg>
        <pc:spChg chg="del mod">
          <ac:chgData name="安斉 敏明" userId="1db150e35d8d8b0d" providerId="LiveId" clId="{1181563E-F58F-4F5C-BC1F-519A3B78A129}" dt="2020-10-03T08:36:23.018" v="55" actId="21"/>
          <ac:spMkLst>
            <pc:docMk/>
            <pc:sldMk cId="438624456" sldId="258"/>
            <ac:spMk id="4" creationId="{922D8761-C1BF-4F08-AC7D-979B0340E90D}"/>
          </ac:spMkLst>
        </pc:spChg>
        <pc:spChg chg="add del mod">
          <ac:chgData name="安斉 敏明" userId="1db150e35d8d8b0d" providerId="LiveId" clId="{1181563E-F58F-4F5C-BC1F-519A3B78A129}" dt="2020-10-03T08:36:15.031" v="53" actId="21"/>
          <ac:spMkLst>
            <pc:docMk/>
            <pc:sldMk cId="438624456" sldId="258"/>
            <ac:spMk id="5" creationId="{887FA85C-521A-4FF9-A890-2549610960BD}"/>
          </ac:spMkLst>
        </pc:spChg>
        <pc:spChg chg="del">
          <ac:chgData name="安斉 敏明" userId="1db150e35d8d8b0d" providerId="LiveId" clId="{1181563E-F58F-4F5C-BC1F-519A3B78A129}" dt="2020-10-04T00:58:35.123" v="163" actId="21"/>
          <ac:spMkLst>
            <pc:docMk/>
            <pc:sldMk cId="438624456" sldId="258"/>
            <ac:spMk id="6" creationId="{E75E2C4D-3045-4D26-AEFC-15107BA2C3BF}"/>
          </ac:spMkLst>
        </pc:spChg>
        <pc:spChg chg="add mod">
          <ac:chgData name="安斉 敏明" userId="1db150e35d8d8b0d" providerId="LiveId" clId="{1181563E-F58F-4F5C-BC1F-519A3B78A129}" dt="2020-10-04T00:58:28.324" v="162"/>
          <ac:spMkLst>
            <pc:docMk/>
            <pc:sldMk cId="438624456" sldId="258"/>
            <ac:spMk id="7" creationId="{80850899-F0D1-475B-A930-73CF455B26EE}"/>
          </ac:spMkLst>
        </pc:spChg>
        <pc:spChg chg="add del mod">
          <ac:chgData name="安斉 敏明" userId="1db150e35d8d8b0d" providerId="LiveId" clId="{1181563E-F58F-4F5C-BC1F-519A3B78A129}" dt="2020-10-03T08:36:25.861" v="56" actId="21"/>
          <ac:spMkLst>
            <pc:docMk/>
            <pc:sldMk cId="438624456" sldId="258"/>
            <ac:spMk id="8" creationId="{E7436F80-4862-4947-A1FB-B9C516D8A7F0}"/>
          </ac:spMkLst>
        </pc:spChg>
      </pc:sldChg>
      <pc:sldChg chg="modSp mod modNotes">
        <pc:chgData name="安斉 敏明" userId="1db150e35d8d8b0d" providerId="LiveId" clId="{1181563E-F58F-4F5C-BC1F-519A3B78A129}" dt="2020-10-04T01:50:41.370" v="646" actId="1076"/>
        <pc:sldMkLst>
          <pc:docMk/>
          <pc:sldMk cId="1946850414" sldId="259"/>
        </pc:sldMkLst>
        <pc:spChg chg="mod">
          <ac:chgData name="安斉 敏明" userId="1db150e35d8d8b0d" providerId="LiveId" clId="{1181563E-F58F-4F5C-BC1F-519A3B78A129}" dt="2020-10-04T01:34:25.473" v="432" actId="14100"/>
          <ac:spMkLst>
            <pc:docMk/>
            <pc:sldMk cId="1946850414" sldId="259"/>
            <ac:spMk id="2" creationId="{33A83E2A-5351-4CA8-9D90-F4B4CA018E4D}"/>
          </ac:spMkLst>
        </pc:spChg>
        <pc:spChg chg="mod">
          <ac:chgData name="安斉 敏明" userId="1db150e35d8d8b0d" providerId="LiveId" clId="{1181563E-F58F-4F5C-BC1F-519A3B78A129}" dt="2020-10-04T01:18:57.968" v="375"/>
          <ac:spMkLst>
            <pc:docMk/>
            <pc:sldMk cId="1946850414" sldId="259"/>
            <ac:spMk id="4" creationId="{BE65018A-18EB-466D-BD4F-42CBE78EA1F8}"/>
          </ac:spMkLst>
        </pc:spChg>
      </pc:sldChg>
      <pc:sldChg chg="modSp mod modNotes">
        <pc:chgData name="安斉 敏明" userId="1db150e35d8d8b0d" providerId="LiveId" clId="{1181563E-F58F-4F5C-BC1F-519A3B78A129}" dt="2020-10-04T01:43:59.601" v="528" actId="14100"/>
        <pc:sldMkLst>
          <pc:docMk/>
          <pc:sldMk cId="2371627249" sldId="261"/>
        </pc:sldMkLst>
        <pc:spChg chg="mod">
          <ac:chgData name="安斉 敏明" userId="1db150e35d8d8b0d" providerId="LiveId" clId="{1181563E-F58F-4F5C-BC1F-519A3B78A129}" dt="2020-10-04T01:09:42.319" v="341" actId="20577"/>
          <ac:spMkLst>
            <pc:docMk/>
            <pc:sldMk cId="2371627249" sldId="261"/>
            <ac:spMk id="2" creationId="{00000000-0000-0000-0000-000000000000}"/>
          </ac:spMkLst>
        </pc:spChg>
        <pc:spChg chg="mod">
          <ac:chgData name="安斉 敏明" userId="1db150e35d8d8b0d" providerId="LiveId" clId="{1181563E-F58F-4F5C-BC1F-519A3B78A129}" dt="2020-10-04T01:18:57.968" v="375"/>
          <ac:spMkLst>
            <pc:docMk/>
            <pc:sldMk cId="2371627249" sldId="261"/>
            <ac:spMk id="4" creationId="{00000000-0000-0000-0000-000000000000}"/>
          </ac:spMkLst>
        </pc:spChg>
      </pc:sldChg>
      <pc:sldChg chg="modSp">
        <pc:chgData name="安斉 敏明" userId="1db150e35d8d8b0d" providerId="LiveId" clId="{1181563E-F58F-4F5C-BC1F-519A3B78A129}" dt="2020-10-04T01:18:57.968" v="375"/>
        <pc:sldMkLst>
          <pc:docMk/>
          <pc:sldMk cId="2931880175" sldId="274"/>
        </pc:sldMkLst>
        <pc:spChg chg="mod">
          <ac:chgData name="安斉 敏明" userId="1db150e35d8d8b0d" providerId="LiveId" clId="{1181563E-F58F-4F5C-BC1F-519A3B78A129}" dt="2020-10-04T01:18:57.968" v="375"/>
          <ac:spMkLst>
            <pc:docMk/>
            <pc:sldMk cId="2931880175" sldId="274"/>
            <ac:spMk id="2" creationId="{93334975-DAFC-4F74-98A6-EFBFA584F806}"/>
          </ac:spMkLst>
        </pc:spChg>
      </pc:sldChg>
      <pc:sldChg chg="modSp mod modNotes">
        <pc:chgData name="安斉 敏明" userId="1db150e35d8d8b0d" providerId="LiveId" clId="{1181563E-F58F-4F5C-BC1F-519A3B78A129}" dt="2020-10-04T01:46:22.094" v="575" actId="14100"/>
        <pc:sldMkLst>
          <pc:docMk/>
          <pc:sldMk cId="1486771289" sldId="291"/>
        </pc:sldMkLst>
        <pc:spChg chg="mod">
          <ac:chgData name="安斉 敏明" userId="1db150e35d8d8b0d" providerId="LiveId" clId="{1181563E-F58F-4F5C-BC1F-519A3B78A129}" dt="2020-10-04T01:05:52.461" v="308"/>
          <ac:spMkLst>
            <pc:docMk/>
            <pc:sldMk cId="1486771289" sldId="291"/>
            <ac:spMk id="2" creationId="{8A74BECF-FCC5-42B1-953E-7F05F42396F8}"/>
          </ac:spMkLst>
        </pc:spChg>
        <pc:spChg chg="mod">
          <ac:chgData name="安斉 敏明" userId="1db150e35d8d8b0d" providerId="LiveId" clId="{1181563E-F58F-4F5C-BC1F-519A3B78A129}" dt="2020-10-04T01:18:57.968" v="375"/>
          <ac:spMkLst>
            <pc:docMk/>
            <pc:sldMk cId="1486771289" sldId="291"/>
            <ac:spMk id="4" creationId="{2BE7FF24-0CA5-44D0-BCBD-EBE1ED8643CF}"/>
          </ac:spMkLst>
        </pc:spChg>
        <pc:spChg chg="mod">
          <ac:chgData name="安斉 敏明" userId="1db150e35d8d8b0d" providerId="LiveId" clId="{1181563E-F58F-4F5C-BC1F-519A3B78A129}" dt="2020-10-04T01:05:59.408" v="309" actId="1076"/>
          <ac:spMkLst>
            <pc:docMk/>
            <pc:sldMk cId="1486771289" sldId="291"/>
            <ac:spMk id="54" creationId="{CC6E36B5-725A-4EE0-96CD-7BDFFC1852E1}"/>
          </ac:spMkLst>
        </pc:spChg>
      </pc:sldChg>
      <pc:sldChg chg="modSp">
        <pc:chgData name="安斉 敏明" userId="1db150e35d8d8b0d" providerId="LiveId" clId="{1181563E-F58F-4F5C-BC1F-519A3B78A129}" dt="2020-10-04T01:18:57.968" v="375"/>
        <pc:sldMkLst>
          <pc:docMk/>
          <pc:sldMk cId="4186533722" sldId="297"/>
        </pc:sldMkLst>
        <pc:spChg chg="mod">
          <ac:chgData name="安斉 敏明" userId="1db150e35d8d8b0d" providerId="LiveId" clId="{1181563E-F58F-4F5C-BC1F-519A3B78A129}" dt="2020-10-04T01:18:57.968" v="375"/>
          <ac:spMkLst>
            <pc:docMk/>
            <pc:sldMk cId="4186533722" sldId="297"/>
            <ac:spMk id="4" creationId="{97E8019D-5A5E-43AA-B3BB-6CD89776671C}"/>
          </ac:spMkLst>
        </pc:spChg>
      </pc:sldChg>
      <pc:sldChg chg="modSp mod modNotes">
        <pc:chgData name="安斉 敏明" userId="1db150e35d8d8b0d" providerId="LiveId" clId="{1181563E-F58F-4F5C-BC1F-519A3B78A129}" dt="2020-10-04T01:40:42.539" v="485" actId="14100"/>
        <pc:sldMkLst>
          <pc:docMk/>
          <pc:sldMk cId="1981354550" sldId="306"/>
        </pc:sldMkLst>
        <pc:spChg chg="mod">
          <ac:chgData name="安斉 敏明" userId="1db150e35d8d8b0d" providerId="LiveId" clId="{1181563E-F58F-4F5C-BC1F-519A3B78A129}" dt="2020-10-04T00:55:03.250" v="112" actId="14100"/>
          <ac:spMkLst>
            <pc:docMk/>
            <pc:sldMk cId="1981354550" sldId="306"/>
            <ac:spMk id="2" creationId="{814183DE-2743-42DE-8D0C-C20234B775DB}"/>
          </ac:spMkLst>
        </pc:spChg>
        <pc:spChg chg="mod">
          <ac:chgData name="安斉 敏明" userId="1db150e35d8d8b0d" providerId="LiveId" clId="{1181563E-F58F-4F5C-BC1F-519A3B78A129}" dt="2020-10-04T01:18:57.968" v="375"/>
          <ac:spMkLst>
            <pc:docMk/>
            <pc:sldMk cId="1981354550" sldId="306"/>
            <ac:spMk id="4" creationId="{6F320F18-6E0A-4F9B-BA5D-1AD068B9F009}"/>
          </ac:spMkLst>
        </pc:spChg>
      </pc:sldChg>
      <pc:sldChg chg="modSp mod modNotes">
        <pc:chgData name="安斉 敏明" userId="1db150e35d8d8b0d" providerId="LiveId" clId="{1181563E-F58F-4F5C-BC1F-519A3B78A129}" dt="2020-10-04T01:42:38.830" v="511" actId="14100"/>
        <pc:sldMkLst>
          <pc:docMk/>
          <pc:sldMk cId="2699346845" sldId="340"/>
        </pc:sldMkLst>
        <pc:spChg chg="mod">
          <ac:chgData name="安斉 敏明" userId="1db150e35d8d8b0d" providerId="LiveId" clId="{1181563E-F58F-4F5C-BC1F-519A3B78A129}" dt="2020-10-04T00:57:33.554" v="132"/>
          <ac:spMkLst>
            <pc:docMk/>
            <pc:sldMk cId="2699346845" sldId="340"/>
            <ac:spMk id="2" creationId="{BBB0A25D-76F0-4293-BF41-AA86F1928120}"/>
          </ac:spMkLst>
        </pc:spChg>
        <pc:spChg chg="mod">
          <ac:chgData name="安斉 敏明" userId="1db150e35d8d8b0d" providerId="LiveId" clId="{1181563E-F58F-4F5C-BC1F-519A3B78A129}" dt="2020-10-04T01:18:57.968" v="375"/>
          <ac:spMkLst>
            <pc:docMk/>
            <pc:sldMk cId="2699346845" sldId="340"/>
            <ac:spMk id="4" creationId="{C44275D4-CFA6-458C-94D8-618F669E47FD}"/>
          </ac:spMkLst>
        </pc:spChg>
      </pc:sldChg>
      <pc:sldChg chg="modSp mod modNotes">
        <pc:chgData name="安斉 敏明" userId="1db150e35d8d8b0d" providerId="LiveId" clId="{1181563E-F58F-4F5C-BC1F-519A3B78A129}" dt="2020-10-04T01:40:50.631" v="487" actId="14100"/>
        <pc:sldMkLst>
          <pc:docMk/>
          <pc:sldMk cId="2875871508" sldId="344"/>
        </pc:sldMkLst>
        <pc:spChg chg="mod">
          <ac:chgData name="安斉 敏明" userId="1db150e35d8d8b0d" providerId="LiveId" clId="{1181563E-F58F-4F5C-BC1F-519A3B78A129}" dt="2020-10-04T00:55:14.435" v="114" actId="14100"/>
          <ac:spMkLst>
            <pc:docMk/>
            <pc:sldMk cId="2875871508" sldId="344"/>
            <ac:spMk id="2" creationId="{814183DE-2743-42DE-8D0C-C20234B775DB}"/>
          </ac:spMkLst>
        </pc:spChg>
        <pc:spChg chg="mod">
          <ac:chgData name="安斉 敏明" userId="1db150e35d8d8b0d" providerId="LiveId" clId="{1181563E-F58F-4F5C-BC1F-519A3B78A129}" dt="2020-10-04T01:18:57.968" v="375"/>
          <ac:spMkLst>
            <pc:docMk/>
            <pc:sldMk cId="2875871508" sldId="344"/>
            <ac:spMk id="4" creationId="{6F320F18-6E0A-4F9B-BA5D-1AD068B9F009}"/>
          </ac:spMkLst>
        </pc:spChg>
      </pc:sldChg>
      <pc:sldChg chg="modSp modNotes">
        <pc:chgData name="安斉 敏明" userId="1db150e35d8d8b0d" providerId="LiveId" clId="{1181563E-F58F-4F5C-BC1F-519A3B78A129}" dt="2020-10-04T01:40:07.228" v="475" actId="14100"/>
        <pc:sldMkLst>
          <pc:docMk/>
          <pc:sldMk cId="1176119839" sldId="346"/>
        </pc:sldMkLst>
        <pc:spChg chg="mod">
          <ac:chgData name="安斉 敏明" userId="1db150e35d8d8b0d" providerId="LiveId" clId="{1181563E-F58F-4F5C-BC1F-519A3B78A129}" dt="2020-10-04T01:18:57.968" v="375"/>
          <ac:spMkLst>
            <pc:docMk/>
            <pc:sldMk cId="1176119839" sldId="346"/>
            <ac:spMk id="4" creationId="{97E8019D-5A5E-43AA-B3BB-6CD89776671C}"/>
          </ac:spMkLst>
        </pc:spChg>
      </pc:sldChg>
      <pc:sldChg chg="modSp mod modNotes">
        <pc:chgData name="安斉 敏明" userId="1db150e35d8d8b0d" providerId="LiveId" clId="{1181563E-F58F-4F5C-BC1F-519A3B78A129}" dt="2020-10-04T01:40:33.880" v="483" actId="1076"/>
        <pc:sldMkLst>
          <pc:docMk/>
          <pc:sldMk cId="2383681138" sldId="360"/>
        </pc:sldMkLst>
        <pc:spChg chg="mod">
          <ac:chgData name="安斉 敏明" userId="1db150e35d8d8b0d" providerId="LiveId" clId="{1181563E-F58F-4F5C-BC1F-519A3B78A129}" dt="2020-10-04T00:54:50.216" v="110" actId="14100"/>
          <ac:spMkLst>
            <pc:docMk/>
            <pc:sldMk cId="2383681138" sldId="360"/>
            <ac:spMk id="2" creationId="{814183DE-2743-42DE-8D0C-C20234B775DB}"/>
          </ac:spMkLst>
        </pc:spChg>
        <pc:spChg chg="mod">
          <ac:chgData name="安斉 敏明" userId="1db150e35d8d8b0d" providerId="LiveId" clId="{1181563E-F58F-4F5C-BC1F-519A3B78A129}" dt="2020-10-04T01:18:57.968" v="375"/>
          <ac:spMkLst>
            <pc:docMk/>
            <pc:sldMk cId="2383681138" sldId="360"/>
            <ac:spMk id="4" creationId="{6F320F18-6E0A-4F9B-BA5D-1AD068B9F009}"/>
          </ac:spMkLst>
        </pc:spChg>
      </pc:sldChg>
      <pc:sldChg chg="modSp modNotes">
        <pc:chgData name="安斉 敏明" userId="1db150e35d8d8b0d" providerId="LiveId" clId="{1181563E-F58F-4F5C-BC1F-519A3B78A129}" dt="2020-10-04T01:40:25.492" v="480" actId="1076"/>
        <pc:sldMkLst>
          <pc:docMk/>
          <pc:sldMk cId="3858599894" sldId="367"/>
        </pc:sldMkLst>
        <pc:spChg chg="mod">
          <ac:chgData name="安斉 敏明" userId="1db150e35d8d8b0d" providerId="LiveId" clId="{1181563E-F58F-4F5C-BC1F-519A3B78A129}" dt="2020-10-04T01:18:57.968" v="375"/>
          <ac:spMkLst>
            <pc:docMk/>
            <pc:sldMk cId="3858599894" sldId="367"/>
            <ac:spMk id="4" creationId="{996A9F17-DA35-440F-B87D-3D210C93A009}"/>
          </ac:spMkLst>
        </pc:spChg>
      </pc:sldChg>
      <pc:sldChg chg="delSp modNotes">
        <pc:chgData name="安斉 敏明" userId="1db150e35d8d8b0d" providerId="LiveId" clId="{1181563E-F58F-4F5C-BC1F-519A3B78A129}" dt="2020-10-04T01:42:15.012" v="503" actId="14100"/>
        <pc:sldMkLst>
          <pc:docMk/>
          <pc:sldMk cId="1761385684" sldId="372"/>
        </pc:sldMkLst>
        <pc:spChg chg="del">
          <ac:chgData name="安斉 敏明" userId="1db150e35d8d8b0d" providerId="LiveId" clId="{1181563E-F58F-4F5C-BC1F-519A3B78A129}" dt="2020-10-04T01:18:57.968" v="375"/>
          <ac:spMkLst>
            <pc:docMk/>
            <pc:sldMk cId="1761385684" sldId="372"/>
            <ac:spMk id="2" creationId="{55211609-CAB9-4123-8AAB-8A998328018B}"/>
          </ac:spMkLst>
        </pc:spChg>
      </pc:sldChg>
      <pc:sldChg chg="modSp mod modNotes">
        <pc:chgData name="安斉 敏明" userId="1db150e35d8d8b0d" providerId="LiveId" clId="{1181563E-F58F-4F5C-BC1F-519A3B78A129}" dt="2020-10-04T01:42:21.180" v="505" actId="14100"/>
        <pc:sldMkLst>
          <pc:docMk/>
          <pc:sldMk cId="2645192888" sldId="373"/>
        </pc:sldMkLst>
        <pc:spChg chg="mod">
          <ac:chgData name="安斉 敏明" userId="1db150e35d8d8b0d" providerId="LiveId" clId="{1181563E-F58F-4F5C-BC1F-519A3B78A129}" dt="2020-10-04T00:56:23.442" v="123" actId="14100"/>
          <ac:spMkLst>
            <pc:docMk/>
            <pc:sldMk cId="2645192888" sldId="373"/>
            <ac:spMk id="2" creationId="{5C70D3A5-2CCE-496C-8D55-8A6C982233D5}"/>
          </ac:spMkLst>
        </pc:spChg>
        <pc:spChg chg="mod">
          <ac:chgData name="安斉 敏明" userId="1db150e35d8d8b0d" providerId="LiveId" clId="{1181563E-F58F-4F5C-BC1F-519A3B78A129}" dt="2020-10-04T01:18:57.968" v="375"/>
          <ac:spMkLst>
            <pc:docMk/>
            <pc:sldMk cId="2645192888" sldId="373"/>
            <ac:spMk id="4" creationId="{CDBAE796-CAD4-40A3-ACE6-1E13E4CD6DE9}"/>
          </ac:spMkLst>
        </pc:spChg>
      </pc:sldChg>
      <pc:sldChg chg="modSp mod modNotes">
        <pc:chgData name="安斉 敏明" userId="1db150e35d8d8b0d" providerId="LiveId" clId="{1181563E-F58F-4F5C-BC1F-519A3B78A129}" dt="2020-10-04T01:42:26.763" v="507" actId="14100"/>
        <pc:sldMkLst>
          <pc:docMk/>
          <pc:sldMk cId="3363213144" sldId="374"/>
        </pc:sldMkLst>
        <pc:spChg chg="mod">
          <ac:chgData name="安斉 敏明" userId="1db150e35d8d8b0d" providerId="LiveId" clId="{1181563E-F58F-4F5C-BC1F-519A3B78A129}" dt="2020-10-04T00:56:41.978" v="126"/>
          <ac:spMkLst>
            <pc:docMk/>
            <pc:sldMk cId="3363213144" sldId="374"/>
            <ac:spMk id="2" creationId="{A2E003ED-F5CD-4CAE-ADF7-AC500A3C712C}"/>
          </ac:spMkLst>
        </pc:spChg>
        <pc:spChg chg="mod">
          <ac:chgData name="安斉 敏明" userId="1db150e35d8d8b0d" providerId="LiveId" clId="{1181563E-F58F-4F5C-BC1F-519A3B78A129}" dt="2020-10-04T01:18:57.968" v="375"/>
          <ac:spMkLst>
            <pc:docMk/>
            <pc:sldMk cId="3363213144" sldId="374"/>
            <ac:spMk id="4" creationId="{078C84F4-04C7-4E11-9FF5-F59483E7A380}"/>
          </ac:spMkLst>
        </pc:spChg>
      </pc:sldChg>
      <pc:sldChg chg="modSp mod modNotes">
        <pc:chgData name="安斉 敏明" userId="1db150e35d8d8b0d" providerId="LiveId" clId="{1181563E-F58F-4F5C-BC1F-519A3B78A129}" dt="2020-10-04T01:18:57.968" v="375"/>
        <pc:sldMkLst>
          <pc:docMk/>
          <pc:sldMk cId="3997830561" sldId="382"/>
        </pc:sldMkLst>
        <pc:spChg chg="mod">
          <ac:chgData name="安斉 敏明" userId="1db150e35d8d8b0d" providerId="LiveId" clId="{1181563E-F58F-4F5C-BC1F-519A3B78A129}" dt="2020-10-04T00:53:24.738" v="100" actId="14100"/>
          <ac:spMkLst>
            <pc:docMk/>
            <pc:sldMk cId="3997830561" sldId="382"/>
            <ac:spMk id="2" creationId="{465808B6-26C7-45D9-BA0B-9AB91975D867}"/>
          </ac:spMkLst>
        </pc:spChg>
        <pc:spChg chg="mod">
          <ac:chgData name="安斉 敏明" userId="1db150e35d8d8b0d" providerId="LiveId" clId="{1181563E-F58F-4F5C-BC1F-519A3B78A129}" dt="2020-10-04T01:18:57.968" v="375"/>
          <ac:spMkLst>
            <pc:docMk/>
            <pc:sldMk cId="3997830561" sldId="382"/>
            <ac:spMk id="4" creationId="{82088444-4A2C-4F10-9501-0DDC191B5C81}"/>
          </ac:spMkLst>
        </pc:spChg>
      </pc:sldChg>
      <pc:sldChg chg="modSp modNotes">
        <pc:chgData name="安斉 敏明" userId="1db150e35d8d8b0d" providerId="LiveId" clId="{1181563E-F58F-4F5C-BC1F-519A3B78A129}" dt="2020-10-04T01:39:36.661" v="467" actId="14100"/>
        <pc:sldMkLst>
          <pc:docMk/>
          <pc:sldMk cId="707089033" sldId="383"/>
        </pc:sldMkLst>
        <pc:spChg chg="mod">
          <ac:chgData name="安斉 敏明" userId="1db150e35d8d8b0d" providerId="LiveId" clId="{1181563E-F58F-4F5C-BC1F-519A3B78A129}" dt="2020-10-04T01:18:57.968" v="375"/>
          <ac:spMkLst>
            <pc:docMk/>
            <pc:sldMk cId="707089033" sldId="383"/>
            <ac:spMk id="4" creationId="{97E8019D-5A5E-43AA-B3BB-6CD89776671C}"/>
          </ac:spMkLst>
        </pc:spChg>
      </pc:sldChg>
      <pc:sldChg chg="modSp mod modNotes">
        <pc:chgData name="安斉 敏明" userId="1db150e35d8d8b0d" providerId="LiveId" clId="{1181563E-F58F-4F5C-BC1F-519A3B78A129}" dt="2020-10-04T01:39:28.131" v="464" actId="1036"/>
        <pc:sldMkLst>
          <pc:docMk/>
          <pc:sldMk cId="603938784" sldId="384"/>
        </pc:sldMkLst>
        <pc:spChg chg="mod">
          <ac:chgData name="安斉 敏明" userId="1db150e35d8d8b0d" providerId="LiveId" clId="{1181563E-F58F-4F5C-BC1F-519A3B78A129}" dt="2020-10-04T00:53:39.181" v="103" actId="14100"/>
          <ac:spMkLst>
            <pc:docMk/>
            <pc:sldMk cId="603938784" sldId="384"/>
            <ac:spMk id="2" creationId="{465808B6-26C7-45D9-BA0B-9AB91975D867}"/>
          </ac:spMkLst>
        </pc:spChg>
        <pc:spChg chg="mod">
          <ac:chgData name="安斉 敏明" userId="1db150e35d8d8b0d" providerId="LiveId" clId="{1181563E-F58F-4F5C-BC1F-519A3B78A129}" dt="2020-10-04T01:18:57.968" v="375"/>
          <ac:spMkLst>
            <pc:docMk/>
            <pc:sldMk cId="603938784" sldId="384"/>
            <ac:spMk id="4" creationId="{82088444-4A2C-4F10-9501-0DDC191B5C81}"/>
          </ac:spMkLst>
        </pc:spChg>
      </pc:sldChg>
      <pc:sldChg chg="modSp modNotes">
        <pc:chgData name="安斉 敏明" userId="1db150e35d8d8b0d" providerId="LiveId" clId="{1181563E-F58F-4F5C-BC1F-519A3B78A129}" dt="2020-10-04T01:40:59.520" v="489" actId="14100"/>
        <pc:sldMkLst>
          <pc:docMk/>
          <pc:sldMk cId="417225366" sldId="388"/>
        </pc:sldMkLst>
        <pc:spChg chg="mod">
          <ac:chgData name="安斉 敏明" userId="1db150e35d8d8b0d" providerId="LiveId" clId="{1181563E-F58F-4F5C-BC1F-519A3B78A129}" dt="2020-10-04T01:18:57.968" v="375"/>
          <ac:spMkLst>
            <pc:docMk/>
            <pc:sldMk cId="417225366" sldId="388"/>
            <ac:spMk id="4" creationId="{97E8019D-5A5E-43AA-B3BB-6CD89776671C}"/>
          </ac:spMkLst>
        </pc:spChg>
      </pc:sldChg>
      <pc:sldChg chg="modSp mod modNotes">
        <pc:chgData name="安斉 敏明" userId="1db150e35d8d8b0d" providerId="LiveId" clId="{1181563E-F58F-4F5C-BC1F-519A3B78A129}" dt="2020-10-04T01:41:23.319" v="495" actId="14100"/>
        <pc:sldMkLst>
          <pc:docMk/>
          <pc:sldMk cId="1199858020" sldId="391"/>
        </pc:sldMkLst>
        <pc:spChg chg="mod">
          <ac:chgData name="安斉 敏明" userId="1db150e35d8d8b0d" providerId="LiveId" clId="{1181563E-F58F-4F5C-BC1F-519A3B78A129}" dt="2020-10-04T00:55:53.492" v="117" actId="14100"/>
          <ac:spMkLst>
            <pc:docMk/>
            <pc:sldMk cId="1199858020" sldId="391"/>
            <ac:spMk id="2" creationId="{814183DE-2743-42DE-8D0C-C20234B775DB}"/>
          </ac:spMkLst>
        </pc:spChg>
        <pc:spChg chg="mod">
          <ac:chgData name="安斉 敏明" userId="1db150e35d8d8b0d" providerId="LiveId" clId="{1181563E-F58F-4F5C-BC1F-519A3B78A129}" dt="2020-10-04T01:18:57.968" v="375"/>
          <ac:spMkLst>
            <pc:docMk/>
            <pc:sldMk cId="1199858020" sldId="391"/>
            <ac:spMk id="4" creationId="{6F320F18-6E0A-4F9B-BA5D-1AD068B9F009}"/>
          </ac:spMkLst>
        </pc:spChg>
      </pc:sldChg>
      <pc:sldChg chg="modSp mod modNotes">
        <pc:chgData name="安斉 敏明" userId="1db150e35d8d8b0d" providerId="LiveId" clId="{1181563E-F58F-4F5C-BC1F-519A3B78A129}" dt="2020-10-04T01:41:38.574" v="498" actId="1035"/>
        <pc:sldMkLst>
          <pc:docMk/>
          <pc:sldMk cId="3821828154" sldId="393"/>
        </pc:sldMkLst>
        <pc:spChg chg="mod">
          <ac:chgData name="安斉 敏明" userId="1db150e35d8d8b0d" providerId="LiveId" clId="{1181563E-F58F-4F5C-BC1F-519A3B78A129}" dt="2020-10-04T00:56:06.746" v="120" actId="14100"/>
          <ac:spMkLst>
            <pc:docMk/>
            <pc:sldMk cId="3821828154" sldId="393"/>
            <ac:spMk id="2" creationId="{814183DE-2743-42DE-8D0C-C20234B775DB}"/>
          </ac:spMkLst>
        </pc:spChg>
        <pc:spChg chg="mod">
          <ac:chgData name="安斉 敏明" userId="1db150e35d8d8b0d" providerId="LiveId" clId="{1181563E-F58F-4F5C-BC1F-519A3B78A129}" dt="2020-10-04T01:18:57.968" v="375"/>
          <ac:spMkLst>
            <pc:docMk/>
            <pc:sldMk cId="3821828154" sldId="393"/>
            <ac:spMk id="4" creationId="{6F320F18-6E0A-4F9B-BA5D-1AD068B9F009}"/>
          </ac:spMkLst>
        </pc:spChg>
      </pc:sldChg>
      <pc:sldChg chg="modSp mod modClrScheme chgLayout modNotes">
        <pc:chgData name="安斉 敏明" userId="1db150e35d8d8b0d" providerId="LiveId" clId="{1181563E-F58F-4F5C-BC1F-519A3B78A129}" dt="2020-10-04T01:43:03.036" v="518" actId="14100"/>
        <pc:sldMkLst>
          <pc:docMk/>
          <pc:sldMk cId="2678049424" sldId="399"/>
        </pc:sldMkLst>
        <pc:spChg chg="mod ord">
          <ac:chgData name="安斉 敏明" userId="1db150e35d8d8b0d" providerId="LiveId" clId="{1181563E-F58F-4F5C-BC1F-519A3B78A129}" dt="2020-10-04T01:37:14.196" v="450" actId="700"/>
          <ac:spMkLst>
            <pc:docMk/>
            <pc:sldMk cId="2678049424" sldId="399"/>
            <ac:spMk id="4" creationId="{9A70C627-520D-4980-834C-D1568E04BDA8}"/>
          </ac:spMkLst>
        </pc:spChg>
      </pc:sldChg>
      <pc:sldChg chg="modSp mod modNotes">
        <pc:chgData name="安斉 敏明" userId="1db150e35d8d8b0d" providerId="LiveId" clId="{1181563E-F58F-4F5C-BC1F-519A3B78A129}" dt="2020-10-04T01:43:52.064" v="526" actId="14100"/>
        <pc:sldMkLst>
          <pc:docMk/>
          <pc:sldMk cId="4083247239" sldId="401"/>
        </pc:sldMkLst>
        <pc:spChg chg="mod">
          <ac:chgData name="安斉 敏明" userId="1db150e35d8d8b0d" providerId="LiveId" clId="{1181563E-F58F-4F5C-BC1F-519A3B78A129}" dt="2020-10-04T01:02:00.309" v="286"/>
          <ac:spMkLst>
            <pc:docMk/>
            <pc:sldMk cId="4083247239" sldId="401"/>
            <ac:spMk id="2" creationId="{8CB3EE37-A9B2-4C6E-851C-AE4613D0EB12}"/>
          </ac:spMkLst>
        </pc:spChg>
        <pc:spChg chg="mod">
          <ac:chgData name="安斉 敏明" userId="1db150e35d8d8b0d" providerId="LiveId" clId="{1181563E-F58F-4F5C-BC1F-519A3B78A129}" dt="2020-10-04T01:18:57.968" v="375"/>
          <ac:spMkLst>
            <pc:docMk/>
            <pc:sldMk cId="4083247239" sldId="401"/>
            <ac:spMk id="15" creationId="{CB538DF9-C557-4280-B833-2F5EFCAEBF00}"/>
          </ac:spMkLst>
        </pc:spChg>
      </pc:sldChg>
      <pc:sldChg chg="del">
        <pc:chgData name="安斉 敏明" userId="1db150e35d8d8b0d" providerId="LiveId" clId="{1181563E-F58F-4F5C-BC1F-519A3B78A129}" dt="2020-10-03T08:21:18.048" v="5" actId="2696"/>
        <pc:sldMkLst>
          <pc:docMk/>
          <pc:sldMk cId="2372778624" sldId="403"/>
        </pc:sldMkLst>
      </pc:sldChg>
      <pc:sldChg chg="modSp mod modNotes">
        <pc:chgData name="安斉 敏明" userId="1db150e35d8d8b0d" providerId="LiveId" clId="{1181563E-F58F-4F5C-BC1F-519A3B78A129}" dt="2020-10-04T01:51:04.251" v="653" actId="14100"/>
        <pc:sldMkLst>
          <pc:docMk/>
          <pc:sldMk cId="2939029620" sldId="406"/>
        </pc:sldMkLst>
        <pc:spChg chg="mod">
          <ac:chgData name="安斉 敏明" userId="1db150e35d8d8b0d" providerId="LiveId" clId="{1181563E-F58F-4F5C-BC1F-519A3B78A129}" dt="2020-10-04T01:35:01.777" v="436" actId="14100"/>
          <ac:spMkLst>
            <pc:docMk/>
            <pc:sldMk cId="2939029620" sldId="406"/>
            <ac:spMk id="2" creationId="{6BBF848D-1B0A-4EBE-AE9B-B671F5287E1C}"/>
          </ac:spMkLst>
        </pc:spChg>
        <pc:spChg chg="mod">
          <ac:chgData name="安斉 敏明" userId="1db150e35d8d8b0d" providerId="LiveId" clId="{1181563E-F58F-4F5C-BC1F-519A3B78A129}" dt="2020-10-04T01:18:57.968" v="375"/>
          <ac:spMkLst>
            <pc:docMk/>
            <pc:sldMk cId="2939029620" sldId="406"/>
            <ac:spMk id="4" creationId="{DE338F65-067D-4FA5-8F0D-18D654E3EFC8}"/>
          </ac:spMkLst>
        </pc:spChg>
      </pc:sldChg>
      <pc:sldChg chg="modSp mod modNotes">
        <pc:chgData name="安斉 敏明" userId="1db150e35d8d8b0d" providerId="LiveId" clId="{1181563E-F58F-4F5C-BC1F-519A3B78A129}" dt="2020-10-04T01:51:11.132" v="655" actId="14100"/>
        <pc:sldMkLst>
          <pc:docMk/>
          <pc:sldMk cId="2139376885" sldId="407"/>
        </pc:sldMkLst>
        <pc:spChg chg="mod">
          <ac:chgData name="安斉 敏明" userId="1db150e35d8d8b0d" providerId="LiveId" clId="{1181563E-F58F-4F5C-BC1F-519A3B78A129}" dt="2020-10-04T01:35:15.444" v="439" actId="14100"/>
          <ac:spMkLst>
            <pc:docMk/>
            <pc:sldMk cId="2139376885" sldId="407"/>
            <ac:spMk id="2" creationId="{B42D3103-74C1-43A0-8307-FE5F2DB1DBE3}"/>
          </ac:spMkLst>
        </pc:spChg>
        <pc:spChg chg="mod">
          <ac:chgData name="安斉 敏明" userId="1db150e35d8d8b0d" providerId="LiveId" clId="{1181563E-F58F-4F5C-BC1F-519A3B78A129}" dt="2020-10-04T01:18:57.968" v="375"/>
          <ac:spMkLst>
            <pc:docMk/>
            <pc:sldMk cId="2139376885" sldId="407"/>
            <ac:spMk id="4" creationId="{360A2D3E-C653-4A89-BC78-F6BEE39FE12A}"/>
          </ac:spMkLst>
        </pc:spChg>
      </pc:sldChg>
      <pc:sldChg chg="del">
        <pc:chgData name="安斉 敏明" userId="1db150e35d8d8b0d" providerId="LiveId" clId="{1181563E-F58F-4F5C-BC1F-519A3B78A129}" dt="2020-10-03T08:21:15.592" v="4" actId="2696"/>
        <pc:sldMkLst>
          <pc:docMk/>
          <pc:sldMk cId="3988703223" sldId="408"/>
        </pc:sldMkLst>
      </pc:sldChg>
      <pc:sldChg chg="del">
        <pc:chgData name="安斉 敏明" userId="1db150e35d8d8b0d" providerId="LiveId" clId="{1181563E-F58F-4F5C-BC1F-519A3B78A129}" dt="2020-10-03T08:21:21.113" v="6" actId="2696"/>
        <pc:sldMkLst>
          <pc:docMk/>
          <pc:sldMk cId="252169691" sldId="409"/>
        </pc:sldMkLst>
      </pc:sldChg>
      <pc:sldChg chg="modSp mod modNotes">
        <pc:chgData name="安斉 敏明" userId="1db150e35d8d8b0d" providerId="LiveId" clId="{1181563E-F58F-4F5C-BC1F-519A3B78A129}" dt="2020-10-04T01:51:31.288" v="661" actId="14100"/>
        <pc:sldMkLst>
          <pc:docMk/>
          <pc:sldMk cId="837302440" sldId="410"/>
        </pc:sldMkLst>
        <pc:spChg chg="mod">
          <ac:chgData name="安斉 敏明" userId="1db150e35d8d8b0d" providerId="LiveId" clId="{1181563E-F58F-4F5C-BC1F-519A3B78A129}" dt="2020-10-04T01:35:53.528" v="445" actId="14100"/>
          <ac:spMkLst>
            <pc:docMk/>
            <pc:sldMk cId="837302440" sldId="410"/>
            <ac:spMk id="2" creationId="{F7EED08E-E773-49D2-880E-C54A938B72F5}"/>
          </ac:spMkLst>
        </pc:spChg>
      </pc:sldChg>
      <pc:sldChg chg="modSp mod modNotes">
        <pc:chgData name="安斉 敏明" userId="1db150e35d8d8b0d" providerId="LiveId" clId="{1181563E-F58F-4F5C-BC1F-519A3B78A129}" dt="2020-10-04T01:51:43.519" v="664" actId="14100"/>
        <pc:sldMkLst>
          <pc:docMk/>
          <pc:sldMk cId="1248758388" sldId="411"/>
        </pc:sldMkLst>
        <pc:spChg chg="mod">
          <ac:chgData name="安斉 敏明" userId="1db150e35d8d8b0d" providerId="LiveId" clId="{1181563E-F58F-4F5C-BC1F-519A3B78A129}" dt="2020-10-04T01:36:03.294" v="447" actId="14100"/>
          <ac:spMkLst>
            <pc:docMk/>
            <pc:sldMk cId="1248758388" sldId="411"/>
            <ac:spMk id="2" creationId="{DD191A67-7C4D-47C1-B001-3FC77B77E586}"/>
          </ac:spMkLst>
        </pc:spChg>
        <pc:spChg chg="mod">
          <ac:chgData name="安斉 敏明" userId="1db150e35d8d8b0d" providerId="LiveId" clId="{1181563E-F58F-4F5C-BC1F-519A3B78A129}" dt="2020-10-04T01:18:57.968" v="375"/>
          <ac:spMkLst>
            <pc:docMk/>
            <pc:sldMk cId="1248758388" sldId="411"/>
            <ac:spMk id="4" creationId="{036DD6DF-F038-4AE2-9095-29BCD45D158A}"/>
          </ac:spMkLst>
        </pc:spChg>
      </pc:sldChg>
      <pc:sldChg chg="addSp delSp modSp mod modClrScheme chgLayout modNotes">
        <pc:chgData name="安斉 敏明" userId="1db150e35d8d8b0d" providerId="LiveId" clId="{1181563E-F58F-4F5C-BC1F-519A3B78A129}" dt="2020-10-04T01:49:15.542" v="617" actId="1076"/>
        <pc:sldMkLst>
          <pc:docMk/>
          <pc:sldMk cId="985562673" sldId="412"/>
        </pc:sldMkLst>
        <pc:spChg chg="mod ord">
          <ac:chgData name="安斉 敏明" userId="1db150e35d8d8b0d" providerId="LiveId" clId="{1181563E-F58F-4F5C-BC1F-519A3B78A129}" dt="2020-10-04T01:30:22.511" v="397" actId="700"/>
          <ac:spMkLst>
            <pc:docMk/>
            <pc:sldMk cId="985562673" sldId="412"/>
            <ac:spMk id="2" creationId="{B2FEB3E1-CEFD-4C0C-88C0-6177BEFCD869}"/>
          </ac:spMkLst>
        </pc:spChg>
        <pc:spChg chg="del mod">
          <ac:chgData name="安斉 敏明" userId="1db150e35d8d8b0d" providerId="LiveId" clId="{1181563E-F58F-4F5C-BC1F-519A3B78A129}" dt="2020-10-04T01:31:13.937" v="405" actId="21"/>
          <ac:spMkLst>
            <pc:docMk/>
            <pc:sldMk cId="985562673" sldId="412"/>
            <ac:spMk id="15" creationId="{1ECC25D9-9505-43E9-BBD9-6DD25EEF75AB}"/>
          </ac:spMkLst>
        </pc:spChg>
        <pc:spChg chg="add mod">
          <ac:chgData name="安斉 敏明" userId="1db150e35d8d8b0d" providerId="LiveId" clId="{1181563E-F58F-4F5C-BC1F-519A3B78A129}" dt="2020-10-04T01:31:45.542" v="407"/>
          <ac:spMkLst>
            <pc:docMk/>
            <pc:sldMk cId="985562673" sldId="412"/>
            <ac:spMk id="21" creationId="{B4816EB0-1900-496B-AD0C-897F91BC1715}"/>
          </ac:spMkLst>
        </pc:spChg>
      </pc:sldChg>
      <pc:sldChg chg="modSp mod modNotes">
        <pc:chgData name="安斉 敏明" userId="1db150e35d8d8b0d" providerId="LiveId" clId="{1181563E-F58F-4F5C-BC1F-519A3B78A129}" dt="2020-10-04T01:51:24.582" v="659" actId="14100"/>
        <pc:sldMkLst>
          <pc:docMk/>
          <pc:sldMk cId="424292709" sldId="415"/>
        </pc:sldMkLst>
        <pc:spChg chg="mod">
          <ac:chgData name="安斉 敏明" userId="1db150e35d8d8b0d" providerId="LiveId" clId="{1181563E-F58F-4F5C-BC1F-519A3B78A129}" dt="2020-10-04T01:35:41.745" v="443" actId="14100"/>
          <ac:spMkLst>
            <pc:docMk/>
            <pc:sldMk cId="424292709" sldId="415"/>
            <ac:spMk id="2" creationId="{229D4050-9669-42FC-B3C2-7E94D03220D0}"/>
          </ac:spMkLst>
        </pc:spChg>
        <pc:spChg chg="mod">
          <ac:chgData name="安斉 敏明" userId="1db150e35d8d8b0d" providerId="LiveId" clId="{1181563E-F58F-4F5C-BC1F-519A3B78A129}" dt="2020-10-04T01:18:57.968" v="375"/>
          <ac:spMkLst>
            <pc:docMk/>
            <pc:sldMk cId="424292709" sldId="415"/>
            <ac:spMk id="4" creationId="{81DB2DBD-36E3-4F28-8786-AA97EC7695A3}"/>
          </ac:spMkLst>
        </pc:spChg>
      </pc:sldChg>
      <pc:sldChg chg="modSp mod modNotes">
        <pc:chgData name="安斉 敏明" userId="1db150e35d8d8b0d" providerId="LiveId" clId="{1181563E-F58F-4F5C-BC1F-519A3B78A129}" dt="2020-10-04T01:48:36.410" v="604" actId="14100"/>
        <pc:sldMkLst>
          <pc:docMk/>
          <pc:sldMk cId="2630020602" sldId="418"/>
        </pc:sldMkLst>
        <pc:spChg chg="mod">
          <ac:chgData name="安斉 敏明" userId="1db150e35d8d8b0d" providerId="LiveId" clId="{1181563E-F58F-4F5C-BC1F-519A3B78A129}" dt="2020-10-04T01:27:17.381" v="388" actId="14100"/>
          <ac:spMkLst>
            <pc:docMk/>
            <pc:sldMk cId="2630020602" sldId="418"/>
            <ac:spMk id="2" creationId="{465808B6-26C7-45D9-BA0B-9AB91975D867}"/>
          </ac:spMkLst>
        </pc:spChg>
        <pc:spChg chg="mod">
          <ac:chgData name="安斉 敏明" userId="1db150e35d8d8b0d" providerId="LiveId" clId="{1181563E-F58F-4F5C-BC1F-519A3B78A129}" dt="2020-10-04T01:18:57.968" v="375"/>
          <ac:spMkLst>
            <pc:docMk/>
            <pc:sldMk cId="2630020602" sldId="418"/>
            <ac:spMk id="4" creationId="{82088444-4A2C-4F10-9501-0DDC191B5C81}"/>
          </ac:spMkLst>
        </pc:spChg>
      </pc:sldChg>
      <pc:sldChg chg="modSp mod modNotes">
        <pc:chgData name="安斉 敏明" userId="1db150e35d8d8b0d" providerId="LiveId" clId="{1181563E-F58F-4F5C-BC1F-519A3B78A129}" dt="2020-10-04T01:48:57.936" v="610" actId="14100"/>
        <pc:sldMkLst>
          <pc:docMk/>
          <pc:sldMk cId="435369355" sldId="421"/>
        </pc:sldMkLst>
        <pc:spChg chg="mod">
          <ac:chgData name="安斉 敏明" userId="1db150e35d8d8b0d" providerId="LiveId" clId="{1181563E-F58F-4F5C-BC1F-519A3B78A129}" dt="2020-10-04T01:28:01.401" v="394" actId="14100"/>
          <ac:spMkLst>
            <pc:docMk/>
            <pc:sldMk cId="435369355" sldId="421"/>
            <ac:spMk id="2" creationId="{DACB78E3-130D-4A0D-AB57-F1B4870B3D69}"/>
          </ac:spMkLst>
        </pc:spChg>
        <pc:spChg chg="mod">
          <ac:chgData name="安斉 敏明" userId="1db150e35d8d8b0d" providerId="LiveId" clId="{1181563E-F58F-4F5C-BC1F-519A3B78A129}" dt="2020-10-04T01:18:57.968" v="375"/>
          <ac:spMkLst>
            <pc:docMk/>
            <pc:sldMk cId="435369355" sldId="421"/>
            <ac:spMk id="4" creationId="{9070D4F8-AC4A-485C-B571-5CDB3D5896CF}"/>
          </ac:spMkLst>
        </pc:spChg>
      </pc:sldChg>
      <pc:sldChg chg="modSp mod modNotes">
        <pc:chgData name="安斉 敏明" userId="1db150e35d8d8b0d" providerId="LiveId" clId="{1181563E-F58F-4F5C-BC1F-519A3B78A129}" dt="2020-10-04T01:49:38.023" v="626" actId="1076"/>
        <pc:sldMkLst>
          <pc:docMk/>
          <pc:sldMk cId="1230057245" sldId="424"/>
        </pc:sldMkLst>
        <pc:spChg chg="mod">
          <ac:chgData name="安斉 敏明" userId="1db150e35d8d8b0d" providerId="LiveId" clId="{1181563E-F58F-4F5C-BC1F-519A3B78A129}" dt="2020-10-04T01:32:34.473" v="412" actId="14100"/>
          <ac:spMkLst>
            <pc:docMk/>
            <pc:sldMk cId="1230057245" sldId="424"/>
            <ac:spMk id="2" creationId="{DACB78E3-130D-4A0D-AB57-F1B4870B3D69}"/>
          </ac:spMkLst>
        </pc:spChg>
        <pc:spChg chg="mod">
          <ac:chgData name="安斉 敏明" userId="1db150e35d8d8b0d" providerId="LiveId" clId="{1181563E-F58F-4F5C-BC1F-519A3B78A129}" dt="2020-10-04T01:18:57.968" v="375"/>
          <ac:spMkLst>
            <pc:docMk/>
            <pc:sldMk cId="1230057245" sldId="424"/>
            <ac:spMk id="4" creationId="{9070D4F8-AC4A-485C-B571-5CDB3D5896CF}"/>
          </ac:spMkLst>
        </pc:spChg>
      </pc:sldChg>
      <pc:sldChg chg="modSp mod modNotes">
        <pc:chgData name="安斉 敏明" userId="1db150e35d8d8b0d" providerId="LiveId" clId="{1181563E-F58F-4F5C-BC1F-519A3B78A129}" dt="2020-10-04T01:48:43.291" v="606" actId="14100"/>
        <pc:sldMkLst>
          <pc:docMk/>
          <pc:sldMk cId="1503936005" sldId="425"/>
        </pc:sldMkLst>
        <pc:spChg chg="mod">
          <ac:chgData name="安斉 敏明" userId="1db150e35d8d8b0d" providerId="LiveId" clId="{1181563E-F58F-4F5C-BC1F-519A3B78A129}" dt="2020-10-04T01:27:27.677" v="390" actId="14100"/>
          <ac:spMkLst>
            <pc:docMk/>
            <pc:sldMk cId="1503936005" sldId="425"/>
            <ac:spMk id="2" creationId="{DACB78E3-130D-4A0D-AB57-F1B4870B3D69}"/>
          </ac:spMkLst>
        </pc:spChg>
        <pc:spChg chg="mod">
          <ac:chgData name="安斉 敏明" userId="1db150e35d8d8b0d" providerId="LiveId" clId="{1181563E-F58F-4F5C-BC1F-519A3B78A129}" dt="2020-10-04T01:18:57.968" v="375"/>
          <ac:spMkLst>
            <pc:docMk/>
            <pc:sldMk cId="1503936005" sldId="425"/>
            <ac:spMk id="4" creationId="{9070D4F8-AC4A-485C-B571-5CDB3D5896CF}"/>
          </ac:spMkLst>
        </pc:spChg>
      </pc:sldChg>
      <pc:sldChg chg="modSp mod modNotes">
        <pc:chgData name="安斉 敏明" userId="1db150e35d8d8b0d" providerId="LiveId" clId="{1181563E-F58F-4F5C-BC1F-519A3B78A129}" dt="2020-10-04T01:48:50.087" v="608" actId="14100"/>
        <pc:sldMkLst>
          <pc:docMk/>
          <pc:sldMk cId="203120919" sldId="427"/>
        </pc:sldMkLst>
        <pc:spChg chg="mod">
          <ac:chgData name="安斉 敏明" userId="1db150e35d8d8b0d" providerId="LiveId" clId="{1181563E-F58F-4F5C-BC1F-519A3B78A129}" dt="2020-10-04T01:27:47.118" v="392" actId="14100"/>
          <ac:spMkLst>
            <pc:docMk/>
            <pc:sldMk cId="203120919" sldId="427"/>
            <ac:spMk id="2" creationId="{465808B6-26C7-45D9-BA0B-9AB91975D867}"/>
          </ac:spMkLst>
        </pc:spChg>
      </pc:sldChg>
      <pc:sldChg chg="modSp modNotes">
        <pc:chgData name="安斉 敏明" userId="1db150e35d8d8b0d" providerId="LiveId" clId="{1181563E-F58F-4F5C-BC1F-519A3B78A129}" dt="2020-10-04T01:49:05.827" v="613" actId="14100"/>
        <pc:sldMkLst>
          <pc:docMk/>
          <pc:sldMk cId="697866495" sldId="432"/>
        </pc:sldMkLst>
        <pc:spChg chg="mod">
          <ac:chgData name="安斉 敏明" userId="1db150e35d8d8b0d" providerId="LiveId" clId="{1181563E-F58F-4F5C-BC1F-519A3B78A129}" dt="2020-10-04T01:18:57.968" v="375"/>
          <ac:spMkLst>
            <pc:docMk/>
            <pc:sldMk cId="697866495" sldId="432"/>
            <ac:spMk id="4" creationId="{97E8019D-5A5E-43AA-B3BB-6CD89776671C}"/>
          </ac:spMkLst>
        </pc:spChg>
      </pc:sldChg>
      <pc:sldChg chg="modSp mod modNotes">
        <pc:chgData name="安斉 敏明" userId="1db150e35d8d8b0d" providerId="LiveId" clId="{1181563E-F58F-4F5C-BC1F-519A3B78A129}" dt="2020-10-04T01:49:30.868" v="622" actId="1076"/>
        <pc:sldMkLst>
          <pc:docMk/>
          <pc:sldMk cId="3359605780" sldId="435"/>
        </pc:sldMkLst>
        <pc:spChg chg="mod">
          <ac:chgData name="安斉 敏明" userId="1db150e35d8d8b0d" providerId="LiveId" clId="{1181563E-F58F-4F5C-BC1F-519A3B78A129}" dt="2020-10-04T01:32:13.709" v="410" actId="14100"/>
          <ac:spMkLst>
            <pc:docMk/>
            <pc:sldMk cId="3359605780" sldId="435"/>
            <ac:spMk id="2" creationId="{DACB78E3-130D-4A0D-AB57-F1B4870B3D69}"/>
          </ac:spMkLst>
        </pc:spChg>
        <pc:spChg chg="mod">
          <ac:chgData name="安斉 敏明" userId="1db150e35d8d8b0d" providerId="LiveId" clId="{1181563E-F58F-4F5C-BC1F-519A3B78A129}" dt="2020-10-04T01:18:57.968" v="375"/>
          <ac:spMkLst>
            <pc:docMk/>
            <pc:sldMk cId="3359605780" sldId="435"/>
            <ac:spMk id="4" creationId="{9070D4F8-AC4A-485C-B571-5CDB3D5896CF}"/>
          </ac:spMkLst>
        </pc:spChg>
      </pc:sldChg>
      <pc:sldChg chg="modSp mod modClrScheme chgLayout modNotes">
        <pc:chgData name="安斉 敏明" userId="1db150e35d8d8b0d" providerId="LiveId" clId="{1181563E-F58F-4F5C-BC1F-519A3B78A129}" dt="2020-10-04T01:50:55.079" v="651" actId="14100"/>
        <pc:sldMkLst>
          <pc:docMk/>
          <pc:sldMk cId="409540665" sldId="436"/>
        </pc:sldMkLst>
        <pc:spChg chg="mod ord">
          <ac:chgData name="安斉 敏明" userId="1db150e35d8d8b0d" providerId="LiveId" clId="{1181563E-F58F-4F5C-BC1F-519A3B78A129}" dt="2020-10-04T01:34:52.186" v="434" actId="700"/>
          <ac:spMkLst>
            <pc:docMk/>
            <pc:sldMk cId="409540665" sldId="436"/>
            <ac:spMk id="4" creationId="{9A70C627-520D-4980-834C-D1568E04BDA8}"/>
          </ac:spMkLst>
        </pc:spChg>
      </pc:sldChg>
      <pc:sldChg chg="modNotes">
        <pc:chgData name="安斉 敏明" userId="1db150e35d8d8b0d" providerId="LiveId" clId="{1181563E-F58F-4F5C-BC1F-519A3B78A129}" dt="2020-10-04T01:48:29.594" v="602" actId="14100"/>
        <pc:sldMkLst>
          <pc:docMk/>
          <pc:sldMk cId="711171425" sldId="445"/>
        </pc:sldMkLst>
      </pc:sldChg>
      <pc:sldChg chg="modSp mod modNotes">
        <pc:chgData name="安斉 敏明" userId="1db150e35d8d8b0d" providerId="LiveId" clId="{1181563E-F58F-4F5C-BC1F-519A3B78A129}" dt="2020-10-04T01:42:32.655" v="509" actId="14100"/>
        <pc:sldMkLst>
          <pc:docMk/>
          <pc:sldMk cId="1913951943" sldId="448"/>
        </pc:sldMkLst>
        <pc:spChg chg="mod">
          <ac:chgData name="安斉 敏明" userId="1db150e35d8d8b0d" providerId="LiveId" clId="{1181563E-F58F-4F5C-BC1F-519A3B78A129}" dt="2020-10-04T00:57:08.831" v="129"/>
          <ac:spMkLst>
            <pc:docMk/>
            <pc:sldMk cId="1913951943" sldId="448"/>
            <ac:spMk id="2" creationId="{465808B6-26C7-45D9-BA0B-9AB91975D867}"/>
          </ac:spMkLst>
        </pc:spChg>
        <pc:spChg chg="mod">
          <ac:chgData name="安斉 敏明" userId="1db150e35d8d8b0d" providerId="LiveId" clId="{1181563E-F58F-4F5C-BC1F-519A3B78A129}" dt="2020-10-04T01:18:57.968" v="375"/>
          <ac:spMkLst>
            <pc:docMk/>
            <pc:sldMk cId="1913951943" sldId="448"/>
            <ac:spMk id="4" creationId="{82088444-4A2C-4F10-9501-0DDC191B5C81}"/>
          </ac:spMkLst>
        </pc:spChg>
      </pc:sldChg>
      <pc:sldChg chg="modSp mod modNotes">
        <pc:chgData name="安斉 敏明" userId="1db150e35d8d8b0d" providerId="LiveId" clId="{1181563E-F58F-4F5C-BC1F-519A3B78A129}" dt="2020-10-04T01:39:49.174" v="470" actId="1076"/>
        <pc:sldMkLst>
          <pc:docMk/>
          <pc:sldMk cId="3784245983" sldId="451"/>
        </pc:sldMkLst>
        <pc:spChg chg="mod">
          <ac:chgData name="安斉 敏明" userId="1db150e35d8d8b0d" providerId="LiveId" clId="{1181563E-F58F-4F5C-BC1F-519A3B78A129}" dt="2020-10-04T00:53:59.304" v="106" actId="14100"/>
          <ac:spMkLst>
            <pc:docMk/>
            <pc:sldMk cId="3784245983" sldId="451"/>
            <ac:spMk id="2" creationId="{814183DE-2743-42DE-8D0C-C20234B775DB}"/>
          </ac:spMkLst>
        </pc:spChg>
        <pc:spChg chg="mod">
          <ac:chgData name="安斉 敏明" userId="1db150e35d8d8b0d" providerId="LiveId" clId="{1181563E-F58F-4F5C-BC1F-519A3B78A129}" dt="2020-10-04T01:18:57.968" v="375"/>
          <ac:spMkLst>
            <pc:docMk/>
            <pc:sldMk cId="3784245983" sldId="451"/>
            <ac:spMk id="4" creationId="{6F320F18-6E0A-4F9B-BA5D-1AD068B9F009}"/>
          </ac:spMkLst>
        </pc:spChg>
      </pc:sldChg>
      <pc:sldChg chg="modSp mod modNotes">
        <pc:chgData name="安斉 敏明" userId="1db150e35d8d8b0d" providerId="LiveId" clId="{1181563E-F58F-4F5C-BC1F-519A3B78A129}" dt="2020-10-04T01:40:00.448" v="473" actId="1076"/>
        <pc:sldMkLst>
          <pc:docMk/>
          <pc:sldMk cId="2325396249" sldId="452"/>
        </pc:sldMkLst>
        <pc:spChg chg="mod">
          <ac:chgData name="安斉 敏明" userId="1db150e35d8d8b0d" providerId="LiveId" clId="{1181563E-F58F-4F5C-BC1F-519A3B78A129}" dt="2020-10-04T00:54:09.837" v="108" actId="14100"/>
          <ac:spMkLst>
            <pc:docMk/>
            <pc:sldMk cId="2325396249" sldId="452"/>
            <ac:spMk id="2" creationId="{814183DE-2743-42DE-8D0C-C20234B775DB}"/>
          </ac:spMkLst>
        </pc:spChg>
        <pc:spChg chg="mod">
          <ac:chgData name="安斉 敏明" userId="1db150e35d8d8b0d" providerId="LiveId" clId="{1181563E-F58F-4F5C-BC1F-519A3B78A129}" dt="2020-10-04T01:18:57.968" v="375"/>
          <ac:spMkLst>
            <pc:docMk/>
            <pc:sldMk cId="2325396249" sldId="452"/>
            <ac:spMk id="4" creationId="{6F320F18-6E0A-4F9B-BA5D-1AD068B9F009}"/>
          </ac:spMkLst>
        </pc:spChg>
      </pc:sldChg>
      <pc:sldChg chg="modSp mod modClrScheme chgLayout modNotes">
        <pc:chgData name="安斉 敏明" userId="1db150e35d8d8b0d" providerId="LiveId" clId="{1181563E-F58F-4F5C-BC1F-519A3B78A129}" dt="2020-10-04T01:40:13.684" v="477" actId="1076"/>
        <pc:sldMkLst>
          <pc:docMk/>
          <pc:sldMk cId="2174068344" sldId="454"/>
        </pc:sldMkLst>
        <pc:spChg chg="mod ord">
          <ac:chgData name="安斉 敏明" userId="1db150e35d8d8b0d" providerId="LiveId" clId="{1181563E-F58F-4F5C-BC1F-519A3B78A129}" dt="2020-10-04T01:18:57.968" v="375"/>
          <ac:spMkLst>
            <pc:docMk/>
            <pc:sldMk cId="2174068344" sldId="454"/>
            <ac:spMk id="29" creationId="{B13CC048-17EC-48D5-B655-CB92545D3D9F}"/>
          </ac:spMkLst>
        </pc:spChg>
      </pc:sldChg>
      <pc:sldChg chg="del">
        <pc:chgData name="安斉 敏明" userId="1db150e35d8d8b0d" providerId="LiveId" clId="{1181563E-F58F-4F5C-BC1F-519A3B78A129}" dt="2020-10-03T08:21:03.029" v="0" actId="2696"/>
        <pc:sldMkLst>
          <pc:docMk/>
          <pc:sldMk cId="83605900" sldId="456"/>
        </pc:sldMkLst>
      </pc:sldChg>
      <pc:sldChg chg="modSp modNotes">
        <pc:chgData name="安斉 敏明" userId="1db150e35d8d8b0d" providerId="LiveId" clId="{1181563E-F58F-4F5C-BC1F-519A3B78A129}" dt="2020-10-04T01:41:17.083" v="493" actId="14100"/>
        <pc:sldMkLst>
          <pc:docMk/>
          <pc:sldMk cId="2951966252" sldId="457"/>
        </pc:sldMkLst>
        <pc:spChg chg="mod">
          <ac:chgData name="安斉 敏明" userId="1db150e35d8d8b0d" providerId="LiveId" clId="{1181563E-F58F-4F5C-BC1F-519A3B78A129}" dt="2020-10-04T01:18:57.968" v="375"/>
          <ac:spMkLst>
            <pc:docMk/>
            <pc:sldMk cId="2951966252" sldId="457"/>
            <ac:spMk id="4" creationId="{996A9F17-DA35-440F-B87D-3D210C93A009}"/>
          </ac:spMkLst>
        </pc:spChg>
      </pc:sldChg>
      <pc:sldChg chg="modSp mod modClrScheme chgLayout modNotes">
        <pc:chgData name="安斉 敏明" userId="1db150e35d8d8b0d" providerId="LiveId" clId="{1181563E-F58F-4F5C-BC1F-519A3B78A129}" dt="2020-10-04T01:42:09.031" v="501" actId="14100"/>
        <pc:sldMkLst>
          <pc:docMk/>
          <pc:sldMk cId="1702425721" sldId="458"/>
        </pc:sldMkLst>
        <pc:spChg chg="mod ord">
          <ac:chgData name="安斉 敏明" userId="1db150e35d8d8b0d" providerId="LiveId" clId="{1181563E-F58F-4F5C-BC1F-519A3B78A129}" dt="2020-10-04T01:36:43.164" v="448" actId="700"/>
          <ac:spMkLst>
            <pc:docMk/>
            <pc:sldMk cId="1702425721" sldId="458"/>
            <ac:spMk id="4" creationId="{9A70C627-520D-4980-834C-D1568E04BDA8}"/>
          </ac:spMkLst>
        </pc:spChg>
      </pc:sldChg>
      <pc:sldChg chg="modSp mod modClrScheme chgLayout modNotes">
        <pc:chgData name="安斉 敏明" userId="1db150e35d8d8b0d" providerId="LiveId" clId="{1181563E-F58F-4F5C-BC1F-519A3B78A129}" dt="2020-10-04T01:42:55.743" v="515" actId="14100"/>
        <pc:sldMkLst>
          <pc:docMk/>
          <pc:sldMk cId="2410266947" sldId="459"/>
        </pc:sldMkLst>
        <pc:spChg chg="mod ord">
          <ac:chgData name="安斉 敏明" userId="1db150e35d8d8b0d" providerId="LiveId" clId="{1181563E-F58F-4F5C-BC1F-519A3B78A129}" dt="2020-10-04T01:37:08.606" v="449" actId="700"/>
          <ac:spMkLst>
            <pc:docMk/>
            <pc:sldMk cId="2410266947" sldId="459"/>
            <ac:spMk id="4" creationId="{9A70C627-520D-4980-834C-D1568E04BDA8}"/>
          </ac:spMkLst>
        </pc:spChg>
      </pc:sldChg>
      <pc:sldChg chg="modSp mod modNotes">
        <pc:chgData name="安斉 敏明" userId="1db150e35d8d8b0d" providerId="LiveId" clId="{1181563E-F58F-4F5C-BC1F-519A3B78A129}" dt="2020-10-04T01:42:46.339" v="513" actId="14100"/>
        <pc:sldMkLst>
          <pc:docMk/>
          <pc:sldMk cId="1348692606" sldId="460"/>
        </pc:sldMkLst>
        <pc:spChg chg="mod">
          <ac:chgData name="安斉 敏明" userId="1db150e35d8d8b0d" providerId="LiveId" clId="{1181563E-F58F-4F5C-BC1F-519A3B78A129}" dt="2020-10-04T00:57:52.138" v="135"/>
          <ac:spMkLst>
            <pc:docMk/>
            <pc:sldMk cId="1348692606" sldId="460"/>
            <ac:spMk id="2" creationId="{33A83E2A-5351-4CA8-9D90-F4B4CA018E4D}"/>
          </ac:spMkLst>
        </pc:spChg>
        <pc:spChg chg="mod">
          <ac:chgData name="安斉 敏明" userId="1db150e35d8d8b0d" providerId="LiveId" clId="{1181563E-F58F-4F5C-BC1F-519A3B78A129}" dt="2020-10-04T01:18:57.968" v="375"/>
          <ac:spMkLst>
            <pc:docMk/>
            <pc:sldMk cId="1348692606" sldId="460"/>
            <ac:spMk id="4" creationId="{BE65018A-18EB-466D-BD4F-42CBE78EA1F8}"/>
          </ac:spMkLst>
        </pc:spChg>
      </pc:sldChg>
      <pc:sldChg chg="modSp mod modClrScheme chgLayout modNotes">
        <pc:chgData name="安斉 敏明" userId="1db150e35d8d8b0d" providerId="LiveId" clId="{1181563E-F58F-4F5C-BC1F-519A3B78A129}" dt="2020-10-04T01:41:08.943" v="491" actId="14100"/>
        <pc:sldMkLst>
          <pc:docMk/>
          <pc:sldMk cId="3894904476" sldId="461"/>
        </pc:sldMkLst>
        <pc:spChg chg="mod ord">
          <ac:chgData name="安斉 敏明" userId="1db150e35d8d8b0d" providerId="LiveId" clId="{1181563E-F58F-4F5C-BC1F-519A3B78A129}" dt="2020-10-04T01:18:57.968" v="375"/>
          <ac:spMkLst>
            <pc:docMk/>
            <pc:sldMk cId="3894904476" sldId="461"/>
            <ac:spMk id="29" creationId="{B13CC048-17EC-48D5-B655-CB92545D3D9F}"/>
          </ac:spMkLst>
        </pc:spChg>
      </pc:sldChg>
      <pc:sldChg chg="modSp modNotes">
        <pc:chgData name="安斉 敏明" userId="1db150e35d8d8b0d" providerId="LiveId" clId="{1181563E-F58F-4F5C-BC1F-519A3B78A129}" dt="2020-10-04T01:43:35.551" v="520" actId="14100"/>
        <pc:sldMkLst>
          <pc:docMk/>
          <pc:sldMk cId="842071633" sldId="462"/>
        </pc:sldMkLst>
        <pc:spChg chg="mod">
          <ac:chgData name="安斉 敏明" userId="1db150e35d8d8b0d" providerId="LiveId" clId="{1181563E-F58F-4F5C-BC1F-519A3B78A129}" dt="2020-10-04T01:18:57.968" v="375"/>
          <ac:spMkLst>
            <pc:docMk/>
            <pc:sldMk cId="842071633" sldId="462"/>
            <ac:spMk id="2" creationId="{93334975-DAFC-4F74-98A6-EFBFA584F806}"/>
          </ac:spMkLst>
        </pc:spChg>
      </pc:sldChg>
      <pc:sldChg chg="modSp modNotes">
        <pc:chgData name="安斉 敏明" userId="1db150e35d8d8b0d" providerId="LiveId" clId="{1181563E-F58F-4F5C-BC1F-519A3B78A129}" dt="2020-10-04T01:43:40.935" v="522" actId="14100"/>
        <pc:sldMkLst>
          <pc:docMk/>
          <pc:sldMk cId="398521633" sldId="463"/>
        </pc:sldMkLst>
        <pc:spChg chg="mod">
          <ac:chgData name="安斉 敏明" userId="1db150e35d8d8b0d" providerId="LiveId" clId="{1181563E-F58F-4F5C-BC1F-519A3B78A129}" dt="2020-10-04T01:18:57.968" v="375"/>
          <ac:spMkLst>
            <pc:docMk/>
            <pc:sldMk cId="398521633" sldId="463"/>
            <ac:spMk id="4" creationId="{97E8019D-5A5E-43AA-B3BB-6CD89776671C}"/>
          </ac:spMkLst>
        </pc:spChg>
      </pc:sldChg>
      <pc:sldChg chg="modSp mod modNotes">
        <pc:chgData name="安斉 敏明" userId="1db150e35d8d8b0d" providerId="LiveId" clId="{1181563E-F58F-4F5C-BC1F-519A3B78A129}" dt="2020-10-04T01:43:46.519" v="524" actId="1076"/>
        <pc:sldMkLst>
          <pc:docMk/>
          <pc:sldMk cId="2319331982" sldId="464"/>
        </pc:sldMkLst>
        <pc:spChg chg="mod">
          <ac:chgData name="安斉 敏明" userId="1db150e35d8d8b0d" providerId="LiveId" clId="{1181563E-F58F-4F5C-BC1F-519A3B78A129}" dt="2020-10-04T01:18:57.968" v="375"/>
          <ac:spMkLst>
            <pc:docMk/>
            <pc:sldMk cId="2319331982" sldId="464"/>
            <ac:spMk id="3" creationId="{A358402F-54F3-4631-90AC-ECE3F48CCD8A}"/>
          </ac:spMkLst>
        </pc:spChg>
        <pc:spChg chg="mod">
          <ac:chgData name="安斉 敏明" userId="1db150e35d8d8b0d" providerId="LiveId" clId="{1181563E-F58F-4F5C-BC1F-519A3B78A129}" dt="2020-10-04T01:01:42.777" v="283"/>
          <ac:spMkLst>
            <pc:docMk/>
            <pc:sldMk cId="2319331982" sldId="464"/>
            <ac:spMk id="4" creationId="{28CD8312-17D8-4896-B0ED-B3816DB4A06A}"/>
          </ac:spMkLst>
        </pc:spChg>
      </pc:sldChg>
      <pc:sldChg chg="del">
        <pc:chgData name="安斉 敏明" userId="1db150e35d8d8b0d" providerId="LiveId" clId="{1181563E-F58F-4F5C-BC1F-519A3B78A129}" dt="2020-10-03T08:21:06.377" v="1" actId="2696"/>
        <pc:sldMkLst>
          <pc:docMk/>
          <pc:sldMk cId="1919539537" sldId="466"/>
        </pc:sldMkLst>
      </pc:sldChg>
      <pc:sldChg chg="del">
        <pc:chgData name="安斉 敏明" userId="1db150e35d8d8b0d" providerId="LiveId" clId="{1181563E-F58F-4F5C-BC1F-519A3B78A129}" dt="2020-10-03T08:21:10.566" v="2" actId="2696"/>
        <pc:sldMkLst>
          <pc:docMk/>
          <pc:sldMk cId="2441930870" sldId="467"/>
        </pc:sldMkLst>
      </pc:sldChg>
      <pc:sldChg chg="del">
        <pc:chgData name="安斉 敏明" userId="1db150e35d8d8b0d" providerId="LiveId" clId="{1181563E-F58F-4F5C-BC1F-519A3B78A129}" dt="2020-10-03T08:21:13.103" v="3" actId="2696"/>
        <pc:sldMkLst>
          <pc:docMk/>
          <pc:sldMk cId="4043683596" sldId="468"/>
        </pc:sldMkLst>
      </pc:sldChg>
      <pc:sldChg chg="modSp mod modClrScheme chgLayout modNotes">
        <pc:chgData name="安斉 敏明" userId="1db150e35d8d8b0d" providerId="LiveId" clId="{1181563E-F58F-4F5C-BC1F-519A3B78A129}" dt="2020-10-04T01:44:05.868" v="530" actId="14100"/>
        <pc:sldMkLst>
          <pc:docMk/>
          <pc:sldMk cId="3656527081" sldId="471"/>
        </pc:sldMkLst>
        <pc:spChg chg="mod ord">
          <ac:chgData name="安斉 敏明" userId="1db150e35d8d8b0d" providerId="LiveId" clId="{1181563E-F58F-4F5C-BC1F-519A3B78A129}" dt="2020-10-04T01:37:28.280" v="451" actId="700"/>
          <ac:spMkLst>
            <pc:docMk/>
            <pc:sldMk cId="3656527081" sldId="471"/>
            <ac:spMk id="2" creationId="{62432AE7-83AD-4637-A691-C79EE34F7128}"/>
          </ac:spMkLst>
        </pc:spChg>
      </pc:sldChg>
      <pc:sldChg chg="del">
        <pc:chgData name="安斉 敏明" userId="1db150e35d8d8b0d" providerId="LiveId" clId="{1181563E-F58F-4F5C-BC1F-519A3B78A129}" dt="2020-10-03T08:21:26.912" v="8" actId="2696"/>
        <pc:sldMkLst>
          <pc:docMk/>
          <pc:sldMk cId="962814362" sldId="472"/>
        </pc:sldMkLst>
      </pc:sldChg>
      <pc:sldChg chg="del">
        <pc:chgData name="安斉 敏明" userId="1db150e35d8d8b0d" providerId="LiveId" clId="{1181563E-F58F-4F5C-BC1F-519A3B78A129}" dt="2020-10-03T08:21:29.826" v="9" actId="2696"/>
        <pc:sldMkLst>
          <pc:docMk/>
          <pc:sldMk cId="3463480560" sldId="473"/>
        </pc:sldMkLst>
      </pc:sldChg>
      <pc:sldChg chg="modSp mod modClrScheme chgLayout modNotes">
        <pc:chgData name="安斉 敏明" userId="1db150e35d8d8b0d" providerId="LiveId" clId="{1181563E-F58F-4F5C-BC1F-519A3B78A129}" dt="2020-10-04T01:46:07.959" v="571" actId="14100"/>
        <pc:sldMkLst>
          <pc:docMk/>
          <pc:sldMk cId="2861581270" sldId="474"/>
        </pc:sldMkLst>
        <pc:spChg chg="mod ord">
          <ac:chgData name="安斉 敏明" userId="1db150e35d8d8b0d" providerId="LiveId" clId="{1181563E-F58F-4F5C-BC1F-519A3B78A129}" dt="2020-10-04T01:37:43.324" v="452" actId="700"/>
          <ac:spMkLst>
            <pc:docMk/>
            <pc:sldMk cId="2861581270" sldId="474"/>
            <ac:spMk id="2" creationId="{62432AE7-83AD-4637-A691-C79EE34F7128}"/>
          </ac:spMkLst>
        </pc:spChg>
      </pc:sldChg>
      <pc:sldChg chg="modSp mod modClrScheme chgLayout modNotes">
        <pc:chgData name="安斉 敏明" userId="1db150e35d8d8b0d" providerId="LiveId" clId="{1181563E-F58F-4F5C-BC1F-519A3B78A129}" dt="2020-10-04T01:46:47.789" v="583" actId="14100"/>
        <pc:sldMkLst>
          <pc:docMk/>
          <pc:sldMk cId="2614421353" sldId="475"/>
        </pc:sldMkLst>
        <pc:spChg chg="mod ord">
          <ac:chgData name="安斉 敏明" userId="1db150e35d8d8b0d" providerId="LiveId" clId="{1181563E-F58F-4F5C-BC1F-519A3B78A129}" dt="2020-10-04T01:37:47.672" v="453" actId="700"/>
          <ac:spMkLst>
            <pc:docMk/>
            <pc:sldMk cId="2614421353" sldId="475"/>
            <ac:spMk id="2" creationId="{62432AE7-83AD-4637-A691-C79EE34F7128}"/>
          </ac:spMkLst>
        </pc:spChg>
      </pc:sldChg>
      <pc:sldChg chg="del">
        <pc:chgData name="安斉 敏明" userId="1db150e35d8d8b0d" providerId="LiveId" clId="{1181563E-F58F-4F5C-BC1F-519A3B78A129}" dt="2020-10-03T08:21:23.426" v="7" actId="2696"/>
        <pc:sldMkLst>
          <pc:docMk/>
          <pc:sldMk cId="599854301" sldId="477"/>
        </pc:sldMkLst>
      </pc:sldChg>
      <pc:sldChg chg="del">
        <pc:chgData name="安斉 敏明" userId="1db150e35d8d8b0d" providerId="LiveId" clId="{1181563E-F58F-4F5C-BC1F-519A3B78A129}" dt="2020-10-03T08:21:32.168" v="10" actId="2696"/>
        <pc:sldMkLst>
          <pc:docMk/>
          <pc:sldMk cId="801593744" sldId="478"/>
        </pc:sldMkLst>
      </pc:sldChg>
      <pc:sldChg chg="modSp mod modNotes">
        <pc:chgData name="安斉 敏明" userId="1db150e35d8d8b0d" providerId="LiveId" clId="{1181563E-F58F-4F5C-BC1F-519A3B78A129}" dt="2020-10-04T01:45:31.908" v="561" actId="1076"/>
        <pc:sldMkLst>
          <pc:docMk/>
          <pc:sldMk cId="2629995419" sldId="479"/>
        </pc:sldMkLst>
        <pc:spChg chg="mod">
          <ac:chgData name="安斉 敏明" userId="1db150e35d8d8b0d" providerId="LiveId" clId="{1181563E-F58F-4F5C-BC1F-519A3B78A129}" dt="2020-10-04T01:04:57.271" v="299"/>
          <ac:spMkLst>
            <pc:docMk/>
            <pc:sldMk cId="2629995419" sldId="479"/>
            <ac:spMk id="2" creationId="{8A74BECF-FCC5-42B1-953E-7F05F42396F8}"/>
          </ac:spMkLst>
        </pc:spChg>
        <pc:spChg chg="mod">
          <ac:chgData name="安斉 敏明" userId="1db150e35d8d8b0d" providerId="LiveId" clId="{1181563E-F58F-4F5C-BC1F-519A3B78A129}" dt="2020-10-04T01:18:57.968" v="375"/>
          <ac:spMkLst>
            <pc:docMk/>
            <pc:sldMk cId="2629995419" sldId="479"/>
            <ac:spMk id="4" creationId="{2BE7FF24-0CA5-44D0-BCBD-EBE1ED8643CF}"/>
          </ac:spMkLst>
        </pc:spChg>
      </pc:sldChg>
      <pc:sldChg chg="modSp mod modNotes">
        <pc:chgData name="安斉 敏明" userId="1db150e35d8d8b0d" providerId="LiveId" clId="{1181563E-F58F-4F5C-BC1F-519A3B78A129}" dt="2020-10-04T01:52:45.421" v="667" actId="20577"/>
        <pc:sldMkLst>
          <pc:docMk/>
          <pc:sldMk cId="1934964005" sldId="480"/>
        </pc:sldMkLst>
        <pc:spChg chg="mod">
          <ac:chgData name="安斉 敏明" userId="1db150e35d8d8b0d" providerId="LiveId" clId="{1181563E-F58F-4F5C-BC1F-519A3B78A129}" dt="2020-10-04T01:52:45.421" v="667" actId="20577"/>
          <ac:spMkLst>
            <pc:docMk/>
            <pc:sldMk cId="1934964005" sldId="480"/>
            <ac:spMk id="2" creationId="{8A74BECF-FCC5-42B1-953E-7F05F42396F8}"/>
          </ac:spMkLst>
        </pc:spChg>
        <pc:spChg chg="mod">
          <ac:chgData name="安斉 敏明" userId="1db150e35d8d8b0d" providerId="LiveId" clId="{1181563E-F58F-4F5C-BC1F-519A3B78A129}" dt="2020-10-04T01:18:57.968" v="375"/>
          <ac:spMkLst>
            <pc:docMk/>
            <pc:sldMk cId="1934964005" sldId="480"/>
            <ac:spMk id="4" creationId="{2BE7FF24-0CA5-44D0-BCBD-EBE1ED8643CF}"/>
          </ac:spMkLst>
        </pc:spChg>
      </pc:sldChg>
      <pc:sldChg chg="modSp mod modNotes">
        <pc:chgData name="安斉 敏明" userId="1db150e35d8d8b0d" providerId="LiveId" clId="{1181563E-F58F-4F5C-BC1F-519A3B78A129}" dt="2020-10-04T01:52:41.932" v="666" actId="20577"/>
        <pc:sldMkLst>
          <pc:docMk/>
          <pc:sldMk cId="3376986022" sldId="481"/>
        </pc:sldMkLst>
        <pc:spChg chg="mod">
          <ac:chgData name="安斉 敏明" userId="1db150e35d8d8b0d" providerId="LiveId" clId="{1181563E-F58F-4F5C-BC1F-519A3B78A129}" dt="2020-10-04T01:52:41.932" v="666" actId="20577"/>
          <ac:spMkLst>
            <pc:docMk/>
            <pc:sldMk cId="3376986022" sldId="481"/>
            <ac:spMk id="29" creationId="{A7246330-51FD-47BD-B603-5FDFE78CDCBC}"/>
          </ac:spMkLst>
        </pc:spChg>
      </pc:sldChg>
      <pc:sldChg chg="modSp modNotes">
        <pc:chgData name="安斉 敏明" userId="1db150e35d8d8b0d" providerId="LiveId" clId="{1181563E-F58F-4F5C-BC1F-519A3B78A129}" dt="2020-10-04T01:46:15.703" v="573" actId="14100"/>
        <pc:sldMkLst>
          <pc:docMk/>
          <pc:sldMk cId="1763558004" sldId="482"/>
        </pc:sldMkLst>
        <pc:spChg chg="mod">
          <ac:chgData name="安斉 敏明" userId="1db150e35d8d8b0d" providerId="LiveId" clId="{1181563E-F58F-4F5C-BC1F-519A3B78A129}" dt="2020-10-04T01:18:57.968" v="375"/>
          <ac:spMkLst>
            <pc:docMk/>
            <pc:sldMk cId="1763558004" sldId="482"/>
            <ac:spMk id="2" creationId="{93334975-DAFC-4F74-98A6-EFBFA584F806}"/>
          </ac:spMkLst>
        </pc:spChg>
      </pc:sldChg>
      <pc:sldChg chg="modSp mod modNotes">
        <pc:chgData name="安斉 敏明" userId="1db150e35d8d8b0d" providerId="LiveId" clId="{1181563E-F58F-4F5C-BC1F-519A3B78A129}" dt="2020-10-04T01:46:30.915" v="578" actId="1076"/>
        <pc:sldMkLst>
          <pc:docMk/>
          <pc:sldMk cId="213368159" sldId="483"/>
        </pc:sldMkLst>
        <pc:spChg chg="mod">
          <ac:chgData name="安斉 敏明" userId="1db150e35d8d8b0d" providerId="LiveId" clId="{1181563E-F58F-4F5C-BC1F-519A3B78A129}" dt="2020-10-04T01:08:47.696" v="332" actId="20577"/>
          <ac:spMkLst>
            <pc:docMk/>
            <pc:sldMk cId="213368159" sldId="483"/>
            <ac:spMk id="2" creationId="{33A83E2A-5351-4CA8-9D90-F4B4CA018E4D}"/>
          </ac:spMkLst>
        </pc:spChg>
        <pc:spChg chg="mod">
          <ac:chgData name="安斉 敏明" userId="1db150e35d8d8b0d" providerId="LiveId" clId="{1181563E-F58F-4F5C-BC1F-519A3B78A129}" dt="2020-10-04T01:18:57.968" v="375"/>
          <ac:spMkLst>
            <pc:docMk/>
            <pc:sldMk cId="213368159" sldId="483"/>
            <ac:spMk id="4" creationId="{BE65018A-18EB-466D-BD4F-42CBE78EA1F8}"/>
          </ac:spMkLst>
        </pc:spChg>
      </pc:sldChg>
      <pc:sldChg chg="modSp mod modNotes">
        <pc:chgData name="安斉 敏明" userId="1db150e35d8d8b0d" providerId="LiveId" clId="{1181563E-F58F-4F5C-BC1F-519A3B78A129}" dt="2020-10-04T01:46:38.095" v="580" actId="14100"/>
        <pc:sldMkLst>
          <pc:docMk/>
          <pc:sldMk cId="176495166" sldId="484"/>
        </pc:sldMkLst>
        <pc:spChg chg="mod">
          <ac:chgData name="安斉 敏明" userId="1db150e35d8d8b0d" providerId="LiveId" clId="{1181563E-F58F-4F5C-BC1F-519A3B78A129}" dt="2020-10-04T01:09:16.612" v="338"/>
          <ac:spMkLst>
            <pc:docMk/>
            <pc:sldMk cId="176495166" sldId="484"/>
            <ac:spMk id="2" creationId="{33A83E2A-5351-4CA8-9D90-F4B4CA018E4D}"/>
          </ac:spMkLst>
        </pc:spChg>
        <pc:spChg chg="mod">
          <ac:chgData name="安斉 敏明" userId="1db150e35d8d8b0d" providerId="LiveId" clId="{1181563E-F58F-4F5C-BC1F-519A3B78A129}" dt="2020-10-04T01:18:57.968" v="375"/>
          <ac:spMkLst>
            <pc:docMk/>
            <pc:sldMk cId="176495166" sldId="484"/>
            <ac:spMk id="4" creationId="{BE65018A-18EB-466D-BD4F-42CBE78EA1F8}"/>
          </ac:spMkLst>
        </pc:spChg>
      </pc:sldChg>
      <pc:sldChg chg="modSp mod modClrScheme chgLayout modNotes">
        <pc:chgData name="安斉 敏明" userId="1db150e35d8d8b0d" providerId="LiveId" clId="{1181563E-F58F-4F5C-BC1F-519A3B78A129}" dt="2020-10-04T01:46:53.870" v="585" actId="14100"/>
        <pc:sldMkLst>
          <pc:docMk/>
          <pc:sldMk cId="3525443358" sldId="485"/>
        </pc:sldMkLst>
        <pc:spChg chg="mod ord">
          <ac:chgData name="安斉 敏明" userId="1db150e35d8d8b0d" providerId="LiveId" clId="{1181563E-F58F-4F5C-BC1F-519A3B78A129}" dt="2020-10-04T01:37:53.222" v="454" actId="700"/>
          <ac:spMkLst>
            <pc:docMk/>
            <pc:sldMk cId="3525443358" sldId="485"/>
            <ac:spMk id="4" creationId="{9A70C627-520D-4980-834C-D1568E04BDA8}"/>
          </ac:spMkLst>
        </pc:spChg>
      </pc:sldChg>
      <pc:sldChg chg="modNotes">
        <pc:chgData name="安斉 敏明" userId="1db150e35d8d8b0d" providerId="LiveId" clId="{1181563E-F58F-4F5C-BC1F-519A3B78A129}" dt="2020-10-04T01:47:08.949" v="590" actId="1076"/>
        <pc:sldMkLst>
          <pc:docMk/>
          <pc:sldMk cId="862439152" sldId="495"/>
        </pc:sldMkLst>
      </pc:sldChg>
      <pc:sldChg chg="modSp mod">
        <pc:chgData name="安斉 敏明" userId="1db150e35d8d8b0d" providerId="LiveId" clId="{1181563E-F58F-4F5C-BC1F-519A3B78A129}" dt="2020-10-04T01:06:24.337" v="312"/>
        <pc:sldMkLst>
          <pc:docMk/>
          <pc:sldMk cId="531668034" sldId="496"/>
        </pc:sldMkLst>
        <pc:spChg chg="mod">
          <ac:chgData name="安斉 敏明" userId="1db150e35d8d8b0d" providerId="LiveId" clId="{1181563E-F58F-4F5C-BC1F-519A3B78A129}" dt="2020-10-04T01:06:24.337" v="312"/>
          <ac:spMkLst>
            <pc:docMk/>
            <pc:sldMk cId="531668034" sldId="496"/>
            <ac:spMk id="2" creationId="{E94209A0-D9BE-42A3-BD2C-F0CE2AE697FB}"/>
          </ac:spMkLst>
        </pc:spChg>
      </pc:sldChg>
      <pc:sldChg chg="modSp mod">
        <pc:chgData name="安斉 敏明" userId="1db150e35d8d8b0d" providerId="LiveId" clId="{1181563E-F58F-4F5C-BC1F-519A3B78A129}" dt="2020-10-04T01:07:00.240" v="315"/>
        <pc:sldMkLst>
          <pc:docMk/>
          <pc:sldMk cId="1743290794" sldId="497"/>
        </pc:sldMkLst>
        <pc:spChg chg="mod">
          <ac:chgData name="安斉 敏明" userId="1db150e35d8d8b0d" providerId="LiveId" clId="{1181563E-F58F-4F5C-BC1F-519A3B78A129}" dt="2020-10-04T01:07:00.240" v="315"/>
          <ac:spMkLst>
            <pc:docMk/>
            <pc:sldMk cId="1743290794" sldId="497"/>
            <ac:spMk id="2" creationId="{E94209A0-D9BE-42A3-BD2C-F0CE2AE697FB}"/>
          </ac:spMkLst>
        </pc:spChg>
      </pc:sldChg>
      <pc:sldChg chg="modSp">
        <pc:chgData name="安斉 敏明" userId="1db150e35d8d8b0d" providerId="LiveId" clId="{1181563E-F58F-4F5C-BC1F-519A3B78A129}" dt="2020-10-04T01:18:57.968" v="375"/>
        <pc:sldMkLst>
          <pc:docMk/>
          <pc:sldMk cId="2288561225" sldId="510"/>
        </pc:sldMkLst>
        <pc:spChg chg="mod">
          <ac:chgData name="安斉 敏明" userId="1db150e35d8d8b0d" providerId="LiveId" clId="{1181563E-F58F-4F5C-BC1F-519A3B78A129}" dt="2020-10-04T01:18:57.968" v="375"/>
          <ac:spMkLst>
            <pc:docMk/>
            <pc:sldMk cId="2288561225" sldId="510"/>
            <ac:spMk id="4" creationId="{97E8019D-5A5E-43AA-B3BB-6CD89776671C}"/>
          </ac:spMkLst>
        </pc:spChg>
      </pc:sldChg>
      <pc:sldChg chg="modSp mod modClrScheme chgLayout">
        <pc:chgData name="安斉 敏明" userId="1db150e35d8d8b0d" providerId="LiveId" clId="{1181563E-F58F-4F5C-BC1F-519A3B78A129}" dt="2020-10-04T01:18:57.968" v="375"/>
        <pc:sldMkLst>
          <pc:docMk/>
          <pc:sldMk cId="3786518493" sldId="511"/>
        </pc:sldMkLst>
        <pc:spChg chg="mod ord">
          <ac:chgData name="安斉 敏明" userId="1db150e35d8d8b0d" providerId="LiveId" clId="{1181563E-F58F-4F5C-BC1F-519A3B78A129}" dt="2020-10-04T01:18:57.968" v="375"/>
          <ac:spMkLst>
            <pc:docMk/>
            <pc:sldMk cId="3786518493" sldId="511"/>
            <ac:spMk id="2" creationId="{B2FEB3E1-CEFD-4C0C-88C0-6177BEFCD869}"/>
          </ac:spMkLst>
        </pc:spChg>
      </pc:sldChg>
      <pc:sldChg chg="modSp mod">
        <pc:chgData name="安斉 敏明" userId="1db150e35d8d8b0d" providerId="LiveId" clId="{1181563E-F58F-4F5C-BC1F-519A3B78A129}" dt="2020-10-04T01:18:57.968" v="375"/>
        <pc:sldMkLst>
          <pc:docMk/>
          <pc:sldMk cId="3379926374" sldId="518"/>
        </pc:sldMkLst>
        <pc:spChg chg="mod">
          <ac:chgData name="安斉 敏明" userId="1db150e35d8d8b0d" providerId="LiveId" clId="{1181563E-F58F-4F5C-BC1F-519A3B78A129}" dt="2020-10-04T01:15:52.901" v="373"/>
          <ac:spMkLst>
            <pc:docMk/>
            <pc:sldMk cId="3379926374" sldId="518"/>
            <ac:spMk id="2" creationId="{33A83E2A-5351-4CA8-9D90-F4B4CA018E4D}"/>
          </ac:spMkLst>
        </pc:spChg>
        <pc:spChg chg="mod">
          <ac:chgData name="安斉 敏明" userId="1db150e35d8d8b0d" providerId="LiveId" clId="{1181563E-F58F-4F5C-BC1F-519A3B78A129}" dt="2020-10-04T01:18:57.968" v="375"/>
          <ac:spMkLst>
            <pc:docMk/>
            <pc:sldMk cId="3379926374" sldId="518"/>
            <ac:spMk id="4" creationId="{BE65018A-18EB-466D-BD4F-42CBE78EA1F8}"/>
          </ac:spMkLst>
        </pc:spChg>
      </pc:sldChg>
      <pc:sldChg chg="modSp mod modNotes">
        <pc:chgData name="安斉 敏明" userId="1db150e35d8d8b0d" providerId="LiveId" clId="{1181563E-F58F-4F5C-BC1F-519A3B78A129}" dt="2020-10-04T01:47:26.195" v="593" actId="1076"/>
        <pc:sldMkLst>
          <pc:docMk/>
          <pc:sldMk cId="2236166374" sldId="521"/>
        </pc:sldMkLst>
        <pc:spChg chg="mod">
          <ac:chgData name="安斉 敏明" userId="1db150e35d8d8b0d" providerId="LiveId" clId="{1181563E-F58F-4F5C-BC1F-519A3B78A129}" dt="2020-10-04T01:07:21.944" v="319"/>
          <ac:spMkLst>
            <pc:docMk/>
            <pc:sldMk cId="2236166374" sldId="521"/>
            <ac:spMk id="2" creationId="{238B9889-3B6F-4F3F-A1F4-4B4431B4CC98}"/>
          </ac:spMkLst>
        </pc:spChg>
        <pc:spChg chg="mod">
          <ac:chgData name="安斉 敏明" userId="1db150e35d8d8b0d" providerId="LiveId" clId="{1181563E-F58F-4F5C-BC1F-519A3B78A129}" dt="2020-10-04T01:18:57.968" v="375"/>
          <ac:spMkLst>
            <pc:docMk/>
            <pc:sldMk cId="2236166374" sldId="521"/>
            <ac:spMk id="4" creationId="{5BF8965C-B985-4A41-B208-C28506C96AEC}"/>
          </ac:spMkLst>
        </pc:spChg>
      </pc:sldChg>
      <pc:sldChg chg="modSp">
        <pc:chgData name="安斉 敏明" userId="1db150e35d8d8b0d" providerId="LiveId" clId="{1181563E-F58F-4F5C-BC1F-519A3B78A129}" dt="2020-10-04T01:18:57.968" v="375"/>
        <pc:sldMkLst>
          <pc:docMk/>
          <pc:sldMk cId="1770164778" sldId="522"/>
        </pc:sldMkLst>
        <pc:spChg chg="mod">
          <ac:chgData name="安斉 敏明" userId="1db150e35d8d8b0d" providerId="LiveId" clId="{1181563E-F58F-4F5C-BC1F-519A3B78A129}" dt="2020-10-04T01:18:57.968" v="375"/>
          <ac:spMkLst>
            <pc:docMk/>
            <pc:sldMk cId="1770164778" sldId="522"/>
            <ac:spMk id="4" creationId="{97E8019D-5A5E-43AA-B3BB-6CD89776671C}"/>
          </ac:spMkLst>
        </pc:spChg>
      </pc:sldChg>
      <pc:sldChg chg="modNotes">
        <pc:chgData name="安斉 敏明" userId="1db150e35d8d8b0d" providerId="LiveId" clId="{1181563E-F58F-4F5C-BC1F-519A3B78A129}" dt="2020-10-04T01:47:48.467" v="597" actId="1076"/>
        <pc:sldMkLst>
          <pc:docMk/>
          <pc:sldMk cId="2014513740" sldId="527"/>
        </pc:sldMkLst>
      </pc:sldChg>
      <pc:sldChg chg="modSp mod">
        <pc:chgData name="安斉 敏明" userId="1db150e35d8d8b0d" providerId="LiveId" clId="{1181563E-F58F-4F5C-BC1F-519A3B78A129}" dt="2020-10-04T01:18:57.968" v="375"/>
        <pc:sldMkLst>
          <pc:docMk/>
          <pc:sldMk cId="2121828027" sldId="531"/>
        </pc:sldMkLst>
        <pc:spChg chg="mod">
          <ac:chgData name="安斉 敏明" userId="1db150e35d8d8b0d" providerId="LiveId" clId="{1181563E-F58F-4F5C-BC1F-519A3B78A129}" dt="2020-10-04T01:15:45.993" v="372"/>
          <ac:spMkLst>
            <pc:docMk/>
            <pc:sldMk cId="2121828027" sldId="531"/>
            <ac:spMk id="2" creationId="{33A83E2A-5351-4CA8-9D90-F4B4CA018E4D}"/>
          </ac:spMkLst>
        </pc:spChg>
        <pc:spChg chg="mod">
          <ac:chgData name="安斉 敏明" userId="1db150e35d8d8b0d" providerId="LiveId" clId="{1181563E-F58F-4F5C-BC1F-519A3B78A129}" dt="2020-10-04T01:18:57.968" v="375"/>
          <ac:spMkLst>
            <pc:docMk/>
            <pc:sldMk cId="2121828027" sldId="531"/>
            <ac:spMk id="4" creationId="{BE65018A-18EB-466D-BD4F-42CBE78EA1F8}"/>
          </ac:spMkLst>
        </pc:spChg>
      </pc:sldChg>
      <pc:sldChg chg="modSp mod">
        <pc:chgData name="安斉 敏明" userId="1db150e35d8d8b0d" providerId="LiveId" clId="{1181563E-F58F-4F5C-BC1F-519A3B78A129}" dt="2020-10-04T01:18:57.968" v="375"/>
        <pc:sldMkLst>
          <pc:docMk/>
          <pc:sldMk cId="3341086040" sldId="532"/>
        </pc:sldMkLst>
        <pc:spChg chg="mod">
          <ac:chgData name="安斉 敏明" userId="1db150e35d8d8b0d" providerId="LiveId" clId="{1181563E-F58F-4F5C-BC1F-519A3B78A129}" dt="2020-10-04T01:08:15.306" v="328"/>
          <ac:spMkLst>
            <pc:docMk/>
            <pc:sldMk cId="3341086040" sldId="532"/>
            <ac:spMk id="2" creationId="{33A83E2A-5351-4CA8-9D90-F4B4CA018E4D}"/>
          </ac:spMkLst>
        </pc:spChg>
        <pc:spChg chg="mod">
          <ac:chgData name="安斉 敏明" userId="1db150e35d8d8b0d" providerId="LiveId" clId="{1181563E-F58F-4F5C-BC1F-519A3B78A129}" dt="2020-10-04T01:18:57.968" v="375"/>
          <ac:spMkLst>
            <pc:docMk/>
            <pc:sldMk cId="3341086040" sldId="532"/>
            <ac:spMk id="4" creationId="{BE65018A-18EB-466D-BD4F-42CBE78EA1F8}"/>
          </ac:spMkLst>
        </pc:spChg>
      </pc:sldChg>
      <pc:sldChg chg="modSp mod">
        <pc:chgData name="安斉 敏明" userId="1db150e35d8d8b0d" providerId="LiveId" clId="{1181563E-F58F-4F5C-BC1F-519A3B78A129}" dt="2020-10-04T01:18:57.968" v="375"/>
        <pc:sldMkLst>
          <pc:docMk/>
          <pc:sldMk cId="1744002396" sldId="533"/>
        </pc:sldMkLst>
        <pc:spChg chg="mod">
          <ac:chgData name="安斉 敏明" userId="1db150e35d8d8b0d" providerId="LiveId" clId="{1181563E-F58F-4F5C-BC1F-519A3B78A129}" dt="2020-10-04T01:10:11.258" v="344"/>
          <ac:spMkLst>
            <pc:docMk/>
            <pc:sldMk cId="1744002396" sldId="533"/>
            <ac:spMk id="2" creationId="{33A83E2A-5351-4CA8-9D90-F4B4CA018E4D}"/>
          </ac:spMkLst>
        </pc:spChg>
        <pc:spChg chg="mod">
          <ac:chgData name="安斉 敏明" userId="1db150e35d8d8b0d" providerId="LiveId" clId="{1181563E-F58F-4F5C-BC1F-519A3B78A129}" dt="2020-10-04T01:18:57.968" v="375"/>
          <ac:spMkLst>
            <pc:docMk/>
            <pc:sldMk cId="1744002396" sldId="533"/>
            <ac:spMk id="4" creationId="{BE65018A-18EB-466D-BD4F-42CBE78EA1F8}"/>
          </ac:spMkLst>
        </pc:spChg>
      </pc:sldChg>
      <pc:sldChg chg="modSp mod">
        <pc:chgData name="安斉 敏明" userId="1db150e35d8d8b0d" providerId="LiveId" clId="{1181563E-F58F-4F5C-BC1F-519A3B78A129}" dt="2020-10-04T01:18:57.968" v="375"/>
        <pc:sldMkLst>
          <pc:docMk/>
          <pc:sldMk cId="396480172" sldId="537"/>
        </pc:sldMkLst>
        <pc:spChg chg="mod">
          <ac:chgData name="安斉 敏明" userId="1db150e35d8d8b0d" providerId="LiveId" clId="{1181563E-F58F-4F5C-BC1F-519A3B78A129}" dt="2020-10-04T01:07:55.102" v="325"/>
          <ac:spMkLst>
            <pc:docMk/>
            <pc:sldMk cId="396480172" sldId="537"/>
            <ac:spMk id="2" creationId="{33A83E2A-5351-4CA8-9D90-F4B4CA018E4D}"/>
          </ac:spMkLst>
        </pc:spChg>
        <pc:spChg chg="mod">
          <ac:chgData name="安斉 敏明" userId="1db150e35d8d8b0d" providerId="LiveId" clId="{1181563E-F58F-4F5C-BC1F-519A3B78A129}" dt="2020-10-04T01:18:57.968" v="375"/>
          <ac:spMkLst>
            <pc:docMk/>
            <pc:sldMk cId="396480172" sldId="537"/>
            <ac:spMk id="4" creationId="{BE65018A-18EB-466D-BD4F-42CBE78EA1F8}"/>
          </ac:spMkLst>
        </pc:spChg>
      </pc:sldChg>
      <pc:sldChg chg="modSp mod modClrScheme chgLayout">
        <pc:chgData name="安斉 敏明" userId="1db150e35d8d8b0d" providerId="LiveId" clId="{1181563E-F58F-4F5C-BC1F-519A3B78A129}" dt="2020-10-04T01:18:57.968" v="375"/>
        <pc:sldMkLst>
          <pc:docMk/>
          <pc:sldMk cId="2872576860" sldId="538"/>
        </pc:sldMkLst>
        <pc:spChg chg="mod ord">
          <ac:chgData name="安斉 敏明" userId="1db150e35d8d8b0d" providerId="LiveId" clId="{1181563E-F58F-4F5C-BC1F-519A3B78A129}" dt="2020-10-04T01:18:57.968" v="375"/>
          <ac:spMkLst>
            <pc:docMk/>
            <pc:sldMk cId="2872576860" sldId="538"/>
            <ac:spMk id="2" creationId="{B2FEB3E1-CEFD-4C0C-88C0-6177BEFCD869}"/>
          </ac:spMkLst>
        </pc:spChg>
      </pc:sldChg>
      <pc:sldChg chg="modSp mod modClrScheme chgLayout">
        <pc:chgData name="安斉 敏明" userId="1db150e35d8d8b0d" providerId="LiveId" clId="{1181563E-F58F-4F5C-BC1F-519A3B78A129}" dt="2020-10-04T01:18:57.968" v="375"/>
        <pc:sldMkLst>
          <pc:docMk/>
          <pc:sldMk cId="1405601779" sldId="540"/>
        </pc:sldMkLst>
        <pc:spChg chg="mod ord">
          <ac:chgData name="安斉 敏明" userId="1db150e35d8d8b0d" providerId="LiveId" clId="{1181563E-F58F-4F5C-BC1F-519A3B78A129}" dt="2020-10-04T01:18:57.968" v="375"/>
          <ac:spMkLst>
            <pc:docMk/>
            <pc:sldMk cId="1405601779" sldId="540"/>
            <ac:spMk id="2" creationId="{B2FEB3E1-CEFD-4C0C-88C0-6177BEFCD869}"/>
          </ac:spMkLst>
        </pc:spChg>
      </pc:sldChg>
      <pc:sldChg chg="modSp mod modClrScheme chgLayout">
        <pc:chgData name="安斉 敏明" userId="1db150e35d8d8b0d" providerId="LiveId" clId="{1181563E-F58F-4F5C-BC1F-519A3B78A129}" dt="2020-10-04T01:38:03.744" v="455" actId="700"/>
        <pc:sldMkLst>
          <pc:docMk/>
          <pc:sldMk cId="944187759" sldId="544"/>
        </pc:sldMkLst>
        <pc:spChg chg="mod ord">
          <ac:chgData name="安斉 敏明" userId="1db150e35d8d8b0d" providerId="LiveId" clId="{1181563E-F58F-4F5C-BC1F-519A3B78A129}" dt="2020-10-04T01:38:03.744" v="455" actId="700"/>
          <ac:spMkLst>
            <pc:docMk/>
            <pc:sldMk cId="944187759" sldId="544"/>
            <ac:spMk id="2" creationId="{68AC193D-E1C3-4289-8307-327A138E0643}"/>
          </ac:spMkLst>
        </pc:spChg>
      </pc:sldChg>
      <pc:sldChg chg="modSp mod modNotes">
        <pc:chgData name="安斉 敏明" userId="1db150e35d8d8b0d" providerId="LiveId" clId="{1181563E-F58F-4F5C-BC1F-519A3B78A129}" dt="2020-10-04T01:47:36.495" v="595" actId="21"/>
        <pc:sldMkLst>
          <pc:docMk/>
          <pc:sldMk cId="271341838" sldId="555"/>
        </pc:sldMkLst>
        <pc:spChg chg="mod">
          <ac:chgData name="安斉 敏明" userId="1db150e35d8d8b0d" providerId="LiveId" clId="{1181563E-F58F-4F5C-BC1F-519A3B78A129}" dt="2020-10-04T01:07:39.569" v="322"/>
          <ac:spMkLst>
            <pc:docMk/>
            <pc:sldMk cId="271341838" sldId="555"/>
            <ac:spMk id="2" creationId="{00000000-0000-0000-0000-000000000000}"/>
          </ac:spMkLst>
        </pc:spChg>
        <pc:spChg chg="mod">
          <ac:chgData name="安斉 敏明" userId="1db150e35d8d8b0d" providerId="LiveId" clId="{1181563E-F58F-4F5C-BC1F-519A3B78A129}" dt="2020-10-04T01:18:57.968" v="375"/>
          <ac:spMkLst>
            <pc:docMk/>
            <pc:sldMk cId="271341838" sldId="555"/>
            <ac:spMk id="4" creationId="{00000000-0000-0000-0000-000000000000}"/>
          </ac:spMkLst>
        </pc:spChg>
      </pc:sldChg>
      <pc:sldChg chg="modSp mod modNotes">
        <pc:chgData name="安斉 敏明" userId="1db150e35d8d8b0d" providerId="LiveId" clId="{1181563E-F58F-4F5C-BC1F-519A3B78A129}" dt="2020-10-04T01:47:56.961" v="598" actId="1076"/>
        <pc:sldMkLst>
          <pc:docMk/>
          <pc:sldMk cId="2329606315" sldId="556"/>
        </pc:sldMkLst>
        <pc:spChg chg="mod">
          <ac:chgData name="安斉 敏明" userId="1db150e35d8d8b0d" providerId="LiveId" clId="{1181563E-F58F-4F5C-BC1F-519A3B78A129}" dt="2020-10-04T01:10:27.778" v="347"/>
          <ac:spMkLst>
            <pc:docMk/>
            <pc:sldMk cId="2329606315" sldId="556"/>
            <ac:spMk id="5" creationId="{3D4FC64D-B7D4-48F2-9DD7-1B361BCACDD1}"/>
          </ac:spMkLst>
        </pc:spChg>
      </pc:sldChg>
      <pc:sldChg chg="modSp mod">
        <pc:chgData name="安斉 敏明" userId="1db150e35d8d8b0d" providerId="LiveId" clId="{1181563E-F58F-4F5C-BC1F-519A3B78A129}" dt="2020-10-04T01:10:37.215" v="349" actId="14100"/>
        <pc:sldMkLst>
          <pc:docMk/>
          <pc:sldMk cId="2461153240" sldId="557"/>
        </pc:sldMkLst>
        <pc:spChg chg="mod">
          <ac:chgData name="安斉 敏明" userId="1db150e35d8d8b0d" providerId="LiveId" clId="{1181563E-F58F-4F5C-BC1F-519A3B78A129}" dt="2020-10-04T01:10:37.215" v="349" actId="14100"/>
          <ac:spMkLst>
            <pc:docMk/>
            <pc:sldMk cId="2461153240" sldId="557"/>
            <ac:spMk id="5" creationId="{E7E69F66-1B2D-4AC8-A278-A8E85C85955F}"/>
          </ac:spMkLst>
        </pc:spChg>
      </pc:sldChg>
      <pc:sldChg chg="modSp mod">
        <pc:chgData name="安斉 敏明" userId="1db150e35d8d8b0d" providerId="LiveId" clId="{1181563E-F58F-4F5C-BC1F-519A3B78A129}" dt="2020-10-04T01:13:09.100" v="351" actId="14100"/>
        <pc:sldMkLst>
          <pc:docMk/>
          <pc:sldMk cId="1750405288" sldId="558"/>
        </pc:sldMkLst>
        <pc:spChg chg="mod">
          <ac:chgData name="安斉 敏明" userId="1db150e35d8d8b0d" providerId="LiveId" clId="{1181563E-F58F-4F5C-BC1F-519A3B78A129}" dt="2020-10-04T01:13:09.100" v="351" actId="14100"/>
          <ac:spMkLst>
            <pc:docMk/>
            <pc:sldMk cId="1750405288" sldId="558"/>
            <ac:spMk id="29" creationId="{A7246330-51FD-47BD-B603-5FDFE78CDCBC}"/>
          </ac:spMkLst>
        </pc:spChg>
      </pc:sldChg>
      <pc:sldChg chg="modSp mod modClrScheme chgLayout">
        <pc:chgData name="安斉 敏明" userId="1db150e35d8d8b0d" providerId="LiveId" clId="{1181563E-F58F-4F5C-BC1F-519A3B78A129}" dt="2020-10-04T01:18:57.968" v="375"/>
        <pc:sldMkLst>
          <pc:docMk/>
          <pc:sldMk cId="2109368252" sldId="559"/>
        </pc:sldMkLst>
        <pc:spChg chg="mod ord">
          <ac:chgData name="安斉 敏明" userId="1db150e35d8d8b0d" providerId="LiveId" clId="{1181563E-F58F-4F5C-BC1F-519A3B78A129}" dt="2020-10-04T01:18:57.968" v="375"/>
          <ac:spMkLst>
            <pc:docMk/>
            <pc:sldMk cId="2109368252" sldId="559"/>
            <ac:spMk id="2" creationId="{B2FEB3E1-CEFD-4C0C-88C0-6177BEFCD869}"/>
          </ac:spMkLst>
        </pc:spChg>
      </pc:sldChg>
      <pc:sldChg chg="modSp mod">
        <pc:chgData name="安斉 敏明" userId="1db150e35d8d8b0d" providerId="LiveId" clId="{1181563E-F58F-4F5C-BC1F-519A3B78A129}" dt="2020-10-04T01:14:21.774" v="358" actId="14100"/>
        <pc:sldMkLst>
          <pc:docMk/>
          <pc:sldMk cId="2143980915" sldId="560"/>
        </pc:sldMkLst>
        <pc:spChg chg="mod">
          <ac:chgData name="安斉 敏明" userId="1db150e35d8d8b0d" providerId="LiveId" clId="{1181563E-F58F-4F5C-BC1F-519A3B78A129}" dt="2020-10-04T01:14:21.774" v="358" actId="14100"/>
          <ac:spMkLst>
            <pc:docMk/>
            <pc:sldMk cId="2143980915" sldId="560"/>
            <ac:spMk id="5" creationId="{B429BB3F-47DC-4B01-8D25-815740FE8EF7}"/>
          </ac:spMkLst>
        </pc:spChg>
      </pc:sldChg>
      <pc:sldChg chg="modSp add del setBg">
        <pc:chgData name="安斉 敏明" userId="1db150e35d8d8b0d" providerId="LiveId" clId="{1181563E-F58F-4F5C-BC1F-519A3B78A129}" dt="2020-10-04T01:24:37.096" v="384"/>
        <pc:sldMkLst>
          <pc:docMk/>
          <pc:sldMk cId="916440459" sldId="561"/>
        </pc:sldMkLst>
        <pc:spChg chg="mod">
          <ac:chgData name="安斉 敏明" userId="1db150e35d8d8b0d" providerId="LiveId" clId="{1181563E-F58F-4F5C-BC1F-519A3B78A129}" dt="2020-10-04T01:18:57.968" v="375"/>
          <ac:spMkLst>
            <pc:docMk/>
            <pc:sldMk cId="916440459" sldId="561"/>
            <ac:spMk id="2" creationId="{68AC193D-E1C3-4289-8307-327A138E0643}"/>
          </ac:spMkLst>
        </pc:spChg>
      </pc:sldChg>
      <pc:sldChg chg="modSp mod modClrScheme chgLayout">
        <pc:chgData name="安斉 敏明" userId="1db150e35d8d8b0d" providerId="LiveId" clId="{1181563E-F58F-4F5C-BC1F-519A3B78A129}" dt="2020-10-04T01:26:54.467" v="386" actId="700"/>
        <pc:sldMkLst>
          <pc:docMk/>
          <pc:sldMk cId="4157293628" sldId="562"/>
        </pc:sldMkLst>
        <pc:spChg chg="mod ord">
          <ac:chgData name="安斉 敏明" userId="1db150e35d8d8b0d" providerId="LiveId" clId="{1181563E-F58F-4F5C-BC1F-519A3B78A129}" dt="2020-10-04T01:26:54.467" v="386" actId="700"/>
          <ac:spMkLst>
            <pc:docMk/>
            <pc:sldMk cId="4157293628" sldId="562"/>
            <ac:spMk id="4" creationId="{9A70C627-520D-4980-834C-D1568E04BDA8}"/>
          </ac:spMkLst>
        </pc:spChg>
      </pc:sldChg>
      <pc:sldChg chg="modSp mod modClrScheme chgLayout">
        <pc:chgData name="安斉 敏明" userId="1db150e35d8d8b0d" providerId="LiveId" clId="{1181563E-F58F-4F5C-BC1F-519A3B78A129}" dt="2020-10-04T01:18:57.968" v="375"/>
        <pc:sldMkLst>
          <pc:docMk/>
          <pc:sldMk cId="1720986191" sldId="563"/>
        </pc:sldMkLst>
        <pc:spChg chg="mod ord">
          <ac:chgData name="安斉 敏明" userId="1db150e35d8d8b0d" providerId="LiveId" clId="{1181563E-F58F-4F5C-BC1F-519A3B78A129}" dt="2020-10-04T01:18:57.968" v="375"/>
          <ac:spMkLst>
            <pc:docMk/>
            <pc:sldMk cId="1720986191" sldId="563"/>
            <ac:spMk id="2" creationId="{A56F096F-3520-48BC-8BD9-917470040827}"/>
          </ac:spMkLst>
        </pc:spChg>
      </pc:sldChg>
      <pc:sldChg chg="modSp mod">
        <pc:chgData name="安斉 敏明" userId="1db150e35d8d8b0d" providerId="LiveId" clId="{1181563E-F58F-4F5C-BC1F-519A3B78A129}" dt="2020-10-04T01:14:39.919" v="360" actId="14100"/>
        <pc:sldMkLst>
          <pc:docMk/>
          <pc:sldMk cId="4154360963" sldId="564"/>
        </pc:sldMkLst>
        <pc:spChg chg="mod">
          <ac:chgData name="安斉 敏明" userId="1db150e35d8d8b0d" providerId="LiveId" clId="{1181563E-F58F-4F5C-BC1F-519A3B78A129}" dt="2020-10-04T01:14:39.919" v="360" actId="14100"/>
          <ac:spMkLst>
            <pc:docMk/>
            <pc:sldMk cId="4154360963" sldId="564"/>
            <ac:spMk id="5" creationId="{B429BB3F-47DC-4B01-8D25-815740FE8EF7}"/>
          </ac:spMkLst>
        </pc:spChg>
      </pc:sldChg>
      <pc:sldChg chg="modSp mod modNotes">
        <pc:chgData name="安斉 敏明" userId="1db150e35d8d8b0d" providerId="LiveId" clId="{1181563E-F58F-4F5C-BC1F-519A3B78A129}" dt="2020-10-04T01:48:14.923" v="599" actId="1076"/>
        <pc:sldMkLst>
          <pc:docMk/>
          <pc:sldMk cId="1493516661" sldId="565"/>
        </pc:sldMkLst>
        <pc:spChg chg="mod">
          <ac:chgData name="安斉 敏明" userId="1db150e35d8d8b0d" providerId="LiveId" clId="{1181563E-F58F-4F5C-BC1F-519A3B78A129}" dt="2020-10-04T01:14:47.754" v="362" actId="14100"/>
          <ac:spMkLst>
            <pc:docMk/>
            <pc:sldMk cId="1493516661" sldId="565"/>
            <ac:spMk id="5" creationId="{B429BB3F-47DC-4B01-8D25-815740FE8EF7}"/>
          </ac:spMkLst>
        </pc:spChg>
      </pc:sldChg>
      <pc:sldChg chg="modSp mod">
        <pc:chgData name="安斉 敏明" userId="1db150e35d8d8b0d" providerId="LiveId" clId="{1181563E-F58F-4F5C-BC1F-519A3B78A129}" dt="2020-10-04T01:14:55.639" v="364" actId="14100"/>
        <pc:sldMkLst>
          <pc:docMk/>
          <pc:sldMk cId="2186170540" sldId="566"/>
        </pc:sldMkLst>
        <pc:spChg chg="mod">
          <ac:chgData name="安斉 敏明" userId="1db150e35d8d8b0d" providerId="LiveId" clId="{1181563E-F58F-4F5C-BC1F-519A3B78A129}" dt="2020-10-04T01:14:55.639" v="364" actId="14100"/>
          <ac:spMkLst>
            <pc:docMk/>
            <pc:sldMk cId="2186170540" sldId="566"/>
            <ac:spMk id="5" creationId="{B429BB3F-47DC-4B01-8D25-815740FE8EF7}"/>
          </ac:spMkLst>
        </pc:spChg>
      </pc:sldChg>
      <pc:sldChg chg="modSp mod">
        <pc:chgData name="安斉 敏明" userId="1db150e35d8d8b0d" providerId="LiveId" clId="{1181563E-F58F-4F5C-BC1F-519A3B78A129}" dt="2020-10-04T01:15:05.107" v="366" actId="14100"/>
        <pc:sldMkLst>
          <pc:docMk/>
          <pc:sldMk cId="2539775766" sldId="567"/>
        </pc:sldMkLst>
        <pc:spChg chg="mod">
          <ac:chgData name="安斉 敏明" userId="1db150e35d8d8b0d" providerId="LiveId" clId="{1181563E-F58F-4F5C-BC1F-519A3B78A129}" dt="2020-10-04T01:15:05.107" v="366" actId="14100"/>
          <ac:spMkLst>
            <pc:docMk/>
            <pc:sldMk cId="2539775766" sldId="567"/>
            <ac:spMk id="5" creationId="{B429BB3F-47DC-4B01-8D25-815740FE8EF7}"/>
          </ac:spMkLst>
        </pc:spChg>
      </pc:sldChg>
      <pc:sldChg chg="modSp mod modNotes">
        <pc:chgData name="安斉 敏明" userId="1db150e35d8d8b0d" providerId="LiveId" clId="{1181563E-F58F-4F5C-BC1F-519A3B78A129}" dt="2020-10-04T01:49:46.875" v="629" actId="1076"/>
        <pc:sldMkLst>
          <pc:docMk/>
          <pc:sldMk cId="2816095678" sldId="568"/>
        </pc:sldMkLst>
        <pc:spChg chg="mod">
          <ac:chgData name="安斉 敏明" userId="1db150e35d8d8b0d" providerId="LiveId" clId="{1181563E-F58F-4F5C-BC1F-519A3B78A129}" dt="2020-10-04T01:32:46.931" v="415" actId="20577"/>
          <ac:spMkLst>
            <pc:docMk/>
            <pc:sldMk cId="2816095678" sldId="568"/>
            <ac:spMk id="2" creationId="{33A83E2A-5351-4CA8-9D90-F4B4CA018E4D}"/>
          </ac:spMkLst>
        </pc:spChg>
        <pc:spChg chg="mod">
          <ac:chgData name="安斉 敏明" userId="1db150e35d8d8b0d" providerId="LiveId" clId="{1181563E-F58F-4F5C-BC1F-519A3B78A129}" dt="2020-10-04T01:18:57.968" v="375"/>
          <ac:spMkLst>
            <pc:docMk/>
            <pc:sldMk cId="2816095678" sldId="568"/>
            <ac:spMk id="4" creationId="{BE65018A-18EB-466D-BD4F-42CBE78EA1F8}"/>
          </ac:spMkLst>
        </pc:spChg>
      </pc:sldChg>
      <pc:sldChg chg="modSp mod modClrScheme chgLayout modNotes">
        <pc:chgData name="安斉 敏明" userId="1db150e35d8d8b0d" providerId="LiveId" clId="{1181563E-F58F-4F5C-BC1F-519A3B78A129}" dt="2020-10-04T01:49:53.587" v="631" actId="14100"/>
        <pc:sldMkLst>
          <pc:docMk/>
          <pc:sldMk cId="74906431" sldId="569"/>
        </pc:sldMkLst>
        <pc:spChg chg="mod ord">
          <ac:chgData name="安斉 敏明" userId="1db150e35d8d8b0d" providerId="LiveId" clId="{1181563E-F58F-4F5C-BC1F-519A3B78A129}" dt="2020-10-04T01:33:04.884" v="416" actId="700"/>
          <ac:spMkLst>
            <pc:docMk/>
            <pc:sldMk cId="74906431" sldId="569"/>
            <ac:spMk id="2" creationId="{82F0553D-A539-4E3C-A75E-DA0CB19E22FB}"/>
          </ac:spMkLst>
        </pc:spChg>
      </pc:sldChg>
      <pc:sldChg chg="modNotes">
        <pc:chgData name="安斉 敏明" userId="1db150e35d8d8b0d" providerId="LiveId" clId="{1181563E-F58F-4F5C-BC1F-519A3B78A129}" dt="2020-10-04T01:50:01.186" v="633" actId="14100"/>
        <pc:sldMkLst>
          <pc:docMk/>
          <pc:sldMk cId="2521794739" sldId="570"/>
        </pc:sldMkLst>
      </pc:sldChg>
      <pc:sldChg chg="modSp mod modNotes">
        <pc:chgData name="安斉 敏明" userId="1db150e35d8d8b0d" providerId="LiveId" clId="{1181563E-F58F-4F5C-BC1F-519A3B78A129}" dt="2020-10-04T01:50:08.758" v="636" actId="1076"/>
        <pc:sldMkLst>
          <pc:docMk/>
          <pc:sldMk cId="2434172440" sldId="571"/>
        </pc:sldMkLst>
        <pc:spChg chg="mod">
          <ac:chgData name="安斉 敏明" userId="1db150e35d8d8b0d" providerId="LiveId" clId="{1181563E-F58F-4F5C-BC1F-519A3B78A129}" dt="2020-10-04T01:33:20.728" v="418" actId="14100"/>
          <ac:spMkLst>
            <pc:docMk/>
            <pc:sldMk cId="2434172440" sldId="571"/>
            <ac:spMk id="29" creationId="{A7246330-51FD-47BD-B603-5FDFE78CDCBC}"/>
          </ac:spMkLst>
        </pc:spChg>
      </pc:sldChg>
      <pc:sldChg chg="modSp mod modNotes">
        <pc:chgData name="安斉 敏明" userId="1db150e35d8d8b0d" providerId="LiveId" clId="{1181563E-F58F-4F5C-BC1F-519A3B78A129}" dt="2020-10-04T01:50:14.286" v="639" actId="14100"/>
        <pc:sldMkLst>
          <pc:docMk/>
          <pc:sldMk cId="2035658387" sldId="572"/>
        </pc:sldMkLst>
        <pc:spChg chg="mod">
          <ac:chgData name="安斉 敏明" userId="1db150e35d8d8b0d" providerId="LiveId" clId="{1181563E-F58F-4F5C-BC1F-519A3B78A129}" dt="2020-10-04T01:33:33.485" v="420" actId="14100"/>
          <ac:spMkLst>
            <pc:docMk/>
            <pc:sldMk cId="2035658387" sldId="572"/>
            <ac:spMk id="29" creationId="{A7246330-51FD-47BD-B603-5FDFE78CDCBC}"/>
          </ac:spMkLst>
        </pc:spChg>
      </pc:sldChg>
      <pc:sldChg chg="modSp mod modNotes">
        <pc:chgData name="安斉 敏明" userId="1db150e35d8d8b0d" providerId="LiveId" clId="{1181563E-F58F-4F5C-BC1F-519A3B78A129}" dt="2020-10-04T01:52:05.957" v="665" actId="20577"/>
        <pc:sldMkLst>
          <pc:docMk/>
          <pc:sldMk cId="3332810290" sldId="573"/>
        </pc:sldMkLst>
        <pc:spChg chg="mod">
          <ac:chgData name="安斉 敏明" userId="1db150e35d8d8b0d" providerId="LiveId" clId="{1181563E-F58F-4F5C-BC1F-519A3B78A129}" dt="2020-10-04T01:52:05.957" v="665" actId="20577"/>
          <ac:spMkLst>
            <pc:docMk/>
            <pc:sldMk cId="3332810290" sldId="573"/>
            <ac:spMk id="29" creationId="{A7246330-51FD-47BD-B603-5FDFE78CDCBC}"/>
          </ac:spMkLst>
        </pc:spChg>
      </pc:sldChg>
      <pc:sldChg chg="modSp mod modClrScheme chgLayout modNotes">
        <pc:chgData name="安斉 敏明" userId="1db150e35d8d8b0d" providerId="LiveId" clId="{1181563E-F58F-4F5C-BC1F-519A3B78A129}" dt="2020-10-04T01:50:47.638" v="649" actId="14100"/>
        <pc:sldMkLst>
          <pc:docMk/>
          <pc:sldMk cId="3170467234" sldId="574"/>
        </pc:sldMkLst>
        <pc:spChg chg="mod ord">
          <ac:chgData name="安斉 敏明" userId="1db150e35d8d8b0d" providerId="LiveId" clId="{1181563E-F58F-4F5C-BC1F-519A3B78A129}" dt="2020-10-04T01:34:46.602" v="433" actId="700"/>
          <ac:spMkLst>
            <pc:docMk/>
            <pc:sldMk cId="3170467234" sldId="574"/>
            <ac:spMk id="2" creationId="{68AC193D-E1C3-4289-8307-327A138E0643}"/>
          </ac:spMkLst>
        </pc:spChg>
      </pc:sldChg>
      <pc:sldChg chg="modSp mod modNotes">
        <pc:chgData name="安斉 敏明" userId="1db150e35d8d8b0d" providerId="LiveId" clId="{1181563E-F58F-4F5C-BC1F-519A3B78A129}" dt="2020-10-04T01:51:18.607" v="657" actId="14100"/>
        <pc:sldMkLst>
          <pc:docMk/>
          <pc:sldMk cId="1887975316" sldId="575"/>
        </pc:sldMkLst>
        <pc:spChg chg="mod">
          <ac:chgData name="安斉 敏明" userId="1db150e35d8d8b0d" providerId="LiveId" clId="{1181563E-F58F-4F5C-BC1F-519A3B78A129}" dt="2020-10-04T01:35:31.925" v="441" actId="14100"/>
          <ac:spMkLst>
            <pc:docMk/>
            <pc:sldMk cId="1887975316" sldId="575"/>
            <ac:spMk id="2" creationId="{229D4050-9669-42FC-B3C2-7E94D03220D0}"/>
          </ac:spMkLst>
        </pc:spChg>
        <pc:spChg chg="mod">
          <ac:chgData name="安斉 敏明" userId="1db150e35d8d8b0d" providerId="LiveId" clId="{1181563E-F58F-4F5C-BC1F-519A3B78A129}" dt="2020-10-04T01:18:57.968" v="375"/>
          <ac:spMkLst>
            <pc:docMk/>
            <pc:sldMk cId="1887975316" sldId="575"/>
            <ac:spMk id="4" creationId="{81DB2DBD-36E3-4F28-8786-AA97EC7695A3}"/>
          </ac:spMkLst>
        </pc:spChg>
      </pc:sldChg>
      <pc:sldChg chg="addSp delSp modSp mod">
        <pc:chgData name="安斉 敏明" userId="1db150e35d8d8b0d" providerId="LiveId" clId="{1181563E-F58F-4F5C-BC1F-519A3B78A129}" dt="2020-10-04T00:58:59.094" v="203" actId="21"/>
        <pc:sldMkLst>
          <pc:docMk/>
          <pc:sldMk cId="3100933021" sldId="576"/>
        </pc:sldMkLst>
        <pc:spChg chg="add mod">
          <ac:chgData name="安斉 敏明" userId="1db150e35d8d8b0d" providerId="LiveId" clId="{1181563E-F58F-4F5C-BC1F-519A3B78A129}" dt="2020-10-04T00:58:56.222" v="202"/>
          <ac:spMkLst>
            <pc:docMk/>
            <pc:sldMk cId="3100933021" sldId="576"/>
            <ac:spMk id="2" creationId="{1B7226F0-08D6-49D2-8B96-E12055C94A18}"/>
          </ac:spMkLst>
        </pc:spChg>
        <pc:spChg chg="mod">
          <ac:chgData name="安斉 敏明" userId="1db150e35d8d8b0d" providerId="LiveId" clId="{1181563E-F58F-4F5C-BC1F-519A3B78A129}" dt="2020-10-03T08:36:56.961" v="62" actId="2711"/>
          <ac:spMkLst>
            <pc:docMk/>
            <pc:sldMk cId="3100933021" sldId="576"/>
            <ac:spMk id="3" creationId="{E90D1FA8-8F24-400D-8D8C-CF0586DFB293}"/>
          </ac:spMkLst>
        </pc:spChg>
        <pc:spChg chg="del">
          <ac:chgData name="安斉 敏明" userId="1db150e35d8d8b0d" providerId="LiveId" clId="{1181563E-F58F-4F5C-BC1F-519A3B78A129}" dt="2020-10-04T00:58:59.094" v="203" actId="21"/>
          <ac:spMkLst>
            <pc:docMk/>
            <pc:sldMk cId="3100933021" sldId="576"/>
            <ac:spMk id="6" creationId="{E3AB07FB-6E71-4265-BC0F-1698EB639FAD}"/>
          </ac:spMkLst>
        </pc:spChg>
      </pc:sldChg>
      <pc:sldChg chg="addSp delSp modSp mod">
        <pc:chgData name="安斉 敏明" userId="1db150e35d8d8b0d" providerId="LiveId" clId="{1181563E-F58F-4F5C-BC1F-519A3B78A129}" dt="2020-10-04T01:00:29.189" v="212" actId="207"/>
        <pc:sldMkLst>
          <pc:docMk/>
          <pc:sldMk cId="3456472261" sldId="580"/>
        </pc:sldMkLst>
        <pc:spChg chg="add mod">
          <ac:chgData name="安斉 敏明" userId="1db150e35d8d8b0d" providerId="LiveId" clId="{1181563E-F58F-4F5C-BC1F-519A3B78A129}" dt="2020-10-04T01:00:29.189" v="212" actId="207"/>
          <ac:spMkLst>
            <pc:docMk/>
            <pc:sldMk cId="3456472261" sldId="580"/>
            <ac:spMk id="2" creationId="{0971C895-0DA6-44F8-83FB-64B88A58C424}"/>
          </ac:spMkLst>
        </pc:spChg>
        <pc:spChg chg="del">
          <ac:chgData name="安斉 敏明" userId="1db150e35d8d8b0d" providerId="LiveId" clId="{1181563E-F58F-4F5C-BC1F-519A3B78A129}" dt="2020-10-04T00:59:04.153" v="204" actId="21"/>
          <ac:spMkLst>
            <pc:docMk/>
            <pc:sldMk cId="3456472261" sldId="580"/>
            <ac:spMk id="6" creationId="{00000000-0000-0000-0000-000000000000}"/>
          </ac:spMkLst>
        </pc:spChg>
      </pc:sldChg>
      <pc:sldChg chg="addSp delSp modSp mod">
        <pc:chgData name="安斉 敏明" userId="1db150e35d8d8b0d" providerId="LiveId" clId="{1181563E-F58F-4F5C-BC1F-519A3B78A129}" dt="2020-10-04T01:01:21.105" v="280" actId="21"/>
        <pc:sldMkLst>
          <pc:docMk/>
          <pc:sldMk cId="1778903209" sldId="582"/>
        </pc:sldMkLst>
        <pc:spChg chg="add mod">
          <ac:chgData name="安斉 敏明" userId="1db150e35d8d8b0d" providerId="LiveId" clId="{1181563E-F58F-4F5C-BC1F-519A3B78A129}" dt="2020-10-04T01:01:17.367" v="279" actId="20577"/>
          <ac:spMkLst>
            <pc:docMk/>
            <pc:sldMk cId="1778903209" sldId="582"/>
            <ac:spMk id="2" creationId="{E92337EC-E44B-4298-B450-73CA9388E41F}"/>
          </ac:spMkLst>
        </pc:spChg>
        <pc:spChg chg="del">
          <ac:chgData name="安斉 敏明" userId="1db150e35d8d8b0d" providerId="LiveId" clId="{1181563E-F58F-4F5C-BC1F-519A3B78A129}" dt="2020-10-04T01:01:21.105" v="280" actId="21"/>
          <ac:spMkLst>
            <pc:docMk/>
            <pc:sldMk cId="1778903209" sldId="582"/>
            <ac:spMk id="4" creationId="{00000000-0000-0000-0000-000000000000}"/>
          </ac:spMkLst>
        </pc:spChg>
      </pc:sldChg>
      <pc:sldChg chg="modSp modNotes">
        <pc:chgData name="安斉 敏明" userId="1db150e35d8d8b0d" providerId="LiveId" clId="{1181563E-F58F-4F5C-BC1F-519A3B78A129}" dt="2020-10-04T01:44:12.372" v="532" actId="14100"/>
        <pc:sldMkLst>
          <pc:docMk/>
          <pc:sldMk cId="1110518661" sldId="583"/>
        </pc:sldMkLst>
        <pc:spChg chg="mod">
          <ac:chgData name="安斉 敏明" userId="1db150e35d8d8b0d" providerId="LiveId" clId="{1181563E-F58F-4F5C-BC1F-519A3B78A129}" dt="2020-10-04T01:18:57.968" v="375"/>
          <ac:spMkLst>
            <pc:docMk/>
            <pc:sldMk cId="1110518661" sldId="583"/>
            <ac:spMk id="2" creationId="{93334975-DAFC-4F74-98A6-EFBFA584F806}"/>
          </ac:spMkLst>
        </pc:spChg>
      </pc:sldChg>
      <pc:sldChg chg="modNotes">
        <pc:chgData name="安斉 敏明" userId="1db150e35d8d8b0d" providerId="LiveId" clId="{1181563E-F58F-4F5C-BC1F-519A3B78A129}" dt="2020-10-04T01:44:19.443" v="534" actId="14100"/>
        <pc:sldMkLst>
          <pc:docMk/>
          <pc:sldMk cId="3463874858" sldId="584"/>
        </pc:sldMkLst>
      </pc:sldChg>
      <pc:sldChg chg="modNotes">
        <pc:chgData name="安斉 敏明" userId="1db150e35d8d8b0d" providerId="LiveId" clId="{1181563E-F58F-4F5C-BC1F-519A3B78A129}" dt="2020-10-04T01:44:25.651" v="537" actId="14100"/>
        <pc:sldMkLst>
          <pc:docMk/>
          <pc:sldMk cId="3572531767" sldId="585"/>
        </pc:sldMkLst>
      </pc:sldChg>
      <pc:sldChg chg="modNotes">
        <pc:chgData name="安斉 敏明" userId="1db150e35d8d8b0d" providerId="LiveId" clId="{1181563E-F58F-4F5C-BC1F-519A3B78A129}" dt="2020-10-04T01:44:31.436" v="539" actId="14100"/>
        <pc:sldMkLst>
          <pc:docMk/>
          <pc:sldMk cId="3655939723" sldId="586"/>
        </pc:sldMkLst>
      </pc:sldChg>
      <pc:sldChg chg="modSp modNotes">
        <pc:chgData name="安斉 敏明" userId="1db150e35d8d8b0d" providerId="LiveId" clId="{1181563E-F58F-4F5C-BC1F-519A3B78A129}" dt="2020-10-04T01:44:37.628" v="542" actId="14100"/>
        <pc:sldMkLst>
          <pc:docMk/>
          <pc:sldMk cId="212188115" sldId="587"/>
        </pc:sldMkLst>
        <pc:spChg chg="mod">
          <ac:chgData name="安斉 敏明" userId="1db150e35d8d8b0d" providerId="LiveId" clId="{1181563E-F58F-4F5C-BC1F-519A3B78A129}" dt="2020-10-04T01:18:57.968" v="375"/>
          <ac:spMkLst>
            <pc:docMk/>
            <pc:sldMk cId="212188115" sldId="587"/>
            <ac:spMk id="4" creationId="{97E8019D-5A5E-43AA-B3BB-6CD89776671C}"/>
          </ac:spMkLst>
        </pc:spChg>
      </pc:sldChg>
      <pc:sldChg chg="modSp mod modClrScheme chgLayout modNotes">
        <pc:chgData name="安斉 敏明" userId="1db150e35d8d8b0d" providerId="LiveId" clId="{1181563E-F58F-4F5C-BC1F-519A3B78A129}" dt="2020-10-04T01:44:44.124" v="544" actId="14100"/>
        <pc:sldMkLst>
          <pc:docMk/>
          <pc:sldMk cId="4078096459" sldId="588"/>
        </pc:sldMkLst>
        <pc:spChg chg="mod ord">
          <ac:chgData name="安斉 敏明" userId="1db150e35d8d8b0d" providerId="LiveId" clId="{1181563E-F58F-4F5C-BC1F-519A3B78A129}" dt="2020-10-04T01:18:57.968" v="375"/>
          <ac:spMkLst>
            <pc:docMk/>
            <pc:sldMk cId="4078096459" sldId="588"/>
            <ac:spMk id="2" creationId="{B2FEB3E1-CEFD-4C0C-88C0-6177BEFCD869}"/>
          </ac:spMkLst>
        </pc:spChg>
      </pc:sldChg>
      <pc:sldChg chg="modSp mod modClrScheme chgLayout modNotes">
        <pc:chgData name="安斉 敏明" userId="1db150e35d8d8b0d" providerId="LiveId" clId="{1181563E-F58F-4F5C-BC1F-519A3B78A129}" dt="2020-10-04T01:44:50.091" v="546" actId="14100"/>
        <pc:sldMkLst>
          <pc:docMk/>
          <pc:sldMk cId="1266479350" sldId="589"/>
        </pc:sldMkLst>
        <pc:spChg chg="mod ord">
          <ac:chgData name="安斉 敏明" userId="1db150e35d8d8b0d" providerId="LiveId" clId="{1181563E-F58F-4F5C-BC1F-519A3B78A129}" dt="2020-10-04T01:18:57.968" v="375"/>
          <ac:spMkLst>
            <pc:docMk/>
            <pc:sldMk cId="1266479350" sldId="589"/>
            <ac:spMk id="2" creationId="{B2FEB3E1-CEFD-4C0C-88C0-6177BEFCD869}"/>
          </ac:spMkLst>
        </pc:spChg>
      </pc:sldChg>
      <pc:sldChg chg="modSp mod modClrScheme chgLayout modNotes">
        <pc:chgData name="安斉 敏明" userId="1db150e35d8d8b0d" providerId="LiveId" clId="{1181563E-F58F-4F5C-BC1F-519A3B78A129}" dt="2020-10-04T01:44:56.998" v="548" actId="14100"/>
        <pc:sldMkLst>
          <pc:docMk/>
          <pc:sldMk cId="2113067332" sldId="590"/>
        </pc:sldMkLst>
        <pc:spChg chg="mod ord">
          <ac:chgData name="安斉 敏明" userId="1db150e35d8d8b0d" providerId="LiveId" clId="{1181563E-F58F-4F5C-BC1F-519A3B78A129}" dt="2020-10-04T01:18:57.968" v="375"/>
          <ac:spMkLst>
            <pc:docMk/>
            <pc:sldMk cId="2113067332" sldId="590"/>
            <ac:spMk id="2" creationId="{B2FEB3E1-CEFD-4C0C-88C0-6177BEFCD869}"/>
          </ac:spMkLst>
        </pc:spChg>
      </pc:sldChg>
      <pc:sldChg chg="modSp mod modClrScheme chgLayout modNotes">
        <pc:chgData name="安斉 敏明" userId="1db150e35d8d8b0d" providerId="LiveId" clId="{1181563E-F58F-4F5C-BC1F-519A3B78A129}" dt="2020-10-04T01:45:06.515" v="552" actId="14100"/>
        <pc:sldMkLst>
          <pc:docMk/>
          <pc:sldMk cId="2641105560" sldId="591"/>
        </pc:sldMkLst>
        <pc:spChg chg="mod ord">
          <ac:chgData name="安斉 敏明" userId="1db150e35d8d8b0d" providerId="LiveId" clId="{1181563E-F58F-4F5C-BC1F-519A3B78A129}" dt="2020-10-04T01:18:57.968" v="375"/>
          <ac:spMkLst>
            <pc:docMk/>
            <pc:sldMk cId="2641105560" sldId="591"/>
            <ac:spMk id="2" creationId="{B2FEB3E1-CEFD-4C0C-88C0-6177BEFCD869}"/>
          </ac:spMkLst>
        </pc:spChg>
      </pc:sldChg>
      <pc:sldChg chg="modSp mod modNotes">
        <pc:chgData name="安斉 敏明" userId="1db150e35d8d8b0d" providerId="LiveId" clId="{1181563E-F58F-4F5C-BC1F-519A3B78A129}" dt="2020-10-04T01:45:20.543" v="557" actId="14100"/>
        <pc:sldMkLst>
          <pc:docMk/>
          <pc:sldMk cId="4273119712" sldId="593"/>
        </pc:sldMkLst>
        <pc:spChg chg="mod">
          <ac:chgData name="安斉 敏明" userId="1db150e35d8d8b0d" providerId="LiveId" clId="{1181563E-F58F-4F5C-BC1F-519A3B78A129}" dt="2020-10-04T01:04:37.875" v="296"/>
          <ac:spMkLst>
            <pc:docMk/>
            <pc:sldMk cId="4273119712" sldId="593"/>
            <ac:spMk id="2" creationId="{8A74BECF-FCC5-42B1-953E-7F05F42396F8}"/>
          </ac:spMkLst>
        </pc:spChg>
        <pc:spChg chg="mod">
          <ac:chgData name="安斉 敏明" userId="1db150e35d8d8b0d" providerId="LiveId" clId="{1181563E-F58F-4F5C-BC1F-519A3B78A129}" dt="2020-10-04T01:18:57.968" v="375"/>
          <ac:spMkLst>
            <pc:docMk/>
            <pc:sldMk cId="4273119712" sldId="593"/>
            <ac:spMk id="4" creationId="{2BE7FF24-0CA5-44D0-BCBD-EBE1ED8643CF}"/>
          </ac:spMkLst>
        </pc:spChg>
      </pc:sldChg>
      <pc:sldChg chg="new del">
        <pc:chgData name="安斉 敏明" userId="1db150e35d8d8b0d" providerId="LiveId" clId="{1181563E-F58F-4F5C-BC1F-519A3B78A129}" dt="2020-10-03T08:25:10.392" v="15" actId="2696"/>
        <pc:sldMkLst>
          <pc:docMk/>
          <pc:sldMk cId="3473713047" sldId="594"/>
        </pc:sldMkLst>
      </pc:sldChg>
      <pc:sldChg chg="new del">
        <pc:chgData name="安斉 敏明" userId="1db150e35d8d8b0d" providerId="LiveId" clId="{1181563E-F58F-4F5C-BC1F-519A3B78A129}" dt="2020-10-03T08:25:01.337" v="14" actId="2696"/>
        <pc:sldMkLst>
          <pc:docMk/>
          <pc:sldMk cId="1536517699" sldId="595"/>
        </pc:sldMkLst>
      </pc:sldChg>
      <pc:sldChg chg="add modNotes">
        <pc:chgData name="安斉 敏明" userId="1db150e35d8d8b0d" providerId="LiveId" clId="{1181563E-F58F-4F5C-BC1F-519A3B78A129}" dt="2020-10-04T01:45:13.852" v="554" actId="14100"/>
        <pc:sldMkLst>
          <pc:docMk/>
          <pc:sldMk cId="1549427934" sldId="598"/>
        </pc:sldMkLst>
      </pc:sldChg>
      <pc:sldChg chg="modSp add mod modClrScheme chgLayout">
        <pc:chgData name="安斉 敏明" userId="1db150e35d8d8b0d" providerId="LiveId" clId="{1181563E-F58F-4F5C-BC1F-519A3B78A129}" dt="2020-10-04T01:26:43.837" v="385" actId="700"/>
        <pc:sldMkLst>
          <pc:docMk/>
          <pc:sldMk cId="1328234880" sldId="599"/>
        </pc:sldMkLst>
        <pc:spChg chg="mod ord">
          <ac:chgData name="安斉 敏明" userId="1db150e35d8d8b0d" providerId="LiveId" clId="{1181563E-F58F-4F5C-BC1F-519A3B78A129}" dt="2020-10-04T01:26:43.837" v="385" actId="700"/>
          <ac:spMkLst>
            <pc:docMk/>
            <pc:sldMk cId="1328234880" sldId="599"/>
            <ac:spMk id="2" creationId="{68AC193D-E1C3-4289-8307-327A138E0643}"/>
          </ac:spMkLst>
        </pc:spChg>
      </pc:sldChg>
      <pc:sldChg chg="add del">
        <pc:chgData name="安斉 敏明" userId="1db150e35d8d8b0d" providerId="LiveId" clId="{1181563E-F58F-4F5C-BC1F-519A3B78A129}" dt="2020-10-03T08:30:07.754" v="28"/>
        <pc:sldMkLst>
          <pc:docMk/>
          <pc:sldMk cId="4183761212" sldId="599"/>
        </pc:sldMkLst>
      </pc:sldChg>
      <pc:sldMasterChg chg="delSldLayout">
        <pc:chgData name="安斉 敏明" userId="1db150e35d8d8b0d" providerId="LiveId" clId="{1181563E-F58F-4F5C-BC1F-519A3B78A129}" dt="2020-10-03T08:21:03.029" v="0" actId="2696"/>
        <pc:sldMasterMkLst>
          <pc:docMk/>
          <pc:sldMasterMk cId="3383252026" sldId="2147483648"/>
        </pc:sldMasterMkLst>
        <pc:sldLayoutChg chg="del">
          <pc:chgData name="安斉 敏明" userId="1db150e35d8d8b0d" providerId="LiveId" clId="{1181563E-F58F-4F5C-BC1F-519A3B78A129}" dt="2020-10-03T08:21:03.029" v="0" actId="2696"/>
          <pc:sldLayoutMkLst>
            <pc:docMk/>
            <pc:sldMasterMk cId="3383252026" sldId="2147483648"/>
            <pc:sldLayoutMk cId="2864305729" sldId="2147483663"/>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244" cy="497532"/>
          </a:xfrm>
          <a:prstGeom prst="rect">
            <a:avLst/>
          </a:prstGeom>
        </p:spPr>
        <p:txBody>
          <a:bodyPr vert="horz" lIns="93351" tIns="46676" rIns="93351" bIns="46676"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328" y="0"/>
            <a:ext cx="2949244" cy="497532"/>
          </a:xfrm>
          <a:prstGeom prst="rect">
            <a:avLst/>
          </a:prstGeom>
        </p:spPr>
        <p:txBody>
          <a:bodyPr vert="horz" lIns="93351" tIns="46676" rIns="93351" bIns="46676" rtlCol="0"/>
          <a:lstStyle>
            <a:lvl1pPr algn="r">
              <a:defRPr sz="1200"/>
            </a:lvl1pPr>
          </a:lstStyle>
          <a:p>
            <a:fld id="{EB988194-A8B0-4D33-A661-8E4D23F9D11E}" type="datetimeFigureOut">
              <a:rPr kumimoji="1" lang="ja-JP" altLang="en-US" smtClean="0"/>
              <a:t>2021/2/3</a:t>
            </a:fld>
            <a:endParaRPr kumimoji="1" lang="ja-JP" altLang="en-US"/>
          </a:p>
        </p:txBody>
      </p:sp>
      <p:sp>
        <p:nvSpPr>
          <p:cNvPr id="4" name="フッター プレースホルダー 3"/>
          <p:cNvSpPr>
            <a:spLocks noGrp="1"/>
          </p:cNvSpPr>
          <p:nvPr>
            <p:ph type="ftr" sz="quarter" idx="2"/>
          </p:nvPr>
        </p:nvSpPr>
        <p:spPr>
          <a:xfrm>
            <a:off x="1" y="9441806"/>
            <a:ext cx="2949244" cy="497532"/>
          </a:xfrm>
          <a:prstGeom prst="rect">
            <a:avLst/>
          </a:prstGeom>
        </p:spPr>
        <p:txBody>
          <a:bodyPr vert="horz" lIns="93351" tIns="46676" rIns="93351" bIns="46676"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328" y="9441806"/>
            <a:ext cx="2949244" cy="497532"/>
          </a:xfrm>
          <a:prstGeom prst="rect">
            <a:avLst/>
          </a:prstGeom>
        </p:spPr>
        <p:txBody>
          <a:bodyPr vert="horz" lIns="93351" tIns="46676" rIns="93351" bIns="46676" rtlCol="0" anchor="b"/>
          <a:lstStyle>
            <a:lvl1pPr algn="r">
              <a:defRPr sz="1200"/>
            </a:lvl1pPr>
          </a:lstStyle>
          <a:p>
            <a:fld id="{2FA3C97C-8A75-4EC5-BCFB-6CBFE8F29214}" type="slidenum">
              <a:rPr kumimoji="1" lang="ja-JP" altLang="en-US" smtClean="0"/>
              <a:t>‹#›</a:t>
            </a:fld>
            <a:endParaRPr kumimoji="1" lang="ja-JP" altLang="en-US"/>
          </a:p>
        </p:txBody>
      </p:sp>
    </p:spTree>
    <p:extLst>
      <p:ext uri="{BB962C8B-B14F-4D97-AF65-F5344CB8AC3E}">
        <p14:creationId xmlns:p14="http://schemas.microsoft.com/office/powerpoint/2010/main" val="119554706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49787" cy="498693"/>
          </a:xfrm>
          <a:prstGeom prst="rect">
            <a:avLst/>
          </a:prstGeom>
        </p:spPr>
        <p:txBody>
          <a:bodyPr vert="horz" lIns="93351" tIns="46676" rIns="93351" bIns="46676"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1"/>
            <a:ext cx="2949787" cy="498693"/>
          </a:xfrm>
          <a:prstGeom prst="rect">
            <a:avLst/>
          </a:prstGeom>
        </p:spPr>
        <p:txBody>
          <a:bodyPr vert="horz" lIns="93351" tIns="46676" rIns="93351" bIns="46676" rtlCol="0"/>
          <a:lstStyle>
            <a:lvl1pPr algn="r">
              <a:defRPr sz="1200"/>
            </a:lvl1pPr>
          </a:lstStyle>
          <a:p>
            <a:fld id="{AC982D05-081E-42E7-AC4F-191A7EB79ACD}" type="datetimeFigureOut">
              <a:rPr kumimoji="1" lang="ja-JP" altLang="en-US" smtClean="0"/>
              <a:t>2021/2/3</a:t>
            </a:fld>
            <a:endParaRPr kumimoji="1" lang="ja-JP" altLang="en-US"/>
          </a:p>
        </p:txBody>
      </p:sp>
      <p:sp>
        <p:nvSpPr>
          <p:cNvPr id="4" name="スライド イメージ プレースホルダー 3"/>
          <p:cNvSpPr>
            <a:spLocks noGrp="1" noRot="1" noChangeAspect="1"/>
          </p:cNvSpPr>
          <p:nvPr>
            <p:ph type="sldImg" idx="2"/>
          </p:nvPr>
        </p:nvSpPr>
        <p:spPr>
          <a:xfrm>
            <a:off x="420688" y="1241425"/>
            <a:ext cx="5965825" cy="3355975"/>
          </a:xfrm>
          <a:prstGeom prst="rect">
            <a:avLst/>
          </a:prstGeom>
          <a:noFill/>
          <a:ln w="12700">
            <a:solidFill>
              <a:prstClr val="black"/>
            </a:solidFill>
          </a:ln>
        </p:spPr>
        <p:txBody>
          <a:bodyPr vert="horz" lIns="93351" tIns="46676" rIns="93351" bIns="46676"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3351" tIns="46676" rIns="93351" bIns="4667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3351" tIns="46676" rIns="93351" bIns="4667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3351" tIns="46676" rIns="93351" bIns="46676" rtlCol="0" anchor="b"/>
          <a:lstStyle>
            <a:lvl1pPr algn="r">
              <a:defRPr sz="1200"/>
            </a:lvl1pPr>
          </a:lstStyle>
          <a:p>
            <a:fld id="{DC0BDF27-5FA0-47A3-9215-3C30F09D3E50}" type="slidenum">
              <a:rPr kumimoji="1" lang="ja-JP" altLang="en-US" smtClean="0"/>
              <a:t>‹#›</a:t>
            </a:fld>
            <a:endParaRPr kumimoji="1" lang="ja-JP" altLang="en-US"/>
          </a:p>
        </p:txBody>
      </p:sp>
    </p:spTree>
    <p:extLst>
      <p:ext uri="{BB962C8B-B14F-4D97-AF65-F5344CB8AC3E}">
        <p14:creationId xmlns:p14="http://schemas.microsoft.com/office/powerpoint/2010/main" val="1798007833"/>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5"/>
          </p:nvPr>
        </p:nvSpPr>
        <p:spPr/>
        <p:txBody>
          <a:bodyPr/>
          <a:lstStyle/>
          <a:p>
            <a:pPr defTabSz="466755">
              <a:defRPr/>
            </a:pPr>
            <a:endParaRPr lang="ja-JP" altLang="en-US" dirty="0">
              <a:solidFill>
                <a:prstClr val="black"/>
              </a:solidFill>
              <a:latin typeface="游ゴシック" panose="020F0502020204030204"/>
              <a:ea typeface="游ゴシック" panose="020B0400000000000000" pitchFamily="50" charset="-128"/>
            </a:endParaRPr>
          </a:p>
        </p:txBody>
      </p:sp>
      <p:sp>
        <p:nvSpPr>
          <p:cNvPr id="3" name="スライド イメージ プレースホルダー 2">
            <a:extLst>
              <a:ext uri="{FF2B5EF4-FFF2-40B4-BE49-F238E27FC236}">
                <a16:creationId xmlns:a16="http://schemas.microsoft.com/office/drawing/2014/main" id="{FCAFABCC-EFDC-4103-AB60-DE857B05F6F7}"/>
              </a:ext>
            </a:extLst>
          </p:cNvPr>
          <p:cNvSpPr>
            <a:spLocks noGrp="1" noRot="1" noChangeAspect="1"/>
          </p:cNvSpPr>
          <p:nvPr>
            <p:ph type="sldImg"/>
          </p:nvPr>
        </p:nvSpPr>
        <p:spPr>
          <a:xfrm>
            <a:off x="263525" y="1111250"/>
            <a:ext cx="6280150" cy="3532188"/>
          </a:xfrm>
        </p:spPr>
      </p:sp>
      <p:sp>
        <p:nvSpPr>
          <p:cNvPr id="5" name="ノート プレースホルダー 4">
            <a:extLst>
              <a:ext uri="{FF2B5EF4-FFF2-40B4-BE49-F238E27FC236}">
                <a16:creationId xmlns:a16="http://schemas.microsoft.com/office/drawing/2014/main" id="{266E645C-70C2-43FD-AC40-2A7EA65078BE}"/>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7092216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39713" y="984250"/>
            <a:ext cx="6351587" cy="3573463"/>
          </a:xfrm>
        </p:spPr>
      </p:sp>
      <p:sp>
        <p:nvSpPr>
          <p:cNvPr id="3" name="ノート プレースホルダー 2"/>
          <p:cNvSpPr>
            <a:spLocks noGrp="1"/>
          </p:cNvSpPr>
          <p:nvPr>
            <p:ph type="body" idx="1"/>
          </p:nvPr>
        </p:nvSpPr>
        <p:spPr>
          <a:xfrm>
            <a:off x="158567" y="5094000"/>
            <a:ext cx="6269464" cy="5523492"/>
          </a:xfrm>
        </p:spPr>
        <p:txBody>
          <a:bodyPr/>
          <a:lstStyle/>
          <a:p>
            <a:r>
              <a:rPr lang="en-US" altLang="ja-JP" sz="1000" dirty="0"/>
              <a:t>【</a:t>
            </a:r>
            <a:r>
              <a:rPr lang="ja-JP" altLang="en-US" sz="1000" dirty="0"/>
              <a:t>補足説明</a:t>
            </a:r>
            <a:r>
              <a:rPr lang="en-US" altLang="ja-JP" sz="1000" dirty="0"/>
              <a:t>】</a:t>
            </a:r>
            <a:endParaRPr lang="en-US" altLang="ja-JP" sz="1000" dirty="0">
              <a:latin typeface="ＭＳ ゴシック" panose="020B0609070205080204" pitchFamily="49" charset="-128"/>
              <a:ea typeface="ＭＳ ゴシック" panose="020B0609070205080204" pitchFamily="49" charset="-128"/>
            </a:endParaRPr>
          </a:p>
          <a:p>
            <a:r>
              <a:rPr kumimoji="1" lang="ja-JP" altLang="en-US" dirty="0" smtClean="0"/>
              <a:t>・地区防災計画の項目の例はあくまでもイメージです。</a:t>
            </a:r>
            <a:endParaRPr kumimoji="1" lang="en-US" altLang="ja-JP" dirty="0" smtClean="0"/>
          </a:p>
          <a:p>
            <a:r>
              <a:rPr kumimoji="1" lang="ja-JP" altLang="en-US" dirty="0" smtClean="0"/>
              <a:t>・各地区の特性に応じて、実際に地域コミュニティの住民等の意向を反映する形で、実際に実践することができる防災計画を作成することが重要です。</a:t>
            </a:r>
            <a:endParaRPr kumimoji="1" lang="en-US" altLang="ja-JP" dirty="0" smtClean="0"/>
          </a:p>
          <a:p>
            <a:endParaRPr kumimoji="1" lang="ja-JP" altLang="en-US" dirty="0"/>
          </a:p>
        </p:txBody>
      </p:sp>
      <p:sp>
        <p:nvSpPr>
          <p:cNvPr id="5" name="フッター プレースホルダー 4"/>
          <p:cNvSpPr>
            <a:spLocks noGrp="1"/>
          </p:cNvSpPr>
          <p:nvPr>
            <p:ph type="ftr" sz="quarter" idx="10"/>
          </p:nvPr>
        </p:nvSpPr>
        <p:spPr/>
        <p:txBody>
          <a:bodyPr/>
          <a:lstStyle/>
          <a:p>
            <a:pPr defTabSz="466755">
              <a:defRPr/>
            </a:pPr>
            <a:endParaRPr kumimoji="1" lang="ja-JP" altLang="en-US">
              <a:solidFill>
                <a:prstClr val="black"/>
              </a:solidFill>
              <a:latin typeface="游ゴシック" panose="020F0502020204030204"/>
              <a:ea typeface="游ゴシック" panose="020B0400000000000000" pitchFamily="50" charset="-128"/>
            </a:endParaRPr>
          </a:p>
        </p:txBody>
      </p:sp>
      <p:sp>
        <p:nvSpPr>
          <p:cNvPr id="6" name="スライド番号プレースホルダー 5"/>
          <p:cNvSpPr>
            <a:spLocks noGrp="1"/>
          </p:cNvSpPr>
          <p:nvPr>
            <p:ph type="sldNum" sz="quarter" idx="11"/>
          </p:nvPr>
        </p:nvSpPr>
        <p:spPr/>
        <p:txBody>
          <a:bodyPr/>
          <a:lstStyle/>
          <a:p>
            <a:pPr defTabSz="466755">
              <a:defRPr/>
            </a:pPr>
            <a:r>
              <a:rPr kumimoji="1" lang="en-US" altLang="ja-JP" dirty="0" smtClean="0">
                <a:solidFill>
                  <a:prstClr val="black"/>
                </a:solidFill>
                <a:latin typeface="游ゴシック" panose="020F0502020204030204"/>
                <a:ea typeface="游ゴシック" panose="020B0400000000000000" pitchFamily="50" charset="-128"/>
              </a:rPr>
              <a:t>7</a:t>
            </a:r>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6203813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49250" y="1128713"/>
            <a:ext cx="6165850" cy="3468687"/>
          </a:xfrm>
        </p:spPr>
      </p:sp>
      <p:sp>
        <p:nvSpPr>
          <p:cNvPr id="3" name="ノート プレースホルダー 2"/>
          <p:cNvSpPr>
            <a:spLocks noGrp="1"/>
          </p:cNvSpPr>
          <p:nvPr>
            <p:ph type="body" idx="1"/>
          </p:nvPr>
        </p:nvSpPr>
        <p:spPr>
          <a:xfrm>
            <a:off x="158567" y="5094000"/>
            <a:ext cx="6269464" cy="2907870"/>
          </a:xfrm>
        </p:spPr>
        <p:txBody>
          <a:bodyPr/>
          <a:lstStyle/>
          <a:p>
            <a:r>
              <a:rPr lang="en-US" altLang="ja-JP" sz="1000" dirty="0"/>
              <a:t>【</a:t>
            </a:r>
            <a:r>
              <a:rPr lang="ja-JP" altLang="en-US" sz="1000" dirty="0"/>
              <a:t>補足説明</a:t>
            </a:r>
            <a:r>
              <a:rPr lang="en-US" altLang="ja-JP" sz="1000" dirty="0"/>
              <a:t>】</a:t>
            </a:r>
          </a:p>
          <a:p>
            <a:r>
              <a:rPr kumimoji="1" lang="ja-JP" altLang="en-US" dirty="0" smtClean="0">
                <a:latin typeface="+mn-ea"/>
              </a:rPr>
              <a:t>・地区防災計画を定めた地区について、地区居住者参加の下、地域防災力充実強化するための具体的な事業計画を定めることとされています。</a:t>
            </a:r>
            <a:endParaRPr kumimoji="1" lang="en-US" altLang="ja-JP" dirty="0" smtClean="0">
              <a:latin typeface="+mn-ea"/>
            </a:endParaRPr>
          </a:p>
          <a:p>
            <a:r>
              <a:rPr kumimoji="1" lang="ja-JP" altLang="en-US" dirty="0" smtClean="0"/>
              <a:t>・地区防災計画と具体的事業計画の策定は、地域の防災に関わる組織や住民が参画・議論する有益な機会となり得るため、積極的な策定が期待されます。</a:t>
            </a:r>
            <a:endParaRPr kumimoji="1" lang="en-US" altLang="ja-JP" dirty="0" smtClean="0"/>
          </a:p>
          <a:p>
            <a:r>
              <a:rPr kumimoji="1" lang="ja-JP" altLang="en-US" dirty="0" smtClean="0"/>
              <a:t>・消防庁としても、地区防災計画や具体的事業計画の策定に対して、消防団・自主防災組織等連携促進支援事業で支援しているので、積極的に活用していただくようお願いします。</a:t>
            </a:r>
            <a:endParaRPr kumimoji="1" lang="en-US" altLang="ja-JP" dirty="0" smtClean="0"/>
          </a:p>
          <a:p>
            <a:r>
              <a:rPr kumimoji="1" lang="ja-JP" altLang="en-US" dirty="0" smtClean="0"/>
              <a:t>・この他、内閣府でも、具体的事業計画の例を公表していますので、参考にしてください。</a:t>
            </a:r>
            <a:endParaRPr kumimoji="1" lang="ja-JP" altLang="en-US" dirty="0"/>
          </a:p>
        </p:txBody>
      </p:sp>
      <p:sp>
        <p:nvSpPr>
          <p:cNvPr id="5" name="フッター プレースホルダー 4"/>
          <p:cNvSpPr>
            <a:spLocks noGrp="1"/>
          </p:cNvSpPr>
          <p:nvPr>
            <p:ph type="ftr" sz="quarter" idx="10"/>
          </p:nvPr>
        </p:nvSpPr>
        <p:spPr/>
        <p:txBody>
          <a:bodyPr/>
          <a:lstStyle/>
          <a:p>
            <a:pPr defTabSz="466755">
              <a:defRPr/>
            </a:pPr>
            <a:endParaRPr kumimoji="1" lang="ja-JP" altLang="en-US">
              <a:solidFill>
                <a:prstClr val="black"/>
              </a:solidFill>
              <a:latin typeface="游ゴシック" panose="020F0502020204030204"/>
              <a:ea typeface="游ゴシック" panose="020B0400000000000000" pitchFamily="50" charset="-128"/>
            </a:endParaRPr>
          </a:p>
        </p:txBody>
      </p:sp>
      <p:sp>
        <p:nvSpPr>
          <p:cNvPr id="6" name="スライド番号プレースホルダー 5"/>
          <p:cNvSpPr>
            <a:spLocks noGrp="1"/>
          </p:cNvSpPr>
          <p:nvPr>
            <p:ph type="sldNum" sz="quarter" idx="11"/>
          </p:nvPr>
        </p:nvSpPr>
        <p:spPr/>
        <p:txBody>
          <a:bodyPr/>
          <a:lstStyle/>
          <a:p>
            <a:pPr defTabSz="466755">
              <a:defRPr/>
            </a:pPr>
            <a:r>
              <a:rPr kumimoji="1" lang="en-US" altLang="ja-JP" dirty="0" smtClean="0">
                <a:solidFill>
                  <a:prstClr val="black"/>
                </a:solidFill>
                <a:latin typeface="游ゴシック" panose="020F0502020204030204"/>
                <a:ea typeface="游ゴシック" panose="020B0400000000000000" pitchFamily="50" charset="-128"/>
              </a:rPr>
              <a:t>8</a:t>
            </a:r>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721999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en-US" altLang="ja-JP" dirty="0"/>
              <a:t>【</a:t>
            </a:r>
            <a:r>
              <a:rPr lang="ja-JP" altLang="en-US" dirty="0"/>
              <a:t>補足説明</a:t>
            </a:r>
            <a:r>
              <a:rPr lang="en-US" altLang="ja-JP" dirty="0"/>
              <a:t>】</a:t>
            </a:r>
          </a:p>
          <a:p>
            <a:pPr marL="175033" indent="-175033">
              <a:buFont typeface="Arial" panose="020B0604020202020204" pitchFamily="34" charset="0"/>
              <a:buChar char="•"/>
            </a:pPr>
            <a:r>
              <a:rPr lang="ja-JP" altLang="en-US" dirty="0"/>
              <a:t>中項目</a:t>
            </a:r>
            <a:r>
              <a:rPr lang="ja-JP" altLang="en-US" dirty="0" smtClean="0"/>
              <a:t>「</a:t>
            </a:r>
            <a:r>
              <a:rPr lang="en-US" altLang="ja-JP" dirty="0" smtClean="0"/>
              <a:t>1</a:t>
            </a:r>
            <a:r>
              <a:rPr lang="ja-JP" altLang="en-US" dirty="0" err="1" smtClean="0"/>
              <a:t>．</a:t>
            </a:r>
            <a:r>
              <a:rPr lang="ja-JP" altLang="en-US" dirty="0" smtClean="0"/>
              <a:t>わが町（地域）の地区防災計画」</a:t>
            </a:r>
            <a:r>
              <a:rPr lang="ja-JP" altLang="en-US" dirty="0"/>
              <a:t>で学んだことをまとめます。</a:t>
            </a:r>
            <a:endParaRPr lang="en-US" altLang="ja-JP" dirty="0"/>
          </a:p>
          <a:p>
            <a:pPr lvl="1"/>
            <a:endParaRPr lang="ja-JP" altLang="en-US" dirty="0"/>
          </a:p>
          <a:p>
            <a:endParaRPr lang="ja-JP" altLang="en-US" dirty="0"/>
          </a:p>
          <a:p>
            <a:endParaRPr lang="ja-JP" altLang="en-US" dirty="0"/>
          </a:p>
        </p:txBody>
      </p:sp>
      <p:sp>
        <p:nvSpPr>
          <p:cNvPr id="6" name="スライド イメージ プレースホルダー 5">
            <a:extLst>
              <a:ext uri="{FF2B5EF4-FFF2-40B4-BE49-F238E27FC236}">
                <a16:creationId xmlns:a16="http://schemas.microsoft.com/office/drawing/2014/main" id="{3F4774DE-5470-4679-A417-2FCDF921B6A5}"/>
              </a:ext>
            </a:extLst>
          </p:cNvPr>
          <p:cNvSpPr>
            <a:spLocks noGrp="1" noRot="1" noChangeAspect="1"/>
          </p:cNvSpPr>
          <p:nvPr>
            <p:ph type="sldImg"/>
          </p:nvPr>
        </p:nvSpPr>
        <p:spPr>
          <a:xfrm>
            <a:off x="212725" y="803275"/>
            <a:ext cx="6410325" cy="3605213"/>
          </a:xfrm>
        </p:spPr>
      </p:sp>
      <p:sp>
        <p:nvSpPr>
          <p:cNvPr id="2" name="フッター プレースホルダー 1"/>
          <p:cNvSpPr>
            <a:spLocks noGrp="1"/>
          </p:cNvSpPr>
          <p:nvPr>
            <p:ph type="ftr" sz="quarter" idx="10"/>
          </p:nvPr>
        </p:nvSpPr>
        <p:spPr/>
        <p:txBody>
          <a:bodyPr/>
          <a:lstStyle/>
          <a:p>
            <a:pPr defTabSz="466755">
              <a:defRPr/>
            </a:pPr>
            <a:endParaRPr kumimoji="1" lang="ja-JP" altLang="en-US">
              <a:solidFill>
                <a:prstClr val="black"/>
              </a:solidFill>
              <a:latin typeface="游ゴシック" panose="020F0502020204030204"/>
              <a:ea typeface="游ゴシック" panose="020B0400000000000000" pitchFamily="50" charset="-128"/>
            </a:endParaRPr>
          </a:p>
        </p:txBody>
      </p:sp>
      <p:sp>
        <p:nvSpPr>
          <p:cNvPr id="5" name="スライド番号プレースホルダー 4"/>
          <p:cNvSpPr>
            <a:spLocks noGrp="1"/>
          </p:cNvSpPr>
          <p:nvPr>
            <p:ph type="sldNum" sz="quarter" idx="11"/>
          </p:nvPr>
        </p:nvSpPr>
        <p:spPr/>
        <p:txBody>
          <a:bodyPr/>
          <a:lstStyle/>
          <a:p>
            <a:pPr defTabSz="466755">
              <a:defRPr/>
            </a:pPr>
            <a:r>
              <a:rPr kumimoji="1" lang="en-US" altLang="ja-JP" dirty="0" smtClean="0">
                <a:solidFill>
                  <a:prstClr val="black"/>
                </a:solidFill>
                <a:latin typeface="游ゴシック" panose="020F0502020204030204"/>
                <a:ea typeface="游ゴシック" panose="020B0400000000000000" pitchFamily="50" charset="-128"/>
              </a:rPr>
              <a:t>9</a:t>
            </a:r>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8767163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 イメージ プレースホルダー 5"/>
          <p:cNvSpPr>
            <a:spLocks noGrp="1" noRot="1" noChangeAspect="1"/>
          </p:cNvSpPr>
          <p:nvPr>
            <p:ph type="sldImg"/>
          </p:nvPr>
        </p:nvSpPr>
        <p:spPr>
          <a:xfrm>
            <a:off x="288925" y="1095375"/>
            <a:ext cx="6223000" cy="3500438"/>
          </a:xfrm>
        </p:spPr>
      </p:sp>
      <p:sp>
        <p:nvSpPr>
          <p:cNvPr id="7" name="ノート プレースホルダー 6"/>
          <p:cNvSpPr>
            <a:spLocks noGrp="1"/>
          </p:cNvSpPr>
          <p:nvPr>
            <p:ph type="body" idx="1"/>
          </p:nvPr>
        </p:nvSpPr>
        <p:spPr/>
        <p:txBody>
          <a:bodyPr/>
          <a:lstStyle/>
          <a:p>
            <a:endParaRPr kumimoji="1" lang="ja-JP" altLang="en-US" dirty="0"/>
          </a:p>
        </p:txBody>
      </p:sp>
      <p:sp>
        <p:nvSpPr>
          <p:cNvPr id="2" name="フッター プレースホルダー 1"/>
          <p:cNvSpPr>
            <a:spLocks noGrp="1"/>
          </p:cNvSpPr>
          <p:nvPr>
            <p:ph type="ftr" sz="quarter" idx="10"/>
          </p:nvPr>
        </p:nvSpPr>
        <p:spPr/>
        <p:txBody>
          <a:bodyPr/>
          <a:lstStyle/>
          <a:p>
            <a:pPr defTabSz="466755">
              <a:defRPr/>
            </a:pPr>
            <a:endParaRPr kumimoji="1" lang="ja-JP" altLang="en-US">
              <a:solidFill>
                <a:prstClr val="black"/>
              </a:solidFill>
              <a:latin typeface="游ゴシック" panose="020F0502020204030204"/>
              <a:ea typeface="游ゴシック" panose="020B0400000000000000" pitchFamily="50" charset="-128"/>
            </a:endParaRPr>
          </a:p>
        </p:txBody>
      </p:sp>
      <p:sp>
        <p:nvSpPr>
          <p:cNvPr id="3" name="スライド番号プレースホルダー 2"/>
          <p:cNvSpPr>
            <a:spLocks noGrp="1"/>
          </p:cNvSpPr>
          <p:nvPr>
            <p:ph type="sldNum" sz="quarter" idx="11"/>
          </p:nvPr>
        </p:nvSpPr>
        <p:spPr/>
        <p:txBody>
          <a:bodyPr/>
          <a:lstStyle/>
          <a:p>
            <a:pPr defTabSz="466755">
              <a:defRPr/>
            </a:pPr>
            <a:r>
              <a:rPr kumimoji="1" lang="en-US" altLang="ja-JP" dirty="0" smtClean="0">
                <a:solidFill>
                  <a:prstClr val="black"/>
                </a:solidFill>
                <a:latin typeface="游ゴシック" panose="020F0502020204030204"/>
                <a:ea typeface="游ゴシック" panose="020B0400000000000000" pitchFamily="50" charset="-128"/>
              </a:rPr>
              <a:t>10</a:t>
            </a:r>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9558462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5"/>
          </p:nvPr>
        </p:nvSpPr>
        <p:spPr/>
        <p:txBody>
          <a:bodyPr/>
          <a:lstStyle/>
          <a:p>
            <a:endParaRPr lang="en-US" altLang="ja-JP" dirty="0"/>
          </a:p>
          <a:p>
            <a:endParaRPr lang="ja-JP" altLang="en-US" dirty="0"/>
          </a:p>
        </p:txBody>
      </p:sp>
      <p:sp>
        <p:nvSpPr>
          <p:cNvPr id="6" name="スライド イメージ プレースホルダー 5"/>
          <p:cNvSpPr>
            <a:spLocks noGrp="1" noRot="1" noChangeAspect="1"/>
          </p:cNvSpPr>
          <p:nvPr>
            <p:ph type="sldImg"/>
          </p:nvPr>
        </p:nvSpPr>
        <p:spPr>
          <a:xfrm>
            <a:off x="323850" y="947738"/>
            <a:ext cx="6159500" cy="3463925"/>
          </a:xfrm>
        </p:spPr>
      </p:sp>
      <p:sp>
        <p:nvSpPr>
          <p:cNvPr id="7" name="ノート プレースホルダー 6"/>
          <p:cNvSpPr>
            <a:spLocks noGrp="1"/>
          </p:cNvSpPr>
          <p:nvPr>
            <p:ph type="body" idx="1"/>
          </p:nvPr>
        </p:nvSpPr>
        <p:spPr/>
        <p:txBody>
          <a:bodyPr/>
          <a:lstStyle/>
          <a:p>
            <a:endParaRPr kumimoji="1" lang="ja-JP" altLang="en-US" dirty="0"/>
          </a:p>
        </p:txBody>
      </p:sp>
      <p:sp>
        <p:nvSpPr>
          <p:cNvPr id="5" name="スライド番号プレースホルダー 3"/>
          <p:cNvSpPr txBox="1">
            <a:spLocks/>
          </p:cNvSpPr>
          <p:nvPr/>
        </p:nvSpPr>
        <p:spPr>
          <a:xfrm>
            <a:off x="3746214" y="9338239"/>
            <a:ext cx="2949787" cy="498692"/>
          </a:xfrm>
          <a:prstGeom prst="rect">
            <a:avLst/>
          </a:prstGeom>
        </p:spPr>
        <p:txBody>
          <a:bodyPr vert="horz" lIns="93351" tIns="46676" rIns="93351" bIns="46676" rtlCol="0" anchor="b"/>
          <a:lstStyle>
            <a:defPPr>
              <a:defRPr lang="en-US"/>
            </a:defPPr>
            <a:lvl1pPr marL="0" algn="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ltLang="ja-JP" dirty="0" smtClean="0"/>
          </a:p>
          <a:p>
            <a:r>
              <a:rPr lang="en-US" altLang="ja-JP" dirty="0" smtClean="0"/>
              <a:t>11</a:t>
            </a:r>
            <a:endParaRPr lang="ja-JP" altLang="en-US" dirty="0"/>
          </a:p>
        </p:txBody>
      </p:sp>
    </p:spTree>
    <p:extLst>
      <p:ext uri="{BB962C8B-B14F-4D97-AF65-F5344CB8AC3E}">
        <p14:creationId xmlns:p14="http://schemas.microsoft.com/office/powerpoint/2010/main" val="1062712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en-US" altLang="ja-JP"/>
              <a:t>【</a:t>
            </a:r>
            <a:r>
              <a:rPr lang="ja-JP" altLang="en-US"/>
              <a:t>補足説明</a:t>
            </a:r>
            <a:r>
              <a:rPr lang="en-US" altLang="ja-JP"/>
              <a:t>】</a:t>
            </a:r>
          </a:p>
          <a:p>
            <a:pPr marL="175033" indent="-175033">
              <a:buFont typeface="Arial" panose="020B0604020202020204" pitchFamily="34" charset="0"/>
              <a:buChar char="•"/>
            </a:pPr>
            <a:r>
              <a:rPr lang="ja-JP" altLang="en-US"/>
              <a:t>受講者に、「地域の防災リーダーとして果たす役割は何だと思うか」を問いかけます。</a:t>
            </a:r>
            <a:endParaRPr lang="en-US" altLang="ja-JP"/>
          </a:p>
          <a:p>
            <a:r>
              <a:rPr lang="ja-JP" altLang="en-US"/>
              <a:t>（何人かの受講者を指名して答えていただいてもよいでしょうか。）</a:t>
            </a:r>
            <a:endParaRPr lang="en-US" altLang="ja-JP"/>
          </a:p>
        </p:txBody>
      </p:sp>
      <p:sp>
        <p:nvSpPr>
          <p:cNvPr id="7" name="スライド イメージ プレースホルダー 6">
            <a:extLst>
              <a:ext uri="{FF2B5EF4-FFF2-40B4-BE49-F238E27FC236}">
                <a16:creationId xmlns:a16="http://schemas.microsoft.com/office/drawing/2014/main" id="{D6FD7C17-77CE-431F-AFC5-257494169E6F}"/>
              </a:ext>
            </a:extLst>
          </p:cNvPr>
          <p:cNvSpPr>
            <a:spLocks noGrp="1" noRot="1" noChangeAspect="1"/>
          </p:cNvSpPr>
          <p:nvPr>
            <p:ph type="sldImg"/>
          </p:nvPr>
        </p:nvSpPr>
        <p:spPr>
          <a:xfrm>
            <a:off x="331788" y="900113"/>
            <a:ext cx="6184900" cy="3478212"/>
          </a:xfrm>
        </p:spPr>
      </p:sp>
      <p:sp>
        <p:nvSpPr>
          <p:cNvPr id="2" name="フッター プレースホルダー 1"/>
          <p:cNvSpPr>
            <a:spLocks noGrp="1"/>
          </p:cNvSpPr>
          <p:nvPr>
            <p:ph type="ftr" sz="quarter" idx="10"/>
          </p:nvPr>
        </p:nvSpPr>
        <p:spPr/>
        <p:txBody>
          <a:bodyPr/>
          <a:lstStyle/>
          <a:p>
            <a:pPr defTabSz="466755">
              <a:defRPr/>
            </a:pPr>
            <a:endParaRPr kumimoji="1" lang="ja-JP" altLang="en-US">
              <a:solidFill>
                <a:prstClr val="black"/>
              </a:solidFill>
              <a:latin typeface="游ゴシック" panose="020F0502020204030204"/>
              <a:ea typeface="游ゴシック" panose="020B0400000000000000" pitchFamily="50" charset="-128"/>
            </a:endParaRPr>
          </a:p>
        </p:txBody>
      </p:sp>
      <p:sp>
        <p:nvSpPr>
          <p:cNvPr id="5" name="スライド番号プレースホルダー 4"/>
          <p:cNvSpPr>
            <a:spLocks noGrp="1"/>
          </p:cNvSpPr>
          <p:nvPr>
            <p:ph type="sldNum" sz="quarter" idx="11"/>
          </p:nvPr>
        </p:nvSpPr>
        <p:spPr/>
        <p:txBody>
          <a:bodyPr/>
          <a:lstStyle/>
          <a:p>
            <a:pPr defTabSz="466755">
              <a:defRPr/>
            </a:pPr>
            <a:r>
              <a:rPr kumimoji="1" lang="en-US" altLang="ja-JP" dirty="0" smtClean="0">
                <a:solidFill>
                  <a:prstClr val="black"/>
                </a:solidFill>
                <a:latin typeface="游ゴシック" panose="020F0502020204030204"/>
                <a:ea typeface="游ゴシック" panose="020B0400000000000000" pitchFamily="50" charset="-128"/>
              </a:rPr>
              <a:t>12</a:t>
            </a:r>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1441439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en-US" altLang="ja-JP"/>
              <a:t>【</a:t>
            </a:r>
            <a:r>
              <a:rPr lang="ja-JP" altLang="en-US"/>
              <a:t>補足説明</a:t>
            </a:r>
            <a:r>
              <a:rPr lang="en-US" altLang="ja-JP"/>
              <a:t>】</a:t>
            </a:r>
          </a:p>
          <a:p>
            <a:pPr marL="175033" indent="-175033">
              <a:buFont typeface="Arial" panose="020B0604020202020204" pitchFamily="34" charset="0"/>
              <a:buChar char="•"/>
            </a:pPr>
            <a:r>
              <a:rPr lang="ja-JP" altLang="en-US"/>
              <a:t>地域の防災リーダーは、災害時にリーダーシップをとり、地域住民の先頭に立って、地域の防災活動を主導していくことが求められます。</a:t>
            </a:r>
            <a:endParaRPr lang="en-US" altLang="ja-JP"/>
          </a:p>
          <a:p>
            <a:pPr marL="175033" indent="-175033">
              <a:buFont typeface="Arial" panose="020B0604020202020204" pitchFamily="34" charset="0"/>
              <a:buChar char="•"/>
            </a:pPr>
            <a:r>
              <a:rPr lang="ja-JP" altLang="en-US"/>
              <a:t>災害時にリーダーとしての役割を果たすためには、平常時から地域で中心となって防災活動を進めておくことが必要です。</a:t>
            </a:r>
          </a:p>
          <a:p>
            <a:endParaRPr lang="en-US" altLang="ja-JP"/>
          </a:p>
        </p:txBody>
      </p:sp>
      <p:sp>
        <p:nvSpPr>
          <p:cNvPr id="7" name="スライド イメージ プレースホルダー 6">
            <a:extLst>
              <a:ext uri="{FF2B5EF4-FFF2-40B4-BE49-F238E27FC236}">
                <a16:creationId xmlns:a16="http://schemas.microsoft.com/office/drawing/2014/main" id="{9EEB45B5-0922-4443-A967-665950A6139A}"/>
              </a:ext>
            </a:extLst>
          </p:cNvPr>
          <p:cNvSpPr>
            <a:spLocks noGrp="1" noRot="1" noChangeAspect="1"/>
          </p:cNvSpPr>
          <p:nvPr>
            <p:ph type="sldImg"/>
          </p:nvPr>
        </p:nvSpPr>
        <p:spPr>
          <a:xfrm>
            <a:off x="344488" y="760413"/>
            <a:ext cx="6091237" cy="3425825"/>
          </a:xfrm>
        </p:spPr>
      </p:sp>
      <p:sp>
        <p:nvSpPr>
          <p:cNvPr id="2" name="フッター プレースホルダー 1"/>
          <p:cNvSpPr>
            <a:spLocks noGrp="1"/>
          </p:cNvSpPr>
          <p:nvPr>
            <p:ph type="ftr" sz="quarter" idx="10"/>
          </p:nvPr>
        </p:nvSpPr>
        <p:spPr/>
        <p:txBody>
          <a:bodyPr/>
          <a:lstStyle/>
          <a:p>
            <a:pPr defTabSz="466755">
              <a:defRPr/>
            </a:pPr>
            <a:endParaRPr kumimoji="1" lang="ja-JP" altLang="en-US">
              <a:solidFill>
                <a:prstClr val="black"/>
              </a:solidFill>
              <a:latin typeface="游ゴシック" panose="020F0502020204030204"/>
              <a:ea typeface="游ゴシック" panose="020B0400000000000000" pitchFamily="50" charset="-128"/>
            </a:endParaRPr>
          </a:p>
        </p:txBody>
      </p:sp>
      <p:sp>
        <p:nvSpPr>
          <p:cNvPr id="5" name="スライド番号プレースホルダー 4"/>
          <p:cNvSpPr>
            <a:spLocks noGrp="1"/>
          </p:cNvSpPr>
          <p:nvPr>
            <p:ph type="sldNum" sz="quarter" idx="11"/>
          </p:nvPr>
        </p:nvSpPr>
        <p:spPr/>
        <p:txBody>
          <a:bodyPr/>
          <a:lstStyle/>
          <a:p>
            <a:pPr defTabSz="466755">
              <a:defRPr/>
            </a:pPr>
            <a:r>
              <a:rPr kumimoji="1" lang="en-US" altLang="ja-JP" dirty="0" smtClean="0">
                <a:solidFill>
                  <a:prstClr val="black"/>
                </a:solidFill>
                <a:latin typeface="游ゴシック" panose="020F0502020204030204"/>
                <a:ea typeface="游ゴシック" panose="020B0400000000000000" pitchFamily="50" charset="-128"/>
              </a:rPr>
              <a:t>13</a:t>
            </a:r>
            <a:endParaRPr kumimoji="1" lang="en-US" altLang="ja-JP"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9717115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631858" y="3959950"/>
            <a:ext cx="5269277" cy="4378709"/>
          </a:xfrm>
        </p:spPr>
        <p:txBody>
          <a:bodyPr/>
          <a:lstStyle/>
          <a:p>
            <a:r>
              <a:rPr lang="en-US" altLang="ja-JP" dirty="0">
                <a:latin typeface="ＭＳ ゴシック" panose="020B0609070205080204" pitchFamily="49" charset="-128"/>
                <a:ea typeface="ＭＳ ゴシック" panose="020B0609070205080204" pitchFamily="49" charset="-128"/>
              </a:rPr>
              <a:t>【</a:t>
            </a:r>
            <a:r>
              <a:rPr lang="ja-JP" altLang="en-US" dirty="0">
                <a:latin typeface="ＭＳ ゴシック" panose="020B0609070205080204" pitchFamily="49" charset="-128"/>
                <a:ea typeface="ＭＳ ゴシック" panose="020B0609070205080204" pitchFamily="49" charset="-128"/>
              </a:rPr>
              <a:t>補足説明</a:t>
            </a:r>
            <a:r>
              <a:rPr lang="en-US" altLang="ja-JP" dirty="0">
                <a:latin typeface="ＭＳ ゴシック" panose="020B0609070205080204" pitchFamily="49" charset="-128"/>
                <a:ea typeface="ＭＳ ゴシック" panose="020B0609070205080204" pitchFamily="49" charset="-128"/>
              </a:rPr>
              <a:t>】</a:t>
            </a:r>
          </a:p>
          <a:p>
            <a:r>
              <a:rPr lang="ja-JP" altLang="en-US" dirty="0">
                <a:latin typeface="ＭＳ ゴシック" panose="020B0609070205080204" pitchFamily="49" charset="-128"/>
                <a:ea typeface="ＭＳ ゴシック" panose="020B0609070205080204" pitchFamily="49" charset="-128"/>
              </a:rPr>
              <a:t>リーダーシップをとるための７項目のコツを説明します。</a:t>
            </a:r>
            <a:endParaRPr lang="en-US" altLang="ja-JP" dirty="0">
              <a:latin typeface="ＭＳ ゴシック" panose="020B0609070205080204" pitchFamily="49" charset="-128"/>
              <a:ea typeface="ＭＳ ゴシック" panose="020B0609070205080204" pitchFamily="49" charset="-128"/>
            </a:endParaRPr>
          </a:p>
          <a:p>
            <a:endParaRPr lang="en-US" altLang="ja-JP" dirty="0">
              <a:latin typeface="ＭＳ ゴシック" panose="020B0609070205080204" pitchFamily="49" charset="-128"/>
              <a:ea typeface="ＭＳ ゴシック" panose="020B0609070205080204" pitchFamily="49" charset="-128"/>
            </a:endParaRPr>
          </a:p>
          <a:p>
            <a:r>
              <a:rPr lang="ja-JP" altLang="en-US" dirty="0">
                <a:latin typeface="ＭＳ ゴシック" panose="020B0609070205080204" pitchFamily="49" charset="-128"/>
                <a:ea typeface="ＭＳ ゴシック" panose="020B0609070205080204" pitchFamily="49" charset="-128"/>
              </a:rPr>
              <a:t>①地域の一個人ではできないことでも、地域防災リーダーという立場や</a:t>
            </a:r>
            <a:r>
              <a:rPr lang="ja-JP" altLang="en-US" dirty="0" smtClean="0">
                <a:latin typeface="ＭＳ ゴシック" panose="020B0609070205080204" pitchFamily="49" charset="-128"/>
                <a:ea typeface="ＭＳ ゴシック" panose="020B0609070205080204" pitchFamily="49" charset="-128"/>
              </a:rPr>
              <a:t>肩書</a:t>
            </a:r>
            <a:r>
              <a:rPr lang="ja-JP" altLang="en-US" dirty="0">
                <a:latin typeface="ＭＳ ゴシック" panose="020B0609070205080204" pitchFamily="49" charset="-128"/>
                <a:ea typeface="ＭＳ ゴシック" panose="020B0609070205080204" pitchFamily="49" charset="-128"/>
              </a:rPr>
              <a:t>を利用することで、活動しやすくなることは多いはずです。</a:t>
            </a:r>
            <a:endParaRPr lang="en-US" altLang="ja-JP" dirty="0">
              <a:latin typeface="ＭＳ ゴシック" panose="020B0609070205080204" pitchFamily="49" charset="-128"/>
              <a:ea typeface="ＭＳ ゴシック" panose="020B0609070205080204" pitchFamily="49" charset="-128"/>
            </a:endParaRPr>
          </a:p>
          <a:p>
            <a:r>
              <a:rPr lang="ja-JP" altLang="en-US" dirty="0">
                <a:latin typeface="ＭＳ ゴシック" panose="020B0609070205080204" pitchFamily="49" charset="-128"/>
                <a:ea typeface="ＭＳ ゴシック" panose="020B0609070205080204" pitchFamily="49" charset="-128"/>
              </a:rPr>
              <a:t>②自主防災組織で活発な活動をしている団体には、みんなが楽しんで</a:t>
            </a:r>
            <a:r>
              <a:rPr lang="ja-JP" altLang="en-US" dirty="0" smtClean="0">
                <a:latin typeface="ＭＳ ゴシック" panose="020B0609070205080204" pitchFamily="49" charset="-128"/>
                <a:ea typeface="ＭＳ ゴシック" panose="020B0609070205080204" pitchFamily="49" charset="-128"/>
              </a:rPr>
              <a:t>活動して</a:t>
            </a:r>
            <a:r>
              <a:rPr lang="ja-JP" altLang="en-US" dirty="0">
                <a:latin typeface="ＭＳ ゴシック" panose="020B0609070205080204" pitchFamily="49" charset="-128"/>
                <a:ea typeface="ＭＳ ゴシック" panose="020B0609070205080204" pitchFamily="49" charset="-128"/>
              </a:rPr>
              <a:t>いるという特徴が見られます。</a:t>
            </a:r>
            <a:endParaRPr lang="en-US" altLang="ja-JP" dirty="0">
              <a:latin typeface="ＭＳ ゴシック" panose="020B0609070205080204" pitchFamily="49" charset="-128"/>
              <a:ea typeface="ＭＳ ゴシック" panose="020B0609070205080204" pitchFamily="49" charset="-128"/>
            </a:endParaRPr>
          </a:p>
          <a:p>
            <a:r>
              <a:rPr lang="ja-JP" altLang="en-US" dirty="0">
                <a:latin typeface="ＭＳ ゴシック" panose="020B0609070205080204" pitchFamily="49" charset="-128"/>
                <a:ea typeface="ＭＳ ゴシック" panose="020B0609070205080204" pitchFamily="49" charset="-128"/>
              </a:rPr>
              <a:t>③一人だけで組織を運営していこうとせず、組織運営等のリーダー業務</a:t>
            </a:r>
            <a:r>
              <a:rPr lang="ja-JP" altLang="en-US" dirty="0" smtClean="0">
                <a:latin typeface="ＭＳ ゴシック" panose="020B0609070205080204" pitchFamily="49" charset="-128"/>
                <a:ea typeface="ＭＳ ゴシック" panose="020B0609070205080204" pitchFamily="49" charset="-128"/>
              </a:rPr>
              <a:t>について</a:t>
            </a:r>
            <a:r>
              <a:rPr lang="ja-JP" altLang="en-US" dirty="0">
                <a:latin typeface="ＭＳ ゴシック" panose="020B0609070205080204" pitchFamily="49" charset="-128"/>
                <a:ea typeface="ＭＳ ゴシック" panose="020B0609070205080204" pitchFamily="49" charset="-128"/>
              </a:rPr>
              <a:t>相談や役割分担ができる３人程度の仲間（協力者＝役員的な立</a:t>
            </a:r>
            <a:endParaRPr lang="en-US" altLang="ja-JP" dirty="0">
              <a:latin typeface="ＭＳ ゴシック" panose="020B0609070205080204" pitchFamily="49" charset="-128"/>
              <a:ea typeface="ＭＳ ゴシック" panose="020B0609070205080204" pitchFamily="49" charset="-128"/>
            </a:endParaRPr>
          </a:p>
          <a:p>
            <a:r>
              <a:rPr lang="ja-JP" altLang="en-US" dirty="0" smtClean="0">
                <a:latin typeface="ＭＳ ゴシック" panose="020B0609070205080204" pitchFamily="49" charset="-128"/>
                <a:ea typeface="ＭＳ ゴシック" panose="020B0609070205080204" pitchFamily="49" charset="-128"/>
              </a:rPr>
              <a:t>場</a:t>
            </a:r>
            <a:r>
              <a:rPr lang="ja-JP" altLang="en-US" dirty="0">
                <a:latin typeface="ＭＳ ゴシック" panose="020B0609070205080204" pitchFamily="49" charset="-128"/>
                <a:ea typeface="ＭＳ ゴシック" panose="020B0609070205080204" pitchFamily="49" charset="-128"/>
              </a:rPr>
              <a:t>）を作ることで、リーダーに係る実質的及び精神的な負担を軽減する</a:t>
            </a:r>
            <a:endParaRPr lang="en-US" altLang="ja-JP" dirty="0">
              <a:latin typeface="ＭＳ ゴシック" panose="020B0609070205080204" pitchFamily="49" charset="-128"/>
              <a:ea typeface="ＭＳ ゴシック" panose="020B0609070205080204" pitchFamily="49" charset="-128"/>
            </a:endParaRPr>
          </a:p>
          <a:p>
            <a:r>
              <a:rPr lang="ja-JP" altLang="en-US" dirty="0" smtClean="0">
                <a:latin typeface="ＭＳ ゴシック" panose="020B0609070205080204" pitchFamily="49" charset="-128"/>
                <a:ea typeface="ＭＳ ゴシック" panose="020B0609070205080204" pitchFamily="49" charset="-128"/>
              </a:rPr>
              <a:t>こと</a:t>
            </a:r>
            <a:r>
              <a:rPr lang="ja-JP" altLang="en-US" dirty="0">
                <a:latin typeface="ＭＳ ゴシック" panose="020B0609070205080204" pitchFamily="49" charset="-128"/>
                <a:ea typeface="ＭＳ ゴシック" panose="020B0609070205080204" pitchFamily="49" charset="-128"/>
              </a:rPr>
              <a:t>ができます。</a:t>
            </a:r>
            <a:endParaRPr lang="en-US" altLang="ja-JP" dirty="0">
              <a:latin typeface="ＭＳ ゴシック" panose="020B0609070205080204" pitchFamily="49" charset="-128"/>
              <a:ea typeface="ＭＳ ゴシック" panose="020B0609070205080204" pitchFamily="49" charset="-128"/>
            </a:endParaRPr>
          </a:p>
          <a:p>
            <a:r>
              <a:rPr lang="ja-JP" altLang="en-US" dirty="0">
                <a:latin typeface="ＭＳ ゴシック" panose="020B0609070205080204" pitchFamily="49" charset="-128"/>
                <a:ea typeface="ＭＳ ゴシック" panose="020B0609070205080204" pitchFamily="49" charset="-128"/>
              </a:rPr>
              <a:t>④他の人に任せられる作業は、積極的に任せていくことで、リーダーの</a:t>
            </a:r>
            <a:r>
              <a:rPr lang="ja-JP" altLang="en-US" dirty="0" smtClean="0">
                <a:latin typeface="ＭＳ ゴシック" panose="020B0609070205080204" pitchFamily="49" charset="-128"/>
                <a:ea typeface="ＭＳ ゴシック" panose="020B0609070205080204" pitchFamily="49" charset="-128"/>
              </a:rPr>
              <a:t>負担</a:t>
            </a:r>
            <a:r>
              <a:rPr lang="ja-JP" altLang="en-US" dirty="0">
                <a:latin typeface="ＭＳ ゴシック" panose="020B0609070205080204" pitchFamily="49" charset="-128"/>
                <a:ea typeface="ＭＳ ゴシック" panose="020B0609070205080204" pitchFamily="49" charset="-128"/>
              </a:rPr>
              <a:t>軽減を図ります。</a:t>
            </a:r>
            <a:endParaRPr lang="en-US" altLang="ja-JP" dirty="0">
              <a:latin typeface="ＭＳ ゴシック" panose="020B0609070205080204" pitchFamily="49" charset="-128"/>
              <a:ea typeface="ＭＳ ゴシック" panose="020B0609070205080204" pitchFamily="49" charset="-128"/>
            </a:endParaRPr>
          </a:p>
          <a:p>
            <a:r>
              <a:rPr lang="ja-JP" altLang="en-US" dirty="0">
                <a:latin typeface="ＭＳ ゴシック" panose="020B0609070205080204" pitchFamily="49" charset="-128"/>
                <a:ea typeface="ＭＳ ゴシック" panose="020B0609070205080204" pitchFamily="49" charset="-128"/>
              </a:rPr>
              <a:t>⑤リーダーが地域住民全員の顔を覚えることは不可能ですが、地域住民</a:t>
            </a:r>
            <a:r>
              <a:rPr lang="ja-JP" altLang="en-US" dirty="0" smtClean="0">
                <a:latin typeface="ＭＳ ゴシック" panose="020B0609070205080204" pitchFamily="49" charset="-128"/>
                <a:ea typeface="ＭＳ ゴシック" panose="020B0609070205080204" pitchFamily="49" charset="-128"/>
              </a:rPr>
              <a:t>がリーダー</a:t>
            </a:r>
            <a:r>
              <a:rPr lang="ja-JP" altLang="en-US" dirty="0">
                <a:latin typeface="ＭＳ ゴシック" panose="020B0609070205080204" pitchFamily="49" charset="-128"/>
                <a:ea typeface="ＭＳ ゴシック" panose="020B0609070205080204" pitchFamily="49" charset="-128"/>
              </a:rPr>
              <a:t>の顔を覚えることは容易です。地域の人的なネットワークを</a:t>
            </a:r>
            <a:r>
              <a:rPr lang="ja-JP" altLang="en-US" dirty="0" smtClean="0">
                <a:latin typeface="ＭＳ ゴシック" panose="020B0609070205080204" pitchFamily="49" charset="-128"/>
                <a:ea typeface="ＭＳ ゴシック" panose="020B0609070205080204" pitchFamily="49" charset="-128"/>
              </a:rPr>
              <a:t>広げ</a:t>
            </a:r>
            <a:r>
              <a:rPr lang="ja-JP" altLang="en-US" dirty="0">
                <a:latin typeface="ＭＳ ゴシック" panose="020B0609070205080204" pitchFamily="49" charset="-128"/>
                <a:ea typeface="ＭＳ ゴシック" panose="020B0609070205080204" pitchFamily="49" charset="-128"/>
              </a:rPr>
              <a:t>「顔の見える関係」が重要です。</a:t>
            </a:r>
            <a:endParaRPr lang="en-US" altLang="ja-JP" dirty="0">
              <a:latin typeface="ＭＳ ゴシック" panose="020B0609070205080204" pitchFamily="49" charset="-128"/>
              <a:ea typeface="ＭＳ ゴシック" panose="020B0609070205080204" pitchFamily="49" charset="-128"/>
            </a:endParaRPr>
          </a:p>
          <a:p>
            <a:r>
              <a:rPr lang="ja-JP" altLang="en-US" dirty="0">
                <a:latin typeface="ＭＳ ゴシック" panose="020B0609070205080204" pitchFamily="49" charset="-128"/>
                <a:ea typeface="ＭＳ ゴシック" panose="020B0609070205080204" pitchFamily="49" charset="-128"/>
              </a:rPr>
              <a:t>⑥災害発生時の被害を抑えるためには、自助が重要になることを地域の</a:t>
            </a:r>
            <a:r>
              <a:rPr lang="ja-JP" altLang="en-US" dirty="0" smtClean="0">
                <a:latin typeface="ＭＳ ゴシック" panose="020B0609070205080204" pitchFamily="49" charset="-128"/>
                <a:ea typeface="ＭＳ ゴシック" panose="020B0609070205080204" pitchFamily="49" charset="-128"/>
              </a:rPr>
              <a:t>人に</a:t>
            </a:r>
            <a:r>
              <a:rPr lang="ja-JP" altLang="en-US" dirty="0">
                <a:latin typeface="ＭＳ ゴシック" panose="020B0609070205080204" pitchFamily="49" charset="-128"/>
                <a:ea typeface="ＭＳ ゴシック" panose="020B0609070205080204" pitchFamily="49" charset="-128"/>
              </a:rPr>
              <a:t>伝えよう。</a:t>
            </a:r>
            <a:endParaRPr lang="en-US" altLang="ja-JP" dirty="0">
              <a:latin typeface="ＭＳ ゴシック" panose="020B0609070205080204" pitchFamily="49" charset="-128"/>
              <a:ea typeface="ＭＳ ゴシック" panose="020B0609070205080204" pitchFamily="49" charset="-128"/>
            </a:endParaRPr>
          </a:p>
          <a:p>
            <a:r>
              <a:rPr lang="ja-JP" altLang="en-US" dirty="0">
                <a:latin typeface="ＭＳ ゴシック" panose="020B0609070205080204" pitchFamily="49" charset="-128"/>
                <a:ea typeface="ＭＳ ゴシック" panose="020B0609070205080204" pitchFamily="49" charset="-128"/>
              </a:rPr>
              <a:t>⑦防災活動に参加してきた住民に対して、さらに地域防災の必要性を</a:t>
            </a:r>
            <a:r>
              <a:rPr lang="ja-JP" altLang="en-US" dirty="0" smtClean="0">
                <a:latin typeface="ＭＳ ゴシック" panose="020B0609070205080204" pitchFamily="49" charset="-128"/>
                <a:ea typeface="ＭＳ ゴシック" panose="020B0609070205080204" pitchFamily="49" charset="-128"/>
              </a:rPr>
              <a:t>説明して</a:t>
            </a:r>
            <a:r>
              <a:rPr lang="ja-JP" altLang="en-US" dirty="0">
                <a:latin typeface="ＭＳ ゴシック" panose="020B0609070205080204" pitchFamily="49" charset="-128"/>
                <a:ea typeface="ＭＳ ゴシック" panose="020B0609070205080204" pitchFamily="49" charset="-128"/>
              </a:rPr>
              <a:t>、特に高い関心を持ってくれた人には、継続的な活動への参加・</a:t>
            </a:r>
            <a:r>
              <a:rPr lang="ja-JP" altLang="en-US" dirty="0" smtClean="0">
                <a:latin typeface="ＭＳ ゴシック" panose="020B0609070205080204" pitchFamily="49" charset="-128"/>
                <a:ea typeface="ＭＳ ゴシック" panose="020B0609070205080204" pitchFamily="49" charset="-128"/>
              </a:rPr>
              <a:t>協力</a:t>
            </a:r>
            <a:r>
              <a:rPr lang="ja-JP" altLang="en-US" dirty="0">
                <a:latin typeface="ＭＳ ゴシック" panose="020B0609070205080204" pitchFamily="49" charset="-128"/>
                <a:ea typeface="ＭＳ ゴシック" panose="020B0609070205080204" pitchFamily="49" charset="-128"/>
              </a:rPr>
              <a:t>を促します。</a:t>
            </a:r>
            <a:endParaRPr lang="en-US" altLang="ja-JP" dirty="0">
              <a:latin typeface="ＭＳ ゴシック" panose="020B0609070205080204" pitchFamily="49" charset="-128"/>
              <a:ea typeface="ＭＳ ゴシック" panose="020B0609070205080204" pitchFamily="49" charset="-128"/>
            </a:endParaRPr>
          </a:p>
        </p:txBody>
      </p:sp>
      <p:sp>
        <p:nvSpPr>
          <p:cNvPr id="7" name="スライド イメージ プレースホルダー 6">
            <a:extLst>
              <a:ext uri="{FF2B5EF4-FFF2-40B4-BE49-F238E27FC236}">
                <a16:creationId xmlns:a16="http://schemas.microsoft.com/office/drawing/2014/main" id="{2BA450FE-2589-44AA-B867-ADFAC4640693}"/>
              </a:ext>
            </a:extLst>
          </p:cNvPr>
          <p:cNvSpPr>
            <a:spLocks noGrp="1" noRot="1" noChangeAspect="1"/>
          </p:cNvSpPr>
          <p:nvPr>
            <p:ph type="sldImg"/>
          </p:nvPr>
        </p:nvSpPr>
        <p:spPr>
          <a:xfrm>
            <a:off x="166688" y="211138"/>
            <a:ext cx="6392862" cy="3595687"/>
          </a:xfrm>
        </p:spPr>
      </p:sp>
      <p:sp>
        <p:nvSpPr>
          <p:cNvPr id="2" name="フッター プレースホルダー 1"/>
          <p:cNvSpPr>
            <a:spLocks noGrp="1"/>
          </p:cNvSpPr>
          <p:nvPr>
            <p:ph type="ftr" sz="quarter" idx="10"/>
          </p:nvPr>
        </p:nvSpPr>
        <p:spPr/>
        <p:txBody>
          <a:bodyPr/>
          <a:lstStyle/>
          <a:p>
            <a:pPr defTabSz="466755">
              <a:defRPr/>
            </a:pPr>
            <a:endParaRPr kumimoji="1" lang="ja-JP" altLang="en-US">
              <a:solidFill>
                <a:prstClr val="black"/>
              </a:solidFill>
              <a:latin typeface="游ゴシック" panose="020F0502020204030204"/>
              <a:ea typeface="游ゴシック" panose="020B0400000000000000" pitchFamily="50" charset="-128"/>
            </a:endParaRPr>
          </a:p>
        </p:txBody>
      </p:sp>
      <p:sp>
        <p:nvSpPr>
          <p:cNvPr id="5" name="スライド番号プレースホルダー 4"/>
          <p:cNvSpPr>
            <a:spLocks noGrp="1"/>
          </p:cNvSpPr>
          <p:nvPr>
            <p:ph type="sldNum" sz="quarter" idx="11"/>
          </p:nvPr>
        </p:nvSpPr>
        <p:spPr/>
        <p:txBody>
          <a:bodyPr/>
          <a:lstStyle/>
          <a:p>
            <a:pPr defTabSz="466755">
              <a:defRPr/>
            </a:pPr>
            <a:r>
              <a:rPr kumimoji="1" lang="en-US" altLang="ja-JP" dirty="0" smtClean="0">
                <a:solidFill>
                  <a:prstClr val="black"/>
                </a:solidFill>
                <a:latin typeface="游ゴシック" panose="020F0502020204030204"/>
                <a:ea typeface="游ゴシック" panose="020B0400000000000000" pitchFamily="50" charset="-128"/>
              </a:rPr>
              <a:t>14</a:t>
            </a:r>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0219978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en-US" altLang="ja-JP" dirty="0"/>
              <a:t>【</a:t>
            </a:r>
            <a:r>
              <a:rPr lang="ja-JP" altLang="en-US" dirty="0"/>
              <a:t>補足説明</a:t>
            </a:r>
            <a:r>
              <a:rPr lang="en-US" altLang="ja-JP" dirty="0"/>
              <a:t>】</a:t>
            </a:r>
          </a:p>
          <a:p>
            <a:pPr marL="175033" indent="-175033">
              <a:buFont typeface="Arial" panose="020B0604020202020204" pitchFamily="34" charset="0"/>
              <a:buChar char="•"/>
            </a:pPr>
            <a:r>
              <a:rPr lang="ja-JP" altLang="en-US" dirty="0"/>
              <a:t>福岡県 朝倉市</a:t>
            </a:r>
            <a:endParaRPr lang="en-US" altLang="ja-JP" dirty="0"/>
          </a:p>
          <a:p>
            <a:pPr marL="641789" lvl="1" indent="-175033">
              <a:buFont typeface="Arial" panose="020B0604020202020204" pitchFamily="34" charset="0"/>
              <a:buChar char="•"/>
            </a:pPr>
            <a:r>
              <a:rPr lang="ja-JP" altLang="en-US" dirty="0"/>
              <a:t>地域の役員が参加し、意見を出し合いながら地域と行政の協働で作り上げていくワークショップ手法によりマップを作成し、地区内の各世帯に配布しました。</a:t>
            </a:r>
            <a:endParaRPr lang="en-US" altLang="ja-JP" dirty="0"/>
          </a:p>
          <a:p>
            <a:pPr marL="641789" lvl="1" indent="-175033">
              <a:buFont typeface="Arial" panose="020B0604020202020204" pitchFamily="34" charset="0"/>
              <a:buChar char="•"/>
            </a:pPr>
            <a:r>
              <a:rPr lang="ja-JP" altLang="en-US" dirty="0"/>
              <a:t>平成２９年７月豪雨でも、班長、隣組長が避難を呼びかけました。</a:t>
            </a:r>
            <a:endParaRPr lang="en-US" altLang="ja-JP" dirty="0"/>
          </a:p>
          <a:p>
            <a:pPr marL="641789" lvl="1" indent="-175033">
              <a:buFont typeface="Arial" panose="020B0604020202020204" pitchFamily="34" charset="0"/>
              <a:buChar char="•"/>
            </a:pPr>
            <a:r>
              <a:rPr lang="ja-JP" altLang="en-US" dirty="0"/>
              <a:t>６０代の支援員が８０代の方を連れて小学校に避難（その方の家は山からの土砂で押し潰された）するなど、助かった方がいました。</a:t>
            </a:r>
          </a:p>
        </p:txBody>
      </p:sp>
      <p:sp>
        <p:nvSpPr>
          <p:cNvPr id="7" name="スライド イメージ プレースホルダー 6">
            <a:extLst>
              <a:ext uri="{FF2B5EF4-FFF2-40B4-BE49-F238E27FC236}">
                <a16:creationId xmlns:a16="http://schemas.microsoft.com/office/drawing/2014/main" id="{574409E5-4565-4060-B658-00B7000A3B26}"/>
              </a:ext>
            </a:extLst>
          </p:cNvPr>
          <p:cNvSpPr>
            <a:spLocks noGrp="1" noRot="1" noChangeAspect="1"/>
          </p:cNvSpPr>
          <p:nvPr>
            <p:ph type="sldImg"/>
          </p:nvPr>
        </p:nvSpPr>
        <p:spPr>
          <a:xfrm>
            <a:off x="119063" y="630238"/>
            <a:ext cx="6535737" cy="3676650"/>
          </a:xfrm>
        </p:spPr>
      </p:sp>
      <p:sp>
        <p:nvSpPr>
          <p:cNvPr id="2" name="フッター プレースホルダー 1"/>
          <p:cNvSpPr>
            <a:spLocks noGrp="1"/>
          </p:cNvSpPr>
          <p:nvPr>
            <p:ph type="ftr" sz="quarter" idx="10"/>
          </p:nvPr>
        </p:nvSpPr>
        <p:spPr/>
        <p:txBody>
          <a:bodyPr/>
          <a:lstStyle/>
          <a:p>
            <a:pPr defTabSz="466755">
              <a:defRPr/>
            </a:pPr>
            <a:endParaRPr kumimoji="1" lang="ja-JP" altLang="en-US">
              <a:solidFill>
                <a:prstClr val="black"/>
              </a:solidFill>
              <a:latin typeface="游ゴシック" panose="020F0502020204030204"/>
              <a:ea typeface="游ゴシック" panose="020B0400000000000000" pitchFamily="50" charset="-128"/>
            </a:endParaRPr>
          </a:p>
        </p:txBody>
      </p:sp>
      <p:sp>
        <p:nvSpPr>
          <p:cNvPr id="5" name="スライド番号プレースホルダー 4"/>
          <p:cNvSpPr>
            <a:spLocks noGrp="1"/>
          </p:cNvSpPr>
          <p:nvPr>
            <p:ph type="sldNum" sz="quarter" idx="11"/>
          </p:nvPr>
        </p:nvSpPr>
        <p:spPr/>
        <p:txBody>
          <a:bodyPr/>
          <a:lstStyle/>
          <a:p>
            <a:pPr defTabSz="466755">
              <a:defRPr/>
            </a:pPr>
            <a:r>
              <a:rPr kumimoji="1" lang="en-US" altLang="ja-JP" dirty="0" smtClean="0">
                <a:solidFill>
                  <a:prstClr val="black"/>
                </a:solidFill>
                <a:latin typeface="游ゴシック" panose="020F0502020204030204"/>
                <a:ea typeface="游ゴシック" panose="020B0400000000000000" pitchFamily="50" charset="-128"/>
              </a:rPr>
              <a:t>15</a:t>
            </a:r>
            <a:endParaRPr kumimoji="1" lang="en-US" altLang="ja-JP"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8029988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en-US" altLang="ja-JP" dirty="0"/>
              <a:t>【</a:t>
            </a:r>
            <a:r>
              <a:rPr lang="ja-JP" altLang="en-US" dirty="0"/>
              <a:t>補足説明</a:t>
            </a:r>
            <a:r>
              <a:rPr lang="en-US" altLang="ja-JP" dirty="0"/>
              <a:t>】</a:t>
            </a:r>
          </a:p>
          <a:p>
            <a:pPr marL="175033" indent="-175033">
              <a:buFont typeface="Arial" panose="020B0604020202020204" pitchFamily="34" charset="0"/>
              <a:buChar char="•"/>
            </a:pPr>
            <a:r>
              <a:rPr lang="ja-JP" altLang="en-US" dirty="0"/>
              <a:t>中項目</a:t>
            </a:r>
            <a:r>
              <a:rPr lang="ja-JP" altLang="en-US" dirty="0" smtClean="0"/>
              <a:t>「２．地域の防災リーダーの役割」</a:t>
            </a:r>
            <a:r>
              <a:rPr lang="ja-JP" altLang="en-US" dirty="0"/>
              <a:t>で学んだことをまとめます。</a:t>
            </a:r>
            <a:endParaRPr lang="en-US" altLang="ja-JP" dirty="0"/>
          </a:p>
          <a:p>
            <a:pPr lvl="1"/>
            <a:endParaRPr lang="ja-JP" altLang="en-US" dirty="0"/>
          </a:p>
          <a:p>
            <a:endParaRPr lang="ja-JP" altLang="en-US" dirty="0"/>
          </a:p>
          <a:p>
            <a:endParaRPr lang="ja-JP" altLang="en-US" dirty="0"/>
          </a:p>
        </p:txBody>
      </p:sp>
      <p:sp>
        <p:nvSpPr>
          <p:cNvPr id="6" name="スライド イメージ プレースホルダー 5">
            <a:extLst>
              <a:ext uri="{FF2B5EF4-FFF2-40B4-BE49-F238E27FC236}">
                <a16:creationId xmlns:a16="http://schemas.microsoft.com/office/drawing/2014/main" id="{3F4774DE-5470-4679-A417-2FCDF921B6A5}"/>
              </a:ext>
            </a:extLst>
          </p:cNvPr>
          <p:cNvSpPr>
            <a:spLocks noGrp="1" noRot="1" noChangeAspect="1"/>
          </p:cNvSpPr>
          <p:nvPr>
            <p:ph type="sldImg"/>
          </p:nvPr>
        </p:nvSpPr>
        <p:spPr>
          <a:xfrm>
            <a:off x="212725" y="803275"/>
            <a:ext cx="6410325" cy="3605213"/>
          </a:xfrm>
        </p:spPr>
      </p:sp>
      <p:sp>
        <p:nvSpPr>
          <p:cNvPr id="2" name="フッター プレースホルダー 1"/>
          <p:cNvSpPr>
            <a:spLocks noGrp="1"/>
          </p:cNvSpPr>
          <p:nvPr>
            <p:ph type="ftr" sz="quarter" idx="10"/>
          </p:nvPr>
        </p:nvSpPr>
        <p:spPr/>
        <p:txBody>
          <a:bodyPr/>
          <a:lstStyle/>
          <a:p>
            <a:pPr defTabSz="466755">
              <a:defRPr/>
            </a:pPr>
            <a:endParaRPr kumimoji="1" lang="ja-JP" altLang="en-US">
              <a:solidFill>
                <a:prstClr val="black"/>
              </a:solidFill>
              <a:latin typeface="游ゴシック" panose="020F0502020204030204"/>
              <a:ea typeface="游ゴシック" panose="020B0400000000000000" pitchFamily="50" charset="-128"/>
            </a:endParaRPr>
          </a:p>
        </p:txBody>
      </p:sp>
      <p:sp>
        <p:nvSpPr>
          <p:cNvPr id="5" name="スライド番号プレースホルダー 4"/>
          <p:cNvSpPr>
            <a:spLocks noGrp="1"/>
          </p:cNvSpPr>
          <p:nvPr>
            <p:ph type="sldNum" sz="quarter" idx="11"/>
          </p:nvPr>
        </p:nvSpPr>
        <p:spPr/>
        <p:txBody>
          <a:bodyPr/>
          <a:lstStyle/>
          <a:p>
            <a:pPr defTabSz="466755">
              <a:defRPr/>
            </a:pPr>
            <a:r>
              <a:rPr kumimoji="1" lang="en-US" altLang="ja-JP" dirty="0" smtClean="0">
                <a:solidFill>
                  <a:prstClr val="black"/>
                </a:solidFill>
                <a:latin typeface="游ゴシック" panose="020F0502020204030204"/>
                <a:ea typeface="游ゴシック" panose="020B0400000000000000" pitchFamily="50" charset="-128"/>
              </a:rPr>
              <a:t>16</a:t>
            </a:r>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545210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5"/>
          </p:nvPr>
        </p:nvSpPr>
        <p:spPr/>
        <p:txBody>
          <a:bodyPr/>
          <a:lstStyle/>
          <a:p>
            <a:pPr defTabSz="466755">
              <a:defRPr/>
            </a:pPr>
            <a:endParaRPr lang="en-US" altLang="ja-JP" dirty="0">
              <a:solidFill>
                <a:prstClr val="black"/>
              </a:solidFill>
              <a:latin typeface="游ゴシック" panose="020F0502020204030204"/>
              <a:ea typeface="游ゴシック" panose="020B0400000000000000" pitchFamily="50" charset="-128"/>
            </a:endParaRPr>
          </a:p>
          <a:p>
            <a:pPr defTabSz="466755">
              <a:defRPr/>
            </a:pPr>
            <a:endParaRPr lang="ja-JP" altLang="en-US" dirty="0">
              <a:solidFill>
                <a:prstClr val="black"/>
              </a:solidFill>
              <a:latin typeface="游ゴシック" panose="020F0502020204030204"/>
              <a:ea typeface="游ゴシック" panose="020B0400000000000000" pitchFamily="50" charset="-128"/>
            </a:endParaRPr>
          </a:p>
        </p:txBody>
      </p:sp>
      <p:sp>
        <p:nvSpPr>
          <p:cNvPr id="6" name="スライド イメージ プレースホルダー 5"/>
          <p:cNvSpPr>
            <a:spLocks noGrp="1" noRot="1" noChangeAspect="1"/>
          </p:cNvSpPr>
          <p:nvPr>
            <p:ph type="sldImg"/>
          </p:nvPr>
        </p:nvSpPr>
        <p:spPr>
          <a:xfrm>
            <a:off x="323850" y="947738"/>
            <a:ext cx="6159500" cy="3463925"/>
          </a:xfrm>
        </p:spPr>
      </p:sp>
      <p:sp>
        <p:nvSpPr>
          <p:cNvPr id="7" name="ノート プレースホルダー 6"/>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1061808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 イメージ プレースホルダー 5"/>
          <p:cNvSpPr>
            <a:spLocks noGrp="1" noRot="1" noChangeAspect="1"/>
          </p:cNvSpPr>
          <p:nvPr>
            <p:ph type="sldImg"/>
          </p:nvPr>
        </p:nvSpPr>
        <p:spPr>
          <a:xfrm>
            <a:off x="288925" y="1095375"/>
            <a:ext cx="6223000" cy="3500438"/>
          </a:xfrm>
        </p:spPr>
      </p:sp>
      <p:sp>
        <p:nvSpPr>
          <p:cNvPr id="7" name="ノート プレースホルダー 6"/>
          <p:cNvSpPr>
            <a:spLocks noGrp="1"/>
          </p:cNvSpPr>
          <p:nvPr>
            <p:ph type="body" idx="1"/>
          </p:nvPr>
        </p:nvSpPr>
        <p:spPr/>
        <p:txBody>
          <a:bodyPr/>
          <a:lstStyle/>
          <a:p>
            <a:endParaRPr kumimoji="1" lang="ja-JP" altLang="en-US" dirty="0"/>
          </a:p>
        </p:txBody>
      </p:sp>
      <p:sp>
        <p:nvSpPr>
          <p:cNvPr id="2" name="フッター プレースホルダー 1"/>
          <p:cNvSpPr>
            <a:spLocks noGrp="1"/>
          </p:cNvSpPr>
          <p:nvPr>
            <p:ph type="ftr" sz="quarter" idx="10"/>
          </p:nvPr>
        </p:nvSpPr>
        <p:spPr/>
        <p:txBody>
          <a:bodyPr/>
          <a:lstStyle/>
          <a:p>
            <a:pPr defTabSz="466755">
              <a:defRPr/>
            </a:pPr>
            <a:endParaRPr kumimoji="1" lang="ja-JP" altLang="en-US">
              <a:solidFill>
                <a:prstClr val="black"/>
              </a:solidFill>
              <a:latin typeface="游ゴシック" panose="020F0502020204030204"/>
              <a:ea typeface="游ゴシック" panose="020B0400000000000000" pitchFamily="50" charset="-128"/>
            </a:endParaRPr>
          </a:p>
        </p:txBody>
      </p:sp>
      <p:sp>
        <p:nvSpPr>
          <p:cNvPr id="3" name="スライド番号プレースホルダー 2"/>
          <p:cNvSpPr>
            <a:spLocks noGrp="1"/>
          </p:cNvSpPr>
          <p:nvPr>
            <p:ph type="sldNum" sz="quarter" idx="11"/>
          </p:nvPr>
        </p:nvSpPr>
        <p:spPr/>
        <p:txBody>
          <a:bodyPr/>
          <a:lstStyle/>
          <a:p>
            <a:pPr defTabSz="466755">
              <a:defRPr/>
            </a:pPr>
            <a:r>
              <a:rPr kumimoji="1" lang="en-US" altLang="ja-JP" dirty="0" smtClean="0">
                <a:solidFill>
                  <a:prstClr val="black"/>
                </a:solidFill>
                <a:latin typeface="游ゴシック" panose="020F0502020204030204"/>
                <a:ea typeface="游ゴシック" panose="020B0400000000000000" pitchFamily="50" charset="-128"/>
              </a:rPr>
              <a:t>17</a:t>
            </a:r>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0841431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5"/>
          </p:nvPr>
        </p:nvSpPr>
        <p:spPr/>
        <p:txBody>
          <a:bodyPr/>
          <a:lstStyle/>
          <a:p>
            <a:endParaRPr lang="en-US" altLang="ja-JP" dirty="0"/>
          </a:p>
          <a:p>
            <a:endParaRPr lang="ja-JP" altLang="en-US" dirty="0"/>
          </a:p>
        </p:txBody>
      </p:sp>
      <p:sp>
        <p:nvSpPr>
          <p:cNvPr id="6" name="スライド イメージ プレースホルダー 5"/>
          <p:cNvSpPr>
            <a:spLocks noGrp="1" noRot="1" noChangeAspect="1"/>
          </p:cNvSpPr>
          <p:nvPr>
            <p:ph type="sldImg"/>
          </p:nvPr>
        </p:nvSpPr>
        <p:spPr>
          <a:xfrm>
            <a:off x="323850" y="947738"/>
            <a:ext cx="6159500" cy="3463925"/>
          </a:xfrm>
        </p:spPr>
      </p:sp>
      <p:sp>
        <p:nvSpPr>
          <p:cNvPr id="7" name="ノート プレースホルダー 6"/>
          <p:cNvSpPr>
            <a:spLocks noGrp="1"/>
          </p:cNvSpPr>
          <p:nvPr>
            <p:ph type="body" idx="1"/>
          </p:nvPr>
        </p:nvSpPr>
        <p:spPr/>
        <p:txBody>
          <a:bodyPr/>
          <a:lstStyle/>
          <a:p>
            <a:endParaRPr kumimoji="1" lang="ja-JP" altLang="en-US" dirty="0"/>
          </a:p>
        </p:txBody>
      </p:sp>
      <p:sp>
        <p:nvSpPr>
          <p:cNvPr id="5" name="スライド番号プレースホルダー 3"/>
          <p:cNvSpPr txBox="1">
            <a:spLocks/>
          </p:cNvSpPr>
          <p:nvPr/>
        </p:nvSpPr>
        <p:spPr>
          <a:xfrm>
            <a:off x="3714316" y="9327606"/>
            <a:ext cx="2949787" cy="498692"/>
          </a:xfrm>
          <a:prstGeom prst="rect">
            <a:avLst/>
          </a:prstGeom>
        </p:spPr>
        <p:txBody>
          <a:bodyPr vert="horz" lIns="93351" tIns="46676" rIns="93351" bIns="46676" rtlCol="0" anchor="b"/>
          <a:lstStyle>
            <a:defPPr>
              <a:defRPr lang="en-US"/>
            </a:defPPr>
            <a:lvl1pPr marL="0" algn="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ltLang="ja-JP" dirty="0" smtClean="0"/>
          </a:p>
          <a:p>
            <a:r>
              <a:rPr lang="en-US" altLang="ja-JP" dirty="0" smtClean="0"/>
              <a:t>18</a:t>
            </a:r>
            <a:endParaRPr lang="ja-JP" altLang="en-US" dirty="0"/>
          </a:p>
        </p:txBody>
      </p:sp>
    </p:spTree>
    <p:extLst>
      <p:ext uri="{BB962C8B-B14F-4D97-AF65-F5344CB8AC3E}">
        <p14:creationId xmlns:p14="http://schemas.microsoft.com/office/powerpoint/2010/main" val="36197298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lvl="0"/>
            <a:r>
              <a:rPr lang="en-US" altLang="ja-JP" dirty="0"/>
              <a:t>【</a:t>
            </a:r>
            <a:r>
              <a:rPr lang="ja-JP" altLang="en-US" dirty="0"/>
              <a:t>補足説明</a:t>
            </a:r>
            <a:r>
              <a:rPr lang="en-US" altLang="ja-JP" dirty="0"/>
              <a:t>】</a:t>
            </a:r>
          </a:p>
          <a:p>
            <a:pPr marL="175033" indent="-175033">
              <a:buFont typeface="Arial" panose="020B0604020202020204" pitchFamily="34" charset="0"/>
              <a:buChar char="•"/>
            </a:pPr>
            <a:r>
              <a:rPr lang="ja-JP" altLang="en-US" dirty="0"/>
              <a:t>受講者に、「皆さんが自主防災組織として活動をしている中で、悩んでいることや不安なことはありませんか？」と投げかけます。</a:t>
            </a:r>
            <a:endParaRPr lang="en-US" altLang="ja-JP" dirty="0"/>
          </a:p>
          <a:p>
            <a:pPr marL="175033" indent="-175033">
              <a:buFont typeface="Arial" panose="020B0604020202020204" pitchFamily="34" charset="0"/>
              <a:buChar char="•"/>
            </a:pPr>
            <a:r>
              <a:rPr lang="ja-JP" altLang="en-US" dirty="0"/>
              <a:t>例えば、「高齢化で役をやる人が少ない」「組織内に若い人がいない」「宣伝しようと思ってもチラシを作れる人がいない」など。</a:t>
            </a:r>
            <a:endParaRPr lang="en-US" altLang="ja-JP" dirty="0"/>
          </a:p>
          <a:p>
            <a:pPr marL="175033" indent="-175033">
              <a:buFont typeface="Arial" panose="020B0604020202020204" pitchFamily="34" charset="0"/>
              <a:buChar char="•"/>
            </a:pPr>
            <a:r>
              <a:rPr lang="ja-JP" altLang="en-US" dirty="0"/>
              <a:t>受講者に、「では、今からワークショップを行います」と宣言します。</a:t>
            </a:r>
            <a:endParaRPr lang="en-US" altLang="ja-JP" dirty="0"/>
          </a:p>
          <a:p>
            <a:pPr marL="175033" indent="-175033">
              <a:buFont typeface="Arial" panose="020B0604020202020204" pitchFamily="34" charset="0"/>
              <a:buChar char="•"/>
            </a:pPr>
            <a:r>
              <a:rPr lang="ja-JP" altLang="en-US" dirty="0"/>
              <a:t>「自主防災組織の活動についての悩み事や不安なことをグループで話し合ってみましょう」と投げかけます。</a:t>
            </a:r>
            <a:endParaRPr lang="en-US" altLang="ja-JP" dirty="0"/>
          </a:p>
        </p:txBody>
      </p:sp>
      <p:sp>
        <p:nvSpPr>
          <p:cNvPr id="7" name="スライド イメージ プレースホルダー 6">
            <a:extLst>
              <a:ext uri="{FF2B5EF4-FFF2-40B4-BE49-F238E27FC236}">
                <a16:creationId xmlns:a16="http://schemas.microsoft.com/office/drawing/2014/main" id="{F9F1FD4E-E918-47F0-8A8B-04E66AAD560D}"/>
              </a:ext>
            </a:extLst>
          </p:cNvPr>
          <p:cNvSpPr>
            <a:spLocks noGrp="1" noRot="1" noChangeAspect="1"/>
          </p:cNvSpPr>
          <p:nvPr>
            <p:ph type="sldImg"/>
          </p:nvPr>
        </p:nvSpPr>
        <p:spPr>
          <a:xfrm>
            <a:off x="196850" y="630238"/>
            <a:ext cx="6362700" cy="3578225"/>
          </a:xfrm>
        </p:spPr>
      </p:sp>
      <p:sp>
        <p:nvSpPr>
          <p:cNvPr id="2" name="フッター プレースホルダー 1"/>
          <p:cNvSpPr>
            <a:spLocks noGrp="1"/>
          </p:cNvSpPr>
          <p:nvPr>
            <p:ph type="ftr" sz="quarter" idx="10"/>
          </p:nvPr>
        </p:nvSpPr>
        <p:spPr/>
        <p:txBody>
          <a:bodyPr/>
          <a:lstStyle/>
          <a:p>
            <a:pPr defTabSz="466755">
              <a:defRPr/>
            </a:pPr>
            <a:endParaRPr kumimoji="1" lang="ja-JP" altLang="en-US">
              <a:solidFill>
                <a:prstClr val="black"/>
              </a:solidFill>
              <a:latin typeface="游ゴシック" panose="020F0502020204030204"/>
              <a:ea typeface="游ゴシック" panose="020B0400000000000000" pitchFamily="50" charset="-128"/>
            </a:endParaRPr>
          </a:p>
        </p:txBody>
      </p:sp>
      <p:sp>
        <p:nvSpPr>
          <p:cNvPr id="5" name="スライド番号プレースホルダー 4"/>
          <p:cNvSpPr>
            <a:spLocks noGrp="1"/>
          </p:cNvSpPr>
          <p:nvPr>
            <p:ph type="sldNum" sz="quarter" idx="11"/>
          </p:nvPr>
        </p:nvSpPr>
        <p:spPr/>
        <p:txBody>
          <a:bodyPr/>
          <a:lstStyle/>
          <a:p>
            <a:pPr defTabSz="466755">
              <a:defRPr/>
            </a:pPr>
            <a:r>
              <a:rPr kumimoji="1" lang="en-US" altLang="ja-JP" dirty="0" smtClean="0">
                <a:solidFill>
                  <a:prstClr val="black"/>
                </a:solidFill>
                <a:latin typeface="游ゴシック" panose="020F0502020204030204"/>
                <a:ea typeface="游ゴシック" panose="020B0400000000000000" pitchFamily="50" charset="-128"/>
              </a:rPr>
              <a:t>19</a:t>
            </a:r>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2020372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en-US" altLang="ja-JP" dirty="0"/>
              <a:t>【</a:t>
            </a:r>
            <a:r>
              <a:rPr lang="ja-JP" altLang="en-US" dirty="0"/>
              <a:t>補足説明</a:t>
            </a:r>
            <a:r>
              <a:rPr lang="en-US" altLang="ja-JP" dirty="0"/>
              <a:t>】</a:t>
            </a:r>
          </a:p>
          <a:p>
            <a:pPr marL="175033" indent="-175033">
              <a:buFont typeface="Arial" panose="020B0604020202020204" pitchFamily="34" charset="0"/>
              <a:buChar char="•"/>
            </a:pPr>
            <a:r>
              <a:rPr lang="en-US" altLang="ja-JP" dirty="0"/>
              <a:t>【</a:t>
            </a:r>
            <a:r>
              <a:rPr lang="ja-JP" altLang="en-US" dirty="0"/>
              <a:t>グループ検討</a:t>
            </a:r>
            <a:r>
              <a:rPr lang="en-US" altLang="ja-JP" dirty="0"/>
              <a:t>】</a:t>
            </a:r>
            <a:r>
              <a:rPr lang="ja-JP" altLang="en-US" dirty="0"/>
              <a:t>であることを伝え、自主防災組織の活動の悩み事や不安なことなどについてグループ内で話し合うよう促します。</a:t>
            </a:r>
            <a:endParaRPr lang="en-US" altLang="ja-JP" dirty="0"/>
          </a:p>
          <a:p>
            <a:endParaRPr lang="en-US" altLang="ja-JP" dirty="0"/>
          </a:p>
          <a:p>
            <a:pPr marL="175033" indent="-175033">
              <a:buFont typeface="Arial" panose="020B0604020202020204" pitchFamily="34" charset="0"/>
              <a:buChar char="•"/>
            </a:pPr>
            <a:r>
              <a:rPr lang="ja-JP" altLang="en-US" dirty="0"/>
              <a:t>各グループを見て回り、発言が活発でなければ、質問したり、ヒントを与えるなどして発言を促します。</a:t>
            </a:r>
            <a:endParaRPr lang="en-US" altLang="ja-JP" dirty="0"/>
          </a:p>
          <a:p>
            <a:pPr marL="175033" indent="-175033">
              <a:buFont typeface="Arial" panose="020B0604020202020204" pitchFamily="34" charset="0"/>
              <a:buChar char="•"/>
            </a:pPr>
            <a:r>
              <a:rPr lang="ja-JP" altLang="en-US" dirty="0"/>
              <a:t>質問があれば対応します。</a:t>
            </a:r>
            <a:endParaRPr lang="en-US" altLang="ja-JP" dirty="0"/>
          </a:p>
          <a:p>
            <a:endParaRPr lang="en-US" altLang="ja-JP" dirty="0"/>
          </a:p>
          <a:p>
            <a:endParaRPr lang="ja-JP" altLang="en-US" dirty="0"/>
          </a:p>
        </p:txBody>
      </p:sp>
      <p:sp>
        <p:nvSpPr>
          <p:cNvPr id="7" name="スライド イメージ プレースホルダー 6">
            <a:extLst>
              <a:ext uri="{FF2B5EF4-FFF2-40B4-BE49-F238E27FC236}">
                <a16:creationId xmlns:a16="http://schemas.microsoft.com/office/drawing/2014/main" id="{7F0127A0-D77F-476A-883B-F6A336665130}"/>
              </a:ext>
            </a:extLst>
          </p:cNvPr>
          <p:cNvSpPr>
            <a:spLocks noGrp="1" noRot="1" noChangeAspect="1"/>
          </p:cNvSpPr>
          <p:nvPr>
            <p:ph type="sldImg"/>
          </p:nvPr>
        </p:nvSpPr>
        <p:spPr>
          <a:xfrm>
            <a:off x="250825" y="596900"/>
            <a:ext cx="6284913" cy="3535363"/>
          </a:xfrm>
        </p:spPr>
      </p:sp>
      <p:sp>
        <p:nvSpPr>
          <p:cNvPr id="2" name="フッター プレースホルダー 1"/>
          <p:cNvSpPr>
            <a:spLocks noGrp="1"/>
          </p:cNvSpPr>
          <p:nvPr>
            <p:ph type="ftr" sz="quarter" idx="10"/>
          </p:nvPr>
        </p:nvSpPr>
        <p:spPr/>
        <p:txBody>
          <a:bodyPr/>
          <a:lstStyle/>
          <a:p>
            <a:pPr defTabSz="466755">
              <a:defRPr/>
            </a:pPr>
            <a:endParaRPr kumimoji="1" lang="ja-JP" altLang="en-US">
              <a:solidFill>
                <a:prstClr val="black"/>
              </a:solidFill>
              <a:latin typeface="游ゴシック" panose="020F0502020204030204"/>
              <a:ea typeface="游ゴシック" panose="020B0400000000000000" pitchFamily="50" charset="-128"/>
            </a:endParaRPr>
          </a:p>
        </p:txBody>
      </p:sp>
      <p:sp>
        <p:nvSpPr>
          <p:cNvPr id="5" name="スライド番号プレースホルダー 4"/>
          <p:cNvSpPr>
            <a:spLocks noGrp="1"/>
          </p:cNvSpPr>
          <p:nvPr>
            <p:ph type="sldNum" sz="quarter" idx="11"/>
          </p:nvPr>
        </p:nvSpPr>
        <p:spPr/>
        <p:txBody>
          <a:bodyPr/>
          <a:lstStyle/>
          <a:p>
            <a:pPr defTabSz="466755">
              <a:defRPr/>
            </a:pPr>
            <a:r>
              <a:rPr kumimoji="1" lang="en-US" altLang="ja-JP" dirty="0" smtClean="0">
                <a:solidFill>
                  <a:prstClr val="black"/>
                </a:solidFill>
                <a:latin typeface="游ゴシック" panose="020F0502020204030204"/>
                <a:ea typeface="游ゴシック" panose="020B0400000000000000" pitchFamily="50" charset="-128"/>
              </a:rPr>
              <a:t>20</a:t>
            </a:r>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8513211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5"/>
          </p:nvPr>
        </p:nvSpPr>
        <p:spPr/>
        <p:txBody>
          <a:bodyPr/>
          <a:lstStyle/>
          <a:p>
            <a:endParaRPr lang="en-US" altLang="ja-JP" dirty="0"/>
          </a:p>
          <a:p>
            <a:endParaRPr lang="ja-JP" altLang="en-US" dirty="0"/>
          </a:p>
        </p:txBody>
      </p:sp>
      <p:sp>
        <p:nvSpPr>
          <p:cNvPr id="6" name="スライド イメージ プレースホルダー 5"/>
          <p:cNvSpPr>
            <a:spLocks noGrp="1" noRot="1" noChangeAspect="1"/>
          </p:cNvSpPr>
          <p:nvPr>
            <p:ph type="sldImg"/>
          </p:nvPr>
        </p:nvSpPr>
        <p:spPr>
          <a:xfrm>
            <a:off x="323850" y="947738"/>
            <a:ext cx="6159500" cy="3463925"/>
          </a:xfrm>
        </p:spPr>
      </p:sp>
      <p:sp>
        <p:nvSpPr>
          <p:cNvPr id="7" name="ノート プレースホルダー 6"/>
          <p:cNvSpPr>
            <a:spLocks noGrp="1"/>
          </p:cNvSpPr>
          <p:nvPr>
            <p:ph type="body" idx="1"/>
          </p:nvPr>
        </p:nvSpPr>
        <p:spPr/>
        <p:txBody>
          <a:bodyPr/>
          <a:lstStyle/>
          <a:p>
            <a:endParaRPr kumimoji="1" lang="ja-JP" altLang="en-US" dirty="0"/>
          </a:p>
        </p:txBody>
      </p:sp>
      <p:sp>
        <p:nvSpPr>
          <p:cNvPr id="5" name="スライド番号プレースホルダー 3"/>
          <p:cNvSpPr txBox="1">
            <a:spLocks/>
          </p:cNvSpPr>
          <p:nvPr/>
        </p:nvSpPr>
        <p:spPr>
          <a:xfrm>
            <a:off x="3756847" y="9440646"/>
            <a:ext cx="2949787" cy="498692"/>
          </a:xfrm>
          <a:prstGeom prst="rect">
            <a:avLst/>
          </a:prstGeom>
        </p:spPr>
        <p:txBody>
          <a:bodyPr vert="horz" lIns="93351" tIns="46676" rIns="93351" bIns="46676" rtlCol="0" anchor="b"/>
          <a:lstStyle>
            <a:defPPr>
              <a:defRPr lang="en-US"/>
            </a:defPPr>
            <a:lvl1pPr marL="0" algn="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ltLang="ja-JP" dirty="0" smtClean="0"/>
          </a:p>
          <a:p>
            <a:r>
              <a:rPr lang="en-US" altLang="ja-JP" dirty="0" smtClean="0"/>
              <a:t>21</a:t>
            </a:r>
            <a:endParaRPr lang="ja-JP" altLang="en-US" dirty="0"/>
          </a:p>
        </p:txBody>
      </p:sp>
    </p:spTree>
    <p:extLst>
      <p:ext uri="{BB962C8B-B14F-4D97-AF65-F5344CB8AC3E}">
        <p14:creationId xmlns:p14="http://schemas.microsoft.com/office/powerpoint/2010/main" val="7217242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lvl="0"/>
            <a:r>
              <a:rPr lang="en-US" altLang="ja-JP"/>
              <a:t>【</a:t>
            </a:r>
            <a:r>
              <a:rPr lang="ja-JP" altLang="en-US"/>
              <a:t>補足説明</a:t>
            </a:r>
            <a:r>
              <a:rPr lang="en-US" altLang="ja-JP"/>
              <a:t>】</a:t>
            </a:r>
          </a:p>
          <a:p>
            <a:pPr marL="175033" indent="-175033">
              <a:buFont typeface="Arial" panose="020B0604020202020204" pitchFamily="34" charset="0"/>
              <a:buChar char="•"/>
            </a:pPr>
            <a:r>
              <a:rPr lang="ja-JP" altLang="en-US"/>
              <a:t>受講者に、「皆さんの悩みや不安は仲間を増やすことで解決できることが多いのではないでしょうか？」と投げかけます。</a:t>
            </a:r>
          </a:p>
          <a:p>
            <a:endParaRPr lang="ja-JP" altLang="en-US"/>
          </a:p>
        </p:txBody>
      </p:sp>
      <p:sp>
        <p:nvSpPr>
          <p:cNvPr id="7" name="スライド イメージ プレースホルダー 6">
            <a:extLst>
              <a:ext uri="{FF2B5EF4-FFF2-40B4-BE49-F238E27FC236}">
                <a16:creationId xmlns:a16="http://schemas.microsoft.com/office/drawing/2014/main" id="{754F3A94-DBF3-4C3F-B71D-475DDD2C6103}"/>
              </a:ext>
            </a:extLst>
          </p:cNvPr>
          <p:cNvSpPr>
            <a:spLocks noGrp="1" noRot="1" noChangeAspect="1"/>
          </p:cNvSpPr>
          <p:nvPr>
            <p:ph type="sldImg"/>
          </p:nvPr>
        </p:nvSpPr>
        <p:spPr>
          <a:xfrm>
            <a:off x="406400" y="630238"/>
            <a:ext cx="6283325" cy="3533775"/>
          </a:xfrm>
        </p:spPr>
      </p:sp>
      <p:sp>
        <p:nvSpPr>
          <p:cNvPr id="2" name="フッター プレースホルダー 1"/>
          <p:cNvSpPr>
            <a:spLocks noGrp="1"/>
          </p:cNvSpPr>
          <p:nvPr>
            <p:ph type="ftr" sz="quarter" idx="10"/>
          </p:nvPr>
        </p:nvSpPr>
        <p:spPr/>
        <p:txBody>
          <a:bodyPr/>
          <a:lstStyle/>
          <a:p>
            <a:pPr defTabSz="466755">
              <a:defRPr/>
            </a:pPr>
            <a:endParaRPr kumimoji="1" lang="ja-JP" altLang="en-US">
              <a:solidFill>
                <a:prstClr val="black"/>
              </a:solidFill>
              <a:latin typeface="游ゴシック" panose="020F0502020204030204"/>
              <a:ea typeface="游ゴシック" panose="020B0400000000000000" pitchFamily="50" charset="-128"/>
            </a:endParaRPr>
          </a:p>
        </p:txBody>
      </p:sp>
      <p:sp>
        <p:nvSpPr>
          <p:cNvPr id="5" name="スライド番号プレースホルダー 4"/>
          <p:cNvSpPr>
            <a:spLocks noGrp="1"/>
          </p:cNvSpPr>
          <p:nvPr>
            <p:ph type="sldNum" sz="quarter" idx="11"/>
          </p:nvPr>
        </p:nvSpPr>
        <p:spPr/>
        <p:txBody>
          <a:bodyPr/>
          <a:lstStyle/>
          <a:p>
            <a:pPr defTabSz="466755">
              <a:defRPr/>
            </a:pPr>
            <a:r>
              <a:rPr kumimoji="1" lang="en-US" altLang="ja-JP" dirty="0" smtClean="0">
                <a:solidFill>
                  <a:prstClr val="black"/>
                </a:solidFill>
                <a:latin typeface="游ゴシック" panose="020F0502020204030204"/>
                <a:ea typeface="游ゴシック" panose="020B0400000000000000" pitchFamily="50" charset="-128"/>
              </a:rPr>
              <a:t>22</a:t>
            </a:r>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5012161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en-US" altLang="ja-JP"/>
              <a:t>【</a:t>
            </a:r>
            <a:r>
              <a:rPr lang="ja-JP" altLang="en-US"/>
              <a:t>補足説明</a:t>
            </a:r>
            <a:r>
              <a:rPr lang="en-US" altLang="ja-JP"/>
              <a:t>】</a:t>
            </a:r>
          </a:p>
          <a:p>
            <a:pPr marL="175033" indent="-175033">
              <a:buFont typeface="Arial" panose="020B0604020202020204" pitchFamily="34" charset="0"/>
              <a:buChar char="•"/>
            </a:pPr>
            <a:r>
              <a:rPr lang="ja-JP" altLang="en-US"/>
              <a:t>受講者に、「仲間を増やすにどうしたらいいか、ワークショップを通して学んでいきましょう」と投げかけます。</a:t>
            </a:r>
            <a:endParaRPr lang="en-US" altLang="ja-JP"/>
          </a:p>
          <a:p>
            <a:pPr marL="175033" indent="-175033">
              <a:buFont typeface="Arial" panose="020B0604020202020204" pitchFamily="34" charset="0"/>
              <a:buChar char="•"/>
            </a:pPr>
            <a:r>
              <a:rPr lang="ja-JP" altLang="en-US"/>
              <a:t>受講者に、「皆さんの地域にどんな人がいるか考えてみましょう」と問いかけます。</a:t>
            </a:r>
            <a:endParaRPr lang="en-US" altLang="ja-JP"/>
          </a:p>
        </p:txBody>
      </p:sp>
      <p:sp>
        <p:nvSpPr>
          <p:cNvPr id="7" name="スライド イメージ プレースホルダー 6">
            <a:extLst>
              <a:ext uri="{FF2B5EF4-FFF2-40B4-BE49-F238E27FC236}">
                <a16:creationId xmlns:a16="http://schemas.microsoft.com/office/drawing/2014/main" id="{8C1D300D-9D90-4E18-893D-547A9A855D30}"/>
              </a:ext>
            </a:extLst>
          </p:cNvPr>
          <p:cNvSpPr>
            <a:spLocks noGrp="1" noRot="1" noChangeAspect="1"/>
          </p:cNvSpPr>
          <p:nvPr>
            <p:ph type="sldImg"/>
          </p:nvPr>
        </p:nvSpPr>
        <p:spPr>
          <a:xfrm>
            <a:off x="412750" y="596900"/>
            <a:ext cx="6122988" cy="3443288"/>
          </a:xfrm>
        </p:spPr>
      </p:sp>
      <p:sp>
        <p:nvSpPr>
          <p:cNvPr id="2" name="フッター プレースホルダー 1"/>
          <p:cNvSpPr>
            <a:spLocks noGrp="1"/>
          </p:cNvSpPr>
          <p:nvPr>
            <p:ph type="ftr" sz="quarter" idx="10"/>
          </p:nvPr>
        </p:nvSpPr>
        <p:spPr/>
        <p:txBody>
          <a:bodyPr/>
          <a:lstStyle/>
          <a:p>
            <a:pPr defTabSz="466755">
              <a:defRPr/>
            </a:pPr>
            <a:endParaRPr kumimoji="1" lang="ja-JP" altLang="en-US">
              <a:solidFill>
                <a:prstClr val="black"/>
              </a:solidFill>
              <a:latin typeface="游ゴシック" panose="020F0502020204030204"/>
              <a:ea typeface="游ゴシック" panose="020B0400000000000000" pitchFamily="50" charset="-128"/>
            </a:endParaRPr>
          </a:p>
        </p:txBody>
      </p:sp>
      <p:sp>
        <p:nvSpPr>
          <p:cNvPr id="5" name="スライド番号プレースホルダー 4"/>
          <p:cNvSpPr>
            <a:spLocks noGrp="1"/>
          </p:cNvSpPr>
          <p:nvPr>
            <p:ph type="sldNum" sz="quarter" idx="11"/>
          </p:nvPr>
        </p:nvSpPr>
        <p:spPr/>
        <p:txBody>
          <a:bodyPr/>
          <a:lstStyle/>
          <a:p>
            <a:pPr defTabSz="466755">
              <a:defRPr/>
            </a:pPr>
            <a:r>
              <a:rPr kumimoji="1" lang="en-US" altLang="ja-JP" dirty="0" smtClean="0">
                <a:solidFill>
                  <a:prstClr val="black"/>
                </a:solidFill>
                <a:latin typeface="游ゴシック" panose="020F0502020204030204"/>
                <a:ea typeface="游ゴシック" panose="020B0400000000000000" pitchFamily="50" charset="-128"/>
              </a:rPr>
              <a:t>23</a:t>
            </a:r>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7850478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en-US" altLang="ja-JP" dirty="0"/>
              <a:t>【</a:t>
            </a:r>
            <a:r>
              <a:rPr lang="ja-JP" altLang="en-US" dirty="0"/>
              <a:t>補足説明</a:t>
            </a:r>
            <a:r>
              <a:rPr lang="en-US" altLang="ja-JP" dirty="0"/>
              <a:t>】</a:t>
            </a:r>
          </a:p>
          <a:p>
            <a:pPr marL="175033" indent="-175033">
              <a:buFont typeface="Arial" panose="020B0604020202020204" pitchFamily="34" charset="0"/>
              <a:buChar char="•"/>
            </a:pPr>
            <a:r>
              <a:rPr lang="ja-JP" altLang="en-US" dirty="0"/>
              <a:t>個人による検討であることを伝えます。</a:t>
            </a:r>
            <a:endParaRPr lang="en-US" altLang="ja-JP" dirty="0"/>
          </a:p>
          <a:p>
            <a:pPr marL="175033" indent="-175033">
              <a:buFont typeface="Arial" panose="020B0604020202020204" pitchFamily="34" charset="0"/>
              <a:buChar char="•"/>
            </a:pPr>
            <a:r>
              <a:rPr lang="ja-JP" altLang="en-US" dirty="0"/>
              <a:t>自分たちの地域に住んでいる人のカテゴライズを促します。</a:t>
            </a:r>
            <a:r>
              <a:rPr lang="en-US" altLang="ja-JP" dirty="0"/>
              <a:t>EX)</a:t>
            </a:r>
            <a:r>
              <a:rPr lang="ja-JP" altLang="en-US" dirty="0"/>
              <a:t>パソコンが得意な人、料理が得意な人、医者、消防士</a:t>
            </a:r>
            <a:r>
              <a:rPr lang="en-US" altLang="ja-JP" dirty="0"/>
              <a:t>OB</a:t>
            </a:r>
            <a:r>
              <a:rPr lang="ja-JP" altLang="en-US" dirty="0"/>
              <a:t>、大工、イベント企画が得意な人　など</a:t>
            </a:r>
            <a:endParaRPr lang="en-US" altLang="ja-JP" dirty="0"/>
          </a:p>
          <a:p>
            <a:endParaRPr lang="en-US" altLang="ja-JP" dirty="0"/>
          </a:p>
          <a:p>
            <a:pPr marL="175033" indent="-175033">
              <a:buFont typeface="Arial" panose="020B0604020202020204" pitchFamily="34" charset="0"/>
              <a:buChar char="•"/>
            </a:pPr>
            <a:r>
              <a:rPr lang="ja-JP" altLang="en-US" dirty="0"/>
              <a:t>各グループを見て回り、作業が滞っている場合は、ヒントを与えるなどして作業を促します。</a:t>
            </a:r>
            <a:endParaRPr lang="en-US" altLang="ja-JP" dirty="0"/>
          </a:p>
          <a:p>
            <a:pPr marL="175033" indent="-175033">
              <a:buFont typeface="Arial" panose="020B0604020202020204" pitchFamily="34" charset="0"/>
              <a:buChar char="•"/>
            </a:pPr>
            <a:r>
              <a:rPr lang="ja-JP" altLang="en-US" dirty="0"/>
              <a:t>質問があれば対応します。</a:t>
            </a:r>
            <a:endParaRPr lang="en-US" altLang="ja-JP" dirty="0"/>
          </a:p>
          <a:p>
            <a:pPr lvl="1"/>
            <a:endParaRPr lang="en-US" altLang="ja-JP" dirty="0"/>
          </a:p>
          <a:p>
            <a:endParaRPr lang="ja-JP" altLang="en-US" dirty="0"/>
          </a:p>
        </p:txBody>
      </p:sp>
      <p:sp>
        <p:nvSpPr>
          <p:cNvPr id="11" name="スライド イメージ プレースホルダー 10">
            <a:extLst>
              <a:ext uri="{FF2B5EF4-FFF2-40B4-BE49-F238E27FC236}">
                <a16:creationId xmlns:a16="http://schemas.microsoft.com/office/drawing/2014/main" id="{84C2586C-0C02-47E2-BDDB-61892490868B}"/>
              </a:ext>
            </a:extLst>
          </p:cNvPr>
          <p:cNvSpPr>
            <a:spLocks noGrp="1" noRot="1" noChangeAspect="1"/>
          </p:cNvSpPr>
          <p:nvPr>
            <p:ph type="sldImg"/>
          </p:nvPr>
        </p:nvSpPr>
        <p:spPr>
          <a:xfrm>
            <a:off x="411163" y="630238"/>
            <a:ext cx="6191250" cy="3482975"/>
          </a:xfrm>
        </p:spPr>
      </p:sp>
      <p:sp>
        <p:nvSpPr>
          <p:cNvPr id="2" name="フッター プレースホルダー 1"/>
          <p:cNvSpPr>
            <a:spLocks noGrp="1"/>
          </p:cNvSpPr>
          <p:nvPr>
            <p:ph type="ftr" sz="quarter" idx="10"/>
          </p:nvPr>
        </p:nvSpPr>
        <p:spPr/>
        <p:txBody>
          <a:bodyPr/>
          <a:lstStyle/>
          <a:p>
            <a:pPr defTabSz="466755">
              <a:defRPr/>
            </a:pPr>
            <a:endParaRPr kumimoji="1" lang="ja-JP" altLang="en-US">
              <a:solidFill>
                <a:prstClr val="black"/>
              </a:solidFill>
              <a:latin typeface="游ゴシック" panose="020F0502020204030204"/>
              <a:ea typeface="游ゴシック" panose="020B0400000000000000" pitchFamily="50" charset="-128"/>
            </a:endParaRPr>
          </a:p>
        </p:txBody>
      </p:sp>
      <p:sp>
        <p:nvSpPr>
          <p:cNvPr id="5" name="スライド番号プレースホルダー 4"/>
          <p:cNvSpPr>
            <a:spLocks noGrp="1"/>
          </p:cNvSpPr>
          <p:nvPr>
            <p:ph type="sldNum" sz="quarter" idx="11"/>
          </p:nvPr>
        </p:nvSpPr>
        <p:spPr/>
        <p:txBody>
          <a:bodyPr/>
          <a:lstStyle/>
          <a:p>
            <a:pPr defTabSz="466755">
              <a:defRPr/>
            </a:pPr>
            <a:r>
              <a:rPr kumimoji="1" lang="en-US" altLang="ja-JP" dirty="0" smtClean="0">
                <a:solidFill>
                  <a:prstClr val="black"/>
                </a:solidFill>
                <a:latin typeface="游ゴシック" panose="020F0502020204030204"/>
                <a:ea typeface="游ゴシック" panose="020B0400000000000000" pitchFamily="50" charset="-128"/>
              </a:rPr>
              <a:t>24</a:t>
            </a:r>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8605278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en-US" altLang="ja-JP" dirty="0"/>
              <a:t>【</a:t>
            </a:r>
            <a:r>
              <a:rPr lang="ja-JP" altLang="en-US" dirty="0"/>
              <a:t>補足説明</a:t>
            </a:r>
            <a:r>
              <a:rPr lang="en-US" altLang="ja-JP" dirty="0"/>
              <a:t>】</a:t>
            </a:r>
          </a:p>
          <a:p>
            <a:pPr marL="175033" indent="-175033">
              <a:buFont typeface="Arial" panose="020B0604020202020204" pitchFamily="34" charset="0"/>
              <a:buChar char="•"/>
            </a:pPr>
            <a:r>
              <a:rPr lang="ja-JP" altLang="en-US" dirty="0"/>
              <a:t>個人による検討であることを伝えます。</a:t>
            </a:r>
            <a:endParaRPr lang="en-US" altLang="ja-JP" dirty="0"/>
          </a:p>
          <a:p>
            <a:pPr marL="175033" indent="-175033">
              <a:buFont typeface="Arial" panose="020B0604020202020204" pitchFamily="34" charset="0"/>
              <a:buChar char="•"/>
            </a:pPr>
            <a:r>
              <a:rPr lang="ja-JP" altLang="en-US" dirty="0"/>
              <a:t>先程と別の色の付せん紙を使用し、黄色の付せん紙に書き出した人が「平常時」「災害時」にどんな防災の取組みができるか考えるよう促します。</a:t>
            </a:r>
            <a:endParaRPr lang="en-US" altLang="ja-JP" dirty="0"/>
          </a:p>
          <a:p>
            <a:endParaRPr lang="en-US" altLang="ja-JP" dirty="0"/>
          </a:p>
          <a:p>
            <a:pPr marL="175033" indent="-175033">
              <a:buFont typeface="Arial" panose="020B0604020202020204" pitchFamily="34" charset="0"/>
              <a:buChar char="•"/>
            </a:pPr>
            <a:r>
              <a:rPr lang="ja-JP" altLang="en-US" dirty="0"/>
              <a:t>各グループを見て回り、作業が滞っている場合は、質問したり、ヒントを与えるなどして作業を促します。</a:t>
            </a:r>
            <a:endParaRPr lang="en-US" altLang="ja-JP" dirty="0"/>
          </a:p>
          <a:p>
            <a:pPr marL="175033" indent="-175033">
              <a:buFont typeface="Arial" panose="020B0604020202020204" pitchFamily="34" charset="0"/>
              <a:buChar char="•"/>
            </a:pPr>
            <a:r>
              <a:rPr lang="ja-JP" altLang="en-US" dirty="0"/>
              <a:t>質問があれば対応します。</a:t>
            </a:r>
            <a:endParaRPr lang="en-US" altLang="ja-JP" dirty="0"/>
          </a:p>
          <a:p>
            <a:endParaRPr lang="ja-JP" altLang="en-US" dirty="0"/>
          </a:p>
        </p:txBody>
      </p:sp>
      <p:sp>
        <p:nvSpPr>
          <p:cNvPr id="7" name="スライド イメージ プレースホルダー 6">
            <a:extLst>
              <a:ext uri="{FF2B5EF4-FFF2-40B4-BE49-F238E27FC236}">
                <a16:creationId xmlns:a16="http://schemas.microsoft.com/office/drawing/2014/main" id="{EBD38CD0-0414-4C35-8FBF-31A47D35D407}"/>
              </a:ext>
            </a:extLst>
          </p:cNvPr>
          <p:cNvSpPr>
            <a:spLocks noGrp="1" noRot="1" noChangeAspect="1"/>
          </p:cNvSpPr>
          <p:nvPr>
            <p:ph type="sldImg"/>
          </p:nvPr>
        </p:nvSpPr>
        <p:spPr>
          <a:xfrm>
            <a:off x="300038" y="630238"/>
            <a:ext cx="6089650" cy="3425825"/>
          </a:xfrm>
        </p:spPr>
      </p:sp>
      <p:sp>
        <p:nvSpPr>
          <p:cNvPr id="2" name="フッター プレースホルダー 1"/>
          <p:cNvSpPr>
            <a:spLocks noGrp="1"/>
          </p:cNvSpPr>
          <p:nvPr>
            <p:ph type="ftr" sz="quarter" idx="10"/>
          </p:nvPr>
        </p:nvSpPr>
        <p:spPr/>
        <p:txBody>
          <a:bodyPr/>
          <a:lstStyle/>
          <a:p>
            <a:pPr defTabSz="466755">
              <a:defRPr/>
            </a:pPr>
            <a:endParaRPr kumimoji="1" lang="ja-JP" altLang="en-US">
              <a:solidFill>
                <a:prstClr val="black"/>
              </a:solidFill>
              <a:latin typeface="游ゴシック" panose="020F0502020204030204"/>
              <a:ea typeface="游ゴシック" panose="020B0400000000000000" pitchFamily="50" charset="-128"/>
            </a:endParaRPr>
          </a:p>
        </p:txBody>
      </p:sp>
      <p:sp>
        <p:nvSpPr>
          <p:cNvPr id="5" name="スライド番号プレースホルダー 4"/>
          <p:cNvSpPr>
            <a:spLocks noGrp="1"/>
          </p:cNvSpPr>
          <p:nvPr>
            <p:ph type="sldNum" sz="quarter" idx="11"/>
          </p:nvPr>
        </p:nvSpPr>
        <p:spPr/>
        <p:txBody>
          <a:bodyPr/>
          <a:lstStyle/>
          <a:p>
            <a:pPr defTabSz="466755">
              <a:defRPr/>
            </a:pPr>
            <a:r>
              <a:rPr kumimoji="1" lang="en-US" altLang="ja-JP" dirty="0" smtClean="0">
                <a:solidFill>
                  <a:prstClr val="black"/>
                </a:solidFill>
                <a:latin typeface="游ゴシック" panose="020F0502020204030204"/>
                <a:ea typeface="游ゴシック" panose="020B0400000000000000" pitchFamily="50" charset="-128"/>
              </a:rPr>
              <a:t>25</a:t>
            </a:r>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0261700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en-US" altLang="ja-JP" dirty="0"/>
              <a:t>【</a:t>
            </a:r>
            <a:r>
              <a:rPr lang="ja-JP" altLang="en-US" dirty="0"/>
              <a:t>補足説明</a:t>
            </a:r>
            <a:r>
              <a:rPr lang="en-US" altLang="ja-JP" dirty="0"/>
              <a:t>】</a:t>
            </a:r>
          </a:p>
          <a:p>
            <a:pPr marL="175033" indent="-175033">
              <a:buFont typeface="Arial" panose="020B0604020202020204" pitchFamily="34" charset="0"/>
              <a:buChar char="•"/>
            </a:pPr>
            <a:r>
              <a:rPr lang="ja-JP" altLang="en-US" dirty="0"/>
              <a:t>グループ内での検討であることを伝え、地域にどんな人材がいるか、またその人材を活用できる防災の取組みについてグループ内で検討するよう促します。</a:t>
            </a:r>
            <a:endParaRPr lang="en-US" altLang="ja-JP" dirty="0"/>
          </a:p>
          <a:p>
            <a:pPr marL="175033" indent="-175033">
              <a:buFont typeface="Arial" panose="020B0604020202020204" pitchFamily="34" charset="0"/>
              <a:buChar char="•"/>
            </a:pPr>
            <a:r>
              <a:rPr lang="ja-JP" altLang="en-US" dirty="0"/>
              <a:t>検討の仕方をスライドに沿って説明します。</a:t>
            </a:r>
            <a:endParaRPr lang="en-US" altLang="ja-JP" dirty="0"/>
          </a:p>
          <a:p>
            <a:endParaRPr lang="en-US" altLang="ja-JP" dirty="0"/>
          </a:p>
          <a:p>
            <a:pPr marL="175033" indent="-175033">
              <a:buFont typeface="Arial" panose="020B0604020202020204" pitchFamily="34" charset="0"/>
              <a:buChar char="•"/>
            </a:pPr>
            <a:r>
              <a:rPr lang="ja-JP" altLang="en-US" dirty="0"/>
              <a:t>各グループを見て回り、作業が滞っている場合は、質問したり、ヒントを与えるなどして作業を促します。</a:t>
            </a:r>
            <a:endParaRPr lang="en-US" altLang="ja-JP" dirty="0"/>
          </a:p>
          <a:p>
            <a:pPr marL="175033" indent="-175033">
              <a:buFont typeface="Arial" panose="020B0604020202020204" pitchFamily="34" charset="0"/>
              <a:buChar char="•"/>
            </a:pPr>
            <a:r>
              <a:rPr lang="ja-JP" altLang="en-US" dirty="0"/>
              <a:t>質問があれば対応します。</a:t>
            </a:r>
            <a:endParaRPr lang="en-US" altLang="ja-JP" dirty="0"/>
          </a:p>
          <a:p>
            <a:endParaRPr lang="ja-JP" altLang="en-US" dirty="0"/>
          </a:p>
        </p:txBody>
      </p:sp>
      <p:sp>
        <p:nvSpPr>
          <p:cNvPr id="6" name="スライド イメージ プレースホルダー 5">
            <a:extLst>
              <a:ext uri="{FF2B5EF4-FFF2-40B4-BE49-F238E27FC236}">
                <a16:creationId xmlns:a16="http://schemas.microsoft.com/office/drawing/2014/main" id="{E3ADDBE1-77DC-4C4C-A285-BE0A9D8B2BEF}"/>
              </a:ext>
            </a:extLst>
          </p:cNvPr>
          <p:cNvSpPr>
            <a:spLocks noGrp="1" noRot="1" noChangeAspect="1"/>
          </p:cNvSpPr>
          <p:nvPr>
            <p:ph type="sldImg"/>
          </p:nvPr>
        </p:nvSpPr>
        <p:spPr>
          <a:xfrm>
            <a:off x="292100" y="630238"/>
            <a:ext cx="6240463" cy="3509962"/>
          </a:xfrm>
        </p:spPr>
      </p:sp>
      <p:sp>
        <p:nvSpPr>
          <p:cNvPr id="2" name="フッター プレースホルダー 1"/>
          <p:cNvSpPr>
            <a:spLocks noGrp="1"/>
          </p:cNvSpPr>
          <p:nvPr>
            <p:ph type="ftr" sz="quarter" idx="10"/>
          </p:nvPr>
        </p:nvSpPr>
        <p:spPr/>
        <p:txBody>
          <a:bodyPr/>
          <a:lstStyle/>
          <a:p>
            <a:pPr defTabSz="466755">
              <a:defRPr/>
            </a:pPr>
            <a:endParaRPr kumimoji="1" lang="ja-JP" altLang="en-US">
              <a:solidFill>
                <a:prstClr val="black"/>
              </a:solidFill>
              <a:latin typeface="游ゴシック" panose="020F0502020204030204"/>
              <a:ea typeface="游ゴシック" panose="020B0400000000000000" pitchFamily="50" charset="-128"/>
            </a:endParaRPr>
          </a:p>
        </p:txBody>
      </p:sp>
      <p:sp>
        <p:nvSpPr>
          <p:cNvPr id="5" name="スライド番号プレースホルダー 4"/>
          <p:cNvSpPr>
            <a:spLocks noGrp="1"/>
          </p:cNvSpPr>
          <p:nvPr>
            <p:ph type="sldNum" sz="quarter" idx="11"/>
          </p:nvPr>
        </p:nvSpPr>
        <p:spPr/>
        <p:txBody>
          <a:bodyPr/>
          <a:lstStyle/>
          <a:p>
            <a:pPr defTabSz="466755">
              <a:defRPr/>
            </a:pPr>
            <a:r>
              <a:rPr kumimoji="1" lang="en-US" altLang="ja-JP" dirty="0" smtClean="0">
                <a:solidFill>
                  <a:prstClr val="black"/>
                </a:solidFill>
                <a:latin typeface="游ゴシック" panose="020F0502020204030204"/>
                <a:ea typeface="游ゴシック" panose="020B0400000000000000" pitchFamily="50" charset="-128"/>
              </a:rPr>
              <a:t>26</a:t>
            </a:r>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714324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en-US" altLang="ja-JP" dirty="0"/>
              <a:t>【</a:t>
            </a:r>
            <a:r>
              <a:rPr lang="ja-JP" altLang="en-US" dirty="0"/>
              <a:t>補足説明</a:t>
            </a:r>
            <a:r>
              <a:rPr lang="en-US" altLang="ja-JP" dirty="0"/>
              <a:t>】</a:t>
            </a:r>
          </a:p>
          <a:p>
            <a:pPr marL="175033" indent="-175033">
              <a:buFont typeface="Arial" panose="020B0604020202020204" pitchFamily="34" charset="0"/>
              <a:buChar char="•"/>
            </a:pPr>
            <a:r>
              <a:rPr lang="ja-JP" altLang="en-US" dirty="0"/>
              <a:t>この単元の目標を伝えます。</a:t>
            </a:r>
          </a:p>
          <a:p>
            <a:endParaRPr lang="ja-JP" altLang="en-US" dirty="0"/>
          </a:p>
        </p:txBody>
      </p:sp>
      <p:sp>
        <p:nvSpPr>
          <p:cNvPr id="4" name="スライド番号プレースホルダー 3"/>
          <p:cNvSpPr>
            <a:spLocks noGrp="1"/>
          </p:cNvSpPr>
          <p:nvPr>
            <p:ph type="sldNum" sz="quarter" idx="5"/>
          </p:nvPr>
        </p:nvSpPr>
        <p:spPr/>
        <p:txBody>
          <a:bodyPr/>
          <a:lstStyle/>
          <a:p>
            <a:pPr defTabSz="466755">
              <a:defRPr/>
            </a:pPr>
            <a:endParaRPr lang="ja-JP" altLang="en-US" dirty="0">
              <a:solidFill>
                <a:prstClr val="black"/>
              </a:solidFill>
              <a:latin typeface="Calibri"/>
              <a:ea typeface="ＭＳ ゴシック"/>
            </a:endParaRPr>
          </a:p>
        </p:txBody>
      </p:sp>
      <p:sp>
        <p:nvSpPr>
          <p:cNvPr id="7" name="スライド イメージ プレースホルダー 6">
            <a:extLst>
              <a:ext uri="{FF2B5EF4-FFF2-40B4-BE49-F238E27FC236}">
                <a16:creationId xmlns:a16="http://schemas.microsoft.com/office/drawing/2014/main" id="{2029FB4B-AA0A-456D-A45B-DD34A7422C37}"/>
              </a:ext>
            </a:extLst>
          </p:cNvPr>
          <p:cNvSpPr>
            <a:spLocks noGrp="1" noRot="1" noChangeAspect="1"/>
          </p:cNvSpPr>
          <p:nvPr>
            <p:ph type="sldImg"/>
          </p:nvPr>
        </p:nvSpPr>
        <p:spPr>
          <a:xfrm>
            <a:off x="188913" y="795338"/>
            <a:ext cx="6427787" cy="3616325"/>
          </a:xfrm>
        </p:spPr>
      </p:sp>
    </p:spTree>
    <p:extLst>
      <p:ext uri="{BB962C8B-B14F-4D97-AF65-F5344CB8AC3E}">
        <p14:creationId xmlns:p14="http://schemas.microsoft.com/office/powerpoint/2010/main" val="35485916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en-US" altLang="ja-JP" dirty="0"/>
              <a:t>【</a:t>
            </a:r>
            <a:r>
              <a:rPr lang="ja-JP" altLang="en-US" dirty="0"/>
              <a:t>補足説明</a:t>
            </a:r>
            <a:r>
              <a:rPr lang="en-US" altLang="ja-JP" dirty="0"/>
              <a:t>】</a:t>
            </a:r>
          </a:p>
          <a:p>
            <a:pPr marL="175033" indent="-175033">
              <a:buFont typeface="Arial" panose="020B0604020202020204" pitchFamily="34" charset="0"/>
              <a:buChar char="•"/>
            </a:pPr>
            <a:r>
              <a:rPr lang="ja-JP" altLang="en-US" dirty="0"/>
              <a:t>グループ内での検討であることを伝え、地域にどんな人材がいるか、またその人材を活用できる防災の取組みについてグループ内で検討するよう促します。</a:t>
            </a:r>
            <a:endParaRPr lang="en-US" altLang="ja-JP" dirty="0"/>
          </a:p>
          <a:p>
            <a:pPr marL="175033" indent="-175033">
              <a:buFont typeface="Arial" panose="020B0604020202020204" pitchFamily="34" charset="0"/>
              <a:buChar char="•"/>
            </a:pPr>
            <a:r>
              <a:rPr lang="ja-JP" altLang="en-US" dirty="0"/>
              <a:t>検討の仕方をスライドに沿って説明します。</a:t>
            </a:r>
            <a:endParaRPr lang="en-US" altLang="ja-JP" dirty="0"/>
          </a:p>
          <a:p>
            <a:endParaRPr lang="en-US" altLang="ja-JP" dirty="0"/>
          </a:p>
          <a:p>
            <a:pPr marL="175033" indent="-175033">
              <a:buFont typeface="Arial" panose="020B0604020202020204" pitchFamily="34" charset="0"/>
              <a:buChar char="•"/>
            </a:pPr>
            <a:r>
              <a:rPr lang="ja-JP" altLang="en-US" dirty="0"/>
              <a:t>各グループを見て回り、作業が滞っている場合は、質問したり、ヒントを与えるなどして作業を促します。</a:t>
            </a:r>
            <a:endParaRPr lang="en-US" altLang="ja-JP" dirty="0"/>
          </a:p>
          <a:p>
            <a:pPr marL="175033" indent="-175033">
              <a:buFont typeface="Arial" panose="020B0604020202020204" pitchFamily="34" charset="0"/>
              <a:buChar char="•"/>
            </a:pPr>
            <a:r>
              <a:rPr lang="ja-JP" altLang="en-US" dirty="0"/>
              <a:t>質問があれば対応します。</a:t>
            </a:r>
            <a:endParaRPr lang="en-US" altLang="ja-JP" dirty="0"/>
          </a:p>
          <a:p>
            <a:endParaRPr lang="ja-JP" altLang="en-US" dirty="0"/>
          </a:p>
        </p:txBody>
      </p:sp>
      <p:sp>
        <p:nvSpPr>
          <p:cNvPr id="6" name="スライド イメージ プレースホルダー 5">
            <a:extLst>
              <a:ext uri="{FF2B5EF4-FFF2-40B4-BE49-F238E27FC236}">
                <a16:creationId xmlns:a16="http://schemas.microsoft.com/office/drawing/2014/main" id="{2F61E7E6-3DD7-4C9F-91F8-C5ED2C7CD03C}"/>
              </a:ext>
            </a:extLst>
          </p:cNvPr>
          <p:cNvSpPr>
            <a:spLocks noGrp="1" noRot="1" noChangeAspect="1"/>
          </p:cNvSpPr>
          <p:nvPr>
            <p:ph type="sldImg"/>
          </p:nvPr>
        </p:nvSpPr>
        <p:spPr>
          <a:xfrm>
            <a:off x="174625" y="574675"/>
            <a:ext cx="6654800" cy="3743325"/>
          </a:xfrm>
        </p:spPr>
      </p:sp>
      <p:sp>
        <p:nvSpPr>
          <p:cNvPr id="2" name="フッター プレースホルダー 1"/>
          <p:cNvSpPr>
            <a:spLocks noGrp="1"/>
          </p:cNvSpPr>
          <p:nvPr>
            <p:ph type="ftr" sz="quarter" idx="10"/>
          </p:nvPr>
        </p:nvSpPr>
        <p:spPr/>
        <p:txBody>
          <a:bodyPr/>
          <a:lstStyle/>
          <a:p>
            <a:pPr defTabSz="466755">
              <a:defRPr/>
            </a:pPr>
            <a:endParaRPr kumimoji="1" lang="ja-JP" altLang="en-US">
              <a:solidFill>
                <a:prstClr val="black"/>
              </a:solidFill>
              <a:latin typeface="游ゴシック" panose="020F0502020204030204"/>
              <a:ea typeface="游ゴシック" panose="020B0400000000000000" pitchFamily="50" charset="-128"/>
            </a:endParaRPr>
          </a:p>
        </p:txBody>
      </p:sp>
      <p:sp>
        <p:nvSpPr>
          <p:cNvPr id="5" name="スライド番号プレースホルダー 4"/>
          <p:cNvSpPr>
            <a:spLocks noGrp="1"/>
          </p:cNvSpPr>
          <p:nvPr>
            <p:ph type="sldNum" sz="quarter" idx="11"/>
          </p:nvPr>
        </p:nvSpPr>
        <p:spPr/>
        <p:txBody>
          <a:bodyPr/>
          <a:lstStyle/>
          <a:p>
            <a:pPr defTabSz="466755">
              <a:defRPr/>
            </a:pPr>
            <a:r>
              <a:rPr kumimoji="1" lang="en-US" altLang="ja-JP" dirty="0" smtClean="0">
                <a:solidFill>
                  <a:prstClr val="black"/>
                </a:solidFill>
                <a:latin typeface="游ゴシック" panose="020F0502020204030204"/>
                <a:ea typeface="游ゴシック" panose="020B0400000000000000" pitchFamily="50" charset="-128"/>
              </a:rPr>
              <a:t>27</a:t>
            </a:r>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2446722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en-US" altLang="ja-JP" dirty="0"/>
              <a:t>【</a:t>
            </a:r>
            <a:r>
              <a:rPr lang="ja-JP" altLang="en-US" dirty="0"/>
              <a:t>補足説明</a:t>
            </a:r>
            <a:r>
              <a:rPr lang="en-US" altLang="ja-JP" dirty="0"/>
              <a:t>】</a:t>
            </a:r>
          </a:p>
          <a:p>
            <a:pPr marL="175033" indent="-175033">
              <a:buFont typeface="Arial" panose="020B0604020202020204" pitchFamily="34" charset="0"/>
              <a:buChar char="•"/>
            </a:pPr>
            <a:r>
              <a:rPr lang="en-US" altLang="ja-JP" dirty="0"/>
              <a:t>【</a:t>
            </a:r>
            <a:r>
              <a:rPr lang="ja-JP" altLang="en-US" dirty="0"/>
              <a:t>グループ検討</a:t>
            </a:r>
            <a:r>
              <a:rPr lang="en-US" altLang="ja-JP" dirty="0"/>
              <a:t>】</a:t>
            </a:r>
            <a:r>
              <a:rPr lang="ja-JP" altLang="en-US" dirty="0"/>
              <a:t>であることを伝え、自主防災組織の活動の悩み事や不安なことなどについてグループ内で話し合うよう促します。</a:t>
            </a:r>
            <a:endParaRPr lang="en-US" altLang="ja-JP" dirty="0"/>
          </a:p>
          <a:p>
            <a:endParaRPr lang="en-US" altLang="ja-JP" dirty="0"/>
          </a:p>
          <a:p>
            <a:pPr marL="175033" indent="-175033">
              <a:buFont typeface="Arial" panose="020B0604020202020204" pitchFamily="34" charset="0"/>
              <a:buChar char="•"/>
            </a:pPr>
            <a:r>
              <a:rPr lang="ja-JP" altLang="en-US" dirty="0"/>
              <a:t>各グループを見て回り、発言が活発でなければ、質問したり、ヒントを与えるなどして発言を促します。</a:t>
            </a:r>
            <a:endParaRPr lang="en-US" altLang="ja-JP" dirty="0"/>
          </a:p>
          <a:p>
            <a:pPr marL="175033" indent="-175033">
              <a:buFont typeface="Arial" panose="020B0604020202020204" pitchFamily="34" charset="0"/>
              <a:buChar char="•"/>
            </a:pPr>
            <a:r>
              <a:rPr lang="ja-JP" altLang="en-US" dirty="0"/>
              <a:t>質問があれば対応します。</a:t>
            </a:r>
            <a:endParaRPr lang="en-US" altLang="ja-JP" dirty="0"/>
          </a:p>
          <a:p>
            <a:endParaRPr lang="en-US" altLang="ja-JP" dirty="0"/>
          </a:p>
          <a:p>
            <a:endParaRPr lang="ja-JP" altLang="en-US" dirty="0"/>
          </a:p>
        </p:txBody>
      </p:sp>
      <p:sp>
        <p:nvSpPr>
          <p:cNvPr id="7" name="スライド イメージ プレースホルダー 6">
            <a:extLst>
              <a:ext uri="{FF2B5EF4-FFF2-40B4-BE49-F238E27FC236}">
                <a16:creationId xmlns:a16="http://schemas.microsoft.com/office/drawing/2014/main" id="{7F0127A0-D77F-476A-883B-F6A336665130}"/>
              </a:ext>
            </a:extLst>
          </p:cNvPr>
          <p:cNvSpPr>
            <a:spLocks noGrp="1" noRot="1" noChangeAspect="1"/>
          </p:cNvSpPr>
          <p:nvPr>
            <p:ph type="sldImg"/>
          </p:nvPr>
        </p:nvSpPr>
        <p:spPr>
          <a:xfrm>
            <a:off x="295275" y="630238"/>
            <a:ext cx="6216650" cy="3497262"/>
          </a:xfrm>
        </p:spPr>
      </p:sp>
      <p:sp>
        <p:nvSpPr>
          <p:cNvPr id="2" name="フッター プレースホルダー 1"/>
          <p:cNvSpPr>
            <a:spLocks noGrp="1"/>
          </p:cNvSpPr>
          <p:nvPr>
            <p:ph type="ftr" sz="quarter" idx="10"/>
          </p:nvPr>
        </p:nvSpPr>
        <p:spPr/>
        <p:txBody>
          <a:bodyPr/>
          <a:lstStyle/>
          <a:p>
            <a:pPr defTabSz="466755">
              <a:defRPr/>
            </a:pPr>
            <a:endParaRPr kumimoji="1" lang="ja-JP" altLang="en-US">
              <a:solidFill>
                <a:prstClr val="black"/>
              </a:solidFill>
              <a:latin typeface="游ゴシック" panose="020F0502020204030204"/>
              <a:ea typeface="游ゴシック" panose="020B0400000000000000" pitchFamily="50" charset="-128"/>
            </a:endParaRPr>
          </a:p>
        </p:txBody>
      </p:sp>
      <p:sp>
        <p:nvSpPr>
          <p:cNvPr id="5" name="スライド番号プレースホルダー 4"/>
          <p:cNvSpPr>
            <a:spLocks noGrp="1"/>
          </p:cNvSpPr>
          <p:nvPr>
            <p:ph type="sldNum" sz="quarter" idx="11"/>
          </p:nvPr>
        </p:nvSpPr>
        <p:spPr/>
        <p:txBody>
          <a:bodyPr/>
          <a:lstStyle/>
          <a:p>
            <a:pPr defTabSz="466755">
              <a:defRPr/>
            </a:pPr>
            <a:r>
              <a:rPr kumimoji="1" lang="en-US" altLang="ja-JP" dirty="0" smtClean="0">
                <a:solidFill>
                  <a:prstClr val="black"/>
                </a:solidFill>
                <a:latin typeface="游ゴシック" panose="020F0502020204030204"/>
                <a:ea typeface="游ゴシック" panose="020B0400000000000000" pitchFamily="50" charset="-128"/>
              </a:rPr>
              <a:t>28</a:t>
            </a:r>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9401288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5"/>
          </p:nvPr>
        </p:nvSpPr>
        <p:spPr/>
        <p:txBody>
          <a:bodyPr/>
          <a:lstStyle/>
          <a:p>
            <a:endParaRPr lang="en-US" altLang="ja-JP" dirty="0"/>
          </a:p>
          <a:p>
            <a:endParaRPr lang="ja-JP" altLang="en-US" dirty="0"/>
          </a:p>
        </p:txBody>
      </p:sp>
      <p:sp>
        <p:nvSpPr>
          <p:cNvPr id="6" name="スライド イメージ プレースホルダー 5"/>
          <p:cNvSpPr>
            <a:spLocks noGrp="1" noRot="1" noChangeAspect="1"/>
          </p:cNvSpPr>
          <p:nvPr>
            <p:ph type="sldImg"/>
          </p:nvPr>
        </p:nvSpPr>
        <p:spPr>
          <a:xfrm>
            <a:off x="323850" y="947738"/>
            <a:ext cx="6159500" cy="3463925"/>
          </a:xfrm>
        </p:spPr>
      </p:sp>
      <p:sp>
        <p:nvSpPr>
          <p:cNvPr id="7" name="ノート プレースホルダー 6"/>
          <p:cNvSpPr>
            <a:spLocks noGrp="1"/>
          </p:cNvSpPr>
          <p:nvPr>
            <p:ph type="body" idx="1"/>
          </p:nvPr>
        </p:nvSpPr>
        <p:spPr/>
        <p:txBody>
          <a:bodyPr/>
          <a:lstStyle/>
          <a:p>
            <a:endParaRPr kumimoji="1" lang="ja-JP" altLang="en-US" dirty="0"/>
          </a:p>
        </p:txBody>
      </p:sp>
      <p:sp>
        <p:nvSpPr>
          <p:cNvPr id="5" name="スライド番号プレースホルダー 3"/>
          <p:cNvSpPr txBox="1">
            <a:spLocks/>
          </p:cNvSpPr>
          <p:nvPr/>
        </p:nvSpPr>
        <p:spPr>
          <a:xfrm>
            <a:off x="3778112" y="9348870"/>
            <a:ext cx="2949787" cy="498692"/>
          </a:xfrm>
          <a:prstGeom prst="rect">
            <a:avLst/>
          </a:prstGeom>
        </p:spPr>
        <p:txBody>
          <a:bodyPr vert="horz" lIns="93351" tIns="46676" rIns="93351" bIns="46676" rtlCol="0" anchor="b"/>
          <a:lstStyle>
            <a:defPPr>
              <a:defRPr lang="en-US"/>
            </a:defPPr>
            <a:lvl1pPr marL="0" algn="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ltLang="ja-JP" dirty="0" smtClean="0"/>
          </a:p>
          <a:p>
            <a:r>
              <a:rPr lang="en-US" altLang="ja-JP" dirty="0" smtClean="0"/>
              <a:t>29</a:t>
            </a:r>
            <a:endParaRPr lang="ja-JP" altLang="en-US" dirty="0"/>
          </a:p>
        </p:txBody>
      </p:sp>
    </p:spTree>
    <p:extLst>
      <p:ext uri="{BB962C8B-B14F-4D97-AF65-F5344CB8AC3E}">
        <p14:creationId xmlns:p14="http://schemas.microsoft.com/office/powerpoint/2010/main" val="17633659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en-US" altLang="ja-JP"/>
              <a:t>【</a:t>
            </a:r>
            <a:r>
              <a:rPr lang="ja-JP" altLang="en-US"/>
              <a:t>補足説明</a:t>
            </a:r>
            <a:r>
              <a:rPr lang="en-US" altLang="ja-JP"/>
              <a:t>】</a:t>
            </a:r>
          </a:p>
          <a:p>
            <a:pPr marL="175033" indent="-175033">
              <a:buFont typeface="Arial" panose="020B0604020202020204" pitchFamily="34" charset="0"/>
              <a:buChar char="•"/>
            </a:pPr>
            <a:r>
              <a:rPr lang="ja-JP" altLang="en-US"/>
              <a:t>ひとつ前のワークショップで出た内容についても触れるようにするとよいでしょう。</a:t>
            </a:r>
            <a:endParaRPr lang="en-US" altLang="ja-JP"/>
          </a:p>
        </p:txBody>
      </p:sp>
      <p:sp>
        <p:nvSpPr>
          <p:cNvPr id="7" name="スライド イメージ プレースホルダー 6">
            <a:extLst>
              <a:ext uri="{FF2B5EF4-FFF2-40B4-BE49-F238E27FC236}">
                <a16:creationId xmlns:a16="http://schemas.microsoft.com/office/drawing/2014/main" id="{9077B114-3EB5-403F-A76A-97868B4E60D3}"/>
              </a:ext>
            </a:extLst>
          </p:cNvPr>
          <p:cNvSpPr>
            <a:spLocks noGrp="1" noRot="1" noChangeAspect="1"/>
          </p:cNvSpPr>
          <p:nvPr>
            <p:ph type="sldImg"/>
          </p:nvPr>
        </p:nvSpPr>
        <p:spPr>
          <a:xfrm>
            <a:off x="319088" y="490538"/>
            <a:ext cx="6311900" cy="3549650"/>
          </a:xfrm>
        </p:spPr>
      </p:sp>
      <p:sp>
        <p:nvSpPr>
          <p:cNvPr id="2" name="フッター プレースホルダー 1"/>
          <p:cNvSpPr>
            <a:spLocks noGrp="1"/>
          </p:cNvSpPr>
          <p:nvPr>
            <p:ph type="ftr" sz="quarter" idx="10"/>
          </p:nvPr>
        </p:nvSpPr>
        <p:spPr/>
        <p:txBody>
          <a:bodyPr/>
          <a:lstStyle/>
          <a:p>
            <a:pPr defTabSz="466755">
              <a:defRPr/>
            </a:pPr>
            <a:endParaRPr kumimoji="1" lang="ja-JP" altLang="en-US">
              <a:solidFill>
                <a:prstClr val="black"/>
              </a:solidFill>
              <a:latin typeface="游ゴシック" panose="020F0502020204030204"/>
              <a:ea typeface="游ゴシック" panose="020B0400000000000000" pitchFamily="50" charset="-128"/>
            </a:endParaRPr>
          </a:p>
        </p:txBody>
      </p:sp>
      <p:sp>
        <p:nvSpPr>
          <p:cNvPr id="5" name="スライド番号プレースホルダー 4"/>
          <p:cNvSpPr>
            <a:spLocks noGrp="1"/>
          </p:cNvSpPr>
          <p:nvPr>
            <p:ph type="sldNum" sz="quarter" idx="11"/>
          </p:nvPr>
        </p:nvSpPr>
        <p:spPr/>
        <p:txBody>
          <a:bodyPr/>
          <a:lstStyle/>
          <a:p>
            <a:pPr defTabSz="466755">
              <a:defRPr/>
            </a:pPr>
            <a:r>
              <a:rPr kumimoji="1" lang="en-US" altLang="ja-JP" dirty="0" smtClean="0">
                <a:solidFill>
                  <a:prstClr val="black"/>
                </a:solidFill>
                <a:latin typeface="游ゴシック" panose="020F0502020204030204"/>
                <a:ea typeface="游ゴシック" panose="020B0400000000000000" pitchFamily="50" charset="-128"/>
              </a:rPr>
              <a:t>30</a:t>
            </a:r>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1172202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768962" y="4447224"/>
            <a:ext cx="5269277" cy="4378709"/>
          </a:xfrm>
        </p:spPr>
        <p:txBody>
          <a:bodyPr/>
          <a:lstStyle/>
          <a:p>
            <a:r>
              <a:rPr lang="en-US" altLang="ja-JP" dirty="0"/>
              <a:t>【</a:t>
            </a:r>
            <a:r>
              <a:rPr lang="ja-JP" altLang="en-US" dirty="0"/>
              <a:t>補足説明</a:t>
            </a:r>
            <a:r>
              <a:rPr lang="en-US" altLang="ja-JP" dirty="0"/>
              <a:t>】</a:t>
            </a:r>
          </a:p>
          <a:p>
            <a:pPr marL="175033" indent="-175033">
              <a:buFont typeface="Arial" panose="020B0604020202020204" pitchFamily="34" charset="0"/>
              <a:buChar char="•"/>
            </a:pPr>
            <a:r>
              <a:rPr lang="ja-JP" altLang="en-US" dirty="0"/>
              <a:t>広報</a:t>
            </a:r>
            <a:endParaRPr lang="en-US" altLang="ja-JP" dirty="0"/>
          </a:p>
          <a:p>
            <a:pPr lvl="1"/>
            <a:r>
              <a:rPr lang="ja-JP" altLang="en-US" dirty="0"/>
              <a:t>広報紙、アンケート、マスコミ等を活用しながら、地域の活動をＰＲし、参加者の拡大を図りましょう。</a:t>
            </a:r>
            <a:endParaRPr lang="en-US" altLang="ja-JP" dirty="0"/>
          </a:p>
          <a:p>
            <a:pPr lvl="1"/>
            <a:r>
              <a:rPr lang="ja-JP" altLang="en-US" dirty="0"/>
              <a:t>地域のあらゆるイベントの場で活動を伝えましょう。</a:t>
            </a:r>
          </a:p>
          <a:p>
            <a:endParaRPr lang="en-US" altLang="ja-JP" dirty="0"/>
          </a:p>
          <a:p>
            <a:pPr marL="175033" indent="-175033">
              <a:buFont typeface="Arial" panose="020B0604020202020204" pitchFamily="34" charset="0"/>
              <a:buChar char="•"/>
            </a:pPr>
            <a:r>
              <a:rPr lang="ja-JP" altLang="en-US" dirty="0"/>
              <a:t>女性</a:t>
            </a:r>
            <a:endParaRPr lang="en-US" altLang="ja-JP" dirty="0"/>
          </a:p>
          <a:p>
            <a:pPr lvl="1"/>
            <a:r>
              <a:rPr lang="ja-JP" altLang="en-US" dirty="0"/>
              <a:t>地域における生活者の多様な視点を反映するためにも、女性の参画を促進しましょう。</a:t>
            </a:r>
            <a:endParaRPr lang="en-US" altLang="ja-JP" dirty="0"/>
          </a:p>
          <a:p>
            <a:pPr lvl="1"/>
            <a:r>
              <a:rPr lang="ja-JP" altLang="en-US" dirty="0"/>
              <a:t>リーダーに複数の女性が含まれるようにしましょう。</a:t>
            </a:r>
          </a:p>
          <a:p>
            <a:endParaRPr lang="en-US" altLang="ja-JP" dirty="0"/>
          </a:p>
          <a:p>
            <a:pPr marL="175033" indent="-175033">
              <a:buFont typeface="Arial" panose="020B0604020202020204" pitchFamily="34" charset="0"/>
              <a:buChar char="•"/>
            </a:pPr>
            <a:r>
              <a:rPr lang="ja-JP" altLang="en-US" dirty="0"/>
              <a:t>場</a:t>
            </a:r>
            <a:endParaRPr lang="en-US" altLang="ja-JP" dirty="0"/>
          </a:p>
          <a:p>
            <a:pPr lvl="1"/>
            <a:r>
              <a:rPr lang="ja-JP" altLang="en-US" dirty="0"/>
              <a:t>地域活動を楽しいものにし、参加者のモチベーションを上げながら多くの住民を巻き込み、多様な人材が参加したくなる雰囲気を醸成しましょう。</a:t>
            </a:r>
            <a:endParaRPr lang="en-US" altLang="ja-JP" dirty="0"/>
          </a:p>
          <a:p>
            <a:endParaRPr lang="en-US" altLang="ja-JP" dirty="0"/>
          </a:p>
          <a:p>
            <a:pPr marL="175033" indent="-175033">
              <a:buFont typeface="Arial" panose="020B0604020202020204" pitchFamily="34" charset="0"/>
              <a:buChar char="•"/>
            </a:pPr>
            <a:r>
              <a:rPr lang="ja-JP" altLang="en-US" dirty="0"/>
              <a:t>次世代</a:t>
            </a:r>
            <a:endParaRPr lang="en-US" altLang="ja-JP" dirty="0"/>
          </a:p>
          <a:p>
            <a:pPr lvl="1"/>
            <a:r>
              <a:rPr lang="ja-JP" altLang="en-US" dirty="0"/>
              <a:t>将来にわたって継続的に活動できるよう、幅広い世代の人材を育成しましょう。</a:t>
            </a:r>
            <a:endParaRPr lang="en-US" altLang="ja-JP" dirty="0"/>
          </a:p>
          <a:p>
            <a:pPr lvl="1"/>
            <a:r>
              <a:rPr lang="ja-JP" altLang="en-US" dirty="0"/>
              <a:t>学校等と連携し、小さな頃から防災意識を持ってもらい、中学生、高校生、若者を巻き込みましょう。</a:t>
            </a:r>
          </a:p>
          <a:p>
            <a:endParaRPr lang="ja-JP" altLang="en-US" dirty="0"/>
          </a:p>
          <a:p>
            <a:endParaRPr lang="en-US" altLang="ja-JP" dirty="0"/>
          </a:p>
        </p:txBody>
      </p:sp>
      <p:sp>
        <p:nvSpPr>
          <p:cNvPr id="7" name="スライド イメージ プレースホルダー 6">
            <a:extLst>
              <a:ext uri="{FF2B5EF4-FFF2-40B4-BE49-F238E27FC236}">
                <a16:creationId xmlns:a16="http://schemas.microsoft.com/office/drawing/2014/main" id="{42DCA590-1FE1-45FA-BBAE-2AC2CF14F937}"/>
              </a:ext>
            </a:extLst>
          </p:cNvPr>
          <p:cNvSpPr>
            <a:spLocks noGrp="1" noRot="1" noChangeAspect="1"/>
          </p:cNvSpPr>
          <p:nvPr>
            <p:ph type="sldImg"/>
          </p:nvPr>
        </p:nvSpPr>
        <p:spPr>
          <a:xfrm>
            <a:off x="396875" y="488950"/>
            <a:ext cx="5946775" cy="3344863"/>
          </a:xfrm>
        </p:spPr>
      </p:sp>
      <p:sp>
        <p:nvSpPr>
          <p:cNvPr id="2" name="フッター プレースホルダー 1"/>
          <p:cNvSpPr>
            <a:spLocks noGrp="1"/>
          </p:cNvSpPr>
          <p:nvPr>
            <p:ph type="ftr" sz="quarter" idx="10"/>
          </p:nvPr>
        </p:nvSpPr>
        <p:spPr/>
        <p:txBody>
          <a:bodyPr/>
          <a:lstStyle/>
          <a:p>
            <a:pPr defTabSz="466755">
              <a:defRPr/>
            </a:pPr>
            <a:endParaRPr kumimoji="1" lang="ja-JP" altLang="en-US">
              <a:solidFill>
                <a:prstClr val="black"/>
              </a:solidFill>
              <a:latin typeface="游ゴシック" panose="020F0502020204030204"/>
              <a:ea typeface="游ゴシック" panose="020B0400000000000000" pitchFamily="50" charset="-128"/>
            </a:endParaRPr>
          </a:p>
        </p:txBody>
      </p:sp>
      <p:sp>
        <p:nvSpPr>
          <p:cNvPr id="5" name="スライド番号プレースホルダー 4"/>
          <p:cNvSpPr>
            <a:spLocks noGrp="1"/>
          </p:cNvSpPr>
          <p:nvPr>
            <p:ph type="sldNum" sz="quarter" idx="11"/>
          </p:nvPr>
        </p:nvSpPr>
        <p:spPr/>
        <p:txBody>
          <a:bodyPr/>
          <a:lstStyle/>
          <a:p>
            <a:pPr defTabSz="466755">
              <a:defRPr/>
            </a:pPr>
            <a:r>
              <a:rPr kumimoji="1" lang="en-US" altLang="ja-JP" dirty="0" smtClean="0">
                <a:solidFill>
                  <a:prstClr val="black"/>
                </a:solidFill>
                <a:latin typeface="游ゴシック" panose="020F0502020204030204"/>
                <a:ea typeface="游ゴシック" panose="020B0400000000000000" pitchFamily="50" charset="-128"/>
              </a:rPr>
              <a:t>31</a:t>
            </a:r>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7586104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en-US" altLang="ja-JP" dirty="0"/>
              <a:t>【</a:t>
            </a:r>
            <a:r>
              <a:rPr lang="ja-JP" altLang="en-US" dirty="0"/>
              <a:t>補足説明</a:t>
            </a:r>
            <a:r>
              <a:rPr lang="en-US" altLang="ja-JP" dirty="0"/>
              <a:t>】</a:t>
            </a:r>
          </a:p>
          <a:p>
            <a:pPr marL="175033" indent="-175033">
              <a:buFont typeface="Arial" panose="020B0604020202020204" pitchFamily="34" charset="0"/>
              <a:buChar char="•"/>
            </a:pPr>
            <a:r>
              <a:rPr lang="ja-JP" altLang="en-US" dirty="0"/>
              <a:t>公郷台自治会自主防災組織</a:t>
            </a:r>
            <a:endParaRPr lang="en-US" altLang="ja-JP" dirty="0"/>
          </a:p>
          <a:p>
            <a:pPr marL="641789" lvl="1" indent="-175033">
              <a:buFont typeface="Arial" panose="020B0604020202020204" pitchFamily="34" charset="0"/>
              <a:buChar char="•"/>
            </a:pPr>
            <a:r>
              <a:rPr lang="ja-JP" altLang="en-US" dirty="0"/>
              <a:t>町内に潜在する災害対応専門人材や、災害時に協力してもらえる事業者を、同自主防災組織の「防災人材バンク」に登録してもらい、平常時はアドバイザー役として、災害発生時は戦力として協力体制を構築しました。</a:t>
            </a:r>
            <a:endParaRPr lang="en-US" altLang="ja-JP" dirty="0"/>
          </a:p>
          <a:p>
            <a:pPr marL="641789" lvl="1" indent="-175033">
              <a:buFont typeface="Arial" panose="020B0604020202020204" pitchFamily="34" charset="0"/>
              <a:buChar char="•"/>
            </a:pPr>
            <a:r>
              <a:rPr lang="ja-JP" altLang="en-US" dirty="0"/>
              <a:t>登録者には、消防職員や看護師・介護士、工務店、水道工事店がいることから地域住民に安心を提供しています。</a:t>
            </a:r>
            <a:endParaRPr lang="en-US" altLang="ja-JP" dirty="0"/>
          </a:p>
        </p:txBody>
      </p:sp>
      <p:sp>
        <p:nvSpPr>
          <p:cNvPr id="7" name="スライド イメージ プレースホルダー 6">
            <a:extLst>
              <a:ext uri="{FF2B5EF4-FFF2-40B4-BE49-F238E27FC236}">
                <a16:creationId xmlns:a16="http://schemas.microsoft.com/office/drawing/2014/main" id="{A09949FD-3171-4FF2-A165-A5EB63AD6842}"/>
              </a:ext>
            </a:extLst>
          </p:cNvPr>
          <p:cNvSpPr>
            <a:spLocks noGrp="1" noRot="1" noChangeAspect="1"/>
          </p:cNvSpPr>
          <p:nvPr>
            <p:ph type="sldImg"/>
          </p:nvPr>
        </p:nvSpPr>
        <p:spPr>
          <a:xfrm>
            <a:off x="517525" y="630238"/>
            <a:ext cx="5694363" cy="3203575"/>
          </a:xfrm>
        </p:spPr>
      </p:sp>
      <p:sp>
        <p:nvSpPr>
          <p:cNvPr id="2" name="フッター プレースホルダー 1"/>
          <p:cNvSpPr>
            <a:spLocks noGrp="1"/>
          </p:cNvSpPr>
          <p:nvPr>
            <p:ph type="ftr" sz="quarter" idx="10"/>
          </p:nvPr>
        </p:nvSpPr>
        <p:spPr/>
        <p:txBody>
          <a:bodyPr/>
          <a:lstStyle/>
          <a:p>
            <a:pPr defTabSz="466755">
              <a:defRPr/>
            </a:pPr>
            <a:endParaRPr kumimoji="1" lang="ja-JP" altLang="en-US">
              <a:solidFill>
                <a:prstClr val="black"/>
              </a:solidFill>
              <a:latin typeface="游ゴシック" panose="020F0502020204030204"/>
              <a:ea typeface="游ゴシック" panose="020B0400000000000000" pitchFamily="50" charset="-128"/>
            </a:endParaRPr>
          </a:p>
        </p:txBody>
      </p:sp>
      <p:sp>
        <p:nvSpPr>
          <p:cNvPr id="5" name="スライド番号プレースホルダー 4"/>
          <p:cNvSpPr>
            <a:spLocks noGrp="1"/>
          </p:cNvSpPr>
          <p:nvPr>
            <p:ph type="sldNum" sz="quarter" idx="11"/>
          </p:nvPr>
        </p:nvSpPr>
        <p:spPr/>
        <p:txBody>
          <a:bodyPr/>
          <a:lstStyle/>
          <a:p>
            <a:pPr defTabSz="466755">
              <a:defRPr/>
            </a:pPr>
            <a:r>
              <a:rPr kumimoji="1" lang="en-US" altLang="ja-JP" dirty="0" smtClean="0">
                <a:solidFill>
                  <a:prstClr val="black"/>
                </a:solidFill>
                <a:latin typeface="游ゴシック" panose="020F0502020204030204"/>
                <a:ea typeface="游ゴシック" panose="020B0400000000000000" pitchFamily="50" charset="-128"/>
              </a:rPr>
              <a:t>32</a:t>
            </a:r>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40493108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en-US" altLang="ja-JP" dirty="0"/>
              <a:t>【</a:t>
            </a:r>
            <a:r>
              <a:rPr lang="ja-JP" altLang="en-US" dirty="0"/>
              <a:t>補足説明</a:t>
            </a:r>
            <a:r>
              <a:rPr lang="en-US" altLang="ja-JP" dirty="0"/>
              <a:t>】</a:t>
            </a:r>
          </a:p>
          <a:p>
            <a:pPr marL="175033" indent="-175033">
              <a:buFont typeface="Arial" panose="020B0604020202020204" pitchFamily="34" charset="0"/>
              <a:buChar char="•"/>
            </a:pPr>
            <a:r>
              <a:rPr lang="ja-JP" altLang="en-US" dirty="0"/>
              <a:t>石神自主防災会</a:t>
            </a:r>
            <a:endParaRPr lang="en-US" altLang="ja-JP" dirty="0"/>
          </a:p>
          <a:p>
            <a:pPr marL="641789" lvl="1" indent="-175033">
              <a:buFont typeface="Arial" panose="020B0604020202020204" pitchFamily="34" charset="0"/>
              <a:buChar char="•"/>
            </a:pPr>
            <a:r>
              <a:rPr lang="ja-JP" altLang="en-US" dirty="0"/>
              <a:t>石神小学校体育館を利用した「お泊り訓練」を実施しました</a:t>
            </a:r>
            <a:endParaRPr lang="en-US" altLang="ja-JP" dirty="0"/>
          </a:p>
          <a:p>
            <a:pPr marL="641789" lvl="1" indent="-175033">
              <a:buFont typeface="Arial" panose="020B0604020202020204" pitchFamily="34" charset="0"/>
              <a:buChar char="•"/>
            </a:pPr>
            <a:r>
              <a:rPr lang="ja-JP" altLang="en-US" dirty="0"/>
              <a:t>お泊り訓練のないようについては、誰でも参加しやすいソフトな訓練項目、楽しいゲームや子供との災害料理を作る等。</a:t>
            </a:r>
            <a:r>
              <a:rPr lang="en-US" altLang="ja-JP" dirty="0"/>
              <a:t>PTA</a:t>
            </a:r>
            <a:r>
              <a:rPr lang="ja-JP" altLang="en-US" dirty="0"/>
              <a:t>、親父の会</a:t>
            </a:r>
            <a:r>
              <a:rPr lang="ja-JP" altLang="en-US"/>
              <a:t>も参加しました。</a:t>
            </a:r>
            <a:endParaRPr lang="en-US" altLang="ja-JP" dirty="0"/>
          </a:p>
          <a:p>
            <a:pPr marL="641789" lvl="1" indent="-175033">
              <a:buFont typeface="Arial" panose="020B0604020202020204" pitchFamily="34" charset="0"/>
              <a:buChar char="•"/>
            </a:pPr>
            <a:r>
              <a:rPr lang="ja-JP" altLang="en-US" dirty="0"/>
              <a:t>スタンプラリー・町会炊き出し班と子ども達の共同炊事・簡易ランタンや新聞紙スリッパの作成・段ボールブロック設置などを行いました。</a:t>
            </a:r>
            <a:endParaRPr lang="en-US" altLang="ja-JP" dirty="0"/>
          </a:p>
        </p:txBody>
      </p:sp>
      <p:sp>
        <p:nvSpPr>
          <p:cNvPr id="6" name="スライド イメージ プレースホルダー 5">
            <a:extLst>
              <a:ext uri="{FF2B5EF4-FFF2-40B4-BE49-F238E27FC236}">
                <a16:creationId xmlns:a16="http://schemas.microsoft.com/office/drawing/2014/main" id="{3C33BDC3-F95B-4B37-9A96-67A1BE688E74}"/>
              </a:ext>
            </a:extLst>
          </p:cNvPr>
          <p:cNvSpPr>
            <a:spLocks noGrp="1" noRot="1" noChangeAspect="1"/>
          </p:cNvSpPr>
          <p:nvPr>
            <p:ph type="sldImg"/>
          </p:nvPr>
        </p:nvSpPr>
        <p:spPr>
          <a:xfrm>
            <a:off x="214313" y="585788"/>
            <a:ext cx="6378575" cy="3587750"/>
          </a:xfrm>
        </p:spPr>
      </p:sp>
      <p:sp>
        <p:nvSpPr>
          <p:cNvPr id="2" name="フッター プレースホルダー 1"/>
          <p:cNvSpPr>
            <a:spLocks noGrp="1"/>
          </p:cNvSpPr>
          <p:nvPr>
            <p:ph type="ftr" sz="quarter" idx="10"/>
          </p:nvPr>
        </p:nvSpPr>
        <p:spPr/>
        <p:txBody>
          <a:bodyPr/>
          <a:lstStyle/>
          <a:p>
            <a:pPr defTabSz="466755">
              <a:defRPr/>
            </a:pPr>
            <a:endParaRPr kumimoji="1" lang="ja-JP" altLang="en-US">
              <a:solidFill>
                <a:prstClr val="black"/>
              </a:solidFill>
              <a:latin typeface="游ゴシック" panose="020F0502020204030204"/>
              <a:ea typeface="游ゴシック" panose="020B0400000000000000" pitchFamily="50" charset="-128"/>
            </a:endParaRPr>
          </a:p>
        </p:txBody>
      </p:sp>
      <p:sp>
        <p:nvSpPr>
          <p:cNvPr id="5" name="スライド番号プレースホルダー 4"/>
          <p:cNvSpPr>
            <a:spLocks noGrp="1"/>
          </p:cNvSpPr>
          <p:nvPr>
            <p:ph type="sldNum" sz="quarter" idx="11"/>
          </p:nvPr>
        </p:nvSpPr>
        <p:spPr/>
        <p:txBody>
          <a:bodyPr/>
          <a:lstStyle/>
          <a:p>
            <a:pPr defTabSz="466755">
              <a:defRPr/>
            </a:pPr>
            <a:r>
              <a:rPr kumimoji="1" lang="en-US" altLang="ja-JP" dirty="0" smtClean="0">
                <a:solidFill>
                  <a:prstClr val="black"/>
                </a:solidFill>
                <a:latin typeface="游ゴシック" panose="020F0502020204030204"/>
                <a:ea typeface="游ゴシック" panose="020B0400000000000000" pitchFamily="50" charset="-128"/>
              </a:rPr>
              <a:t>33</a:t>
            </a:r>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44805112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en-US" altLang="ja-JP" dirty="0"/>
              <a:t>【</a:t>
            </a:r>
            <a:r>
              <a:rPr lang="ja-JP" altLang="en-US" dirty="0"/>
              <a:t>補足説明</a:t>
            </a:r>
            <a:r>
              <a:rPr lang="en-US" altLang="ja-JP" dirty="0"/>
              <a:t>】</a:t>
            </a:r>
          </a:p>
          <a:p>
            <a:pPr marL="175033" indent="-175033">
              <a:buFont typeface="Arial" panose="020B0604020202020204" pitchFamily="34" charset="0"/>
              <a:buChar char="•"/>
            </a:pPr>
            <a:r>
              <a:rPr lang="ja-JP" altLang="en-US" dirty="0"/>
              <a:t>中項目</a:t>
            </a:r>
            <a:r>
              <a:rPr lang="ja-JP" altLang="en-US" dirty="0" smtClean="0"/>
              <a:t>「</a:t>
            </a:r>
            <a:r>
              <a:rPr lang="en-US" altLang="ja-JP" dirty="0" smtClean="0"/>
              <a:t>3</a:t>
            </a:r>
            <a:r>
              <a:rPr lang="ja-JP" altLang="en-US" dirty="0" err="1" smtClean="0"/>
              <a:t>．</a:t>
            </a:r>
            <a:r>
              <a:rPr lang="ja-JP" altLang="en-US" dirty="0" smtClean="0"/>
              <a:t>仲間を増やす」</a:t>
            </a:r>
            <a:r>
              <a:rPr lang="ja-JP" altLang="en-US" dirty="0"/>
              <a:t>で学んだことをまとめます。</a:t>
            </a:r>
            <a:endParaRPr lang="en-US" altLang="ja-JP" dirty="0"/>
          </a:p>
          <a:p>
            <a:pPr lvl="1"/>
            <a:endParaRPr lang="ja-JP" altLang="en-US" dirty="0"/>
          </a:p>
          <a:p>
            <a:endParaRPr lang="ja-JP" altLang="en-US" dirty="0"/>
          </a:p>
          <a:p>
            <a:endParaRPr lang="ja-JP" altLang="en-US" dirty="0"/>
          </a:p>
        </p:txBody>
      </p:sp>
      <p:sp>
        <p:nvSpPr>
          <p:cNvPr id="6" name="スライド イメージ プレースホルダー 5">
            <a:extLst>
              <a:ext uri="{FF2B5EF4-FFF2-40B4-BE49-F238E27FC236}">
                <a16:creationId xmlns:a16="http://schemas.microsoft.com/office/drawing/2014/main" id="{3F4774DE-5470-4679-A417-2FCDF921B6A5}"/>
              </a:ext>
            </a:extLst>
          </p:cNvPr>
          <p:cNvSpPr>
            <a:spLocks noGrp="1" noRot="1" noChangeAspect="1"/>
          </p:cNvSpPr>
          <p:nvPr>
            <p:ph type="sldImg"/>
          </p:nvPr>
        </p:nvSpPr>
        <p:spPr>
          <a:xfrm>
            <a:off x="212725" y="803275"/>
            <a:ext cx="6410325" cy="3605213"/>
          </a:xfrm>
        </p:spPr>
      </p:sp>
      <p:sp>
        <p:nvSpPr>
          <p:cNvPr id="2" name="フッター プレースホルダー 1"/>
          <p:cNvSpPr>
            <a:spLocks noGrp="1"/>
          </p:cNvSpPr>
          <p:nvPr>
            <p:ph type="ftr" sz="quarter" idx="10"/>
          </p:nvPr>
        </p:nvSpPr>
        <p:spPr/>
        <p:txBody>
          <a:bodyPr/>
          <a:lstStyle/>
          <a:p>
            <a:pPr defTabSz="466755">
              <a:defRPr/>
            </a:pPr>
            <a:endParaRPr kumimoji="1" lang="ja-JP" altLang="en-US">
              <a:solidFill>
                <a:prstClr val="black"/>
              </a:solidFill>
              <a:latin typeface="游ゴシック" panose="020F0502020204030204"/>
              <a:ea typeface="游ゴシック" panose="020B0400000000000000" pitchFamily="50" charset="-128"/>
            </a:endParaRPr>
          </a:p>
        </p:txBody>
      </p:sp>
      <p:sp>
        <p:nvSpPr>
          <p:cNvPr id="5" name="スライド番号プレースホルダー 4"/>
          <p:cNvSpPr>
            <a:spLocks noGrp="1"/>
          </p:cNvSpPr>
          <p:nvPr>
            <p:ph type="sldNum" sz="quarter" idx="11"/>
          </p:nvPr>
        </p:nvSpPr>
        <p:spPr/>
        <p:txBody>
          <a:bodyPr/>
          <a:lstStyle/>
          <a:p>
            <a:pPr defTabSz="466755">
              <a:defRPr/>
            </a:pPr>
            <a:r>
              <a:rPr kumimoji="1" lang="en-US" altLang="ja-JP" dirty="0" smtClean="0">
                <a:solidFill>
                  <a:prstClr val="black"/>
                </a:solidFill>
                <a:latin typeface="游ゴシック" panose="020F0502020204030204"/>
                <a:ea typeface="游ゴシック" panose="020B0400000000000000" pitchFamily="50" charset="-128"/>
              </a:rPr>
              <a:t>34</a:t>
            </a:r>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51385028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 イメージ プレースホルダー 5"/>
          <p:cNvSpPr>
            <a:spLocks noGrp="1" noRot="1" noChangeAspect="1"/>
          </p:cNvSpPr>
          <p:nvPr>
            <p:ph type="sldImg"/>
          </p:nvPr>
        </p:nvSpPr>
        <p:spPr>
          <a:xfrm>
            <a:off x="288925" y="1095375"/>
            <a:ext cx="6223000" cy="3500438"/>
          </a:xfrm>
        </p:spPr>
      </p:sp>
      <p:sp>
        <p:nvSpPr>
          <p:cNvPr id="7" name="ノート プレースホルダー 6"/>
          <p:cNvSpPr>
            <a:spLocks noGrp="1"/>
          </p:cNvSpPr>
          <p:nvPr>
            <p:ph type="body" idx="1"/>
          </p:nvPr>
        </p:nvSpPr>
        <p:spPr/>
        <p:txBody>
          <a:bodyPr/>
          <a:lstStyle/>
          <a:p>
            <a:endParaRPr kumimoji="1" lang="ja-JP" altLang="en-US" dirty="0"/>
          </a:p>
        </p:txBody>
      </p:sp>
      <p:sp>
        <p:nvSpPr>
          <p:cNvPr id="2" name="フッター プレースホルダー 1"/>
          <p:cNvSpPr>
            <a:spLocks noGrp="1"/>
          </p:cNvSpPr>
          <p:nvPr>
            <p:ph type="ftr" sz="quarter" idx="10"/>
          </p:nvPr>
        </p:nvSpPr>
        <p:spPr/>
        <p:txBody>
          <a:bodyPr/>
          <a:lstStyle/>
          <a:p>
            <a:pPr defTabSz="466755">
              <a:defRPr/>
            </a:pPr>
            <a:endParaRPr kumimoji="1" lang="ja-JP" altLang="en-US">
              <a:solidFill>
                <a:prstClr val="black"/>
              </a:solidFill>
              <a:latin typeface="游ゴシック" panose="020F0502020204030204"/>
              <a:ea typeface="游ゴシック" panose="020B0400000000000000" pitchFamily="50" charset="-128"/>
            </a:endParaRPr>
          </a:p>
        </p:txBody>
      </p:sp>
      <p:sp>
        <p:nvSpPr>
          <p:cNvPr id="3" name="スライド番号プレースホルダー 2"/>
          <p:cNvSpPr>
            <a:spLocks noGrp="1"/>
          </p:cNvSpPr>
          <p:nvPr>
            <p:ph type="sldNum" sz="quarter" idx="11"/>
          </p:nvPr>
        </p:nvSpPr>
        <p:spPr/>
        <p:txBody>
          <a:bodyPr/>
          <a:lstStyle/>
          <a:p>
            <a:pPr defTabSz="466755">
              <a:defRPr/>
            </a:pPr>
            <a:r>
              <a:rPr kumimoji="1" lang="en-US" altLang="ja-JP" dirty="0" smtClean="0">
                <a:solidFill>
                  <a:prstClr val="black"/>
                </a:solidFill>
                <a:latin typeface="游ゴシック" panose="020F0502020204030204"/>
                <a:ea typeface="游ゴシック" panose="020B0400000000000000" pitchFamily="50" charset="-128"/>
              </a:rPr>
              <a:t>35</a:t>
            </a:r>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95984963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5"/>
          </p:nvPr>
        </p:nvSpPr>
        <p:spPr/>
        <p:txBody>
          <a:bodyPr/>
          <a:lstStyle/>
          <a:p>
            <a:endParaRPr lang="en-US" altLang="ja-JP" dirty="0"/>
          </a:p>
          <a:p>
            <a:endParaRPr lang="ja-JP" altLang="en-US" dirty="0"/>
          </a:p>
        </p:txBody>
      </p:sp>
      <p:sp>
        <p:nvSpPr>
          <p:cNvPr id="6" name="スライド イメージ プレースホルダー 5"/>
          <p:cNvSpPr>
            <a:spLocks noGrp="1" noRot="1" noChangeAspect="1"/>
          </p:cNvSpPr>
          <p:nvPr>
            <p:ph type="sldImg"/>
          </p:nvPr>
        </p:nvSpPr>
        <p:spPr>
          <a:xfrm>
            <a:off x="323850" y="947738"/>
            <a:ext cx="6159500" cy="3463925"/>
          </a:xfrm>
        </p:spPr>
      </p:sp>
      <p:sp>
        <p:nvSpPr>
          <p:cNvPr id="7" name="ノート プレースホルダー 6"/>
          <p:cNvSpPr>
            <a:spLocks noGrp="1"/>
          </p:cNvSpPr>
          <p:nvPr>
            <p:ph type="body" idx="1"/>
          </p:nvPr>
        </p:nvSpPr>
        <p:spPr/>
        <p:txBody>
          <a:bodyPr/>
          <a:lstStyle/>
          <a:p>
            <a:endParaRPr kumimoji="1" lang="ja-JP" altLang="en-US" dirty="0"/>
          </a:p>
        </p:txBody>
      </p:sp>
      <p:sp>
        <p:nvSpPr>
          <p:cNvPr id="5" name="スライド番号プレースホルダー 3"/>
          <p:cNvSpPr txBox="1">
            <a:spLocks/>
          </p:cNvSpPr>
          <p:nvPr/>
        </p:nvSpPr>
        <p:spPr>
          <a:xfrm>
            <a:off x="3778112" y="9440646"/>
            <a:ext cx="2949787" cy="498692"/>
          </a:xfrm>
          <a:prstGeom prst="rect">
            <a:avLst/>
          </a:prstGeom>
        </p:spPr>
        <p:txBody>
          <a:bodyPr vert="horz" lIns="93351" tIns="46676" rIns="93351" bIns="46676" rtlCol="0" anchor="b"/>
          <a:lstStyle>
            <a:defPPr>
              <a:defRPr lang="en-US"/>
            </a:defPPr>
            <a:lvl1pPr marL="0" algn="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ltLang="ja-JP" dirty="0" smtClean="0"/>
          </a:p>
          <a:p>
            <a:r>
              <a:rPr lang="en-US" altLang="ja-JP" dirty="0" smtClean="0"/>
              <a:t>36</a:t>
            </a:r>
            <a:endParaRPr lang="ja-JP" altLang="en-US" dirty="0"/>
          </a:p>
        </p:txBody>
      </p:sp>
    </p:spTree>
    <p:extLst>
      <p:ext uri="{BB962C8B-B14F-4D97-AF65-F5344CB8AC3E}">
        <p14:creationId xmlns:p14="http://schemas.microsoft.com/office/powerpoint/2010/main" val="42213358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 イメージ プレースホルダー 5"/>
          <p:cNvSpPr>
            <a:spLocks noGrp="1" noRot="1" noChangeAspect="1"/>
          </p:cNvSpPr>
          <p:nvPr>
            <p:ph type="sldImg"/>
          </p:nvPr>
        </p:nvSpPr>
        <p:spPr>
          <a:xfrm>
            <a:off x="288925" y="1095375"/>
            <a:ext cx="6223000" cy="3500438"/>
          </a:xfrm>
        </p:spPr>
      </p:sp>
      <p:sp>
        <p:nvSpPr>
          <p:cNvPr id="7" name="ノート プレースホルダー 6"/>
          <p:cNvSpPr>
            <a:spLocks noGrp="1"/>
          </p:cNvSpPr>
          <p:nvPr>
            <p:ph type="body" idx="1"/>
          </p:nvPr>
        </p:nvSpPr>
        <p:spPr/>
        <p:txBody>
          <a:bodyPr/>
          <a:lstStyle/>
          <a:p>
            <a:endParaRPr kumimoji="1" lang="ja-JP" altLang="en-US"/>
          </a:p>
        </p:txBody>
      </p:sp>
      <p:sp>
        <p:nvSpPr>
          <p:cNvPr id="2" name="フッター プレースホルダー 1"/>
          <p:cNvSpPr>
            <a:spLocks noGrp="1"/>
          </p:cNvSpPr>
          <p:nvPr>
            <p:ph type="ftr" sz="quarter" idx="10"/>
          </p:nvPr>
        </p:nvSpPr>
        <p:spPr/>
        <p:txBody>
          <a:bodyPr/>
          <a:lstStyle/>
          <a:p>
            <a:pPr defTabSz="466755">
              <a:defRPr/>
            </a:pPr>
            <a:endParaRPr kumimoji="1" lang="ja-JP" altLang="en-US">
              <a:solidFill>
                <a:prstClr val="black"/>
              </a:solidFill>
              <a:latin typeface="游ゴシック" panose="020F0502020204030204"/>
              <a:ea typeface="游ゴシック" panose="020B0400000000000000" pitchFamily="50" charset="-128"/>
            </a:endParaRPr>
          </a:p>
        </p:txBody>
      </p:sp>
      <p:sp>
        <p:nvSpPr>
          <p:cNvPr id="3" name="スライド番号プレースホルダー 2"/>
          <p:cNvSpPr>
            <a:spLocks noGrp="1"/>
          </p:cNvSpPr>
          <p:nvPr>
            <p:ph type="sldNum" sz="quarter" idx="11"/>
          </p:nvPr>
        </p:nvSpPr>
        <p:spPr/>
        <p:txBody>
          <a:bodyPr/>
          <a:lstStyle/>
          <a:p>
            <a:pPr defTabSz="466755">
              <a:defRPr/>
            </a:pPr>
            <a:r>
              <a:rPr kumimoji="1" lang="en-US" altLang="ja-JP" dirty="0">
                <a:solidFill>
                  <a:prstClr val="black"/>
                </a:solidFill>
                <a:latin typeface="游ゴシック" panose="020F0502020204030204"/>
                <a:ea typeface="游ゴシック" panose="020B0400000000000000" pitchFamily="50" charset="-128"/>
              </a:rPr>
              <a:t>1</a:t>
            </a:r>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77152603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en-US" altLang="ja-JP"/>
              <a:t>【</a:t>
            </a:r>
            <a:r>
              <a:rPr lang="ja-JP" altLang="en-US"/>
              <a:t>補足説明</a:t>
            </a:r>
            <a:r>
              <a:rPr lang="en-US" altLang="ja-JP"/>
              <a:t>】</a:t>
            </a:r>
          </a:p>
          <a:p>
            <a:pPr marL="175033" indent="-175033">
              <a:buFont typeface="Arial" panose="020B0604020202020204" pitchFamily="34" charset="0"/>
              <a:buChar char="•"/>
            </a:pPr>
            <a:r>
              <a:rPr lang="ja-JP" altLang="en-US"/>
              <a:t>地域には、防災に携わる多様な人や団体があります。地域の防災力の向上のために、地域の様々な人や団体と連携しながら活動しましょう。</a:t>
            </a:r>
            <a:endParaRPr lang="en-US" altLang="ja-JP"/>
          </a:p>
          <a:p>
            <a:pPr marL="175033" indent="-175033">
              <a:buFont typeface="Arial" panose="020B0604020202020204" pitchFamily="34" charset="0"/>
              <a:buChar char="•"/>
            </a:pPr>
            <a:r>
              <a:rPr lang="ja-JP" altLang="en-US"/>
              <a:t>災害が発生した場合は、地域コミュニティが持つあらゆる力が必要で、平時から、地域の様々な人や団体との協働体制づくりが求められます。</a:t>
            </a:r>
            <a:endParaRPr lang="en-US" altLang="ja-JP"/>
          </a:p>
          <a:p>
            <a:pPr marL="175033" indent="-175033">
              <a:buFont typeface="Arial" panose="020B0604020202020204" pitchFamily="34" charset="0"/>
              <a:buChar char="•"/>
            </a:pPr>
            <a:r>
              <a:rPr lang="ja-JP" altLang="en-US"/>
              <a:t>小学校区等のより広域な単位で災害の様々な状況に対応できる体制を構築するのも有効です。</a:t>
            </a:r>
            <a:endParaRPr lang="en-US" altLang="ja-JP"/>
          </a:p>
          <a:p>
            <a:pPr marL="175033" indent="-175033">
              <a:buFont typeface="Arial" panose="020B0604020202020204" pitchFamily="34" charset="0"/>
              <a:buChar char="•"/>
            </a:pPr>
            <a:r>
              <a:rPr lang="ja-JP" altLang="en-US"/>
              <a:t>「仲間を増やす」（</a:t>
            </a:r>
            <a:r>
              <a:rPr lang="en-US" altLang="ja-JP"/>
              <a:t>P16</a:t>
            </a:r>
            <a:r>
              <a:rPr lang="ja-JP" altLang="en-US"/>
              <a:t>～</a:t>
            </a:r>
            <a:r>
              <a:rPr lang="en-US" altLang="ja-JP"/>
              <a:t>27</a:t>
            </a:r>
            <a:r>
              <a:rPr lang="ja-JP" altLang="en-US"/>
              <a:t>）などで増やした仲間をきっかけとして、他の団体と連携することも有効です。</a:t>
            </a:r>
          </a:p>
          <a:p>
            <a:pPr marL="175033" indent="-175033">
              <a:buFont typeface="Arial" panose="020B0604020202020204" pitchFamily="34" charset="0"/>
              <a:buChar char="•"/>
            </a:pPr>
            <a:r>
              <a:rPr lang="ja-JP" altLang="en-US"/>
              <a:t>（連携の例）</a:t>
            </a:r>
            <a:endParaRPr lang="en-US" altLang="ja-JP"/>
          </a:p>
          <a:p>
            <a:pPr lvl="1"/>
            <a:r>
              <a:rPr lang="ja-JP" altLang="en-US"/>
              <a:t>行政：組織の運営支援、防災研修・訓練、避難所の運営</a:t>
            </a:r>
            <a:endParaRPr lang="en-US" altLang="ja-JP"/>
          </a:p>
          <a:p>
            <a:pPr lvl="1"/>
            <a:r>
              <a:rPr lang="ja-JP" altLang="en-US"/>
              <a:t>学校：共同の防災訓練、ＰＴＡとの協力</a:t>
            </a:r>
            <a:endParaRPr lang="en-US" altLang="ja-JP"/>
          </a:p>
          <a:p>
            <a:pPr lvl="1"/>
            <a:r>
              <a:rPr lang="ja-JP" altLang="en-US"/>
              <a:t>女性の会：避難所の運営協力</a:t>
            </a:r>
            <a:endParaRPr lang="en-US" altLang="ja-JP"/>
          </a:p>
          <a:p>
            <a:pPr lvl="1"/>
            <a:r>
              <a:rPr lang="ja-JP" altLang="en-US"/>
              <a:t>近隣の自主防災組織：情報共有</a:t>
            </a:r>
            <a:endParaRPr lang="en-US" altLang="ja-JP"/>
          </a:p>
          <a:p>
            <a:pPr lvl="1"/>
            <a:r>
              <a:rPr lang="ja-JP" altLang="en-US"/>
              <a:t>消防団：防災訓練の講師</a:t>
            </a:r>
            <a:endParaRPr lang="en-US" altLang="ja-JP"/>
          </a:p>
        </p:txBody>
      </p:sp>
      <p:sp>
        <p:nvSpPr>
          <p:cNvPr id="10" name="スライド イメージ プレースホルダー 9">
            <a:extLst>
              <a:ext uri="{FF2B5EF4-FFF2-40B4-BE49-F238E27FC236}">
                <a16:creationId xmlns:a16="http://schemas.microsoft.com/office/drawing/2014/main" id="{C696A137-D4FF-42DE-BE64-5117EBDD70E5}"/>
              </a:ext>
            </a:extLst>
          </p:cNvPr>
          <p:cNvSpPr>
            <a:spLocks noGrp="1" noRot="1" noChangeAspect="1"/>
          </p:cNvSpPr>
          <p:nvPr>
            <p:ph type="sldImg"/>
          </p:nvPr>
        </p:nvSpPr>
        <p:spPr>
          <a:xfrm>
            <a:off x="415925" y="630238"/>
            <a:ext cx="6062663" cy="3409950"/>
          </a:xfrm>
        </p:spPr>
      </p:sp>
      <p:sp>
        <p:nvSpPr>
          <p:cNvPr id="2" name="フッター プレースホルダー 1"/>
          <p:cNvSpPr>
            <a:spLocks noGrp="1"/>
          </p:cNvSpPr>
          <p:nvPr>
            <p:ph type="ftr" sz="quarter" idx="10"/>
          </p:nvPr>
        </p:nvSpPr>
        <p:spPr/>
        <p:txBody>
          <a:bodyPr/>
          <a:lstStyle/>
          <a:p>
            <a:pPr defTabSz="466755">
              <a:defRPr/>
            </a:pPr>
            <a:endParaRPr kumimoji="1" lang="ja-JP" altLang="en-US">
              <a:solidFill>
                <a:prstClr val="black"/>
              </a:solidFill>
              <a:latin typeface="游ゴシック" panose="020F0502020204030204"/>
              <a:ea typeface="游ゴシック" panose="020B0400000000000000" pitchFamily="50" charset="-128"/>
            </a:endParaRPr>
          </a:p>
        </p:txBody>
      </p:sp>
      <p:sp>
        <p:nvSpPr>
          <p:cNvPr id="5" name="スライド番号プレースホルダー 4"/>
          <p:cNvSpPr>
            <a:spLocks noGrp="1"/>
          </p:cNvSpPr>
          <p:nvPr>
            <p:ph type="sldNum" sz="quarter" idx="11"/>
          </p:nvPr>
        </p:nvSpPr>
        <p:spPr/>
        <p:txBody>
          <a:bodyPr/>
          <a:lstStyle/>
          <a:p>
            <a:pPr defTabSz="466755">
              <a:defRPr/>
            </a:pPr>
            <a:r>
              <a:rPr kumimoji="1" lang="en-US" altLang="ja-JP" dirty="0" smtClean="0">
                <a:solidFill>
                  <a:prstClr val="black"/>
                </a:solidFill>
                <a:latin typeface="游ゴシック" panose="020F0502020204030204"/>
                <a:ea typeface="游ゴシック" panose="020B0400000000000000" pitchFamily="50" charset="-128"/>
              </a:rPr>
              <a:t>37</a:t>
            </a:r>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95395977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en-US" altLang="ja-JP"/>
              <a:t>【</a:t>
            </a:r>
            <a:r>
              <a:rPr lang="ja-JP" altLang="en-US"/>
              <a:t>補足説明</a:t>
            </a:r>
            <a:r>
              <a:rPr lang="en-US" altLang="ja-JP"/>
              <a:t>】</a:t>
            </a:r>
          </a:p>
          <a:p>
            <a:pPr marL="175033" indent="-175033">
              <a:buFont typeface="Arial" panose="020B0604020202020204" pitchFamily="34" charset="0"/>
              <a:buChar char="•"/>
            </a:pPr>
            <a:r>
              <a:rPr lang="ja-JP" altLang="en-US"/>
              <a:t>他団体との連携事例を共有し、今後の活動に活かしましょう。</a:t>
            </a:r>
          </a:p>
        </p:txBody>
      </p:sp>
      <p:sp>
        <p:nvSpPr>
          <p:cNvPr id="7" name="スライド イメージ プレースホルダー 6">
            <a:extLst>
              <a:ext uri="{FF2B5EF4-FFF2-40B4-BE49-F238E27FC236}">
                <a16:creationId xmlns:a16="http://schemas.microsoft.com/office/drawing/2014/main" id="{72EF7872-BD2A-45F3-8E7B-BC4F6F1719D7}"/>
              </a:ext>
            </a:extLst>
          </p:cNvPr>
          <p:cNvSpPr>
            <a:spLocks noGrp="1" noRot="1" noChangeAspect="1"/>
          </p:cNvSpPr>
          <p:nvPr>
            <p:ph type="sldImg"/>
          </p:nvPr>
        </p:nvSpPr>
        <p:spPr>
          <a:xfrm>
            <a:off x="328613" y="730250"/>
            <a:ext cx="6061075" cy="3409950"/>
          </a:xfrm>
        </p:spPr>
      </p:sp>
      <p:sp>
        <p:nvSpPr>
          <p:cNvPr id="2" name="フッター プレースホルダー 1"/>
          <p:cNvSpPr>
            <a:spLocks noGrp="1"/>
          </p:cNvSpPr>
          <p:nvPr>
            <p:ph type="ftr" sz="quarter" idx="10"/>
          </p:nvPr>
        </p:nvSpPr>
        <p:spPr/>
        <p:txBody>
          <a:bodyPr/>
          <a:lstStyle/>
          <a:p>
            <a:pPr defTabSz="466755">
              <a:defRPr/>
            </a:pPr>
            <a:endParaRPr kumimoji="1" lang="ja-JP" altLang="en-US">
              <a:solidFill>
                <a:prstClr val="black"/>
              </a:solidFill>
              <a:latin typeface="游ゴシック" panose="020F0502020204030204"/>
              <a:ea typeface="游ゴシック" panose="020B0400000000000000" pitchFamily="50" charset="-128"/>
            </a:endParaRPr>
          </a:p>
        </p:txBody>
      </p:sp>
      <p:sp>
        <p:nvSpPr>
          <p:cNvPr id="5" name="スライド番号プレースホルダー 4"/>
          <p:cNvSpPr>
            <a:spLocks noGrp="1"/>
          </p:cNvSpPr>
          <p:nvPr>
            <p:ph type="sldNum" sz="quarter" idx="11"/>
          </p:nvPr>
        </p:nvSpPr>
        <p:spPr/>
        <p:txBody>
          <a:bodyPr/>
          <a:lstStyle/>
          <a:p>
            <a:pPr defTabSz="466755">
              <a:defRPr/>
            </a:pPr>
            <a:r>
              <a:rPr kumimoji="1" lang="en-US" altLang="ja-JP" dirty="0" smtClean="0">
                <a:solidFill>
                  <a:prstClr val="black"/>
                </a:solidFill>
                <a:latin typeface="游ゴシック" panose="020F0502020204030204"/>
                <a:ea typeface="游ゴシック" panose="020B0400000000000000" pitchFamily="50" charset="-128"/>
              </a:rPr>
              <a:t>38</a:t>
            </a:r>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84633132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en-US" altLang="ja-JP"/>
              <a:t>【</a:t>
            </a:r>
            <a:r>
              <a:rPr lang="ja-JP" altLang="en-US"/>
              <a:t>補足説明</a:t>
            </a:r>
            <a:r>
              <a:rPr lang="en-US" altLang="ja-JP"/>
              <a:t>】</a:t>
            </a:r>
          </a:p>
          <a:p>
            <a:pPr marL="175033" indent="-175033">
              <a:buFont typeface="Arial" panose="020B0604020202020204" pitchFamily="34" charset="0"/>
              <a:buChar char="•"/>
            </a:pPr>
            <a:r>
              <a:rPr lang="ja-JP" altLang="en-US"/>
              <a:t>他団体との連携事例を共有し、今後の活動に活かしましょう。</a:t>
            </a:r>
          </a:p>
        </p:txBody>
      </p:sp>
      <p:sp>
        <p:nvSpPr>
          <p:cNvPr id="7" name="スライド イメージ プレースホルダー 6">
            <a:extLst>
              <a:ext uri="{FF2B5EF4-FFF2-40B4-BE49-F238E27FC236}">
                <a16:creationId xmlns:a16="http://schemas.microsoft.com/office/drawing/2014/main" id="{72EF7872-BD2A-45F3-8E7B-BC4F6F1719D7}"/>
              </a:ext>
            </a:extLst>
          </p:cNvPr>
          <p:cNvSpPr>
            <a:spLocks noGrp="1" noRot="1" noChangeAspect="1"/>
          </p:cNvSpPr>
          <p:nvPr>
            <p:ph type="sldImg"/>
          </p:nvPr>
        </p:nvSpPr>
        <p:spPr>
          <a:xfrm>
            <a:off x="328613" y="730250"/>
            <a:ext cx="6061075" cy="3409950"/>
          </a:xfrm>
        </p:spPr>
      </p:sp>
      <p:sp>
        <p:nvSpPr>
          <p:cNvPr id="2" name="フッター プレースホルダー 1"/>
          <p:cNvSpPr>
            <a:spLocks noGrp="1"/>
          </p:cNvSpPr>
          <p:nvPr>
            <p:ph type="ftr" sz="quarter" idx="10"/>
          </p:nvPr>
        </p:nvSpPr>
        <p:spPr/>
        <p:txBody>
          <a:bodyPr/>
          <a:lstStyle/>
          <a:p>
            <a:pPr defTabSz="466755">
              <a:defRPr/>
            </a:pPr>
            <a:endParaRPr kumimoji="1" lang="ja-JP" altLang="en-US">
              <a:solidFill>
                <a:prstClr val="black"/>
              </a:solidFill>
              <a:latin typeface="游ゴシック" panose="020F0502020204030204"/>
              <a:ea typeface="游ゴシック" panose="020B0400000000000000" pitchFamily="50" charset="-128"/>
            </a:endParaRPr>
          </a:p>
        </p:txBody>
      </p:sp>
      <p:sp>
        <p:nvSpPr>
          <p:cNvPr id="5" name="スライド番号プレースホルダー 4"/>
          <p:cNvSpPr>
            <a:spLocks noGrp="1"/>
          </p:cNvSpPr>
          <p:nvPr>
            <p:ph type="sldNum" sz="quarter" idx="11"/>
          </p:nvPr>
        </p:nvSpPr>
        <p:spPr/>
        <p:txBody>
          <a:bodyPr/>
          <a:lstStyle/>
          <a:p>
            <a:pPr defTabSz="466755">
              <a:defRPr/>
            </a:pPr>
            <a:r>
              <a:rPr kumimoji="1" lang="en-US" altLang="ja-JP" dirty="0" smtClean="0">
                <a:solidFill>
                  <a:prstClr val="black"/>
                </a:solidFill>
                <a:latin typeface="游ゴシック" panose="020F0502020204030204"/>
                <a:ea typeface="游ゴシック" panose="020B0400000000000000" pitchFamily="50" charset="-128"/>
              </a:rPr>
              <a:t>39</a:t>
            </a:r>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85538882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en-US" altLang="ja-JP"/>
              <a:t>【</a:t>
            </a:r>
            <a:r>
              <a:rPr lang="ja-JP" altLang="en-US"/>
              <a:t>補足説明</a:t>
            </a:r>
            <a:r>
              <a:rPr lang="en-US" altLang="ja-JP"/>
              <a:t>】</a:t>
            </a:r>
          </a:p>
          <a:p>
            <a:pPr marL="175033" indent="-175033">
              <a:buFont typeface="Arial" panose="020B0604020202020204" pitchFamily="34" charset="0"/>
              <a:buChar char="•"/>
            </a:pPr>
            <a:r>
              <a:rPr lang="ja-JP" altLang="en-US"/>
              <a:t>他団体との連携事例を共有し、今後の活動に活かしましょう。</a:t>
            </a:r>
          </a:p>
        </p:txBody>
      </p:sp>
      <p:sp>
        <p:nvSpPr>
          <p:cNvPr id="7" name="スライド イメージ プレースホルダー 6">
            <a:extLst>
              <a:ext uri="{FF2B5EF4-FFF2-40B4-BE49-F238E27FC236}">
                <a16:creationId xmlns:a16="http://schemas.microsoft.com/office/drawing/2014/main" id="{76A99CE8-8C95-4FAE-8155-4C6CE9CF528E}"/>
              </a:ext>
            </a:extLst>
          </p:cNvPr>
          <p:cNvSpPr>
            <a:spLocks noGrp="1" noRot="1" noChangeAspect="1"/>
          </p:cNvSpPr>
          <p:nvPr>
            <p:ph type="sldImg"/>
          </p:nvPr>
        </p:nvSpPr>
        <p:spPr>
          <a:xfrm>
            <a:off x="415925" y="630238"/>
            <a:ext cx="6062663" cy="3409950"/>
          </a:xfrm>
        </p:spPr>
      </p:sp>
      <p:sp>
        <p:nvSpPr>
          <p:cNvPr id="2" name="フッター プレースホルダー 1"/>
          <p:cNvSpPr>
            <a:spLocks noGrp="1"/>
          </p:cNvSpPr>
          <p:nvPr>
            <p:ph type="ftr" sz="quarter" idx="10"/>
          </p:nvPr>
        </p:nvSpPr>
        <p:spPr/>
        <p:txBody>
          <a:bodyPr/>
          <a:lstStyle/>
          <a:p>
            <a:pPr defTabSz="466755">
              <a:defRPr/>
            </a:pPr>
            <a:endParaRPr kumimoji="1" lang="ja-JP" altLang="en-US">
              <a:solidFill>
                <a:prstClr val="black"/>
              </a:solidFill>
              <a:latin typeface="游ゴシック" panose="020F0502020204030204"/>
              <a:ea typeface="游ゴシック" panose="020B0400000000000000" pitchFamily="50" charset="-128"/>
            </a:endParaRPr>
          </a:p>
        </p:txBody>
      </p:sp>
      <p:sp>
        <p:nvSpPr>
          <p:cNvPr id="5" name="スライド番号プレースホルダー 4"/>
          <p:cNvSpPr>
            <a:spLocks noGrp="1"/>
          </p:cNvSpPr>
          <p:nvPr>
            <p:ph type="sldNum" sz="quarter" idx="11"/>
          </p:nvPr>
        </p:nvSpPr>
        <p:spPr/>
        <p:txBody>
          <a:bodyPr/>
          <a:lstStyle/>
          <a:p>
            <a:pPr defTabSz="466755">
              <a:defRPr/>
            </a:pPr>
            <a:r>
              <a:rPr kumimoji="1" lang="en-US" altLang="ja-JP" dirty="0" smtClean="0">
                <a:solidFill>
                  <a:prstClr val="black"/>
                </a:solidFill>
                <a:latin typeface="游ゴシック" panose="020F0502020204030204"/>
                <a:ea typeface="游ゴシック" panose="020B0400000000000000" pitchFamily="50" charset="-128"/>
              </a:rPr>
              <a:t>40</a:t>
            </a:r>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51663681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en-US" altLang="ja-JP"/>
              <a:t>【</a:t>
            </a:r>
            <a:r>
              <a:rPr lang="ja-JP" altLang="en-US"/>
              <a:t>補足説明</a:t>
            </a:r>
            <a:r>
              <a:rPr lang="en-US" altLang="ja-JP"/>
              <a:t>】</a:t>
            </a:r>
          </a:p>
          <a:p>
            <a:pPr marL="175033" indent="-175033">
              <a:buFont typeface="Arial" panose="020B0604020202020204" pitchFamily="34" charset="0"/>
              <a:buChar char="•"/>
            </a:pPr>
            <a:r>
              <a:rPr lang="ja-JP" altLang="en-US"/>
              <a:t>他団体との連携事例を共有し、今後の活動に活かしましょう。</a:t>
            </a:r>
          </a:p>
        </p:txBody>
      </p:sp>
      <p:sp>
        <p:nvSpPr>
          <p:cNvPr id="7" name="スライド イメージ プレースホルダー 6">
            <a:extLst>
              <a:ext uri="{FF2B5EF4-FFF2-40B4-BE49-F238E27FC236}">
                <a16:creationId xmlns:a16="http://schemas.microsoft.com/office/drawing/2014/main" id="{76A99CE8-8C95-4FAE-8155-4C6CE9CF528E}"/>
              </a:ext>
            </a:extLst>
          </p:cNvPr>
          <p:cNvSpPr>
            <a:spLocks noGrp="1" noRot="1" noChangeAspect="1"/>
          </p:cNvSpPr>
          <p:nvPr>
            <p:ph type="sldImg"/>
          </p:nvPr>
        </p:nvSpPr>
        <p:spPr>
          <a:xfrm>
            <a:off x="415925" y="630238"/>
            <a:ext cx="6062663" cy="3409950"/>
          </a:xfrm>
        </p:spPr>
      </p:sp>
      <p:sp>
        <p:nvSpPr>
          <p:cNvPr id="2" name="フッター プレースホルダー 1"/>
          <p:cNvSpPr>
            <a:spLocks noGrp="1"/>
          </p:cNvSpPr>
          <p:nvPr>
            <p:ph type="ftr" sz="quarter" idx="10"/>
          </p:nvPr>
        </p:nvSpPr>
        <p:spPr/>
        <p:txBody>
          <a:bodyPr/>
          <a:lstStyle/>
          <a:p>
            <a:pPr defTabSz="466755">
              <a:defRPr/>
            </a:pPr>
            <a:endParaRPr kumimoji="1" lang="ja-JP" altLang="en-US">
              <a:solidFill>
                <a:prstClr val="black"/>
              </a:solidFill>
              <a:latin typeface="游ゴシック" panose="020F0502020204030204"/>
              <a:ea typeface="游ゴシック" panose="020B0400000000000000" pitchFamily="50" charset="-128"/>
            </a:endParaRPr>
          </a:p>
        </p:txBody>
      </p:sp>
      <p:sp>
        <p:nvSpPr>
          <p:cNvPr id="5" name="スライド番号プレースホルダー 4"/>
          <p:cNvSpPr>
            <a:spLocks noGrp="1"/>
          </p:cNvSpPr>
          <p:nvPr>
            <p:ph type="sldNum" sz="quarter" idx="11"/>
          </p:nvPr>
        </p:nvSpPr>
        <p:spPr/>
        <p:txBody>
          <a:bodyPr/>
          <a:lstStyle/>
          <a:p>
            <a:pPr defTabSz="466755">
              <a:defRPr/>
            </a:pPr>
            <a:r>
              <a:rPr kumimoji="1" lang="en-US" altLang="ja-JP" dirty="0" smtClean="0">
                <a:solidFill>
                  <a:prstClr val="black"/>
                </a:solidFill>
                <a:latin typeface="游ゴシック" panose="020F0502020204030204"/>
                <a:ea typeface="游ゴシック" panose="020B0400000000000000" pitchFamily="50" charset="-128"/>
              </a:rPr>
              <a:t>41</a:t>
            </a:r>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30926676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en-US" altLang="ja-JP" dirty="0"/>
              <a:t>【</a:t>
            </a:r>
            <a:r>
              <a:rPr lang="ja-JP" altLang="en-US" dirty="0"/>
              <a:t>補足説明</a:t>
            </a:r>
            <a:r>
              <a:rPr lang="en-US" altLang="ja-JP" dirty="0"/>
              <a:t>】</a:t>
            </a:r>
          </a:p>
          <a:p>
            <a:pPr marL="175033" indent="-175033">
              <a:buFont typeface="Arial" panose="020B0604020202020204" pitchFamily="34" charset="0"/>
              <a:buChar char="•"/>
            </a:pPr>
            <a:r>
              <a:rPr lang="ja-JP" altLang="en-US" dirty="0"/>
              <a:t>中項目</a:t>
            </a:r>
            <a:r>
              <a:rPr lang="ja-JP" altLang="en-US" dirty="0" smtClean="0"/>
              <a:t>「４．地域を取り巻く団体等との連携」</a:t>
            </a:r>
            <a:r>
              <a:rPr lang="ja-JP" altLang="en-US" dirty="0"/>
              <a:t>で学んだことをまとめます。</a:t>
            </a:r>
            <a:endParaRPr lang="en-US" altLang="ja-JP" dirty="0"/>
          </a:p>
          <a:p>
            <a:pPr lvl="1"/>
            <a:endParaRPr lang="ja-JP" altLang="en-US" dirty="0"/>
          </a:p>
          <a:p>
            <a:endParaRPr lang="ja-JP" altLang="en-US" dirty="0"/>
          </a:p>
          <a:p>
            <a:endParaRPr lang="ja-JP" altLang="en-US" dirty="0"/>
          </a:p>
        </p:txBody>
      </p:sp>
      <p:sp>
        <p:nvSpPr>
          <p:cNvPr id="6" name="スライド イメージ プレースホルダー 5">
            <a:extLst>
              <a:ext uri="{FF2B5EF4-FFF2-40B4-BE49-F238E27FC236}">
                <a16:creationId xmlns:a16="http://schemas.microsoft.com/office/drawing/2014/main" id="{3F4774DE-5470-4679-A417-2FCDF921B6A5}"/>
              </a:ext>
            </a:extLst>
          </p:cNvPr>
          <p:cNvSpPr>
            <a:spLocks noGrp="1" noRot="1" noChangeAspect="1"/>
          </p:cNvSpPr>
          <p:nvPr>
            <p:ph type="sldImg"/>
          </p:nvPr>
        </p:nvSpPr>
        <p:spPr>
          <a:xfrm>
            <a:off x="212725" y="803275"/>
            <a:ext cx="6410325" cy="3605213"/>
          </a:xfrm>
        </p:spPr>
      </p:sp>
      <p:sp>
        <p:nvSpPr>
          <p:cNvPr id="2" name="フッター プレースホルダー 1"/>
          <p:cNvSpPr>
            <a:spLocks noGrp="1"/>
          </p:cNvSpPr>
          <p:nvPr>
            <p:ph type="ftr" sz="quarter"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r>
              <a:rPr kumimoji="1" lang="en-US" altLang="ja-JP" dirty="0" smtClean="0"/>
              <a:t>42</a:t>
            </a:r>
            <a:endParaRPr kumimoji="1" lang="ja-JP" altLang="en-US" dirty="0"/>
          </a:p>
        </p:txBody>
      </p:sp>
    </p:spTree>
    <p:extLst>
      <p:ext uri="{BB962C8B-B14F-4D97-AF65-F5344CB8AC3E}">
        <p14:creationId xmlns:p14="http://schemas.microsoft.com/office/powerpoint/2010/main" val="42342486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5"/>
          </p:nvPr>
        </p:nvSpPr>
        <p:spPr/>
        <p:txBody>
          <a:bodyPr/>
          <a:lstStyle/>
          <a:p>
            <a:endParaRPr lang="en-US" altLang="ja-JP" dirty="0"/>
          </a:p>
          <a:p>
            <a:endParaRPr lang="ja-JP" altLang="en-US" dirty="0"/>
          </a:p>
        </p:txBody>
      </p:sp>
      <p:sp>
        <p:nvSpPr>
          <p:cNvPr id="6" name="スライド イメージ プレースホルダー 5"/>
          <p:cNvSpPr>
            <a:spLocks noGrp="1" noRot="1" noChangeAspect="1"/>
          </p:cNvSpPr>
          <p:nvPr>
            <p:ph type="sldImg"/>
          </p:nvPr>
        </p:nvSpPr>
        <p:spPr>
          <a:xfrm>
            <a:off x="323850" y="947738"/>
            <a:ext cx="6159500" cy="3463925"/>
          </a:xfrm>
        </p:spPr>
      </p:sp>
      <p:sp>
        <p:nvSpPr>
          <p:cNvPr id="7" name="ノート プレースホルダー 6"/>
          <p:cNvSpPr>
            <a:spLocks noGrp="1"/>
          </p:cNvSpPr>
          <p:nvPr>
            <p:ph type="body" idx="1"/>
          </p:nvPr>
        </p:nvSpPr>
        <p:spPr/>
        <p:txBody>
          <a:bodyPr/>
          <a:lstStyle/>
          <a:p>
            <a:endParaRPr kumimoji="1" lang="ja-JP" altLang="en-US" dirty="0"/>
          </a:p>
        </p:txBody>
      </p:sp>
      <p:sp>
        <p:nvSpPr>
          <p:cNvPr id="5" name="スライド番号プレースホルダー 3"/>
          <p:cNvSpPr txBox="1">
            <a:spLocks/>
          </p:cNvSpPr>
          <p:nvPr/>
        </p:nvSpPr>
        <p:spPr>
          <a:xfrm>
            <a:off x="3735581" y="9338238"/>
            <a:ext cx="2949787" cy="498692"/>
          </a:xfrm>
          <a:prstGeom prst="rect">
            <a:avLst/>
          </a:prstGeom>
        </p:spPr>
        <p:txBody>
          <a:bodyPr vert="horz" lIns="93351" tIns="46676" rIns="93351" bIns="46676" rtlCol="0" anchor="b"/>
          <a:lstStyle>
            <a:defPPr>
              <a:defRPr lang="en-US"/>
            </a:defPPr>
            <a:lvl1pPr marL="0" algn="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ltLang="ja-JP" smtClean="0"/>
          </a:p>
          <a:p>
            <a:r>
              <a:rPr lang="en-US" altLang="ja-JP" smtClean="0"/>
              <a:t>2</a:t>
            </a:r>
            <a:endParaRPr lang="ja-JP" altLang="en-US" dirty="0"/>
          </a:p>
        </p:txBody>
      </p:sp>
    </p:spTree>
    <p:extLst>
      <p:ext uri="{BB962C8B-B14F-4D97-AF65-F5344CB8AC3E}">
        <p14:creationId xmlns:p14="http://schemas.microsoft.com/office/powerpoint/2010/main" val="2550266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58775" y="1135063"/>
            <a:ext cx="6273800" cy="3529012"/>
          </a:xfrm>
        </p:spPr>
      </p:sp>
      <p:sp>
        <p:nvSpPr>
          <p:cNvPr id="3" name="ノート プレースホルダー 2"/>
          <p:cNvSpPr>
            <a:spLocks noGrp="1"/>
          </p:cNvSpPr>
          <p:nvPr>
            <p:ph type="body" idx="1"/>
          </p:nvPr>
        </p:nvSpPr>
        <p:spPr/>
        <p:txBody>
          <a:bodyPr/>
          <a:lstStyle/>
          <a:p>
            <a:r>
              <a:rPr lang="en-US" altLang="ja-JP" dirty="0"/>
              <a:t>【</a:t>
            </a:r>
            <a:r>
              <a:rPr lang="ja-JP" altLang="en-US" dirty="0"/>
              <a:t>補足説明</a:t>
            </a:r>
            <a:r>
              <a:rPr lang="en-US" altLang="ja-JP" dirty="0"/>
              <a:t>】</a:t>
            </a:r>
          </a:p>
          <a:p>
            <a:r>
              <a:rPr kumimoji="1" lang="ja-JP" altLang="en-US" dirty="0" smtClean="0"/>
              <a:t>・地区</a:t>
            </a:r>
            <a:r>
              <a:rPr kumimoji="1" lang="ja-JP" altLang="en-US" dirty="0"/>
              <a:t>防災計画</a:t>
            </a:r>
            <a:r>
              <a:rPr lang="ja-JP" altLang="en-US" dirty="0"/>
              <a:t>の概要を</a:t>
            </a:r>
            <a:r>
              <a:rPr lang="ja-JP" altLang="en-US" dirty="0" smtClean="0"/>
              <a:t>説明します。</a:t>
            </a:r>
            <a:endParaRPr kumimoji="1" lang="ja-JP" altLang="en-US" dirty="0"/>
          </a:p>
          <a:p>
            <a:r>
              <a:rPr kumimoji="1" lang="ja-JP" altLang="en-US" dirty="0" smtClean="0"/>
              <a:t>・災害</a:t>
            </a:r>
            <a:r>
              <a:rPr kumimoji="1" lang="ja-JP" altLang="en-US" dirty="0"/>
              <a:t>による被害をできるだけ少なくするためには、自助、共助、公助による連携が不可欠</a:t>
            </a:r>
            <a:r>
              <a:rPr kumimoji="1" lang="ja-JP" altLang="en-US" dirty="0" smtClean="0"/>
              <a:t>です。</a:t>
            </a:r>
            <a:endParaRPr kumimoji="1" lang="ja-JP" altLang="en-US" dirty="0"/>
          </a:p>
          <a:p>
            <a:r>
              <a:rPr kumimoji="1" lang="ja-JP" altLang="en-US" dirty="0" smtClean="0"/>
              <a:t>・地区</a:t>
            </a:r>
            <a:r>
              <a:rPr kumimoji="1" lang="ja-JP" altLang="en-US" dirty="0"/>
              <a:t>防災計画は、地区住民（事業者）等が地域コミュニティの共助力向上のために、自発的に行う防災活動に関する計画</a:t>
            </a:r>
            <a:r>
              <a:rPr kumimoji="1" lang="ja-JP" altLang="en-US" dirty="0" smtClean="0"/>
              <a:t>です。</a:t>
            </a:r>
            <a:endParaRPr kumimoji="1" lang="en-US" altLang="ja-JP" dirty="0" smtClean="0"/>
          </a:p>
          <a:p>
            <a:r>
              <a:rPr kumimoji="1" lang="ja-JP" altLang="en-US" dirty="0" smtClean="0"/>
              <a:t>・地区の特性に応じて、自由に定めることができます。</a:t>
            </a:r>
            <a:endParaRPr kumimoji="1" lang="en-US" altLang="ja-JP" dirty="0"/>
          </a:p>
        </p:txBody>
      </p:sp>
      <p:sp>
        <p:nvSpPr>
          <p:cNvPr id="5" name="フッター プレースホルダー 4"/>
          <p:cNvSpPr>
            <a:spLocks noGrp="1"/>
          </p:cNvSpPr>
          <p:nvPr>
            <p:ph type="ftr" sz="quarter" idx="10"/>
          </p:nvPr>
        </p:nvSpPr>
        <p:spPr/>
        <p:txBody>
          <a:bodyPr/>
          <a:lstStyle/>
          <a:p>
            <a:pPr defTabSz="466755">
              <a:defRPr/>
            </a:pPr>
            <a:endParaRPr kumimoji="1" lang="ja-JP" altLang="en-US">
              <a:solidFill>
                <a:prstClr val="black"/>
              </a:solidFill>
              <a:latin typeface="游ゴシック" panose="020F0502020204030204"/>
              <a:ea typeface="游ゴシック" panose="020B0400000000000000" pitchFamily="50" charset="-128"/>
            </a:endParaRPr>
          </a:p>
        </p:txBody>
      </p:sp>
      <p:sp>
        <p:nvSpPr>
          <p:cNvPr id="6" name="スライド番号プレースホルダー 5"/>
          <p:cNvSpPr>
            <a:spLocks noGrp="1"/>
          </p:cNvSpPr>
          <p:nvPr>
            <p:ph type="sldNum" sz="quarter" idx="11"/>
          </p:nvPr>
        </p:nvSpPr>
        <p:spPr/>
        <p:txBody>
          <a:bodyPr/>
          <a:lstStyle/>
          <a:p>
            <a:pPr defTabSz="466755">
              <a:defRPr/>
            </a:pPr>
            <a:r>
              <a:rPr kumimoji="1" lang="en-US" altLang="ja-JP" dirty="0" smtClean="0">
                <a:solidFill>
                  <a:prstClr val="black"/>
                </a:solidFill>
                <a:latin typeface="游ゴシック" panose="020F0502020204030204"/>
                <a:ea typeface="游ゴシック" panose="020B0400000000000000" pitchFamily="50" charset="-128"/>
              </a:rPr>
              <a:t>3</a:t>
            </a:r>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5450151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73038" y="1001713"/>
            <a:ext cx="6477000" cy="3643312"/>
          </a:xfrm>
        </p:spPr>
      </p:sp>
      <p:sp>
        <p:nvSpPr>
          <p:cNvPr id="3" name="ノート プレースホルダー 2"/>
          <p:cNvSpPr>
            <a:spLocks noGrp="1"/>
          </p:cNvSpPr>
          <p:nvPr>
            <p:ph type="body" idx="1"/>
          </p:nvPr>
        </p:nvSpPr>
        <p:spPr>
          <a:xfrm>
            <a:off x="658659" y="5109668"/>
            <a:ext cx="5269277" cy="4696766"/>
          </a:xfrm>
        </p:spPr>
        <p:txBody>
          <a:bodyPr/>
          <a:lstStyle/>
          <a:p>
            <a:r>
              <a:rPr lang="en-US" altLang="ja-JP" dirty="0"/>
              <a:t>【</a:t>
            </a:r>
            <a:r>
              <a:rPr lang="ja-JP" altLang="en-US" dirty="0"/>
              <a:t>補足説明</a:t>
            </a:r>
            <a:r>
              <a:rPr lang="en-US" altLang="ja-JP" dirty="0" smtClean="0"/>
              <a:t>】</a:t>
            </a:r>
            <a:endParaRPr kumimoji="1" lang="en-US" altLang="ja-JP" dirty="0" smtClean="0"/>
          </a:p>
          <a:p>
            <a:r>
              <a:rPr kumimoji="1" lang="ja-JP" altLang="en-US" dirty="0" smtClean="0"/>
              <a:t>・地区</a:t>
            </a:r>
            <a:r>
              <a:rPr kumimoji="1" lang="ja-JP" altLang="en-US" dirty="0"/>
              <a:t>防災計画は、各地区の特性から想定される災害に応じて、計画の作成や防災活動の主体、防災活動を行う地域コミュニティの範囲、計画の内容等を自由に決められます。これによって、さらにきめ細かい、実効性のある防災計画が策定・</a:t>
            </a:r>
            <a:r>
              <a:rPr kumimoji="1" lang="ja-JP" altLang="en-US" dirty="0" smtClean="0"/>
              <a:t>推進できる</a:t>
            </a:r>
            <a:r>
              <a:rPr kumimoji="1" lang="ja-JP" altLang="en-US" dirty="0"/>
              <a:t>ようになりました。</a:t>
            </a:r>
            <a:endParaRPr kumimoji="1" lang="en-US" altLang="ja-JP" dirty="0"/>
          </a:p>
          <a:p>
            <a:endParaRPr lang="en-US" altLang="ja-JP" dirty="0"/>
          </a:p>
          <a:p>
            <a:r>
              <a:rPr lang="ja-JP" altLang="en-US" dirty="0" smtClean="0"/>
              <a:t>・地区</a:t>
            </a:r>
            <a:r>
              <a:rPr lang="ja-JP" altLang="en-US" dirty="0"/>
              <a:t>防災計画の特徴</a:t>
            </a:r>
            <a:r>
              <a:rPr lang="ja-JP" altLang="en-US" dirty="0" smtClean="0"/>
              <a:t>は</a:t>
            </a:r>
            <a:r>
              <a:rPr lang="en-US" altLang="ja-JP" dirty="0" smtClean="0"/>
              <a:t>3</a:t>
            </a:r>
            <a:r>
              <a:rPr lang="ja-JP" altLang="en-US" dirty="0"/>
              <a:t>点です。</a:t>
            </a:r>
            <a:endParaRPr lang="en-US" altLang="ja-JP" dirty="0"/>
          </a:p>
          <a:p>
            <a:endParaRPr lang="en-US" altLang="ja-JP" dirty="0"/>
          </a:p>
          <a:p>
            <a:r>
              <a:rPr kumimoji="1" lang="ja-JP" altLang="en-US" dirty="0"/>
              <a:t>①地域コミュニティ主体のボトムアップ型の</a:t>
            </a:r>
            <a:r>
              <a:rPr kumimoji="1" lang="ja-JP" altLang="en-US" dirty="0" smtClean="0"/>
              <a:t>計画</a:t>
            </a:r>
            <a:endParaRPr kumimoji="1" lang="ja-JP" altLang="en-US" dirty="0"/>
          </a:p>
          <a:p>
            <a:r>
              <a:rPr kumimoji="1" lang="ja-JP" altLang="en-US" dirty="0"/>
              <a:t>　</a:t>
            </a:r>
            <a:r>
              <a:rPr kumimoji="1" lang="ja-JP" altLang="en-US" dirty="0" smtClean="0"/>
              <a:t>地区</a:t>
            </a:r>
            <a:r>
              <a:rPr kumimoji="1" lang="ja-JP" altLang="en-US" dirty="0"/>
              <a:t>居住者等により自発的に行われる防災活動に</a:t>
            </a:r>
            <a:r>
              <a:rPr kumimoji="1" lang="ja-JP" altLang="en-US" dirty="0" smtClean="0"/>
              <a:t>関する計画</a:t>
            </a:r>
            <a:r>
              <a:rPr kumimoji="1" lang="ja-JP" altLang="en-US" dirty="0"/>
              <a:t>であり、地域コミュニティが主体となったボトムアップ型の計画です。</a:t>
            </a:r>
            <a:endParaRPr kumimoji="1" lang="en-US" altLang="ja-JP" dirty="0"/>
          </a:p>
          <a:p>
            <a:endParaRPr kumimoji="1" lang="en-US" altLang="ja-JP" dirty="0"/>
          </a:p>
          <a:p>
            <a:r>
              <a:rPr kumimoji="1" lang="ja-JP" altLang="en-US" dirty="0"/>
              <a:t>②地区の特性に応じた</a:t>
            </a:r>
            <a:r>
              <a:rPr kumimoji="1" lang="ja-JP" altLang="en-US" dirty="0" smtClean="0"/>
              <a:t>計画</a:t>
            </a:r>
            <a:endParaRPr kumimoji="1" lang="en-US" altLang="ja-JP" dirty="0"/>
          </a:p>
          <a:p>
            <a:r>
              <a:rPr lang="ja-JP" altLang="en-US" dirty="0"/>
              <a:t>　</a:t>
            </a:r>
            <a:r>
              <a:rPr lang="ja-JP" altLang="en-US" dirty="0" smtClean="0"/>
              <a:t>計画</a:t>
            </a:r>
            <a:r>
              <a:rPr lang="ja-JP" altLang="en-US" dirty="0"/>
              <a:t>の策定主体や防災活動の主体、地区の範囲、</a:t>
            </a:r>
            <a:r>
              <a:rPr lang="ja-JP" altLang="en-US" dirty="0" smtClean="0"/>
              <a:t>計画の</a:t>
            </a:r>
            <a:r>
              <a:rPr lang="ja-JP" altLang="en-US" dirty="0"/>
              <a:t>内容など、各地区の特性や想定される災害等に応じて自由に策定</a:t>
            </a:r>
            <a:r>
              <a:rPr lang="ja-JP" altLang="en-US" dirty="0" smtClean="0"/>
              <a:t>できます</a:t>
            </a:r>
            <a:r>
              <a:rPr lang="ja-JP" altLang="en-US" dirty="0"/>
              <a:t>。</a:t>
            </a:r>
            <a:endParaRPr kumimoji="1" lang="ja-JP" altLang="en-US" dirty="0"/>
          </a:p>
          <a:p>
            <a:endParaRPr kumimoji="1" lang="en-US" altLang="ja-JP" dirty="0"/>
          </a:p>
          <a:p>
            <a:r>
              <a:rPr kumimoji="1" lang="ja-JP" altLang="en-US" dirty="0"/>
              <a:t>③継続的に地域防災力を向上させる</a:t>
            </a:r>
            <a:r>
              <a:rPr kumimoji="1" lang="ja-JP" altLang="en-US" dirty="0" smtClean="0"/>
              <a:t>計画</a:t>
            </a:r>
            <a:endParaRPr kumimoji="1" lang="ja-JP" altLang="en-US" dirty="0"/>
          </a:p>
          <a:p>
            <a:r>
              <a:rPr kumimoji="1" lang="ja-JP" altLang="en-US" dirty="0"/>
              <a:t>　地区防災計画を策定した後も、日頃から地区居住者等が力を合わせて</a:t>
            </a:r>
            <a:r>
              <a:rPr kumimoji="1" lang="ja-JP" altLang="en-US" dirty="0" smtClean="0"/>
              <a:t>計画</a:t>
            </a:r>
            <a:r>
              <a:rPr kumimoji="1" lang="ja-JP" altLang="en-US" dirty="0"/>
              <a:t>に基づいた防災活動を実践し、必要に応じて評価や見直しを行う</a:t>
            </a:r>
            <a:r>
              <a:rPr kumimoji="1" lang="ja-JP" altLang="en-US" dirty="0" smtClean="0"/>
              <a:t>など防災</a:t>
            </a:r>
            <a:r>
              <a:rPr kumimoji="1" lang="ja-JP" altLang="en-US" dirty="0"/>
              <a:t>活動を継続していくことが重要です。</a:t>
            </a:r>
          </a:p>
        </p:txBody>
      </p:sp>
      <p:sp>
        <p:nvSpPr>
          <p:cNvPr id="5" name="フッター プレースホルダー 4"/>
          <p:cNvSpPr>
            <a:spLocks noGrp="1"/>
          </p:cNvSpPr>
          <p:nvPr>
            <p:ph type="ftr" sz="quarter" idx="10"/>
          </p:nvPr>
        </p:nvSpPr>
        <p:spPr/>
        <p:txBody>
          <a:bodyPr/>
          <a:lstStyle/>
          <a:p>
            <a:pPr defTabSz="466755">
              <a:defRPr/>
            </a:pPr>
            <a:endParaRPr kumimoji="1" lang="ja-JP" altLang="en-US">
              <a:solidFill>
                <a:prstClr val="black"/>
              </a:solidFill>
              <a:latin typeface="游ゴシック" panose="020F0502020204030204"/>
              <a:ea typeface="游ゴシック" panose="020B0400000000000000" pitchFamily="50" charset="-128"/>
            </a:endParaRPr>
          </a:p>
        </p:txBody>
      </p:sp>
      <p:sp>
        <p:nvSpPr>
          <p:cNvPr id="6" name="スライド番号プレースホルダー 5"/>
          <p:cNvSpPr>
            <a:spLocks noGrp="1"/>
          </p:cNvSpPr>
          <p:nvPr>
            <p:ph type="sldNum" sz="quarter" idx="11"/>
          </p:nvPr>
        </p:nvSpPr>
        <p:spPr/>
        <p:txBody>
          <a:bodyPr/>
          <a:lstStyle/>
          <a:p>
            <a:pPr defTabSz="466755">
              <a:defRPr/>
            </a:pPr>
            <a:r>
              <a:rPr kumimoji="1" lang="en-US" altLang="ja-JP" dirty="0" smtClean="0">
                <a:solidFill>
                  <a:prstClr val="black"/>
                </a:solidFill>
                <a:latin typeface="游ゴシック" panose="020F0502020204030204"/>
                <a:ea typeface="游ゴシック" panose="020B0400000000000000" pitchFamily="50" charset="-128"/>
              </a:rPr>
              <a:t>4</a:t>
            </a:r>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4063209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39713" y="984250"/>
            <a:ext cx="6351587" cy="3573463"/>
          </a:xfrm>
        </p:spPr>
      </p:sp>
      <p:sp>
        <p:nvSpPr>
          <p:cNvPr id="3" name="ノート プレースホルダー 2"/>
          <p:cNvSpPr>
            <a:spLocks noGrp="1"/>
          </p:cNvSpPr>
          <p:nvPr>
            <p:ph type="body" idx="1"/>
          </p:nvPr>
        </p:nvSpPr>
        <p:spPr>
          <a:xfrm>
            <a:off x="158567" y="5094000"/>
            <a:ext cx="6269464" cy="3099515"/>
          </a:xfrm>
        </p:spPr>
        <p:txBody>
          <a:bodyPr/>
          <a:lstStyle/>
          <a:p>
            <a:r>
              <a:rPr lang="en-US" altLang="ja-JP" sz="1000" dirty="0"/>
              <a:t>【</a:t>
            </a:r>
            <a:r>
              <a:rPr lang="ja-JP" altLang="en-US" sz="1000" dirty="0"/>
              <a:t>補足説明</a:t>
            </a:r>
            <a:r>
              <a:rPr lang="en-US" altLang="ja-JP" sz="1000" dirty="0"/>
              <a:t>】</a:t>
            </a:r>
            <a:endParaRPr lang="en-US" altLang="ja-JP" sz="1000" dirty="0">
              <a:latin typeface="ＭＳ ゴシック" panose="020B0609070205080204" pitchFamily="49" charset="-128"/>
              <a:ea typeface="ＭＳ ゴシック" panose="020B0609070205080204" pitchFamily="49" charset="-128"/>
            </a:endParaRPr>
          </a:p>
          <a:p>
            <a:r>
              <a:rPr kumimoji="1" lang="ja-JP" altLang="en-US" dirty="0" smtClean="0"/>
              <a:t>●地域防災計画のガイドラインの使い方</a:t>
            </a:r>
            <a:endParaRPr kumimoji="1" lang="en-US" altLang="ja-JP" dirty="0" smtClean="0"/>
          </a:p>
          <a:p>
            <a:endParaRPr kumimoji="1" lang="en-US" altLang="ja-JP" dirty="0" smtClean="0"/>
          </a:p>
          <a:p>
            <a:r>
              <a:rPr lang="ja-JP" altLang="en-US" dirty="0" smtClean="0"/>
              <a:t>①ガイドライン</a:t>
            </a:r>
            <a:r>
              <a:rPr lang="ja-JP" altLang="en-US" dirty="0"/>
              <a:t>の概要を見た上で</a:t>
            </a:r>
            <a:r>
              <a:rPr lang="ja-JP" altLang="en-US" dirty="0" smtClean="0"/>
              <a:t>、全体像を把握。</a:t>
            </a:r>
            <a:endParaRPr lang="en-US" altLang="ja-JP" dirty="0" smtClean="0"/>
          </a:p>
          <a:p>
            <a:r>
              <a:rPr kumimoji="1" lang="ja-JP" altLang="en-US" dirty="0" smtClean="0"/>
              <a:t>②</a:t>
            </a:r>
            <a:r>
              <a:rPr lang="ja-JP" altLang="en-US" dirty="0" smtClean="0"/>
              <a:t>防災</a:t>
            </a:r>
            <a:r>
              <a:rPr lang="ja-JP" altLang="en-US" dirty="0"/>
              <a:t>活動を行う方々や活動を行う団体の方々の活動内容やレベル、地区の特性等に応じて、気になる箇所や地区の課題に対応している部分をチェックするため、本体の必要な部分を</a:t>
            </a:r>
            <a:r>
              <a:rPr lang="ja-JP" altLang="en-US" dirty="0" smtClean="0"/>
              <a:t>参照。</a:t>
            </a:r>
            <a:endParaRPr lang="en-US" altLang="ja-JP" dirty="0" smtClean="0"/>
          </a:p>
          <a:p>
            <a:r>
              <a:rPr lang="ja-JP" altLang="en-US" dirty="0" smtClean="0"/>
              <a:t>③</a:t>
            </a:r>
            <a:r>
              <a:rPr lang="ja-JP" altLang="en-US" dirty="0"/>
              <a:t>ガイドラインを参考に、地域コミュニティの課題と対策について検討を</a:t>
            </a:r>
            <a:r>
              <a:rPr lang="ja-JP" altLang="en-US" dirty="0" smtClean="0"/>
              <a:t>行う。</a:t>
            </a:r>
            <a:endParaRPr lang="en-US" altLang="ja-JP" dirty="0" smtClean="0"/>
          </a:p>
          <a:p>
            <a:r>
              <a:rPr lang="ja-JP" altLang="en-US" dirty="0" smtClean="0"/>
              <a:t>④</a:t>
            </a:r>
            <a:r>
              <a:rPr lang="ja-JP" altLang="en-US" dirty="0"/>
              <a:t>地域コミュニティの地区防災計画を作成するとともに、最終的には、計画に沿った活動の実践や見直しにも活用いただくことが</a:t>
            </a:r>
            <a:r>
              <a:rPr lang="ja-JP" altLang="en-US" dirty="0" smtClean="0"/>
              <a:t>有効。</a:t>
            </a:r>
            <a:endParaRPr kumimoji="1" lang="ja-JP" altLang="en-US" dirty="0"/>
          </a:p>
        </p:txBody>
      </p:sp>
      <p:sp>
        <p:nvSpPr>
          <p:cNvPr id="5" name="フッター プレースホルダー 4"/>
          <p:cNvSpPr>
            <a:spLocks noGrp="1"/>
          </p:cNvSpPr>
          <p:nvPr>
            <p:ph type="ftr" sz="quarter" idx="10"/>
          </p:nvPr>
        </p:nvSpPr>
        <p:spPr/>
        <p:txBody>
          <a:bodyPr/>
          <a:lstStyle/>
          <a:p>
            <a:pPr defTabSz="466755">
              <a:defRPr/>
            </a:pPr>
            <a:endParaRPr kumimoji="1" lang="ja-JP" altLang="en-US">
              <a:solidFill>
                <a:prstClr val="black"/>
              </a:solidFill>
              <a:latin typeface="游ゴシック" panose="020F0502020204030204"/>
              <a:ea typeface="游ゴシック" panose="020B0400000000000000" pitchFamily="50" charset="-128"/>
            </a:endParaRPr>
          </a:p>
        </p:txBody>
      </p:sp>
      <p:sp>
        <p:nvSpPr>
          <p:cNvPr id="6" name="スライド番号プレースホルダー 5"/>
          <p:cNvSpPr>
            <a:spLocks noGrp="1"/>
          </p:cNvSpPr>
          <p:nvPr>
            <p:ph type="sldNum" sz="quarter" idx="11"/>
          </p:nvPr>
        </p:nvSpPr>
        <p:spPr/>
        <p:txBody>
          <a:bodyPr/>
          <a:lstStyle/>
          <a:p>
            <a:pPr defTabSz="466755">
              <a:defRPr/>
            </a:pPr>
            <a:r>
              <a:rPr kumimoji="1" lang="en-US" altLang="ja-JP" dirty="0" smtClean="0">
                <a:solidFill>
                  <a:prstClr val="black"/>
                </a:solidFill>
                <a:latin typeface="游ゴシック" panose="020F0502020204030204"/>
                <a:ea typeface="游ゴシック" panose="020B0400000000000000" pitchFamily="50" charset="-128"/>
              </a:rPr>
              <a:t>5</a:t>
            </a:r>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4807832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39713" y="984250"/>
            <a:ext cx="6351587" cy="3573463"/>
          </a:xfrm>
        </p:spPr>
      </p:sp>
      <p:sp>
        <p:nvSpPr>
          <p:cNvPr id="3" name="ノート プレースホルダー 2"/>
          <p:cNvSpPr>
            <a:spLocks noGrp="1"/>
          </p:cNvSpPr>
          <p:nvPr>
            <p:ph type="body" idx="1"/>
          </p:nvPr>
        </p:nvSpPr>
        <p:spPr>
          <a:xfrm>
            <a:off x="158567" y="5094000"/>
            <a:ext cx="6269464" cy="5523492"/>
          </a:xfrm>
        </p:spPr>
        <p:txBody>
          <a:bodyPr/>
          <a:lstStyle/>
          <a:p>
            <a:r>
              <a:rPr lang="en-US" altLang="ja-JP" sz="1000" dirty="0"/>
              <a:t>【</a:t>
            </a:r>
            <a:r>
              <a:rPr lang="ja-JP" altLang="en-US" sz="1000" dirty="0"/>
              <a:t>補足説明</a:t>
            </a:r>
            <a:r>
              <a:rPr lang="en-US" altLang="ja-JP" sz="1000" dirty="0"/>
              <a:t>】</a:t>
            </a:r>
            <a:endParaRPr lang="en-US" altLang="ja-JP" sz="1000" dirty="0">
              <a:latin typeface="ＭＳ ゴシック" panose="020B0609070205080204" pitchFamily="49" charset="-128"/>
              <a:ea typeface="ＭＳ ゴシック" panose="020B0609070205080204" pitchFamily="49" charset="-128"/>
            </a:endParaRPr>
          </a:p>
          <a:p>
            <a:r>
              <a:rPr kumimoji="1" lang="ja-JP" altLang="en-US" dirty="0" smtClean="0"/>
              <a:t>・</a:t>
            </a:r>
            <a:r>
              <a:rPr lang="ja-JP" altLang="en-US" dirty="0" smtClean="0"/>
              <a:t>自主</a:t>
            </a:r>
            <a:r>
              <a:rPr lang="ja-JP" altLang="en-US" dirty="0"/>
              <a:t>防災組織等において、計画に基づく防災活動についてメンバーの理解が十分に得られており、実際に防災活動を実施できる体制にある場合には、自主防災組織等の役員等が、共同して計画提案を行うことも可能です</a:t>
            </a:r>
            <a:r>
              <a:rPr lang="ja-JP" altLang="en-US" dirty="0" smtClean="0"/>
              <a:t>。</a:t>
            </a:r>
            <a:endParaRPr lang="en-US" altLang="ja-JP" dirty="0" smtClean="0"/>
          </a:p>
          <a:p>
            <a:r>
              <a:rPr kumimoji="1" lang="ja-JP" altLang="en-US" dirty="0" smtClean="0"/>
              <a:t>・</a:t>
            </a:r>
            <a:r>
              <a:rPr lang="ja-JP" altLang="en-US" dirty="0"/>
              <a:t>なお、計画提案に当たっては、当該地区の地区居住者等であることを証明するために住民票、法人の登記事項証明書等が必要になります（災害対策基本法施行規則第１条）</a:t>
            </a:r>
            <a:r>
              <a:rPr lang="ja-JP" altLang="en-US" dirty="0" smtClean="0"/>
              <a:t>。</a:t>
            </a:r>
            <a:endParaRPr lang="en-US" altLang="ja-JP" dirty="0" smtClean="0"/>
          </a:p>
          <a:p>
            <a:endParaRPr kumimoji="1" lang="ja-JP" altLang="en-US" dirty="0"/>
          </a:p>
        </p:txBody>
      </p:sp>
      <p:sp>
        <p:nvSpPr>
          <p:cNvPr id="5" name="フッター プレースホルダー 4"/>
          <p:cNvSpPr>
            <a:spLocks noGrp="1"/>
          </p:cNvSpPr>
          <p:nvPr>
            <p:ph type="ftr" sz="quarter" idx="10"/>
          </p:nvPr>
        </p:nvSpPr>
        <p:spPr/>
        <p:txBody>
          <a:bodyPr/>
          <a:lstStyle/>
          <a:p>
            <a:pPr defTabSz="466755">
              <a:defRPr/>
            </a:pPr>
            <a:endParaRPr kumimoji="1" lang="ja-JP" altLang="en-US">
              <a:solidFill>
                <a:prstClr val="black"/>
              </a:solidFill>
              <a:latin typeface="游ゴシック" panose="020F0502020204030204"/>
              <a:ea typeface="游ゴシック" panose="020B0400000000000000" pitchFamily="50" charset="-128"/>
            </a:endParaRPr>
          </a:p>
        </p:txBody>
      </p:sp>
      <p:sp>
        <p:nvSpPr>
          <p:cNvPr id="6" name="スライド番号プレースホルダー 5"/>
          <p:cNvSpPr>
            <a:spLocks noGrp="1"/>
          </p:cNvSpPr>
          <p:nvPr>
            <p:ph type="sldNum" sz="quarter" idx="11"/>
          </p:nvPr>
        </p:nvSpPr>
        <p:spPr/>
        <p:txBody>
          <a:bodyPr/>
          <a:lstStyle/>
          <a:p>
            <a:pPr defTabSz="466755">
              <a:defRPr/>
            </a:pPr>
            <a:r>
              <a:rPr kumimoji="1" lang="en-US" altLang="ja-JP" dirty="0" smtClean="0">
                <a:solidFill>
                  <a:prstClr val="black"/>
                </a:solidFill>
                <a:latin typeface="游ゴシック" panose="020F0502020204030204"/>
                <a:ea typeface="游ゴシック" panose="020B0400000000000000" pitchFamily="50" charset="-128"/>
              </a:rPr>
              <a:t>6</a:t>
            </a:r>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0206674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CCF02476-7390-4637-98E0-650D2ABD6C78}" type="datetime1">
              <a:rPr kumimoji="1" lang="ja-JP" altLang="en-US" smtClean="0"/>
              <a:t>2021/2/3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4DBB14-030C-4156-ACDB-9516FB98478F}" type="slidenum">
              <a:rPr kumimoji="1" lang="ja-JP" altLang="en-US" smtClean="0"/>
              <a:t>‹#›</a:t>
            </a:fld>
            <a:endParaRPr kumimoji="1" lang="ja-JP" altLang="en-US"/>
          </a:p>
        </p:txBody>
      </p:sp>
    </p:spTree>
    <p:extLst>
      <p:ext uri="{BB962C8B-B14F-4D97-AF65-F5344CB8AC3E}">
        <p14:creationId xmlns:p14="http://schemas.microsoft.com/office/powerpoint/2010/main" val="4555679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8F84153-7DD7-4F01-8E31-C46E086DF9FB}" type="datetime1">
              <a:rPr kumimoji="1" lang="ja-JP" altLang="en-US" smtClean="0"/>
              <a:t>2021/2/3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4DBB14-030C-4156-ACDB-9516FB98478F}" type="slidenum">
              <a:rPr kumimoji="1" lang="ja-JP" altLang="en-US" smtClean="0"/>
              <a:t>‹#›</a:t>
            </a:fld>
            <a:endParaRPr kumimoji="1" lang="ja-JP" altLang="en-US"/>
          </a:p>
        </p:txBody>
      </p:sp>
    </p:spTree>
    <p:extLst>
      <p:ext uri="{BB962C8B-B14F-4D97-AF65-F5344CB8AC3E}">
        <p14:creationId xmlns:p14="http://schemas.microsoft.com/office/powerpoint/2010/main" val="3575300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F9602EB-ACA5-4D2D-8A7D-E4462C7F93A7}" type="datetime1">
              <a:rPr kumimoji="1" lang="ja-JP" altLang="en-US" smtClean="0"/>
              <a:t>2021/2/3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4DBB14-030C-4156-ACDB-9516FB98478F}" type="slidenum">
              <a:rPr kumimoji="1" lang="ja-JP" altLang="en-US" smtClean="0"/>
              <a:t>‹#›</a:t>
            </a:fld>
            <a:endParaRPr kumimoji="1" lang="ja-JP" altLang="en-US"/>
          </a:p>
        </p:txBody>
      </p:sp>
    </p:spTree>
    <p:extLst>
      <p:ext uri="{BB962C8B-B14F-4D97-AF65-F5344CB8AC3E}">
        <p14:creationId xmlns:p14="http://schemas.microsoft.com/office/powerpoint/2010/main" val="9137829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セクション見出し">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3F376354-C1CC-44FA-8010-C16429120441}"/>
              </a:ext>
            </a:extLst>
          </p:cNvPr>
          <p:cNvSpPr/>
          <p:nvPr userDrawn="1"/>
        </p:nvSpPr>
        <p:spPr>
          <a:xfrm>
            <a:off x="232229" y="159657"/>
            <a:ext cx="11708191" cy="651691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2" name="Title 1"/>
          <p:cNvSpPr>
            <a:spLocks noGrp="1"/>
          </p:cNvSpPr>
          <p:nvPr>
            <p:ph type="title"/>
          </p:nvPr>
        </p:nvSpPr>
        <p:spPr>
          <a:xfrm>
            <a:off x="828523" y="1550082"/>
            <a:ext cx="10515600" cy="2513918"/>
          </a:xfrm>
          <a:prstGeom prst="rect">
            <a:avLst/>
          </a:prstGeom>
        </p:spPr>
        <p:txBody>
          <a:bodyPr anchor="b">
            <a:normAutofit/>
          </a:bodyPr>
          <a:lstStyle>
            <a:lvl1pPr algn="ctr">
              <a:defRPr sz="5400">
                <a:latin typeface="ＭＳ ゴシック" panose="020B0609070205080204" pitchFamily="49" charset="-128"/>
                <a:ea typeface="ＭＳ ゴシック" panose="020B0609070205080204" pitchFamily="49" charset="-128"/>
              </a:defRPr>
            </a:lvl1pPr>
          </a:lstStyle>
          <a:p>
            <a:r>
              <a:rPr lang="ja-JP" altLang="en-US"/>
              <a:t>マスター タイトルの書式設定</a:t>
            </a:r>
            <a:endParaRPr lang="en-US"/>
          </a:p>
        </p:txBody>
      </p:sp>
      <p:sp>
        <p:nvSpPr>
          <p:cNvPr id="8" name="正方形/長方形 7">
            <a:extLst>
              <a:ext uri="{FF2B5EF4-FFF2-40B4-BE49-F238E27FC236}">
                <a16:creationId xmlns:a16="http://schemas.microsoft.com/office/drawing/2014/main" id="{063C3407-5301-48D5-9F86-3F8F09C086D3}"/>
              </a:ext>
            </a:extLst>
          </p:cNvPr>
          <p:cNvSpPr/>
          <p:nvPr userDrawn="1"/>
        </p:nvSpPr>
        <p:spPr>
          <a:xfrm>
            <a:off x="828523" y="4557486"/>
            <a:ext cx="105156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Tree>
    <p:extLst>
      <p:ext uri="{BB962C8B-B14F-4D97-AF65-F5344CB8AC3E}">
        <p14:creationId xmlns:p14="http://schemas.microsoft.com/office/powerpoint/2010/main" val="31710928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タイトルとコンテンツ">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AF9C48F9-D698-4017-9A11-304778DF7FF5}"/>
              </a:ext>
            </a:extLst>
          </p:cNvPr>
          <p:cNvSpPr>
            <a:spLocks noGrp="1"/>
          </p:cNvSpPr>
          <p:nvPr>
            <p:ph type="sldNum" sz="quarter" idx="12"/>
          </p:nvPr>
        </p:nvSpPr>
        <p:spPr>
          <a:xfrm>
            <a:off x="9448800" y="6492876"/>
            <a:ext cx="2743200" cy="365125"/>
          </a:xfrm>
          <a:prstGeom prst="rect">
            <a:avLst/>
          </a:prstGeom>
        </p:spPr>
        <p:txBody>
          <a:bodyPr/>
          <a:lstStyle>
            <a:lvl1pPr algn="r">
              <a:defRPr sz="1600">
                <a:solidFill>
                  <a:schemeClr val="tx1">
                    <a:lumMod val="75000"/>
                    <a:lumOff val="25000"/>
                  </a:schemeClr>
                </a:solidFill>
                <a:latin typeface="HGPｺﾞｼｯｸE" panose="020B0900000000000000" pitchFamily="50" charset="-128"/>
                <a:ea typeface="HGPｺﾞｼｯｸE" panose="020B0900000000000000" pitchFamily="50" charset="-128"/>
              </a:defRPr>
            </a:lvl1pPr>
          </a:lstStyle>
          <a:p>
            <a:fld id="{48C0FCB9-D989-46F1-965E-624BDAC7E129}" type="slidenum">
              <a:rPr kumimoji="1" lang="ja-JP" altLang="en-US" smtClean="0"/>
              <a:pPr/>
              <a:t>‹#›</a:t>
            </a:fld>
            <a:endParaRPr kumimoji="1" lang="ja-JP" altLang="en-US"/>
          </a:p>
        </p:txBody>
      </p:sp>
      <p:sp>
        <p:nvSpPr>
          <p:cNvPr id="8" name="正方形/長方形 7">
            <a:extLst>
              <a:ext uri="{FF2B5EF4-FFF2-40B4-BE49-F238E27FC236}">
                <a16:creationId xmlns:a16="http://schemas.microsoft.com/office/drawing/2014/main" id="{8F1C02F1-8491-4966-BF0D-929A5F991ABF}"/>
              </a:ext>
            </a:extLst>
          </p:cNvPr>
          <p:cNvSpPr/>
          <p:nvPr userDrawn="1"/>
        </p:nvSpPr>
        <p:spPr>
          <a:xfrm>
            <a:off x="0" y="0"/>
            <a:ext cx="12192000" cy="6858000"/>
          </a:xfrm>
          <a:prstGeom prst="rect">
            <a:avLst/>
          </a:prstGeom>
          <a:solidFill>
            <a:srgbClr val="FFC3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9" name="正方形/長方形 8">
            <a:extLst>
              <a:ext uri="{FF2B5EF4-FFF2-40B4-BE49-F238E27FC236}">
                <a16:creationId xmlns:a16="http://schemas.microsoft.com/office/drawing/2014/main" id="{291F2353-37C4-4867-9574-9E6EA92223AB}"/>
              </a:ext>
            </a:extLst>
          </p:cNvPr>
          <p:cNvSpPr/>
          <p:nvPr userDrawn="1"/>
        </p:nvSpPr>
        <p:spPr>
          <a:xfrm>
            <a:off x="355600" y="825500"/>
            <a:ext cx="11480800" cy="5816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pic>
        <p:nvPicPr>
          <p:cNvPr id="10" name="Picture 4" descr="「ピクトグラム　フリー　ペン」の画像検索結果">
            <a:extLst>
              <a:ext uri="{FF2B5EF4-FFF2-40B4-BE49-F238E27FC236}">
                <a16:creationId xmlns:a16="http://schemas.microsoft.com/office/drawing/2014/main" id="{404DB53B-6D2D-44B9-975F-F6598F6B9DD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1061" y="-43312"/>
            <a:ext cx="1186968" cy="890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52977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セクション見出し">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3F376354-C1CC-44FA-8010-C16429120441}"/>
              </a:ext>
            </a:extLst>
          </p:cNvPr>
          <p:cNvSpPr/>
          <p:nvPr userDrawn="1"/>
        </p:nvSpPr>
        <p:spPr>
          <a:xfrm>
            <a:off x="232229" y="159657"/>
            <a:ext cx="11708191" cy="651691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2" name="Title 1"/>
          <p:cNvSpPr>
            <a:spLocks noGrp="1"/>
          </p:cNvSpPr>
          <p:nvPr>
            <p:ph type="title"/>
          </p:nvPr>
        </p:nvSpPr>
        <p:spPr>
          <a:xfrm>
            <a:off x="828523" y="1550082"/>
            <a:ext cx="10515600" cy="2513918"/>
          </a:xfrm>
          <a:prstGeom prst="rect">
            <a:avLst/>
          </a:prstGeom>
        </p:spPr>
        <p:txBody>
          <a:bodyPr anchor="b">
            <a:normAutofit/>
          </a:bodyPr>
          <a:lstStyle>
            <a:lvl1pPr algn="ctr">
              <a:defRPr sz="5400">
                <a:latin typeface="ＭＳ ゴシック" panose="020B0609070205080204" pitchFamily="49" charset="-128"/>
                <a:ea typeface="ＭＳ ゴシック" panose="020B0609070205080204" pitchFamily="49" charset="-128"/>
              </a:defRPr>
            </a:lvl1pPr>
          </a:lstStyle>
          <a:p>
            <a:r>
              <a:rPr lang="ja-JP" altLang="en-US"/>
              <a:t>マスター タイトルの書式設定</a:t>
            </a:r>
            <a:endParaRPr lang="en-US"/>
          </a:p>
        </p:txBody>
      </p:sp>
      <p:sp>
        <p:nvSpPr>
          <p:cNvPr id="8" name="正方形/長方形 7">
            <a:extLst>
              <a:ext uri="{FF2B5EF4-FFF2-40B4-BE49-F238E27FC236}">
                <a16:creationId xmlns:a16="http://schemas.microsoft.com/office/drawing/2014/main" id="{063C3407-5301-48D5-9F86-3F8F09C086D3}"/>
              </a:ext>
            </a:extLst>
          </p:cNvPr>
          <p:cNvSpPr/>
          <p:nvPr userDrawn="1"/>
        </p:nvSpPr>
        <p:spPr>
          <a:xfrm>
            <a:off x="828523" y="4557486"/>
            <a:ext cx="105156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Tree>
    <p:extLst>
      <p:ext uri="{BB962C8B-B14F-4D97-AF65-F5344CB8AC3E}">
        <p14:creationId xmlns:p14="http://schemas.microsoft.com/office/powerpoint/2010/main" val="1402184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白紙">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670986B2-6758-4928-96D8-72A900488FB8}"/>
              </a:ext>
            </a:extLst>
          </p:cNvPr>
          <p:cNvSpPr>
            <a:spLocks noGrp="1"/>
          </p:cNvSpPr>
          <p:nvPr>
            <p:ph type="sldNum" sz="quarter" idx="12"/>
          </p:nvPr>
        </p:nvSpPr>
        <p:spPr>
          <a:xfrm>
            <a:off x="9448800" y="6492876"/>
            <a:ext cx="2743200" cy="365125"/>
          </a:xfrm>
          <a:prstGeom prst="rect">
            <a:avLst/>
          </a:prstGeom>
        </p:spPr>
        <p:txBody>
          <a:bodyPr/>
          <a:lstStyle>
            <a:lvl1pPr algn="r">
              <a:defRPr sz="1600">
                <a:solidFill>
                  <a:schemeClr val="tx1">
                    <a:lumMod val="75000"/>
                    <a:lumOff val="25000"/>
                  </a:schemeClr>
                </a:solidFill>
                <a:latin typeface="HGPｺﾞｼｯｸE" panose="020B0900000000000000" pitchFamily="50" charset="-128"/>
                <a:ea typeface="HGPｺﾞｼｯｸE" panose="020B0900000000000000" pitchFamily="50" charset="-128"/>
              </a:defRPr>
            </a:lvl1pPr>
          </a:lstStyle>
          <a:p>
            <a:fld id="{48C0FCB9-D989-46F1-965E-624BDAC7E129}" type="slidenum">
              <a:rPr kumimoji="1" lang="ja-JP" altLang="en-US" smtClean="0"/>
              <a:pPr/>
              <a:t>‹#›</a:t>
            </a:fld>
            <a:endParaRPr kumimoji="1" lang="ja-JP" altLang="en-US"/>
          </a:p>
        </p:txBody>
      </p:sp>
      <p:sp>
        <p:nvSpPr>
          <p:cNvPr id="2" name="四角形: 角を丸くする 1">
            <a:extLst>
              <a:ext uri="{FF2B5EF4-FFF2-40B4-BE49-F238E27FC236}">
                <a16:creationId xmlns:a16="http://schemas.microsoft.com/office/drawing/2014/main" id="{150C7320-175F-477A-9123-FAA5BC77DEC6}"/>
              </a:ext>
            </a:extLst>
          </p:cNvPr>
          <p:cNvSpPr/>
          <p:nvPr userDrawn="1"/>
        </p:nvSpPr>
        <p:spPr>
          <a:xfrm>
            <a:off x="575734" y="431801"/>
            <a:ext cx="11040533" cy="6061075"/>
          </a:xfrm>
          <a:prstGeom prst="roundRect">
            <a:avLst>
              <a:gd name="adj" fmla="val 4514"/>
            </a:avLst>
          </a:prstGeom>
          <a:solidFill>
            <a:schemeClr val="bg1"/>
          </a:solidFill>
          <a:ln w="38100">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Tree>
    <p:extLst>
      <p:ext uri="{BB962C8B-B14F-4D97-AF65-F5344CB8AC3E}">
        <p14:creationId xmlns:p14="http://schemas.microsoft.com/office/powerpoint/2010/main" val="28818702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セクション見出し">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3F376354-C1CC-44FA-8010-C16429120441}"/>
              </a:ext>
            </a:extLst>
          </p:cNvPr>
          <p:cNvSpPr/>
          <p:nvPr userDrawn="1"/>
        </p:nvSpPr>
        <p:spPr>
          <a:xfrm>
            <a:off x="232229" y="159657"/>
            <a:ext cx="11708191" cy="651691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2" name="Title 1"/>
          <p:cNvSpPr>
            <a:spLocks noGrp="1"/>
          </p:cNvSpPr>
          <p:nvPr>
            <p:ph type="title"/>
          </p:nvPr>
        </p:nvSpPr>
        <p:spPr>
          <a:xfrm>
            <a:off x="828523" y="1550082"/>
            <a:ext cx="10515600" cy="2513918"/>
          </a:xfrm>
          <a:prstGeom prst="rect">
            <a:avLst/>
          </a:prstGeom>
        </p:spPr>
        <p:txBody>
          <a:bodyPr anchor="b">
            <a:normAutofit/>
          </a:bodyPr>
          <a:lstStyle>
            <a:lvl1pPr algn="ctr">
              <a:defRPr sz="5400">
                <a:latin typeface="ＭＳ ゴシック" panose="020B0609070205080204" pitchFamily="49" charset="-128"/>
                <a:ea typeface="ＭＳ ゴシック" panose="020B0609070205080204" pitchFamily="49" charset="-128"/>
              </a:defRPr>
            </a:lvl1pPr>
          </a:lstStyle>
          <a:p>
            <a:r>
              <a:rPr lang="ja-JP" altLang="en-US"/>
              <a:t>マスター タイトルの書式設定</a:t>
            </a:r>
            <a:endParaRPr lang="en-US"/>
          </a:p>
        </p:txBody>
      </p:sp>
      <p:sp>
        <p:nvSpPr>
          <p:cNvPr id="8" name="正方形/長方形 7">
            <a:extLst>
              <a:ext uri="{FF2B5EF4-FFF2-40B4-BE49-F238E27FC236}">
                <a16:creationId xmlns:a16="http://schemas.microsoft.com/office/drawing/2014/main" id="{063C3407-5301-48D5-9F86-3F8F09C086D3}"/>
              </a:ext>
            </a:extLst>
          </p:cNvPr>
          <p:cNvSpPr/>
          <p:nvPr userDrawn="1"/>
        </p:nvSpPr>
        <p:spPr>
          <a:xfrm>
            <a:off x="828523" y="4557486"/>
            <a:ext cx="105156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Tree>
    <p:extLst>
      <p:ext uri="{BB962C8B-B14F-4D97-AF65-F5344CB8AC3E}">
        <p14:creationId xmlns:p14="http://schemas.microsoft.com/office/powerpoint/2010/main" val="39120184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セクション見出し">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3F376354-C1CC-44FA-8010-C16429120441}"/>
              </a:ext>
            </a:extLst>
          </p:cNvPr>
          <p:cNvSpPr/>
          <p:nvPr userDrawn="1"/>
        </p:nvSpPr>
        <p:spPr>
          <a:xfrm>
            <a:off x="232229" y="159657"/>
            <a:ext cx="11708191" cy="651691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2" name="Title 1"/>
          <p:cNvSpPr>
            <a:spLocks noGrp="1"/>
          </p:cNvSpPr>
          <p:nvPr>
            <p:ph type="title"/>
          </p:nvPr>
        </p:nvSpPr>
        <p:spPr>
          <a:xfrm>
            <a:off x="828523" y="1550082"/>
            <a:ext cx="10515600" cy="2513918"/>
          </a:xfrm>
          <a:prstGeom prst="rect">
            <a:avLst/>
          </a:prstGeom>
        </p:spPr>
        <p:txBody>
          <a:bodyPr anchor="b">
            <a:normAutofit/>
          </a:bodyPr>
          <a:lstStyle>
            <a:lvl1pPr algn="ctr">
              <a:defRPr sz="5400">
                <a:latin typeface="ＭＳ ゴシック" panose="020B0609070205080204" pitchFamily="49" charset="-128"/>
                <a:ea typeface="ＭＳ ゴシック" panose="020B0609070205080204" pitchFamily="49" charset="-128"/>
              </a:defRPr>
            </a:lvl1pPr>
          </a:lstStyle>
          <a:p>
            <a:r>
              <a:rPr lang="ja-JP" altLang="en-US"/>
              <a:t>マスター タイトルの書式設定</a:t>
            </a:r>
            <a:endParaRPr lang="en-US"/>
          </a:p>
        </p:txBody>
      </p:sp>
      <p:sp>
        <p:nvSpPr>
          <p:cNvPr id="8" name="正方形/長方形 7">
            <a:extLst>
              <a:ext uri="{FF2B5EF4-FFF2-40B4-BE49-F238E27FC236}">
                <a16:creationId xmlns:a16="http://schemas.microsoft.com/office/drawing/2014/main" id="{063C3407-5301-48D5-9F86-3F8F09C086D3}"/>
              </a:ext>
            </a:extLst>
          </p:cNvPr>
          <p:cNvSpPr/>
          <p:nvPr userDrawn="1"/>
        </p:nvSpPr>
        <p:spPr>
          <a:xfrm>
            <a:off x="828523" y="4557486"/>
            <a:ext cx="105156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Tree>
    <p:extLst>
      <p:ext uri="{BB962C8B-B14F-4D97-AF65-F5344CB8AC3E}">
        <p14:creationId xmlns:p14="http://schemas.microsoft.com/office/powerpoint/2010/main" val="12928693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セクション見出し">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3F376354-C1CC-44FA-8010-C16429120441}"/>
              </a:ext>
            </a:extLst>
          </p:cNvPr>
          <p:cNvSpPr/>
          <p:nvPr userDrawn="1"/>
        </p:nvSpPr>
        <p:spPr>
          <a:xfrm>
            <a:off x="232229" y="159657"/>
            <a:ext cx="11708191" cy="651691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2" name="Title 1"/>
          <p:cNvSpPr>
            <a:spLocks noGrp="1"/>
          </p:cNvSpPr>
          <p:nvPr>
            <p:ph type="title"/>
          </p:nvPr>
        </p:nvSpPr>
        <p:spPr>
          <a:xfrm>
            <a:off x="828523" y="1550082"/>
            <a:ext cx="10515600" cy="2513918"/>
          </a:xfrm>
          <a:prstGeom prst="rect">
            <a:avLst/>
          </a:prstGeom>
        </p:spPr>
        <p:txBody>
          <a:bodyPr anchor="b">
            <a:normAutofit/>
          </a:bodyPr>
          <a:lstStyle>
            <a:lvl1pPr algn="ctr">
              <a:defRPr sz="5400">
                <a:latin typeface="ＭＳ ゴシック" panose="020B0609070205080204" pitchFamily="49" charset="-128"/>
                <a:ea typeface="ＭＳ ゴシック" panose="020B0609070205080204" pitchFamily="49" charset="-128"/>
              </a:defRPr>
            </a:lvl1pPr>
          </a:lstStyle>
          <a:p>
            <a:r>
              <a:rPr lang="ja-JP" altLang="en-US"/>
              <a:t>マスター タイトルの書式設定</a:t>
            </a:r>
            <a:endParaRPr lang="en-US"/>
          </a:p>
        </p:txBody>
      </p:sp>
      <p:sp>
        <p:nvSpPr>
          <p:cNvPr id="8" name="正方形/長方形 7">
            <a:extLst>
              <a:ext uri="{FF2B5EF4-FFF2-40B4-BE49-F238E27FC236}">
                <a16:creationId xmlns:a16="http://schemas.microsoft.com/office/drawing/2014/main" id="{063C3407-5301-48D5-9F86-3F8F09C086D3}"/>
              </a:ext>
            </a:extLst>
          </p:cNvPr>
          <p:cNvSpPr/>
          <p:nvPr userDrawn="1"/>
        </p:nvSpPr>
        <p:spPr>
          <a:xfrm>
            <a:off x="828523" y="4557486"/>
            <a:ext cx="105156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Tree>
    <p:extLst>
      <p:ext uri="{BB962C8B-B14F-4D97-AF65-F5344CB8AC3E}">
        <p14:creationId xmlns:p14="http://schemas.microsoft.com/office/powerpoint/2010/main" val="5611682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セクション見出し">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3F376354-C1CC-44FA-8010-C16429120441}"/>
              </a:ext>
            </a:extLst>
          </p:cNvPr>
          <p:cNvSpPr/>
          <p:nvPr userDrawn="1"/>
        </p:nvSpPr>
        <p:spPr>
          <a:xfrm>
            <a:off x="232229" y="159657"/>
            <a:ext cx="11708191" cy="651691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2" name="Title 1"/>
          <p:cNvSpPr>
            <a:spLocks noGrp="1"/>
          </p:cNvSpPr>
          <p:nvPr>
            <p:ph type="title"/>
          </p:nvPr>
        </p:nvSpPr>
        <p:spPr>
          <a:xfrm>
            <a:off x="828523" y="1550082"/>
            <a:ext cx="10515600" cy="2513918"/>
          </a:xfrm>
          <a:prstGeom prst="rect">
            <a:avLst/>
          </a:prstGeom>
        </p:spPr>
        <p:txBody>
          <a:bodyPr anchor="b">
            <a:normAutofit/>
          </a:bodyPr>
          <a:lstStyle>
            <a:lvl1pPr algn="ctr">
              <a:defRPr sz="5400">
                <a:latin typeface="ＭＳ ゴシック" panose="020B0609070205080204" pitchFamily="49" charset="-128"/>
                <a:ea typeface="ＭＳ ゴシック" panose="020B0609070205080204" pitchFamily="49" charset="-128"/>
              </a:defRPr>
            </a:lvl1pPr>
          </a:lstStyle>
          <a:p>
            <a:r>
              <a:rPr lang="ja-JP" altLang="en-US"/>
              <a:t>マスター タイトルの書式設定</a:t>
            </a:r>
            <a:endParaRPr lang="en-US"/>
          </a:p>
        </p:txBody>
      </p:sp>
      <p:sp>
        <p:nvSpPr>
          <p:cNvPr id="8" name="正方形/長方形 7">
            <a:extLst>
              <a:ext uri="{FF2B5EF4-FFF2-40B4-BE49-F238E27FC236}">
                <a16:creationId xmlns:a16="http://schemas.microsoft.com/office/drawing/2014/main" id="{063C3407-5301-48D5-9F86-3F8F09C086D3}"/>
              </a:ext>
            </a:extLst>
          </p:cNvPr>
          <p:cNvSpPr/>
          <p:nvPr userDrawn="1"/>
        </p:nvSpPr>
        <p:spPr>
          <a:xfrm>
            <a:off x="828523" y="4557486"/>
            <a:ext cx="105156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Tree>
    <p:extLst>
      <p:ext uri="{BB962C8B-B14F-4D97-AF65-F5344CB8AC3E}">
        <p14:creationId xmlns:p14="http://schemas.microsoft.com/office/powerpoint/2010/main" val="3945460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1153431-7E4C-489E-AAB9-54031FAA49D9}" type="datetime1">
              <a:rPr kumimoji="1" lang="ja-JP" altLang="en-US" smtClean="0"/>
              <a:t>2021/2/3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4DBB14-030C-4156-ACDB-9516FB98478F}" type="slidenum">
              <a:rPr kumimoji="1" lang="ja-JP" altLang="en-US" smtClean="0"/>
              <a:t>‹#›</a:t>
            </a:fld>
            <a:endParaRPr kumimoji="1" lang="ja-JP" altLang="en-US"/>
          </a:p>
        </p:txBody>
      </p:sp>
    </p:spTree>
    <p:extLst>
      <p:ext uri="{BB962C8B-B14F-4D97-AF65-F5344CB8AC3E}">
        <p14:creationId xmlns:p14="http://schemas.microsoft.com/office/powerpoint/2010/main" val="3225649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_セクション見出し">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3F376354-C1CC-44FA-8010-C16429120441}"/>
              </a:ext>
            </a:extLst>
          </p:cNvPr>
          <p:cNvSpPr/>
          <p:nvPr userDrawn="1"/>
        </p:nvSpPr>
        <p:spPr>
          <a:xfrm>
            <a:off x="232229" y="159657"/>
            <a:ext cx="11708191" cy="651691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2" name="Title 1"/>
          <p:cNvSpPr>
            <a:spLocks noGrp="1"/>
          </p:cNvSpPr>
          <p:nvPr>
            <p:ph type="title"/>
          </p:nvPr>
        </p:nvSpPr>
        <p:spPr>
          <a:xfrm>
            <a:off x="828523" y="1550082"/>
            <a:ext cx="10515600" cy="2513918"/>
          </a:xfrm>
          <a:prstGeom prst="rect">
            <a:avLst/>
          </a:prstGeom>
        </p:spPr>
        <p:txBody>
          <a:bodyPr anchor="b">
            <a:normAutofit/>
          </a:bodyPr>
          <a:lstStyle>
            <a:lvl1pPr algn="ctr">
              <a:defRPr sz="5400">
                <a:latin typeface="ＭＳ ゴシック" panose="020B0609070205080204" pitchFamily="49" charset="-128"/>
                <a:ea typeface="ＭＳ ゴシック" panose="020B0609070205080204" pitchFamily="49" charset="-128"/>
              </a:defRPr>
            </a:lvl1pPr>
          </a:lstStyle>
          <a:p>
            <a:r>
              <a:rPr lang="ja-JP" altLang="en-US"/>
              <a:t>マスター タイトルの書式設定</a:t>
            </a:r>
            <a:endParaRPr lang="en-US"/>
          </a:p>
        </p:txBody>
      </p:sp>
      <p:sp>
        <p:nvSpPr>
          <p:cNvPr id="8" name="正方形/長方形 7">
            <a:extLst>
              <a:ext uri="{FF2B5EF4-FFF2-40B4-BE49-F238E27FC236}">
                <a16:creationId xmlns:a16="http://schemas.microsoft.com/office/drawing/2014/main" id="{063C3407-5301-48D5-9F86-3F8F09C086D3}"/>
              </a:ext>
            </a:extLst>
          </p:cNvPr>
          <p:cNvSpPr/>
          <p:nvPr userDrawn="1"/>
        </p:nvSpPr>
        <p:spPr>
          <a:xfrm>
            <a:off x="828523" y="4557486"/>
            <a:ext cx="105156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Tree>
    <p:extLst>
      <p:ext uri="{BB962C8B-B14F-4D97-AF65-F5344CB8AC3E}">
        <p14:creationId xmlns:p14="http://schemas.microsoft.com/office/powerpoint/2010/main" val="2239667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9_セクション見出し">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3F376354-C1CC-44FA-8010-C16429120441}"/>
              </a:ext>
            </a:extLst>
          </p:cNvPr>
          <p:cNvSpPr/>
          <p:nvPr userDrawn="1"/>
        </p:nvSpPr>
        <p:spPr>
          <a:xfrm>
            <a:off x="232229" y="159657"/>
            <a:ext cx="11708191" cy="651691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2" name="Title 1"/>
          <p:cNvSpPr>
            <a:spLocks noGrp="1"/>
          </p:cNvSpPr>
          <p:nvPr>
            <p:ph type="title"/>
          </p:nvPr>
        </p:nvSpPr>
        <p:spPr>
          <a:xfrm>
            <a:off x="828523" y="1550082"/>
            <a:ext cx="10515600" cy="2513918"/>
          </a:xfrm>
          <a:prstGeom prst="rect">
            <a:avLst/>
          </a:prstGeom>
        </p:spPr>
        <p:txBody>
          <a:bodyPr anchor="b">
            <a:normAutofit/>
          </a:bodyPr>
          <a:lstStyle>
            <a:lvl1pPr algn="ctr">
              <a:defRPr sz="5400">
                <a:latin typeface="ＭＳ ゴシック" panose="020B0609070205080204" pitchFamily="49" charset="-128"/>
                <a:ea typeface="ＭＳ ゴシック" panose="020B0609070205080204" pitchFamily="49" charset="-128"/>
              </a:defRPr>
            </a:lvl1pPr>
          </a:lstStyle>
          <a:p>
            <a:r>
              <a:rPr lang="ja-JP" altLang="en-US"/>
              <a:t>マスター タイトルの書式設定</a:t>
            </a:r>
            <a:endParaRPr lang="en-US"/>
          </a:p>
        </p:txBody>
      </p:sp>
      <p:sp>
        <p:nvSpPr>
          <p:cNvPr id="8" name="正方形/長方形 7">
            <a:extLst>
              <a:ext uri="{FF2B5EF4-FFF2-40B4-BE49-F238E27FC236}">
                <a16:creationId xmlns:a16="http://schemas.microsoft.com/office/drawing/2014/main" id="{063C3407-5301-48D5-9F86-3F8F09C086D3}"/>
              </a:ext>
            </a:extLst>
          </p:cNvPr>
          <p:cNvSpPr/>
          <p:nvPr userDrawn="1"/>
        </p:nvSpPr>
        <p:spPr>
          <a:xfrm>
            <a:off x="828523" y="4557486"/>
            <a:ext cx="105156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Tree>
    <p:extLst>
      <p:ext uri="{BB962C8B-B14F-4D97-AF65-F5344CB8AC3E}">
        <p14:creationId xmlns:p14="http://schemas.microsoft.com/office/powerpoint/2010/main" val="36238104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a:prstGeom prst="rect">
            <a:avLst/>
          </a:prstGeom>
        </p:spPr>
        <p:txBody>
          <a:bodyPr anchor="b"/>
          <a:lstStyle>
            <a:lvl1pPr algn="ctr">
              <a:defRPr sz="6000"/>
            </a:lvl1pPr>
          </a:lstStyle>
          <a:p>
            <a:r>
              <a:rPr lang="ja-JP" altLang="en-US"/>
              <a:t>マスター タイトルの書式設定</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a:p>
        </p:txBody>
      </p:sp>
      <p:sp>
        <p:nvSpPr>
          <p:cNvPr id="4" name="Date Placeholder 3"/>
          <p:cNvSpPr>
            <a:spLocks noGrp="1"/>
          </p:cNvSpPr>
          <p:nvPr>
            <p:ph type="dt" sz="half" idx="10"/>
          </p:nvPr>
        </p:nvSpPr>
        <p:spPr/>
        <p:txBody>
          <a:bodyPr/>
          <a:lstStyle/>
          <a:p>
            <a:fld id="{37CC546B-3395-4F5E-BD59-CCD690F6BEF8}" type="datetime1">
              <a:rPr kumimoji="1" lang="ja-JP" altLang="en-US" smtClean="0"/>
              <a:t>2021/2/3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7" name="Slide Number Placeholder 5">
            <a:extLst>
              <a:ext uri="{FF2B5EF4-FFF2-40B4-BE49-F238E27FC236}">
                <a16:creationId xmlns:a16="http://schemas.microsoft.com/office/drawing/2014/main" id="{F126F7ED-BDC0-44DB-A17E-DE20B42858F1}"/>
              </a:ext>
            </a:extLst>
          </p:cNvPr>
          <p:cNvSpPr>
            <a:spLocks noGrp="1"/>
          </p:cNvSpPr>
          <p:nvPr>
            <p:ph type="sldNum" sz="quarter" idx="12"/>
          </p:nvPr>
        </p:nvSpPr>
        <p:spPr>
          <a:xfrm>
            <a:off x="9448800" y="6492876"/>
            <a:ext cx="2743200" cy="365125"/>
          </a:xfrm>
          <a:prstGeom prst="rect">
            <a:avLst/>
          </a:prstGeom>
        </p:spPr>
        <p:txBody>
          <a:bodyPr/>
          <a:lstStyle>
            <a:lvl1pPr>
              <a:defRPr sz="1400">
                <a:solidFill>
                  <a:schemeClr val="tx1">
                    <a:lumMod val="75000"/>
                    <a:lumOff val="25000"/>
                  </a:schemeClr>
                </a:solidFill>
                <a:latin typeface="HGPｺﾞｼｯｸE" panose="020B0900000000000000" pitchFamily="50" charset="-128"/>
                <a:ea typeface="HGPｺﾞｼｯｸE" panose="020B0900000000000000" pitchFamily="50" charset="-128"/>
              </a:defRPr>
            </a:lvl1pPr>
          </a:lstStyle>
          <a:p>
            <a:fld id="{48C0FCB9-D989-46F1-965E-624BDAC7E129}" type="slidenum">
              <a:rPr kumimoji="1" lang="ja-JP" altLang="en-US" smtClean="0"/>
              <a:pPr/>
              <a:t>‹#›</a:t>
            </a:fld>
            <a:endParaRPr kumimoji="1" lang="ja-JP" altLang="en-US"/>
          </a:p>
        </p:txBody>
      </p:sp>
    </p:spTree>
    <p:extLst>
      <p:ext uri="{BB962C8B-B14F-4D97-AF65-F5344CB8AC3E}">
        <p14:creationId xmlns:p14="http://schemas.microsoft.com/office/powerpoint/2010/main" val="19127465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0" y="-2697"/>
            <a:ext cx="12192000" cy="650083"/>
          </a:xfrm>
          <a:prstGeom prst="rect">
            <a:avLst/>
          </a:prstGeom>
          <a:solidFill>
            <a:srgbClr val="35A16B"/>
          </a:solidFill>
        </p:spPr>
        <p:txBody>
          <a:bodyPr>
            <a:noAutofit/>
          </a:bodyPr>
          <a:lstStyle>
            <a:lvl1pPr>
              <a:defRPr sz="3200" b="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defRPr>
            </a:lvl1pPr>
          </a:lstStyle>
          <a:p>
            <a:r>
              <a:rPr lang="ja-JP" altLang="en-US"/>
              <a:t>マスター タイトルの書式設定</a:t>
            </a:r>
            <a:endParaRPr lang="en-US"/>
          </a:p>
        </p:txBody>
      </p:sp>
      <p:sp>
        <p:nvSpPr>
          <p:cNvPr id="3" name="Content Placeholder 2"/>
          <p:cNvSpPr>
            <a:spLocks noGrp="1"/>
          </p:cNvSpPr>
          <p:nvPr>
            <p:ph idx="1" hasCustomPrompt="1"/>
          </p:nvPr>
        </p:nvSpPr>
        <p:spPr>
          <a:xfrm>
            <a:off x="546101" y="889000"/>
            <a:ext cx="11125199" cy="5969000"/>
          </a:xfrm>
        </p:spPr>
        <p:txBody>
          <a:bodyPr/>
          <a:lstStyle>
            <a:lvl1pPr marL="228600" indent="-228600">
              <a:buFont typeface="Wingdings" panose="05000000000000000000" pitchFamily="2" charset="2"/>
              <a:buChar char="l"/>
              <a:defRPr>
                <a:latin typeface="HGPｺﾞｼｯｸE" panose="020B0900000000000000" pitchFamily="50" charset="-128"/>
                <a:ea typeface="HGPｺﾞｼｯｸE" panose="020B0900000000000000" pitchFamily="50" charset="-128"/>
              </a:defRPr>
            </a:lvl1pPr>
            <a:lvl2pPr>
              <a:lnSpc>
                <a:spcPct val="120000"/>
              </a:lnSpc>
              <a:spcBef>
                <a:spcPts val="0"/>
              </a:spcBef>
              <a:defRPr>
                <a:latin typeface="ＭＳ ゴシック" panose="020B0609070205080204" pitchFamily="49" charset="-128"/>
                <a:ea typeface="ＭＳ ゴシック" panose="020B0609070205080204" pitchFamily="49" charset="-128"/>
              </a:defRPr>
            </a:lvl2pPr>
            <a:lvl3pPr>
              <a:lnSpc>
                <a:spcPct val="120000"/>
              </a:lnSpc>
              <a:spcBef>
                <a:spcPts val="0"/>
              </a:spcBef>
              <a:defRPr>
                <a:latin typeface="ＭＳ ゴシック" panose="020B0609070205080204" pitchFamily="49" charset="-128"/>
                <a:ea typeface="ＭＳ ゴシック" panose="020B0609070205080204" pitchFamily="49" charset="-128"/>
              </a:defRPr>
            </a:lvl3pPr>
            <a:lvl4pPr>
              <a:lnSpc>
                <a:spcPct val="120000"/>
              </a:lnSpc>
              <a:spcBef>
                <a:spcPts val="0"/>
              </a:spcBef>
              <a:defRPr>
                <a:latin typeface="ＭＳ ゴシック" panose="020B0609070205080204" pitchFamily="49" charset="-128"/>
                <a:ea typeface="ＭＳ ゴシック" panose="020B0609070205080204" pitchFamily="49" charset="-128"/>
              </a:defRPr>
            </a:lvl4pPr>
            <a:lvl5pPr>
              <a:lnSpc>
                <a:spcPct val="120000"/>
              </a:lnSpc>
              <a:spcBef>
                <a:spcPts val="0"/>
              </a:spcBef>
              <a:defRPr>
                <a:latin typeface="ＭＳ ゴシック" panose="020B0609070205080204" pitchFamily="49" charset="-128"/>
                <a:ea typeface="ＭＳ ゴシック" panose="020B0609070205080204" pitchFamily="49" charset="-128"/>
              </a:defRPr>
            </a:lvl5pPr>
          </a:lstStyle>
          <a:p>
            <a:pPr lvl="0"/>
            <a:r>
              <a:rPr lang="ja-JP" altLang="en-US"/>
              <a:t> 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BD8749AC-120A-49E8-B2BD-A471ABBF066A}" type="datetime1">
              <a:rPr kumimoji="1" lang="ja-JP" altLang="en-US" smtClean="0"/>
              <a:t>2021/2/3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9448800" y="6492876"/>
            <a:ext cx="2743200" cy="365125"/>
          </a:xfrm>
          <a:prstGeom prst="rect">
            <a:avLst/>
          </a:prstGeom>
        </p:spPr>
        <p:txBody>
          <a:bodyPr/>
          <a:lstStyle>
            <a:lvl1pPr algn="r">
              <a:defRPr sz="1600">
                <a:solidFill>
                  <a:schemeClr val="tx1">
                    <a:lumMod val="75000"/>
                    <a:lumOff val="25000"/>
                  </a:schemeClr>
                </a:solidFill>
                <a:latin typeface="HGPｺﾞｼｯｸE" panose="020B0900000000000000" pitchFamily="50" charset="-128"/>
                <a:ea typeface="HGPｺﾞｼｯｸE" panose="020B0900000000000000" pitchFamily="50" charset="-128"/>
              </a:defRPr>
            </a:lvl1pPr>
          </a:lstStyle>
          <a:p>
            <a:fld id="{48C0FCB9-D989-46F1-965E-624BDAC7E129}" type="slidenum">
              <a:rPr kumimoji="1" lang="ja-JP" altLang="en-US" smtClean="0"/>
              <a:pPr/>
              <a:t>‹#›</a:t>
            </a:fld>
            <a:endParaRPr kumimoji="1" lang="ja-JP" altLang="en-US"/>
          </a:p>
        </p:txBody>
      </p:sp>
    </p:spTree>
    <p:extLst>
      <p:ext uri="{BB962C8B-B14F-4D97-AF65-F5344CB8AC3E}">
        <p14:creationId xmlns:p14="http://schemas.microsoft.com/office/powerpoint/2010/main" val="6923647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1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0" y="-28575"/>
            <a:ext cx="12192000" cy="650083"/>
          </a:xfrm>
          <a:prstGeom prst="rect">
            <a:avLst/>
          </a:prstGeom>
          <a:solidFill>
            <a:schemeClr val="accent4">
              <a:lumMod val="75000"/>
            </a:schemeClr>
          </a:solidFill>
        </p:spPr>
        <p:txBody>
          <a:bodyPr lIns="288000">
            <a:noAutofit/>
          </a:bodyPr>
          <a:lstStyle>
            <a:lvl1pPr algn="l">
              <a:defRPr sz="3200" b="0">
                <a:solidFill>
                  <a:schemeClr val="tx1">
                    <a:lumMod val="75000"/>
                    <a:lumOff val="25000"/>
                  </a:schemeClr>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defRPr>
            </a:lvl1pPr>
          </a:lstStyle>
          <a:p>
            <a:r>
              <a:rPr lang="ja-JP" altLang="en-US"/>
              <a:t>マスター タイトルの書式設定</a:t>
            </a:r>
            <a:endParaRPr lang="en-US"/>
          </a:p>
        </p:txBody>
      </p:sp>
      <p:sp>
        <p:nvSpPr>
          <p:cNvPr id="3" name="Content Placeholder 2"/>
          <p:cNvSpPr>
            <a:spLocks noGrp="1"/>
          </p:cNvSpPr>
          <p:nvPr>
            <p:ph idx="1" hasCustomPrompt="1"/>
          </p:nvPr>
        </p:nvSpPr>
        <p:spPr>
          <a:xfrm>
            <a:off x="546101" y="889000"/>
            <a:ext cx="11125199" cy="5969000"/>
          </a:xfrm>
        </p:spPr>
        <p:txBody>
          <a:bodyPr/>
          <a:lstStyle>
            <a:lvl1pPr marL="228600" indent="-228600">
              <a:buFont typeface="Wingdings" panose="05000000000000000000" pitchFamily="2" charset="2"/>
              <a:buChar char="l"/>
              <a:defRPr>
                <a:latin typeface="HGPｺﾞｼｯｸE" panose="020B0900000000000000" pitchFamily="50" charset="-128"/>
                <a:ea typeface="HGPｺﾞｼｯｸE" panose="020B0900000000000000" pitchFamily="50" charset="-128"/>
              </a:defRPr>
            </a:lvl1pPr>
            <a:lvl2pPr>
              <a:lnSpc>
                <a:spcPct val="120000"/>
              </a:lnSpc>
              <a:spcBef>
                <a:spcPts val="0"/>
              </a:spcBef>
              <a:defRPr>
                <a:latin typeface="ＭＳ ゴシック" panose="020B0609070205080204" pitchFamily="49" charset="-128"/>
                <a:ea typeface="ＭＳ ゴシック" panose="020B0609070205080204" pitchFamily="49" charset="-128"/>
              </a:defRPr>
            </a:lvl2pPr>
            <a:lvl3pPr>
              <a:lnSpc>
                <a:spcPct val="120000"/>
              </a:lnSpc>
              <a:spcBef>
                <a:spcPts val="0"/>
              </a:spcBef>
              <a:defRPr>
                <a:latin typeface="ＭＳ ゴシック" panose="020B0609070205080204" pitchFamily="49" charset="-128"/>
                <a:ea typeface="ＭＳ ゴシック" panose="020B0609070205080204" pitchFamily="49" charset="-128"/>
              </a:defRPr>
            </a:lvl3pPr>
            <a:lvl4pPr>
              <a:lnSpc>
                <a:spcPct val="120000"/>
              </a:lnSpc>
              <a:spcBef>
                <a:spcPts val="0"/>
              </a:spcBef>
              <a:defRPr>
                <a:latin typeface="ＭＳ ゴシック" panose="020B0609070205080204" pitchFamily="49" charset="-128"/>
                <a:ea typeface="ＭＳ ゴシック" panose="020B0609070205080204" pitchFamily="49" charset="-128"/>
              </a:defRPr>
            </a:lvl4pPr>
            <a:lvl5pPr>
              <a:lnSpc>
                <a:spcPct val="120000"/>
              </a:lnSpc>
              <a:spcBef>
                <a:spcPts val="0"/>
              </a:spcBef>
              <a:defRPr>
                <a:latin typeface="ＭＳ ゴシック" panose="020B0609070205080204" pitchFamily="49" charset="-128"/>
                <a:ea typeface="ＭＳ ゴシック" panose="020B0609070205080204" pitchFamily="49" charset="-128"/>
              </a:defRPr>
            </a:lvl5pPr>
          </a:lstStyle>
          <a:p>
            <a:pPr lvl="0"/>
            <a:r>
              <a:rPr lang="ja-JP" altLang="en-US"/>
              <a:t> 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A0BA49A4-688C-4164-96B8-A5E5D6A9BE08}" type="datetime1">
              <a:rPr kumimoji="1" lang="ja-JP" altLang="en-US" smtClean="0"/>
              <a:t>2021/2/3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9448800" y="6492876"/>
            <a:ext cx="2743200" cy="365125"/>
          </a:xfrm>
          <a:prstGeom prst="rect">
            <a:avLst/>
          </a:prstGeom>
        </p:spPr>
        <p:txBody>
          <a:bodyPr/>
          <a:lstStyle>
            <a:lvl1pPr algn="r">
              <a:defRPr sz="1600">
                <a:solidFill>
                  <a:schemeClr val="tx1">
                    <a:lumMod val="75000"/>
                    <a:lumOff val="25000"/>
                  </a:schemeClr>
                </a:solidFill>
                <a:latin typeface="HGPｺﾞｼｯｸE" panose="020B0900000000000000" pitchFamily="50" charset="-128"/>
                <a:ea typeface="HGPｺﾞｼｯｸE" panose="020B0900000000000000" pitchFamily="50" charset="-128"/>
              </a:defRPr>
            </a:lvl1pPr>
          </a:lstStyle>
          <a:p>
            <a:fld id="{48C0FCB9-D989-46F1-965E-624BDAC7E129}" type="slidenum">
              <a:rPr kumimoji="1" lang="ja-JP" altLang="en-US" smtClean="0"/>
              <a:pPr/>
              <a:t>‹#›</a:t>
            </a:fld>
            <a:endParaRPr kumimoji="1" lang="ja-JP" altLang="en-US"/>
          </a:p>
        </p:txBody>
      </p:sp>
    </p:spTree>
    <p:extLst>
      <p:ext uri="{BB962C8B-B14F-4D97-AF65-F5344CB8AC3E}">
        <p14:creationId xmlns:p14="http://schemas.microsoft.com/office/powerpoint/2010/main" val="17929896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3_白紙">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670986B2-6758-4928-96D8-72A900488FB8}"/>
              </a:ext>
            </a:extLst>
          </p:cNvPr>
          <p:cNvSpPr>
            <a:spLocks noGrp="1"/>
          </p:cNvSpPr>
          <p:nvPr>
            <p:ph type="sldNum" sz="quarter" idx="12"/>
          </p:nvPr>
        </p:nvSpPr>
        <p:spPr>
          <a:xfrm>
            <a:off x="9448800" y="6492876"/>
            <a:ext cx="2743200" cy="365125"/>
          </a:xfrm>
          <a:prstGeom prst="rect">
            <a:avLst/>
          </a:prstGeom>
        </p:spPr>
        <p:txBody>
          <a:bodyPr/>
          <a:lstStyle>
            <a:lvl1pPr algn="r">
              <a:defRPr sz="1600">
                <a:solidFill>
                  <a:schemeClr val="tx1">
                    <a:lumMod val="75000"/>
                    <a:lumOff val="25000"/>
                  </a:schemeClr>
                </a:solidFill>
                <a:latin typeface="HGPｺﾞｼｯｸE" panose="020B0900000000000000" pitchFamily="50" charset="-128"/>
                <a:ea typeface="HGPｺﾞｼｯｸE" panose="020B0900000000000000" pitchFamily="50" charset="-128"/>
              </a:defRPr>
            </a:lvl1pPr>
          </a:lstStyle>
          <a:p>
            <a:fld id="{48C0FCB9-D989-46F1-965E-624BDAC7E129}" type="slidenum">
              <a:rPr kumimoji="1" lang="ja-JP" altLang="en-US" smtClean="0"/>
              <a:pPr/>
              <a:t>‹#›</a:t>
            </a:fld>
            <a:endParaRPr kumimoji="1" lang="ja-JP" altLang="en-US"/>
          </a:p>
        </p:txBody>
      </p:sp>
      <p:sp>
        <p:nvSpPr>
          <p:cNvPr id="2" name="正方形/長方形 1">
            <a:extLst>
              <a:ext uri="{FF2B5EF4-FFF2-40B4-BE49-F238E27FC236}">
                <a16:creationId xmlns:a16="http://schemas.microsoft.com/office/drawing/2014/main" id="{91ED49BB-BC92-46F8-AAEF-93E5D653CF29}"/>
              </a:ext>
            </a:extLst>
          </p:cNvPr>
          <p:cNvSpPr/>
          <p:nvPr userDrawn="1"/>
        </p:nvSpPr>
        <p:spPr>
          <a:xfrm>
            <a:off x="0" y="0"/>
            <a:ext cx="12192000"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4" name="正方形/長方形 3">
            <a:extLst>
              <a:ext uri="{FF2B5EF4-FFF2-40B4-BE49-F238E27FC236}">
                <a16:creationId xmlns:a16="http://schemas.microsoft.com/office/drawing/2014/main" id="{F3597E93-09F7-4DA4-BAB6-29676FDA0D13}"/>
              </a:ext>
            </a:extLst>
          </p:cNvPr>
          <p:cNvSpPr/>
          <p:nvPr userDrawn="1"/>
        </p:nvSpPr>
        <p:spPr>
          <a:xfrm>
            <a:off x="355600" y="825500"/>
            <a:ext cx="11480800" cy="5816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pic>
        <p:nvPicPr>
          <p:cNvPr id="6" name="Picture 4" descr="「ピクトグラム　フリー　ペン」の画像検索結果">
            <a:extLst>
              <a:ext uri="{FF2B5EF4-FFF2-40B4-BE49-F238E27FC236}">
                <a16:creationId xmlns:a16="http://schemas.microsoft.com/office/drawing/2014/main" id="{66DE3B5C-31B0-429C-A63C-E937CCF669D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1061" y="-43312"/>
            <a:ext cx="1186968" cy="890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66882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セクション見出し">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3F376354-C1CC-44FA-8010-C16429120441}"/>
              </a:ext>
            </a:extLst>
          </p:cNvPr>
          <p:cNvSpPr/>
          <p:nvPr userDrawn="1"/>
        </p:nvSpPr>
        <p:spPr>
          <a:xfrm>
            <a:off x="232229" y="159657"/>
            <a:ext cx="11708191" cy="651691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2" name="Title 1"/>
          <p:cNvSpPr>
            <a:spLocks noGrp="1"/>
          </p:cNvSpPr>
          <p:nvPr>
            <p:ph type="title"/>
          </p:nvPr>
        </p:nvSpPr>
        <p:spPr>
          <a:xfrm>
            <a:off x="828523" y="1550082"/>
            <a:ext cx="10515600" cy="2513918"/>
          </a:xfrm>
          <a:prstGeom prst="rect">
            <a:avLst/>
          </a:prstGeom>
        </p:spPr>
        <p:txBody>
          <a:bodyPr anchor="b">
            <a:normAutofit/>
          </a:bodyPr>
          <a:lstStyle>
            <a:lvl1pPr algn="ctr">
              <a:defRPr sz="5400">
                <a:latin typeface="ＭＳ ゴシック" panose="020B0609070205080204" pitchFamily="49" charset="-128"/>
                <a:ea typeface="ＭＳ ゴシック" panose="020B0609070205080204" pitchFamily="49" charset="-128"/>
              </a:defRPr>
            </a:lvl1pPr>
          </a:lstStyle>
          <a:p>
            <a:r>
              <a:rPr lang="ja-JP" altLang="en-US"/>
              <a:t>マスター タイトルの書式設定</a:t>
            </a:r>
            <a:endParaRPr lang="en-US"/>
          </a:p>
        </p:txBody>
      </p:sp>
      <p:sp>
        <p:nvSpPr>
          <p:cNvPr id="8" name="正方形/長方形 7">
            <a:extLst>
              <a:ext uri="{FF2B5EF4-FFF2-40B4-BE49-F238E27FC236}">
                <a16:creationId xmlns:a16="http://schemas.microsoft.com/office/drawing/2014/main" id="{063C3407-5301-48D5-9F86-3F8F09C086D3}"/>
              </a:ext>
            </a:extLst>
          </p:cNvPr>
          <p:cNvSpPr/>
          <p:nvPr userDrawn="1"/>
        </p:nvSpPr>
        <p:spPr>
          <a:xfrm>
            <a:off x="828523" y="4557486"/>
            <a:ext cx="105156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Tree>
    <p:extLst>
      <p:ext uri="{BB962C8B-B14F-4D97-AF65-F5344CB8AC3E}">
        <p14:creationId xmlns:p14="http://schemas.microsoft.com/office/powerpoint/2010/main" val="41158545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0"/>
          </p:nvPr>
        </p:nvSpPr>
        <p:spPr/>
        <p:txBody>
          <a:bodyPr/>
          <a:lstStyle/>
          <a:p>
            <a:fld id="{7334B73C-8F24-4B1D-A550-006D2E390448}" type="datetime1">
              <a:rPr kumimoji="1" lang="ja-JP" altLang="en-US" smtClean="0"/>
              <a:t>2021/2/3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48C0FCB9-D989-46F1-965E-624BDAC7E129}" type="slidenum">
              <a:rPr kumimoji="1" lang="ja-JP" altLang="en-US" smtClean="0"/>
              <a:t>‹#›</a:t>
            </a:fld>
            <a:endParaRPr kumimoji="1" lang="ja-JP" altLang="en-US"/>
          </a:p>
        </p:txBody>
      </p:sp>
    </p:spTree>
    <p:extLst>
      <p:ext uri="{BB962C8B-B14F-4D97-AF65-F5344CB8AC3E}">
        <p14:creationId xmlns:p14="http://schemas.microsoft.com/office/powerpoint/2010/main" val="4856892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a:prstGeom prst="rect">
            <a:avLst/>
          </a:prstGeom>
        </p:spPr>
        <p:txBody>
          <a:bodyPr/>
          <a:lstStyle/>
          <a:p>
            <a:r>
              <a:rPr lang="ja-JP" altLang="en-US"/>
              <a:t>マスター タイトルの書式設定</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9789"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1"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614E9FAF-E87E-492F-8657-E5C83255BEDF}" type="datetime1">
              <a:rPr kumimoji="1" lang="ja-JP" altLang="en-US" smtClean="0"/>
              <a:t>2021/2/3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a:xfrm>
            <a:off x="8610600" y="6356352"/>
            <a:ext cx="2743200" cy="365125"/>
          </a:xfrm>
          <a:prstGeom prst="rect">
            <a:avLst/>
          </a:prstGeom>
        </p:spPr>
        <p:txBody>
          <a:bodyPr/>
          <a:lstStyle/>
          <a:p>
            <a:fld id="{48C0FCB9-D989-46F1-965E-624BDAC7E129}" type="slidenum">
              <a:rPr kumimoji="1" lang="ja-JP" altLang="en-US" smtClean="0"/>
              <a:t>‹#›</a:t>
            </a:fld>
            <a:endParaRPr kumimoji="1" lang="ja-JP" altLang="en-US"/>
          </a:p>
        </p:txBody>
      </p:sp>
    </p:spTree>
    <p:extLst>
      <p:ext uri="{BB962C8B-B14F-4D97-AF65-F5344CB8AC3E}">
        <p14:creationId xmlns:p14="http://schemas.microsoft.com/office/powerpoint/2010/main" val="7703483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CB2654B9-6FC4-4F2F-BB6D-7FBC5FA6774C}" type="datetime1">
              <a:rPr kumimoji="1" lang="ja-JP" altLang="en-US" smtClean="0"/>
              <a:t>2021/2/3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a:xfrm>
            <a:off x="8610600" y="6356352"/>
            <a:ext cx="2743200" cy="365125"/>
          </a:xfrm>
          <a:prstGeom prst="rect">
            <a:avLst/>
          </a:prstGeom>
        </p:spPr>
        <p:txBody>
          <a:bodyPr/>
          <a:lstStyle/>
          <a:p>
            <a:fld id="{48C0FCB9-D989-46F1-965E-624BDAC7E129}" type="slidenum">
              <a:rPr kumimoji="1" lang="ja-JP" altLang="en-US" smtClean="0"/>
              <a:t>‹#›</a:t>
            </a:fld>
            <a:endParaRPr kumimoji="1" lang="ja-JP" altLang="en-US"/>
          </a:p>
        </p:txBody>
      </p:sp>
    </p:spTree>
    <p:extLst>
      <p:ext uri="{BB962C8B-B14F-4D97-AF65-F5344CB8AC3E}">
        <p14:creationId xmlns:p14="http://schemas.microsoft.com/office/powerpoint/2010/main" val="2287108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79990570-62BE-434E-94E4-3093C6B8E191}" type="datetime1">
              <a:rPr kumimoji="1" lang="ja-JP" altLang="en-US" smtClean="0"/>
              <a:t>2021/2/3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4DBB14-030C-4156-ACDB-9516FB98478F}" type="slidenum">
              <a:rPr kumimoji="1" lang="ja-JP" altLang="en-US" smtClean="0"/>
              <a:t>‹#›</a:t>
            </a:fld>
            <a:endParaRPr kumimoji="1" lang="ja-JP" altLang="en-US"/>
          </a:p>
        </p:txBody>
      </p:sp>
    </p:spTree>
    <p:extLst>
      <p:ext uri="{BB962C8B-B14F-4D97-AF65-F5344CB8AC3E}">
        <p14:creationId xmlns:p14="http://schemas.microsoft.com/office/powerpoint/2010/main" val="1933239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670986B2-6758-4928-96D8-72A900488FB8}"/>
              </a:ext>
            </a:extLst>
          </p:cNvPr>
          <p:cNvSpPr>
            <a:spLocks noGrp="1"/>
          </p:cNvSpPr>
          <p:nvPr>
            <p:ph type="sldNum" sz="quarter" idx="12"/>
          </p:nvPr>
        </p:nvSpPr>
        <p:spPr>
          <a:xfrm>
            <a:off x="9448800" y="6492876"/>
            <a:ext cx="2743200" cy="365125"/>
          </a:xfrm>
          <a:prstGeom prst="rect">
            <a:avLst/>
          </a:prstGeom>
        </p:spPr>
        <p:txBody>
          <a:bodyPr/>
          <a:lstStyle>
            <a:lvl1pPr algn="r">
              <a:defRPr sz="1600">
                <a:solidFill>
                  <a:schemeClr val="tx1">
                    <a:lumMod val="75000"/>
                    <a:lumOff val="25000"/>
                  </a:schemeClr>
                </a:solidFill>
                <a:latin typeface="HGPｺﾞｼｯｸE" panose="020B0900000000000000" pitchFamily="50" charset="-128"/>
                <a:ea typeface="HGPｺﾞｼｯｸE" panose="020B0900000000000000" pitchFamily="50" charset="-128"/>
              </a:defRPr>
            </a:lvl1pPr>
          </a:lstStyle>
          <a:p>
            <a:fld id="{48C0FCB9-D989-46F1-965E-624BDAC7E129}" type="slidenum">
              <a:rPr kumimoji="1" lang="ja-JP" altLang="en-US" smtClean="0"/>
              <a:pPr/>
              <a:t>‹#›</a:t>
            </a:fld>
            <a:endParaRPr kumimoji="1" lang="ja-JP" altLang="en-US"/>
          </a:p>
        </p:txBody>
      </p:sp>
      <p:sp>
        <p:nvSpPr>
          <p:cNvPr id="2" name="正方形/長方形 1">
            <a:extLst>
              <a:ext uri="{FF2B5EF4-FFF2-40B4-BE49-F238E27FC236}">
                <a16:creationId xmlns:a16="http://schemas.microsoft.com/office/drawing/2014/main" id="{91ED49BB-BC92-46F8-AAEF-93E5D653CF29}"/>
              </a:ext>
            </a:extLst>
          </p:cNvPr>
          <p:cNvSpPr/>
          <p:nvPr userDrawn="1"/>
        </p:nvSpPr>
        <p:spPr>
          <a:xfrm>
            <a:off x="0" y="0"/>
            <a:ext cx="12192000" cy="6858000"/>
          </a:xfrm>
          <a:prstGeom prst="rect">
            <a:avLst/>
          </a:prstGeom>
          <a:solidFill>
            <a:srgbClr val="52BB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4" name="正方形/長方形 3">
            <a:extLst>
              <a:ext uri="{FF2B5EF4-FFF2-40B4-BE49-F238E27FC236}">
                <a16:creationId xmlns:a16="http://schemas.microsoft.com/office/drawing/2014/main" id="{F3597E93-09F7-4DA4-BAB6-29676FDA0D13}"/>
              </a:ext>
            </a:extLst>
          </p:cNvPr>
          <p:cNvSpPr/>
          <p:nvPr userDrawn="1"/>
        </p:nvSpPr>
        <p:spPr>
          <a:xfrm>
            <a:off x="355600" y="825500"/>
            <a:ext cx="11480800" cy="5816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Tree>
    <p:extLst>
      <p:ext uri="{BB962C8B-B14F-4D97-AF65-F5344CB8AC3E}">
        <p14:creationId xmlns:p14="http://schemas.microsoft.com/office/powerpoint/2010/main" val="40676854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1_白紙">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670986B2-6758-4928-96D8-72A900488FB8}"/>
              </a:ext>
            </a:extLst>
          </p:cNvPr>
          <p:cNvSpPr>
            <a:spLocks noGrp="1"/>
          </p:cNvSpPr>
          <p:nvPr>
            <p:ph type="sldNum" sz="quarter" idx="12"/>
          </p:nvPr>
        </p:nvSpPr>
        <p:spPr>
          <a:xfrm>
            <a:off x="9448800" y="6492876"/>
            <a:ext cx="2743200" cy="365125"/>
          </a:xfrm>
          <a:prstGeom prst="rect">
            <a:avLst/>
          </a:prstGeom>
        </p:spPr>
        <p:txBody>
          <a:bodyPr/>
          <a:lstStyle>
            <a:lvl1pPr algn="r">
              <a:defRPr sz="1600">
                <a:solidFill>
                  <a:schemeClr val="tx1">
                    <a:lumMod val="75000"/>
                    <a:lumOff val="25000"/>
                  </a:schemeClr>
                </a:solidFill>
                <a:latin typeface="HGPｺﾞｼｯｸE" panose="020B0900000000000000" pitchFamily="50" charset="-128"/>
                <a:ea typeface="HGPｺﾞｼｯｸE" panose="020B0900000000000000" pitchFamily="50" charset="-128"/>
              </a:defRPr>
            </a:lvl1pPr>
          </a:lstStyle>
          <a:p>
            <a:fld id="{48C0FCB9-D989-46F1-965E-624BDAC7E129}" type="slidenum">
              <a:rPr kumimoji="1" lang="ja-JP" altLang="en-US" smtClean="0"/>
              <a:pPr/>
              <a:t>‹#›</a:t>
            </a:fld>
            <a:endParaRPr kumimoji="1" lang="ja-JP" altLang="en-US"/>
          </a:p>
        </p:txBody>
      </p:sp>
      <p:sp>
        <p:nvSpPr>
          <p:cNvPr id="2" name="四角形: 角を丸くする 1">
            <a:extLst>
              <a:ext uri="{FF2B5EF4-FFF2-40B4-BE49-F238E27FC236}">
                <a16:creationId xmlns:a16="http://schemas.microsoft.com/office/drawing/2014/main" id="{150C7320-175F-477A-9123-FAA5BC77DEC6}"/>
              </a:ext>
            </a:extLst>
          </p:cNvPr>
          <p:cNvSpPr/>
          <p:nvPr userDrawn="1"/>
        </p:nvSpPr>
        <p:spPr>
          <a:xfrm>
            <a:off x="575734" y="431801"/>
            <a:ext cx="11040533" cy="6061075"/>
          </a:xfrm>
          <a:prstGeom prst="roundRect">
            <a:avLst>
              <a:gd name="adj" fmla="val 4514"/>
            </a:avLst>
          </a:prstGeom>
          <a:solidFill>
            <a:schemeClr val="bg1"/>
          </a:solidFill>
          <a:ln w="38100">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Tree>
    <p:extLst>
      <p:ext uri="{BB962C8B-B14F-4D97-AF65-F5344CB8AC3E}">
        <p14:creationId xmlns:p14="http://schemas.microsoft.com/office/powerpoint/2010/main" val="32655386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2_白紙">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670986B2-6758-4928-96D8-72A900488FB8}"/>
              </a:ext>
            </a:extLst>
          </p:cNvPr>
          <p:cNvSpPr>
            <a:spLocks noGrp="1"/>
          </p:cNvSpPr>
          <p:nvPr>
            <p:ph type="sldNum" sz="quarter" idx="12"/>
          </p:nvPr>
        </p:nvSpPr>
        <p:spPr>
          <a:xfrm>
            <a:off x="9448800" y="6492876"/>
            <a:ext cx="2743200" cy="365125"/>
          </a:xfrm>
          <a:prstGeom prst="rect">
            <a:avLst/>
          </a:prstGeom>
        </p:spPr>
        <p:txBody>
          <a:bodyPr/>
          <a:lstStyle>
            <a:lvl1pPr algn="r">
              <a:defRPr sz="1600">
                <a:solidFill>
                  <a:schemeClr val="tx1">
                    <a:lumMod val="75000"/>
                    <a:lumOff val="25000"/>
                  </a:schemeClr>
                </a:solidFill>
                <a:latin typeface="HGPｺﾞｼｯｸE" panose="020B0900000000000000" pitchFamily="50" charset="-128"/>
                <a:ea typeface="HGPｺﾞｼｯｸE" panose="020B0900000000000000" pitchFamily="50" charset="-128"/>
              </a:defRPr>
            </a:lvl1pPr>
          </a:lstStyle>
          <a:p>
            <a:fld id="{48C0FCB9-D989-46F1-965E-624BDAC7E129}" type="slidenum">
              <a:rPr kumimoji="1" lang="ja-JP" altLang="en-US" smtClean="0"/>
              <a:pPr/>
              <a:t>‹#›</a:t>
            </a:fld>
            <a:endParaRPr kumimoji="1" lang="ja-JP" altLang="en-US"/>
          </a:p>
        </p:txBody>
      </p:sp>
    </p:spTree>
    <p:extLst>
      <p:ext uri="{BB962C8B-B14F-4D97-AF65-F5344CB8AC3E}">
        <p14:creationId xmlns:p14="http://schemas.microsoft.com/office/powerpoint/2010/main" val="9940387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ja-JP" altLang="en-US"/>
              <a:t>マスター タイトルの書式設定</a:t>
            </a:r>
            <a:endParaRPr lang="en-US"/>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05F1380-C51C-4617-9472-731B35D16C99}" type="datetime1">
              <a:rPr kumimoji="1" lang="ja-JP" altLang="en-US" smtClean="0"/>
              <a:t>2021/2/3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48C0FCB9-D989-46F1-965E-624BDAC7E129}" type="slidenum">
              <a:rPr kumimoji="1" lang="ja-JP" altLang="en-US" smtClean="0"/>
              <a:t>‹#›</a:t>
            </a:fld>
            <a:endParaRPr kumimoji="1" lang="ja-JP" altLang="en-US"/>
          </a:p>
        </p:txBody>
      </p:sp>
    </p:spTree>
    <p:extLst>
      <p:ext uri="{BB962C8B-B14F-4D97-AF65-F5344CB8AC3E}">
        <p14:creationId xmlns:p14="http://schemas.microsoft.com/office/powerpoint/2010/main" val="40474576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ja-JP" altLang="en-US"/>
              <a:t>マスター タイトルの書式設定</a:t>
            </a:r>
            <a:endParaRPr lang="en-US"/>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49F5646-50CA-4DBF-A303-550230EF3F9E}" type="datetime1">
              <a:rPr kumimoji="1" lang="ja-JP" altLang="en-US" smtClean="0"/>
              <a:t>2021/2/3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48C0FCB9-D989-46F1-965E-624BDAC7E129}" type="slidenum">
              <a:rPr kumimoji="1" lang="ja-JP" altLang="en-US" smtClean="0"/>
              <a:t>‹#›</a:t>
            </a:fld>
            <a:endParaRPr kumimoji="1" lang="ja-JP" altLang="en-US"/>
          </a:p>
        </p:txBody>
      </p:sp>
    </p:spTree>
    <p:extLst>
      <p:ext uri="{BB962C8B-B14F-4D97-AF65-F5344CB8AC3E}">
        <p14:creationId xmlns:p14="http://schemas.microsoft.com/office/powerpoint/2010/main" val="8964108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2F940B18-BCFD-4BCA-86FE-BC9115F6A4A4}" type="datetime1">
              <a:rPr kumimoji="1" lang="ja-JP" altLang="en-US" smtClean="0"/>
              <a:t>2021/2/3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48C0FCB9-D989-46F1-965E-624BDAC7E129}" type="slidenum">
              <a:rPr kumimoji="1" lang="ja-JP" altLang="en-US" smtClean="0"/>
              <a:t>‹#›</a:t>
            </a:fld>
            <a:endParaRPr kumimoji="1" lang="ja-JP" altLang="en-US"/>
          </a:p>
        </p:txBody>
      </p:sp>
    </p:spTree>
    <p:extLst>
      <p:ext uri="{BB962C8B-B14F-4D97-AF65-F5344CB8AC3E}">
        <p14:creationId xmlns:p14="http://schemas.microsoft.com/office/powerpoint/2010/main" val="42877275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a:prstGeom prst="rect">
            <a:avLst/>
          </a:prstGeo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96666E2B-BACB-49EE-9C1B-031D7F6C61BD}" type="datetime1">
              <a:rPr kumimoji="1" lang="ja-JP" altLang="en-US" smtClean="0"/>
              <a:t>2021/2/3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48C0FCB9-D989-46F1-965E-624BDAC7E129}" type="slidenum">
              <a:rPr kumimoji="1" lang="ja-JP" altLang="en-US" smtClean="0"/>
              <a:t>‹#›</a:t>
            </a:fld>
            <a:endParaRPr kumimoji="1" lang="ja-JP" altLang="en-US"/>
          </a:p>
        </p:txBody>
      </p:sp>
    </p:spTree>
    <p:extLst>
      <p:ext uri="{BB962C8B-B14F-4D97-AF65-F5344CB8AC3E}">
        <p14:creationId xmlns:p14="http://schemas.microsoft.com/office/powerpoint/2010/main" val="17103981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セクション見出し">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3F376354-C1CC-44FA-8010-C16429120441}"/>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2" name="Title 1"/>
          <p:cNvSpPr>
            <a:spLocks noGrp="1"/>
          </p:cNvSpPr>
          <p:nvPr>
            <p:ph type="title"/>
          </p:nvPr>
        </p:nvSpPr>
        <p:spPr>
          <a:xfrm>
            <a:off x="828523" y="1433968"/>
            <a:ext cx="10515600" cy="960889"/>
          </a:xfrm>
          <a:prstGeom prst="rect">
            <a:avLst/>
          </a:prstGeom>
        </p:spPr>
        <p:txBody>
          <a:bodyPr anchor="b">
            <a:normAutofit/>
          </a:bodyPr>
          <a:lstStyle>
            <a:lvl1pPr algn="ctr">
              <a:defRPr sz="5400">
                <a:latin typeface="ＭＳ ゴシック" panose="020B0609070205080204" pitchFamily="49" charset="-128"/>
                <a:ea typeface="ＭＳ ゴシック" panose="020B0609070205080204" pitchFamily="49" charset="-128"/>
              </a:defRPr>
            </a:lvl1pPr>
          </a:lstStyle>
          <a:p>
            <a:r>
              <a:rPr lang="ja-JP" altLang="en-US"/>
              <a:t>マスター タイトルの書式設定</a:t>
            </a:r>
            <a:endParaRPr lang="en-US"/>
          </a:p>
        </p:txBody>
      </p:sp>
      <p:sp>
        <p:nvSpPr>
          <p:cNvPr id="5" name="テキスト ボックス 4">
            <a:extLst>
              <a:ext uri="{FF2B5EF4-FFF2-40B4-BE49-F238E27FC236}">
                <a16:creationId xmlns:a16="http://schemas.microsoft.com/office/drawing/2014/main" id="{B68C7A28-C6F5-42AB-BF50-A2B4FFE7F667}"/>
              </a:ext>
            </a:extLst>
          </p:cNvPr>
          <p:cNvSpPr txBox="1"/>
          <p:nvPr userDrawn="1"/>
        </p:nvSpPr>
        <p:spPr>
          <a:xfrm>
            <a:off x="2766793" y="798666"/>
            <a:ext cx="4977645" cy="461665"/>
          </a:xfrm>
          <a:prstGeom prst="rect">
            <a:avLst/>
          </a:prstGeom>
          <a:noFill/>
        </p:spPr>
        <p:txBody>
          <a:bodyPr wrap="none" rtlCol="0">
            <a:spAutoFit/>
          </a:bodyPr>
          <a:lstStyle/>
          <a:p>
            <a:r>
              <a:rPr kumimoji="1" lang="ja-JP" altLang="en-US" sz="2400">
                <a:solidFill>
                  <a:schemeClr val="tx1">
                    <a:lumMod val="75000"/>
                    <a:lumOff val="25000"/>
                  </a:schemeClr>
                </a:solidFill>
                <a:latin typeface="HGPｺﾞｼｯｸE" panose="020B0900000000000000" pitchFamily="50" charset="-128"/>
                <a:ea typeface="HGPｺﾞｼｯｸE" panose="020B0900000000000000" pitchFamily="50" charset="-128"/>
              </a:rPr>
              <a:t>自主防災組織等のリーダー育成研修</a:t>
            </a:r>
          </a:p>
        </p:txBody>
      </p:sp>
    </p:spTree>
    <p:extLst>
      <p:ext uri="{BB962C8B-B14F-4D97-AF65-F5344CB8AC3E}">
        <p14:creationId xmlns:p14="http://schemas.microsoft.com/office/powerpoint/2010/main" val="3761199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04166E6E-414A-4F87-A1DD-6411124A305F}" type="datetime1">
              <a:rPr kumimoji="1" lang="ja-JP" altLang="en-US" smtClean="0"/>
              <a:t>2021/2/3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B4DBB14-030C-4156-ACDB-9516FB98478F}" type="slidenum">
              <a:rPr kumimoji="1" lang="ja-JP" altLang="en-US" smtClean="0"/>
              <a:t>‹#›</a:t>
            </a:fld>
            <a:endParaRPr kumimoji="1" lang="ja-JP" altLang="en-US"/>
          </a:p>
        </p:txBody>
      </p:sp>
    </p:spTree>
    <p:extLst>
      <p:ext uri="{BB962C8B-B14F-4D97-AF65-F5344CB8AC3E}">
        <p14:creationId xmlns:p14="http://schemas.microsoft.com/office/powerpoint/2010/main" val="28305047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9788"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4200864B-078D-4A37-A6DD-748FC0383A5D}" type="datetime1">
              <a:rPr kumimoji="1" lang="ja-JP" altLang="en-US" smtClean="0"/>
              <a:t>2021/2/3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B4DBB14-030C-4156-ACDB-9516FB98478F}" type="slidenum">
              <a:rPr kumimoji="1" lang="ja-JP" altLang="en-US" smtClean="0"/>
              <a:t>‹#›</a:t>
            </a:fld>
            <a:endParaRPr kumimoji="1" lang="ja-JP" altLang="en-US"/>
          </a:p>
        </p:txBody>
      </p:sp>
    </p:spTree>
    <p:extLst>
      <p:ext uri="{BB962C8B-B14F-4D97-AF65-F5344CB8AC3E}">
        <p14:creationId xmlns:p14="http://schemas.microsoft.com/office/powerpoint/2010/main" val="1551085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E7E333DC-62DB-4321-814D-159410CB39A3}" type="datetime1">
              <a:rPr kumimoji="1" lang="ja-JP" altLang="en-US" smtClean="0"/>
              <a:t>2021/2/3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B4DBB14-030C-4156-ACDB-9516FB98478F}" type="slidenum">
              <a:rPr kumimoji="1" lang="ja-JP" altLang="en-US" smtClean="0"/>
              <a:t>‹#›</a:t>
            </a:fld>
            <a:endParaRPr kumimoji="1" lang="ja-JP" altLang="en-US"/>
          </a:p>
        </p:txBody>
      </p:sp>
    </p:spTree>
    <p:extLst>
      <p:ext uri="{BB962C8B-B14F-4D97-AF65-F5344CB8AC3E}">
        <p14:creationId xmlns:p14="http://schemas.microsoft.com/office/powerpoint/2010/main" val="2252212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2675F9-8F35-4824-85F7-AB415ACD4434}" type="datetime1">
              <a:rPr kumimoji="1" lang="ja-JP" altLang="en-US" smtClean="0"/>
              <a:t>2021/2/3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B4DBB14-030C-4156-ACDB-9516FB98478F}" type="slidenum">
              <a:rPr kumimoji="1" lang="ja-JP" altLang="en-US" smtClean="0"/>
              <a:t>‹#›</a:t>
            </a:fld>
            <a:endParaRPr kumimoji="1" lang="ja-JP" altLang="en-US"/>
          </a:p>
        </p:txBody>
      </p:sp>
    </p:spTree>
    <p:extLst>
      <p:ext uri="{BB962C8B-B14F-4D97-AF65-F5344CB8AC3E}">
        <p14:creationId xmlns:p14="http://schemas.microsoft.com/office/powerpoint/2010/main" val="3628997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1775857-0F72-4DBB-9F73-838638F6811A}" type="datetime1">
              <a:rPr kumimoji="1" lang="ja-JP" altLang="en-US" smtClean="0"/>
              <a:t>2021/2/3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B4DBB14-030C-4156-ACDB-9516FB98478F}" type="slidenum">
              <a:rPr kumimoji="1" lang="ja-JP" altLang="en-US" smtClean="0"/>
              <a:t>‹#›</a:t>
            </a:fld>
            <a:endParaRPr kumimoji="1" lang="ja-JP" altLang="en-US"/>
          </a:p>
        </p:txBody>
      </p:sp>
    </p:spTree>
    <p:extLst>
      <p:ext uri="{BB962C8B-B14F-4D97-AF65-F5344CB8AC3E}">
        <p14:creationId xmlns:p14="http://schemas.microsoft.com/office/powerpoint/2010/main" val="2428284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61D5B94-0420-4860-8958-5B41642A45D9}" type="datetime1">
              <a:rPr kumimoji="1" lang="ja-JP" altLang="en-US" smtClean="0"/>
              <a:t>2021/2/3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B4DBB14-030C-4156-ACDB-9516FB98478F}" type="slidenum">
              <a:rPr kumimoji="1" lang="ja-JP" altLang="en-US" smtClean="0"/>
              <a:t>‹#›</a:t>
            </a:fld>
            <a:endParaRPr kumimoji="1" lang="ja-JP" altLang="en-US"/>
          </a:p>
        </p:txBody>
      </p:sp>
    </p:spTree>
    <p:extLst>
      <p:ext uri="{BB962C8B-B14F-4D97-AF65-F5344CB8AC3E}">
        <p14:creationId xmlns:p14="http://schemas.microsoft.com/office/powerpoint/2010/main" val="38861218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theme" Target="../theme/theme2.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0AEC87-47F4-4E8A-81F3-EFC71F70D697}" type="datetime1">
              <a:rPr kumimoji="1" lang="ja-JP" altLang="en-US" smtClean="0"/>
              <a:t>2021/2/3</a:t>
            </a:fld>
            <a:endParaRPr kumimoji="1" lang="ja-JP"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4DBB14-030C-4156-ACDB-9516FB98478F}" type="slidenum">
              <a:rPr kumimoji="1" lang="ja-JP" altLang="en-US" smtClean="0"/>
              <a:t>‹#›</a:t>
            </a:fld>
            <a:endParaRPr kumimoji="1" lang="ja-JP" altLang="en-US"/>
          </a:p>
        </p:txBody>
      </p:sp>
    </p:spTree>
    <p:extLst>
      <p:ext uri="{BB962C8B-B14F-4D97-AF65-F5344CB8AC3E}">
        <p14:creationId xmlns:p14="http://schemas.microsoft.com/office/powerpoint/2010/main" val="1928068127"/>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61" r:id="rId14"/>
    <p:sldLayoutId id="2147483684" r:id="rId15"/>
    <p:sldLayoutId id="2147483662" r:id="rId16"/>
    <p:sldLayoutId id="2147483665" r:id="rId17"/>
    <p:sldLayoutId id="2147483666" r:id="rId18"/>
    <p:sldLayoutId id="2147483667" r:id="rId19"/>
    <p:sldLayoutId id="2147483668" r:id="rId20"/>
    <p:sldLayoutId id="2147483669" r:id="rId21"/>
  </p:sldLayoutIdLst>
  <p:hf sldNum="0"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B1D007-B7BA-4D77-AF5E-3F2D8CB018E9}" type="datetime1">
              <a:rPr kumimoji="1" lang="ja-JP" altLang="en-US" smtClean="0"/>
              <a:t>2021/2/3</a:t>
            </a:fld>
            <a:endParaRPr kumimoji="1" lang="ja-JP" alt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7" name="Slide Number Placeholder 5">
            <a:extLst>
              <a:ext uri="{FF2B5EF4-FFF2-40B4-BE49-F238E27FC236}">
                <a16:creationId xmlns:a16="http://schemas.microsoft.com/office/drawing/2014/main" id="{B555D78C-C07B-4496-8064-6477A607102C}"/>
              </a:ext>
            </a:extLst>
          </p:cNvPr>
          <p:cNvSpPr>
            <a:spLocks noGrp="1"/>
          </p:cNvSpPr>
          <p:nvPr>
            <p:ph type="sldNum" sz="quarter" idx="4"/>
          </p:nvPr>
        </p:nvSpPr>
        <p:spPr>
          <a:xfrm>
            <a:off x="9448800" y="6492876"/>
            <a:ext cx="2743200" cy="365125"/>
          </a:xfrm>
          <a:prstGeom prst="rect">
            <a:avLst/>
          </a:prstGeom>
        </p:spPr>
        <p:txBody>
          <a:bodyPr/>
          <a:lstStyle>
            <a:lvl1pPr>
              <a:defRPr sz="1400">
                <a:solidFill>
                  <a:schemeClr val="tx1">
                    <a:lumMod val="75000"/>
                    <a:lumOff val="25000"/>
                  </a:schemeClr>
                </a:solidFill>
                <a:latin typeface="HGPｺﾞｼｯｸE" panose="020B0900000000000000" pitchFamily="50" charset="-128"/>
                <a:ea typeface="HGPｺﾞｼｯｸE" panose="020B0900000000000000" pitchFamily="50" charset="-128"/>
              </a:defRPr>
            </a:lvl1pPr>
          </a:lstStyle>
          <a:p>
            <a:fld id="{48C0FCB9-D989-46F1-965E-624BDAC7E129}" type="slidenum">
              <a:rPr kumimoji="1" lang="ja-JP" altLang="en-US" smtClean="0"/>
              <a:pPr/>
              <a:t>‹#›</a:t>
            </a:fld>
            <a:endParaRPr kumimoji="1" lang="ja-JP" altLang="en-US"/>
          </a:p>
        </p:txBody>
      </p:sp>
    </p:spTree>
    <p:extLst>
      <p:ext uri="{BB962C8B-B14F-4D97-AF65-F5344CB8AC3E}">
        <p14:creationId xmlns:p14="http://schemas.microsoft.com/office/powerpoint/2010/main" val="1850064557"/>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Lst>
  <p:hf sldNum="0"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4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F05CA02-5E42-4BD3-8375-AB1FCF1DB287}"/>
              </a:ext>
            </a:extLst>
          </p:cNvPr>
          <p:cNvSpPr>
            <a:spLocks noGrp="1"/>
          </p:cNvSpPr>
          <p:nvPr>
            <p:ph type="title"/>
          </p:nvPr>
        </p:nvSpPr>
        <p:spPr>
          <a:xfrm>
            <a:off x="855677" y="1065403"/>
            <a:ext cx="10511406" cy="687896"/>
          </a:xfrm>
        </p:spPr>
        <p:txBody>
          <a:bodyPr>
            <a:noAutofit/>
          </a:bodyPr>
          <a:lstStyle/>
          <a:p>
            <a:pPr>
              <a:lnSpc>
                <a:spcPct val="150000"/>
              </a:lnSpc>
            </a:pPr>
            <a:r>
              <a:rPr lang="ja-JP" altLang="en-US" sz="30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rPr>
              <a:t>防災リーダーの役割</a:t>
            </a:r>
            <a:r>
              <a:rPr lang="en-US" altLang="ja-JP" sz="30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rPr>
              <a:t>/</a:t>
            </a:r>
            <a:r>
              <a:rPr lang="ja-JP" altLang="en-US" sz="3000" dirty="0" smtClean="0">
                <a:solidFill>
                  <a:schemeClr val="tx1">
                    <a:lumMod val="75000"/>
                    <a:lumOff val="25000"/>
                  </a:schemeClr>
                </a:solidFill>
                <a:latin typeface="HGP創英角ｺﾞｼｯｸUB" panose="020B0900000000000000" pitchFamily="50" charset="-128"/>
                <a:ea typeface="HGP創英角ｺﾞｼｯｸUB" panose="020B0900000000000000" pitchFamily="50" charset="-128"/>
              </a:rPr>
              <a:t>住民(</a:t>
            </a:r>
            <a:r>
              <a:rPr lang="ja-JP" altLang="en-US" sz="30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rPr>
              <a:t>構成員)の自助意識を高めるには</a:t>
            </a:r>
          </a:p>
        </p:txBody>
      </p:sp>
      <p:sp>
        <p:nvSpPr>
          <p:cNvPr id="3" name="正方形/長方形 2">
            <a:extLst>
              <a:ext uri="{FF2B5EF4-FFF2-40B4-BE49-F238E27FC236}">
                <a16:creationId xmlns:a16="http://schemas.microsoft.com/office/drawing/2014/main" id="{95A81B4A-9519-4B31-95F7-349F2404619F}"/>
              </a:ext>
            </a:extLst>
          </p:cNvPr>
          <p:cNvSpPr/>
          <p:nvPr/>
        </p:nvSpPr>
        <p:spPr>
          <a:xfrm>
            <a:off x="855677" y="3123590"/>
            <a:ext cx="10511406" cy="1122423"/>
          </a:xfrm>
          <a:prstGeom prst="rect">
            <a:avLst/>
          </a:prstGeom>
        </p:spPr>
        <p:txBody>
          <a:bodyPr wrap="square">
            <a:spAutoFit/>
          </a:bodyPr>
          <a:lstStyle/>
          <a:p>
            <a:pPr lvl="0" algn="ctr">
              <a:lnSpc>
                <a:spcPct val="130000"/>
              </a:lnSpc>
            </a:pPr>
            <a:r>
              <a:rPr lang="ja-JP" altLang="en-US" sz="6000" spc="300" dirty="0">
                <a:solidFill>
                  <a:srgbClr val="35A16B"/>
                </a:solidFill>
                <a:latin typeface="HGP創英角ｺﾞｼｯｸUB" panose="020B0900000000000000" pitchFamily="50" charset="-128"/>
                <a:ea typeface="HGP創英角ｺﾞｼｯｸUB" panose="020B0900000000000000" pitchFamily="50" charset="-128"/>
              </a:rPr>
              <a:t>地域防災リーダーの役割</a:t>
            </a:r>
          </a:p>
        </p:txBody>
      </p:sp>
    </p:spTree>
    <p:extLst>
      <p:ext uri="{BB962C8B-B14F-4D97-AF65-F5344CB8AC3E}">
        <p14:creationId xmlns:p14="http://schemas.microsoft.com/office/powerpoint/2010/main" val="17645978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5762847" y="909976"/>
            <a:ext cx="5316279" cy="5529802"/>
          </a:xfrm>
          <a:prstGeom prst="rect">
            <a:avLst/>
          </a:prstGeom>
          <a:solidFill>
            <a:srgbClr val="DCE6F2"/>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p:cNvPicPr>
            <a:picLocks noChangeAspect="1"/>
          </p:cNvPicPr>
          <p:nvPr/>
        </p:nvPicPr>
        <p:blipFill rotWithShape="1">
          <a:blip r:embed="rId3"/>
          <a:srcRect l="31078" t="22972" r="33487" b="12000"/>
          <a:stretch/>
        </p:blipFill>
        <p:spPr>
          <a:xfrm>
            <a:off x="5847907" y="1035875"/>
            <a:ext cx="5135526" cy="5301129"/>
          </a:xfrm>
          <a:prstGeom prst="rect">
            <a:avLst/>
          </a:prstGeom>
        </p:spPr>
      </p:pic>
      <p:sp>
        <p:nvSpPr>
          <p:cNvPr id="8" name="タイトル 1">
            <a:extLst>
              <a:ext uri="{FF2B5EF4-FFF2-40B4-BE49-F238E27FC236}">
                <a16:creationId xmlns:a16="http://schemas.microsoft.com/office/drawing/2014/main" id="{465808B6-26C7-45D9-BA0B-9AB91975D867}"/>
              </a:ext>
            </a:extLst>
          </p:cNvPr>
          <p:cNvSpPr txBox="1">
            <a:spLocks/>
          </p:cNvSpPr>
          <p:nvPr/>
        </p:nvSpPr>
        <p:spPr>
          <a:xfrm>
            <a:off x="0" y="-2697"/>
            <a:ext cx="12192000" cy="684000"/>
          </a:xfrm>
          <a:prstGeom prst="rect">
            <a:avLst/>
          </a:prstGeom>
          <a:solidFill>
            <a:srgbClr val="35A16B"/>
          </a:solidFill>
        </p:spPr>
        <p:txBody>
          <a:bodyPr vert="horz" lIns="216000" tIns="0" rIns="216000" bIns="0" rtlCol="0" anchor="ctr">
            <a:noAutofit/>
          </a:bodyPr>
          <a:lstStyle>
            <a:lvl1pPr algn="l" defTabSz="914400" rtl="0" eaLnBrk="1" latinLnBrk="0" hangingPunct="1">
              <a:lnSpc>
                <a:spcPct val="90000"/>
              </a:lnSpc>
              <a:spcBef>
                <a:spcPct val="0"/>
              </a:spcBef>
              <a:buNone/>
              <a:defRPr kumimoji="1" sz="3200" b="0" kern="120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cs typeface="+mj-cs"/>
              </a:defRPr>
            </a:lvl1pPr>
          </a:lstStyle>
          <a:p>
            <a:pPr lvl="0"/>
            <a:r>
              <a:rPr lang="ja-JP" altLang="en-US" sz="2400" dirty="0" smtClean="0">
                <a:solidFill>
                  <a:srgbClr val="FFFF00"/>
                </a:solidFill>
              </a:rPr>
              <a:t>［参考］</a:t>
            </a:r>
            <a:r>
              <a:rPr lang="en-US" altLang="ja-JP" sz="2800" dirty="0" smtClean="0">
                <a:solidFill>
                  <a:sysClr val="window" lastClr="FFFFFF"/>
                </a:solidFill>
              </a:rPr>
              <a:t> </a:t>
            </a:r>
            <a:r>
              <a:rPr lang="ja-JP" altLang="en-US" sz="2800" dirty="0">
                <a:solidFill>
                  <a:sysClr val="window" lastClr="FFFFFF"/>
                </a:solidFill>
              </a:rPr>
              <a:t>地区防災計画の</a:t>
            </a:r>
            <a:r>
              <a:rPr lang="ja-JP" altLang="en-US" sz="2800" dirty="0" smtClean="0">
                <a:solidFill>
                  <a:sysClr val="window" lastClr="FFFFFF"/>
                </a:solidFill>
              </a:rPr>
              <a:t>項目例 （</a:t>
            </a:r>
            <a:r>
              <a:rPr lang="ja-JP" altLang="en-US" sz="2800" dirty="0">
                <a:solidFill>
                  <a:sysClr val="window" lastClr="FFFFFF"/>
                </a:solidFill>
              </a:rPr>
              <a:t>イメージ）</a:t>
            </a:r>
          </a:p>
        </p:txBody>
      </p:sp>
      <p:sp>
        <p:nvSpPr>
          <p:cNvPr id="9" name="四角形: 角を丸くする 22">
            <a:extLst>
              <a:ext uri="{FF2B5EF4-FFF2-40B4-BE49-F238E27FC236}">
                <a16:creationId xmlns:a16="http://schemas.microsoft.com/office/drawing/2014/main" id="{8DC035F1-FFCF-4F0F-83A7-EEDC03942BEC}"/>
              </a:ext>
            </a:extLst>
          </p:cNvPr>
          <p:cNvSpPr/>
          <p:nvPr/>
        </p:nvSpPr>
        <p:spPr>
          <a:xfrm>
            <a:off x="917542" y="1477894"/>
            <a:ext cx="4096417" cy="3296685"/>
          </a:xfrm>
          <a:prstGeom prst="roundRect">
            <a:avLst>
              <a:gd name="adj" fmla="val 0"/>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t" anchorCtr="0"/>
          <a:lstStyle/>
          <a:p>
            <a:pPr lvl="0">
              <a:lnSpc>
                <a:spcPct val="150000"/>
              </a:lnSpc>
            </a:pPr>
            <a:r>
              <a:rPr lang="ja-JP" altLang="en-US" sz="2800" spc="200" dirty="0">
                <a:solidFill>
                  <a:prstClr val="black">
                    <a:lumMod val="75000"/>
                    <a:lumOff val="25000"/>
                  </a:prstClr>
                </a:solidFill>
                <a:latin typeface="HGP創英角ｺﾞｼｯｸUB" panose="020B0900000000000000" pitchFamily="50" charset="-128"/>
                <a:ea typeface="HGP創英角ｺﾞｼｯｸUB" panose="020B0900000000000000" pitchFamily="50" charset="-128"/>
              </a:rPr>
              <a:t>組織活動のレベルにあわせて徐々に地域防災力を向上させる継続的な計画・活動を心がけましょう。</a:t>
            </a:r>
          </a:p>
        </p:txBody>
      </p:sp>
      <p:sp>
        <p:nvSpPr>
          <p:cNvPr id="10" name="テキスト ボックス 9">
            <a:extLst>
              <a:ext uri="{FF2B5EF4-FFF2-40B4-BE49-F238E27FC236}">
                <a16:creationId xmlns:a16="http://schemas.microsoft.com/office/drawing/2014/main" id="{6CC39DEC-CAD4-4DC6-9491-353A4AAF7093}"/>
              </a:ext>
            </a:extLst>
          </p:cNvPr>
          <p:cNvSpPr txBox="1"/>
          <p:nvPr/>
        </p:nvSpPr>
        <p:spPr>
          <a:xfrm>
            <a:off x="8616559" y="6439778"/>
            <a:ext cx="2571230" cy="261610"/>
          </a:xfrm>
          <a:prstGeom prst="rect">
            <a:avLst/>
          </a:prstGeom>
          <a:noFill/>
        </p:spPr>
        <p:txBody>
          <a:bodyPr wrap="square">
            <a:spAutoFit/>
          </a:bodyPr>
          <a:lstStyle/>
          <a:p>
            <a:pPr lvl="0" algn="r">
              <a:defRPr/>
            </a:pPr>
            <a:r>
              <a:rPr lang="ja-JP" altLang="en-US" sz="1100" dirty="0">
                <a:solidFill>
                  <a:srgbClr val="444444"/>
                </a:solidFill>
                <a:latin typeface="HGPｺﾞｼｯｸM" panose="020B0600000000000000" pitchFamily="50" charset="-128"/>
                <a:ea typeface="HGPｺﾞｼｯｸM" panose="020B0600000000000000" pitchFamily="50" charset="-128"/>
              </a:rPr>
              <a:t>出典：内閣府「地区防災計画ガイドライン」</a:t>
            </a:r>
          </a:p>
        </p:txBody>
      </p:sp>
      <p:sp>
        <p:nvSpPr>
          <p:cNvPr id="11" name="スライド番号プレースホルダー 3">
            <a:extLst>
              <a:ext uri="{FF2B5EF4-FFF2-40B4-BE49-F238E27FC236}">
                <a16:creationId xmlns:a16="http://schemas.microsoft.com/office/drawing/2014/main" id="{97E8019D-5A5E-43AA-B3BB-6CD89776671C}"/>
              </a:ext>
            </a:extLst>
          </p:cNvPr>
          <p:cNvSpPr txBox="1">
            <a:spLocks/>
          </p:cNvSpPr>
          <p:nvPr/>
        </p:nvSpPr>
        <p:spPr>
          <a:xfrm>
            <a:off x="927354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dirty="0" smtClean="0"/>
              <a:t>7</a:t>
            </a:r>
            <a:endParaRPr kumimoji="1" lang="ja-JP" altLang="en-US" dirty="0"/>
          </a:p>
        </p:txBody>
      </p:sp>
    </p:spTree>
    <p:extLst>
      <p:ext uri="{BB962C8B-B14F-4D97-AF65-F5344CB8AC3E}">
        <p14:creationId xmlns:p14="http://schemas.microsoft.com/office/powerpoint/2010/main" val="42903438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p:cNvGraphicFramePr>
            <a:graphicFrameLocks noGrp="1"/>
          </p:cNvGraphicFramePr>
          <p:nvPr>
            <p:extLst>
              <p:ext uri="{D42A27DB-BD31-4B8C-83A1-F6EECF244321}">
                <p14:modId xmlns:p14="http://schemas.microsoft.com/office/powerpoint/2010/main" val="4111822617"/>
              </p:ext>
            </p:extLst>
          </p:nvPr>
        </p:nvGraphicFramePr>
        <p:xfrm>
          <a:off x="360628" y="979192"/>
          <a:ext cx="11511332" cy="4756578"/>
        </p:xfrm>
        <a:graphic>
          <a:graphicData uri="http://schemas.openxmlformats.org/drawingml/2006/table">
            <a:tbl>
              <a:tblPr firstRow="1" bandRow="1">
                <a:tableStyleId>{5940675A-B579-460E-94D1-54222C63F5DA}</a:tableStyleId>
              </a:tblPr>
              <a:tblGrid>
                <a:gridCol w="5735330">
                  <a:extLst>
                    <a:ext uri="{9D8B030D-6E8A-4147-A177-3AD203B41FA5}">
                      <a16:colId xmlns:a16="http://schemas.microsoft.com/office/drawing/2014/main" val="20000"/>
                    </a:ext>
                  </a:extLst>
                </a:gridCol>
                <a:gridCol w="5776002">
                  <a:extLst>
                    <a:ext uri="{9D8B030D-6E8A-4147-A177-3AD203B41FA5}">
                      <a16:colId xmlns:a16="http://schemas.microsoft.com/office/drawing/2014/main" val="20001"/>
                    </a:ext>
                  </a:extLst>
                </a:gridCol>
              </a:tblGrid>
              <a:tr h="340790">
                <a:tc gridSpan="2">
                  <a:txBody>
                    <a:bodyPr/>
                    <a:lstStyle/>
                    <a:p>
                      <a:pPr algn="ctr">
                        <a:lnSpc>
                          <a:spcPct val="150000"/>
                        </a:lnSpc>
                      </a:pPr>
                      <a:r>
                        <a:rPr kumimoji="1" lang="ja-JP" altLang="en-US" sz="1200" b="1" dirty="0" smtClean="0">
                          <a:latin typeface="ＭＳ ゴシック" panose="020B0609070205080204" pitchFamily="49" charset="-128"/>
                          <a:ea typeface="ＭＳ ゴシック" panose="020B0609070205080204" pitchFamily="49" charset="-128"/>
                        </a:rPr>
                        <a:t>［記載例］（消防庁）○○市○○地区　地域防災力を充実強化するための具体的な事業に関する計画　（令和○年○月）</a:t>
                      </a:r>
                      <a:endParaRPr kumimoji="1" lang="ja-JP" altLang="en-US" sz="1200" b="1" dirty="0">
                        <a:latin typeface="ＭＳ ゴシック" panose="020B0609070205080204" pitchFamily="49" charset="-128"/>
                        <a:ea typeface="ＭＳ ゴシック" panose="020B0609070205080204" pitchFamily="49" charset="-128"/>
                      </a:endParaRP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470086">
                <a:tc>
                  <a:txBody>
                    <a:bodyPr/>
                    <a:lstStyle/>
                    <a:p>
                      <a:pPr algn="l">
                        <a:lnSpc>
                          <a:spcPct val="200000"/>
                        </a:lnSpc>
                      </a:pPr>
                      <a:r>
                        <a:rPr kumimoji="1" lang="ja-JP" altLang="en-US" sz="1200" b="1" dirty="0" smtClean="0">
                          <a:latin typeface="ＭＳ ゴシック" panose="020B0609070205080204" pitchFamily="49" charset="-128"/>
                          <a:ea typeface="ＭＳ ゴシック" panose="020B0609070205080204" pitchFamily="49" charset="-128"/>
                        </a:rPr>
                        <a:t>１　防災組織の現状　</a:t>
                      </a:r>
                      <a:r>
                        <a:rPr kumimoji="1" lang="en-US" altLang="ja-JP" sz="1200" b="1" dirty="0" smtClean="0">
                          <a:latin typeface="ＭＳ ゴシック" panose="020B0609070205080204" pitchFamily="49" charset="-128"/>
                          <a:ea typeface="ＭＳ ゴシック" panose="020B0609070205080204" pitchFamily="49" charset="-128"/>
                        </a:rPr>
                        <a:t>【</a:t>
                      </a:r>
                      <a:r>
                        <a:rPr kumimoji="1" lang="ja-JP" altLang="en-US" sz="1200" b="1" dirty="0" smtClean="0">
                          <a:latin typeface="ＭＳ ゴシック" panose="020B0609070205080204" pitchFamily="49" charset="-128"/>
                          <a:ea typeface="ＭＳ ゴシック" panose="020B0609070205080204" pitchFamily="49" charset="-128"/>
                        </a:rPr>
                        <a:t>記載例</a:t>
                      </a:r>
                      <a:r>
                        <a:rPr kumimoji="1" lang="en-US" altLang="ja-JP" sz="1200" b="1" dirty="0" smtClean="0">
                          <a:latin typeface="ＭＳ ゴシック" panose="020B0609070205080204" pitchFamily="49" charset="-128"/>
                          <a:ea typeface="ＭＳ ゴシック" panose="020B0609070205080204" pitchFamily="49" charset="-128"/>
                        </a:rPr>
                        <a:t>】</a:t>
                      </a:r>
                    </a:p>
                    <a:p>
                      <a:pPr algn="l">
                        <a:lnSpc>
                          <a:spcPct val="130000"/>
                        </a:lnSpc>
                      </a:pPr>
                      <a:r>
                        <a:rPr kumimoji="1" lang="ja-JP" altLang="en-US" sz="1050" dirty="0" smtClean="0">
                          <a:latin typeface="ＭＳ ゴシック" panose="020B0609070205080204" pitchFamily="49" charset="-128"/>
                          <a:ea typeface="ＭＳ ゴシック" panose="020B0609070205080204" pitchFamily="49" charset="-128"/>
                        </a:rPr>
                        <a:t>（１）○○市消防団○○分団（構成人数　○○人）</a:t>
                      </a:r>
                      <a:endParaRPr kumimoji="1" lang="en-US" altLang="ja-JP" sz="1050" dirty="0" smtClean="0">
                        <a:latin typeface="ＭＳ ゴシック" panose="020B0609070205080204" pitchFamily="49" charset="-128"/>
                        <a:ea typeface="ＭＳ ゴシック" panose="020B0609070205080204" pitchFamily="49" charset="-128"/>
                      </a:endParaRPr>
                    </a:p>
                    <a:p>
                      <a:pPr algn="l">
                        <a:lnSpc>
                          <a:spcPct val="130000"/>
                        </a:lnSpc>
                      </a:pPr>
                      <a:r>
                        <a:rPr kumimoji="1" lang="ja-JP" altLang="en-US" sz="1050" dirty="0" smtClean="0">
                          <a:latin typeface="ＭＳ ゴシック" panose="020B0609070205080204" pitchFamily="49" charset="-128"/>
                          <a:ea typeface="ＭＳ ゴシック" panose="020B0609070205080204" pitchFamily="49" charset="-128"/>
                        </a:rPr>
                        <a:t>（２）○○自主防災会（構成世帯数等　○○世帯○○人）</a:t>
                      </a:r>
                      <a:endParaRPr kumimoji="1" lang="en-US" altLang="ja-JP" sz="1050" dirty="0" smtClean="0">
                        <a:latin typeface="ＭＳ ゴシック" panose="020B0609070205080204" pitchFamily="49" charset="-128"/>
                        <a:ea typeface="ＭＳ ゴシック" panose="020B0609070205080204" pitchFamily="49" charset="-128"/>
                      </a:endParaRPr>
                    </a:p>
                    <a:p>
                      <a:pPr algn="l">
                        <a:lnSpc>
                          <a:spcPct val="130000"/>
                        </a:lnSpc>
                      </a:pPr>
                      <a:r>
                        <a:rPr kumimoji="1" lang="ja-JP" altLang="en-US" sz="1050" dirty="0" smtClean="0">
                          <a:latin typeface="ＭＳ ゴシック" panose="020B0609070205080204" pitchFamily="49" charset="-128"/>
                          <a:ea typeface="ＭＳ ゴシック" panose="020B0609070205080204" pitchFamily="49" charset="-128"/>
                        </a:rPr>
                        <a:t>（３）○○地区女性防火クラブ（構成人数　○○人）</a:t>
                      </a:r>
                      <a:endParaRPr kumimoji="1" lang="en-US" altLang="ja-JP" sz="1050" dirty="0" smtClean="0">
                        <a:latin typeface="ＭＳ ゴシック" panose="020B0609070205080204" pitchFamily="49" charset="-128"/>
                        <a:ea typeface="ＭＳ ゴシック" panose="020B0609070205080204" pitchFamily="49" charset="-128"/>
                      </a:endParaRP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3">
                  <a:txBody>
                    <a:bodyPr/>
                    <a:lstStyle/>
                    <a:p>
                      <a:pPr algn="l">
                        <a:lnSpc>
                          <a:spcPct val="200000"/>
                        </a:lnSpc>
                      </a:pPr>
                      <a:r>
                        <a:rPr kumimoji="1" lang="ja-JP" altLang="en-US" sz="1200" b="1" dirty="0" smtClean="0">
                          <a:latin typeface="ＭＳ ゴシック" panose="020B0609070205080204" pitchFamily="49" charset="-128"/>
                          <a:ea typeface="ＭＳ ゴシック" panose="020B0609070205080204" pitchFamily="49" charset="-128"/>
                        </a:rPr>
                        <a:t>４　基本方針に基づく市の具体的事業　</a:t>
                      </a:r>
                      <a:r>
                        <a:rPr kumimoji="1" lang="en-US" altLang="ja-JP" sz="1200" b="1" dirty="0" smtClean="0">
                          <a:latin typeface="ＭＳ ゴシック" panose="020B0609070205080204" pitchFamily="49" charset="-128"/>
                          <a:ea typeface="ＭＳ ゴシック" panose="020B0609070205080204" pitchFamily="49" charset="-128"/>
                        </a:rPr>
                        <a:t>【</a:t>
                      </a:r>
                      <a:r>
                        <a:rPr kumimoji="1" lang="ja-JP" altLang="en-US" sz="1200" b="1" dirty="0" smtClean="0">
                          <a:latin typeface="ＭＳ ゴシック" panose="020B0609070205080204" pitchFamily="49" charset="-128"/>
                          <a:ea typeface="ＭＳ ゴシック" panose="020B0609070205080204" pitchFamily="49" charset="-128"/>
                        </a:rPr>
                        <a:t>記載例</a:t>
                      </a:r>
                      <a:r>
                        <a:rPr kumimoji="1" lang="en-US" altLang="ja-JP" sz="1200" b="1" dirty="0" smtClean="0">
                          <a:latin typeface="ＭＳ ゴシック" panose="020B0609070205080204" pitchFamily="49" charset="-128"/>
                          <a:ea typeface="ＭＳ ゴシック" panose="020B0609070205080204" pitchFamily="49" charset="-128"/>
                        </a:rPr>
                        <a:t>】</a:t>
                      </a:r>
                    </a:p>
                    <a:p>
                      <a:pPr algn="l">
                        <a:lnSpc>
                          <a:spcPct val="130000"/>
                        </a:lnSpc>
                      </a:pPr>
                      <a:r>
                        <a:rPr kumimoji="1" lang="ja-JP" altLang="en-US" sz="1050" dirty="0" smtClean="0">
                          <a:latin typeface="ＭＳ ゴシック" panose="020B0609070205080204" pitchFamily="49" charset="-128"/>
                          <a:ea typeface="ＭＳ ゴシック" panose="020B0609070205080204" pitchFamily="49" charset="-128"/>
                        </a:rPr>
                        <a:t>（１）防災リーダーの育成支援</a:t>
                      </a:r>
                      <a:endParaRPr kumimoji="1" lang="en-US" altLang="ja-JP" sz="1050" dirty="0" smtClean="0">
                        <a:latin typeface="ＭＳ ゴシック" panose="020B0609070205080204" pitchFamily="49" charset="-128"/>
                        <a:ea typeface="ＭＳ ゴシック" panose="020B0609070205080204" pitchFamily="49" charset="-128"/>
                      </a:endParaRPr>
                    </a:p>
                    <a:p>
                      <a:pPr marL="296863" indent="-114300" algn="l">
                        <a:lnSpc>
                          <a:spcPct val="130000"/>
                        </a:lnSpc>
                      </a:pPr>
                      <a:r>
                        <a:rPr kumimoji="1" lang="ja-JP" altLang="en-US" sz="1050" dirty="0" smtClean="0">
                          <a:latin typeface="ＭＳ ゴシック" panose="020B0609070205080204" pitchFamily="49" charset="-128"/>
                          <a:ea typeface="ＭＳ ゴシック" panose="020B0609070205080204" pitchFamily="49" charset="-128"/>
                        </a:rPr>
                        <a:t>①市が主催する若者を対象とした防災リーダー育成講習会について、○○自主防災会の推薦を受けた者の参加を奨励する。</a:t>
                      </a:r>
                      <a:endParaRPr kumimoji="1" lang="en-US" altLang="ja-JP" sz="1050" dirty="0" smtClean="0">
                        <a:latin typeface="ＭＳ ゴシック" panose="020B0609070205080204" pitchFamily="49" charset="-128"/>
                        <a:ea typeface="ＭＳ ゴシック" panose="020B0609070205080204" pitchFamily="49" charset="-128"/>
                      </a:endParaRPr>
                    </a:p>
                    <a:p>
                      <a:pPr marL="320675" indent="-138113" algn="l">
                        <a:lnSpc>
                          <a:spcPct val="130000"/>
                        </a:lnSpc>
                      </a:pPr>
                      <a:r>
                        <a:rPr kumimoji="1" lang="ja-JP" altLang="en-US" sz="1050" dirty="0" smtClean="0">
                          <a:latin typeface="ＭＳ ゴシック" panose="020B0609070205080204" pitchFamily="49" charset="-128"/>
                          <a:ea typeface="ＭＳ ゴシック" panose="020B0609070205080204" pitchFamily="49" charset="-128"/>
                        </a:rPr>
                        <a:t>②○○地区女性防火クラブによる新規クラブ員勧誘活動に対し、支援を行う。</a:t>
                      </a:r>
                      <a:endParaRPr kumimoji="1" lang="en-US" altLang="ja-JP" sz="1050" dirty="0" smtClean="0">
                        <a:latin typeface="ＭＳ ゴシック" panose="020B0609070205080204" pitchFamily="49" charset="-128"/>
                        <a:ea typeface="ＭＳ ゴシック" panose="020B0609070205080204" pitchFamily="49" charset="-128"/>
                      </a:endParaRPr>
                    </a:p>
                    <a:p>
                      <a:pPr algn="l">
                        <a:lnSpc>
                          <a:spcPct val="130000"/>
                        </a:lnSpc>
                      </a:pPr>
                      <a:r>
                        <a:rPr kumimoji="1" lang="ja-JP" altLang="en-US" sz="1050" dirty="0" smtClean="0">
                          <a:latin typeface="ＭＳ ゴシック" panose="020B0609070205080204" pitchFamily="49" charset="-128"/>
                          <a:ea typeface="ＭＳ ゴシック" panose="020B0609070205080204" pitchFamily="49" charset="-128"/>
                        </a:rPr>
                        <a:t>（２）資材又は機材の整備に対する支援及び防災訓練への消防団員の派遣</a:t>
                      </a:r>
                      <a:endParaRPr kumimoji="1" lang="en-US" altLang="ja-JP" sz="1050" dirty="0" smtClean="0">
                        <a:latin typeface="ＭＳ ゴシック" panose="020B0609070205080204" pitchFamily="49" charset="-128"/>
                        <a:ea typeface="ＭＳ ゴシック" panose="020B0609070205080204" pitchFamily="49" charset="-128"/>
                      </a:endParaRPr>
                    </a:p>
                    <a:p>
                      <a:pPr marL="284163" indent="-111125" algn="l">
                        <a:lnSpc>
                          <a:spcPct val="130000"/>
                        </a:lnSpc>
                      </a:pPr>
                      <a:r>
                        <a:rPr kumimoji="1" lang="ja-JP" altLang="en-US" sz="1050" dirty="0" smtClean="0">
                          <a:latin typeface="ＭＳ ゴシック" panose="020B0609070205080204" pitchFamily="49" charset="-128"/>
                          <a:ea typeface="ＭＳ ゴシック" panose="020B0609070205080204" pitchFamily="49" charset="-128"/>
                        </a:rPr>
                        <a:t>①平成○年度までに○○自主防災会が行う初期消火資機材（スタンドパイプ等）の整備に対し、支援を行う。</a:t>
                      </a:r>
                      <a:endParaRPr kumimoji="1" lang="en-US" altLang="ja-JP" sz="1050" dirty="0" smtClean="0">
                        <a:latin typeface="ＭＳ ゴシック" panose="020B0609070205080204" pitchFamily="49" charset="-128"/>
                        <a:ea typeface="ＭＳ ゴシック" panose="020B0609070205080204" pitchFamily="49" charset="-128"/>
                      </a:endParaRPr>
                    </a:p>
                    <a:p>
                      <a:pPr marL="284163" indent="-111125" algn="l">
                        <a:lnSpc>
                          <a:spcPct val="130000"/>
                        </a:lnSpc>
                      </a:pPr>
                      <a:r>
                        <a:rPr kumimoji="1" lang="ja-JP" altLang="en-US" sz="1050" dirty="0" smtClean="0">
                          <a:latin typeface="ＭＳ ゴシック" panose="020B0609070205080204" pitchFamily="49" charset="-128"/>
                          <a:ea typeface="ＭＳ ゴシック" panose="020B0609070205080204" pitchFamily="49" charset="-128"/>
                        </a:rPr>
                        <a:t>②○○自主防災会が行う初期消火訓練に対し、消防団員を派遣し、初期消火資機材の取扱に係る指導を行う。</a:t>
                      </a:r>
                      <a:endParaRPr kumimoji="1" lang="en-US" altLang="ja-JP" sz="1050" dirty="0" smtClean="0">
                        <a:latin typeface="ＭＳ ゴシック" panose="020B0609070205080204" pitchFamily="49" charset="-128"/>
                        <a:ea typeface="ＭＳ ゴシック" panose="020B0609070205080204" pitchFamily="49" charset="-128"/>
                      </a:endParaRPr>
                    </a:p>
                    <a:p>
                      <a:pPr algn="l">
                        <a:lnSpc>
                          <a:spcPct val="130000"/>
                        </a:lnSpc>
                      </a:pPr>
                      <a:r>
                        <a:rPr kumimoji="1" lang="ja-JP" altLang="en-US" sz="1050" dirty="0" smtClean="0">
                          <a:latin typeface="ＭＳ ゴシック" panose="020B0609070205080204" pitchFamily="49" charset="-128"/>
                          <a:ea typeface="ＭＳ ゴシック" panose="020B0609070205080204" pitchFamily="49" charset="-128"/>
                        </a:rPr>
                        <a:t>（３）備蓄倉庫の整備及び物資等の備蓄の支援</a:t>
                      </a:r>
                      <a:endParaRPr kumimoji="1" lang="en-US" altLang="ja-JP" sz="1050" dirty="0" smtClean="0">
                        <a:latin typeface="ＭＳ ゴシック" panose="020B0609070205080204" pitchFamily="49" charset="-128"/>
                        <a:ea typeface="ＭＳ ゴシック" panose="020B0609070205080204" pitchFamily="49" charset="-128"/>
                      </a:endParaRPr>
                    </a:p>
                    <a:p>
                      <a:pPr marL="295275" indent="-117475" algn="l">
                        <a:lnSpc>
                          <a:spcPct val="130000"/>
                        </a:lnSpc>
                      </a:pPr>
                      <a:r>
                        <a:rPr kumimoji="1" lang="ja-JP" altLang="en-US" sz="1050" dirty="0" smtClean="0">
                          <a:latin typeface="ＭＳ ゴシック" panose="020B0609070205080204" pitchFamily="49" charset="-128"/>
                          <a:ea typeface="ＭＳ ゴシック" panose="020B0609070205080204" pitchFamily="49" charset="-128"/>
                        </a:rPr>
                        <a:t>①○○自主防災会が行う備蓄倉庫の整備に際し、市管理地の無償貸与等の支援を行う。</a:t>
                      </a:r>
                      <a:endParaRPr kumimoji="1" lang="en-US" altLang="ja-JP" sz="1050" dirty="0" smtClean="0">
                        <a:latin typeface="ＭＳ ゴシック" panose="020B0609070205080204" pitchFamily="49" charset="-128"/>
                        <a:ea typeface="ＭＳ ゴシック" panose="020B0609070205080204" pitchFamily="49" charset="-128"/>
                      </a:endParaRPr>
                    </a:p>
                    <a:p>
                      <a:pPr marL="295275" indent="-117475" algn="l">
                        <a:lnSpc>
                          <a:spcPct val="130000"/>
                        </a:lnSpc>
                      </a:pPr>
                      <a:r>
                        <a:rPr kumimoji="1" lang="ja-JP" altLang="en-US" sz="1050" dirty="0" smtClean="0">
                          <a:latin typeface="ＭＳ ゴシック" panose="020B0609070205080204" pitchFamily="49" charset="-128"/>
                          <a:ea typeface="ＭＳ ゴシック" panose="020B0609070205080204" pitchFamily="49" charset="-128"/>
                        </a:rPr>
                        <a:t>②平成○年度までに○○自主防災会が行う食料・毛布等の生活支援物資等の整備に対し、支援を行う。</a:t>
                      </a:r>
                      <a:endParaRPr kumimoji="1" lang="en-US" altLang="ja-JP" sz="1050" dirty="0" smtClean="0">
                        <a:latin typeface="ＭＳ ゴシック" panose="020B0609070205080204" pitchFamily="49" charset="-128"/>
                        <a:ea typeface="ＭＳ ゴシック" panose="020B0609070205080204" pitchFamily="49" charset="-128"/>
                      </a:endParaRPr>
                    </a:p>
                    <a:p>
                      <a:pPr algn="l">
                        <a:lnSpc>
                          <a:spcPct val="130000"/>
                        </a:lnSpc>
                      </a:pPr>
                      <a:r>
                        <a:rPr kumimoji="1" lang="ja-JP" altLang="en-US" sz="1050" dirty="0" smtClean="0">
                          <a:latin typeface="ＭＳ ゴシック" panose="020B0609070205080204" pitchFamily="49" charset="-128"/>
                          <a:ea typeface="ＭＳ ゴシック" panose="020B0609070205080204" pitchFamily="49" charset="-128"/>
                        </a:rPr>
                        <a:t>（４）教育訓練を受ける機会の充実及び防災に関する学習の進行</a:t>
                      </a:r>
                      <a:endParaRPr kumimoji="1" lang="en-US" altLang="ja-JP" sz="1050" dirty="0" smtClean="0">
                        <a:latin typeface="ＭＳ ゴシック" panose="020B0609070205080204" pitchFamily="49" charset="-128"/>
                        <a:ea typeface="ＭＳ ゴシック" panose="020B0609070205080204" pitchFamily="49" charset="-128"/>
                      </a:endParaRPr>
                    </a:p>
                    <a:p>
                      <a:pPr marL="295275" indent="-117475" algn="l">
                        <a:lnSpc>
                          <a:spcPct val="130000"/>
                        </a:lnSpc>
                      </a:pPr>
                      <a:r>
                        <a:rPr kumimoji="1" lang="ja-JP" altLang="en-US" sz="1050" dirty="0" smtClean="0">
                          <a:latin typeface="ＭＳ ゴシック" panose="020B0609070205080204" pitchFamily="49" charset="-128"/>
                          <a:ea typeface="ＭＳ ゴシック" panose="020B0609070205080204" pitchFamily="49" charset="-128"/>
                        </a:rPr>
                        <a:t>①○○自主防災会や○○地区女性防火クラブと連携の下、地区住民に対し、毎年度○回防災講演会を開催する。</a:t>
                      </a:r>
                      <a:endParaRPr kumimoji="1" lang="en-US" altLang="ja-JP" sz="1050" dirty="0" smtClean="0">
                        <a:latin typeface="ＭＳ ゴシック" panose="020B0609070205080204" pitchFamily="49" charset="-128"/>
                        <a:ea typeface="ＭＳ ゴシック" panose="020B0609070205080204" pitchFamily="49" charset="-128"/>
                      </a:endParaRPr>
                    </a:p>
                    <a:p>
                      <a:pPr marL="295275" indent="-117475" algn="l">
                        <a:lnSpc>
                          <a:spcPct val="130000"/>
                        </a:lnSpc>
                      </a:pPr>
                      <a:r>
                        <a:rPr kumimoji="1" lang="ja-JP" altLang="en-US" sz="1050" dirty="0" smtClean="0">
                          <a:latin typeface="ＭＳ ゴシック" panose="020B0609070205080204" pitchFamily="49" charset="-128"/>
                          <a:ea typeface="ＭＳ ゴシック" panose="020B0609070205080204" pitchFamily="49" charset="-128"/>
                        </a:rPr>
                        <a:t>②地区の小中学校へ消防団又は○○自主防災会を派遣し、地域の実情を踏まえた防災学習を行う。</a:t>
                      </a:r>
                      <a:endParaRPr kumimoji="1" lang="en-US" altLang="ja-JP" sz="1050" dirty="0" smtClean="0">
                        <a:latin typeface="ＭＳ ゴシック" panose="020B0609070205080204" pitchFamily="49" charset="-128"/>
                        <a:ea typeface="ＭＳ ゴシック" panose="020B0609070205080204" pitchFamily="49" charset="-128"/>
                      </a:endParaRP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470086">
                <a:tc>
                  <a:txBody>
                    <a:bodyPr/>
                    <a:lstStyle/>
                    <a:p>
                      <a:pPr algn="l">
                        <a:lnSpc>
                          <a:spcPct val="200000"/>
                        </a:lnSpc>
                      </a:pPr>
                      <a:r>
                        <a:rPr kumimoji="1" lang="ja-JP" altLang="en-US" sz="1200" b="1" dirty="0" smtClean="0">
                          <a:latin typeface="ＭＳ ゴシック" panose="020B0609070205080204" pitchFamily="49" charset="-128"/>
                          <a:ea typeface="ＭＳ ゴシック" panose="020B0609070205080204" pitchFamily="49" charset="-128"/>
                        </a:rPr>
                        <a:t>２　地域防災力の課題</a:t>
                      </a:r>
                      <a:r>
                        <a:rPr kumimoji="1" lang="en-US" altLang="ja-JP" sz="1200" b="1" dirty="0" smtClean="0">
                          <a:latin typeface="ＭＳ ゴシック" panose="020B0609070205080204" pitchFamily="49" charset="-128"/>
                          <a:ea typeface="ＭＳ ゴシック" panose="020B0609070205080204" pitchFamily="49" charset="-128"/>
                        </a:rPr>
                        <a:t>【</a:t>
                      </a:r>
                      <a:r>
                        <a:rPr kumimoji="1" lang="ja-JP" altLang="en-US" sz="1200" b="1" dirty="0" smtClean="0">
                          <a:latin typeface="ＭＳ ゴシック" panose="020B0609070205080204" pitchFamily="49" charset="-128"/>
                          <a:ea typeface="ＭＳ ゴシック" panose="020B0609070205080204" pitchFamily="49" charset="-128"/>
                        </a:rPr>
                        <a:t>記載例</a:t>
                      </a:r>
                      <a:r>
                        <a:rPr kumimoji="1" lang="en-US" altLang="ja-JP" sz="1200" b="1" dirty="0" smtClean="0">
                          <a:latin typeface="ＭＳ ゴシック" panose="020B0609070205080204" pitchFamily="49" charset="-128"/>
                          <a:ea typeface="ＭＳ ゴシック" panose="020B0609070205080204" pitchFamily="49" charset="-128"/>
                        </a:rPr>
                        <a:t>】</a:t>
                      </a:r>
                    </a:p>
                    <a:p>
                      <a:pPr marL="360363" indent="-360363" algn="l">
                        <a:lnSpc>
                          <a:spcPct val="130000"/>
                        </a:lnSpc>
                      </a:pPr>
                      <a:r>
                        <a:rPr kumimoji="1" lang="ja-JP" altLang="en-US" sz="1050" dirty="0" smtClean="0">
                          <a:latin typeface="ＭＳ ゴシック" panose="020B0609070205080204" pitchFamily="49" charset="-128"/>
                          <a:ea typeface="ＭＳ ゴシック" panose="020B0609070205080204" pitchFamily="49" charset="-128"/>
                        </a:rPr>
                        <a:t>（１）防災リーダーの高齢化が進んでいるほか、女性防火クラブの加入者が減少している。</a:t>
                      </a:r>
                      <a:endParaRPr kumimoji="1" lang="en-US" altLang="ja-JP" sz="1050" dirty="0" smtClean="0">
                        <a:latin typeface="ＭＳ ゴシック" panose="020B0609070205080204" pitchFamily="49" charset="-128"/>
                        <a:ea typeface="ＭＳ ゴシック" panose="020B0609070205080204" pitchFamily="49" charset="-128"/>
                      </a:endParaRPr>
                    </a:p>
                    <a:p>
                      <a:pPr marL="360363" indent="-360363" algn="l">
                        <a:lnSpc>
                          <a:spcPct val="130000"/>
                        </a:lnSpc>
                      </a:pPr>
                      <a:r>
                        <a:rPr kumimoji="1" lang="ja-JP" altLang="en-US" sz="1050" dirty="0" smtClean="0">
                          <a:latin typeface="ＭＳ ゴシック" panose="020B0609070205080204" pitchFamily="49" charset="-128"/>
                          <a:ea typeface="ＭＳ ゴシック" panose="020B0609070205080204" pitchFamily="49" charset="-128"/>
                        </a:rPr>
                        <a:t>（２）木造住宅密集市街地であり、類焼の危険性が高く、消防車が進入できない箇所が多い。</a:t>
                      </a:r>
                      <a:endParaRPr kumimoji="1" lang="en-US" altLang="ja-JP" sz="1050" dirty="0" smtClean="0">
                        <a:latin typeface="ＭＳ ゴシック" panose="020B0609070205080204" pitchFamily="49" charset="-128"/>
                        <a:ea typeface="ＭＳ ゴシック" panose="020B0609070205080204" pitchFamily="49" charset="-128"/>
                      </a:endParaRPr>
                    </a:p>
                    <a:p>
                      <a:pPr algn="l">
                        <a:lnSpc>
                          <a:spcPct val="130000"/>
                        </a:lnSpc>
                      </a:pPr>
                      <a:r>
                        <a:rPr kumimoji="1" lang="ja-JP" altLang="en-US" sz="1050" dirty="0" smtClean="0">
                          <a:latin typeface="ＭＳ ゴシック" panose="020B0609070205080204" pitchFamily="49" charset="-128"/>
                          <a:ea typeface="ＭＳ ゴシック" panose="020B0609070205080204" pitchFamily="49" charset="-128"/>
                        </a:rPr>
                        <a:t>（３）備蓄物資を保管する備蓄倉庫を有していない。</a:t>
                      </a:r>
                      <a:endParaRPr kumimoji="1" lang="en-US" altLang="ja-JP" sz="1050" dirty="0" smtClean="0">
                        <a:latin typeface="ＭＳ ゴシック" panose="020B0609070205080204" pitchFamily="49" charset="-128"/>
                        <a:ea typeface="ＭＳ ゴシック" panose="020B0609070205080204" pitchFamily="49" charset="-128"/>
                      </a:endParaRPr>
                    </a:p>
                    <a:p>
                      <a:pPr algn="l">
                        <a:lnSpc>
                          <a:spcPct val="130000"/>
                        </a:lnSpc>
                      </a:pPr>
                      <a:r>
                        <a:rPr kumimoji="1" lang="ja-JP" altLang="en-US" sz="1050" dirty="0" smtClean="0">
                          <a:latin typeface="ＭＳ ゴシック" panose="020B0609070205080204" pitchFamily="49" charset="-128"/>
                          <a:ea typeface="ＭＳ ゴシック" panose="020B0609070205080204" pitchFamily="49" charset="-128"/>
                        </a:rPr>
                        <a:t>（４）新興住宅地に居住する世帯の防災意識が低く、災害に対する備えが十分でない。</a:t>
                      </a:r>
                      <a:endParaRPr kumimoji="1" lang="en-US" altLang="ja-JP" sz="1050" dirty="0" smtClean="0">
                        <a:latin typeface="ＭＳ ゴシック" panose="020B0609070205080204" pitchFamily="49" charset="-128"/>
                        <a:ea typeface="ＭＳ ゴシック" panose="020B0609070205080204" pitchFamily="49" charset="-128"/>
                      </a:endParaRP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l"/>
                      <a:endParaRPr kumimoji="1" lang="ja-JP" altLang="en-US" sz="1000" dirty="0">
                        <a:latin typeface="+mn-ea"/>
                        <a:ea typeface="+mn-ea"/>
                      </a:endParaRP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470086">
                <a:tc>
                  <a:txBody>
                    <a:bodyPr/>
                    <a:lstStyle/>
                    <a:p>
                      <a:pPr algn="l">
                        <a:lnSpc>
                          <a:spcPct val="200000"/>
                        </a:lnSpc>
                      </a:pPr>
                      <a:r>
                        <a:rPr kumimoji="1" lang="ja-JP" altLang="en-US" sz="1200" b="1" dirty="0" smtClean="0">
                          <a:latin typeface="ＭＳ ゴシック" panose="020B0609070205080204" pitchFamily="49" charset="-128"/>
                          <a:ea typeface="ＭＳ ゴシック" panose="020B0609070205080204" pitchFamily="49" charset="-128"/>
                        </a:rPr>
                        <a:t>３　地域防災力の充実強化のための基本方針　</a:t>
                      </a:r>
                      <a:r>
                        <a:rPr kumimoji="1" lang="en-US" altLang="ja-JP" sz="1200" b="1" dirty="0" smtClean="0">
                          <a:latin typeface="ＭＳ ゴシック" panose="020B0609070205080204" pitchFamily="49" charset="-128"/>
                          <a:ea typeface="ＭＳ ゴシック" panose="020B0609070205080204" pitchFamily="49" charset="-128"/>
                        </a:rPr>
                        <a:t>【</a:t>
                      </a:r>
                      <a:r>
                        <a:rPr kumimoji="1" lang="ja-JP" altLang="en-US" sz="1200" b="1" dirty="0" smtClean="0">
                          <a:latin typeface="ＭＳ ゴシック" panose="020B0609070205080204" pitchFamily="49" charset="-128"/>
                          <a:ea typeface="ＭＳ ゴシック" panose="020B0609070205080204" pitchFamily="49" charset="-128"/>
                        </a:rPr>
                        <a:t>記載例</a:t>
                      </a:r>
                      <a:r>
                        <a:rPr kumimoji="1" lang="en-US" altLang="ja-JP" sz="1200" b="1" dirty="0" smtClean="0">
                          <a:latin typeface="ＭＳ ゴシック" panose="020B0609070205080204" pitchFamily="49" charset="-128"/>
                          <a:ea typeface="ＭＳ ゴシック" panose="020B0609070205080204" pitchFamily="49" charset="-128"/>
                        </a:rPr>
                        <a:t>】</a:t>
                      </a:r>
                    </a:p>
                    <a:p>
                      <a:pPr algn="l">
                        <a:lnSpc>
                          <a:spcPct val="130000"/>
                        </a:lnSpc>
                      </a:pPr>
                      <a:r>
                        <a:rPr kumimoji="1" lang="ja-JP" altLang="en-US" sz="1050" dirty="0" smtClean="0">
                          <a:latin typeface="ＭＳ ゴシック" panose="020B0609070205080204" pitchFamily="49" charset="-128"/>
                          <a:ea typeface="ＭＳ ゴシック" panose="020B0609070205080204" pitchFamily="49" charset="-128"/>
                        </a:rPr>
                        <a:t>（１）若手防災リーダーの育成を図るとともに、女性防火クラブの加入促進を図る。</a:t>
                      </a:r>
                      <a:endParaRPr kumimoji="1" lang="en-US" altLang="ja-JP" sz="1050" dirty="0" smtClean="0">
                        <a:latin typeface="ＭＳ ゴシック" panose="020B0609070205080204" pitchFamily="49" charset="-128"/>
                        <a:ea typeface="ＭＳ ゴシック" panose="020B0609070205080204" pitchFamily="49" charset="-128"/>
                      </a:endParaRPr>
                    </a:p>
                    <a:p>
                      <a:pPr marL="371475" indent="-371475" algn="l">
                        <a:lnSpc>
                          <a:spcPct val="130000"/>
                        </a:lnSpc>
                      </a:pPr>
                      <a:r>
                        <a:rPr kumimoji="1" lang="ja-JP" altLang="en-US" sz="1050" dirty="0" smtClean="0">
                          <a:latin typeface="ＭＳ ゴシック" panose="020B0609070205080204" pitchFamily="49" charset="-128"/>
                          <a:ea typeface="ＭＳ ゴシック" panose="020B0609070205080204" pitchFamily="49" charset="-128"/>
                        </a:rPr>
                        <a:t>（２）消防隊到着前の初期消火活動の充実のため、消防団による訓練指導体制の構築等を図る。</a:t>
                      </a:r>
                      <a:endParaRPr kumimoji="1" lang="en-US" altLang="ja-JP" sz="1050" dirty="0" smtClean="0">
                        <a:latin typeface="ＭＳ ゴシック" panose="020B0609070205080204" pitchFamily="49" charset="-128"/>
                        <a:ea typeface="ＭＳ ゴシック" panose="020B0609070205080204" pitchFamily="49" charset="-128"/>
                      </a:endParaRPr>
                    </a:p>
                    <a:p>
                      <a:pPr algn="l">
                        <a:lnSpc>
                          <a:spcPct val="130000"/>
                        </a:lnSpc>
                      </a:pPr>
                      <a:r>
                        <a:rPr kumimoji="1" lang="ja-JP" altLang="en-US" sz="1050" dirty="0" smtClean="0">
                          <a:latin typeface="ＭＳ ゴシック" panose="020B0609070205080204" pitchFamily="49" charset="-128"/>
                          <a:ea typeface="ＭＳ ゴシック" panose="020B0609070205080204" pitchFamily="49" charset="-128"/>
                        </a:rPr>
                        <a:t>（３）大規模災害に備え、生活支援物資等の備蓄体制の整備を促進する。</a:t>
                      </a:r>
                      <a:endParaRPr kumimoji="1" lang="en-US" altLang="ja-JP" sz="1050" dirty="0" smtClean="0">
                        <a:latin typeface="ＭＳ ゴシック" panose="020B0609070205080204" pitchFamily="49" charset="-128"/>
                        <a:ea typeface="ＭＳ ゴシック" panose="020B0609070205080204" pitchFamily="49" charset="-128"/>
                      </a:endParaRPr>
                    </a:p>
                    <a:p>
                      <a:pPr algn="l">
                        <a:lnSpc>
                          <a:spcPct val="130000"/>
                        </a:lnSpc>
                      </a:pPr>
                      <a:r>
                        <a:rPr kumimoji="1" lang="ja-JP" altLang="en-US" sz="1050" dirty="0" smtClean="0">
                          <a:latin typeface="ＭＳ ゴシック" panose="020B0609070205080204" pitchFamily="49" charset="-128"/>
                          <a:ea typeface="ＭＳ ゴシック" panose="020B0609070205080204" pitchFamily="49" charset="-128"/>
                        </a:rPr>
                        <a:t>（４）地区住民の防災意識の向上を図る。</a:t>
                      </a:r>
                      <a:endParaRPr kumimoji="1" lang="en-US" altLang="ja-JP" sz="1050" dirty="0" smtClean="0">
                        <a:latin typeface="ＭＳ ゴシック" panose="020B0609070205080204" pitchFamily="49" charset="-128"/>
                        <a:ea typeface="ＭＳ ゴシック" panose="020B0609070205080204" pitchFamily="49" charset="-128"/>
                      </a:endParaRP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l"/>
                      <a:endParaRPr kumimoji="1" lang="ja-JP" altLang="en-US" sz="1000" dirty="0">
                        <a:latin typeface="+mn-ea"/>
                        <a:ea typeface="+mn-ea"/>
                      </a:endParaRP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
        <p:nvSpPr>
          <p:cNvPr id="8" name="正方形/長方形 7"/>
          <p:cNvSpPr/>
          <p:nvPr/>
        </p:nvSpPr>
        <p:spPr>
          <a:xfrm>
            <a:off x="360628" y="5848171"/>
            <a:ext cx="11637783" cy="67312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457200" rtl="0" eaLnBrk="1" fontAlgn="auto" latinLnBrk="0" hangingPunct="1">
              <a:lnSpc>
                <a:spcPct val="130000"/>
              </a:lnSpc>
              <a:spcBef>
                <a:spcPts val="0"/>
              </a:spcBef>
              <a:spcAft>
                <a:spcPts val="0"/>
              </a:spcAft>
              <a:buClrTx/>
              <a:buSzTx/>
              <a:buFontTx/>
              <a:buNone/>
              <a:tabLst/>
              <a:defRPr/>
            </a:pPr>
            <a:r>
              <a:rPr kumimoji="0" lang="ja-JP" altLang="en-US" sz="1800" b="0" i="0" u="none" strike="noStrike" kern="1200" cap="none" spc="0" normalizeH="0" baseline="0" noProof="0" dirty="0" smtClean="0">
                <a:ln>
                  <a:noFill/>
                </a:ln>
                <a:solidFill>
                  <a:prstClr val="black"/>
                </a:solidFill>
                <a:effectLst/>
                <a:uLnTx/>
                <a:uFillTx/>
                <a:latin typeface="HGP創英角ｺﾞｼｯｸUB" panose="020B0900000000000000" pitchFamily="50" charset="-128"/>
                <a:ea typeface="HGP創英角ｺﾞｼｯｸUB" panose="020B0900000000000000" pitchFamily="50" charset="-128"/>
              </a:rPr>
              <a:t>内閣府「</a:t>
            </a:r>
            <a:r>
              <a:rPr kumimoji="0" lang="ja-JP" altLang="en-US" sz="18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rPr>
              <a:t>地区防災計画</a:t>
            </a:r>
            <a:r>
              <a:rPr kumimoji="0" lang="ja-JP" altLang="en-US" sz="1800" b="0" i="0" u="none" strike="noStrike" kern="1200" cap="none" spc="0" normalizeH="0" baseline="0" noProof="0" dirty="0" smtClean="0">
                <a:ln>
                  <a:noFill/>
                </a:ln>
                <a:solidFill>
                  <a:prstClr val="black"/>
                </a:solidFill>
                <a:effectLst/>
                <a:uLnTx/>
                <a:uFillTx/>
                <a:latin typeface="HGP創英角ｺﾞｼｯｸUB" panose="020B0900000000000000" pitchFamily="50" charset="-128"/>
                <a:ea typeface="HGP創英角ｺﾞｼｯｸUB" panose="020B0900000000000000" pitchFamily="50" charset="-128"/>
              </a:rPr>
              <a:t>ガイドライン」</a:t>
            </a:r>
            <a:r>
              <a:rPr kumimoji="0" lang="en-US" altLang="ja-JP" sz="1800" b="0" i="0" u="none" strike="noStrike" kern="1200" cap="none" spc="100" normalizeH="0" noProof="0" dirty="0" smtClean="0">
                <a:ln>
                  <a:noFill/>
                </a:ln>
                <a:solidFill>
                  <a:prstClr val="black"/>
                </a:solidFill>
                <a:effectLst/>
                <a:uLnTx/>
                <a:uFillTx/>
                <a:latin typeface="HGP創英角ｺﾞｼｯｸUB" panose="020B0900000000000000" pitchFamily="50" charset="-128"/>
                <a:ea typeface="HGP創英角ｺﾞｼｯｸUB" panose="020B0900000000000000" pitchFamily="50" charset="-128"/>
              </a:rPr>
              <a:t>https</a:t>
            </a:r>
            <a:r>
              <a:rPr kumimoji="0" lang="en-US" altLang="ja-JP" sz="1800" b="0" i="0" u="none" strike="noStrike" kern="1200" cap="none" spc="100" normalizeH="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rPr>
              <a:t>://www.fdma.go.jp/mission/bousai/ikusei/item/ikusei001_02_h19_shidou_ji </a:t>
            </a:r>
            <a:r>
              <a:rPr kumimoji="0" lang="en-US" altLang="ja-JP" sz="1800" b="0" i="0" u="none" strike="noStrike" kern="1200" cap="none" spc="100" normalizeH="0" noProof="0" dirty="0" smtClean="0">
                <a:ln>
                  <a:noFill/>
                </a:ln>
                <a:solidFill>
                  <a:prstClr val="black"/>
                </a:solidFill>
                <a:effectLst/>
                <a:uLnTx/>
                <a:uFillTx/>
                <a:latin typeface="HGP創英角ｺﾞｼｯｸUB" panose="020B0900000000000000" pitchFamily="50" charset="-128"/>
                <a:ea typeface="HGP創英角ｺﾞｼｯｸUB" panose="020B0900000000000000" pitchFamily="50" charset="-128"/>
              </a:rPr>
              <a:t>syu_st.pdf</a:t>
            </a:r>
            <a:endParaRPr kumimoji="0" lang="ja-JP" altLang="en-US" sz="1800" b="0" i="0" u="none" strike="noStrike" kern="1200" cap="none" spc="100" normalizeH="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endParaRPr>
          </a:p>
        </p:txBody>
      </p:sp>
      <p:sp>
        <p:nvSpPr>
          <p:cNvPr id="9" name="正方形/長方形 8"/>
          <p:cNvSpPr/>
          <p:nvPr/>
        </p:nvSpPr>
        <p:spPr>
          <a:xfrm>
            <a:off x="9967538" y="3181234"/>
            <a:ext cx="2030873" cy="36933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dirty="0">
              <a:ln>
                <a:noFill/>
              </a:ln>
              <a:solidFill>
                <a:srgbClr val="404040"/>
              </a:solidFill>
              <a:effectLst/>
              <a:uLnTx/>
              <a:uFillTx/>
              <a:latin typeface="HGPｺﾞｼｯｸE" panose="020B0900000000000000" pitchFamily="50" charset="-128"/>
              <a:ea typeface="HGPｺﾞｼｯｸE" panose="020B0900000000000000" pitchFamily="50" charset="-128"/>
              <a:cs typeface="+mn-cs"/>
            </a:endParaRPr>
          </a:p>
        </p:txBody>
      </p:sp>
      <p:sp>
        <p:nvSpPr>
          <p:cNvPr id="12" name="タイトル 1">
            <a:extLst>
              <a:ext uri="{FF2B5EF4-FFF2-40B4-BE49-F238E27FC236}">
                <a16:creationId xmlns:a16="http://schemas.microsoft.com/office/drawing/2014/main" id="{465808B6-26C7-45D9-BA0B-9AB91975D867}"/>
              </a:ext>
            </a:extLst>
          </p:cNvPr>
          <p:cNvSpPr txBox="1">
            <a:spLocks/>
          </p:cNvSpPr>
          <p:nvPr/>
        </p:nvSpPr>
        <p:spPr>
          <a:xfrm>
            <a:off x="0" y="-2697"/>
            <a:ext cx="12192000" cy="684000"/>
          </a:xfrm>
          <a:prstGeom prst="rect">
            <a:avLst/>
          </a:prstGeom>
          <a:solidFill>
            <a:srgbClr val="35A16B"/>
          </a:solidFill>
        </p:spPr>
        <p:txBody>
          <a:bodyPr vert="horz" lIns="216000" tIns="0" rIns="216000" bIns="0" rtlCol="0" anchor="ctr">
            <a:noAutofit/>
          </a:bodyPr>
          <a:lstStyle>
            <a:lvl1pPr algn="l" defTabSz="914400" rtl="0" eaLnBrk="1" latinLnBrk="0" hangingPunct="1">
              <a:lnSpc>
                <a:spcPct val="90000"/>
              </a:lnSpc>
              <a:spcBef>
                <a:spcPct val="0"/>
              </a:spcBef>
              <a:buNone/>
              <a:defRPr kumimoji="1" sz="3200" b="0" kern="120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cs typeface="+mj-cs"/>
              </a:defRPr>
            </a:lvl1pPr>
          </a:lstStyle>
          <a:p>
            <a:pPr lvl="0"/>
            <a:r>
              <a:rPr lang="ja-JP" altLang="en-US" sz="2800" dirty="0">
                <a:solidFill>
                  <a:sysClr val="window" lastClr="FFFFFF"/>
                </a:solidFill>
              </a:rPr>
              <a:t>具体的事業計画の例</a:t>
            </a:r>
          </a:p>
        </p:txBody>
      </p:sp>
      <p:sp>
        <p:nvSpPr>
          <p:cNvPr id="11" name="スライド番号プレースホルダー 3">
            <a:extLst>
              <a:ext uri="{FF2B5EF4-FFF2-40B4-BE49-F238E27FC236}">
                <a16:creationId xmlns:a16="http://schemas.microsoft.com/office/drawing/2014/main" id="{97E8019D-5A5E-43AA-B3BB-6CD89776671C}"/>
              </a:ext>
            </a:extLst>
          </p:cNvPr>
          <p:cNvSpPr txBox="1">
            <a:spLocks/>
          </p:cNvSpPr>
          <p:nvPr/>
        </p:nvSpPr>
        <p:spPr>
          <a:xfrm>
            <a:off x="927354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dirty="0" smtClean="0"/>
              <a:t>8</a:t>
            </a:r>
            <a:endParaRPr kumimoji="1" lang="ja-JP" altLang="en-US" dirty="0"/>
          </a:p>
        </p:txBody>
      </p:sp>
    </p:spTree>
    <p:extLst>
      <p:ext uri="{BB962C8B-B14F-4D97-AF65-F5344CB8AC3E}">
        <p14:creationId xmlns:p14="http://schemas.microsoft.com/office/powerpoint/2010/main" val="10197335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AF9F4B34-F242-4218-855A-64E5E065AD57}"/>
              </a:ext>
            </a:extLst>
          </p:cNvPr>
          <p:cNvSpPr txBox="1"/>
          <p:nvPr/>
        </p:nvSpPr>
        <p:spPr>
          <a:xfrm>
            <a:off x="592853" y="684396"/>
            <a:ext cx="11002945" cy="715581"/>
          </a:xfrm>
          <a:prstGeom prst="rect">
            <a:avLst/>
          </a:prstGeom>
          <a:noFill/>
        </p:spPr>
        <p:txBody>
          <a:bodyPr wrap="square" rtlCol="0">
            <a:spAutoFit/>
          </a:bodyPr>
          <a:lstStyle/>
          <a:p>
            <a:pPr lvl="0" algn="ctr">
              <a:lnSpc>
                <a:spcPct val="150000"/>
              </a:lnSpc>
            </a:pPr>
            <a:r>
              <a:rPr lang="en-US" altLang="ja-JP" sz="3200" dirty="0">
                <a:solidFill>
                  <a:prstClr val="black">
                    <a:lumMod val="75000"/>
                    <a:lumOff val="25000"/>
                  </a:prstClr>
                </a:solidFill>
                <a:latin typeface="HGP創英角ｺﾞｼｯｸUB" panose="020B0900000000000000" pitchFamily="50" charset="-128"/>
                <a:ea typeface="HGP創英角ｺﾞｼｯｸUB" panose="020B0900000000000000" pitchFamily="50" charset="-128"/>
              </a:rPr>
              <a:t>1</a:t>
            </a:r>
            <a:r>
              <a:rPr lang="ja-JP" altLang="en-US" sz="3200" dirty="0" err="1">
                <a:solidFill>
                  <a:prstClr val="black">
                    <a:lumMod val="75000"/>
                    <a:lumOff val="25000"/>
                  </a:prstClr>
                </a:solidFill>
                <a:latin typeface="HGP創英角ｺﾞｼｯｸUB" panose="020B0900000000000000" pitchFamily="50" charset="-128"/>
                <a:ea typeface="HGP創英角ｺﾞｼｯｸUB" panose="020B0900000000000000" pitchFamily="50" charset="-128"/>
              </a:rPr>
              <a:t>．</a:t>
            </a:r>
            <a:r>
              <a:rPr lang="ja-JP" altLang="en-US" sz="3200" dirty="0">
                <a:solidFill>
                  <a:prstClr val="black">
                    <a:lumMod val="75000"/>
                    <a:lumOff val="25000"/>
                  </a:prstClr>
                </a:solidFill>
                <a:latin typeface="HGP創英角ｺﾞｼｯｸUB" panose="020B0900000000000000" pitchFamily="50" charset="-128"/>
                <a:ea typeface="HGP創英角ｺﾞｼｯｸUB" panose="020B0900000000000000" pitchFamily="50" charset="-128"/>
              </a:rPr>
              <a:t>わが</a:t>
            </a:r>
            <a:r>
              <a:rPr lang="ja-JP" altLang="en-US" sz="3200" dirty="0" smtClean="0">
                <a:solidFill>
                  <a:prstClr val="black">
                    <a:lumMod val="75000"/>
                    <a:lumOff val="25000"/>
                  </a:prstClr>
                </a:solidFill>
                <a:latin typeface="HGP創英角ｺﾞｼｯｸUB" panose="020B0900000000000000" pitchFamily="50" charset="-128"/>
                <a:ea typeface="HGP創英角ｺﾞｼｯｸUB" panose="020B0900000000000000" pitchFamily="50" charset="-128"/>
              </a:rPr>
              <a:t>まち （</a:t>
            </a:r>
            <a:r>
              <a:rPr lang="ja-JP" altLang="en-US" sz="3200" dirty="0">
                <a:solidFill>
                  <a:prstClr val="black">
                    <a:lumMod val="75000"/>
                    <a:lumOff val="25000"/>
                  </a:prstClr>
                </a:solidFill>
                <a:latin typeface="HGP創英角ｺﾞｼｯｸUB" panose="020B0900000000000000" pitchFamily="50" charset="-128"/>
                <a:ea typeface="HGP創英角ｺﾞｼｯｸUB" panose="020B0900000000000000" pitchFamily="50" charset="-128"/>
              </a:rPr>
              <a:t>地域</a:t>
            </a:r>
            <a:r>
              <a:rPr lang="ja-JP" altLang="en-US" sz="3200" dirty="0" smtClean="0">
                <a:solidFill>
                  <a:prstClr val="black">
                    <a:lumMod val="75000"/>
                    <a:lumOff val="25000"/>
                  </a:prstClr>
                </a:solidFill>
                <a:latin typeface="HGP創英角ｺﾞｼｯｸUB" panose="020B0900000000000000" pitchFamily="50" charset="-128"/>
                <a:ea typeface="HGP創英角ｺﾞｼｯｸUB" panose="020B0900000000000000" pitchFamily="50" charset="-128"/>
              </a:rPr>
              <a:t>） の</a:t>
            </a:r>
            <a:r>
              <a:rPr lang="ja-JP" altLang="en-US" sz="3200" dirty="0">
                <a:solidFill>
                  <a:prstClr val="black">
                    <a:lumMod val="75000"/>
                    <a:lumOff val="25000"/>
                  </a:prstClr>
                </a:solidFill>
                <a:latin typeface="HGP創英角ｺﾞｼｯｸUB" panose="020B0900000000000000" pitchFamily="50" charset="-128"/>
                <a:ea typeface="HGP創英角ｺﾞｼｯｸUB" panose="020B0900000000000000" pitchFamily="50" charset="-128"/>
              </a:rPr>
              <a:t>地区防災</a:t>
            </a:r>
            <a:r>
              <a:rPr lang="ja-JP" altLang="en-US" sz="3200" dirty="0" smtClean="0">
                <a:solidFill>
                  <a:prstClr val="black">
                    <a:lumMod val="75000"/>
                    <a:lumOff val="25000"/>
                  </a:prstClr>
                </a:solidFill>
                <a:latin typeface="HGP創英角ｺﾞｼｯｸUB" panose="020B0900000000000000" pitchFamily="50" charset="-128"/>
                <a:ea typeface="HGP創英角ｺﾞｼｯｸUB" panose="020B0900000000000000" pitchFamily="50" charset="-128"/>
              </a:rPr>
              <a:t>計画　</a:t>
            </a:r>
            <a:r>
              <a:rPr lang="en-US" altLang="ja-JP" sz="3200" dirty="0" smtClean="0">
                <a:solidFill>
                  <a:prstClr val="black">
                    <a:lumMod val="75000"/>
                    <a:lumOff val="25000"/>
                  </a:prstClr>
                </a:solidFill>
                <a:latin typeface="HGP創英角ｺﾞｼｯｸUB" panose="020B0900000000000000" pitchFamily="50" charset="-128"/>
                <a:ea typeface="HGP創英角ｺﾞｼｯｸUB" panose="020B0900000000000000" pitchFamily="50" charset="-128"/>
              </a:rPr>
              <a:t>- </a:t>
            </a:r>
            <a:r>
              <a:rPr lang="ja-JP" altLang="en-US" sz="3200" dirty="0">
                <a:solidFill>
                  <a:prstClr val="black">
                    <a:lumMod val="75000"/>
                    <a:lumOff val="25000"/>
                  </a:prstClr>
                </a:solidFill>
                <a:latin typeface="HGP創英角ｺﾞｼｯｸUB" panose="020B0900000000000000" pitchFamily="50" charset="-128"/>
                <a:ea typeface="HGP創英角ｺﾞｼｯｸUB" panose="020B0900000000000000" pitchFamily="50" charset="-128"/>
              </a:rPr>
              <a:t>まとめ </a:t>
            </a:r>
            <a:r>
              <a:rPr lang="en-US" altLang="ja-JP" sz="3200" dirty="0">
                <a:solidFill>
                  <a:prstClr val="black">
                    <a:lumMod val="75000"/>
                    <a:lumOff val="25000"/>
                  </a:prstClr>
                </a:solidFill>
                <a:latin typeface="HGP創英角ｺﾞｼｯｸUB" panose="020B0900000000000000" pitchFamily="50" charset="-128"/>
                <a:ea typeface="HGP創英角ｺﾞｼｯｸUB" panose="020B0900000000000000" pitchFamily="50" charset="-128"/>
              </a:rPr>
              <a:t>-</a:t>
            </a:r>
          </a:p>
        </p:txBody>
      </p:sp>
      <p:sp>
        <p:nvSpPr>
          <p:cNvPr id="2" name="テキスト ボックス 1">
            <a:extLst>
              <a:ext uri="{FF2B5EF4-FFF2-40B4-BE49-F238E27FC236}">
                <a16:creationId xmlns:a16="http://schemas.microsoft.com/office/drawing/2014/main" id="{279DD66F-FD6F-4C0F-9DD2-B99DC5B3D8D9}"/>
              </a:ext>
            </a:extLst>
          </p:cNvPr>
          <p:cNvSpPr txBox="1"/>
          <p:nvPr/>
        </p:nvSpPr>
        <p:spPr>
          <a:xfrm>
            <a:off x="1064871" y="2056408"/>
            <a:ext cx="10069975" cy="1384995"/>
          </a:xfrm>
          <a:prstGeom prst="rect">
            <a:avLst/>
          </a:prstGeom>
          <a:noFill/>
        </p:spPr>
        <p:txBody>
          <a:bodyPr wrap="square" rtlCol="0">
            <a:spAutoFit/>
          </a:bodyPr>
          <a:lstStyle/>
          <a:p>
            <a:pPr lvl="0" algn="ctr">
              <a:lnSpc>
                <a:spcPct val="150000"/>
              </a:lnSpc>
            </a:pPr>
            <a:r>
              <a:rPr lang="ja-JP" altLang="en-US" sz="2800" spc="250" dirty="0" smtClean="0">
                <a:solidFill>
                  <a:prstClr val="black">
                    <a:lumMod val="75000"/>
                    <a:lumOff val="25000"/>
                  </a:prstClr>
                </a:solidFill>
                <a:latin typeface="HGP創英角ｺﾞｼｯｸUB" panose="020B0900000000000000" pitchFamily="50" charset="-128"/>
                <a:ea typeface="HGP創英角ｺﾞｼｯｸUB" panose="020B0900000000000000" pitchFamily="50" charset="-128"/>
              </a:rPr>
              <a:t>地区</a:t>
            </a:r>
            <a:r>
              <a:rPr lang="ja-JP" altLang="en-US" sz="2800" spc="250" dirty="0">
                <a:solidFill>
                  <a:prstClr val="black">
                    <a:lumMod val="75000"/>
                    <a:lumOff val="25000"/>
                  </a:prstClr>
                </a:solidFill>
                <a:latin typeface="HGP創英角ｺﾞｼｯｸUB" panose="020B0900000000000000" pitchFamily="50" charset="-128"/>
                <a:ea typeface="HGP創英角ｺﾞｼｯｸUB" panose="020B0900000000000000" pitchFamily="50" charset="-128"/>
              </a:rPr>
              <a:t>防災計画は、自主防災組織等が行う自発的な防災活動に関する計画で、地区の特性に応じて自由に決められます。</a:t>
            </a:r>
          </a:p>
        </p:txBody>
      </p:sp>
      <p:sp>
        <p:nvSpPr>
          <p:cNvPr id="6" name="テキスト ボックス 5">
            <a:extLst>
              <a:ext uri="{FF2B5EF4-FFF2-40B4-BE49-F238E27FC236}">
                <a16:creationId xmlns:a16="http://schemas.microsoft.com/office/drawing/2014/main" id="{279DD66F-FD6F-4C0F-9DD2-B99DC5B3D8D9}"/>
              </a:ext>
            </a:extLst>
          </p:cNvPr>
          <p:cNvSpPr txBox="1"/>
          <p:nvPr/>
        </p:nvSpPr>
        <p:spPr>
          <a:xfrm>
            <a:off x="1064871" y="3773742"/>
            <a:ext cx="10069975" cy="2031325"/>
          </a:xfrm>
          <a:prstGeom prst="rect">
            <a:avLst/>
          </a:prstGeom>
          <a:noFill/>
        </p:spPr>
        <p:txBody>
          <a:bodyPr wrap="square" rtlCol="0">
            <a:spAutoFit/>
          </a:bodyPr>
          <a:lstStyle/>
          <a:p>
            <a:pPr lvl="0" algn="ctr">
              <a:lnSpc>
                <a:spcPct val="150000"/>
              </a:lnSpc>
            </a:pPr>
            <a:r>
              <a:rPr lang="ja-JP" altLang="en-US" sz="2800" spc="250" dirty="0">
                <a:solidFill>
                  <a:prstClr val="black">
                    <a:lumMod val="75000"/>
                    <a:lumOff val="25000"/>
                  </a:prstClr>
                </a:solidFill>
                <a:latin typeface="HGP創英角ｺﾞｼｯｸUB" panose="020B0900000000000000" pitchFamily="50" charset="-128"/>
                <a:ea typeface="HGP創英角ｺﾞｼｯｸUB" panose="020B0900000000000000" pitchFamily="50" charset="-128"/>
              </a:rPr>
              <a:t>自主防災組織を含む地域で活動する防災組織との連携や、それぞれの防災組織の役割分担について、市町村と自主防災組織等が一緒に話し合う場としましょう。</a:t>
            </a:r>
          </a:p>
        </p:txBody>
      </p:sp>
      <p:sp>
        <p:nvSpPr>
          <p:cNvPr id="7" name="スライド番号プレースホルダー 3">
            <a:extLst>
              <a:ext uri="{FF2B5EF4-FFF2-40B4-BE49-F238E27FC236}">
                <a16:creationId xmlns:a16="http://schemas.microsoft.com/office/drawing/2014/main" id="{97E8019D-5A5E-43AA-B3BB-6CD89776671C}"/>
              </a:ext>
            </a:extLst>
          </p:cNvPr>
          <p:cNvSpPr txBox="1">
            <a:spLocks/>
          </p:cNvSpPr>
          <p:nvPr/>
        </p:nvSpPr>
        <p:spPr>
          <a:xfrm>
            <a:off x="927354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dirty="0" smtClean="0"/>
              <a:t>9</a:t>
            </a:r>
            <a:endParaRPr kumimoji="1" lang="ja-JP" altLang="en-US" dirty="0"/>
          </a:p>
        </p:txBody>
      </p:sp>
    </p:spTree>
    <p:extLst>
      <p:ext uri="{BB962C8B-B14F-4D97-AF65-F5344CB8AC3E}">
        <p14:creationId xmlns:p14="http://schemas.microsoft.com/office/powerpoint/2010/main" val="23224537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3334975-DAFC-4F74-98A6-EFBFA584F806}"/>
              </a:ext>
            </a:extLst>
          </p:cNvPr>
          <p:cNvSpPr>
            <a:spLocks noGrp="1"/>
          </p:cNvSpPr>
          <p:nvPr>
            <p:ph type="title"/>
          </p:nvPr>
        </p:nvSpPr>
        <p:spPr>
          <a:xfrm>
            <a:off x="828522" y="3459269"/>
            <a:ext cx="10877807" cy="1095270"/>
          </a:xfrm>
        </p:spPr>
        <p:txBody>
          <a:bodyPr anchor="t" anchorCtr="0">
            <a:noAutofit/>
          </a:bodyPr>
          <a:lstStyle/>
          <a:p>
            <a:pPr algn="l">
              <a:lnSpc>
                <a:spcPct val="130000"/>
              </a:lnSpc>
            </a:pPr>
            <a:r>
              <a:rPr lang="ja-JP" altLang="en-US" sz="4400" spc="3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rPr>
              <a:t>２</a:t>
            </a:r>
            <a:r>
              <a:rPr lang="en-US" altLang="ja-JP" sz="4400" spc="3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rPr>
              <a:t>.</a:t>
            </a:r>
            <a:r>
              <a:rPr lang="ja-JP" altLang="en-US" sz="4400" spc="3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rPr>
              <a:t>地域の防災リーダーの役割</a:t>
            </a:r>
            <a:endParaRPr kumimoji="1" lang="ja-JP" altLang="en-US" sz="4400" spc="3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endParaRPr>
          </a:p>
        </p:txBody>
      </p:sp>
      <p:sp>
        <p:nvSpPr>
          <p:cNvPr id="3" name="正方形/長方形 2">
            <a:extLst>
              <a:ext uri="{FF2B5EF4-FFF2-40B4-BE49-F238E27FC236}">
                <a16:creationId xmlns:a16="http://schemas.microsoft.com/office/drawing/2014/main" id="{02B14AF4-685D-4C9E-AA84-C819A7CBF6AC}"/>
              </a:ext>
            </a:extLst>
          </p:cNvPr>
          <p:cNvSpPr/>
          <p:nvPr/>
        </p:nvSpPr>
        <p:spPr>
          <a:xfrm>
            <a:off x="10656462" y="338110"/>
            <a:ext cx="1049867" cy="372533"/>
          </a:xfrm>
          <a:prstGeom prst="rect">
            <a:avLst/>
          </a:prstGeom>
          <a:solidFill>
            <a:srgbClr val="FFFF0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smtClean="0">
                <a:ln>
                  <a:noFill/>
                </a:ln>
                <a:solidFill>
                  <a:prstClr val="black">
                    <a:lumMod val="65000"/>
                    <a:lumOff val="35000"/>
                  </a:prstClr>
                </a:solidFill>
                <a:effectLst/>
                <a:uLnTx/>
                <a:uFillTx/>
                <a:latin typeface="HGPｺﾞｼｯｸE" panose="020B0900000000000000" pitchFamily="50" charset="-128"/>
                <a:ea typeface="HGPｺﾞｼｯｸE" panose="020B0900000000000000" pitchFamily="50" charset="-128"/>
                <a:cs typeface="+mn-cs"/>
              </a:rPr>
              <a:t>５分</a:t>
            </a:r>
            <a:endParaRPr kumimoji="0" lang="ja-JP" altLang="en-US" sz="1800" b="0" i="0" u="none" strike="noStrike" kern="1200" cap="none" spc="0" normalizeH="0" baseline="0" noProof="0" dirty="0">
              <a:ln>
                <a:noFill/>
              </a:ln>
              <a:solidFill>
                <a:prstClr val="black">
                  <a:lumMod val="65000"/>
                  <a:lumOff val="35000"/>
                </a:prstClr>
              </a:solidFill>
              <a:effectLst/>
              <a:uLnTx/>
              <a:uFillTx/>
              <a:latin typeface="HGPｺﾞｼｯｸE" panose="020B0900000000000000" pitchFamily="50" charset="-128"/>
              <a:ea typeface="HGPｺﾞｼｯｸE" panose="020B0900000000000000" pitchFamily="50" charset="-128"/>
              <a:cs typeface="+mn-cs"/>
            </a:endParaRPr>
          </a:p>
        </p:txBody>
      </p:sp>
      <p:sp>
        <p:nvSpPr>
          <p:cNvPr id="4" name="スライド番号プレースホルダー 3">
            <a:extLst>
              <a:ext uri="{FF2B5EF4-FFF2-40B4-BE49-F238E27FC236}">
                <a16:creationId xmlns:a16="http://schemas.microsoft.com/office/drawing/2014/main" id="{97E8019D-5A5E-43AA-B3BB-6CD89776671C}"/>
              </a:ext>
            </a:extLst>
          </p:cNvPr>
          <p:cNvSpPr txBox="1">
            <a:spLocks/>
          </p:cNvSpPr>
          <p:nvPr/>
        </p:nvSpPr>
        <p:spPr>
          <a:xfrm>
            <a:off x="8963129" y="6292555"/>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mtClean="0"/>
              <a:t>10</a:t>
            </a:r>
            <a:endParaRPr kumimoji="1" lang="ja-JP" altLang="en-US" dirty="0"/>
          </a:p>
        </p:txBody>
      </p:sp>
    </p:spTree>
    <p:extLst>
      <p:ext uri="{BB962C8B-B14F-4D97-AF65-F5344CB8AC3E}">
        <p14:creationId xmlns:p14="http://schemas.microsoft.com/office/powerpoint/2010/main" val="31199745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D1DFE03F-AE3F-4B77-AC2E-94339400726D}"/>
              </a:ext>
            </a:extLst>
          </p:cNvPr>
          <p:cNvSpPr/>
          <p:nvPr/>
        </p:nvSpPr>
        <p:spPr>
          <a:xfrm>
            <a:off x="0" y="0"/>
            <a:ext cx="12192000" cy="6858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lIns="648000" tIns="72000" rIns="648000" rtlCol="0" anchor="ctr"/>
          <a:lstStyle/>
          <a:p>
            <a:pPr algn="just">
              <a:lnSpc>
                <a:spcPct val="130000"/>
              </a:lnSpc>
              <a:spcAft>
                <a:spcPts val="600"/>
              </a:spcAft>
            </a:pPr>
            <a:r>
              <a:rPr kumimoji="1" lang="ja-JP" altLang="en-US" sz="2400" dirty="0" smtClean="0">
                <a:solidFill>
                  <a:schemeClr val="tx1"/>
                </a:solidFill>
                <a:latin typeface="HGPｺﾞｼｯｸE" panose="020B0900000000000000" pitchFamily="50" charset="-128"/>
                <a:ea typeface="HGPｺﾞｼｯｸE" panose="020B0900000000000000" pitchFamily="50" charset="-128"/>
              </a:rPr>
              <a:t>［この章の目的］</a:t>
            </a:r>
            <a:endParaRPr kumimoji="1" lang="en-US" altLang="ja-JP" sz="2400" dirty="0" smtClean="0">
              <a:solidFill>
                <a:schemeClr val="tx1"/>
              </a:solidFill>
              <a:latin typeface="HGPｺﾞｼｯｸE" panose="020B0900000000000000" pitchFamily="50" charset="-128"/>
              <a:ea typeface="HGPｺﾞｼｯｸE" panose="020B0900000000000000" pitchFamily="50" charset="-128"/>
            </a:endParaRPr>
          </a:p>
          <a:p>
            <a:pPr algn="just">
              <a:lnSpc>
                <a:spcPct val="130000"/>
              </a:lnSpc>
              <a:spcAft>
                <a:spcPts val="600"/>
              </a:spcAft>
            </a:pPr>
            <a:r>
              <a:rPr kumimoji="1" lang="ja-JP" altLang="en-US" sz="2400" dirty="0">
                <a:solidFill>
                  <a:schemeClr val="tx1"/>
                </a:solidFill>
                <a:latin typeface="HGPｺﾞｼｯｸE" panose="020B0900000000000000" pitchFamily="50" charset="-128"/>
                <a:ea typeface="HGPｺﾞｼｯｸE" panose="020B0900000000000000" pitchFamily="50" charset="-128"/>
              </a:rPr>
              <a:t>地域</a:t>
            </a:r>
            <a:r>
              <a:rPr kumimoji="1" lang="ja-JP" altLang="en-US" sz="2400" dirty="0" smtClean="0">
                <a:solidFill>
                  <a:schemeClr val="tx1"/>
                </a:solidFill>
                <a:latin typeface="HGPｺﾞｼｯｸE" panose="020B0900000000000000" pitchFamily="50" charset="-128"/>
                <a:ea typeface="HGPｺﾞｼｯｸE" panose="020B0900000000000000" pitchFamily="50" charset="-128"/>
              </a:rPr>
              <a:t>の防災リーダーとして「心掛けると良いこと」について理解してもらう</a:t>
            </a:r>
            <a:endParaRPr kumimoji="1" lang="en-US" altLang="ja-JP" sz="2400" dirty="0">
              <a:solidFill>
                <a:schemeClr val="tx1"/>
              </a:solidFill>
              <a:latin typeface="HGPｺﾞｼｯｸE" panose="020B0900000000000000" pitchFamily="50" charset="-128"/>
              <a:ea typeface="HGPｺﾞｼｯｸE" panose="020B0900000000000000" pitchFamily="50" charset="-128"/>
            </a:endParaRPr>
          </a:p>
        </p:txBody>
      </p:sp>
      <p:sp>
        <p:nvSpPr>
          <p:cNvPr id="4" name="スライド番号プレースホルダー 3">
            <a:extLst>
              <a:ext uri="{FF2B5EF4-FFF2-40B4-BE49-F238E27FC236}">
                <a16:creationId xmlns:a16="http://schemas.microsoft.com/office/drawing/2014/main" id="{97E8019D-5A5E-43AA-B3BB-6CD89776671C}"/>
              </a:ext>
            </a:extLst>
          </p:cNvPr>
          <p:cNvSpPr txBox="1">
            <a:spLocks/>
          </p:cNvSpPr>
          <p:nvPr/>
        </p:nvSpPr>
        <p:spPr>
          <a:xfrm>
            <a:off x="9028991" y="618623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dirty="0" smtClean="0"/>
              <a:t>11</a:t>
            </a:r>
            <a:endParaRPr kumimoji="1" lang="ja-JP" altLang="en-US" dirty="0"/>
          </a:p>
        </p:txBody>
      </p:sp>
    </p:spTree>
    <p:extLst>
      <p:ext uri="{BB962C8B-B14F-4D97-AF65-F5344CB8AC3E}">
        <p14:creationId xmlns:p14="http://schemas.microsoft.com/office/powerpoint/2010/main" val="30825127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四角形: 角を丸くする 4">
            <a:extLst>
              <a:ext uri="{FF2B5EF4-FFF2-40B4-BE49-F238E27FC236}">
                <a16:creationId xmlns:a16="http://schemas.microsoft.com/office/drawing/2014/main" id="{C6027D71-137B-4D89-AD94-059CF63A5526}"/>
              </a:ext>
            </a:extLst>
          </p:cNvPr>
          <p:cNvSpPr/>
          <p:nvPr/>
        </p:nvSpPr>
        <p:spPr>
          <a:xfrm>
            <a:off x="2316480" y="1606610"/>
            <a:ext cx="7547479" cy="3644781"/>
          </a:xfrm>
          <a:prstGeom prst="roundRect">
            <a:avLst>
              <a:gd name="adj" fmla="val 16094"/>
            </a:avLst>
          </a:prstGeom>
          <a:solidFill>
            <a:srgbClr val="35A1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ja-JP" altLang="en-US" sz="4200" dirty="0">
                <a:solidFill>
                  <a:schemeClr val="bg1"/>
                </a:solidFill>
                <a:latin typeface="HGP創英角ｺﾞｼｯｸUB" panose="020B0900000000000000" pitchFamily="50" charset="-128"/>
                <a:ea typeface="HGP創英角ｺﾞｼｯｸUB" panose="020B0900000000000000" pitchFamily="50" charset="-128"/>
              </a:rPr>
              <a:t>地域の防災リーダーとして</a:t>
            </a:r>
          </a:p>
          <a:p>
            <a:pPr algn="ctr">
              <a:lnSpc>
                <a:spcPct val="150000"/>
              </a:lnSpc>
            </a:pPr>
            <a:r>
              <a:rPr lang="ja-JP" altLang="en-US" sz="4200" dirty="0">
                <a:solidFill>
                  <a:schemeClr val="bg1"/>
                </a:solidFill>
                <a:latin typeface="HGP創英角ｺﾞｼｯｸUB" panose="020B0900000000000000" pitchFamily="50" charset="-128"/>
                <a:ea typeface="HGP創英角ｺﾞｼｯｸUB" panose="020B0900000000000000" pitchFamily="50" charset="-128"/>
              </a:rPr>
              <a:t>果たす役割は何でしょうか？</a:t>
            </a:r>
          </a:p>
        </p:txBody>
      </p:sp>
      <p:sp>
        <p:nvSpPr>
          <p:cNvPr id="5" name="スライド番号プレースホルダー 3">
            <a:extLst>
              <a:ext uri="{FF2B5EF4-FFF2-40B4-BE49-F238E27FC236}">
                <a16:creationId xmlns:a16="http://schemas.microsoft.com/office/drawing/2014/main" id="{97E8019D-5A5E-43AA-B3BB-6CD89776671C}"/>
              </a:ext>
            </a:extLst>
          </p:cNvPr>
          <p:cNvSpPr txBox="1">
            <a:spLocks/>
          </p:cNvSpPr>
          <p:nvPr/>
        </p:nvSpPr>
        <p:spPr>
          <a:xfrm>
            <a:off x="927354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dirty="0" smtClean="0"/>
              <a:t>12</a:t>
            </a:r>
            <a:endParaRPr kumimoji="1" lang="ja-JP" altLang="en-US" dirty="0"/>
          </a:p>
        </p:txBody>
      </p:sp>
    </p:spTree>
    <p:extLst>
      <p:ext uri="{BB962C8B-B14F-4D97-AF65-F5344CB8AC3E}">
        <p14:creationId xmlns:p14="http://schemas.microsoft.com/office/powerpoint/2010/main" val="42059785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グループ化 16">
            <a:extLst>
              <a:ext uri="{FF2B5EF4-FFF2-40B4-BE49-F238E27FC236}">
                <a16:creationId xmlns:a16="http://schemas.microsoft.com/office/drawing/2014/main" id="{3927E8C9-3B5E-4849-984F-91EEF050441E}"/>
              </a:ext>
            </a:extLst>
          </p:cNvPr>
          <p:cNvGrpSpPr/>
          <p:nvPr/>
        </p:nvGrpSpPr>
        <p:grpSpPr>
          <a:xfrm>
            <a:off x="5306243" y="3238459"/>
            <a:ext cx="1938895" cy="673113"/>
            <a:chOff x="4042951" y="4153735"/>
            <a:chExt cx="1608165" cy="915402"/>
          </a:xfrm>
          <a:solidFill>
            <a:srgbClr val="FFC000"/>
          </a:solidFill>
        </p:grpSpPr>
        <p:sp>
          <p:nvSpPr>
            <p:cNvPr id="18" name="右矢印 51">
              <a:extLst>
                <a:ext uri="{FF2B5EF4-FFF2-40B4-BE49-F238E27FC236}">
                  <a16:creationId xmlns:a16="http://schemas.microsoft.com/office/drawing/2014/main" id="{A9453A91-AA4D-45B7-8E3B-EFB8902FCA4A}"/>
                </a:ext>
              </a:extLst>
            </p:cNvPr>
            <p:cNvSpPr/>
            <p:nvPr/>
          </p:nvSpPr>
          <p:spPr>
            <a:xfrm>
              <a:off x="5156296" y="4153735"/>
              <a:ext cx="494820" cy="915402"/>
            </a:xfrm>
            <a:prstGeom prst="rightArrow">
              <a:avLst>
                <a:gd name="adj1" fmla="val 50000"/>
                <a:gd name="adj2" fmla="val 7189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9" name="正方形/長方形 18">
              <a:extLst>
                <a:ext uri="{FF2B5EF4-FFF2-40B4-BE49-F238E27FC236}">
                  <a16:creationId xmlns:a16="http://schemas.microsoft.com/office/drawing/2014/main" id="{A3359AA4-E56B-4FE4-8FBB-E03E270E47A7}"/>
                </a:ext>
              </a:extLst>
            </p:cNvPr>
            <p:cNvSpPr/>
            <p:nvPr/>
          </p:nvSpPr>
          <p:spPr>
            <a:xfrm>
              <a:off x="4785182" y="4382586"/>
              <a:ext cx="247410" cy="45770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0" name="正方形/長方形 19">
              <a:extLst>
                <a:ext uri="{FF2B5EF4-FFF2-40B4-BE49-F238E27FC236}">
                  <a16:creationId xmlns:a16="http://schemas.microsoft.com/office/drawing/2014/main" id="{248ED13A-5304-410D-8F66-27E4C1102226}"/>
                </a:ext>
              </a:extLst>
            </p:cNvPr>
            <p:cNvSpPr/>
            <p:nvPr/>
          </p:nvSpPr>
          <p:spPr>
            <a:xfrm>
              <a:off x="4414066" y="4382585"/>
              <a:ext cx="247410" cy="45770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1" name="正方形/長方形 20">
              <a:extLst>
                <a:ext uri="{FF2B5EF4-FFF2-40B4-BE49-F238E27FC236}">
                  <a16:creationId xmlns:a16="http://schemas.microsoft.com/office/drawing/2014/main" id="{65A9ABAF-0B47-4B84-B58B-D2CA669151B2}"/>
                </a:ext>
              </a:extLst>
            </p:cNvPr>
            <p:cNvSpPr/>
            <p:nvPr/>
          </p:nvSpPr>
          <p:spPr>
            <a:xfrm>
              <a:off x="4042951" y="4382585"/>
              <a:ext cx="247410" cy="45770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grpSp>
        <p:nvGrpSpPr>
          <p:cNvPr id="26" name="グループ化 47">
            <a:extLst>
              <a:ext uri="{FF2B5EF4-FFF2-40B4-BE49-F238E27FC236}">
                <a16:creationId xmlns:a16="http://schemas.microsoft.com/office/drawing/2014/main" id="{7397050D-1971-4233-BA5D-016A6BF57B87}"/>
              </a:ext>
            </a:extLst>
          </p:cNvPr>
          <p:cNvGrpSpPr>
            <a:grpSpLocks/>
          </p:cNvGrpSpPr>
          <p:nvPr/>
        </p:nvGrpSpPr>
        <p:grpSpPr bwMode="auto">
          <a:xfrm>
            <a:off x="2510234" y="2934547"/>
            <a:ext cx="2231206" cy="1545496"/>
            <a:chOff x="791517" y="2888931"/>
            <a:chExt cx="2340299" cy="1620207"/>
          </a:xfrm>
        </p:grpSpPr>
        <p:sp>
          <p:nvSpPr>
            <p:cNvPr id="28" name="スマイル 27">
              <a:extLst>
                <a:ext uri="{FF2B5EF4-FFF2-40B4-BE49-F238E27FC236}">
                  <a16:creationId xmlns:a16="http://schemas.microsoft.com/office/drawing/2014/main" id="{323F324B-6F89-460E-A73D-3E959378EDF3}"/>
                </a:ext>
              </a:extLst>
            </p:cNvPr>
            <p:cNvSpPr/>
            <p:nvPr/>
          </p:nvSpPr>
          <p:spPr>
            <a:xfrm>
              <a:off x="1512342" y="2888931"/>
              <a:ext cx="898649" cy="899762"/>
            </a:xfrm>
            <a:prstGeom prst="smileyFace">
              <a:avLst/>
            </a:prstGeom>
            <a:solidFill>
              <a:srgbClr val="FF28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9" name="スマイル 28">
              <a:extLst>
                <a:ext uri="{FF2B5EF4-FFF2-40B4-BE49-F238E27FC236}">
                  <a16:creationId xmlns:a16="http://schemas.microsoft.com/office/drawing/2014/main" id="{2322831D-E29E-403B-A286-95AF331E6062}"/>
                </a:ext>
              </a:extLst>
            </p:cNvPr>
            <p:cNvSpPr/>
            <p:nvPr/>
          </p:nvSpPr>
          <p:spPr>
            <a:xfrm>
              <a:off x="791517" y="2888931"/>
              <a:ext cx="539825" cy="539540"/>
            </a:xfrm>
            <a:prstGeom prst="smileyFace">
              <a:avLst/>
            </a:prstGeom>
            <a:solidFill>
              <a:schemeClr val="accent4">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0" name="スマイル 29">
              <a:extLst>
                <a:ext uri="{FF2B5EF4-FFF2-40B4-BE49-F238E27FC236}">
                  <a16:creationId xmlns:a16="http://schemas.microsoft.com/office/drawing/2014/main" id="{09DDB759-5BEF-49CF-BE69-57AD5B946CCB}"/>
                </a:ext>
              </a:extLst>
            </p:cNvPr>
            <p:cNvSpPr/>
            <p:nvPr/>
          </p:nvSpPr>
          <p:spPr>
            <a:xfrm>
              <a:off x="2591991" y="2888931"/>
              <a:ext cx="539825" cy="539540"/>
            </a:xfrm>
            <a:prstGeom prst="smileyFace">
              <a:avLst/>
            </a:prstGeom>
            <a:solidFill>
              <a:schemeClr val="accent4">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1" name="スマイル 30">
              <a:extLst>
                <a:ext uri="{FF2B5EF4-FFF2-40B4-BE49-F238E27FC236}">
                  <a16:creationId xmlns:a16="http://schemas.microsoft.com/office/drawing/2014/main" id="{C3071224-5AAE-41C7-8086-C416FFC76A43}"/>
                </a:ext>
              </a:extLst>
            </p:cNvPr>
            <p:cNvSpPr/>
            <p:nvPr/>
          </p:nvSpPr>
          <p:spPr>
            <a:xfrm>
              <a:off x="970930" y="3609376"/>
              <a:ext cx="541412" cy="539540"/>
            </a:xfrm>
            <a:prstGeom prst="smileyFace">
              <a:avLst/>
            </a:prstGeom>
            <a:solidFill>
              <a:schemeClr val="accent4">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2" name="スマイル 31">
              <a:extLst>
                <a:ext uri="{FF2B5EF4-FFF2-40B4-BE49-F238E27FC236}">
                  <a16:creationId xmlns:a16="http://schemas.microsoft.com/office/drawing/2014/main" id="{5454B688-EFF8-49D8-B48C-D24CFCF2A213}"/>
                </a:ext>
              </a:extLst>
            </p:cNvPr>
            <p:cNvSpPr/>
            <p:nvPr/>
          </p:nvSpPr>
          <p:spPr>
            <a:xfrm>
              <a:off x="1691755" y="3969598"/>
              <a:ext cx="539825" cy="539540"/>
            </a:xfrm>
            <a:prstGeom prst="smileyFace">
              <a:avLst/>
            </a:prstGeom>
            <a:solidFill>
              <a:schemeClr val="accent4">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3" name="スマイル 32">
              <a:extLst>
                <a:ext uri="{FF2B5EF4-FFF2-40B4-BE49-F238E27FC236}">
                  <a16:creationId xmlns:a16="http://schemas.microsoft.com/office/drawing/2014/main" id="{2CC35132-1C4E-493D-AAFD-E8F0437F2CA8}"/>
                </a:ext>
              </a:extLst>
            </p:cNvPr>
            <p:cNvSpPr/>
            <p:nvPr/>
          </p:nvSpPr>
          <p:spPr>
            <a:xfrm>
              <a:off x="2410991" y="3609376"/>
              <a:ext cx="541413" cy="539540"/>
            </a:xfrm>
            <a:prstGeom prst="smileyFace">
              <a:avLst/>
            </a:prstGeom>
            <a:solidFill>
              <a:schemeClr val="accent4">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grpSp>
        <p:nvGrpSpPr>
          <p:cNvPr id="7" name="グループ化 6"/>
          <p:cNvGrpSpPr/>
          <p:nvPr/>
        </p:nvGrpSpPr>
        <p:grpSpPr>
          <a:xfrm>
            <a:off x="7485410" y="2422817"/>
            <a:ext cx="2311158" cy="2033440"/>
            <a:chOff x="7070874" y="4312418"/>
            <a:chExt cx="2423823" cy="2132567"/>
          </a:xfrm>
        </p:grpSpPr>
        <p:sp>
          <p:nvSpPr>
            <p:cNvPr id="42" name="スマイル 41">
              <a:extLst>
                <a:ext uri="{FF2B5EF4-FFF2-40B4-BE49-F238E27FC236}">
                  <a16:creationId xmlns:a16="http://schemas.microsoft.com/office/drawing/2014/main" id="{21C8F3F3-6228-48BB-B44B-04F297C304D0}"/>
                </a:ext>
              </a:extLst>
            </p:cNvPr>
            <p:cNvSpPr/>
            <p:nvPr/>
          </p:nvSpPr>
          <p:spPr bwMode="auto">
            <a:xfrm>
              <a:off x="7610624" y="4429060"/>
              <a:ext cx="900112" cy="901700"/>
            </a:xfrm>
            <a:prstGeom prst="smileyFace">
              <a:avLst/>
            </a:prstGeom>
            <a:solidFill>
              <a:srgbClr val="FF28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nvGrpSpPr>
            <p:cNvPr id="6" name="グループ化 5"/>
            <p:cNvGrpSpPr/>
            <p:nvPr/>
          </p:nvGrpSpPr>
          <p:grpSpPr>
            <a:xfrm rot="1220981">
              <a:off x="8682743" y="4312418"/>
              <a:ext cx="811954" cy="1134982"/>
              <a:chOff x="8691711" y="4230503"/>
              <a:chExt cx="811954" cy="1134982"/>
            </a:xfrm>
          </p:grpSpPr>
          <p:sp>
            <p:nvSpPr>
              <p:cNvPr id="43" name="大波 45">
                <a:extLst>
                  <a:ext uri="{FF2B5EF4-FFF2-40B4-BE49-F238E27FC236}">
                    <a16:creationId xmlns:a16="http://schemas.microsoft.com/office/drawing/2014/main" id="{B633F3E8-0868-46D0-BCB3-3D336B37D70A}"/>
                  </a:ext>
                </a:extLst>
              </p:cNvPr>
              <p:cNvSpPr/>
              <p:nvPr/>
            </p:nvSpPr>
            <p:spPr bwMode="auto">
              <a:xfrm>
                <a:off x="8691713" y="4230503"/>
                <a:ext cx="811952" cy="664586"/>
              </a:xfrm>
              <a:prstGeom prst="wave">
                <a:avLst/>
              </a:prstGeom>
              <a:solidFill>
                <a:srgbClr val="00B050"/>
              </a:solidFill>
              <a:ln w="1905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cxnSp>
            <p:nvCxnSpPr>
              <p:cNvPr id="44" name="直線矢印コネクタ 43">
                <a:extLst>
                  <a:ext uri="{FF2B5EF4-FFF2-40B4-BE49-F238E27FC236}">
                    <a16:creationId xmlns:a16="http://schemas.microsoft.com/office/drawing/2014/main" id="{05E629D9-5368-4076-A6AB-40770CCF04CA}"/>
                  </a:ext>
                </a:extLst>
              </p:cNvPr>
              <p:cNvCxnSpPr/>
              <p:nvPr/>
            </p:nvCxnSpPr>
            <p:spPr bwMode="auto">
              <a:xfrm flipV="1">
                <a:off x="8691711" y="4284397"/>
                <a:ext cx="0" cy="1081088"/>
              </a:xfrm>
              <a:prstGeom prst="straightConnector1">
                <a:avLst/>
              </a:prstGeom>
              <a:ln w="76200" cap="rnd">
                <a:solidFill>
                  <a:schemeClr val="tx1"/>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37" name="スマイル 36">
              <a:extLst>
                <a:ext uri="{FF2B5EF4-FFF2-40B4-BE49-F238E27FC236}">
                  <a16:creationId xmlns:a16="http://schemas.microsoft.com/office/drawing/2014/main" id="{31ED150D-02A2-4F36-853A-040EFF634BCA}"/>
                </a:ext>
              </a:extLst>
            </p:cNvPr>
            <p:cNvSpPr/>
            <p:nvPr/>
          </p:nvSpPr>
          <p:spPr bwMode="auto">
            <a:xfrm>
              <a:off x="7431236" y="5365485"/>
              <a:ext cx="539750" cy="539750"/>
            </a:xfrm>
            <a:prstGeom prst="smileyFace">
              <a:avLst/>
            </a:prstGeom>
            <a:solidFill>
              <a:schemeClr val="accent4">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8" name="スマイル 37">
              <a:extLst>
                <a:ext uri="{FF2B5EF4-FFF2-40B4-BE49-F238E27FC236}">
                  <a16:creationId xmlns:a16="http://schemas.microsoft.com/office/drawing/2014/main" id="{2E56A294-4B8A-4876-B9AE-DF85594F2738}"/>
                </a:ext>
              </a:extLst>
            </p:cNvPr>
            <p:cNvSpPr/>
            <p:nvPr/>
          </p:nvSpPr>
          <p:spPr bwMode="auto">
            <a:xfrm>
              <a:off x="8151961" y="5365485"/>
              <a:ext cx="539750" cy="539750"/>
            </a:xfrm>
            <a:prstGeom prst="smileyFace">
              <a:avLst/>
            </a:prstGeom>
            <a:solidFill>
              <a:schemeClr val="accent4">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9" name="スマイル 38">
              <a:extLst>
                <a:ext uri="{FF2B5EF4-FFF2-40B4-BE49-F238E27FC236}">
                  <a16:creationId xmlns:a16="http://schemas.microsoft.com/office/drawing/2014/main" id="{CDD8817B-35E1-4C19-9E4D-A1C60A3A466E}"/>
                </a:ext>
              </a:extLst>
            </p:cNvPr>
            <p:cNvSpPr/>
            <p:nvPr/>
          </p:nvSpPr>
          <p:spPr bwMode="auto">
            <a:xfrm>
              <a:off x="7070874" y="5905235"/>
              <a:ext cx="539750" cy="539750"/>
            </a:xfrm>
            <a:prstGeom prst="smileyFace">
              <a:avLst/>
            </a:prstGeom>
            <a:solidFill>
              <a:schemeClr val="accent4">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0" name="スマイル 39">
              <a:extLst>
                <a:ext uri="{FF2B5EF4-FFF2-40B4-BE49-F238E27FC236}">
                  <a16:creationId xmlns:a16="http://schemas.microsoft.com/office/drawing/2014/main" id="{D4C8B947-E45B-4697-8443-5B03361902E5}"/>
                </a:ext>
              </a:extLst>
            </p:cNvPr>
            <p:cNvSpPr/>
            <p:nvPr/>
          </p:nvSpPr>
          <p:spPr bwMode="auto">
            <a:xfrm>
              <a:off x="7791599" y="5905235"/>
              <a:ext cx="539750" cy="539750"/>
            </a:xfrm>
            <a:prstGeom prst="smileyFace">
              <a:avLst/>
            </a:prstGeom>
            <a:solidFill>
              <a:schemeClr val="accent4">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1" name="スマイル 40">
              <a:extLst>
                <a:ext uri="{FF2B5EF4-FFF2-40B4-BE49-F238E27FC236}">
                  <a16:creationId xmlns:a16="http://schemas.microsoft.com/office/drawing/2014/main" id="{33AFC0DD-6032-49BE-A044-C212C429B9F5}"/>
                </a:ext>
              </a:extLst>
            </p:cNvPr>
            <p:cNvSpPr/>
            <p:nvPr/>
          </p:nvSpPr>
          <p:spPr bwMode="auto">
            <a:xfrm>
              <a:off x="8512324" y="5905235"/>
              <a:ext cx="539750" cy="539750"/>
            </a:xfrm>
            <a:prstGeom prst="smileyFace">
              <a:avLst/>
            </a:prstGeom>
            <a:solidFill>
              <a:schemeClr val="accent4">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sp>
        <p:nvSpPr>
          <p:cNvPr id="45" name="テキスト ボックス 48">
            <a:extLst>
              <a:ext uri="{FF2B5EF4-FFF2-40B4-BE49-F238E27FC236}">
                <a16:creationId xmlns:a16="http://schemas.microsoft.com/office/drawing/2014/main" id="{B8CD409F-6090-4926-88CF-FEE74C318B89}"/>
              </a:ext>
            </a:extLst>
          </p:cNvPr>
          <p:cNvSpPr txBox="1">
            <a:spLocks noChangeArrowheads="1"/>
          </p:cNvSpPr>
          <p:nvPr/>
        </p:nvSpPr>
        <p:spPr bwMode="auto">
          <a:xfrm>
            <a:off x="6540499" y="4803322"/>
            <a:ext cx="3832010" cy="1363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ctr" defTabSz="457200" rtl="0" eaLnBrk="1" fontAlgn="auto" latinLnBrk="0" hangingPunct="1">
              <a:lnSpc>
                <a:spcPct val="120000"/>
              </a:lnSpc>
              <a:spcBef>
                <a:spcPts val="0"/>
              </a:spcBef>
              <a:spcAft>
                <a:spcPts val="0"/>
              </a:spcAft>
              <a:buClrTx/>
              <a:buSzTx/>
              <a:buFontTx/>
              <a:buNone/>
              <a:tabLst/>
              <a:defRPr/>
            </a:pPr>
            <a:r>
              <a:rPr kumimoji="1" lang="ja-JP" altLang="en-US" sz="2400" b="0" i="0" u="none" strike="noStrike" kern="1200" cap="none" spc="100" normalizeH="0" noProof="0" dirty="0">
                <a:ln>
                  <a:noFill/>
                </a:ln>
                <a:solidFill>
                  <a:prstClr val="black">
                    <a:lumMod val="75000"/>
                    <a:lumOff val="25000"/>
                  </a:prstClr>
                </a:solidFill>
                <a:effectLst/>
                <a:uLnTx/>
                <a:uFillTx/>
                <a:latin typeface="HGP創英角ｺﾞｼｯｸUB" panose="020B0900000000000000" pitchFamily="50" charset="-128"/>
                <a:ea typeface="HGP創英角ｺﾞｼｯｸUB" panose="020B0900000000000000" pitchFamily="50" charset="-128"/>
              </a:rPr>
              <a:t>災害時、地域住民の先頭に立って、地域の防災活動を主導していくことができる</a:t>
            </a:r>
          </a:p>
        </p:txBody>
      </p:sp>
      <p:sp>
        <p:nvSpPr>
          <p:cNvPr id="46" name="テキスト ボックス 49">
            <a:extLst>
              <a:ext uri="{FF2B5EF4-FFF2-40B4-BE49-F238E27FC236}">
                <a16:creationId xmlns:a16="http://schemas.microsoft.com/office/drawing/2014/main" id="{BA3DC286-2702-4F47-8BCF-EAADB3591963}"/>
              </a:ext>
            </a:extLst>
          </p:cNvPr>
          <p:cNvSpPr txBox="1">
            <a:spLocks noChangeArrowheads="1"/>
          </p:cNvSpPr>
          <p:nvPr/>
        </p:nvSpPr>
        <p:spPr bwMode="auto">
          <a:xfrm>
            <a:off x="2133642" y="4803323"/>
            <a:ext cx="3175204" cy="1363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ctr" defTabSz="457200" rtl="0" eaLnBrk="1" fontAlgn="auto" latinLnBrk="0" hangingPunct="1">
              <a:lnSpc>
                <a:spcPct val="120000"/>
              </a:lnSpc>
              <a:spcBef>
                <a:spcPts val="0"/>
              </a:spcBef>
              <a:spcAft>
                <a:spcPts val="0"/>
              </a:spcAft>
              <a:buClrTx/>
              <a:buSzTx/>
              <a:buFontTx/>
              <a:buNone/>
              <a:tabLst/>
              <a:defRPr/>
            </a:pPr>
            <a:r>
              <a:rPr kumimoji="1" lang="ja-JP" altLang="en-US" sz="2400" b="0" i="0" u="none" strike="noStrike" kern="1200" cap="none" spc="100" normalizeH="0" noProof="0" dirty="0">
                <a:ln>
                  <a:noFill/>
                </a:ln>
                <a:solidFill>
                  <a:prstClr val="black">
                    <a:lumMod val="75000"/>
                    <a:lumOff val="25000"/>
                  </a:prstClr>
                </a:solidFill>
                <a:effectLst/>
                <a:uLnTx/>
                <a:uFillTx/>
                <a:latin typeface="HGP創英角ｺﾞｼｯｸUB" panose="020B0900000000000000" pitchFamily="50" charset="-128"/>
                <a:ea typeface="HGP創英角ｺﾞｼｯｸUB" panose="020B0900000000000000" pitchFamily="50" charset="-128"/>
              </a:rPr>
              <a:t>平常時から、リーダーとして地域で中心となり活動することで</a:t>
            </a:r>
            <a:r>
              <a:rPr kumimoji="1" lang="en-US" altLang="ja-JP" sz="2400" b="0" i="0" u="none" strike="noStrike" kern="1200" cap="none" spc="100" normalizeH="0" noProof="0" dirty="0">
                <a:ln>
                  <a:noFill/>
                </a:ln>
                <a:solidFill>
                  <a:prstClr val="black">
                    <a:lumMod val="75000"/>
                    <a:lumOff val="25000"/>
                  </a:prstClr>
                </a:solidFill>
                <a:effectLst/>
                <a:uLnTx/>
                <a:uFillTx/>
                <a:latin typeface="HGP創英角ｺﾞｼｯｸUB" panose="020B0900000000000000" pitchFamily="50" charset="-128"/>
                <a:ea typeface="HGP創英角ｺﾞｼｯｸUB" panose="020B0900000000000000" pitchFamily="50" charset="-128"/>
              </a:rPr>
              <a:t>…</a:t>
            </a:r>
            <a:endParaRPr kumimoji="1" lang="ja-JP" altLang="en-US" sz="2400" b="0" i="0" u="none" strike="noStrike" kern="1200" cap="none" spc="100" normalizeH="0" noProof="0" dirty="0">
              <a:ln>
                <a:noFill/>
              </a:ln>
              <a:solidFill>
                <a:prstClr val="black">
                  <a:lumMod val="75000"/>
                  <a:lumOff val="25000"/>
                </a:prstClr>
              </a:solidFill>
              <a:effectLst/>
              <a:uLnTx/>
              <a:uFillTx/>
              <a:latin typeface="HGP創英角ｺﾞｼｯｸUB" panose="020B0900000000000000" pitchFamily="50" charset="-128"/>
              <a:ea typeface="HGP創英角ｺﾞｼｯｸUB" panose="020B0900000000000000" pitchFamily="50" charset="-128"/>
            </a:endParaRPr>
          </a:p>
        </p:txBody>
      </p:sp>
      <p:sp>
        <p:nvSpPr>
          <p:cNvPr id="57" name="山形 11">
            <a:extLst>
              <a:ext uri="{FF2B5EF4-FFF2-40B4-BE49-F238E27FC236}">
                <a16:creationId xmlns:a16="http://schemas.microsoft.com/office/drawing/2014/main" id="{2331DAC7-20B3-4985-97B9-77CD358F5F44}"/>
              </a:ext>
            </a:extLst>
          </p:cNvPr>
          <p:cNvSpPr/>
          <p:nvPr/>
        </p:nvSpPr>
        <p:spPr bwMode="auto">
          <a:xfrm>
            <a:off x="1754566" y="1234829"/>
            <a:ext cx="4785933" cy="839449"/>
          </a:xfrm>
          <a:prstGeom prst="chevron">
            <a:avLst>
              <a:gd name="adj" fmla="val 34674"/>
            </a:avLst>
          </a:prstGeom>
          <a:solidFill>
            <a:srgbClr val="35A16B"/>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7200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4000" b="0" i="0" u="none" strike="noStrike" kern="1200" cap="none" spc="0" normalizeH="0" baseline="0" noProof="0" dirty="0">
                <a:ln>
                  <a:noFill/>
                </a:ln>
                <a:solidFill>
                  <a:schemeClr val="bg1"/>
                </a:solidFill>
                <a:effectLst/>
                <a:uLnTx/>
                <a:uFillTx/>
                <a:latin typeface="HGP創英角ｺﾞｼｯｸUB" panose="020B0900000000000000" pitchFamily="50" charset="-128"/>
                <a:ea typeface="HGP創英角ｺﾞｼｯｸUB" panose="020B0900000000000000" pitchFamily="50" charset="-128"/>
                <a:cs typeface="+mn-cs"/>
              </a:rPr>
              <a:t>　 </a:t>
            </a:r>
            <a:r>
              <a:rPr kumimoji="0" lang="ja-JP" altLang="en-US" sz="4000" b="0" i="0" u="none" strike="noStrike" kern="1200" cap="none" spc="0" normalizeH="0" baseline="0" noProof="0" dirty="0" smtClean="0">
                <a:ln>
                  <a:noFill/>
                </a:ln>
                <a:solidFill>
                  <a:schemeClr val="bg1"/>
                </a:solidFill>
                <a:effectLst/>
                <a:uLnTx/>
                <a:uFillTx/>
                <a:latin typeface="HGP創英角ｺﾞｼｯｸUB" panose="020B0900000000000000" pitchFamily="50" charset="-128"/>
                <a:ea typeface="HGP創英角ｺﾞｼｯｸUB" panose="020B0900000000000000" pitchFamily="50" charset="-128"/>
                <a:cs typeface="+mn-cs"/>
              </a:rPr>
              <a:t>  </a:t>
            </a:r>
            <a:r>
              <a:rPr kumimoji="0" lang="ja-JP" altLang="en-US" sz="3600" b="0" i="0" u="none" strike="noStrike" kern="1200" cap="none" spc="300" normalizeH="0" baseline="0" noProof="0" dirty="0" smtClean="0">
                <a:ln>
                  <a:noFill/>
                </a:ln>
                <a:solidFill>
                  <a:schemeClr val="bg1"/>
                </a:solidFill>
                <a:effectLst/>
                <a:uLnTx/>
                <a:uFillTx/>
                <a:latin typeface="HGP創英角ｺﾞｼｯｸUB" panose="020B0900000000000000" pitchFamily="50" charset="-128"/>
                <a:ea typeface="HGP創英角ｺﾞｼｯｸUB" panose="020B0900000000000000" pitchFamily="50" charset="-128"/>
                <a:cs typeface="+mn-cs"/>
              </a:rPr>
              <a:t>平常</a:t>
            </a:r>
            <a:r>
              <a:rPr kumimoji="0" lang="ja-JP" altLang="en-US" sz="3600" b="0" i="0" u="none" strike="noStrike" kern="1200" cap="none" spc="300" normalizeH="0" baseline="0" noProof="0" dirty="0">
                <a:ln>
                  <a:noFill/>
                </a:ln>
                <a:solidFill>
                  <a:schemeClr val="bg1"/>
                </a:solidFill>
                <a:effectLst/>
                <a:uLnTx/>
                <a:uFillTx/>
                <a:latin typeface="HGP創英角ｺﾞｼｯｸUB" panose="020B0900000000000000" pitchFamily="50" charset="-128"/>
                <a:ea typeface="HGP創英角ｺﾞｼｯｸUB" panose="020B0900000000000000" pitchFamily="50" charset="-128"/>
                <a:cs typeface="+mn-cs"/>
              </a:rPr>
              <a:t>時</a:t>
            </a:r>
          </a:p>
        </p:txBody>
      </p:sp>
      <p:sp>
        <p:nvSpPr>
          <p:cNvPr id="58" name="山形 12">
            <a:extLst>
              <a:ext uri="{FF2B5EF4-FFF2-40B4-BE49-F238E27FC236}">
                <a16:creationId xmlns:a16="http://schemas.microsoft.com/office/drawing/2014/main" id="{E6A7364E-2738-4EBE-8FEC-66CADEF44BBE}"/>
              </a:ext>
            </a:extLst>
          </p:cNvPr>
          <p:cNvSpPr/>
          <p:nvPr/>
        </p:nvSpPr>
        <p:spPr bwMode="auto">
          <a:xfrm>
            <a:off x="5882307" y="1234829"/>
            <a:ext cx="4503483" cy="839449"/>
          </a:xfrm>
          <a:prstGeom prst="chevron">
            <a:avLst>
              <a:gd name="adj" fmla="val 34674"/>
            </a:avLst>
          </a:prstGeom>
          <a:solidFill>
            <a:srgbClr val="FF2800"/>
          </a:solidFill>
          <a:ln>
            <a:solidFill>
              <a:srgbClr val="FF2800"/>
            </a:solidFill>
          </a:ln>
        </p:spPr>
        <p:style>
          <a:lnRef idx="2">
            <a:schemeClr val="accent1">
              <a:shade val="50000"/>
            </a:schemeClr>
          </a:lnRef>
          <a:fillRef idx="1">
            <a:schemeClr val="accent1"/>
          </a:fillRef>
          <a:effectRef idx="0">
            <a:schemeClr val="accent1"/>
          </a:effectRef>
          <a:fontRef idx="minor">
            <a:schemeClr val="lt1"/>
          </a:fontRef>
        </p:style>
        <p:txBody>
          <a:bodyPr tIns="0" bIns="7200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4000" b="0" i="0" u="none" strike="noStrike" kern="1200" cap="none" spc="0" normalizeH="0" baseline="0" noProof="0" dirty="0">
                <a:ln>
                  <a:noFill/>
                </a:ln>
                <a:solidFill>
                  <a:schemeClr val="bg1"/>
                </a:solidFill>
                <a:effectLst/>
                <a:uLnTx/>
                <a:uFillTx/>
                <a:latin typeface="HGP創英角ｺﾞｼｯｸUB" panose="020B0900000000000000" pitchFamily="50" charset="-128"/>
                <a:ea typeface="HGP創英角ｺﾞｼｯｸUB" panose="020B0900000000000000" pitchFamily="50" charset="-128"/>
                <a:cs typeface="+mn-cs"/>
              </a:rPr>
              <a:t>　　</a:t>
            </a:r>
            <a:r>
              <a:rPr kumimoji="0" lang="ja-JP" altLang="en-US" sz="3600" b="0" i="0" u="none" strike="noStrike" kern="1200" cap="none" spc="300" normalizeH="0" baseline="0" noProof="0" dirty="0">
                <a:ln>
                  <a:noFill/>
                </a:ln>
                <a:solidFill>
                  <a:srgbClr val="FFFF00"/>
                </a:solidFill>
                <a:effectLst/>
                <a:uLnTx/>
                <a:uFillTx/>
                <a:latin typeface="HGP創英角ｺﾞｼｯｸUB" panose="020B0900000000000000" pitchFamily="50" charset="-128"/>
                <a:ea typeface="HGP創英角ｺﾞｼｯｸUB" panose="020B0900000000000000" pitchFamily="50" charset="-128"/>
                <a:cs typeface="+mn-cs"/>
              </a:rPr>
              <a:t>災害時</a:t>
            </a:r>
          </a:p>
        </p:txBody>
      </p:sp>
      <p:sp>
        <p:nvSpPr>
          <p:cNvPr id="59" name="爆発 1 13">
            <a:extLst>
              <a:ext uri="{FF2B5EF4-FFF2-40B4-BE49-F238E27FC236}">
                <a16:creationId xmlns:a16="http://schemas.microsoft.com/office/drawing/2014/main" id="{C8058B1B-699A-457E-8875-ABFCC0A3CE11}"/>
              </a:ext>
            </a:extLst>
          </p:cNvPr>
          <p:cNvSpPr/>
          <p:nvPr/>
        </p:nvSpPr>
        <p:spPr bwMode="auto">
          <a:xfrm>
            <a:off x="5110492" y="717912"/>
            <a:ext cx="1949749" cy="1948585"/>
          </a:xfrm>
          <a:prstGeom prst="irregularSeal1">
            <a:avLst/>
          </a:prstGeom>
          <a:solidFill>
            <a:srgbClr val="FFFF00">
              <a:alpha val="90000"/>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40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rPr>
              <a:t>災害発生</a:t>
            </a:r>
          </a:p>
        </p:txBody>
      </p:sp>
      <p:sp>
        <p:nvSpPr>
          <p:cNvPr id="34" name="タイトル 1">
            <a:extLst>
              <a:ext uri="{FF2B5EF4-FFF2-40B4-BE49-F238E27FC236}">
                <a16:creationId xmlns:a16="http://schemas.microsoft.com/office/drawing/2014/main" id="{465808B6-26C7-45D9-BA0B-9AB91975D867}"/>
              </a:ext>
            </a:extLst>
          </p:cNvPr>
          <p:cNvSpPr txBox="1">
            <a:spLocks/>
          </p:cNvSpPr>
          <p:nvPr/>
        </p:nvSpPr>
        <p:spPr>
          <a:xfrm>
            <a:off x="0" y="-2697"/>
            <a:ext cx="12192000" cy="684000"/>
          </a:xfrm>
          <a:prstGeom prst="rect">
            <a:avLst/>
          </a:prstGeom>
          <a:solidFill>
            <a:srgbClr val="35A16B"/>
          </a:solidFill>
        </p:spPr>
        <p:txBody>
          <a:bodyPr vert="horz" lIns="216000" tIns="0" rIns="216000" bIns="0" rtlCol="0" anchor="ctr">
            <a:noAutofit/>
          </a:bodyPr>
          <a:lstStyle>
            <a:lvl1pPr algn="l" defTabSz="914400" rtl="0" eaLnBrk="1" latinLnBrk="0" hangingPunct="1">
              <a:lnSpc>
                <a:spcPct val="90000"/>
              </a:lnSpc>
              <a:spcBef>
                <a:spcPct val="0"/>
              </a:spcBef>
              <a:buNone/>
              <a:defRPr kumimoji="1" sz="3200" b="0" kern="120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cs typeface="+mj-cs"/>
              </a:defRPr>
            </a:lvl1pPr>
          </a:lstStyle>
          <a:p>
            <a:pPr lvl="0"/>
            <a:r>
              <a:rPr lang="ja-JP" altLang="en-US" sz="2800" dirty="0">
                <a:solidFill>
                  <a:sysClr val="window" lastClr="FFFFFF"/>
                </a:solidFill>
              </a:rPr>
              <a:t>地域の防災リーダーの役割</a:t>
            </a:r>
          </a:p>
        </p:txBody>
      </p:sp>
      <p:sp>
        <p:nvSpPr>
          <p:cNvPr id="35" name="スライド番号プレースホルダー 3">
            <a:extLst>
              <a:ext uri="{FF2B5EF4-FFF2-40B4-BE49-F238E27FC236}">
                <a16:creationId xmlns:a16="http://schemas.microsoft.com/office/drawing/2014/main" id="{97E8019D-5A5E-43AA-B3BB-6CD89776671C}"/>
              </a:ext>
            </a:extLst>
          </p:cNvPr>
          <p:cNvSpPr txBox="1">
            <a:spLocks/>
          </p:cNvSpPr>
          <p:nvPr/>
        </p:nvSpPr>
        <p:spPr>
          <a:xfrm>
            <a:off x="927354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dirty="0" smtClean="0"/>
              <a:t>13</a:t>
            </a:r>
            <a:endParaRPr kumimoji="1" lang="ja-JP" altLang="en-US" dirty="0"/>
          </a:p>
        </p:txBody>
      </p:sp>
    </p:spTree>
    <p:extLst>
      <p:ext uri="{BB962C8B-B14F-4D97-AF65-F5344CB8AC3E}">
        <p14:creationId xmlns:p14="http://schemas.microsoft.com/office/powerpoint/2010/main" val="23789247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四角形: 角を丸くする 16">
            <a:extLst>
              <a:ext uri="{FF2B5EF4-FFF2-40B4-BE49-F238E27FC236}">
                <a16:creationId xmlns:a16="http://schemas.microsoft.com/office/drawing/2014/main" id="{8B757AF8-0414-4F83-A97F-D9DE3212DF89}"/>
              </a:ext>
            </a:extLst>
          </p:cNvPr>
          <p:cNvSpPr/>
          <p:nvPr/>
        </p:nvSpPr>
        <p:spPr>
          <a:xfrm>
            <a:off x="9610725" y="-863034"/>
            <a:ext cx="2351314" cy="617492"/>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写真を用いる</a:t>
            </a:r>
          </a:p>
        </p:txBody>
      </p:sp>
      <p:sp>
        <p:nvSpPr>
          <p:cNvPr id="18" name="円/楕円 6">
            <a:extLst>
              <a:ext uri="{FF2B5EF4-FFF2-40B4-BE49-F238E27FC236}">
                <a16:creationId xmlns:a16="http://schemas.microsoft.com/office/drawing/2014/main" id="{8F6E7411-4F73-4C40-973E-A272B9DAEB90}"/>
              </a:ext>
            </a:extLst>
          </p:cNvPr>
          <p:cNvSpPr/>
          <p:nvPr/>
        </p:nvSpPr>
        <p:spPr>
          <a:xfrm>
            <a:off x="945934" y="1426059"/>
            <a:ext cx="2858093" cy="2705306"/>
          </a:xfrm>
          <a:prstGeom prst="ellipse">
            <a:avLst/>
          </a:prstGeom>
          <a:solidFill>
            <a:srgbClr val="35A16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30000"/>
              </a:lnSpc>
              <a:spcBef>
                <a:spcPts val="0"/>
              </a:spcBef>
              <a:spcAft>
                <a:spcPts val="0"/>
              </a:spcAft>
              <a:buClrTx/>
              <a:buSzTx/>
              <a:buFontTx/>
              <a:buNone/>
              <a:tabLst/>
              <a:defRPr/>
            </a:pPr>
            <a:r>
              <a:rPr kumimoji="0" lang="ja-JP" altLang="en-US" sz="2400" b="0" i="0" u="none" strike="noStrike" kern="1200" cap="none" spc="100" normalizeH="0" baseline="0" noProof="0" dirty="0">
                <a:ln>
                  <a:noFill/>
                </a:ln>
                <a:solidFill>
                  <a:schemeClr val="bg1"/>
                </a:solidFill>
                <a:effectLst/>
                <a:uLnTx/>
                <a:uFillTx/>
                <a:latin typeface="HGP創英角ｺﾞｼｯｸUB" panose="020B0900000000000000" pitchFamily="50" charset="-128"/>
                <a:ea typeface="HGP創英角ｺﾞｼｯｸUB" panose="020B0900000000000000" pitchFamily="50" charset="-128"/>
              </a:rPr>
              <a:t>リーダーとして</a:t>
            </a:r>
            <a:endParaRPr kumimoji="0" lang="en-US" altLang="ja-JP" sz="2400" b="0" i="0" u="none" strike="noStrike" kern="1200" cap="none" spc="100" normalizeH="0" baseline="0" noProof="0" dirty="0">
              <a:ln>
                <a:noFill/>
              </a:ln>
              <a:solidFill>
                <a:schemeClr val="bg1"/>
              </a:solidFill>
              <a:effectLst/>
              <a:uLnTx/>
              <a:uFillTx/>
              <a:latin typeface="HGP創英角ｺﾞｼｯｸUB" panose="020B0900000000000000" pitchFamily="50" charset="-128"/>
              <a:ea typeface="HGP創英角ｺﾞｼｯｸUB" panose="020B0900000000000000" pitchFamily="50" charset="-128"/>
            </a:endParaRPr>
          </a:p>
          <a:p>
            <a:pPr marL="0" marR="0" lvl="0" indent="0" algn="ctr" defTabSz="457200" rtl="0" eaLnBrk="1" fontAlgn="auto" latinLnBrk="0" hangingPunct="1">
              <a:lnSpc>
                <a:spcPct val="130000"/>
              </a:lnSpc>
              <a:spcBef>
                <a:spcPts val="0"/>
              </a:spcBef>
              <a:spcAft>
                <a:spcPts val="600"/>
              </a:spcAft>
              <a:buClrTx/>
              <a:buSzTx/>
              <a:buFontTx/>
              <a:buNone/>
              <a:tabLst/>
              <a:defRPr/>
            </a:pPr>
            <a:r>
              <a:rPr kumimoji="0" lang="ja-JP" altLang="en-US" sz="2400" b="0" i="0" u="none" strike="noStrike" kern="1200" cap="none" spc="100" normalizeH="0" baseline="0" noProof="0" dirty="0" smtClean="0">
                <a:ln>
                  <a:noFill/>
                </a:ln>
                <a:solidFill>
                  <a:schemeClr val="bg1"/>
                </a:solidFill>
                <a:effectLst/>
                <a:uLnTx/>
                <a:uFillTx/>
                <a:latin typeface="HGP創英角ｺﾞｼｯｸUB" panose="020B0900000000000000" pitchFamily="50" charset="-128"/>
                <a:ea typeface="HGP創英角ｺﾞｼｯｸUB" panose="020B0900000000000000" pitchFamily="50" charset="-128"/>
              </a:rPr>
              <a:t>心掛けたい</a:t>
            </a:r>
            <a:endParaRPr kumimoji="0" lang="en-US" altLang="ja-JP" sz="2400" b="0" i="0" u="none" strike="noStrike" kern="1200" cap="none" spc="100" normalizeH="0" baseline="0" noProof="0" dirty="0" smtClean="0">
              <a:ln>
                <a:noFill/>
              </a:ln>
              <a:solidFill>
                <a:schemeClr val="bg1"/>
              </a:solidFill>
              <a:effectLst/>
              <a:uLnTx/>
              <a:uFillTx/>
              <a:latin typeface="HGP創英角ｺﾞｼｯｸUB" panose="020B0900000000000000" pitchFamily="50" charset="-128"/>
              <a:ea typeface="HGP創英角ｺﾞｼｯｸUB" panose="020B0900000000000000" pitchFamily="50" charset="-128"/>
            </a:endParaRPr>
          </a:p>
          <a:p>
            <a:pPr marL="0" marR="0" lvl="0" indent="0" algn="ctr" defTabSz="457200" rtl="0" eaLnBrk="1" fontAlgn="auto" latinLnBrk="0" hangingPunct="1">
              <a:lnSpc>
                <a:spcPct val="130000"/>
              </a:lnSpc>
              <a:spcBef>
                <a:spcPts val="0"/>
              </a:spcBef>
              <a:spcAft>
                <a:spcPts val="600"/>
              </a:spcAft>
              <a:buClrTx/>
              <a:buSzTx/>
              <a:buFontTx/>
              <a:buNone/>
              <a:tabLst/>
              <a:defRPr/>
            </a:pPr>
            <a:r>
              <a:rPr lang="ja-JP" altLang="en-US" sz="2400" spc="100" dirty="0" smtClean="0">
                <a:solidFill>
                  <a:schemeClr val="bg1"/>
                </a:solidFill>
                <a:latin typeface="HGP創英角ｺﾞｼｯｸUB" panose="020B0900000000000000" pitchFamily="50" charset="-128"/>
                <a:ea typeface="HGP創英角ｺﾞｼｯｸUB" panose="020B0900000000000000" pitchFamily="50" charset="-128"/>
              </a:rPr>
              <a:t>７つ</a:t>
            </a:r>
            <a:r>
              <a:rPr lang="ja-JP" altLang="en-US" sz="2400" spc="100" dirty="0">
                <a:solidFill>
                  <a:schemeClr val="bg1"/>
                </a:solidFill>
                <a:latin typeface="HGP創英角ｺﾞｼｯｸUB" panose="020B0900000000000000" pitchFamily="50" charset="-128"/>
                <a:ea typeface="HGP創英角ｺﾞｼｯｸUB" panose="020B0900000000000000" pitchFamily="50" charset="-128"/>
              </a:rPr>
              <a:t>の</a:t>
            </a:r>
            <a:r>
              <a:rPr kumimoji="0" lang="ja-JP" altLang="en-US" sz="2400" b="0" i="0" u="none" strike="noStrike" kern="1200" cap="none" spc="100" normalizeH="0" baseline="0" noProof="0" dirty="0" smtClean="0">
                <a:ln>
                  <a:noFill/>
                </a:ln>
                <a:solidFill>
                  <a:schemeClr val="bg1"/>
                </a:solidFill>
                <a:effectLst/>
                <a:uLnTx/>
                <a:uFillTx/>
                <a:latin typeface="HGP創英角ｺﾞｼｯｸUB" panose="020B0900000000000000" pitchFamily="50" charset="-128"/>
                <a:ea typeface="HGP創英角ｺﾞｼｯｸUB" panose="020B0900000000000000" pitchFamily="50" charset="-128"/>
              </a:rPr>
              <a:t>こと</a:t>
            </a:r>
            <a:endParaRPr kumimoji="0" lang="en-US" altLang="ja-JP" sz="2400" b="0" i="0" u="none" strike="noStrike" kern="1200" cap="none" spc="100" normalizeH="0" baseline="0" noProof="0" dirty="0">
              <a:ln>
                <a:noFill/>
              </a:ln>
              <a:solidFill>
                <a:schemeClr val="bg1"/>
              </a:solidFill>
              <a:effectLst/>
              <a:uLnTx/>
              <a:uFillTx/>
              <a:latin typeface="HGP創英角ｺﾞｼｯｸUB" panose="020B0900000000000000" pitchFamily="50" charset="-128"/>
              <a:ea typeface="HGP創英角ｺﾞｼｯｸUB" panose="020B0900000000000000" pitchFamily="50" charset="-128"/>
            </a:endParaRPr>
          </a:p>
        </p:txBody>
      </p:sp>
      <p:sp>
        <p:nvSpPr>
          <p:cNvPr id="3" name="下矢印 2"/>
          <p:cNvSpPr/>
          <p:nvPr/>
        </p:nvSpPr>
        <p:spPr>
          <a:xfrm>
            <a:off x="2108217" y="4334481"/>
            <a:ext cx="514422" cy="497061"/>
          </a:xfrm>
          <a:prstGeom prst="downArrow">
            <a:avLst/>
          </a:prstGeom>
          <a:solidFill>
            <a:srgbClr val="35A16B"/>
          </a:solidFill>
          <a:ln>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 name="テキスト ボックス 3"/>
          <p:cNvSpPr txBox="1"/>
          <p:nvPr/>
        </p:nvSpPr>
        <p:spPr>
          <a:xfrm>
            <a:off x="857382" y="4883900"/>
            <a:ext cx="3004520" cy="1133195"/>
          </a:xfrm>
          <a:prstGeom prst="rect">
            <a:avLst/>
          </a:prstGeom>
          <a:noFill/>
        </p:spPr>
        <p:txBody>
          <a:bodyPr wrap="square" rtlCol="0">
            <a:spAutoFit/>
          </a:bodyPr>
          <a:lstStyle/>
          <a:p>
            <a:pPr marL="0" marR="0" lvl="0" indent="0" algn="ctr" defTabSz="457200" rtl="0" eaLnBrk="1" fontAlgn="auto" latinLnBrk="0" hangingPunct="1">
              <a:lnSpc>
                <a:spcPct val="130000"/>
              </a:lnSpc>
              <a:spcBef>
                <a:spcPts val="0"/>
              </a:spcBef>
              <a:spcAft>
                <a:spcPts val="0"/>
              </a:spcAft>
              <a:buClrTx/>
              <a:buSzTx/>
              <a:buFontTx/>
              <a:buNone/>
              <a:tabLst/>
              <a:defRPr/>
            </a:pPr>
            <a:r>
              <a:rPr kumimoji="0" lang="ja-JP" altLang="en-US" sz="2600" b="0" i="0" u="none" strike="noStrike" kern="1200" cap="none" spc="100" normalizeH="0" noProof="0" dirty="0">
                <a:ln>
                  <a:noFill/>
                </a:ln>
                <a:solidFill>
                  <a:srgbClr val="35A16B"/>
                </a:solidFill>
                <a:effectLst/>
                <a:uLnTx/>
                <a:uFillTx/>
                <a:latin typeface="HGP創英角ｺﾞｼｯｸUB" panose="020B0900000000000000" pitchFamily="50" charset="-128"/>
                <a:ea typeface="HGP創英角ｺﾞｼｯｸUB" panose="020B0900000000000000" pitchFamily="50" charset="-128"/>
              </a:rPr>
              <a:t>リーダーシップ</a:t>
            </a:r>
            <a:r>
              <a:rPr kumimoji="0" lang="ja-JP" altLang="en-US" sz="2600" b="0" i="0" u="none" strike="noStrike" kern="1200" cap="none" spc="100" normalizeH="0" noProof="0" dirty="0" smtClean="0">
                <a:ln>
                  <a:noFill/>
                </a:ln>
                <a:solidFill>
                  <a:srgbClr val="35A16B"/>
                </a:solidFill>
                <a:effectLst/>
                <a:uLnTx/>
                <a:uFillTx/>
                <a:latin typeface="HGP創英角ｺﾞｼｯｸUB" panose="020B0900000000000000" pitchFamily="50" charset="-128"/>
                <a:ea typeface="HGP創英角ｺﾞｼｯｸUB" panose="020B0900000000000000" pitchFamily="50" charset="-128"/>
              </a:rPr>
              <a:t>を</a:t>
            </a:r>
            <a:endParaRPr kumimoji="0" lang="en-US" altLang="ja-JP" sz="2600" b="0" i="0" u="none" strike="noStrike" kern="1200" cap="none" spc="100" normalizeH="0" noProof="0" dirty="0" smtClean="0">
              <a:ln>
                <a:noFill/>
              </a:ln>
              <a:solidFill>
                <a:srgbClr val="35A16B"/>
              </a:solidFill>
              <a:effectLst/>
              <a:uLnTx/>
              <a:uFillTx/>
              <a:latin typeface="HGP創英角ｺﾞｼｯｸUB" panose="020B0900000000000000" pitchFamily="50" charset="-128"/>
              <a:ea typeface="HGP創英角ｺﾞｼｯｸUB" panose="020B0900000000000000" pitchFamily="50" charset="-128"/>
            </a:endParaRPr>
          </a:p>
          <a:p>
            <a:pPr marL="0" marR="0" lvl="0" indent="0" algn="ctr" defTabSz="457200" rtl="0" eaLnBrk="1" fontAlgn="auto" latinLnBrk="0" hangingPunct="1">
              <a:lnSpc>
                <a:spcPct val="130000"/>
              </a:lnSpc>
              <a:spcBef>
                <a:spcPts val="0"/>
              </a:spcBef>
              <a:spcAft>
                <a:spcPts val="0"/>
              </a:spcAft>
              <a:buClrTx/>
              <a:buSzTx/>
              <a:buFontTx/>
              <a:buNone/>
              <a:tabLst/>
              <a:defRPr/>
            </a:pPr>
            <a:r>
              <a:rPr kumimoji="0" lang="ja-JP" altLang="en-US" sz="2600" b="0" i="0" u="none" strike="noStrike" kern="1200" cap="none" spc="100" normalizeH="0" noProof="0" dirty="0" smtClean="0">
                <a:ln>
                  <a:noFill/>
                </a:ln>
                <a:solidFill>
                  <a:srgbClr val="35A16B"/>
                </a:solidFill>
                <a:effectLst/>
                <a:uLnTx/>
                <a:uFillTx/>
                <a:latin typeface="HGP創英角ｺﾞｼｯｸUB" panose="020B0900000000000000" pitchFamily="50" charset="-128"/>
                <a:ea typeface="HGP創英角ｺﾞｼｯｸUB" panose="020B0900000000000000" pitchFamily="50" charset="-128"/>
              </a:rPr>
              <a:t>発揮</a:t>
            </a:r>
            <a:r>
              <a:rPr kumimoji="0" lang="ja-JP" altLang="en-US" sz="2600" b="0" i="0" u="none" strike="noStrike" kern="1200" cap="none" spc="100" normalizeH="0" noProof="0" dirty="0">
                <a:ln>
                  <a:noFill/>
                </a:ln>
                <a:solidFill>
                  <a:srgbClr val="35A16B"/>
                </a:solidFill>
                <a:effectLst/>
                <a:uLnTx/>
                <a:uFillTx/>
                <a:latin typeface="HGP創英角ｺﾞｼｯｸUB" panose="020B0900000000000000" pitchFamily="50" charset="-128"/>
                <a:ea typeface="HGP創英角ｺﾞｼｯｸUB" panose="020B0900000000000000" pitchFamily="50" charset="-128"/>
              </a:rPr>
              <a:t>できる</a:t>
            </a:r>
          </a:p>
        </p:txBody>
      </p:sp>
      <p:sp>
        <p:nvSpPr>
          <p:cNvPr id="20" name="タイトル 1">
            <a:extLst>
              <a:ext uri="{FF2B5EF4-FFF2-40B4-BE49-F238E27FC236}">
                <a16:creationId xmlns:a16="http://schemas.microsoft.com/office/drawing/2014/main" id="{465808B6-26C7-45D9-BA0B-9AB91975D867}"/>
              </a:ext>
            </a:extLst>
          </p:cNvPr>
          <p:cNvSpPr txBox="1">
            <a:spLocks/>
          </p:cNvSpPr>
          <p:nvPr/>
        </p:nvSpPr>
        <p:spPr>
          <a:xfrm>
            <a:off x="0" y="-2697"/>
            <a:ext cx="12192000" cy="684000"/>
          </a:xfrm>
          <a:prstGeom prst="rect">
            <a:avLst/>
          </a:prstGeom>
          <a:solidFill>
            <a:srgbClr val="35A16B"/>
          </a:solidFill>
        </p:spPr>
        <p:txBody>
          <a:bodyPr vert="horz" lIns="216000" tIns="0" rIns="216000" bIns="0" rtlCol="0" anchor="ctr">
            <a:noAutofit/>
          </a:bodyPr>
          <a:lstStyle>
            <a:lvl1pPr algn="l" defTabSz="914400" rtl="0" eaLnBrk="1" latinLnBrk="0" hangingPunct="1">
              <a:lnSpc>
                <a:spcPct val="90000"/>
              </a:lnSpc>
              <a:spcBef>
                <a:spcPct val="0"/>
              </a:spcBef>
              <a:buNone/>
              <a:defRPr kumimoji="1" sz="3200" b="0" kern="120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cs typeface="+mj-cs"/>
              </a:defRPr>
            </a:lvl1pPr>
          </a:lstStyle>
          <a:p>
            <a:pPr lvl="0"/>
            <a:r>
              <a:rPr lang="ja-JP" altLang="en-US" sz="2800" dirty="0">
                <a:solidFill>
                  <a:sysClr val="window" lastClr="FFFFFF"/>
                </a:solidFill>
              </a:rPr>
              <a:t>リーダーとして心掛けたいこと</a:t>
            </a:r>
          </a:p>
        </p:txBody>
      </p:sp>
      <p:sp>
        <p:nvSpPr>
          <p:cNvPr id="21" name="テキスト ボックス 49">
            <a:extLst>
              <a:ext uri="{FF2B5EF4-FFF2-40B4-BE49-F238E27FC236}">
                <a16:creationId xmlns:a16="http://schemas.microsoft.com/office/drawing/2014/main" id="{BA3DC286-2702-4F47-8BCF-EAADB3591963}"/>
              </a:ext>
            </a:extLst>
          </p:cNvPr>
          <p:cNvSpPr txBox="1">
            <a:spLocks noChangeArrowheads="1"/>
          </p:cNvSpPr>
          <p:nvPr/>
        </p:nvSpPr>
        <p:spPr bwMode="auto">
          <a:xfrm>
            <a:off x="4452954" y="1434725"/>
            <a:ext cx="5948535" cy="476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lvl="0">
              <a:lnSpc>
                <a:spcPct val="120000"/>
              </a:lnSpc>
              <a:defRPr/>
            </a:pPr>
            <a:r>
              <a:rPr lang="ja-JP" altLang="en-US" sz="2400" spc="100" dirty="0" smtClean="0">
                <a:solidFill>
                  <a:prstClr val="black">
                    <a:lumMod val="75000"/>
                    <a:lumOff val="25000"/>
                  </a:prstClr>
                </a:solidFill>
                <a:latin typeface="HGP創英角ｺﾞｼｯｸUB" panose="020B0900000000000000" pitchFamily="50" charset="-128"/>
                <a:ea typeface="HGP創英角ｺﾞｼｯｸUB" panose="020B0900000000000000" pitchFamily="50" charset="-128"/>
              </a:rPr>
              <a:t>① </a:t>
            </a:r>
            <a:r>
              <a:rPr lang="ja-JP" altLang="en-US" sz="2400" spc="100" dirty="0" smtClean="0">
                <a:solidFill>
                  <a:srgbClr val="FF0000"/>
                </a:solidFill>
                <a:latin typeface="HGP創英角ｺﾞｼｯｸUB" panose="020B0900000000000000" pitchFamily="50" charset="-128"/>
                <a:ea typeface="HGP創英角ｺﾞｼｯｸUB" panose="020B0900000000000000" pitchFamily="50" charset="-128"/>
              </a:rPr>
              <a:t>リーダー</a:t>
            </a:r>
            <a:r>
              <a:rPr lang="ja-JP" altLang="en-US" sz="2400" spc="100" dirty="0">
                <a:solidFill>
                  <a:srgbClr val="FF0000"/>
                </a:solidFill>
                <a:latin typeface="HGP創英角ｺﾞｼｯｸUB" panose="020B0900000000000000" pitchFamily="50" charset="-128"/>
                <a:ea typeface="HGP創英角ｺﾞｼｯｸUB" panose="020B0900000000000000" pitchFamily="50" charset="-128"/>
              </a:rPr>
              <a:t>という立場</a:t>
            </a:r>
            <a:r>
              <a:rPr lang="ja-JP" altLang="en-US" sz="2400" spc="100" dirty="0">
                <a:solidFill>
                  <a:prstClr val="black">
                    <a:lumMod val="75000"/>
                    <a:lumOff val="25000"/>
                  </a:prstClr>
                </a:solidFill>
                <a:latin typeface="HGP創英角ｺﾞｼｯｸUB" panose="020B0900000000000000" pitchFamily="50" charset="-128"/>
                <a:ea typeface="HGP創英角ｺﾞｼｯｸUB" panose="020B0900000000000000" pitchFamily="50" charset="-128"/>
              </a:rPr>
              <a:t>を最大限利用しよう</a:t>
            </a:r>
          </a:p>
        </p:txBody>
      </p:sp>
      <p:sp>
        <p:nvSpPr>
          <p:cNvPr id="24" name="テキスト ボックス 49">
            <a:extLst>
              <a:ext uri="{FF2B5EF4-FFF2-40B4-BE49-F238E27FC236}">
                <a16:creationId xmlns:a16="http://schemas.microsoft.com/office/drawing/2014/main" id="{BA3DC286-2702-4F47-8BCF-EAADB3591963}"/>
              </a:ext>
            </a:extLst>
          </p:cNvPr>
          <p:cNvSpPr txBox="1">
            <a:spLocks noChangeArrowheads="1"/>
          </p:cNvSpPr>
          <p:nvPr/>
        </p:nvSpPr>
        <p:spPr bwMode="auto">
          <a:xfrm>
            <a:off x="4452954" y="2080901"/>
            <a:ext cx="5948535"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lvl="0">
              <a:lnSpc>
                <a:spcPct val="120000"/>
              </a:lnSpc>
              <a:defRPr/>
            </a:pPr>
            <a:r>
              <a:rPr lang="ja-JP" altLang="en-US" sz="2400" spc="100" dirty="0" smtClean="0">
                <a:solidFill>
                  <a:prstClr val="black">
                    <a:lumMod val="75000"/>
                    <a:lumOff val="25000"/>
                  </a:prstClr>
                </a:solidFill>
                <a:latin typeface="HGP創英角ｺﾞｼｯｸUB" panose="020B0900000000000000" pitchFamily="50" charset="-128"/>
                <a:ea typeface="HGP創英角ｺﾞｼｯｸUB" panose="020B0900000000000000" pitchFamily="50" charset="-128"/>
              </a:rPr>
              <a:t>② </a:t>
            </a:r>
            <a:r>
              <a:rPr lang="ja-JP" altLang="en-US" sz="2400" spc="100" dirty="0" smtClean="0">
                <a:solidFill>
                  <a:srgbClr val="FF0000"/>
                </a:solidFill>
                <a:latin typeface="HGP創英角ｺﾞｼｯｸUB" panose="020B0900000000000000" pitchFamily="50" charset="-128"/>
                <a:ea typeface="HGP創英角ｺﾞｼｯｸUB" panose="020B0900000000000000" pitchFamily="50" charset="-128"/>
              </a:rPr>
              <a:t>楽しく</a:t>
            </a:r>
            <a:r>
              <a:rPr lang="ja-JP" altLang="en-US" sz="2400" spc="100" dirty="0">
                <a:solidFill>
                  <a:srgbClr val="FF0000"/>
                </a:solidFill>
                <a:latin typeface="HGP創英角ｺﾞｼｯｸUB" panose="020B0900000000000000" pitchFamily="50" charset="-128"/>
                <a:ea typeface="HGP創英角ｺﾞｼｯｸUB" panose="020B0900000000000000" pitchFamily="50" charset="-128"/>
              </a:rPr>
              <a:t>活動</a:t>
            </a:r>
            <a:r>
              <a:rPr lang="ja-JP" altLang="en-US" sz="2400" spc="100" dirty="0">
                <a:solidFill>
                  <a:prstClr val="black">
                    <a:lumMod val="75000"/>
                    <a:lumOff val="25000"/>
                  </a:prstClr>
                </a:solidFill>
                <a:latin typeface="HGP創英角ｺﾞｼｯｸUB" panose="020B0900000000000000" pitchFamily="50" charset="-128"/>
                <a:ea typeface="HGP創英角ｺﾞｼｯｸUB" panose="020B0900000000000000" pitchFamily="50" charset="-128"/>
              </a:rPr>
              <a:t>しよう</a:t>
            </a:r>
          </a:p>
        </p:txBody>
      </p:sp>
      <p:sp>
        <p:nvSpPr>
          <p:cNvPr id="28" name="テキスト ボックス 49">
            <a:extLst>
              <a:ext uri="{FF2B5EF4-FFF2-40B4-BE49-F238E27FC236}">
                <a16:creationId xmlns:a16="http://schemas.microsoft.com/office/drawing/2014/main" id="{BA3DC286-2702-4F47-8BCF-EAADB3591963}"/>
              </a:ext>
            </a:extLst>
          </p:cNvPr>
          <p:cNvSpPr txBox="1">
            <a:spLocks noChangeArrowheads="1"/>
          </p:cNvSpPr>
          <p:nvPr/>
        </p:nvSpPr>
        <p:spPr bwMode="auto">
          <a:xfrm>
            <a:off x="4452954" y="2785939"/>
            <a:ext cx="5948535"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lvl="0">
              <a:lnSpc>
                <a:spcPct val="120000"/>
              </a:lnSpc>
              <a:defRPr/>
            </a:pPr>
            <a:r>
              <a:rPr lang="ja-JP" altLang="en-US" sz="2400" spc="100" dirty="0" smtClean="0">
                <a:solidFill>
                  <a:prstClr val="black">
                    <a:lumMod val="75000"/>
                    <a:lumOff val="25000"/>
                  </a:prstClr>
                </a:solidFill>
                <a:latin typeface="HGP創英角ｺﾞｼｯｸUB" panose="020B0900000000000000" pitchFamily="50" charset="-128"/>
                <a:ea typeface="HGP創英角ｺﾞｼｯｸUB" panose="020B0900000000000000" pitchFamily="50" charset="-128"/>
              </a:rPr>
              <a:t>③ </a:t>
            </a:r>
            <a:r>
              <a:rPr lang="ja-JP" altLang="en-US" sz="2400" spc="100" dirty="0" smtClean="0">
                <a:solidFill>
                  <a:srgbClr val="FF0000"/>
                </a:solidFill>
                <a:latin typeface="HGP創英角ｺﾞｼｯｸUB" panose="020B0900000000000000" pitchFamily="50" charset="-128"/>
                <a:ea typeface="HGP創英角ｺﾞｼｯｸUB" panose="020B0900000000000000" pitchFamily="50" charset="-128"/>
              </a:rPr>
              <a:t>仲間</a:t>
            </a:r>
            <a:r>
              <a:rPr lang="ja-JP" altLang="en-US" sz="2400" spc="100" dirty="0">
                <a:solidFill>
                  <a:prstClr val="black">
                    <a:lumMod val="75000"/>
                    <a:lumOff val="25000"/>
                  </a:prstClr>
                </a:solidFill>
                <a:latin typeface="HGP創英角ｺﾞｼｯｸUB" panose="020B0900000000000000" pitchFamily="50" charset="-128"/>
                <a:ea typeface="HGP創英角ｺﾞｼｯｸUB" panose="020B0900000000000000" pitchFamily="50" charset="-128"/>
              </a:rPr>
              <a:t>（３人程度の協力者）を作ろう</a:t>
            </a:r>
          </a:p>
        </p:txBody>
      </p:sp>
      <p:sp>
        <p:nvSpPr>
          <p:cNvPr id="29" name="テキスト ボックス 49">
            <a:extLst>
              <a:ext uri="{FF2B5EF4-FFF2-40B4-BE49-F238E27FC236}">
                <a16:creationId xmlns:a16="http://schemas.microsoft.com/office/drawing/2014/main" id="{BA3DC286-2702-4F47-8BCF-EAADB3591963}"/>
              </a:ext>
            </a:extLst>
          </p:cNvPr>
          <p:cNvSpPr txBox="1">
            <a:spLocks noChangeArrowheads="1"/>
          </p:cNvSpPr>
          <p:nvPr/>
        </p:nvSpPr>
        <p:spPr bwMode="auto">
          <a:xfrm>
            <a:off x="4452954" y="3432115"/>
            <a:ext cx="5948535"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lvl="0">
              <a:lnSpc>
                <a:spcPct val="120000"/>
              </a:lnSpc>
              <a:defRPr/>
            </a:pPr>
            <a:r>
              <a:rPr lang="ja-JP" altLang="en-US" sz="2400" spc="100" dirty="0" smtClean="0">
                <a:solidFill>
                  <a:prstClr val="black">
                    <a:lumMod val="75000"/>
                    <a:lumOff val="25000"/>
                  </a:prstClr>
                </a:solidFill>
                <a:latin typeface="HGP創英角ｺﾞｼｯｸUB" panose="020B0900000000000000" pitchFamily="50" charset="-128"/>
                <a:ea typeface="HGP創英角ｺﾞｼｯｸUB" panose="020B0900000000000000" pitchFamily="50" charset="-128"/>
              </a:rPr>
              <a:t>④ </a:t>
            </a:r>
            <a:r>
              <a:rPr lang="ja-JP" altLang="en-US" sz="2400" spc="100" dirty="0" smtClean="0">
                <a:solidFill>
                  <a:srgbClr val="FF0000"/>
                </a:solidFill>
                <a:latin typeface="HGP創英角ｺﾞｼｯｸUB" panose="020B0900000000000000" pitchFamily="50" charset="-128"/>
                <a:ea typeface="HGP創英角ｺﾞｼｯｸUB" panose="020B0900000000000000" pitchFamily="50" charset="-128"/>
              </a:rPr>
              <a:t>役割</a:t>
            </a:r>
            <a:r>
              <a:rPr lang="ja-JP" altLang="en-US" sz="2400" spc="100" dirty="0">
                <a:solidFill>
                  <a:srgbClr val="FF0000"/>
                </a:solidFill>
                <a:latin typeface="HGP創英角ｺﾞｼｯｸUB" panose="020B0900000000000000" pitchFamily="50" charset="-128"/>
                <a:ea typeface="HGP創英角ｺﾞｼｯｸUB" panose="020B0900000000000000" pitchFamily="50" charset="-128"/>
              </a:rPr>
              <a:t>を分担</a:t>
            </a:r>
            <a:r>
              <a:rPr lang="ja-JP" altLang="en-US" sz="2400" spc="100" dirty="0">
                <a:solidFill>
                  <a:prstClr val="black">
                    <a:lumMod val="75000"/>
                    <a:lumOff val="25000"/>
                  </a:prstClr>
                </a:solidFill>
                <a:latin typeface="HGP創英角ｺﾞｼｯｸUB" panose="020B0900000000000000" pitchFamily="50" charset="-128"/>
                <a:ea typeface="HGP創英角ｺﾞｼｯｸUB" panose="020B0900000000000000" pitchFamily="50" charset="-128"/>
              </a:rPr>
              <a:t>しよう（一人で担わない）</a:t>
            </a:r>
          </a:p>
        </p:txBody>
      </p:sp>
      <p:sp>
        <p:nvSpPr>
          <p:cNvPr id="30" name="テキスト ボックス 49">
            <a:extLst>
              <a:ext uri="{FF2B5EF4-FFF2-40B4-BE49-F238E27FC236}">
                <a16:creationId xmlns:a16="http://schemas.microsoft.com/office/drawing/2014/main" id="{BA3DC286-2702-4F47-8BCF-EAADB3591963}"/>
              </a:ext>
            </a:extLst>
          </p:cNvPr>
          <p:cNvSpPr txBox="1">
            <a:spLocks noChangeArrowheads="1"/>
          </p:cNvSpPr>
          <p:nvPr/>
        </p:nvSpPr>
        <p:spPr bwMode="auto">
          <a:xfrm>
            <a:off x="4452954" y="4078291"/>
            <a:ext cx="5948535"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lvl="0">
              <a:lnSpc>
                <a:spcPct val="120000"/>
              </a:lnSpc>
              <a:defRPr/>
            </a:pPr>
            <a:r>
              <a:rPr lang="ja-JP" altLang="en-US" sz="2400" spc="100" dirty="0" smtClean="0">
                <a:solidFill>
                  <a:prstClr val="black">
                    <a:lumMod val="75000"/>
                    <a:lumOff val="25000"/>
                  </a:prstClr>
                </a:solidFill>
                <a:latin typeface="HGP創英角ｺﾞｼｯｸUB" panose="020B0900000000000000" pitchFamily="50" charset="-128"/>
                <a:ea typeface="HGP創英角ｺﾞｼｯｸUB" panose="020B0900000000000000" pitchFamily="50" charset="-128"/>
              </a:rPr>
              <a:t>⑤ 地域</a:t>
            </a:r>
            <a:r>
              <a:rPr lang="ja-JP" altLang="en-US" sz="2400" spc="100" dirty="0">
                <a:solidFill>
                  <a:prstClr val="black">
                    <a:lumMod val="75000"/>
                    <a:lumOff val="25000"/>
                  </a:prstClr>
                </a:solidFill>
                <a:latin typeface="HGP創英角ｺﾞｼｯｸUB" panose="020B0900000000000000" pitchFamily="50" charset="-128"/>
                <a:ea typeface="HGP創英角ｺﾞｼｯｸUB" panose="020B0900000000000000" pitchFamily="50" charset="-128"/>
              </a:rPr>
              <a:t>住民と</a:t>
            </a:r>
            <a:r>
              <a:rPr lang="ja-JP" altLang="en-US" sz="2400" spc="100" dirty="0">
                <a:solidFill>
                  <a:srgbClr val="FF0000"/>
                </a:solidFill>
                <a:latin typeface="HGP創英角ｺﾞｼｯｸUB" panose="020B0900000000000000" pitchFamily="50" charset="-128"/>
                <a:ea typeface="HGP創英角ｺﾞｼｯｸUB" panose="020B0900000000000000" pitchFamily="50" charset="-128"/>
              </a:rPr>
              <a:t>コミュニケーション</a:t>
            </a:r>
            <a:r>
              <a:rPr lang="ja-JP" altLang="en-US" sz="2400" spc="100" dirty="0">
                <a:solidFill>
                  <a:prstClr val="black">
                    <a:lumMod val="75000"/>
                    <a:lumOff val="25000"/>
                  </a:prstClr>
                </a:solidFill>
                <a:latin typeface="HGP創英角ｺﾞｼｯｸUB" panose="020B0900000000000000" pitchFamily="50" charset="-128"/>
                <a:ea typeface="HGP創英角ｺﾞｼｯｸUB" panose="020B0900000000000000" pitchFamily="50" charset="-128"/>
              </a:rPr>
              <a:t>を図ろう</a:t>
            </a:r>
          </a:p>
        </p:txBody>
      </p:sp>
      <p:sp>
        <p:nvSpPr>
          <p:cNvPr id="31" name="テキスト ボックス 49">
            <a:extLst>
              <a:ext uri="{FF2B5EF4-FFF2-40B4-BE49-F238E27FC236}">
                <a16:creationId xmlns:a16="http://schemas.microsoft.com/office/drawing/2014/main" id="{BA3DC286-2702-4F47-8BCF-EAADB3591963}"/>
              </a:ext>
            </a:extLst>
          </p:cNvPr>
          <p:cNvSpPr txBox="1">
            <a:spLocks noChangeArrowheads="1"/>
          </p:cNvSpPr>
          <p:nvPr/>
        </p:nvSpPr>
        <p:spPr bwMode="auto">
          <a:xfrm>
            <a:off x="4452954" y="4724467"/>
            <a:ext cx="7376372"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lvl="0">
              <a:lnSpc>
                <a:spcPct val="120000"/>
              </a:lnSpc>
              <a:defRPr/>
            </a:pPr>
            <a:r>
              <a:rPr lang="ja-JP" altLang="en-US" sz="2400" spc="100" dirty="0" smtClean="0">
                <a:solidFill>
                  <a:prstClr val="black">
                    <a:lumMod val="75000"/>
                    <a:lumOff val="25000"/>
                  </a:prstClr>
                </a:solidFill>
                <a:latin typeface="HGP創英角ｺﾞｼｯｸUB" panose="020B0900000000000000" pitchFamily="50" charset="-128"/>
                <a:ea typeface="HGP創英角ｺﾞｼｯｸUB" panose="020B0900000000000000" pitchFamily="50" charset="-128"/>
              </a:rPr>
              <a:t>⑥ 地域</a:t>
            </a:r>
            <a:r>
              <a:rPr lang="ja-JP" altLang="en-US" sz="2400" spc="100" dirty="0">
                <a:solidFill>
                  <a:prstClr val="black">
                    <a:lumMod val="75000"/>
                    <a:lumOff val="25000"/>
                  </a:prstClr>
                </a:solidFill>
                <a:latin typeface="HGP創英角ｺﾞｼｯｸUB" panose="020B0900000000000000" pitchFamily="50" charset="-128"/>
                <a:ea typeface="HGP創英角ｺﾞｼｯｸUB" panose="020B0900000000000000" pitchFamily="50" charset="-128"/>
              </a:rPr>
              <a:t>の</a:t>
            </a:r>
            <a:r>
              <a:rPr lang="ja-JP" altLang="en-US" sz="2400" spc="100" dirty="0">
                <a:solidFill>
                  <a:srgbClr val="FF0000"/>
                </a:solidFill>
                <a:latin typeface="HGP創英角ｺﾞｼｯｸUB" panose="020B0900000000000000" pitchFamily="50" charset="-128"/>
                <a:ea typeface="HGP創英角ｺﾞｼｯｸUB" panose="020B0900000000000000" pitchFamily="50" charset="-128"/>
              </a:rPr>
              <a:t>自助意識</a:t>
            </a:r>
            <a:r>
              <a:rPr lang="ja-JP" altLang="en-US" sz="2400" spc="100" dirty="0">
                <a:solidFill>
                  <a:prstClr val="black">
                    <a:lumMod val="75000"/>
                    <a:lumOff val="25000"/>
                  </a:prstClr>
                </a:solidFill>
                <a:latin typeface="HGP創英角ｺﾞｼｯｸUB" panose="020B0900000000000000" pitchFamily="50" charset="-128"/>
                <a:ea typeface="HGP創英角ｺﾞｼｯｸUB" panose="020B0900000000000000" pitchFamily="50" charset="-128"/>
              </a:rPr>
              <a:t>を高めるよう地域の人に伝えよう</a:t>
            </a:r>
          </a:p>
        </p:txBody>
      </p:sp>
      <p:sp>
        <p:nvSpPr>
          <p:cNvPr id="32" name="テキスト ボックス 49">
            <a:extLst>
              <a:ext uri="{FF2B5EF4-FFF2-40B4-BE49-F238E27FC236}">
                <a16:creationId xmlns:a16="http://schemas.microsoft.com/office/drawing/2014/main" id="{BA3DC286-2702-4F47-8BCF-EAADB3591963}"/>
              </a:ext>
            </a:extLst>
          </p:cNvPr>
          <p:cNvSpPr txBox="1">
            <a:spLocks noChangeArrowheads="1"/>
          </p:cNvSpPr>
          <p:nvPr/>
        </p:nvSpPr>
        <p:spPr bwMode="auto">
          <a:xfrm>
            <a:off x="4452954" y="5429505"/>
            <a:ext cx="6299927"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lvl="0">
              <a:lnSpc>
                <a:spcPct val="120000"/>
              </a:lnSpc>
              <a:defRPr/>
            </a:pPr>
            <a:r>
              <a:rPr lang="ja-JP" altLang="en-US" sz="2400" spc="100" dirty="0" smtClean="0">
                <a:solidFill>
                  <a:prstClr val="black">
                    <a:lumMod val="75000"/>
                    <a:lumOff val="25000"/>
                  </a:prstClr>
                </a:solidFill>
                <a:latin typeface="HGP創英角ｺﾞｼｯｸUB" panose="020B0900000000000000" pitchFamily="50" charset="-128"/>
                <a:ea typeface="HGP創英角ｺﾞｼｯｸUB" panose="020B0900000000000000" pitchFamily="50" charset="-128"/>
              </a:rPr>
              <a:t>⑦ 地域</a:t>
            </a:r>
            <a:r>
              <a:rPr lang="ja-JP" altLang="en-US" sz="2400" spc="100" dirty="0">
                <a:solidFill>
                  <a:prstClr val="black">
                    <a:lumMod val="75000"/>
                    <a:lumOff val="25000"/>
                  </a:prstClr>
                </a:solidFill>
                <a:latin typeface="HGP創英角ｺﾞｼｯｸUB" panose="020B0900000000000000" pitchFamily="50" charset="-128"/>
                <a:ea typeface="HGP創英角ｺﾞｼｯｸUB" panose="020B0900000000000000" pitchFamily="50" charset="-128"/>
              </a:rPr>
              <a:t>の防災活動に参加する</a:t>
            </a:r>
            <a:r>
              <a:rPr lang="ja-JP" altLang="en-US" sz="2400" spc="100" dirty="0">
                <a:solidFill>
                  <a:srgbClr val="FF0000"/>
                </a:solidFill>
                <a:latin typeface="HGP創英角ｺﾞｼｯｸUB" panose="020B0900000000000000" pitchFamily="50" charset="-128"/>
                <a:ea typeface="HGP創英角ｺﾞｼｯｸUB" panose="020B0900000000000000" pitchFamily="50" charset="-128"/>
              </a:rPr>
              <a:t>人を育てよう</a:t>
            </a:r>
          </a:p>
        </p:txBody>
      </p:sp>
      <p:sp>
        <p:nvSpPr>
          <p:cNvPr id="16" name="スライド番号プレースホルダー 3">
            <a:extLst>
              <a:ext uri="{FF2B5EF4-FFF2-40B4-BE49-F238E27FC236}">
                <a16:creationId xmlns:a16="http://schemas.microsoft.com/office/drawing/2014/main" id="{97E8019D-5A5E-43AA-B3BB-6CD89776671C}"/>
              </a:ext>
            </a:extLst>
          </p:cNvPr>
          <p:cNvSpPr txBox="1">
            <a:spLocks/>
          </p:cNvSpPr>
          <p:nvPr/>
        </p:nvSpPr>
        <p:spPr>
          <a:xfrm>
            <a:off x="9218839" y="6415594"/>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dirty="0" smtClean="0"/>
              <a:t>14</a:t>
            </a:r>
          </a:p>
          <a:p>
            <a:endParaRPr kumimoji="1" lang="ja-JP" altLang="en-US" dirty="0"/>
          </a:p>
        </p:txBody>
      </p:sp>
    </p:spTree>
    <p:extLst>
      <p:ext uri="{BB962C8B-B14F-4D97-AF65-F5344CB8AC3E}">
        <p14:creationId xmlns:p14="http://schemas.microsoft.com/office/powerpoint/2010/main" val="39610175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1">
            <a:extLst>
              <a:ext uri="{FF2B5EF4-FFF2-40B4-BE49-F238E27FC236}">
                <a16:creationId xmlns:a16="http://schemas.microsoft.com/office/drawing/2014/main" id="{465808B6-26C7-45D9-BA0B-9AB91975D867}"/>
              </a:ext>
            </a:extLst>
          </p:cNvPr>
          <p:cNvSpPr txBox="1">
            <a:spLocks/>
          </p:cNvSpPr>
          <p:nvPr/>
        </p:nvSpPr>
        <p:spPr>
          <a:xfrm>
            <a:off x="0" y="0"/>
            <a:ext cx="12192000" cy="720000"/>
          </a:xfrm>
          <a:prstGeom prst="rect">
            <a:avLst/>
          </a:prstGeom>
          <a:solidFill>
            <a:srgbClr val="35A16B"/>
          </a:solidFill>
        </p:spPr>
        <p:txBody>
          <a:bodyPr vert="horz" lIns="216000" tIns="0" rIns="216000" bIns="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dirty="0" smtClean="0">
                <a:solidFill>
                  <a:srgbClr val="FFFF00"/>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［事例紹介］</a:t>
            </a:r>
            <a:r>
              <a:rPr lang="ja-JP" altLang="en-US" sz="2400" dirty="0" smtClean="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　</a:t>
            </a:r>
            <a:r>
              <a:rPr lang="ja-JP" altLang="en-US" sz="2800" dirty="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防災リーダーの役割</a:t>
            </a:r>
          </a:p>
        </p:txBody>
      </p:sp>
      <p:sp>
        <p:nvSpPr>
          <p:cNvPr id="13" name="コンテンツ プレースホルダー 4">
            <a:extLst>
              <a:ext uri="{FF2B5EF4-FFF2-40B4-BE49-F238E27FC236}">
                <a16:creationId xmlns:a16="http://schemas.microsoft.com/office/drawing/2014/main" id="{8E7FF5DE-A0C5-4CCD-A23D-31379DF5205C}"/>
              </a:ext>
            </a:extLst>
          </p:cNvPr>
          <p:cNvSpPr txBox="1">
            <a:spLocks/>
          </p:cNvSpPr>
          <p:nvPr/>
        </p:nvSpPr>
        <p:spPr>
          <a:xfrm>
            <a:off x="1770927" y="840978"/>
            <a:ext cx="8646287" cy="5928123"/>
          </a:xfrm>
          <a:prstGeom prst="rect">
            <a:avLst/>
          </a:prstGeom>
          <a:solidFill>
            <a:schemeClr val="accent3">
              <a:lumMod val="20000"/>
              <a:lumOff val="80000"/>
            </a:schemeClr>
          </a:solidFill>
        </p:spPr>
        <p:txBody>
          <a:bodyPr vert="horz" lIns="252000" tIns="14400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l"/>
              <a:defRPr kumimoji="1" sz="2800" kern="1200">
                <a:solidFill>
                  <a:schemeClr val="tx1"/>
                </a:solidFill>
                <a:latin typeface="HGPｺﾞｼｯｸE" panose="020B0900000000000000" pitchFamily="50" charset="-128"/>
                <a:ea typeface="HGPｺﾞｼｯｸE" panose="020B0900000000000000" pitchFamily="50" charset="-128"/>
                <a:cs typeface="+mn-cs"/>
              </a:defRPr>
            </a:lvl1pPr>
            <a:lvl2pPr marL="685800" indent="-228600" algn="l" defTabSz="914400" rtl="0" eaLnBrk="1" latinLnBrk="0" hangingPunct="1">
              <a:lnSpc>
                <a:spcPct val="120000"/>
              </a:lnSpc>
              <a:spcBef>
                <a:spcPts val="0"/>
              </a:spcBef>
              <a:buFont typeface="Arial" panose="020B0604020202020204" pitchFamily="34" charset="0"/>
              <a:buChar char="•"/>
              <a:defRPr kumimoji="1" sz="2400" kern="1200">
                <a:solidFill>
                  <a:schemeClr val="tx1"/>
                </a:solidFill>
                <a:latin typeface="ＭＳ ゴシック" panose="020B0609070205080204" pitchFamily="49" charset="-128"/>
                <a:ea typeface="ＭＳ ゴシック" panose="020B0609070205080204" pitchFamily="49" charset="-128"/>
                <a:cs typeface="+mn-cs"/>
              </a:defRPr>
            </a:lvl2pPr>
            <a:lvl3pPr marL="1143000" indent="-228600" algn="l" defTabSz="914400" rtl="0" eaLnBrk="1" latinLnBrk="0" hangingPunct="1">
              <a:lnSpc>
                <a:spcPct val="120000"/>
              </a:lnSpc>
              <a:spcBef>
                <a:spcPts val="0"/>
              </a:spcBef>
              <a:buFont typeface="Arial" panose="020B0604020202020204" pitchFamily="34" charset="0"/>
              <a:buChar char="•"/>
              <a:defRPr kumimoji="1" sz="2000" kern="1200">
                <a:solidFill>
                  <a:schemeClr val="tx1"/>
                </a:solidFill>
                <a:latin typeface="ＭＳ ゴシック" panose="020B0609070205080204" pitchFamily="49" charset="-128"/>
                <a:ea typeface="ＭＳ ゴシック" panose="020B0609070205080204" pitchFamily="49" charset="-128"/>
                <a:cs typeface="+mn-cs"/>
              </a:defRPr>
            </a:lvl3pPr>
            <a:lvl4pPr marL="1600200" indent="-228600" algn="l" defTabSz="914400" rtl="0" eaLnBrk="1" latinLnBrk="0" hangingPunct="1">
              <a:lnSpc>
                <a:spcPct val="120000"/>
              </a:lnSpc>
              <a:spcBef>
                <a:spcPts val="0"/>
              </a:spcBef>
              <a:buFont typeface="Arial" panose="020B0604020202020204" pitchFamily="34" charset="0"/>
              <a:buChar char="•"/>
              <a:defRPr kumimoji="1" sz="1800" kern="1200">
                <a:solidFill>
                  <a:schemeClr val="tx1"/>
                </a:solidFill>
                <a:latin typeface="ＭＳ ゴシック" panose="020B0609070205080204" pitchFamily="49" charset="-128"/>
                <a:ea typeface="ＭＳ ゴシック" panose="020B0609070205080204" pitchFamily="49" charset="-128"/>
                <a:cs typeface="+mn-cs"/>
              </a:defRPr>
            </a:lvl4pPr>
            <a:lvl5pPr marL="2057400" indent="-228600" algn="l" defTabSz="914400" rtl="0" eaLnBrk="1" latinLnBrk="0" hangingPunct="1">
              <a:lnSpc>
                <a:spcPct val="120000"/>
              </a:lnSpc>
              <a:spcBef>
                <a:spcPts val="0"/>
              </a:spcBef>
              <a:buFont typeface="Arial" panose="020B0604020202020204" pitchFamily="34" charset="0"/>
              <a:buChar char="•"/>
              <a:defRPr kumimoji="1" sz="1800" kern="1200">
                <a:solidFill>
                  <a:schemeClr val="tx1"/>
                </a:solidFill>
                <a:latin typeface="ＭＳ ゴシック" panose="020B0609070205080204" pitchFamily="49" charset="-128"/>
                <a:ea typeface="ＭＳ ゴシック" panose="020B0609070205080204" pitchFamily="49"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lvl="0" indent="0">
              <a:lnSpc>
                <a:spcPct val="120000"/>
              </a:lnSpc>
              <a:buNone/>
              <a:defRPr/>
            </a:pPr>
            <a:r>
              <a:rPr lang="ja-JP" altLang="en-US" dirty="0" smtClean="0">
                <a:solidFill>
                  <a:srgbClr val="FF2800"/>
                </a:solidFill>
              </a:rPr>
              <a:t>■ 地域</a:t>
            </a:r>
            <a:r>
              <a:rPr lang="ja-JP" altLang="en-US" dirty="0">
                <a:solidFill>
                  <a:srgbClr val="FF2800"/>
                </a:solidFill>
              </a:rPr>
              <a:t>における避難の声かけ等の行動</a:t>
            </a:r>
            <a:endParaRPr kumimoji="1" lang="en-US" altLang="ja-JP" sz="2800" b="0" i="0" u="none" strike="noStrike" kern="1200" cap="none" spc="0" normalizeH="0" baseline="0" noProof="0" dirty="0">
              <a:ln>
                <a:noFill/>
              </a:ln>
              <a:solidFill>
                <a:srgbClr val="FF2800"/>
              </a:solidFill>
              <a:effectLst/>
              <a:uLnTx/>
              <a:uFillTx/>
              <a:latin typeface="HGPｺﾞｼｯｸE" panose="020B0900000000000000" pitchFamily="50" charset="-128"/>
              <a:ea typeface="HGPｺﾞｼｯｸE" panose="020B0900000000000000" pitchFamily="50" charset="-128"/>
              <a:cs typeface="+mn-cs"/>
            </a:endParaRPr>
          </a:p>
          <a:p>
            <a:pPr marL="0" lvl="0" indent="0">
              <a:lnSpc>
                <a:spcPct val="120000"/>
              </a:lnSpc>
              <a:buNone/>
              <a:defRPr/>
            </a:pPr>
            <a:r>
              <a:rPr lang="zh-TW" altLang="en-US" sz="2400" dirty="0">
                <a:solidFill>
                  <a:prstClr val="black">
                    <a:lumMod val="75000"/>
                    <a:lumOff val="25000"/>
                  </a:prstClr>
                </a:solidFill>
              </a:rPr>
              <a:t>福岡県　朝倉市</a:t>
            </a:r>
            <a:r>
              <a:rPr kumimoji="1" lang="en-US" altLang="ja-JP" sz="2000" b="0" i="0" u="none" strike="noStrike" kern="1200" cap="none" spc="0" normalizeH="0" baseline="0" noProof="0" dirty="0">
                <a:ln>
                  <a:noFill/>
                </a:ln>
                <a:solidFill>
                  <a:prstClr val="black">
                    <a:lumMod val="75000"/>
                    <a:lumOff val="25000"/>
                  </a:prstClr>
                </a:solidFill>
                <a:effectLst/>
                <a:uLnTx/>
                <a:uFillTx/>
                <a:latin typeface="HGPｺﾞｼｯｸE" panose="020B0900000000000000" pitchFamily="50" charset="-128"/>
                <a:ea typeface="HGPｺﾞｼｯｸE" panose="020B0900000000000000" pitchFamily="50" charset="-128"/>
                <a:cs typeface="+mn-cs"/>
              </a:rPr>
              <a:t/>
            </a:r>
            <a:br>
              <a:rPr kumimoji="1" lang="en-US" altLang="ja-JP" sz="2000" b="0" i="0" u="none" strike="noStrike" kern="1200" cap="none" spc="0" normalizeH="0" baseline="0" noProof="0" dirty="0">
                <a:ln>
                  <a:noFill/>
                </a:ln>
                <a:solidFill>
                  <a:prstClr val="black">
                    <a:lumMod val="75000"/>
                    <a:lumOff val="25000"/>
                  </a:prstClr>
                </a:solidFill>
                <a:effectLst/>
                <a:uLnTx/>
                <a:uFillTx/>
                <a:latin typeface="HGPｺﾞｼｯｸE" panose="020B0900000000000000" pitchFamily="50" charset="-128"/>
                <a:ea typeface="HGPｺﾞｼｯｸE" panose="020B0900000000000000" pitchFamily="50" charset="-128"/>
                <a:cs typeface="+mn-cs"/>
              </a:rPr>
            </a:br>
            <a:endParaRPr kumimoji="1" lang="ja-JP" altLang="en-US" sz="2000" b="0" i="0" u="none" strike="noStrike" kern="1200" cap="none" spc="0" normalizeH="0" baseline="0" noProof="0" dirty="0">
              <a:ln>
                <a:noFill/>
              </a:ln>
              <a:solidFill>
                <a:prstClr val="black">
                  <a:lumMod val="75000"/>
                  <a:lumOff val="25000"/>
                </a:prstClr>
              </a:solidFill>
              <a:effectLst/>
              <a:uLnTx/>
              <a:uFillTx/>
              <a:latin typeface="HGPｺﾞｼｯｸE" panose="020B0900000000000000" pitchFamily="50" charset="-128"/>
              <a:ea typeface="HGPｺﾞｼｯｸE" panose="020B0900000000000000" pitchFamily="50" charset="-128"/>
              <a:cs typeface="+mn-cs"/>
            </a:endParaRPr>
          </a:p>
          <a:p>
            <a:pPr marL="228600" marR="0" lvl="0" indent="-228600" algn="l" defTabSz="914400" rtl="0" eaLnBrk="1" fontAlgn="auto" latinLnBrk="0" hangingPunct="1">
              <a:lnSpc>
                <a:spcPct val="120000"/>
              </a:lnSpc>
              <a:spcBef>
                <a:spcPts val="1000"/>
              </a:spcBef>
              <a:spcAft>
                <a:spcPts val="0"/>
              </a:spcAft>
              <a:buClrTx/>
              <a:buSzTx/>
              <a:buFont typeface="Wingdings" panose="05000000000000000000" pitchFamily="2" charset="2"/>
              <a:buChar char="l"/>
              <a:tabLst/>
              <a:defRPr/>
            </a:pPr>
            <a:endParaRPr kumimoji="1" lang="ja-JP" altLang="en-US" sz="2800" b="0" i="0" u="none" strike="noStrike" kern="1200" cap="none" spc="0" normalizeH="0" baseline="0" noProof="0" dirty="0">
              <a:ln>
                <a:noFill/>
              </a:ln>
              <a:solidFill>
                <a:prstClr val="black">
                  <a:lumMod val="75000"/>
                  <a:lumOff val="25000"/>
                </a:prstClr>
              </a:solidFill>
              <a:effectLst/>
              <a:uLnTx/>
              <a:uFillTx/>
              <a:latin typeface="HGPｺﾞｼｯｸE" panose="020B0900000000000000" pitchFamily="50" charset="-128"/>
              <a:ea typeface="HGPｺﾞｼｯｸE" panose="020B0900000000000000" pitchFamily="50" charset="-128"/>
              <a:cs typeface="+mn-cs"/>
            </a:endParaRPr>
          </a:p>
        </p:txBody>
      </p:sp>
      <p:sp>
        <p:nvSpPr>
          <p:cNvPr id="14" name="正方形/長方形 13">
            <a:extLst>
              <a:ext uri="{FF2B5EF4-FFF2-40B4-BE49-F238E27FC236}">
                <a16:creationId xmlns:a16="http://schemas.microsoft.com/office/drawing/2014/main" id="{7C0B5A08-6C2A-4D13-8893-CD76884BA6DD}"/>
              </a:ext>
            </a:extLst>
          </p:cNvPr>
          <p:cNvSpPr/>
          <p:nvPr/>
        </p:nvSpPr>
        <p:spPr>
          <a:xfrm>
            <a:off x="2002420" y="2199190"/>
            <a:ext cx="8183302" cy="43820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5" name="正方形/長方形 14">
            <a:extLst>
              <a:ext uri="{FF2B5EF4-FFF2-40B4-BE49-F238E27FC236}">
                <a16:creationId xmlns:a16="http://schemas.microsoft.com/office/drawing/2014/main" id="{2086BBD0-C758-43E9-967E-3FA3B81994F2}"/>
              </a:ext>
            </a:extLst>
          </p:cNvPr>
          <p:cNvSpPr/>
          <p:nvPr/>
        </p:nvSpPr>
        <p:spPr>
          <a:xfrm>
            <a:off x="2222337" y="2330067"/>
            <a:ext cx="7669293" cy="19506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t"/>
          <a:lstStyle/>
          <a:p>
            <a:pPr marL="342900" lvl="0" indent="-342900">
              <a:lnSpc>
                <a:spcPct val="130000"/>
              </a:lnSpc>
              <a:spcAft>
                <a:spcPts val="600"/>
              </a:spcAft>
              <a:buFont typeface="HGPｺﾞｼｯｸE" panose="020B0900000000000000" pitchFamily="50" charset="-128"/>
              <a:buChar char="○"/>
              <a:defRPr/>
            </a:pPr>
            <a:r>
              <a:rPr lang="ja-JP" altLang="en-US" dirty="0" smtClean="0">
                <a:solidFill>
                  <a:prstClr val="black">
                    <a:lumMod val="75000"/>
                    <a:lumOff val="25000"/>
                  </a:prstClr>
                </a:solidFill>
                <a:latin typeface="HGPｺﾞｼｯｸE" panose="020B0900000000000000" pitchFamily="50" charset="-128"/>
                <a:ea typeface="HGPｺﾞｼｯｸE" panose="020B0900000000000000" pitchFamily="50" charset="-128"/>
              </a:rPr>
              <a:t>地域の役員が参加し、意見を出し合いながら地域と行政の協働で作り上げていくワークショップ手法によりマップを作成し、地区内の各世帯に配布。</a:t>
            </a:r>
          </a:p>
          <a:p>
            <a:pPr marL="342900" lvl="0" indent="-342900">
              <a:lnSpc>
                <a:spcPct val="130000"/>
              </a:lnSpc>
              <a:spcAft>
                <a:spcPts val="600"/>
              </a:spcAft>
              <a:buFont typeface="HGPｺﾞｼｯｸE" panose="020B0900000000000000" pitchFamily="50" charset="-128"/>
              <a:buChar char="○"/>
              <a:defRPr/>
            </a:pPr>
            <a:r>
              <a:rPr lang="ja-JP" altLang="en-US" dirty="0">
                <a:solidFill>
                  <a:prstClr val="black">
                    <a:lumMod val="75000"/>
                    <a:lumOff val="25000"/>
                  </a:prstClr>
                </a:solidFill>
                <a:latin typeface="HGPｺﾞｼｯｸE" panose="020B0900000000000000" pitchFamily="50" charset="-128"/>
                <a:ea typeface="HGPｺﾞｼｯｸE" panose="020B0900000000000000" pitchFamily="50" charset="-128"/>
              </a:rPr>
              <a:t>平成２９年７月豪雨でも、班長、隣組長が避難を呼びかけ。６０代の支援員が８０代の方を連れて小学校に避難（その方の家は山からの土砂で押し潰された）するなど、助かった方がいる。</a:t>
            </a:r>
          </a:p>
        </p:txBody>
      </p:sp>
      <p:sp>
        <p:nvSpPr>
          <p:cNvPr id="16" name="テキスト ボックス 15">
            <a:extLst>
              <a:ext uri="{FF2B5EF4-FFF2-40B4-BE49-F238E27FC236}">
                <a16:creationId xmlns:a16="http://schemas.microsoft.com/office/drawing/2014/main" id="{6A839077-C588-48ED-847B-2880B510E75C}"/>
              </a:ext>
            </a:extLst>
          </p:cNvPr>
          <p:cNvSpPr txBox="1"/>
          <p:nvPr/>
        </p:nvSpPr>
        <p:spPr>
          <a:xfrm>
            <a:off x="2164586" y="6215254"/>
            <a:ext cx="6095887" cy="295466"/>
          </a:xfrm>
          <a:prstGeom prst="rect">
            <a:avLst/>
          </a:prstGeom>
          <a:noFill/>
        </p:spPr>
        <p:txBody>
          <a:bodyPr wrap="square" rtlCol="0">
            <a:spAutoFit/>
          </a:bodyPr>
          <a:lstStyle/>
          <a:p>
            <a:pPr marL="358775" lvl="0" indent="-358775">
              <a:lnSpc>
                <a:spcPct val="120000"/>
              </a:lnSpc>
              <a:defRPr/>
            </a:pPr>
            <a:r>
              <a:rPr lang="ja-JP" altLang="en-US" sz="1100" dirty="0">
                <a:solidFill>
                  <a:srgbClr val="404040"/>
                </a:solidFill>
                <a:latin typeface="HGPｺﾞｼｯｸE" panose="020B0900000000000000" pitchFamily="50" charset="-128"/>
                <a:ea typeface="HGPｺﾞｼｯｸE" panose="020B0900000000000000" pitchFamily="50" charset="-128"/>
              </a:rPr>
              <a:t>参考：内閣府「平成</a:t>
            </a:r>
            <a:r>
              <a:rPr lang="en-US" altLang="ja-JP" sz="1100" dirty="0">
                <a:solidFill>
                  <a:srgbClr val="404040"/>
                </a:solidFill>
                <a:latin typeface="HGPｺﾞｼｯｸE" panose="020B0900000000000000" pitchFamily="50" charset="-128"/>
                <a:ea typeface="HGPｺﾞｼｯｸE" panose="020B0900000000000000" pitchFamily="50" charset="-128"/>
              </a:rPr>
              <a:t>29</a:t>
            </a:r>
            <a:r>
              <a:rPr lang="ja-JP" altLang="en-US" sz="1100" dirty="0">
                <a:solidFill>
                  <a:srgbClr val="404040"/>
                </a:solidFill>
                <a:latin typeface="HGPｺﾞｼｯｸE" panose="020B0900000000000000" pitchFamily="50" charset="-128"/>
                <a:ea typeface="HGPｺﾞｼｯｸE" panose="020B0900000000000000" pitchFamily="50" charset="-128"/>
              </a:rPr>
              <a:t>年</a:t>
            </a:r>
            <a:r>
              <a:rPr lang="en-US" altLang="ja-JP" sz="1100" dirty="0">
                <a:solidFill>
                  <a:srgbClr val="404040"/>
                </a:solidFill>
                <a:latin typeface="HGPｺﾞｼｯｸE" panose="020B0900000000000000" pitchFamily="50" charset="-128"/>
                <a:ea typeface="HGPｺﾞｼｯｸE" panose="020B0900000000000000" pitchFamily="50" charset="-128"/>
              </a:rPr>
              <a:t>7</a:t>
            </a:r>
            <a:r>
              <a:rPr lang="ja-JP" altLang="en-US" sz="1100" dirty="0">
                <a:solidFill>
                  <a:srgbClr val="404040"/>
                </a:solidFill>
                <a:latin typeface="HGPｺﾞｼｯｸE" panose="020B0900000000000000" pitchFamily="50" charset="-128"/>
                <a:ea typeface="HGPｺﾞｼｯｸE" panose="020B0900000000000000" pitchFamily="50" charset="-128"/>
              </a:rPr>
              <a:t>月九州北部豪雨災害を踏まえた避難に関する今後の取組について」</a:t>
            </a:r>
          </a:p>
        </p:txBody>
      </p:sp>
      <p:sp>
        <p:nvSpPr>
          <p:cNvPr id="17" name="テキスト ボックス 16">
            <a:extLst>
              <a:ext uri="{FF2B5EF4-FFF2-40B4-BE49-F238E27FC236}">
                <a16:creationId xmlns:a16="http://schemas.microsoft.com/office/drawing/2014/main" id="{9152B334-6F7F-4D55-873E-6328075AC1B4}"/>
              </a:ext>
            </a:extLst>
          </p:cNvPr>
          <p:cNvSpPr txBox="1"/>
          <p:nvPr/>
        </p:nvSpPr>
        <p:spPr>
          <a:xfrm>
            <a:off x="3168820" y="1457962"/>
            <a:ext cx="671730"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000" dirty="0" smtClean="0">
                <a:solidFill>
                  <a:prstClr val="black">
                    <a:lumMod val="75000"/>
                    <a:lumOff val="25000"/>
                  </a:prstClr>
                </a:solidFill>
                <a:latin typeface="HGPｺﾞｼｯｸE" panose="020B0900000000000000" pitchFamily="50" charset="-128"/>
                <a:ea typeface="HGPｺﾞｼｯｸE" panose="020B0900000000000000" pitchFamily="50" charset="-128"/>
              </a:rPr>
              <a:t>あさく</a:t>
            </a:r>
            <a:r>
              <a:rPr lang="ja-JP" altLang="en-US" sz="1000" dirty="0">
                <a:solidFill>
                  <a:prstClr val="black">
                    <a:lumMod val="75000"/>
                    <a:lumOff val="25000"/>
                  </a:prstClr>
                </a:solidFill>
                <a:latin typeface="HGPｺﾞｼｯｸE" panose="020B0900000000000000" pitchFamily="50" charset="-128"/>
                <a:ea typeface="HGPｺﾞｼｯｸE" panose="020B0900000000000000" pitchFamily="50" charset="-128"/>
              </a:rPr>
              <a:t>ら</a:t>
            </a:r>
            <a:endParaRPr lang="en-US" altLang="ja-JP" sz="1000" dirty="0" smtClean="0">
              <a:solidFill>
                <a:prstClr val="black">
                  <a:lumMod val="75000"/>
                  <a:lumOff val="25000"/>
                </a:prstClr>
              </a:solidFill>
              <a:latin typeface="HGPｺﾞｼｯｸE" panose="020B0900000000000000" pitchFamily="50" charset="-128"/>
              <a:ea typeface="HGPｺﾞｼｯｸE" panose="020B0900000000000000" pitchFamily="50" charset="-128"/>
            </a:endParaRPr>
          </a:p>
        </p:txBody>
      </p:sp>
      <p:pic>
        <p:nvPicPr>
          <p:cNvPr id="12" name="図 11"/>
          <p:cNvPicPr>
            <a:picLocks noChangeAspect="1"/>
          </p:cNvPicPr>
          <p:nvPr/>
        </p:nvPicPr>
        <p:blipFill rotWithShape="1">
          <a:blip r:embed="rId3"/>
          <a:srcRect t="8666" b="13522"/>
          <a:stretch/>
        </p:blipFill>
        <p:spPr>
          <a:xfrm>
            <a:off x="2640353" y="4390469"/>
            <a:ext cx="7047657" cy="1770927"/>
          </a:xfrm>
          <a:prstGeom prst="rect">
            <a:avLst/>
          </a:prstGeom>
        </p:spPr>
      </p:pic>
      <p:sp>
        <p:nvSpPr>
          <p:cNvPr id="11" name="スライド番号プレースホルダー 3">
            <a:extLst>
              <a:ext uri="{FF2B5EF4-FFF2-40B4-BE49-F238E27FC236}">
                <a16:creationId xmlns:a16="http://schemas.microsoft.com/office/drawing/2014/main" id="{97E8019D-5A5E-43AA-B3BB-6CD89776671C}"/>
              </a:ext>
            </a:extLst>
          </p:cNvPr>
          <p:cNvSpPr txBox="1">
            <a:spLocks/>
          </p:cNvSpPr>
          <p:nvPr/>
        </p:nvSpPr>
        <p:spPr>
          <a:xfrm>
            <a:off x="927354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dirty="0" smtClean="0"/>
              <a:t>15</a:t>
            </a:r>
            <a:endParaRPr kumimoji="1" lang="ja-JP" altLang="en-US" dirty="0"/>
          </a:p>
        </p:txBody>
      </p:sp>
    </p:spTree>
    <p:extLst>
      <p:ext uri="{BB962C8B-B14F-4D97-AF65-F5344CB8AC3E}">
        <p14:creationId xmlns:p14="http://schemas.microsoft.com/office/powerpoint/2010/main" val="7085464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AF9F4B34-F242-4218-855A-64E5E065AD57}"/>
              </a:ext>
            </a:extLst>
          </p:cNvPr>
          <p:cNvSpPr txBox="1"/>
          <p:nvPr/>
        </p:nvSpPr>
        <p:spPr>
          <a:xfrm>
            <a:off x="592853" y="684396"/>
            <a:ext cx="11002945" cy="830997"/>
          </a:xfrm>
          <a:prstGeom prst="rect">
            <a:avLst/>
          </a:prstGeom>
          <a:noFill/>
        </p:spPr>
        <p:txBody>
          <a:bodyPr wrap="square" rtlCol="0">
            <a:spAutoFit/>
          </a:bodyPr>
          <a:lstStyle/>
          <a:p>
            <a:pPr lvl="0" algn="ctr">
              <a:lnSpc>
                <a:spcPct val="150000"/>
              </a:lnSpc>
            </a:pPr>
            <a:r>
              <a:rPr lang="ja-JP" altLang="en-US" sz="3200" dirty="0">
                <a:solidFill>
                  <a:prstClr val="black">
                    <a:lumMod val="75000"/>
                    <a:lumOff val="25000"/>
                  </a:prstClr>
                </a:solidFill>
                <a:latin typeface="HGP創英角ｺﾞｼｯｸUB" panose="020B0900000000000000" pitchFamily="50" charset="-128"/>
                <a:ea typeface="HGP創英角ｺﾞｼｯｸUB" panose="020B0900000000000000" pitchFamily="50" charset="-128"/>
              </a:rPr>
              <a:t>２．地域の防災リーダーの</a:t>
            </a:r>
            <a:r>
              <a:rPr lang="ja-JP" altLang="en-US" sz="3200" dirty="0" smtClean="0">
                <a:solidFill>
                  <a:prstClr val="black">
                    <a:lumMod val="75000"/>
                    <a:lumOff val="25000"/>
                  </a:prstClr>
                </a:solidFill>
                <a:latin typeface="HGP創英角ｺﾞｼｯｸUB" panose="020B0900000000000000" pitchFamily="50" charset="-128"/>
                <a:ea typeface="HGP創英角ｺﾞｼｯｸUB" panose="020B0900000000000000" pitchFamily="50" charset="-128"/>
              </a:rPr>
              <a:t>役割　</a:t>
            </a:r>
            <a:r>
              <a:rPr lang="en-US" altLang="ja-JP" sz="3200" dirty="0" smtClean="0">
                <a:solidFill>
                  <a:prstClr val="black">
                    <a:lumMod val="75000"/>
                    <a:lumOff val="25000"/>
                  </a:prstClr>
                </a:solidFill>
                <a:latin typeface="HGP創英角ｺﾞｼｯｸUB" panose="020B0900000000000000" pitchFamily="50" charset="-128"/>
                <a:ea typeface="HGP創英角ｺﾞｼｯｸUB" panose="020B0900000000000000" pitchFamily="50" charset="-128"/>
              </a:rPr>
              <a:t>- </a:t>
            </a:r>
            <a:r>
              <a:rPr lang="ja-JP" altLang="en-US" sz="3200" dirty="0">
                <a:solidFill>
                  <a:prstClr val="black">
                    <a:lumMod val="75000"/>
                    <a:lumOff val="25000"/>
                  </a:prstClr>
                </a:solidFill>
                <a:latin typeface="HGP創英角ｺﾞｼｯｸUB" panose="020B0900000000000000" pitchFamily="50" charset="-128"/>
                <a:ea typeface="HGP創英角ｺﾞｼｯｸUB" panose="020B0900000000000000" pitchFamily="50" charset="-128"/>
              </a:rPr>
              <a:t>まとめ </a:t>
            </a:r>
            <a:r>
              <a:rPr lang="en-US" altLang="ja-JP" sz="3200" dirty="0">
                <a:solidFill>
                  <a:prstClr val="black">
                    <a:lumMod val="75000"/>
                    <a:lumOff val="25000"/>
                  </a:prstClr>
                </a:solidFill>
                <a:latin typeface="HGP創英角ｺﾞｼｯｸUB" panose="020B0900000000000000" pitchFamily="50" charset="-128"/>
                <a:ea typeface="HGP創英角ｺﾞｼｯｸUB" panose="020B0900000000000000" pitchFamily="50" charset="-128"/>
              </a:rPr>
              <a:t>-</a:t>
            </a:r>
          </a:p>
        </p:txBody>
      </p:sp>
      <p:sp>
        <p:nvSpPr>
          <p:cNvPr id="2" name="テキスト ボックス 1">
            <a:extLst>
              <a:ext uri="{FF2B5EF4-FFF2-40B4-BE49-F238E27FC236}">
                <a16:creationId xmlns:a16="http://schemas.microsoft.com/office/drawing/2014/main" id="{279DD66F-FD6F-4C0F-9DD2-B99DC5B3D8D9}"/>
              </a:ext>
            </a:extLst>
          </p:cNvPr>
          <p:cNvSpPr txBox="1"/>
          <p:nvPr/>
        </p:nvSpPr>
        <p:spPr>
          <a:xfrm>
            <a:off x="1053296" y="1774207"/>
            <a:ext cx="10093124" cy="3902543"/>
          </a:xfrm>
          <a:prstGeom prst="rect">
            <a:avLst/>
          </a:prstGeom>
          <a:noFill/>
        </p:spPr>
        <p:txBody>
          <a:bodyPr wrap="square" rtlCol="0">
            <a:spAutoFit/>
          </a:bodyPr>
          <a:lstStyle/>
          <a:p>
            <a:pPr lvl="0" algn="ctr">
              <a:lnSpc>
                <a:spcPct val="170000"/>
              </a:lnSpc>
            </a:pPr>
            <a:r>
              <a:rPr lang="ja-JP" altLang="en-US" sz="3800" dirty="0">
                <a:solidFill>
                  <a:prstClr val="black">
                    <a:lumMod val="75000"/>
                    <a:lumOff val="25000"/>
                  </a:prstClr>
                </a:solidFill>
                <a:latin typeface="HGP創英角ｺﾞｼｯｸUB" panose="020B0900000000000000" pitchFamily="50" charset="-128"/>
                <a:ea typeface="HGP創英角ｺﾞｼｯｸUB" panose="020B0900000000000000" pitchFamily="50" charset="-128"/>
              </a:rPr>
              <a:t>地域の防災リーダーは、災害時</a:t>
            </a:r>
            <a:r>
              <a:rPr lang="ja-JP" altLang="en-US" sz="3800" dirty="0" smtClean="0">
                <a:solidFill>
                  <a:prstClr val="black">
                    <a:lumMod val="75000"/>
                    <a:lumOff val="25000"/>
                  </a:prstClr>
                </a:solidFill>
                <a:latin typeface="HGP創英角ｺﾞｼｯｸUB" panose="020B0900000000000000" pitchFamily="50" charset="-128"/>
                <a:ea typeface="HGP創英角ｺﾞｼｯｸUB" panose="020B0900000000000000" pitchFamily="50" charset="-128"/>
              </a:rPr>
              <a:t>に</a:t>
            </a:r>
            <a:endParaRPr lang="en-US" altLang="ja-JP" sz="3800" dirty="0" smtClean="0">
              <a:solidFill>
                <a:prstClr val="black">
                  <a:lumMod val="75000"/>
                  <a:lumOff val="25000"/>
                </a:prstClr>
              </a:solidFill>
              <a:latin typeface="HGP創英角ｺﾞｼｯｸUB" panose="020B0900000000000000" pitchFamily="50" charset="-128"/>
              <a:ea typeface="HGP創英角ｺﾞｼｯｸUB" panose="020B0900000000000000" pitchFamily="50" charset="-128"/>
            </a:endParaRPr>
          </a:p>
          <a:p>
            <a:pPr lvl="0" algn="ctr">
              <a:lnSpc>
                <a:spcPct val="170000"/>
              </a:lnSpc>
            </a:pPr>
            <a:r>
              <a:rPr lang="ja-JP" altLang="en-US" sz="3800" dirty="0" smtClean="0">
                <a:solidFill>
                  <a:prstClr val="black">
                    <a:lumMod val="75000"/>
                    <a:lumOff val="25000"/>
                  </a:prstClr>
                </a:solidFill>
                <a:latin typeface="HGP創英角ｺﾞｼｯｸUB" panose="020B0900000000000000" pitchFamily="50" charset="-128"/>
                <a:ea typeface="HGP創英角ｺﾞｼｯｸUB" panose="020B0900000000000000" pitchFamily="50" charset="-128"/>
              </a:rPr>
              <a:t>先頭に立って</a:t>
            </a:r>
            <a:r>
              <a:rPr lang="ja-JP" altLang="en-US" sz="3800" dirty="0">
                <a:solidFill>
                  <a:prstClr val="black">
                    <a:lumMod val="75000"/>
                    <a:lumOff val="25000"/>
                  </a:prstClr>
                </a:solidFill>
                <a:latin typeface="HGP創英角ｺﾞｼｯｸUB" panose="020B0900000000000000" pitchFamily="50" charset="-128"/>
                <a:ea typeface="HGP創英角ｺﾞｼｯｸUB" panose="020B0900000000000000" pitchFamily="50" charset="-128"/>
              </a:rPr>
              <a:t>防災活動を行うために</a:t>
            </a:r>
            <a:r>
              <a:rPr lang="ja-JP" altLang="en-US" sz="3800" dirty="0" smtClean="0">
                <a:solidFill>
                  <a:prstClr val="black">
                    <a:lumMod val="75000"/>
                    <a:lumOff val="25000"/>
                  </a:prstClr>
                </a:solidFill>
                <a:latin typeface="HGP創英角ｺﾞｼｯｸUB" panose="020B0900000000000000" pitchFamily="50" charset="-128"/>
                <a:ea typeface="HGP創英角ｺﾞｼｯｸUB" panose="020B0900000000000000" pitchFamily="50" charset="-128"/>
              </a:rPr>
              <a:t>、</a:t>
            </a:r>
            <a:endParaRPr lang="en-US" altLang="ja-JP" sz="3800" dirty="0" smtClean="0">
              <a:solidFill>
                <a:prstClr val="black">
                  <a:lumMod val="75000"/>
                  <a:lumOff val="25000"/>
                </a:prstClr>
              </a:solidFill>
              <a:latin typeface="HGP創英角ｺﾞｼｯｸUB" panose="020B0900000000000000" pitchFamily="50" charset="-128"/>
              <a:ea typeface="HGP創英角ｺﾞｼｯｸUB" panose="020B0900000000000000" pitchFamily="50" charset="-128"/>
            </a:endParaRPr>
          </a:p>
          <a:p>
            <a:pPr lvl="0" algn="ctr">
              <a:lnSpc>
                <a:spcPct val="170000"/>
              </a:lnSpc>
            </a:pPr>
            <a:r>
              <a:rPr lang="ja-JP" altLang="en-US" sz="3800" dirty="0" smtClean="0">
                <a:solidFill>
                  <a:prstClr val="black">
                    <a:lumMod val="75000"/>
                    <a:lumOff val="25000"/>
                  </a:prstClr>
                </a:solidFill>
                <a:latin typeface="HGP創英角ｺﾞｼｯｸUB" panose="020B0900000000000000" pitchFamily="50" charset="-128"/>
                <a:ea typeface="HGP創英角ｺﾞｼｯｸUB" panose="020B0900000000000000" pitchFamily="50" charset="-128"/>
              </a:rPr>
              <a:t>災害</a:t>
            </a:r>
            <a:r>
              <a:rPr lang="ja-JP" altLang="en-US" sz="3800" dirty="0">
                <a:solidFill>
                  <a:prstClr val="black">
                    <a:lumMod val="75000"/>
                    <a:lumOff val="25000"/>
                  </a:prstClr>
                </a:solidFill>
                <a:latin typeface="HGP創英角ｺﾞｼｯｸUB" panose="020B0900000000000000" pitchFamily="50" charset="-128"/>
                <a:ea typeface="HGP創英角ｺﾞｼｯｸUB" panose="020B0900000000000000" pitchFamily="50" charset="-128"/>
              </a:rPr>
              <a:t>時だけではなく、平常時</a:t>
            </a:r>
            <a:r>
              <a:rPr lang="ja-JP" altLang="en-US" sz="3800" dirty="0" smtClean="0">
                <a:solidFill>
                  <a:prstClr val="black">
                    <a:lumMod val="75000"/>
                    <a:lumOff val="25000"/>
                  </a:prstClr>
                </a:solidFill>
                <a:latin typeface="HGP創英角ｺﾞｼｯｸUB" panose="020B0900000000000000" pitchFamily="50" charset="-128"/>
                <a:ea typeface="HGP創英角ｺﾞｼｯｸUB" panose="020B0900000000000000" pitchFamily="50" charset="-128"/>
              </a:rPr>
              <a:t>から</a:t>
            </a:r>
            <a:endParaRPr lang="en-US" altLang="ja-JP" sz="3800" dirty="0" smtClean="0">
              <a:solidFill>
                <a:prstClr val="black">
                  <a:lumMod val="75000"/>
                  <a:lumOff val="25000"/>
                </a:prstClr>
              </a:solidFill>
              <a:latin typeface="HGP創英角ｺﾞｼｯｸUB" panose="020B0900000000000000" pitchFamily="50" charset="-128"/>
              <a:ea typeface="HGP創英角ｺﾞｼｯｸUB" panose="020B0900000000000000" pitchFamily="50" charset="-128"/>
            </a:endParaRPr>
          </a:p>
          <a:p>
            <a:pPr lvl="0" algn="ctr">
              <a:lnSpc>
                <a:spcPct val="170000"/>
              </a:lnSpc>
            </a:pPr>
            <a:r>
              <a:rPr lang="ja-JP" altLang="en-US" sz="3800" dirty="0" smtClean="0">
                <a:solidFill>
                  <a:prstClr val="black">
                    <a:lumMod val="75000"/>
                    <a:lumOff val="25000"/>
                  </a:prstClr>
                </a:solidFill>
                <a:latin typeface="HGP創英角ｺﾞｼｯｸUB" panose="020B0900000000000000" pitchFamily="50" charset="-128"/>
                <a:ea typeface="HGP創英角ｺﾞｼｯｸUB" panose="020B0900000000000000" pitchFamily="50" charset="-128"/>
              </a:rPr>
              <a:t>リーダーシップ</a:t>
            </a:r>
            <a:r>
              <a:rPr lang="ja-JP" altLang="en-US" sz="3800" dirty="0">
                <a:solidFill>
                  <a:prstClr val="black">
                    <a:lumMod val="75000"/>
                    <a:lumOff val="25000"/>
                  </a:prstClr>
                </a:solidFill>
                <a:latin typeface="HGP創英角ｺﾞｼｯｸUB" panose="020B0900000000000000" pitchFamily="50" charset="-128"/>
                <a:ea typeface="HGP創英角ｺﾞｼｯｸUB" panose="020B0900000000000000" pitchFamily="50" charset="-128"/>
              </a:rPr>
              <a:t>を発揮して活動しましょう</a:t>
            </a:r>
          </a:p>
        </p:txBody>
      </p:sp>
      <p:sp>
        <p:nvSpPr>
          <p:cNvPr id="6" name="スライド番号プレースホルダー 3">
            <a:extLst>
              <a:ext uri="{FF2B5EF4-FFF2-40B4-BE49-F238E27FC236}">
                <a16:creationId xmlns:a16="http://schemas.microsoft.com/office/drawing/2014/main" id="{97E8019D-5A5E-43AA-B3BB-6CD89776671C}"/>
              </a:ext>
            </a:extLst>
          </p:cNvPr>
          <p:cNvSpPr txBox="1">
            <a:spLocks/>
          </p:cNvSpPr>
          <p:nvPr/>
        </p:nvSpPr>
        <p:spPr>
          <a:xfrm>
            <a:off x="927354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dirty="0" smtClean="0"/>
              <a:t>16</a:t>
            </a:r>
            <a:endParaRPr kumimoji="1" lang="ja-JP" altLang="en-US" dirty="0"/>
          </a:p>
        </p:txBody>
      </p:sp>
    </p:spTree>
    <p:extLst>
      <p:ext uri="{BB962C8B-B14F-4D97-AF65-F5344CB8AC3E}">
        <p14:creationId xmlns:p14="http://schemas.microsoft.com/office/powerpoint/2010/main" val="40343779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D1DFE03F-AE3F-4B77-AC2E-94339400726D}"/>
              </a:ext>
            </a:extLst>
          </p:cNvPr>
          <p:cNvSpPr/>
          <p:nvPr/>
        </p:nvSpPr>
        <p:spPr>
          <a:xfrm>
            <a:off x="0" y="0"/>
            <a:ext cx="12192000" cy="6858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lIns="648000" tIns="72000" rIns="648000" rtlCol="0" anchor="ctr"/>
          <a:lstStyle/>
          <a:p>
            <a:pPr marL="0" marR="0" lvl="0" indent="0" algn="just" defTabSz="457200" rtl="0" eaLnBrk="1" fontAlgn="auto" latinLnBrk="0" hangingPunct="1">
              <a:lnSpc>
                <a:spcPct val="130000"/>
              </a:lnSpc>
              <a:spcBef>
                <a:spcPts val="0"/>
              </a:spcBef>
              <a:spcAft>
                <a:spcPts val="600"/>
              </a:spcAft>
              <a:buClrTx/>
              <a:buSzTx/>
              <a:buFontTx/>
              <a:buNone/>
              <a:tabLst/>
              <a:defRPr/>
            </a:pPr>
            <a:r>
              <a:rPr kumimoji="1" lang="en-US" altLang="ja-JP" sz="20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a:t>
            </a:r>
            <a:r>
              <a:rPr kumimoji="1" lang="ja-JP" altLang="en-US" sz="20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本教材について</a:t>
            </a:r>
            <a:r>
              <a:rPr kumimoji="1" lang="en-US" altLang="ja-JP" sz="20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a:t>
            </a:r>
          </a:p>
          <a:p>
            <a:pPr marL="342900" marR="0" lvl="0" indent="-342900" algn="just" defTabSz="457200" rtl="0" eaLnBrk="1" fontAlgn="auto" latinLnBrk="0" hangingPunct="1">
              <a:lnSpc>
                <a:spcPct val="130000"/>
              </a:lnSpc>
              <a:spcBef>
                <a:spcPts val="0"/>
              </a:spcBef>
              <a:spcAft>
                <a:spcPts val="600"/>
              </a:spcAft>
              <a:buClrTx/>
              <a:buSzTx/>
              <a:buFont typeface="Wingdings" panose="05000000000000000000" pitchFamily="2" charset="2"/>
              <a:buChar char="l"/>
              <a:tabLst/>
              <a:defRPr/>
            </a:pPr>
            <a:r>
              <a:rPr kumimoji="1" lang="ja-JP" altLang="en-US" sz="1800" b="0" i="0" u="none" strike="noStrike" kern="1200" cap="none" spc="0" normalizeH="0" baseline="0" noProof="0" dirty="0" smtClean="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テ  </a:t>
            </a:r>
            <a:r>
              <a:rPr kumimoji="1" lang="ja-JP" altLang="en-US" sz="1800" b="0" i="0" u="none" strike="noStrike" kern="1200" cap="none" spc="0" normalizeH="0" baseline="0" noProof="0" dirty="0" err="1" smtClean="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ー</a:t>
            </a:r>
            <a:r>
              <a:rPr kumimoji="1" lang="ja-JP" altLang="en-US" sz="1800" b="0" i="0" u="none" strike="noStrike" kern="1200" cap="none" spc="0" normalizeH="0" baseline="0" noProof="0" dirty="0" smtClean="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  マ</a:t>
            </a:r>
            <a:r>
              <a:rPr kumimoji="1" lang="ja-JP" altLang="en-US" sz="18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HGPｺﾞｼｯｸE"/>
                <a:ea typeface="HGPｺﾞｼｯｸE"/>
                <a:cs typeface="+mn-cs"/>
              </a:rPr>
              <a:t>　</a:t>
            </a:r>
            <a:r>
              <a:rPr kumimoji="1" lang="ja-JP" altLang="en-US" sz="1800" b="0" i="0" u="none" strike="noStrike" kern="1200" cap="none" spc="0" normalizeH="0" baseline="0" noProof="0" dirty="0" smtClean="0">
                <a:ln>
                  <a:noFill/>
                </a:ln>
                <a:solidFill>
                  <a:prstClr val="black"/>
                </a:solidFill>
                <a:effectLst/>
                <a:uLnTx/>
                <a:uFillTx/>
                <a:latin typeface="HGPｺﾞｼｯｸE"/>
                <a:ea typeface="HGPｺﾞｼｯｸE"/>
                <a:cs typeface="+mn-cs"/>
              </a:rPr>
              <a:t>防災</a:t>
            </a:r>
            <a:r>
              <a:rPr kumimoji="1" lang="ja-JP" altLang="en-US" sz="1800" b="0" i="0" u="none" strike="noStrike" kern="1200" cap="none" spc="0" normalizeH="0" baseline="0" noProof="0" dirty="0">
                <a:ln>
                  <a:noFill/>
                </a:ln>
                <a:solidFill>
                  <a:prstClr val="black"/>
                </a:solidFill>
                <a:effectLst/>
                <a:uLnTx/>
                <a:uFillTx/>
                <a:latin typeface="HGPｺﾞｼｯｸE"/>
                <a:ea typeface="HGPｺﾞｼｯｸE"/>
                <a:cs typeface="+mn-cs"/>
              </a:rPr>
              <a:t>リーダーの役割</a:t>
            </a:r>
            <a:r>
              <a:rPr kumimoji="1" lang="en-US" altLang="ja-JP" sz="1800" b="0" i="0" u="none" strike="noStrike" kern="1200" cap="none" spc="0" normalizeH="0" baseline="0" noProof="0" dirty="0">
                <a:ln>
                  <a:noFill/>
                </a:ln>
                <a:solidFill>
                  <a:prstClr val="black"/>
                </a:solidFill>
                <a:effectLst/>
                <a:uLnTx/>
                <a:uFillTx/>
                <a:latin typeface="HGPｺﾞｼｯｸE"/>
                <a:ea typeface="HGPｺﾞｼｯｸE"/>
                <a:cs typeface="+mn-cs"/>
              </a:rPr>
              <a:t>/</a:t>
            </a:r>
            <a:r>
              <a:rPr kumimoji="1" lang="ja-JP" altLang="en-US" sz="1800" b="0" i="0" u="none" strike="noStrike" kern="1200" cap="none" spc="0" normalizeH="0" baseline="0" noProof="0" dirty="0">
                <a:ln>
                  <a:noFill/>
                </a:ln>
                <a:solidFill>
                  <a:prstClr val="black"/>
                </a:solidFill>
                <a:effectLst/>
                <a:uLnTx/>
                <a:uFillTx/>
                <a:latin typeface="HGPｺﾞｼｯｸE"/>
                <a:ea typeface="HGPｺﾞｼｯｸE"/>
                <a:cs typeface="+mn-cs"/>
              </a:rPr>
              <a:t>住民(構成員)の自助意識を高めるには</a:t>
            </a:r>
            <a:endParaRPr kumimoji="1" lang="en-US" altLang="ja-JP" sz="18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a:p>
            <a:pPr marL="342900" lvl="0" indent="-342900" algn="just">
              <a:lnSpc>
                <a:spcPct val="130000"/>
              </a:lnSpc>
              <a:spcAft>
                <a:spcPts val="600"/>
              </a:spcAft>
              <a:buFont typeface="Wingdings" panose="05000000000000000000" pitchFamily="2" charset="2"/>
              <a:buChar char="l"/>
            </a:pPr>
            <a:r>
              <a:rPr kumimoji="1" lang="ja-JP" altLang="en-US" sz="1800" b="0" i="0" u="none" strike="noStrike" kern="1200" cap="none" spc="150" normalizeH="0" baseline="0" noProof="0" dirty="0" smtClean="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単 元 名</a:t>
            </a:r>
            <a:r>
              <a:rPr kumimoji="1" lang="ja-JP" altLang="en-US" sz="18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　</a:t>
            </a:r>
            <a:r>
              <a:rPr kumimoji="1" lang="ja-JP" altLang="en-US" dirty="0" smtClean="0">
                <a:solidFill>
                  <a:prstClr val="black"/>
                </a:solidFill>
                <a:latin typeface="HGPｺﾞｼｯｸE" panose="020B0900000000000000" pitchFamily="50" charset="-128"/>
                <a:ea typeface="HGPｺﾞｼｯｸE" panose="020B0900000000000000" pitchFamily="50" charset="-128"/>
              </a:rPr>
              <a:t>２．地域</a:t>
            </a:r>
            <a:r>
              <a:rPr kumimoji="1" lang="ja-JP" altLang="en-US" dirty="0">
                <a:solidFill>
                  <a:prstClr val="black"/>
                </a:solidFill>
                <a:latin typeface="HGPｺﾞｼｯｸE" panose="020B0900000000000000" pitchFamily="50" charset="-128"/>
                <a:ea typeface="HGPｺﾞｼｯｸE" panose="020B0900000000000000" pitchFamily="50" charset="-128"/>
              </a:rPr>
              <a:t>防災リーダーの</a:t>
            </a:r>
            <a:r>
              <a:rPr kumimoji="1" lang="ja-JP" altLang="en-US" dirty="0" smtClean="0">
                <a:solidFill>
                  <a:prstClr val="black"/>
                </a:solidFill>
                <a:latin typeface="HGPｺﾞｼｯｸE" panose="020B0900000000000000" pitchFamily="50" charset="-128"/>
                <a:ea typeface="HGPｺﾞｼｯｸE" panose="020B0900000000000000" pitchFamily="50" charset="-128"/>
              </a:rPr>
              <a:t>役割</a:t>
            </a:r>
            <a:endParaRPr kumimoji="1" lang="en-US" altLang="ja-JP" sz="18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a:p>
            <a:pPr marL="342900" marR="0" lvl="0" indent="-342900" algn="just" defTabSz="457200" rtl="0" eaLnBrk="1" fontAlgn="auto" latinLnBrk="0" hangingPunct="1">
              <a:lnSpc>
                <a:spcPct val="130000"/>
              </a:lnSpc>
              <a:spcBef>
                <a:spcPts val="0"/>
              </a:spcBef>
              <a:spcAft>
                <a:spcPts val="600"/>
              </a:spcAft>
              <a:buClrTx/>
              <a:buSzTx/>
              <a:buFont typeface="Wingdings" panose="05000000000000000000" pitchFamily="2" charset="2"/>
              <a:buChar char="l"/>
              <a:tabLst/>
              <a:defRPr/>
            </a:pPr>
            <a:r>
              <a:rPr kumimoji="1" lang="ja-JP" altLang="en-US" sz="18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所要時間：　</a:t>
            </a:r>
            <a:r>
              <a:rPr kumimoji="1" lang="ja-JP" altLang="en-US" sz="1800" b="0" i="0" u="none" strike="noStrike" kern="1200" cap="none" spc="0" normalizeH="0" baseline="0" noProof="0" dirty="0" smtClean="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６０分</a:t>
            </a:r>
            <a:r>
              <a:rPr kumimoji="1" lang="ja-JP" altLang="en-US" sz="18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程度</a:t>
            </a:r>
          </a:p>
          <a:p>
            <a:pPr marL="342900" marR="0" lvl="0" indent="-342900" algn="just" defTabSz="457200" rtl="0" eaLnBrk="1" fontAlgn="auto" latinLnBrk="0" hangingPunct="1">
              <a:lnSpc>
                <a:spcPct val="130000"/>
              </a:lnSpc>
              <a:spcBef>
                <a:spcPts val="0"/>
              </a:spcBef>
              <a:spcAft>
                <a:spcPts val="600"/>
              </a:spcAft>
              <a:buClrTx/>
              <a:buSzTx/>
              <a:buFont typeface="Wingdings" panose="05000000000000000000" pitchFamily="2" charset="2"/>
              <a:buChar char="l"/>
              <a:tabLst/>
              <a:defRPr/>
            </a:pPr>
            <a:r>
              <a:rPr kumimoji="1" lang="ja-JP" altLang="en-US" sz="1800" b="0" i="0" u="none" strike="noStrike" kern="1200" cap="none" spc="0" normalizeH="0" baseline="0" noProof="0" dirty="0" smtClean="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準      備</a:t>
            </a:r>
            <a:r>
              <a:rPr kumimoji="1" lang="ja-JP" altLang="en-US" sz="18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a:t>
            </a:r>
            <a:endParaRPr kumimoji="1" lang="en-US" altLang="ja-JP" sz="18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a:p>
            <a:pPr marL="914400" lvl="1" indent="-457200" algn="just">
              <a:lnSpc>
                <a:spcPct val="130000"/>
              </a:lnSpc>
              <a:spcAft>
                <a:spcPts val="600"/>
              </a:spcAft>
              <a:buFont typeface="+mj-lt"/>
              <a:buAutoNum type="arabicPeriod"/>
            </a:pPr>
            <a:r>
              <a:rPr kumimoji="1" lang="ja-JP" altLang="en-US" dirty="0">
                <a:solidFill>
                  <a:prstClr val="black"/>
                </a:solidFill>
                <a:latin typeface="HGPｺﾞｼｯｸE" panose="020B0900000000000000" pitchFamily="50" charset="-128"/>
                <a:ea typeface="HGPｺﾞｼｯｸE" panose="020B0900000000000000" pitchFamily="50" charset="-128"/>
              </a:rPr>
              <a:t>ワークショップ用に、各班に</a:t>
            </a:r>
            <a:r>
              <a:rPr kumimoji="1" lang="en-US" altLang="ja-JP" dirty="0">
                <a:solidFill>
                  <a:prstClr val="black"/>
                </a:solidFill>
                <a:latin typeface="HGPｺﾞｼｯｸE" panose="020B0900000000000000" pitchFamily="50" charset="-128"/>
                <a:ea typeface="HGPｺﾞｼｯｸE" panose="020B0900000000000000" pitchFamily="50" charset="-128"/>
              </a:rPr>
              <a:t>1</a:t>
            </a:r>
            <a:r>
              <a:rPr kumimoji="1" lang="ja-JP" altLang="en-US" dirty="0">
                <a:solidFill>
                  <a:prstClr val="black"/>
                </a:solidFill>
                <a:latin typeface="HGPｺﾞｼｯｸE" panose="020B0900000000000000" pitchFamily="50" charset="-128"/>
                <a:ea typeface="HGPｺﾞｼｯｸE" panose="020B0900000000000000" pitchFamily="50" charset="-128"/>
              </a:rPr>
              <a:t>枚の模造紙と付せん紙（３色）</a:t>
            </a:r>
            <a:r>
              <a:rPr kumimoji="1" lang="en-US" altLang="ja-JP" dirty="0">
                <a:solidFill>
                  <a:prstClr val="black"/>
                </a:solidFill>
                <a:latin typeface="HGPｺﾞｼｯｸE" panose="020B0900000000000000" pitchFamily="50" charset="-128"/>
                <a:ea typeface="HGPｺﾞｼｯｸE" panose="020B0900000000000000" pitchFamily="50" charset="-128"/>
              </a:rPr>
              <a:t>1</a:t>
            </a:r>
            <a:r>
              <a:rPr kumimoji="1" lang="ja-JP" altLang="en-US" dirty="0">
                <a:solidFill>
                  <a:prstClr val="black"/>
                </a:solidFill>
                <a:latin typeface="HGPｺﾞｼｯｸE" panose="020B0900000000000000" pitchFamily="50" charset="-128"/>
                <a:ea typeface="HGPｺﾞｼｯｸE" panose="020B0900000000000000" pitchFamily="50" charset="-128"/>
              </a:rPr>
              <a:t>組、参加者人数分の細マジック（黒）を準備して下さい。</a:t>
            </a:r>
          </a:p>
          <a:p>
            <a:pPr marL="914400" lvl="1" indent="-457200" algn="just">
              <a:lnSpc>
                <a:spcPct val="130000"/>
              </a:lnSpc>
              <a:spcAft>
                <a:spcPts val="600"/>
              </a:spcAft>
              <a:buFont typeface="+mj-lt"/>
              <a:buAutoNum type="arabicPeriod"/>
            </a:pPr>
            <a:r>
              <a:rPr kumimoji="1" lang="ja-JP" altLang="en-US" dirty="0">
                <a:solidFill>
                  <a:prstClr val="black"/>
                </a:solidFill>
                <a:latin typeface="HGPｺﾞｼｯｸE" panose="020B0900000000000000" pitchFamily="50" charset="-128"/>
                <a:ea typeface="HGPｺﾞｼｯｸE" panose="020B0900000000000000" pitchFamily="50" charset="-128"/>
              </a:rPr>
              <a:t>適宜、スライドの追加や変更をすることができます。参加者の特性（自主防災組織等の会長が多いか、在職期間が長いかなど）に応じて、内容の追加・削除や修正・変更を検討することで、より良い研修効果が期待できます。</a:t>
            </a:r>
          </a:p>
          <a:p>
            <a:pPr marL="914400" lvl="1" indent="-457200" algn="just">
              <a:lnSpc>
                <a:spcPct val="130000"/>
              </a:lnSpc>
              <a:spcAft>
                <a:spcPts val="600"/>
              </a:spcAft>
              <a:buFont typeface="+mj-lt"/>
              <a:buAutoNum type="arabicPeriod"/>
            </a:pPr>
            <a:r>
              <a:rPr kumimoji="1" lang="ja-JP" altLang="en-US" dirty="0">
                <a:solidFill>
                  <a:prstClr val="black"/>
                </a:solidFill>
                <a:latin typeface="HGPｺﾞｼｯｸE" panose="020B0900000000000000" pitchFamily="50" charset="-128"/>
                <a:ea typeface="HGPｺﾞｼｯｸE" panose="020B0900000000000000" pitchFamily="50" charset="-128"/>
              </a:rPr>
              <a:t>実際に研修を行う前に、何人かのグループを作り、練習し合う場を設けることもよい研修とするうえで効果的です。</a:t>
            </a:r>
          </a:p>
        </p:txBody>
      </p:sp>
    </p:spTree>
    <p:extLst>
      <p:ext uri="{BB962C8B-B14F-4D97-AF65-F5344CB8AC3E}">
        <p14:creationId xmlns:p14="http://schemas.microsoft.com/office/powerpoint/2010/main" val="10741871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3334975-DAFC-4F74-98A6-EFBFA584F806}"/>
              </a:ext>
            </a:extLst>
          </p:cNvPr>
          <p:cNvSpPr>
            <a:spLocks noGrp="1"/>
          </p:cNvSpPr>
          <p:nvPr>
            <p:ph type="title"/>
          </p:nvPr>
        </p:nvSpPr>
        <p:spPr>
          <a:xfrm>
            <a:off x="828522" y="3459269"/>
            <a:ext cx="10877807" cy="1095270"/>
          </a:xfrm>
        </p:spPr>
        <p:txBody>
          <a:bodyPr anchor="t" anchorCtr="0">
            <a:noAutofit/>
          </a:bodyPr>
          <a:lstStyle/>
          <a:p>
            <a:pPr algn="l">
              <a:lnSpc>
                <a:spcPct val="130000"/>
              </a:lnSpc>
            </a:pPr>
            <a:r>
              <a:rPr lang="ja-JP" altLang="en-US" sz="4400" spc="3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rPr>
              <a:t>３</a:t>
            </a:r>
            <a:r>
              <a:rPr lang="en-US" altLang="ja-JP" sz="4400" spc="3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rPr>
              <a:t>.</a:t>
            </a:r>
            <a:r>
              <a:rPr lang="ja-JP" altLang="en-US" sz="4400" spc="3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rPr>
              <a:t>仲間を増やす</a:t>
            </a:r>
            <a:endParaRPr kumimoji="1" lang="ja-JP" altLang="en-US" sz="4400" spc="3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endParaRPr>
          </a:p>
        </p:txBody>
      </p:sp>
      <p:sp>
        <p:nvSpPr>
          <p:cNvPr id="3" name="正方形/長方形 2">
            <a:extLst>
              <a:ext uri="{FF2B5EF4-FFF2-40B4-BE49-F238E27FC236}">
                <a16:creationId xmlns:a16="http://schemas.microsoft.com/office/drawing/2014/main" id="{02B14AF4-685D-4C9E-AA84-C819A7CBF6AC}"/>
              </a:ext>
            </a:extLst>
          </p:cNvPr>
          <p:cNvSpPr/>
          <p:nvPr/>
        </p:nvSpPr>
        <p:spPr>
          <a:xfrm>
            <a:off x="10656462" y="338110"/>
            <a:ext cx="1049867" cy="372533"/>
          </a:xfrm>
          <a:prstGeom prst="rect">
            <a:avLst/>
          </a:prstGeom>
          <a:solidFill>
            <a:srgbClr val="FFFF0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smtClean="0">
                <a:ln>
                  <a:noFill/>
                </a:ln>
                <a:solidFill>
                  <a:prstClr val="black">
                    <a:lumMod val="65000"/>
                    <a:lumOff val="35000"/>
                  </a:prstClr>
                </a:solidFill>
                <a:effectLst/>
                <a:uLnTx/>
                <a:uFillTx/>
                <a:latin typeface="HGPｺﾞｼｯｸE" panose="020B0900000000000000" pitchFamily="50" charset="-128"/>
                <a:ea typeface="HGPｺﾞｼｯｸE" panose="020B0900000000000000" pitchFamily="50" charset="-128"/>
                <a:cs typeface="+mn-cs"/>
              </a:rPr>
              <a:t>３５分</a:t>
            </a:r>
            <a:endParaRPr kumimoji="0" lang="ja-JP" altLang="en-US" sz="1800" b="0" i="0" u="none" strike="noStrike" kern="1200" cap="none" spc="0" normalizeH="0" baseline="0" noProof="0" dirty="0">
              <a:ln>
                <a:noFill/>
              </a:ln>
              <a:solidFill>
                <a:prstClr val="black">
                  <a:lumMod val="65000"/>
                  <a:lumOff val="35000"/>
                </a:prstClr>
              </a:solidFill>
              <a:effectLst/>
              <a:uLnTx/>
              <a:uFillTx/>
              <a:latin typeface="HGPｺﾞｼｯｸE" panose="020B0900000000000000" pitchFamily="50" charset="-128"/>
              <a:ea typeface="HGPｺﾞｼｯｸE" panose="020B0900000000000000" pitchFamily="50" charset="-128"/>
              <a:cs typeface="+mn-cs"/>
            </a:endParaRPr>
          </a:p>
        </p:txBody>
      </p:sp>
      <p:sp>
        <p:nvSpPr>
          <p:cNvPr id="4" name="スライド番号プレースホルダー 3">
            <a:extLst>
              <a:ext uri="{FF2B5EF4-FFF2-40B4-BE49-F238E27FC236}">
                <a16:creationId xmlns:a16="http://schemas.microsoft.com/office/drawing/2014/main" id="{97E8019D-5A5E-43AA-B3BB-6CD89776671C}"/>
              </a:ext>
            </a:extLst>
          </p:cNvPr>
          <p:cNvSpPr txBox="1">
            <a:spLocks/>
          </p:cNvSpPr>
          <p:nvPr/>
        </p:nvSpPr>
        <p:spPr>
          <a:xfrm>
            <a:off x="8963129" y="622876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dirty="0" smtClean="0"/>
              <a:t>17</a:t>
            </a:r>
            <a:endParaRPr kumimoji="1" lang="ja-JP" altLang="en-US" dirty="0"/>
          </a:p>
        </p:txBody>
      </p:sp>
    </p:spTree>
    <p:extLst>
      <p:ext uri="{BB962C8B-B14F-4D97-AF65-F5344CB8AC3E}">
        <p14:creationId xmlns:p14="http://schemas.microsoft.com/office/powerpoint/2010/main" val="34235613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D1DFE03F-AE3F-4B77-AC2E-94339400726D}"/>
              </a:ext>
            </a:extLst>
          </p:cNvPr>
          <p:cNvSpPr/>
          <p:nvPr/>
        </p:nvSpPr>
        <p:spPr>
          <a:xfrm>
            <a:off x="0" y="0"/>
            <a:ext cx="12192000" cy="6858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lIns="648000" tIns="72000" rIns="648000" rtlCol="0" anchor="ctr"/>
          <a:lstStyle/>
          <a:p>
            <a:pPr algn="just">
              <a:lnSpc>
                <a:spcPct val="130000"/>
              </a:lnSpc>
              <a:spcAft>
                <a:spcPts val="600"/>
              </a:spcAft>
            </a:pPr>
            <a:r>
              <a:rPr kumimoji="1" lang="ja-JP" altLang="en-US" sz="2400" dirty="0" smtClean="0">
                <a:solidFill>
                  <a:schemeClr val="tx1"/>
                </a:solidFill>
                <a:latin typeface="HGPｺﾞｼｯｸE" panose="020B0900000000000000" pitchFamily="50" charset="-128"/>
                <a:ea typeface="HGPｺﾞｼｯｸE" panose="020B0900000000000000" pitchFamily="50" charset="-128"/>
              </a:rPr>
              <a:t>［この章の目的］</a:t>
            </a:r>
            <a:endParaRPr kumimoji="1" lang="en-US" altLang="ja-JP" sz="2400" dirty="0" smtClean="0">
              <a:solidFill>
                <a:schemeClr val="tx1"/>
              </a:solidFill>
              <a:latin typeface="HGPｺﾞｼｯｸE" panose="020B0900000000000000" pitchFamily="50" charset="-128"/>
              <a:ea typeface="HGPｺﾞｼｯｸE" panose="020B0900000000000000" pitchFamily="50" charset="-128"/>
            </a:endParaRPr>
          </a:p>
          <a:p>
            <a:pPr algn="just">
              <a:lnSpc>
                <a:spcPct val="130000"/>
              </a:lnSpc>
              <a:spcAft>
                <a:spcPts val="600"/>
              </a:spcAft>
            </a:pPr>
            <a:r>
              <a:rPr kumimoji="1" lang="ja-JP" altLang="en-US" sz="2400" dirty="0" smtClean="0">
                <a:solidFill>
                  <a:schemeClr val="tx1"/>
                </a:solidFill>
                <a:latin typeface="HGPｺﾞｼｯｸE" panose="020B0900000000000000" pitchFamily="50" charset="-128"/>
                <a:ea typeface="HGPｺﾞｼｯｸE" panose="020B0900000000000000" pitchFamily="50" charset="-128"/>
              </a:rPr>
              <a:t>自主防災活動をする際の「仲間の見つけ方」と</a:t>
            </a:r>
            <a:endParaRPr kumimoji="1" lang="en-US" altLang="ja-JP" sz="2400" dirty="0" smtClean="0">
              <a:solidFill>
                <a:schemeClr val="tx1"/>
              </a:solidFill>
              <a:latin typeface="HGPｺﾞｼｯｸE" panose="020B0900000000000000" pitchFamily="50" charset="-128"/>
              <a:ea typeface="HGPｺﾞｼｯｸE" panose="020B0900000000000000" pitchFamily="50" charset="-128"/>
            </a:endParaRPr>
          </a:p>
          <a:p>
            <a:pPr algn="just">
              <a:lnSpc>
                <a:spcPct val="130000"/>
              </a:lnSpc>
              <a:spcAft>
                <a:spcPts val="600"/>
              </a:spcAft>
            </a:pPr>
            <a:r>
              <a:rPr kumimoji="1" lang="ja-JP" altLang="en-US" sz="2400" dirty="0" smtClean="0">
                <a:solidFill>
                  <a:schemeClr val="tx1"/>
                </a:solidFill>
                <a:latin typeface="HGPｺﾞｼｯｸE" panose="020B0900000000000000" pitchFamily="50" charset="-128"/>
                <a:ea typeface="HGPｺﾞｼｯｸE" panose="020B0900000000000000" pitchFamily="50" charset="-128"/>
              </a:rPr>
              <a:t>「活動への巻き込み方」に関するポイントを理解してもらう</a:t>
            </a:r>
            <a:endParaRPr kumimoji="1" lang="en-US" altLang="ja-JP" sz="2400" dirty="0">
              <a:solidFill>
                <a:schemeClr val="tx1"/>
              </a:solidFill>
              <a:latin typeface="HGPｺﾞｼｯｸE" panose="020B0900000000000000" pitchFamily="50" charset="-128"/>
              <a:ea typeface="HGPｺﾞｼｯｸE" panose="020B0900000000000000" pitchFamily="50" charset="-128"/>
            </a:endParaRPr>
          </a:p>
        </p:txBody>
      </p:sp>
      <p:sp>
        <p:nvSpPr>
          <p:cNvPr id="4" name="スライド番号プレースホルダー 3">
            <a:extLst>
              <a:ext uri="{FF2B5EF4-FFF2-40B4-BE49-F238E27FC236}">
                <a16:creationId xmlns:a16="http://schemas.microsoft.com/office/drawing/2014/main" id="{97E8019D-5A5E-43AA-B3BB-6CD89776671C}"/>
              </a:ext>
            </a:extLst>
          </p:cNvPr>
          <p:cNvSpPr txBox="1">
            <a:spLocks/>
          </p:cNvSpPr>
          <p:nvPr/>
        </p:nvSpPr>
        <p:spPr>
          <a:xfrm>
            <a:off x="9082154" y="6345718"/>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dirty="0" smtClean="0"/>
              <a:t>18</a:t>
            </a:r>
            <a:endParaRPr kumimoji="1" lang="ja-JP" altLang="en-US" dirty="0"/>
          </a:p>
        </p:txBody>
      </p:sp>
    </p:spTree>
    <p:extLst>
      <p:ext uri="{BB962C8B-B14F-4D97-AF65-F5344CB8AC3E}">
        <p14:creationId xmlns:p14="http://schemas.microsoft.com/office/powerpoint/2010/main" val="26533193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2489B4D8-D34C-464F-98BE-74867AC1B419}"/>
              </a:ext>
            </a:extLst>
          </p:cNvPr>
          <p:cNvSpPr/>
          <p:nvPr/>
        </p:nvSpPr>
        <p:spPr>
          <a:xfrm>
            <a:off x="10167158" y="341662"/>
            <a:ext cx="1668234" cy="372533"/>
          </a:xfrm>
          <a:prstGeom prst="rect">
            <a:avLst/>
          </a:prstGeom>
          <a:solidFill>
            <a:srgbClr val="FFC00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a:ln>
                  <a:noFill/>
                </a:ln>
                <a:solidFill>
                  <a:prstClr val="black">
                    <a:lumMod val="65000"/>
                    <a:lumOff val="35000"/>
                  </a:prstClr>
                </a:solidFill>
                <a:effectLst/>
                <a:uLnTx/>
                <a:uFillTx/>
                <a:latin typeface="HGPｺﾞｼｯｸE" panose="020B0900000000000000" pitchFamily="50" charset="-128"/>
                <a:ea typeface="HGPｺﾞｼｯｸE" panose="020B0900000000000000" pitchFamily="50" charset="-128"/>
                <a:cs typeface="+mn-cs"/>
              </a:rPr>
              <a:t>ワークショップ</a:t>
            </a:r>
          </a:p>
        </p:txBody>
      </p:sp>
      <p:grpSp>
        <p:nvGrpSpPr>
          <p:cNvPr id="8" name="グループ化 7">
            <a:extLst>
              <a:ext uri="{FF2B5EF4-FFF2-40B4-BE49-F238E27FC236}">
                <a16:creationId xmlns:a16="http://schemas.microsoft.com/office/drawing/2014/main" id="{81821326-65B3-4409-B262-99CE76E9D211}"/>
              </a:ext>
            </a:extLst>
          </p:cNvPr>
          <p:cNvGrpSpPr/>
          <p:nvPr/>
        </p:nvGrpSpPr>
        <p:grpSpPr>
          <a:xfrm>
            <a:off x="1536040" y="1594917"/>
            <a:ext cx="8219638" cy="4135322"/>
            <a:chOff x="411113" y="1697578"/>
            <a:chExt cx="7456337" cy="4732156"/>
          </a:xfrm>
        </p:grpSpPr>
        <p:sp>
          <p:nvSpPr>
            <p:cNvPr id="10" name="四角形: 角を丸くする 4">
              <a:extLst>
                <a:ext uri="{FF2B5EF4-FFF2-40B4-BE49-F238E27FC236}">
                  <a16:creationId xmlns:a16="http://schemas.microsoft.com/office/drawing/2014/main" id="{C6027D71-137B-4D89-AD94-059CF63A5526}"/>
                </a:ext>
              </a:extLst>
            </p:cNvPr>
            <p:cNvSpPr/>
            <p:nvPr/>
          </p:nvSpPr>
          <p:spPr>
            <a:xfrm>
              <a:off x="1213320" y="1697579"/>
              <a:ext cx="6654130" cy="4732155"/>
            </a:xfrm>
            <a:prstGeom prst="roundRect">
              <a:avLst>
                <a:gd name="adj" fmla="val 824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ja-JP" altLang="en-US" sz="36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rPr>
                <a:t>皆さんが自主防災組織として</a:t>
              </a:r>
            </a:p>
            <a:p>
              <a:pPr algn="ctr">
                <a:lnSpc>
                  <a:spcPct val="150000"/>
                </a:lnSpc>
              </a:pPr>
              <a:r>
                <a:rPr lang="ja-JP" altLang="en-US" sz="36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rPr>
                <a:t>活動をしている中で、</a:t>
              </a:r>
            </a:p>
            <a:p>
              <a:pPr algn="ctr">
                <a:lnSpc>
                  <a:spcPct val="150000"/>
                </a:lnSpc>
              </a:pPr>
              <a:r>
                <a:rPr lang="ja-JP" altLang="en-US" sz="36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rPr>
                <a:t>悩んでいることや不安なことを</a:t>
              </a:r>
            </a:p>
            <a:p>
              <a:pPr algn="ctr">
                <a:lnSpc>
                  <a:spcPct val="150000"/>
                </a:lnSpc>
              </a:pPr>
              <a:r>
                <a:rPr lang="ja-JP" altLang="en-US" sz="36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rPr>
                <a:t>グループで話し合ってみましょう</a:t>
              </a:r>
            </a:p>
          </p:txBody>
        </p:sp>
        <p:sp>
          <p:nvSpPr>
            <p:cNvPr id="11" name="直角三角形 10">
              <a:extLst>
                <a:ext uri="{FF2B5EF4-FFF2-40B4-BE49-F238E27FC236}">
                  <a16:creationId xmlns:a16="http://schemas.microsoft.com/office/drawing/2014/main" id="{02E3BFED-6107-4E75-A6C3-D06AAF8D1256}"/>
                </a:ext>
              </a:extLst>
            </p:cNvPr>
            <p:cNvSpPr/>
            <p:nvPr/>
          </p:nvSpPr>
          <p:spPr>
            <a:xfrm flipH="1" flipV="1">
              <a:off x="411113" y="1697578"/>
              <a:ext cx="1432686" cy="814603"/>
            </a:xfrm>
            <a:prstGeom prst="r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ja-JP" altLang="en-US" sz="3600">
                <a:solidFill>
                  <a:schemeClr val="tx1">
                    <a:lumMod val="75000"/>
                    <a:lumOff val="25000"/>
                  </a:schemeClr>
                </a:solidFill>
                <a:latin typeface="HGPｺﾞｼｯｸE" panose="020B0900000000000000" pitchFamily="50" charset="-128"/>
                <a:ea typeface="HGPｺﾞｼｯｸE" panose="020B0900000000000000" pitchFamily="50" charset="-128"/>
              </a:endParaRPr>
            </a:p>
          </p:txBody>
        </p:sp>
      </p:grpSp>
      <p:sp>
        <p:nvSpPr>
          <p:cNvPr id="7" name="スライド番号プレースホルダー 3">
            <a:extLst>
              <a:ext uri="{FF2B5EF4-FFF2-40B4-BE49-F238E27FC236}">
                <a16:creationId xmlns:a16="http://schemas.microsoft.com/office/drawing/2014/main" id="{97E8019D-5A5E-43AA-B3BB-6CD89776671C}"/>
              </a:ext>
            </a:extLst>
          </p:cNvPr>
          <p:cNvSpPr txBox="1">
            <a:spLocks/>
          </p:cNvSpPr>
          <p:nvPr/>
        </p:nvSpPr>
        <p:spPr>
          <a:xfrm>
            <a:off x="927354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dirty="0" smtClean="0"/>
              <a:t>19</a:t>
            </a:r>
            <a:endParaRPr kumimoji="1" lang="ja-JP" altLang="en-US" dirty="0"/>
          </a:p>
        </p:txBody>
      </p:sp>
    </p:spTree>
    <p:extLst>
      <p:ext uri="{BB962C8B-B14F-4D97-AF65-F5344CB8AC3E}">
        <p14:creationId xmlns:p14="http://schemas.microsoft.com/office/powerpoint/2010/main" val="4439339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グループ化 18"/>
          <p:cNvGrpSpPr/>
          <p:nvPr/>
        </p:nvGrpSpPr>
        <p:grpSpPr>
          <a:xfrm>
            <a:off x="4025106" y="3680832"/>
            <a:ext cx="4406825" cy="2056878"/>
            <a:chOff x="3983832" y="3885016"/>
            <a:chExt cx="4141787" cy="1933172"/>
          </a:xfrm>
        </p:grpSpPr>
        <p:sp>
          <p:nvSpPr>
            <p:cNvPr id="5" name="スマイル 4">
              <a:extLst>
                <a:ext uri="{FF2B5EF4-FFF2-40B4-BE49-F238E27FC236}">
                  <a16:creationId xmlns:a16="http://schemas.microsoft.com/office/drawing/2014/main" id="{23DE12ED-E850-4292-B798-1BFC23EA0FD2}"/>
                </a:ext>
              </a:extLst>
            </p:cNvPr>
            <p:cNvSpPr/>
            <p:nvPr/>
          </p:nvSpPr>
          <p:spPr bwMode="auto">
            <a:xfrm>
              <a:off x="3984624" y="3885016"/>
              <a:ext cx="539750" cy="539750"/>
            </a:xfrm>
            <a:prstGeom prst="smileyFace">
              <a:avLst/>
            </a:prstGeom>
            <a:solidFill>
              <a:srgbClr val="FFC30C"/>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 name="スマイル 5">
              <a:extLst>
                <a:ext uri="{FF2B5EF4-FFF2-40B4-BE49-F238E27FC236}">
                  <a16:creationId xmlns:a16="http://schemas.microsoft.com/office/drawing/2014/main" id="{6ED14F3A-8C23-48A2-82DE-8CB1394043A8}"/>
                </a:ext>
              </a:extLst>
            </p:cNvPr>
            <p:cNvSpPr/>
            <p:nvPr/>
          </p:nvSpPr>
          <p:spPr bwMode="auto">
            <a:xfrm>
              <a:off x="7585075" y="5278438"/>
              <a:ext cx="539750" cy="539750"/>
            </a:xfrm>
            <a:prstGeom prst="smileyFace">
              <a:avLst/>
            </a:prstGeom>
            <a:solidFill>
              <a:srgbClr val="FFC30C"/>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 name="スマイル 6">
              <a:extLst>
                <a:ext uri="{FF2B5EF4-FFF2-40B4-BE49-F238E27FC236}">
                  <a16:creationId xmlns:a16="http://schemas.microsoft.com/office/drawing/2014/main" id="{67A6B2B8-0028-479E-A60C-2ACEB5B9B0E5}"/>
                </a:ext>
              </a:extLst>
            </p:cNvPr>
            <p:cNvSpPr/>
            <p:nvPr/>
          </p:nvSpPr>
          <p:spPr bwMode="auto">
            <a:xfrm>
              <a:off x="3983832" y="4542241"/>
              <a:ext cx="541337" cy="539750"/>
            </a:xfrm>
            <a:prstGeom prst="smileyFace">
              <a:avLst/>
            </a:prstGeom>
            <a:solidFill>
              <a:srgbClr val="FFC30C"/>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8" name="スマイル 7">
              <a:extLst>
                <a:ext uri="{FF2B5EF4-FFF2-40B4-BE49-F238E27FC236}">
                  <a16:creationId xmlns:a16="http://schemas.microsoft.com/office/drawing/2014/main" id="{2B837D01-BC18-4E82-87F2-7901B735882D}"/>
                </a:ext>
              </a:extLst>
            </p:cNvPr>
            <p:cNvSpPr/>
            <p:nvPr/>
          </p:nvSpPr>
          <p:spPr bwMode="auto">
            <a:xfrm>
              <a:off x="3984624" y="5232803"/>
              <a:ext cx="539750" cy="539750"/>
            </a:xfrm>
            <a:prstGeom prst="smileyFace">
              <a:avLst/>
            </a:prstGeom>
            <a:solidFill>
              <a:srgbClr val="FFC30C"/>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9" name="スマイル 8">
              <a:extLst>
                <a:ext uri="{FF2B5EF4-FFF2-40B4-BE49-F238E27FC236}">
                  <a16:creationId xmlns:a16="http://schemas.microsoft.com/office/drawing/2014/main" id="{314DF88F-8850-4E48-9E47-40BE8300E439}"/>
                </a:ext>
              </a:extLst>
            </p:cNvPr>
            <p:cNvSpPr/>
            <p:nvPr/>
          </p:nvSpPr>
          <p:spPr bwMode="auto">
            <a:xfrm>
              <a:off x="7585075" y="3915570"/>
              <a:ext cx="539750" cy="539750"/>
            </a:xfrm>
            <a:prstGeom prst="smileyFace">
              <a:avLst/>
            </a:prstGeom>
            <a:solidFill>
              <a:srgbClr val="FFC30C"/>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0" name="スマイル 9">
              <a:extLst>
                <a:ext uri="{FF2B5EF4-FFF2-40B4-BE49-F238E27FC236}">
                  <a16:creationId xmlns:a16="http://schemas.microsoft.com/office/drawing/2014/main" id="{A23EE285-A935-45BD-B5FE-B07FEDED4EB5}"/>
                </a:ext>
              </a:extLst>
            </p:cNvPr>
            <p:cNvSpPr/>
            <p:nvPr/>
          </p:nvSpPr>
          <p:spPr bwMode="auto">
            <a:xfrm>
              <a:off x="7584281" y="4609308"/>
              <a:ext cx="541338" cy="539750"/>
            </a:xfrm>
            <a:prstGeom prst="smileyFace">
              <a:avLst/>
            </a:prstGeom>
            <a:solidFill>
              <a:srgbClr val="FFC30C"/>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1" name="四角形: 角を丸くする 10">
              <a:extLst>
                <a:ext uri="{FF2B5EF4-FFF2-40B4-BE49-F238E27FC236}">
                  <a16:creationId xmlns:a16="http://schemas.microsoft.com/office/drawing/2014/main" id="{1D9448F6-DC3A-4B57-B298-CD16BF4ADBC3}"/>
                </a:ext>
              </a:extLst>
            </p:cNvPr>
            <p:cNvSpPr/>
            <p:nvPr/>
          </p:nvSpPr>
          <p:spPr>
            <a:xfrm>
              <a:off x="4762010" y="4084639"/>
              <a:ext cx="2603500" cy="1589088"/>
            </a:xfrm>
            <a:prstGeom prst="roundRect">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rPr>
                <a:t>話し合い</a:t>
              </a:r>
            </a:p>
          </p:txBody>
        </p:sp>
        <p:sp>
          <p:nvSpPr>
            <p:cNvPr id="12" name="正方形/長方形 11">
              <a:extLst>
                <a:ext uri="{FF2B5EF4-FFF2-40B4-BE49-F238E27FC236}">
                  <a16:creationId xmlns:a16="http://schemas.microsoft.com/office/drawing/2014/main" id="{BD2472D2-B497-4445-B40B-67FA46D9BDBC}"/>
                </a:ext>
              </a:extLst>
            </p:cNvPr>
            <p:cNvSpPr/>
            <p:nvPr/>
          </p:nvSpPr>
          <p:spPr>
            <a:xfrm>
              <a:off x="5225559" y="4627969"/>
              <a:ext cx="1676401" cy="523220"/>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800" b="0" i="0" u="none" strike="noStrike" kern="1200" cap="none" spc="0" normalizeH="0" baseline="0" noProof="0" dirty="0">
                  <a:ln>
                    <a:noFill/>
                  </a:ln>
                  <a:solidFill>
                    <a:srgbClr val="404040"/>
                  </a:solidFill>
                  <a:effectLst/>
                  <a:uLnTx/>
                  <a:uFillTx/>
                  <a:latin typeface="HGPｺﾞｼｯｸE" panose="020B0900000000000000" pitchFamily="50" charset="-128"/>
                  <a:ea typeface="HGPｺﾞｼｯｸE" panose="020B0900000000000000" pitchFamily="50" charset="-128"/>
                  <a:cs typeface="+mn-cs"/>
                </a:rPr>
                <a:t>話し合い</a:t>
              </a:r>
            </a:p>
          </p:txBody>
        </p:sp>
      </p:grpSp>
      <p:sp>
        <p:nvSpPr>
          <p:cNvPr id="13" name="正方形/長方形 12">
            <a:extLst>
              <a:ext uri="{FF2B5EF4-FFF2-40B4-BE49-F238E27FC236}">
                <a16:creationId xmlns:a16="http://schemas.microsoft.com/office/drawing/2014/main" id="{BECAFC62-3502-4E4B-A3C0-953E0BB64E88}"/>
              </a:ext>
            </a:extLst>
          </p:cNvPr>
          <p:cNvSpPr/>
          <p:nvPr/>
        </p:nvSpPr>
        <p:spPr>
          <a:xfrm>
            <a:off x="5964393" y="3244334"/>
            <a:ext cx="263214"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a:ln>
                  <a:noFill/>
                </a:ln>
                <a:solidFill>
                  <a:srgbClr val="000000"/>
                </a:solidFill>
                <a:effectLst/>
                <a:uLnTx/>
                <a:uFillTx/>
                <a:latin typeface="Meiryo" panose="020B0604030504040204" pitchFamily="50" charset="-128"/>
                <a:ea typeface="Meiryo" panose="020B0604030504040204" pitchFamily="50" charset="-128"/>
                <a:cs typeface="+mn-cs"/>
              </a:rPr>
              <a:t> </a:t>
            </a: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5" name="タイトル 3">
            <a:extLst>
              <a:ext uri="{FF2B5EF4-FFF2-40B4-BE49-F238E27FC236}">
                <a16:creationId xmlns:a16="http://schemas.microsoft.com/office/drawing/2014/main" id="{A0D2E583-5C72-42BC-86AF-A5C869AF65FC}"/>
              </a:ext>
            </a:extLst>
          </p:cNvPr>
          <p:cNvSpPr txBox="1">
            <a:spLocks/>
          </p:cNvSpPr>
          <p:nvPr/>
        </p:nvSpPr>
        <p:spPr>
          <a:xfrm>
            <a:off x="2543909" y="137624"/>
            <a:ext cx="7112977" cy="610276"/>
          </a:xfrm>
          <a:prstGeom prst="rect">
            <a:avLst/>
          </a:prstGeom>
        </p:spPr>
        <p:txBody>
          <a:bodyPr anchor="ctr" anchorCtr="0">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2800" dirty="0">
                <a:solidFill>
                  <a:schemeClr val="tx1">
                    <a:lumMod val="75000"/>
                    <a:lumOff val="25000"/>
                  </a:schemeClr>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悩みや不安を共有しましょう</a:t>
            </a:r>
          </a:p>
        </p:txBody>
      </p:sp>
      <p:sp>
        <p:nvSpPr>
          <p:cNvPr id="18" name="四角形: 角を丸くする 23">
            <a:extLst>
              <a:ext uri="{FF2B5EF4-FFF2-40B4-BE49-F238E27FC236}">
                <a16:creationId xmlns:a16="http://schemas.microsoft.com/office/drawing/2014/main" id="{C9C67DC6-B8E1-4AAA-AA00-40B1DA781B5F}"/>
              </a:ext>
            </a:extLst>
          </p:cNvPr>
          <p:cNvSpPr/>
          <p:nvPr/>
        </p:nvSpPr>
        <p:spPr>
          <a:xfrm>
            <a:off x="949145" y="1287889"/>
            <a:ext cx="10151116" cy="2202071"/>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36000" bIns="72000" rtlCol="0" anchor="t" anchorCtr="0"/>
          <a:lstStyle/>
          <a:p>
            <a:pPr algn="just">
              <a:lnSpc>
                <a:spcPct val="200000"/>
              </a:lnSpc>
            </a:pPr>
            <a:r>
              <a:rPr lang="ja-JP" altLang="en-US" sz="2300" dirty="0">
                <a:solidFill>
                  <a:srgbClr val="35A16B"/>
                </a:solidFill>
                <a:latin typeface="HGPｺﾞｼｯｸE" panose="020B0900000000000000" pitchFamily="50" charset="-128"/>
                <a:ea typeface="HGPｺﾞｼｯｸE" panose="020B0900000000000000" pitchFamily="50" charset="-128"/>
              </a:rPr>
              <a:t>［グループ検討］</a:t>
            </a:r>
            <a:r>
              <a:rPr lang="ja-JP" altLang="en-US" sz="2300" dirty="0" smtClean="0">
                <a:solidFill>
                  <a:srgbClr val="35A16B"/>
                </a:solidFill>
                <a:latin typeface="HGPｺﾞｼｯｸE" panose="020B0900000000000000" pitchFamily="50" charset="-128"/>
                <a:ea typeface="HGPｺﾞｼｯｸE" panose="020B0900000000000000" pitchFamily="50" charset="-128"/>
              </a:rPr>
              <a:t>　</a:t>
            </a:r>
            <a:r>
              <a:rPr lang="en-US" altLang="ja-JP" sz="2300" dirty="0" smtClean="0">
                <a:solidFill>
                  <a:srgbClr val="35A16B"/>
                </a:solidFill>
                <a:latin typeface="HGPｺﾞｼｯｸE" panose="020B0900000000000000" pitchFamily="50" charset="-128"/>
                <a:ea typeface="HGPｺﾞｼｯｸE" panose="020B0900000000000000" pitchFamily="50" charset="-128"/>
              </a:rPr>
              <a:t>※</a:t>
            </a:r>
            <a:r>
              <a:rPr lang="ja-JP" altLang="en-US" sz="2300" dirty="0" smtClean="0">
                <a:solidFill>
                  <a:srgbClr val="35A16B"/>
                </a:solidFill>
                <a:latin typeface="HGPｺﾞｼｯｸE" panose="020B0900000000000000" pitchFamily="50" charset="-128"/>
                <a:ea typeface="HGPｺﾞｼｯｸE" panose="020B0900000000000000" pitchFamily="50" charset="-128"/>
              </a:rPr>
              <a:t>５分</a:t>
            </a:r>
            <a:endParaRPr lang="en-US" altLang="ja-JP" sz="2300" dirty="0">
              <a:solidFill>
                <a:srgbClr val="35A16B"/>
              </a:solidFill>
              <a:latin typeface="HGPｺﾞｼｯｸE" panose="020B0900000000000000" pitchFamily="50" charset="-128"/>
              <a:ea typeface="HGPｺﾞｼｯｸE" panose="020B0900000000000000" pitchFamily="50" charset="-128"/>
            </a:endParaRPr>
          </a:p>
          <a:p>
            <a:pPr algn="just">
              <a:lnSpc>
                <a:spcPct val="130000"/>
              </a:lnSpc>
            </a:pPr>
            <a:r>
              <a:rPr lang="ja-JP" altLang="en-US" sz="2300" dirty="0">
                <a:solidFill>
                  <a:schemeClr val="tx1">
                    <a:lumMod val="75000"/>
                    <a:lumOff val="25000"/>
                  </a:schemeClr>
                </a:solidFill>
                <a:latin typeface="HGPｺﾞｼｯｸE" panose="020B0900000000000000" pitchFamily="50" charset="-128"/>
                <a:ea typeface="HGPｺﾞｼｯｸE" panose="020B0900000000000000" pitchFamily="50" charset="-128"/>
              </a:rPr>
              <a:t>自主防災組織として活動する中で、悩み事や不安なことなどを、グループで話し合いましょう</a:t>
            </a:r>
          </a:p>
        </p:txBody>
      </p:sp>
      <p:sp>
        <p:nvSpPr>
          <p:cNvPr id="16" name="スライド番号プレースホルダー 3">
            <a:extLst>
              <a:ext uri="{FF2B5EF4-FFF2-40B4-BE49-F238E27FC236}">
                <a16:creationId xmlns:a16="http://schemas.microsoft.com/office/drawing/2014/main" id="{97E8019D-5A5E-43AA-B3BB-6CD89776671C}"/>
              </a:ext>
            </a:extLst>
          </p:cNvPr>
          <p:cNvSpPr txBox="1">
            <a:spLocks/>
          </p:cNvSpPr>
          <p:nvPr/>
        </p:nvSpPr>
        <p:spPr>
          <a:xfrm>
            <a:off x="9102090" y="631063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dirty="0" smtClean="0"/>
              <a:t>20</a:t>
            </a:r>
            <a:endParaRPr kumimoji="1" lang="ja-JP" altLang="en-US" dirty="0"/>
          </a:p>
        </p:txBody>
      </p:sp>
    </p:spTree>
    <p:extLst>
      <p:ext uri="{BB962C8B-B14F-4D97-AF65-F5344CB8AC3E}">
        <p14:creationId xmlns:p14="http://schemas.microsoft.com/office/powerpoint/2010/main" val="23464728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D1DFE03F-AE3F-4B77-AC2E-94339400726D}"/>
              </a:ext>
            </a:extLst>
          </p:cNvPr>
          <p:cNvSpPr/>
          <p:nvPr/>
        </p:nvSpPr>
        <p:spPr>
          <a:xfrm>
            <a:off x="0" y="0"/>
            <a:ext cx="12192000" cy="6858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lIns="648000" tIns="72000" rIns="648000" rtlCol="0" anchor="ctr"/>
          <a:lstStyle/>
          <a:p>
            <a:pPr algn="just">
              <a:lnSpc>
                <a:spcPct val="130000"/>
              </a:lnSpc>
              <a:spcAft>
                <a:spcPts val="600"/>
              </a:spcAft>
            </a:pPr>
            <a:r>
              <a:rPr kumimoji="1" lang="ja-JP" altLang="en-US" sz="2400" dirty="0" smtClean="0">
                <a:solidFill>
                  <a:schemeClr val="tx1"/>
                </a:solidFill>
                <a:latin typeface="HGPｺﾞｼｯｸE" panose="020B0900000000000000" pitchFamily="50" charset="-128"/>
                <a:ea typeface="HGPｺﾞｼｯｸE" panose="020B0900000000000000" pitchFamily="50" charset="-128"/>
              </a:rPr>
              <a:t>［指導のポイント］</a:t>
            </a:r>
            <a:endParaRPr kumimoji="1" lang="en-US" altLang="ja-JP" sz="2400" dirty="0" smtClean="0">
              <a:solidFill>
                <a:schemeClr val="tx1"/>
              </a:solidFill>
              <a:latin typeface="HGPｺﾞｼｯｸE" panose="020B0900000000000000" pitchFamily="50" charset="-128"/>
              <a:ea typeface="HGPｺﾞｼｯｸE" panose="020B0900000000000000" pitchFamily="50" charset="-128"/>
            </a:endParaRPr>
          </a:p>
          <a:p>
            <a:pPr marL="342900" indent="-342900" algn="just">
              <a:lnSpc>
                <a:spcPct val="130000"/>
              </a:lnSpc>
              <a:spcAft>
                <a:spcPts val="600"/>
              </a:spcAft>
              <a:buFont typeface="Wingdings" panose="05000000000000000000" pitchFamily="2" charset="2"/>
              <a:buChar char="l"/>
            </a:pPr>
            <a:r>
              <a:rPr kumimoji="1" lang="ja-JP" altLang="en-US" sz="2400" dirty="0" smtClean="0">
                <a:solidFill>
                  <a:schemeClr val="tx1"/>
                </a:solidFill>
                <a:latin typeface="HGPｺﾞｼｯｸE" panose="020B0900000000000000" pitchFamily="50" charset="-128"/>
                <a:ea typeface="HGPｺﾞｼｯｸE" panose="020B0900000000000000" pitchFamily="50" charset="-128"/>
              </a:rPr>
              <a:t>グループ間を巡回しながら、各グループでの話し合いの流れをサポートします。</a:t>
            </a:r>
            <a:endParaRPr kumimoji="1" lang="ja-JP" altLang="en-US" sz="2400" dirty="0">
              <a:solidFill>
                <a:schemeClr val="tx1"/>
              </a:solidFill>
              <a:latin typeface="HGPｺﾞｼｯｸE" panose="020B0900000000000000" pitchFamily="50" charset="-128"/>
              <a:ea typeface="HGPｺﾞｼｯｸE" panose="020B0900000000000000" pitchFamily="50" charset="-128"/>
            </a:endParaRPr>
          </a:p>
          <a:p>
            <a:pPr marL="342900" indent="-342900" algn="just">
              <a:lnSpc>
                <a:spcPct val="130000"/>
              </a:lnSpc>
              <a:spcAft>
                <a:spcPts val="600"/>
              </a:spcAft>
              <a:buFont typeface="Wingdings" panose="05000000000000000000" pitchFamily="2" charset="2"/>
              <a:buChar char="l"/>
            </a:pPr>
            <a:r>
              <a:rPr kumimoji="1" lang="ja-JP" altLang="en-US" sz="2400" dirty="0">
                <a:solidFill>
                  <a:schemeClr val="tx1"/>
                </a:solidFill>
                <a:latin typeface="HGPｺﾞｼｯｸE" panose="020B0900000000000000" pitchFamily="50" charset="-128"/>
                <a:ea typeface="HGPｺﾞｼｯｸE" panose="020B0900000000000000" pitchFamily="50" charset="-128"/>
              </a:rPr>
              <a:t>各グループを見て回り、発言が活発でなければ、質問したり、ヒントを与えるなどして発言を促します。</a:t>
            </a:r>
          </a:p>
          <a:p>
            <a:pPr marL="342900" indent="-342900" algn="just">
              <a:lnSpc>
                <a:spcPct val="130000"/>
              </a:lnSpc>
              <a:spcAft>
                <a:spcPts val="600"/>
              </a:spcAft>
              <a:buFont typeface="Wingdings" panose="05000000000000000000" pitchFamily="2" charset="2"/>
              <a:buChar char="l"/>
            </a:pPr>
            <a:r>
              <a:rPr kumimoji="1" lang="ja-JP" altLang="en-US" sz="2400" dirty="0">
                <a:solidFill>
                  <a:schemeClr val="tx1"/>
                </a:solidFill>
                <a:latin typeface="HGPｺﾞｼｯｸE" panose="020B0900000000000000" pitchFamily="50" charset="-128"/>
                <a:ea typeface="HGPｺﾞｼｯｸE" panose="020B0900000000000000" pitchFamily="50" charset="-128"/>
              </a:rPr>
              <a:t>質問が</a:t>
            </a:r>
            <a:r>
              <a:rPr kumimoji="1" lang="ja-JP" altLang="en-US" sz="2400" dirty="0" smtClean="0">
                <a:solidFill>
                  <a:schemeClr val="tx1"/>
                </a:solidFill>
                <a:latin typeface="HGPｺﾞｼｯｸE" panose="020B0900000000000000" pitchFamily="50" charset="-128"/>
                <a:ea typeface="HGPｺﾞｼｯｸE" panose="020B0900000000000000" pitchFamily="50" charset="-128"/>
              </a:rPr>
              <a:t>あれば随時対応</a:t>
            </a:r>
            <a:r>
              <a:rPr kumimoji="1" lang="ja-JP" altLang="en-US" sz="2400" dirty="0">
                <a:solidFill>
                  <a:schemeClr val="tx1"/>
                </a:solidFill>
                <a:latin typeface="HGPｺﾞｼｯｸE" panose="020B0900000000000000" pitchFamily="50" charset="-128"/>
                <a:ea typeface="HGPｺﾞｼｯｸE" panose="020B0900000000000000" pitchFamily="50" charset="-128"/>
              </a:rPr>
              <a:t>します。</a:t>
            </a:r>
          </a:p>
          <a:p>
            <a:pPr marL="342900" indent="-342900" algn="just">
              <a:lnSpc>
                <a:spcPct val="130000"/>
              </a:lnSpc>
              <a:spcAft>
                <a:spcPts val="600"/>
              </a:spcAft>
              <a:buFont typeface="Wingdings" panose="05000000000000000000" pitchFamily="2" charset="2"/>
              <a:buChar char="l"/>
            </a:pPr>
            <a:r>
              <a:rPr kumimoji="1" lang="ja-JP" altLang="en-US" sz="2400" dirty="0" smtClean="0">
                <a:solidFill>
                  <a:schemeClr val="tx1"/>
                </a:solidFill>
                <a:latin typeface="HGPｺﾞｼｯｸE" panose="020B0900000000000000" pitchFamily="50" charset="-128"/>
                <a:ea typeface="HGPｺﾞｼｯｸE" panose="020B0900000000000000" pitchFamily="50" charset="-128"/>
              </a:rPr>
              <a:t>グループ</a:t>
            </a:r>
            <a:r>
              <a:rPr kumimoji="1" lang="ja-JP" altLang="en-US" sz="2400" dirty="0">
                <a:solidFill>
                  <a:schemeClr val="tx1"/>
                </a:solidFill>
                <a:latin typeface="HGPｺﾞｼｯｸE" panose="020B0900000000000000" pitchFamily="50" charset="-128"/>
                <a:ea typeface="HGPｺﾞｼｯｸE" panose="020B0900000000000000" pitchFamily="50" charset="-128"/>
              </a:rPr>
              <a:t>での検討が終わったら、グループの代表者を指名して、発表してもらうと良いでしょう（他</a:t>
            </a:r>
            <a:r>
              <a:rPr kumimoji="1" lang="ja-JP" altLang="en-US" sz="2400" dirty="0" smtClean="0">
                <a:solidFill>
                  <a:schemeClr val="tx1"/>
                </a:solidFill>
                <a:latin typeface="HGPｺﾞｼｯｸE" panose="020B0900000000000000" pitchFamily="50" charset="-128"/>
                <a:ea typeface="HGPｺﾞｼｯｸE" panose="020B0900000000000000" pitchFamily="50" charset="-128"/>
              </a:rPr>
              <a:t>のメンバー</a:t>
            </a:r>
            <a:r>
              <a:rPr kumimoji="1" lang="ja-JP" altLang="en-US" sz="2400" dirty="0">
                <a:solidFill>
                  <a:schemeClr val="tx1"/>
                </a:solidFill>
                <a:latin typeface="HGPｺﾞｼｯｸE" panose="020B0900000000000000" pitchFamily="50" charset="-128"/>
                <a:ea typeface="HGPｺﾞｼｯｸE" panose="020B0900000000000000" pitchFamily="50" charset="-128"/>
              </a:rPr>
              <a:t>の発表を聞くことで</a:t>
            </a:r>
            <a:r>
              <a:rPr kumimoji="1" lang="ja-JP" altLang="en-US" sz="2400" dirty="0" smtClean="0">
                <a:solidFill>
                  <a:schemeClr val="tx1"/>
                </a:solidFill>
                <a:latin typeface="HGPｺﾞｼｯｸE" panose="020B0900000000000000" pitchFamily="50" charset="-128"/>
                <a:ea typeface="HGPｺﾞｼｯｸE" panose="020B0900000000000000" pitchFamily="50" charset="-128"/>
              </a:rPr>
              <a:t>、同じ悩みや不安を持っていることが共有できます）。</a:t>
            </a:r>
            <a:endParaRPr kumimoji="1" lang="en-US" altLang="ja-JP" sz="2400" dirty="0" smtClean="0">
              <a:solidFill>
                <a:schemeClr val="tx1"/>
              </a:solidFill>
              <a:latin typeface="HGPｺﾞｼｯｸE" panose="020B0900000000000000" pitchFamily="50" charset="-128"/>
              <a:ea typeface="HGPｺﾞｼｯｸE" panose="020B0900000000000000" pitchFamily="50" charset="-128"/>
            </a:endParaRPr>
          </a:p>
          <a:p>
            <a:pPr marL="342900" indent="-342900" algn="just">
              <a:lnSpc>
                <a:spcPct val="130000"/>
              </a:lnSpc>
              <a:spcAft>
                <a:spcPts val="600"/>
              </a:spcAft>
              <a:buFont typeface="Wingdings" panose="05000000000000000000" pitchFamily="2" charset="2"/>
              <a:buChar char="l"/>
            </a:pPr>
            <a:r>
              <a:rPr kumimoji="1" lang="ja-JP" altLang="en-US" sz="2400" dirty="0" smtClean="0">
                <a:solidFill>
                  <a:schemeClr val="tx1"/>
                </a:solidFill>
                <a:latin typeface="HGPｺﾞｼｯｸE" panose="020B0900000000000000" pitchFamily="50" charset="-128"/>
                <a:ea typeface="HGPｺﾞｼｯｸE" panose="020B0900000000000000" pitchFamily="50" charset="-128"/>
              </a:rPr>
              <a:t>残り</a:t>
            </a:r>
            <a:r>
              <a:rPr kumimoji="1" lang="ja-JP" altLang="en-US" sz="2400" dirty="0">
                <a:solidFill>
                  <a:schemeClr val="tx1"/>
                </a:solidFill>
                <a:latin typeface="HGPｺﾞｼｯｸE" panose="020B0900000000000000" pitchFamily="50" charset="-128"/>
                <a:ea typeface="HGPｺﾞｼｯｸE" panose="020B0900000000000000" pitchFamily="50" charset="-128"/>
              </a:rPr>
              <a:t>時間に応じて、発表するグループを調整</a:t>
            </a:r>
            <a:r>
              <a:rPr kumimoji="1" lang="ja-JP" altLang="en-US" sz="2400" dirty="0" smtClean="0">
                <a:solidFill>
                  <a:schemeClr val="tx1"/>
                </a:solidFill>
                <a:latin typeface="HGPｺﾞｼｯｸE" panose="020B0900000000000000" pitchFamily="50" charset="-128"/>
                <a:ea typeface="HGPｺﾞｼｯｸE" panose="020B0900000000000000" pitchFamily="50" charset="-128"/>
              </a:rPr>
              <a:t>しましょう。</a:t>
            </a:r>
            <a:endParaRPr kumimoji="1" lang="en-US" altLang="ja-JP" sz="2400" dirty="0" smtClean="0">
              <a:solidFill>
                <a:schemeClr val="tx1"/>
              </a:solidFill>
              <a:latin typeface="HGPｺﾞｼｯｸE" panose="020B0900000000000000" pitchFamily="50" charset="-128"/>
              <a:ea typeface="HGPｺﾞｼｯｸE" panose="020B0900000000000000" pitchFamily="50" charset="-128"/>
            </a:endParaRPr>
          </a:p>
        </p:txBody>
      </p:sp>
      <p:sp>
        <p:nvSpPr>
          <p:cNvPr id="4" name="スライド番号プレースホルダー 3">
            <a:extLst>
              <a:ext uri="{FF2B5EF4-FFF2-40B4-BE49-F238E27FC236}">
                <a16:creationId xmlns:a16="http://schemas.microsoft.com/office/drawing/2014/main" id="{97E8019D-5A5E-43AA-B3BB-6CD89776671C}"/>
              </a:ext>
            </a:extLst>
          </p:cNvPr>
          <p:cNvSpPr txBox="1">
            <a:spLocks/>
          </p:cNvSpPr>
          <p:nvPr/>
        </p:nvSpPr>
        <p:spPr>
          <a:xfrm>
            <a:off x="9135316" y="6260657"/>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dirty="0" smtClean="0"/>
              <a:t>21</a:t>
            </a:r>
            <a:endParaRPr kumimoji="1" lang="ja-JP" altLang="en-US" dirty="0"/>
          </a:p>
        </p:txBody>
      </p:sp>
    </p:spTree>
    <p:extLst>
      <p:ext uri="{BB962C8B-B14F-4D97-AF65-F5344CB8AC3E}">
        <p14:creationId xmlns:p14="http://schemas.microsoft.com/office/powerpoint/2010/main" val="17407984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四角形: 角を丸くする 4">
            <a:extLst>
              <a:ext uri="{FF2B5EF4-FFF2-40B4-BE49-F238E27FC236}">
                <a16:creationId xmlns:a16="http://schemas.microsoft.com/office/drawing/2014/main" id="{C6027D71-137B-4D89-AD94-059CF63A5526}"/>
              </a:ext>
            </a:extLst>
          </p:cNvPr>
          <p:cNvSpPr/>
          <p:nvPr/>
        </p:nvSpPr>
        <p:spPr>
          <a:xfrm>
            <a:off x="2420369" y="1457758"/>
            <a:ext cx="7335310" cy="4135321"/>
          </a:xfrm>
          <a:prstGeom prst="roundRect">
            <a:avLst>
              <a:gd name="adj" fmla="val 8249"/>
            </a:avLst>
          </a:prstGeom>
          <a:solidFill>
            <a:srgbClr val="35A1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ja-JP" altLang="en-US" sz="3600" dirty="0">
                <a:solidFill>
                  <a:schemeClr val="bg1"/>
                </a:solidFill>
                <a:latin typeface="HGP創英角ｺﾞｼｯｸUB" panose="020B0900000000000000" pitchFamily="50" charset="-128"/>
                <a:ea typeface="HGP創英角ｺﾞｼｯｸUB" panose="020B0900000000000000" pitchFamily="50" charset="-128"/>
              </a:rPr>
              <a:t>皆さんの悩みや不安は</a:t>
            </a:r>
          </a:p>
          <a:p>
            <a:pPr algn="ctr">
              <a:lnSpc>
                <a:spcPct val="150000"/>
              </a:lnSpc>
            </a:pPr>
            <a:r>
              <a:rPr lang="ja-JP" altLang="en-US" sz="3600" dirty="0">
                <a:solidFill>
                  <a:schemeClr val="bg1"/>
                </a:solidFill>
                <a:latin typeface="HGP創英角ｺﾞｼｯｸUB" panose="020B0900000000000000" pitchFamily="50" charset="-128"/>
                <a:ea typeface="HGP創英角ｺﾞｼｯｸUB" panose="020B0900000000000000" pitchFamily="50" charset="-128"/>
              </a:rPr>
              <a:t>仲間を増やすことで</a:t>
            </a:r>
          </a:p>
          <a:p>
            <a:pPr algn="ctr">
              <a:lnSpc>
                <a:spcPct val="150000"/>
              </a:lnSpc>
            </a:pPr>
            <a:r>
              <a:rPr lang="ja-JP" altLang="en-US" sz="3600" dirty="0">
                <a:solidFill>
                  <a:schemeClr val="bg1"/>
                </a:solidFill>
                <a:latin typeface="HGP創英角ｺﾞｼｯｸUB" panose="020B0900000000000000" pitchFamily="50" charset="-128"/>
                <a:ea typeface="HGP創英角ｺﾞｼｯｸUB" panose="020B0900000000000000" pitchFamily="50" charset="-128"/>
              </a:rPr>
              <a:t>解決できることが多い</a:t>
            </a:r>
          </a:p>
          <a:p>
            <a:pPr algn="ctr">
              <a:lnSpc>
                <a:spcPct val="150000"/>
              </a:lnSpc>
            </a:pPr>
            <a:r>
              <a:rPr lang="ja-JP" altLang="en-US" sz="3600" dirty="0">
                <a:solidFill>
                  <a:schemeClr val="bg1"/>
                </a:solidFill>
                <a:latin typeface="HGP創英角ｺﾞｼｯｸUB" panose="020B0900000000000000" pitchFamily="50" charset="-128"/>
                <a:ea typeface="HGP創英角ｺﾞｼｯｸUB" panose="020B0900000000000000" pitchFamily="50" charset="-128"/>
              </a:rPr>
              <a:t>のではないでしょうか？</a:t>
            </a:r>
          </a:p>
        </p:txBody>
      </p:sp>
      <p:sp>
        <p:nvSpPr>
          <p:cNvPr id="4" name="スライド番号プレースホルダー 3">
            <a:extLst>
              <a:ext uri="{FF2B5EF4-FFF2-40B4-BE49-F238E27FC236}">
                <a16:creationId xmlns:a16="http://schemas.microsoft.com/office/drawing/2014/main" id="{97E8019D-5A5E-43AA-B3BB-6CD89776671C}"/>
              </a:ext>
            </a:extLst>
          </p:cNvPr>
          <p:cNvSpPr txBox="1">
            <a:spLocks/>
          </p:cNvSpPr>
          <p:nvPr/>
        </p:nvSpPr>
        <p:spPr>
          <a:xfrm>
            <a:off x="927354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dirty="0" smtClean="0"/>
              <a:t>22</a:t>
            </a:r>
            <a:endParaRPr kumimoji="1" lang="ja-JP" altLang="en-US" dirty="0"/>
          </a:p>
        </p:txBody>
      </p:sp>
    </p:spTree>
    <p:extLst>
      <p:ext uri="{BB962C8B-B14F-4D97-AF65-F5344CB8AC3E}">
        <p14:creationId xmlns:p14="http://schemas.microsoft.com/office/powerpoint/2010/main" val="35860626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グループ化 8">
            <a:extLst>
              <a:ext uri="{FF2B5EF4-FFF2-40B4-BE49-F238E27FC236}">
                <a16:creationId xmlns:a16="http://schemas.microsoft.com/office/drawing/2014/main" id="{81821326-65B3-4409-B262-99CE76E9D211}"/>
              </a:ext>
            </a:extLst>
          </p:cNvPr>
          <p:cNvGrpSpPr/>
          <p:nvPr/>
        </p:nvGrpSpPr>
        <p:grpSpPr>
          <a:xfrm>
            <a:off x="1239553" y="1594917"/>
            <a:ext cx="8750960" cy="4135322"/>
            <a:chOff x="411113" y="1697578"/>
            <a:chExt cx="7721345" cy="4732156"/>
          </a:xfrm>
        </p:grpSpPr>
        <p:sp>
          <p:nvSpPr>
            <p:cNvPr id="10" name="四角形: 角を丸くする 4">
              <a:extLst>
                <a:ext uri="{FF2B5EF4-FFF2-40B4-BE49-F238E27FC236}">
                  <a16:creationId xmlns:a16="http://schemas.microsoft.com/office/drawing/2014/main" id="{C6027D71-137B-4D89-AD94-059CF63A5526}"/>
                </a:ext>
              </a:extLst>
            </p:cNvPr>
            <p:cNvSpPr/>
            <p:nvPr/>
          </p:nvSpPr>
          <p:spPr>
            <a:xfrm>
              <a:off x="1213320" y="1697579"/>
              <a:ext cx="6919138" cy="4732155"/>
            </a:xfrm>
            <a:prstGeom prst="roundRect">
              <a:avLst>
                <a:gd name="adj" fmla="val 824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ja-JP" altLang="en-US" sz="36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rPr>
                <a:t>皆さんの地域</a:t>
              </a:r>
              <a:r>
                <a:rPr lang="ja-JP" altLang="en-US" sz="3600" dirty="0" smtClean="0">
                  <a:solidFill>
                    <a:schemeClr val="tx1">
                      <a:lumMod val="75000"/>
                      <a:lumOff val="25000"/>
                    </a:schemeClr>
                  </a:solidFill>
                  <a:latin typeface="HGP創英角ｺﾞｼｯｸUB" panose="020B0900000000000000" pitchFamily="50" charset="-128"/>
                  <a:ea typeface="HGP創英角ｺﾞｼｯｸUB" panose="020B0900000000000000" pitchFamily="50" charset="-128"/>
                </a:rPr>
                <a:t>にどんな人がいるか、</a:t>
              </a:r>
            </a:p>
            <a:p>
              <a:pPr algn="ctr">
                <a:lnSpc>
                  <a:spcPct val="150000"/>
                </a:lnSpc>
              </a:pPr>
              <a:r>
                <a:rPr lang="ja-JP" altLang="en-US" sz="3600" dirty="0" smtClean="0">
                  <a:solidFill>
                    <a:schemeClr val="tx1">
                      <a:lumMod val="75000"/>
                      <a:lumOff val="25000"/>
                    </a:schemeClr>
                  </a:solidFill>
                  <a:latin typeface="HGP創英角ｺﾞｼｯｸUB" panose="020B0900000000000000" pitchFamily="50" charset="-128"/>
                  <a:ea typeface="HGP創英角ｺﾞｼｯｸUB" panose="020B0900000000000000" pitchFamily="50" charset="-128"/>
                </a:rPr>
                <a:t>自主防災組織として活動</a:t>
              </a:r>
            </a:p>
            <a:p>
              <a:pPr algn="ctr">
                <a:lnSpc>
                  <a:spcPct val="150000"/>
                </a:lnSpc>
              </a:pPr>
              <a:r>
                <a:rPr lang="ja-JP" altLang="en-US" sz="3600" dirty="0" smtClean="0">
                  <a:solidFill>
                    <a:schemeClr val="tx1">
                      <a:lumMod val="75000"/>
                      <a:lumOff val="25000"/>
                    </a:schemeClr>
                  </a:solidFill>
                  <a:latin typeface="HGP創英角ｺﾞｼｯｸUB" panose="020B0900000000000000" pitchFamily="50" charset="-128"/>
                  <a:ea typeface="HGP創英角ｺﾞｼｯｸUB" panose="020B0900000000000000" pitchFamily="50" charset="-128"/>
                </a:rPr>
                <a:t>する上で仲間を増やせるか、</a:t>
              </a:r>
            </a:p>
            <a:p>
              <a:pPr algn="ctr">
                <a:lnSpc>
                  <a:spcPct val="150000"/>
                </a:lnSpc>
              </a:pPr>
              <a:r>
                <a:rPr lang="ja-JP" altLang="en-US" sz="3600" dirty="0" smtClean="0">
                  <a:solidFill>
                    <a:schemeClr val="tx1">
                      <a:lumMod val="75000"/>
                      <a:lumOff val="25000"/>
                    </a:schemeClr>
                  </a:solidFill>
                  <a:latin typeface="HGP創英角ｺﾞｼｯｸUB" panose="020B0900000000000000" pitchFamily="50" charset="-128"/>
                  <a:ea typeface="HGP創英角ｺﾞｼｯｸUB" panose="020B0900000000000000" pitchFamily="50" charset="-128"/>
                </a:rPr>
                <a:t>考えてみましょう</a:t>
              </a:r>
              <a:endParaRPr lang="ja-JP" altLang="en-US" sz="36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endParaRPr>
            </a:p>
          </p:txBody>
        </p:sp>
        <p:sp>
          <p:nvSpPr>
            <p:cNvPr id="11" name="直角三角形 10">
              <a:extLst>
                <a:ext uri="{FF2B5EF4-FFF2-40B4-BE49-F238E27FC236}">
                  <a16:creationId xmlns:a16="http://schemas.microsoft.com/office/drawing/2014/main" id="{02E3BFED-6107-4E75-A6C3-D06AAF8D1256}"/>
                </a:ext>
              </a:extLst>
            </p:cNvPr>
            <p:cNvSpPr/>
            <p:nvPr/>
          </p:nvSpPr>
          <p:spPr>
            <a:xfrm flipH="1" flipV="1">
              <a:off x="411113" y="1697578"/>
              <a:ext cx="1432686" cy="814603"/>
            </a:xfrm>
            <a:prstGeom prst="r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ja-JP" altLang="en-US" sz="3600">
                <a:solidFill>
                  <a:schemeClr val="tx1">
                    <a:lumMod val="75000"/>
                    <a:lumOff val="25000"/>
                  </a:schemeClr>
                </a:solidFill>
                <a:latin typeface="HGPｺﾞｼｯｸE" panose="020B0900000000000000" pitchFamily="50" charset="-128"/>
                <a:ea typeface="HGPｺﾞｼｯｸE" panose="020B0900000000000000" pitchFamily="50" charset="-128"/>
              </a:endParaRPr>
            </a:p>
          </p:txBody>
        </p:sp>
      </p:grpSp>
      <p:sp>
        <p:nvSpPr>
          <p:cNvPr id="6" name="スライド番号プレースホルダー 3">
            <a:extLst>
              <a:ext uri="{FF2B5EF4-FFF2-40B4-BE49-F238E27FC236}">
                <a16:creationId xmlns:a16="http://schemas.microsoft.com/office/drawing/2014/main" id="{97E8019D-5A5E-43AA-B3BB-6CD89776671C}"/>
              </a:ext>
            </a:extLst>
          </p:cNvPr>
          <p:cNvSpPr txBox="1">
            <a:spLocks/>
          </p:cNvSpPr>
          <p:nvPr/>
        </p:nvSpPr>
        <p:spPr>
          <a:xfrm>
            <a:off x="927354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dirty="0" smtClean="0"/>
              <a:t>23</a:t>
            </a:r>
            <a:endParaRPr kumimoji="1" lang="ja-JP" altLang="en-US" dirty="0"/>
          </a:p>
        </p:txBody>
      </p:sp>
    </p:spTree>
    <p:extLst>
      <p:ext uri="{BB962C8B-B14F-4D97-AF65-F5344CB8AC3E}">
        <p14:creationId xmlns:p14="http://schemas.microsoft.com/office/powerpoint/2010/main" val="16169135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四角形: メモ 8">
            <a:extLst>
              <a:ext uri="{FF2B5EF4-FFF2-40B4-BE49-F238E27FC236}">
                <a16:creationId xmlns:a16="http://schemas.microsoft.com/office/drawing/2014/main" id="{995202AA-CDFC-4628-97E9-CDF396104093}"/>
              </a:ext>
            </a:extLst>
          </p:cNvPr>
          <p:cNvSpPr/>
          <p:nvPr/>
        </p:nvSpPr>
        <p:spPr>
          <a:xfrm>
            <a:off x="6284910" y="3870960"/>
            <a:ext cx="2177687" cy="2177687"/>
          </a:xfrm>
          <a:prstGeom prst="foldedCorner">
            <a:avLst/>
          </a:prstGeom>
          <a:solidFill>
            <a:srgbClr val="FFFF0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tIns="216000" rtlCol="0" anchor="ctr"/>
          <a:lstStyle/>
          <a:p>
            <a:pPr marL="0" marR="0" lvl="0" indent="0" algn="ctr" defTabSz="457200" rtl="0" eaLnBrk="1" fontAlgn="auto" latinLnBrk="0" hangingPunct="1">
              <a:lnSpc>
                <a:spcPct val="130000"/>
              </a:lnSpc>
              <a:spcBef>
                <a:spcPts val="0"/>
              </a:spcBef>
              <a:spcAft>
                <a:spcPts val="0"/>
              </a:spcAft>
              <a:buClrTx/>
              <a:buSzTx/>
              <a:buFontTx/>
              <a:buNone/>
              <a:tabLst/>
              <a:defRPr/>
            </a:pPr>
            <a:r>
              <a:rPr kumimoji="0" lang="ja-JP" altLang="en-US" sz="2800" b="0" i="0" u="none" strike="noStrike" kern="1200" cap="none" spc="0" normalizeH="0" baseline="0" noProof="0" dirty="0">
                <a:ln>
                  <a:noFill/>
                </a:ln>
                <a:solidFill>
                  <a:prstClr val="black">
                    <a:lumMod val="75000"/>
                    <a:lumOff val="25000"/>
                  </a:prstClr>
                </a:solidFill>
                <a:effectLst/>
                <a:uLnTx/>
                <a:uFillTx/>
                <a:latin typeface="HGP創英角ｺﾞｼｯｸUB" panose="020B0900000000000000" pitchFamily="50" charset="-128"/>
                <a:ea typeface="HGP創英角ｺﾞｼｯｸUB" panose="020B0900000000000000" pitchFamily="50" charset="-128"/>
              </a:rPr>
              <a:t>パソコン</a:t>
            </a:r>
            <a:r>
              <a:rPr kumimoji="0" lang="ja-JP" altLang="en-US" sz="2800" b="0" i="0" u="none" strike="noStrike" kern="1200" cap="none" spc="0" normalizeH="0" baseline="0" noProof="0" dirty="0" smtClean="0">
                <a:ln>
                  <a:noFill/>
                </a:ln>
                <a:solidFill>
                  <a:prstClr val="black">
                    <a:lumMod val="75000"/>
                    <a:lumOff val="25000"/>
                  </a:prstClr>
                </a:solidFill>
                <a:effectLst/>
                <a:uLnTx/>
                <a:uFillTx/>
                <a:latin typeface="HGP創英角ｺﾞｼｯｸUB" panose="020B0900000000000000" pitchFamily="50" charset="-128"/>
                <a:ea typeface="HGP創英角ｺﾞｼｯｸUB" panose="020B0900000000000000" pitchFamily="50" charset="-128"/>
              </a:rPr>
              <a:t>が</a:t>
            </a:r>
            <a:endParaRPr kumimoji="0" lang="en-US" altLang="ja-JP" sz="2800" b="0" i="0" u="none" strike="noStrike" kern="1200" cap="none" spc="0" normalizeH="0" baseline="0" noProof="0" dirty="0" smtClean="0">
              <a:ln>
                <a:noFill/>
              </a:ln>
              <a:solidFill>
                <a:prstClr val="black">
                  <a:lumMod val="75000"/>
                  <a:lumOff val="25000"/>
                </a:prstClr>
              </a:solidFill>
              <a:effectLst/>
              <a:uLnTx/>
              <a:uFillTx/>
              <a:latin typeface="HGP創英角ｺﾞｼｯｸUB" panose="020B0900000000000000" pitchFamily="50" charset="-128"/>
              <a:ea typeface="HGP創英角ｺﾞｼｯｸUB" panose="020B0900000000000000" pitchFamily="50" charset="-128"/>
            </a:endParaRPr>
          </a:p>
          <a:p>
            <a:pPr marL="0" marR="0" lvl="0" indent="0" algn="ctr" defTabSz="457200" rtl="0" eaLnBrk="1" fontAlgn="auto" latinLnBrk="0" hangingPunct="1">
              <a:lnSpc>
                <a:spcPct val="130000"/>
              </a:lnSpc>
              <a:spcBef>
                <a:spcPts val="0"/>
              </a:spcBef>
              <a:spcAft>
                <a:spcPts val="0"/>
              </a:spcAft>
              <a:buClrTx/>
              <a:buSzTx/>
              <a:buFontTx/>
              <a:buNone/>
              <a:tabLst/>
              <a:defRPr/>
            </a:pPr>
            <a:r>
              <a:rPr kumimoji="0" lang="ja-JP" altLang="en-US" sz="2800" b="0" i="0" u="none" strike="noStrike" kern="1200" cap="none" spc="0" normalizeH="0" baseline="0" noProof="0" dirty="0" smtClean="0">
                <a:ln>
                  <a:noFill/>
                </a:ln>
                <a:solidFill>
                  <a:prstClr val="black">
                    <a:lumMod val="75000"/>
                    <a:lumOff val="25000"/>
                  </a:prstClr>
                </a:solidFill>
                <a:effectLst/>
                <a:uLnTx/>
                <a:uFillTx/>
                <a:latin typeface="HGP創英角ｺﾞｼｯｸUB" panose="020B0900000000000000" pitchFamily="50" charset="-128"/>
                <a:ea typeface="HGP創英角ｺﾞｼｯｸUB" panose="020B0900000000000000" pitchFamily="50" charset="-128"/>
              </a:rPr>
              <a:t>得意</a:t>
            </a:r>
            <a:r>
              <a:rPr kumimoji="0" lang="ja-JP" altLang="en-US" sz="2800" b="0" i="0" u="none" strike="noStrike" kern="1200" cap="none" spc="0" normalizeH="0" baseline="0" noProof="0" dirty="0">
                <a:ln>
                  <a:noFill/>
                </a:ln>
                <a:solidFill>
                  <a:prstClr val="black">
                    <a:lumMod val="75000"/>
                    <a:lumOff val="25000"/>
                  </a:prstClr>
                </a:solidFill>
                <a:effectLst/>
                <a:uLnTx/>
                <a:uFillTx/>
                <a:latin typeface="HGP創英角ｺﾞｼｯｸUB" panose="020B0900000000000000" pitchFamily="50" charset="-128"/>
                <a:ea typeface="HGP創英角ｺﾞｼｯｸUB" panose="020B0900000000000000" pitchFamily="50" charset="-128"/>
              </a:rPr>
              <a:t>な人</a:t>
            </a:r>
            <a:endParaRPr kumimoji="0" lang="en-US" altLang="ja-JP" sz="2800" b="0" i="0" u="none" strike="noStrike" kern="1200" cap="none" spc="0" normalizeH="0" baseline="0" noProof="0" dirty="0">
              <a:ln>
                <a:noFill/>
              </a:ln>
              <a:solidFill>
                <a:prstClr val="black">
                  <a:lumMod val="75000"/>
                  <a:lumOff val="25000"/>
                </a:prstClr>
              </a:solidFill>
              <a:effectLst/>
              <a:uLnTx/>
              <a:uFillTx/>
              <a:latin typeface="HGP創英角ｺﾞｼｯｸUB" panose="020B0900000000000000" pitchFamily="50" charset="-128"/>
              <a:ea typeface="HGP創英角ｺﾞｼｯｸUB" panose="020B0900000000000000" pitchFamily="50" charset="-128"/>
            </a:endParaRPr>
          </a:p>
        </p:txBody>
      </p:sp>
      <p:sp>
        <p:nvSpPr>
          <p:cNvPr id="21" name="四角形: メモ 20">
            <a:extLst>
              <a:ext uri="{FF2B5EF4-FFF2-40B4-BE49-F238E27FC236}">
                <a16:creationId xmlns:a16="http://schemas.microsoft.com/office/drawing/2014/main" id="{3E05440E-394B-42A1-942B-C2691D67C762}"/>
              </a:ext>
            </a:extLst>
          </p:cNvPr>
          <p:cNvSpPr/>
          <p:nvPr/>
        </p:nvSpPr>
        <p:spPr>
          <a:xfrm>
            <a:off x="8980444" y="3870960"/>
            <a:ext cx="2177687" cy="2177687"/>
          </a:xfrm>
          <a:prstGeom prst="foldedCorner">
            <a:avLst/>
          </a:prstGeom>
          <a:solidFill>
            <a:srgbClr val="FFFF0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tIns="216000" rtlCol="0" anchor="ctr"/>
          <a:lstStyle/>
          <a:p>
            <a:pPr marL="0" marR="0" lvl="0" indent="0" algn="ctr" defTabSz="457200" rtl="0" eaLnBrk="1" fontAlgn="auto" latinLnBrk="0" hangingPunct="1">
              <a:lnSpc>
                <a:spcPct val="130000"/>
              </a:lnSpc>
              <a:spcBef>
                <a:spcPts val="0"/>
              </a:spcBef>
              <a:spcAft>
                <a:spcPts val="0"/>
              </a:spcAft>
              <a:buClrTx/>
              <a:buSzTx/>
              <a:buFontTx/>
              <a:buNone/>
              <a:tabLst/>
              <a:defRPr/>
            </a:pPr>
            <a:r>
              <a:rPr kumimoji="0" lang="ja-JP" altLang="en-US" sz="2800" b="0" i="0" u="none" strike="noStrike" kern="1200" cap="none" spc="0" normalizeH="0" baseline="0" noProof="0" dirty="0">
                <a:ln>
                  <a:noFill/>
                </a:ln>
                <a:solidFill>
                  <a:prstClr val="black">
                    <a:lumMod val="75000"/>
                    <a:lumOff val="25000"/>
                  </a:prstClr>
                </a:solidFill>
                <a:effectLst/>
                <a:uLnTx/>
                <a:uFillTx/>
                <a:latin typeface="HGP創英角ｺﾞｼｯｸUB" panose="020B0900000000000000" pitchFamily="50" charset="-128"/>
                <a:ea typeface="HGP創英角ｺﾞｼｯｸUB" panose="020B0900000000000000" pitchFamily="50" charset="-128"/>
              </a:rPr>
              <a:t>料理</a:t>
            </a:r>
            <a:r>
              <a:rPr kumimoji="0" lang="ja-JP" altLang="en-US" sz="2800" b="0" i="0" u="none" strike="noStrike" kern="1200" cap="none" spc="0" normalizeH="0" baseline="0" noProof="0" dirty="0" smtClean="0">
                <a:ln>
                  <a:noFill/>
                </a:ln>
                <a:solidFill>
                  <a:prstClr val="black">
                    <a:lumMod val="75000"/>
                    <a:lumOff val="25000"/>
                  </a:prstClr>
                </a:solidFill>
                <a:effectLst/>
                <a:uLnTx/>
                <a:uFillTx/>
                <a:latin typeface="HGP創英角ｺﾞｼｯｸUB" panose="020B0900000000000000" pitchFamily="50" charset="-128"/>
                <a:ea typeface="HGP創英角ｺﾞｼｯｸUB" panose="020B0900000000000000" pitchFamily="50" charset="-128"/>
              </a:rPr>
              <a:t>が</a:t>
            </a:r>
            <a:endParaRPr kumimoji="0" lang="en-US" altLang="ja-JP" sz="2800" b="0" i="0" u="none" strike="noStrike" kern="1200" cap="none" spc="0" normalizeH="0" baseline="0" noProof="0" dirty="0" smtClean="0">
              <a:ln>
                <a:noFill/>
              </a:ln>
              <a:solidFill>
                <a:prstClr val="black">
                  <a:lumMod val="75000"/>
                  <a:lumOff val="25000"/>
                </a:prstClr>
              </a:solidFill>
              <a:effectLst/>
              <a:uLnTx/>
              <a:uFillTx/>
              <a:latin typeface="HGP創英角ｺﾞｼｯｸUB" panose="020B0900000000000000" pitchFamily="50" charset="-128"/>
              <a:ea typeface="HGP創英角ｺﾞｼｯｸUB" panose="020B0900000000000000" pitchFamily="50" charset="-128"/>
            </a:endParaRPr>
          </a:p>
          <a:p>
            <a:pPr marL="0" marR="0" lvl="0" indent="0" algn="ctr" defTabSz="457200" rtl="0" eaLnBrk="1" fontAlgn="auto" latinLnBrk="0" hangingPunct="1">
              <a:lnSpc>
                <a:spcPct val="130000"/>
              </a:lnSpc>
              <a:spcBef>
                <a:spcPts val="0"/>
              </a:spcBef>
              <a:spcAft>
                <a:spcPts val="0"/>
              </a:spcAft>
              <a:buClrTx/>
              <a:buSzTx/>
              <a:buFontTx/>
              <a:buNone/>
              <a:tabLst/>
              <a:defRPr/>
            </a:pPr>
            <a:r>
              <a:rPr kumimoji="0" lang="ja-JP" altLang="en-US" sz="2800" b="0" i="0" u="none" strike="noStrike" kern="1200" cap="none" spc="0" normalizeH="0" baseline="0" noProof="0" dirty="0" smtClean="0">
                <a:ln>
                  <a:noFill/>
                </a:ln>
                <a:solidFill>
                  <a:prstClr val="black">
                    <a:lumMod val="75000"/>
                    <a:lumOff val="25000"/>
                  </a:prstClr>
                </a:solidFill>
                <a:effectLst/>
                <a:uLnTx/>
                <a:uFillTx/>
                <a:latin typeface="HGP創英角ｺﾞｼｯｸUB" panose="020B0900000000000000" pitchFamily="50" charset="-128"/>
                <a:ea typeface="HGP創英角ｺﾞｼｯｸUB" panose="020B0900000000000000" pitchFamily="50" charset="-128"/>
              </a:rPr>
              <a:t>得意</a:t>
            </a:r>
            <a:r>
              <a:rPr kumimoji="0" lang="ja-JP" altLang="en-US" sz="2800" b="0" i="0" u="none" strike="noStrike" kern="1200" cap="none" spc="0" normalizeH="0" baseline="0" noProof="0" dirty="0">
                <a:ln>
                  <a:noFill/>
                </a:ln>
                <a:solidFill>
                  <a:prstClr val="black">
                    <a:lumMod val="75000"/>
                    <a:lumOff val="25000"/>
                  </a:prstClr>
                </a:solidFill>
                <a:effectLst/>
                <a:uLnTx/>
                <a:uFillTx/>
                <a:latin typeface="HGP創英角ｺﾞｼｯｸUB" panose="020B0900000000000000" pitchFamily="50" charset="-128"/>
                <a:ea typeface="HGP創英角ｺﾞｼｯｸUB" panose="020B0900000000000000" pitchFamily="50" charset="-128"/>
              </a:rPr>
              <a:t>な人</a:t>
            </a:r>
            <a:endParaRPr kumimoji="0" lang="en-US" altLang="ja-JP" sz="2800" b="0" i="0" u="none" strike="noStrike" kern="1200" cap="none" spc="0" normalizeH="0" baseline="0" noProof="0" dirty="0">
              <a:ln>
                <a:noFill/>
              </a:ln>
              <a:solidFill>
                <a:prstClr val="black">
                  <a:lumMod val="75000"/>
                  <a:lumOff val="25000"/>
                </a:prstClr>
              </a:solidFill>
              <a:effectLst/>
              <a:uLnTx/>
              <a:uFillTx/>
              <a:latin typeface="HGP創英角ｺﾞｼｯｸUB" panose="020B0900000000000000" pitchFamily="50" charset="-128"/>
              <a:ea typeface="HGP創英角ｺﾞｼｯｸUB" panose="020B0900000000000000" pitchFamily="50" charset="-128"/>
            </a:endParaRPr>
          </a:p>
        </p:txBody>
      </p:sp>
      <p:sp>
        <p:nvSpPr>
          <p:cNvPr id="7" name="タイトル 3">
            <a:extLst>
              <a:ext uri="{FF2B5EF4-FFF2-40B4-BE49-F238E27FC236}">
                <a16:creationId xmlns:a16="http://schemas.microsoft.com/office/drawing/2014/main" id="{A0D2E583-5C72-42BC-86AF-A5C869AF65FC}"/>
              </a:ext>
            </a:extLst>
          </p:cNvPr>
          <p:cNvSpPr txBox="1">
            <a:spLocks/>
          </p:cNvSpPr>
          <p:nvPr/>
        </p:nvSpPr>
        <p:spPr>
          <a:xfrm>
            <a:off x="2543909" y="137624"/>
            <a:ext cx="7112977" cy="610276"/>
          </a:xfrm>
          <a:prstGeom prst="rect">
            <a:avLst/>
          </a:prstGeom>
        </p:spPr>
        <p:txBody>
          <a:bodyPr anchor="ctr" anchorCtr="0">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2800" dirty="0">
                <a:solidFill>
                  <a:schemeClr val="tx1">
                    <a:lumMod val="75000"/>
                    <a:lumOff val="25000"/>
                  </a:schemeClr>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仲間を増やす</a:t>
            </a:r>
          </a:p>
        </p:txBody>
      </p:sp>
      <p:sp>
        <p:nvSpPr>
          <p:cNvPr id="8" name="四角形: 角を丸くする 23">
            <a:extLst>
              <a:ext uri="{FF2B5EF4-FFF2-40B4-BE49-F238E27FC236}">
                <a16:creationId xmlns:a16="http://schemas.microsoft.com/office/drawing/2014/main" id="{C9C67DC6-B8E1-4AAA-AA00-40B1DA781B5F}"/>
              </a:ext>
            </a:extLst>
          </p:cNvPr>
          <p:cNvSpPr/>
          <p:nvPr/>
        </p:nvSpPr>
        <p:spPr>
          <a:xfrm>
            <a:off x="949145" y="1280764"/>
            <a:ext cx="4522015" cy="2392076"/>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36000" bIns="72000" rtlCol="0" anchor="t" anchorCtr="0"/>
          <a:lstStyle/>
          <a:p>
            <a:pPr algn="just">
              <a:lnSpc>
                <a:spcPct val="150000"/>
              </a:lnSpc>
              <a:spcAft>
                <a:spcPts val="600"/>
              </a:spcAft>
            </a:pPr>
            <a:r>
              <a:rPr lang="ja-JP" altLang="en-US" sz="2300" dirty="0" smtClean="0">
                <a:solidFill>
                  <a:srgbClr val="35A16B"/>
                </a:solidFill>
                <a:latin typeface="HGPｺﾞｼｯｸE" panose="020B0900000000000000" pitchFamily="50" charset="-128"/>
                <a:ea typeface="HGPｺﾞｼｯｸE" panose="020B0900000000000000" pitchFamily="50" charset="-128"/>
              </a:rPr>
              <a:t>［個人検討</a:t>
            </a:r>
            <a:r>
              <a:rPr lang="ja-JP" altLang="en-US" sz="2300" dirty="0">
                <a:solidFill>
                  <a:srgbClr val="35A16B"/>
                </a:solidFill>
                <a:latin typeface="HGPｺﾞｼｯｸE" panose="020B0900000000000000" pitchFamily="50" charset="-128"/>
                <a:ea typeface="HGPｺﾞｼｯｸE" panose="020B0900000000000000" pitchFamily="50" charset="-128"/>
              </a:rPr>
              <a:t>］</a:t>
            </a:r>
            <a:r>
              <a:rPr lang="ja-JP" altLang="en-US" sz="2300" dirty="0" smtClean="0">
                <a:solidFill>
                  <a:srgbClr val="35A16B"/>
                </a:solidFill>
                <a:latin typeface="HGPｺﾞｼｯｸE" panose="020B0900000000000000" pitchFamily="50" charset="-128"/>
                <a:ea typeface="HGPｺﾞｼｯｸE" panose="020B0900000000000000" pitchFamily="50" charset="-128"/>
              </a:rPr>
              <a:t>　</a:t>
            </a:r>
            <a:r>
              <a:rPr lang="en-US" altLang="ja-JP" sz="2300" dirty="0" smtClean="0">
                <a:solidFill>
                  <a:srgbClr val="35A16B"/>
                </a:solidFill>
                <a:latin typeface="HGPｺﾞｼｯｸE" panose="020B0900000000000000" pitchFamily="50" charset="-128"/>
                <a:ea typeface="HGPｺﾞｼｯｸE" panose="020B0900000000000000" pitchFamily="50" charset="-128"/>
              </a:rPr>
              <a:t>※</a:t>
            </a:r>
            <a:r>
              <a:rPr lang="ja-JP" altLang="en-US" sz="2300" dirty="0" smtClean="0">
                <a:solidFill>
                  <a:srgbClr val="35A16B"/>
                </a:solidFill>
                <a:latin typeface="HGPｺﾞｼｯｸE" panose="020B0900000000000000" pitchFamily="50" charset="-128"/>
                <a:ea typeface="HGPｺﾞｼｯｸE" panose="020B0900000000000000" pitchFamily="50" charset="-128"/>
              </a:rPr>
              <a:t>３分</a:t>
            </a:r>
            <a:endParaRPr lang="en-US" altLang="ja-JP" sz="2300" dirty="0">
              <a:solidFill>
                <a:srgbClr val="35A16B"/>
              </a:solidFill>
              <a:latin typeface="HGPｺﾞｼｯｸE" panose="020B0900000000000000" pitchFamily="50" charset="-128"/>
              <a:ea typeface="HGPｺﾞｼｯｸE" panose="020B0900000000000000" pitchFamily="50" charset="-128"/>
            </a:endParaRPr>
          </a:p>
          <a:p>
            <a:pPr algn="just">
              <a:lnSpc>
                <a:spcPct val="150000"/>
              </a:lnSpc>
              <a:spcAft>
                <a:spcPts val="600"/>
              </a:spcAft>
            </a:pPr>
            <a:r>
              <a:rPr lang="ja-JP" altLang="en-US" sz="2300" dirty="0">
                <a:solidFill>
                  <a:schemeClr val="tx1">
                    <a:lumMod val="75000"/>
                    <a:lumOff val="25000"/>
                  </a:schemeClr>
                </a:solidFill>
                <a:latin typeface="HGPｺﾞｼｯｸE" panose="020B0900000000000000" pitchFamily="50" charset="-128"/>
                <a:ea typeface="HGPｺﾞｼｯｸE" panose="020B0900000000000000" pitchFamily="50" charset="-128"/>
              </a:rPr>
              <a:t>皆さんの地域にどんな人がいるか考え</a:t>
            </a:r>
            <a:r>
              <a:rPr lang="ja-JP" altLang="en-US" sz="2300" dirty="0" smtClean="0">
                <a:solidFill>
                  <a:schemeClr val="tx1">
                    <a:lumMod val="75000"/>
                    <a:lumOff val="25000"/>
                  </a:schemeClr>
                </a:solidFill>
                <a:latin typeface="HGPｺﾞｼｯｸE" panose="020B0900000000000000" pitchFamily="50" charset="-128"/>
                <a:ea typeface="HGPｺﾞｼｯｸE" panose="020B0900000000000000" pitchFamily="50" charset="-128"/>
              </a:rPr>
              <a:t>、黄色</a:t>
            </a:r>
            <a:r>
              <a:rPr lang="ja-JP" altLang="en-US" sz="2300" dirty="0">
                <a:solidFill>
                  <a:schemeClr val="tx1">
                    <a:lumMod val="75000"/>
                    <a:lumOff val="25000"/>
                  </a:schemeClr>
                </a:solidFill>
                <a:latin typeface="HGPｺﾞｼｯｸE" panose="020B0900000000000000" pitchFamily="50" charset="-128"/>
                <a:ea typeface="HGPｺﾞｼｯｸE" panose="020B0900000000000000" pitchFamily="50" charset="-128"/>
              </a:rPr>
              <a:t>の付せん紙に書き出してみましょう</a:t>
            </a:r>
          </a:p>
        </p:txBody>
      </p:sp>
      <p:sp>
        <p:nvSpPr>
          <p:cNvPr id="10" name="スライド番号プレースホルダー 3">
            <a:extLst>
              <a:ext uri="{FF2B5EF4-FFF2-40B4-BE49-F238E27FC236}">
                <a16:creationId xmlns:a16="http://schemas.microsoft.com/office/drawing/2014/main" id="{97E8019D-5A5E-43AA-B3BB-6CD89776671C}"/>
              </a:ext>
            </a:extLst>
          </p:cNvPr>
          <p:cNvSpPr txBox="1">
            <a:spLocks/>
          </p:cNvSpPr>
          <p:nvPr/>
        </p:nvSpPr>
        <p:spPr>
          <a:xfrm>
            <a:off x="9102090" y="629920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dirty="0" smtClean="0"/>
              <a:t>24</a:t>
            </a:r>
            <a:endParaRPr kumimoji="1" lang="ja-JP" altLang="en-US" dirty="0"/>
          </a:p>
        </p:txBody>
      </p:sp>
    </p:spTree>
    <p:extLst>
      <p:ext uri="{BB962C8B-B14F-4D97-AF65-F5344CB8AC3E}">
        <p14:creationId xmlns:p14="http://schemas.microsoft.com/office/powerpoint/2010/main" val="3478898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四角形: メモ 21">
            <a:extLst>
              <a:ext uri="{FF2B5EF4-FFF2-40B4-BE49-F238E27FC236}">
                <a16:creationId xmlns:a16="http://schemas.microsoft.com/office/drawing/2014/main" id="{85E21DE7-2C71-4984-8C7F-259C5519E4DB}"/>
              </a:ext>
            </a:extLst>
          </p:cNvPr>
          <p:cNvSpPr/>
          <p:nvPr/>
        </p:nvSpPr>
        <p:spPr>
          <a:xfrm>
            <a:off x="6266181" y="3906685"/>
            <a:ext cx="2177687" cy="2177687"/>
          </a:xfrm>
          <a:prstGeom prst="foldedCorner">
            <a:avLst/>
          </a:prstGeom>
          <a:solidFill>
            <a:schemeClr val="accent1">
              <a:lumMod val="40000"/>
              <a:lumOff val="6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tIns="216000" rtlCol="0" anchor="ctr"/>
          <a:lstStyle/>
          <a:p>
            <a:pPr marL="0" marR="0" lvl="0" indent="0" algn="ctr" defTabSz="457200" rtl="0" eaLnBrk="1" fontAlgn="auto" latinLnBrk="0" hangingPunct="1">
              <a:lnSpc>
                <a:spcPct val="130000"/>
              </a:lnSpc>
              <a:spcBef>
                <a:spcPts val="0"/>
              </a:spcBef>
              <a:spcAft>
                <a:spcPts val="0"/>
              </a:spcAft>
              <a:buClrTx/>
              <a:buSzTx/>
              <a:buFontTx/>
              <a:buNone/>
              <a:tabLst/>
              <a:defRPr/>
            </a:pPr>
            <a:r>
              <a:rPr kumimoji="0" lang="ja-JP" altLang="en-US" sz="2800" b="0" i="0" u="none" strike="noStrike" kern="1200" cap="none" spc="0" normalizeH="0" baseline="0" noProof="0" dirty="0">
                <a:ln>
                  <a:noFill/>
                </a:ln>
                <a:solidFill>
                  <a:prstClr val="black">
                    <a:lumMod val="75000"/>
                    <a:lumOff val="25000"/>
                  </a:prstClr>
                </a:solidFill>
                <a:effectLst/>
                <a:uLnTx/>
                <a:uFillTx/>
                <a:latin typeface="HGP創英角ｺﾞｼｯｸUB" panose="020B0900000000000000" pitchFamily="50" charset="-128"/>
                <a:ea typeface="HGP創英角ｺﾞｼｯｸUB" panose="020B0900000000000000" pitchFamily="50" charset="-128"/>
              </a:rPr>
              <a:t>ちらしの</a:t>
            </a:r>
            <a:endParaRPr kumimoji="0" lang="en-US" altLang="ja-JP" sz="2800" b="0" i="0" u="none" strike="noStrike" kern="1200" cap="none" spc="0" normalizeH="0" baseline="0" noProof="0" dirty="0">
              <a:ln>
                <a:noFill/>
              </a:ln>
              <a:solidFill>
                <a:prstClr val="black">
                  <a:lumMod val="75000"/>
                  <a:lumOff val="25000"/>
                </a:prstClr>
              </a:solidFill>
              <a:effectLst/>
              <a:uLnTx/>
              <a:uFillTx/>
              <a:latin typeface="HGP創英角ｺﾞｼｯｸUB" panose="020B0900000000000000" pitchFamily="50" charset="-128"/>
              <a:ea typeface="HGP創英角ｺﾞｼｯｸUB" panose="020B0900000000000000" pitchFamily="50" charset="-128"/>
            </a:endParaRPr>
          </a:p>
          <a:p>
            <a:pPr marL="0" marR="0" lvl="0" indent="0" algn="ctr" defTabSz="457200" rtl="0" eaLnBrk="1" fontAlgn="auto" latinLnBrk="0" hangingPunct="1">
              <a:lnSpc>
                <a:spcPct val="130000"/>
              </a:lnSpc>
              <a:spcBef>
                <a:spcPts val="0"/>
              </a:spcBef>
              <a:spcAft>
                <a:spcPts val="0"/>
              </a:spcAft>
              <a:buClrTx/>
              <a:buSzTx/>
              <a:buFontTx/>
              <a:buNone/>
              <a:tabLst/>
              <a:defRPr/>
            </a:pPr>
            <a:r>
              <a:rPr kumimoji="0" lang="ja-JP" altLang="en-US" sz="2800" b="0" i="0" u="none" strike="noStrike" kern="1200" cap="none" spc="0" normalizeH="0" baseline="0" noProof="0" dirty="0">
                <a:ln>
                  <a:noFill/>
                </a:ln>
                <a:solidFill>
                  <a:prstClr val="black">
                    <a:lumMod val="75000"/>
                    <a:lumOff val="25000"/>
                  </a:prstClr>
                </a:solidFill>
                <a:effectLst/>
                <a:uLnTx/>
                <a:uFillTx/>
                <a:latin typeface="HGP創英角ｺﾞｼｯｸUB" panose="020B0900000000000000" pitchFamily="50" charset="-128"/>
                <a:ea typeface="HGP創英角ｺﾞｼｯｸUB" panose="020B0900000000000000" pitchFamily="50" charset="-128"/>
              </a:rPr>
              <a:t>作成</a:t>
            </a:r>
            <a:endParaRPr kumimoji="0" lang="en-US" altLang="ja-JP" sz="2800" b="0" i="0" u="none" strike="noStrike" kern="1200" cap="none" spc="0" normalizeH="0" baseline="0" noProof="0" dirty="0">
              <a:ln>
                <a:noFill/>
              </a:ln>
              <a:solidFill>
                <a:prstClr val="black">
                  <a:lumMod val="75000"/>
                  <a:lumOff val="25000"/>
                </a:prstClr>
              </a:solidFill>
              <a:effectLst/>
              <a:uLnTx/>
              <a:uFillTx/>
              <a:latin typeface="HGP創英角ｺﾞｼｯｸUB" panose="020B0900000000000000" pitchFamily="50" charset="-128"/>
              <a:ea typeface="HGP創英角ｺﾞｼｯｸUB" panose="020B0900000000000000" pitchFamily="50" charset="-128"/>
            </a:endParaRPr>
          </a:p>
        </p:txBody>
      </p:sp>
      <p:sp>
        <p:nvSpPr>
          <p:cNvPr id="8" name="四角形: メモ 7">
            <a:extLst>
              <a:ext uri="{FF2B5EF4-FFF2-40B4-BE49-F238E27FC236}">
                <a16:creationId xmlns:a16="http://schemas.microsoft.com/office/drawing/2014/main" id="{F4191695-67A1-4EC3-A306-6EE6BB5AA9E4}"/>
              </a:ext>
            </a:extLst>
          </p:cNvPr>
          <p:cNvSpPr/>
          <p:nvPr/>
        </p:nvSpPr>
        <p:spPr>
          <a:xfrm>
            <a:off x="8971350" y="3906684"/>
            <a:ext cx="2177687" cy="2177687"/>
          </a:xfrm>
          <a:prstGeom prst="foldedCorner">
            <a:avLst/>
          </a:prstGeom>
          <a:solidFill>
            <a:srgbClr val="E89CD8"/>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tIns="216000" rtlCol="0" anchor="ctr"/>
          <a:lstStyle/>
          <a:p>
            <a:pPr marL="0" marR="0" lvl="0" indent="0" algn="ctr" defTabSz="457200" rtl="0" eaLnBrk="1" fontAlgn="auto" latinLnBrk="0" hangingPunct="1">
              <a:lnSpc>
                <a:spcPct val="130000"/>
              </a:lnSpc>
              <a:spcBef>
                <a:spcPts val="0"/>
              </a:spcBef>
              <a:spcAft>
                <a:spcPts val="0"/>
              </a:spcAft>
              <a:buClrTx/>
              <a:buSzTx/>
              <a:buFontTx/>
              <a:buNone/>
              <a:tabLst/>
              <a:defRPr/>
            </a:pPr>
            <a:r>
              <a:rPr kumimoji="0" lang="ja-JP" altLang="en-US" sz="2800" b="0" i="0" u="none" strike="noStrike" kern="1200" cap="none" spc="0" normalizeH="0" baseline="0" noProof="0">
                <a:ln>
                  <a:noFill/>
                </a:ln>
                <a:solidFill>
                  <a:prstClr val="black">
                    <a:lumMod val="75000"/>
                    <a:lumOff val="25000"/>
                  </a:prstClr>
                </a:solidFill>
                <a:effectLst/>
                <a:uLnTx/>
                <a:uFillTx/>
                <a:latin typeface="HGP創英角ｺﾞｼｯｸUB" panose="020B0900000000000000" pitchFamily="50" charset="-128"/>
                <a:ea typeface="HGP創英角ｺﾞｼｯｸUB" panose="020B0900000000000000" pitchFamily="50" charset="-128"/>
              </a:rPr>
              <a:t>炊き出し</a:t>
            </a:r>
            <a:endParaRPr kumimoji="0" lang="en-US" altLang="ja-JP" sz="2800" b="0" i="0" u="none" strike="noStrike" kern="1200" cap="none" spc="0" normalizeH="0" baseline="0" noProof="0">
              <a:ln>
                <a:noFill/>
              </a:ln>
              <a:solidFill>
                <a:prstClr val="black">
                  <a:lumMod val="75000"/>
                  <a:lumOff val="25000"/>
                </a:prstClr>
              </a:solidFill>
              <a:effectLst/>
              <a:uLnTx/>
              <a:uFillTx/>
              <a:latin typeface="HGP創英角ｺﾞｼｯｸUB" panose="020B0900000000000000" pitchFamily="50" charset="-128"/>
              <a:ea typeface="HGP創英角ｺﾞｼｯｸUB" panose="020B0900000000000000" pitchFamily="50" charset="-128"/>
            </a:endParaRPr>
          </a:p>
        </p:txBody>
      </p:sp>
      <p:sp>
        <p:nvSpPr>
          <p:cNvPr id="7" name="四角形: 角を丸くする 17">
            <a:extLst>
              <a:ext uri="{FF2B5EF4-FFF2-40B4-BE49-F238E27FC236}">
                <a16:creationId xmlns:a16="http://schemas.microsoft.com/office/drawing/2014/main" id="{FBCE3B7A-CC53-4BB1-AE97-8C2A44CFBF64}"/>
              </a:ext>
            </a:extLst>
          </p:cNvPr>
          <p:cNvSpPr/>
          <p:nvPr/>
        </p:nvSpPr>
        <p:spPr>
          <a:xfrm>
            <a:off x="6520970" y="3165619"/>
            <a:ext cx="5054787" cy="789613"/>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36000" bIns="72000" rtlCol="0" anchor="ctr"/>
          <a:lstStyle/>
          <a:p>
            <a:pPr marL="0" marR="0" lvl="0" indent="0" algn="just" defTabSz="457200" rtl="0" eaLnBrk="1" fontAlgn="auto" latinLnBrk="0" hangingPunct="1">
              <a:lnSpc>
                <a:spcPct val="100000"/>
              </a:lnSpc>
              <a:spcBef>
                <a:spcPts val="0"/>
              </a:spcBef>
              <a:spcAft>
                <a:spcPts val="600"/>
              </a:spcAft>
              <a:buClrTx/>
              <a:buSzTx/>
              <a:buFontTx/>
              <a:buNone/>
              <a:tabLst/>
              <a:defRPr/>
            </a:pPr>
            <a:r>
              <a:rPr kumimoji="0" lang="ja-JP" altLang="en-US" sz="2800" b="0" i="0" u="none" strike="noStrike" kern="1200" cap="none" spc="0" normalizeH="0" baseline="0" noProof="0" dirty="0">
                <a:ln>
                  <a:noFill/>
                </a:ln>
                <a:solidFill>
                  <a:prstClr val="black">
                    <a:lumMod val="75000"/>
                    <a:lumOff val="25000"/>
                  </a:prstClr>
                </a:solidFill>
                <a:effectLst/>
                <a:uLnTx/>
                <a:uFillTx/>
                <a:latin typeface="HGPｺﾞｼｯｸE" panose="020B0900000000000000" pitchFamily="50" charset="-128"/>
                <a:ea typeface="HGPｺﾞｼｯｸE" panose="020B0900000000000000" pitchFamily="50" charset="-128"/>
                <a:cs typeface="+mn-cs"/>
              </a:rPr>
              <a:t>「平常時」　　　</a:t>
            </a:r>
            <a:r>
              <a:rPr kumimoji="0" lang="ja-JP" altLang="en-US" sz="2800" b="0" i="0" u="none" strike="noStrike" kern="1200" cap="none" spc="0" normalizeH="0" baseline="0" noProof="0" dirty="0" smtClean="0">
                <a:ln>
                  <a:noFill/>
                </a:ln>
                <a:solidFill>
                  <a:prstClr val="black">
                    <a:lumMod val="75000"/>
                    <a:lumOff val="25000"/>
                  </a:prstClr>
                </a:solidFill>
                <a:effectLst/>
                <a:uLnTx/>
                <a:uFillTx/>
                <a:latin typeface="HGPｺﾞｼｯｸE" panose="020B0900000000000000" pitchFamily="50" charset="-128"/>
                <a:ea typeface="HGPｺﾞｼｯｸE" panose="020B0900000000000000" pitchFamily="50" charset="-128"/>
                <a:cs typeface="+mn-cs"/>
              </a:rPr>
              <a:t> </a:t>
            </a:r>
            <a:r>
              <a:rPr kumimoji="0" lang="ja-JP" altLang="en-US" sz="2800" b="0" i="0" u="none" strike="noStrike" kern="1200" cap="none" spc="0" normalizeH="0" baseline="0" noProof="0" dirty="0">
                <a:ln>
                  <a:noFill/>
                </a:ln>
                <a:solidFill>
                  <a:prstClr val="black">
                    <a:lumMod val="75000"/>
                    <a:lumOff val="25000"/>
                  </a:prstClr>
                </a:solidFill>
                <a:effectLst/>
                <a:uLnTx/>
                <a:uFillTx/>
                <a:latin typeface="HGPｺﾞｼｯｸE" panose="020B0900000000000000" pitchFamily="50" charset="-128"/>
                <a:ea typeface="HGPｺﾞｼｯｸE" panose="020B0900000000000000" pitchFamily="50" charset="-128"/>
                <a:cs typeface="+mn-cs"/>
              </a:rPr>
              <a:t>　　「災害時」</a:t>
            </a:r>
            <a:endParaRPr kumimoji="0" lang="en-US" altLang="ja-JP" sz="2800" b="0" i="0" u="none" strike="noStrike" kern="1200" cap="none" spc="0" normalizeH="0" baseline="0" noProof="0" dirty="0">
              <a:ln>
                <a:noFill/>
              </a:ln>
              <a:solidFill>
                <a:prstClr val="black">
                  <a:lumMod val="75000"/>
                  <a:lumOff val="25000"/>
                </a:prstClr>
              </a:solidFill>
              <a:effectLst/>
              <a:uLnTx/>
              <a:uFillTx/>
              <a:latin typeface="HGPｺﾞｼｯｸE" panose="020B0900000000000000" pitchFamily="50" charset="-128"/>
              <a:ea typeface="HGPｺﾞｼｯｸE" panose="020B0900000000000000" pitchFamily="50" charset="-128"/>
              <a:cs typeface="+mn-cs"/>
            </a:endParaRPr>
          </a:p>
        </p:txBody>
      </p:sp>
      <p:sp>
        <p:nvSpPr>
          <p:cNvPr id="9" name="タイトル 3">
            <a:extLst>
              <a:ext uri="{FF2B5EF4-FFF2-40B4-BE49-F238E27FC236}">
                <a16:creationId xmlns:a16="http://schemas.microsoft.com/office/drawing/2014/main" id="{A0D2E583-5C72-42BC-86AF-A5C869AF65FC}"/>
              </a:ext>
            </a:extLst>
          </p:cNvPr>
          <p:cNvSpPr txBox="1">
            <a:spLocks/>
          </p:cNvSpPr>
          <p:nvPr/>
        </p:nvSpPr>
        <p:spPr>
          <a:xfrm>
            <a:off x="2543909" y="137624"/>
            <a:ext cx="7112977" cy="610276"/>
          </a:xfrm>
          <a:prstGeom prst="rect">
            <a:avLst/>
          </a:prstGeom>
        </p:spPr>
        <p:txBody>
          <a:bodyPr anchor="ctr" anchorCtr="0">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2800" dirty="0">
                <a:solidFill>
                  <a:schemeClr val="tx1">
                    <a:lumMod val="75000"/>
                    <a:lumOff val="25000"/>
                  </a:schemeClr>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仲間を増やす</a:t>
            </a:r>
          </a:p>
        </p:txBody>
      </p:sp>
      <p:sp>
        <p:nvSpPr>
          <p:cNvPr id="10" name="四角形: 角を丸くする 23">
            <a:extLst>
              <a:ext uri="{FF2B5EF4-FFF2-40B4-BE49-F238E27FC236}">
                <a16:creationId xmlns:a16="http://schemas.microsoft.com/office/drawing/2014/main" id="{C9C67DC6-B8E1-4AAA-AA00-40B1DA781B5F}"/>
              </a:ext>
            </a:extLst>
          </p:cNvPr>
          <p:cNvSpPr/>
          <p:nvPr/>
        </p:nvSpPr>
        <p:spPr>
          <a:xfrm>
            <a:off x="949145" y="1277509"/>
            <a:ext cx="4522015" cy="3126851"/>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36000" bIns="72000" rtlCol="0" anchor="t" anchorCtr="0"/>
          <a:lstStyle/>
          <a:p>
            <a:pPr algn="just">
              <a:lnSpc>
                <a:spcPct val="150000"/>
              </a:lnSpc>
              <a:spcAft>
                <a:spcPts val="600"/>
              </a:spcAft>
            </a:pPr>
            <a:r>
              <a:rPr lang="ja-JP" altLang="en-US" sz="2300" dirty="0" smtClean="0">
                <a:solidFill>
                  <a:srgbClr val="35A16B"/>
                </a:solidFill>
                <a:latin typeface="HGPｺﾞｼｯｸE" panose="020B0900000000000000" pitchFamily="50" charset="-128"/>
                <a:ea typeface="HGPｺﾞｼｯｸE" panose="020B0900000000000000" pitchFamily="50" charset="-128"/>
              </a:rPr>
              <a:t>［個人検討</a:t>
            </a:r>
            <a:r>
              <a:rPr lang="ja-JP" altLang="en-US" sz="2300" dirty="0">
                <a:solidFill>
                  <a:srgbClr val="35A16B"/>
                </a:solidFill>
                <a:latin typeface="HGPｺﾞｼｯｸE" panose="020B0900000000000000" pitchFamily="50" charset="-128"/>
                <a:ea typeface="HGPｺﾞｼｯｸE" panose="020B0900000000000000" pitchFamily="50" charset="-128"/>
              </a:rPr>
              <a:t>］</a:t>
            </a:r>
            <a:r>
              <a:rPr lang="ja-JP" altLang="en-US" sz="2300" dirty="0" smtClean="0">
                <a:solidFill>
                  <a:srgbClr val="35A16B"/>
                </a:solidFill>
                <a:latin typeface="HGPｺﾞｼｯｸE" panose="020B0900000000000000" pitchFamily="50" charset="-128"/>
                <a:ea typeface="HGPｺﾞｼｯｸE" panose="020B0900000000000000" pitchFamily="50" charset="-128"/>
              </a:rPr>
              <a:t>　</a:t>
            </a:r>
            <a:r>
              <a:rPr lang="en-US" altLang="ja-JP" sz="2300" dirty="0" smtClean="0">
                <a:solidFill>
                  <a:srgbClr val="35A16B"/>
                </a:solidFill>
                <a:latin typeface="HGPｺﾞｼｯｸE" panose="020B0900000000000000" pitchFamily="50" charset="-128"/>
                <a:ea typeface="HGPｺﾞｼｯｸE" panose="020B0900000000000000" pitchFamily="50" charset="-128"/>
              </a:rPr>
              <a:t>※</a:t>
            </a:r>
            <a:r>
              <a:rPr lang="ja-JP" altLang="en-US" sz="2300" dirty="0" smtClean="0">
                <a:solidFill>
                  <a:srgbClr val="35A16B"/>
                </a:solidFill>
                <a:latin typeface="HGPｺﾞｼｯｸE" panose="020B0900000000000000" pitchFamily="50" charset="-128"/>
                <a:ea typeface="HGPｺﾞｼｯｸE" panose="020B0900000000000000" pitchFamily="50" charset="-128"/>
              </a:rPr>
              <a:t>３分</a:t>
            </a:r>
            <a:endParaRPr lang="en-US" altLang="ja-JP" sz="2300" dirty="0">
              <a:solidFill>
                <a:srgbClr val="35A16B"/>
              </a:solidFill>
              <a:latin typeface="HGPｺﾞｼｯｸE" panose="020B0900000000000000" pitchFamily="50" charset="-128"/>
              <a:ea typeface="HGPｺﾞｼｯｸE" panose="020B0900000000000000" pitchFamily="50" charset="-128"/>
            </a:endParaRPr>
          </a:p>
          <a:p>
            <a:pPr algn="just">
              <a:lnSpc>
                <a:spcPct val="150000"/>
              </a:lnSpc>
              <a:spcAft>
                <a:spcPts val="600"/>
              </a:spcAft>
            </a:pPr>
            <a:r>
              <a:rPr lang="ja-JP" altLang="en-US" sz="2300" dirty="0">
                <a:solidFill>
                  <a:schemeClr val="tx1">
                    <a:lumMod val="75000"/>
                    <a:lumOff val="25000"/>
                  </a:schemeClr>
                </a:solidFill>
                <a:latin typeface="HGPｺﾞｼｯｸE" panose="020B0900000000000000" pitchFamily="50" charset="-128"/>
                <a:ea typeface="HGPｺﾞｼｯｸE" panose="020B0900000000000000" pitchFamily="50" charset="-128"/>
              </a:rPr>
              <a:t>黄色の付せん紙に書き出した地域の人が、「平常時」「災害時」にどんな防災の取組みができるか考え、青色（平常時）と赤色（災害時）の付せん紙に書き出してみましょう</a:t>
            </a:r>
          </a:p>
        </p:txBody>
      </p:sp>
      <p:sp>
        <p:nvSpPr>
          <p:cNvPr id="11" name="スライド番号プレースホルダー 3">
            <a:extLst>
              <a:ext uri="{FF2B5EF4-FFF2-40B4-BE49-F238E27FC236}">
                <a16:creationId xmlns:a16="http://schemas.microsoft.com/office/drawing/2014/main" id="{97E8019D-5A5E-43AA-B3BB-6CD89776671C}"/>
              </a:ext>
            </a:extLst>
          </p:cNvPr>
          <p:cNvSpPr txBox="1">
            <a:spLocks/>
          </p:cNvSpPr>
          <p:nvPr/>
        </p:nvSpPr>
        <p:spPr>
          <a:xfrm>
            <a:off x="9102090" y="631063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dirty="0" smtClean="0"/>
              <a:t>25</a:t>
            </a:r>
            <a:endParaRPr kumimoji="1" lang="ja-JP" altLang="en-US" dirty="0"/>
          </a:p>
        </p:txBody>
      </p:sp>
    </p:spTree>
    <p:extLst>
      <p:ext uri="{BB962C8B-B14F-4D97-AF65-F5344CB8AC3E}">
        <p14:creationId xmlns:p14="http://schemas.microsoft.com/office/powerpoint/2010/main" val="33207954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四角形: 角を丸くする 7">
            <a:extLst>
              <a:ext uri="{FF2B5EF4-FFF2-40B4-BE49-F238E27FC236}">
                <a16:creationId xmlns:a16="http://schemas.microsoft.com/office/drawing/2014/main" id="{06FF8A31-73EB-454C-9907-795EBD4B2C2E}"/>
              </a:ext>
            </a:extLst>
          </p:cNvPr>
          <p:cNvSpPr/>
          <p:nvPr/>
        </p:nvSpPr>
        <p:spPr>
          <a:xfrm>
            <a:off x="5749707" y="2778843"/>
            <a:ext cx="5675019" cy="554058"/>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36000" bIns="72000" rtlCol="0" anchor="ctr"/>
          <a:lstStyle/>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ja-JP" altLang="en-US" sz="2000" b="0" i="0" u="none" strike="noStrike" kern="1200" cap="none" spc="0" normalizeH="0" baseline="0" noProof="0" dirty="0">
                <a:ln>
                  <a:noFill/>
                </a:ln>
                <a:solidFill>
                  <a:prstClr val="black">
                    <a:lumMod val="75000"/>
                    <a:lumOff val="25000"/>
                  </a:prstClr>
                </a:solidFill>
                <a:effectLst/>
                <a:uLnTx/>
                <a:uFillTx/>
                <a:latin typeface="HGPｺﾞｼｯｸE" panose="020B0900000000000000" pitchFamily="50" charset="-128"/>
                <a:ea typeface="HGPｺﾞｼｯｸE" panose="020B0900000000000000" pitchFamily="50" charset="-128"/>
                <a:cs typeface="+mn-cs"/>
              </a:rPr>
              <a:t>模造紙（横）記入例</a:t>
            </a:r>
            <a:endParaRPr kumimoji="0" lang="en-US" altLang="ja-JP" sz="2000" b="0" i="0" u="none" strike="noStrike" kern="1200" cap="none" spc="0" normalizeH="0" baseline="0" noProof="0" dirty="0">
              <a:ln>
                <a:noFill/>
              </a:ln>
              <a:solidFill>
                <a:prstClr val="black">
                  <a:lumMod val="75000"/>
                  <a:lumOff val="25000"/>
                </a:prstClr>
              </a:solidFill>
              <a:effectLst/>
              <a:uLnTx/>
              <a:uFillTx/>
              <a:latin typeface="HGPｺﾞｼｯｸE" panose="020B0900000000000000" pitchFamily="50" charset="-128"/>
              <a:ea typeface="HGPｺﾞｼｯｸE" panose="020B0900000000000000" pitchFamily="50" charset="-128"/>
              <a:cs typeface="+mn-cs"/>
            </a:endParaRPr>
          </a:p>
        </p:txBody>
      </p:sp>
      <p:pic>
        <p:nvPicPr>
          <p:cNvPr id="9" name="図 8" descr="白いバックグラウンドのスクリーンショット&#10;&#10;自動的に生成された説明">
            <a:extLst>
              <a:ext uri="{FF2B5EF4-FFF2-40B4-BE49-F238E27FC236}">
                <a16:creationId xmlns:a16="http://schemas.microsoft.com/office/drawing/2014/main" id="{5D6242AC-4F27-4680-A3D8-932C16819150}"/>
              </a:ext>
            </a:extLst>
          </p:cNvPr>
          <p:cNvPicPr>
            <a:picLocks noChangeAspect="1"/>
          </p:cNvPicPr>
          <p:nvPr/>
        </p:nvPicPr>
        <p:blipFill rotWithShape="1">
          <a:blip r:embed="rId3">
            <a:extLst>
              <a:ext uri="{28A0092B-C50C-407E-A947-70E740481C1C}">
                <a14:useLocalDpi xmlns:a14="http://schemas.microsoft.com/office/drawing/2010/main" val="0"/>
              </a:ext>
            </a:extLst>
          </a:blip>
          <a:srcRect b="14096"/>
          <a:stretch/>
        </p:blipFill>
        <p:spPr>
          <a:xfrm>
            <a:off x="5749707" y="3363382"/>
            <a:ext cx="5675019" cy="2831392"/>
          </a:xfrm>
          <a:prstGeom prst="rect">
            <a:avLst/>
          </a:prstGeom>
        </p:spPr>
      </p:pic>
      <p:sp>
        <p:nvSpPr>
          <p:cNvPr id="10" name="タイトル 3">
            <a:extLst>
              <a:ext uri="{FF2B5EF4-FFF2-40B4-BE49-F238E27FC236}">
                <a16:creationId xmlns:a16="http://schemas.microsoft.com/office/drawing/2014/main" id="{A0D2E583-5C72-42BC-86AF-A5C869AF65FC}"/>
              </a:ext>
            </a:extLst>
          </p:cNvPr>
          <p:cNvSpPr txBox="1">
            <a:spLocks/>
          </p:cNvSpPr>
          <p:nvPr/>
        </p:nvSpPr>
        <p:spPr>
          <a:xfrm>
            <a:off x="2543909" y="137624"/>
            <a:ext cx="7112977" cy="610276"/>
          </a:xfrm>
          <a:prstGeom prst="rect">
            <a:avLst/>
          </a:prstGeom>
        </p:spPr>
        <p:txBody>
          <a:bodyPr anchor="ctr" anchorCtr="0">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2800" dirty="0">
                <a:solidFill>
                  <a:schemeClr val="tx1">
                    <a:lumMod val="75000"/>
                    <a:lumOff val="25000"/>
                  </a:schemeClr>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仲間を増やす</a:t>
            </a:r>
          </a:p>
        </p:txBody>
      </p:sp>
      <p:sp>
        <p:nvSpPr>
          <p:cNvPr id="11" name="四角形: 角を丸くする 23">
            <a:extLst>
              <a:ext uri="{FF2B5EF4-FFF2-40B4-BE49-F238E27FC236}">
                <a16:creationId xmlns:a16="http://schemas.microsoft.com/office/drawing/2014/main" id="{C9C67DC6-B8E1-4AAA-AA00-40B1DA781B5F}"/>
              </a:ext>
            </a:extLst>
          </p:cNvPr>
          <p:cNvSpPr/>
          <p:nvPr/>
        </p:nvSpPr>
        <p:spPr>
          <a:xfrm>
            <a:off x="949144" y="1277510"/>
            <a:ext cx="4445816" cy="262393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36000" bIns="72000" rtlCol="0" anchor="t" anchorCtr="0"/>
          <a:lstStyle/>
          <a:p>
            <a:pPr algn="just">
              <a:lnSpc>
                <a:spcPct val="150000"/>
              </a:lnSpc>
              <a:spcAft>
                <a:spcPts val="600"/>
              </a:spcAft>
            </a:pPr>
            <a:r>
              <a:rPr lang="ja-JP" altLang="en-US" sz="2300" dirty="0" smtClean="0">
                <a:solidFill>
                  <a:srgbClr val="35A16B"/>
                </a:solidFill>
                <a:latin typeface="HGPｺﾞｼｯｸE" panose="020B0900000000000000" pitchFamily="50" charset="-128"/>
                <a:ea typeface="HGPｺﾞｼｯｸE" panose="020B0900000000000000" pitchFamily="50" charset="-128"/>
              </a:rPr>
              <a:t>［グループ内検討準備］　</a:t>
            </a:r>
            <a:r>
              <a:rPr lang="en-US" altLang="ja-JP" sz="2300" dirty="0" smtClean="0">
                <a:solidFill>
                  <a:srgbClr val="35A16B"/>
                </a:solidFill>
                <a:latin typeface="HGPｺﾞｼｯｸE" panose="020B0900000000000000" pitchFamily="50" charset="-128"/>
                <a:ea typeface="HGPｺﾞｼｯｸE" panose="020B0900000000000000" pitchFamily="50" charset="-128"/>
              </a:rPr>
              <a:t>※</a:t>
            </a:r>
            <a:r>
              <a:rPr lang="ja-JP" altLang="en-US" sz="2300" dirty="0" smtClean="0">
                <a:solidFill>
                  <a:srgbClr val="35A16B"/>
                </a:solidFill>
                <a:latin typeface="HGPｺﾞｼｯｸE" panose="020B0900000000000000" pitchFamily="50" charset="-128"/>
                <a:ea typeface="HGPｺﾞｼｯｸE" panose="020B0900000000000000" pitchFamily="50" charset="-128"/>
              </a:rPr>
              <a:t>１分</a:t>
            </a:r>
            <a:endParaRPr lang="en-US" altLang="ja-JP" sz="2300" dirty="0">
              <a:solidFill>
                <a:srgbClr val="35A16B"/>
              </a:solidFill>
              <a:latin typeface="HGPｺﾞｼｯｸE" panose="020B0900000000000000" pitchFamily="50" charset="-128"/>
              <a:ea typeface="HGPｺﾞｼｯｸE" panose="020B0900000000000000" pitchFamily="50" charset="-128"/>
            </a:endParaRPr>
          </a:p>
          <a:p>
            <a:pPr algn="just">
              <a:lnSpc>
                <a:spcPct val="150000"/>
              </a:lnSpc>
              <a:spcAft>
                <a:spcPts val="600"/>
              </a:spcAft>
            </a:pPr>
            <a:r>
              <a:rPr lang="ja-JP" altLang="en-US" sz="2300" dirty="0">
                <a:solidFill>
                  <a:schemeClr val="tx1">
                    <a:lumMod val="75000"/>
                    <a:lumOff val="25000"/>
                  </a:schemeClr>
                </a:solidFill>
                <a:latin typeface="HGPｺﾞｼｯｸE" panose="020B0900000000000000" pitchFamily="50" charset="-128"/>
                <a:ea typeface="HGPｺﾞｼｯｸE" panose="020B0900000000000000" pitchFamily="50" charset="-128"/>
              </a:rPr>
              <a:t>模造紙に、マジックで「地域にいる人」「平常時」「災害時」</a:t>
            </a:r>
            <a:r>
              <a:rPr lang="ja-JP" altLang="en-US" sz="2300" dirty="0" smtClean="0">
                <a:solidFill>
                  <a:schemeClr val="tx1">
                    <a:lumMod val="75000"/>
                    <a:lumOff val="25000"/>
                  </a:schemeClr>
                </a:solidFill>
                <a:latin typeface="HGPｺﾞｼｯｸE" panose="020B0900000000000000" pitchFamily="50" charset="-128"/>
                <a:ea typeface="HGPｺﾞｼｯｸE" panose="020B0900000000000000" pitchFamily="50" charset="-128"/>
              </a:rPr>
              <a:t>と</a:t>
            </a:r>
            <a:r>
              <a:rPr lang="ja-JP" altLang="en-US" sz="2300" dirty="0">
                <a:solidFill>
                  <a:schemeClr val="tx1">
                    <a:lumMod val="75000"/>
                    <a:lumOff val="25000"/>
                  </a:schemeClr>
                </a:solidFill>
                <a:latin typeface="HGPｺﾞｼｯｸE" panose="020B0900000000000000" pitchFamily="50" charset="-128"/>
                <a:ea typeface="HGPｺﾞｼｯｸE" panose="020B0900000000000000" pitchFamily="50" charset="-128"/>
              </a:rPr>
              <a:t>右</a:t>
            </a:r>
            <a:r>
              <a:rPr lang="ja-JP" altLang="en-US" sz="2300" dirty="0" smtClean="0">
                <a:solidFill>
                  <a:schemeClr val="tx1">
                    <a:lumMod val="75000"/>
                    <a:lumOff val="25000"/>
                  </a:schemeClr>
                </a:solidFill>
                <a:latin typeface="HGPｺﾞｼｯｸE" panose="020B0900000000000000" pitchFamily="50" charset="-128"/>
                <a:ea typeface="HGPｺﾞｼｯｸE" panose="020B0900000000000000" pitchFamily="50" charset="-128"/>
              </a:rPr>
              <a:t>の</a:t>
            </a:r>
            <a:r>
              <a:rPr lang="ja-JP" altLang="en-US" sz="2300" dirty="0">
                <a:solidFill>
                  <a:schemeClr val="tx1">
                    <a:lumMod val="75000"/>
                    <a:lumOff val="25000"/>
                  </a:schemeClr>
                </a:solidFill>
                <a:latin typeface="HGPｺﾞｼｯｸE" panose="020B0900000000000000" pitchFamily="50" charset="-128"/>
                <a:ea typeface="HGPｺﾞｼｯｸE" panose="020B0900000000000000" pitchFamily="50" charset="-128"/>
              </a:rPr>
              <a:t>例のように書きます</a:t>
            </a:r>
          </a:p>
        </p:txBody>
      </p:sp>
      <p:sp>
        <p:nvSpPr>
          <p:cNvPr id="7" name="スライド番号プレースホルダー 3">
            <a:extLst>
              <a:ext uri="{FF2B5EF4-FFF2-40B4-BE49-F238E27FC236}">
                <a16:creationId xmlns:a16="http://schemas.microsoft.com/office/drawing/2014/main" id="{97E8019D-5A5E-43AA-B3BB-6CD89776671C}"/>
              </a:ext>
            </a:extLst>
          </p:cNvPr>
          <p:cNvSpPr txBox="1">
            <a:spLocks/>
          </p:cNvSpPr>
          <p:nvPr/>
        </p:nvSpPr>
        <p:spPr>
          <a:xfrm>
            <a:off x="9102090" y="631063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dirty="0" smtClean="0"/>
              <a:t>26</a:t>
            </a:r>
            <a:endParaRPr kumimoji="1" lang="ja-JP" altLang="en-US" dirty="0"/>
          </a:p>
        </p:txBody>
      </p:sp>
    </p:spTree>
    <p:extLst>
      <p:ext uri="{BB962C8B-B14F-4D97-AF65-F5344CB8AC3E}">
        <p14:creationId xmlns:p14="http://schemas.microsoft.com/office/powerpoint/2010/main" val="6682984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65808B6-26C7-45D9-BA0B-9AB91975D867}"/>
              </a:ext>
            </a:extLst>
          </p:cNvPr>
          <p:cNvSpPr>
            <a:spLocks noGrp="1"/>
          </p:cNvSpPr>
          <p:nvPr>
            <p:ph type="title"/>
          </p:nvPr>
        </p:nvSpPr>
        <p:spPr>
          <a:xfrm>
            <a:off x="0" y="-2697"/>
            <a:ext cx="12192000" cy="684000"/>
          </a:xfrm>
          <a:solidFill>
            <a:srgbClr val="35A16B"/>
          </a:solidFill>
        </p:spPr>
        <p:txBody>
          <a:bodyPr lIns="216000" tIns="0" rIns="216000" bIns="0"/>
          <a:lstStyle/>
          <a:p>
            <a:r>
              <a:rPr kumimoji="1" lang="ja-JP" altLang="en-US" sz="2800" b="0" dirty="0"/>
              <a:t>学習目標と内容</a:t>
            </a:r>
          </a:p>
        </p:txBody>
      </p:sp>
      <p:sp>
        <p:nvSpPr>
          <p:cNvPr id="3" name="コンテンツ プレースホルダー 2">
            <a:extLst>
              <a:ext uri="{FF2B5EF4-FFF2-40B4-BE49-F238E27FC236}">
                <a16:creationId xmlns:a16="http://schemas.microsoft.com/office/drawing/2014/main" id="{6AEDB143-3FCB-4E29-8C76-4BD03323FBDB}"/>
              </a:ext>
            </a:extLst>
          </p:cNvPr>
          <p:cNvSpPr>
            <a:spLocks noGrp="1"/>
          </p:cNvSpPr>
          <p:nvPr>
            <p:ph idx="1"/>
          </p:nvPr>
        </p:nvSpPr>
        <p:spPr>
          <a:xfrm>
            <a:off x="1075174" y="1297746"/>
            <a:ext cx="1748413" cy="1097678"/>
          </a:xfrm>
          <a:ln w="25400">
            <a:solidFill>
              <a:srgbClr val="35A16B"/>
            </a:solidFill>
          </a:ln>
        </p:spPr>
        <p:txBody>
          <a:bodyPr lIns="36000" tIns="0" rIns="36000" bIns="0" anchor="ctr" anchorCtr="0">
            <a:noAutofit/>
          </a:bodyPr>
          <a:lstStyle/>
          <a:p>
            <a:pPr marL="0" indent="0" algn="ctr">
              <a:lnSpc>
                <a:spcPct val="100000"/>
              </a:lnSpc>
              <a:buNone/>
            </a:pPr>
            <a:r>
              <a:rPr kumimoji="1" lang="ja-JP" altLang="en-US" sz="2400" dirty="0" smtClean="0">
                <a:solidFill>
                  <a:srgbClr val="35A16B"/>
                </a:solidFill>
              </a:rPr>
              <a:t>学習目標</a:t>
            </a:r>
          </a:p>
        </p:txBody>
      </p:sp>
      <p:sp>
        <p:nvSpPr>
          <p:cNvPr id="7" name="テキスト ボックス 6">
            <a:extLst>
              <a:ext uri="{FF2B5EF4-FFF2-40B4-BE49-F238E27FC236}">
                <a16:creationId xmlns:a16="http://schemas.microsoft.com/office/drawing/2014/main" id="{09A349B5-D88D-4943-9188-825BB2B3CB56}"/>
              </a:ext>
            </a:extLst>
          </p:cNvPr>
          <p:cNvSpPr txBox="1"/>
          <p:nvPr/>
        </p:nvSpPr>
        <p:spPr>
          <a:xfrm>
            <a:off x="3104942" y="1262228"/>
            <a:ext cx="8041478" cy="1133195"/>
          </a:xfrm>
          <a:prstGeom prst="rect">
            <a:avLst/>
          </a:prstGeom>
          <a:noFill/>
        </p:spPr>
        <p:txBody>
          <a:bodyPr wrap="square" rtlCol="0">
            <a:spAutoFit/>
          </a:bodyPr>
          <a:lstStyle/>
          <a:p>
            <a:pPr lvl="0">
              <a:lnSpc>
                <a:spcPct val="130000"/>
              </a:lnSpc>
              <a:spcAft>
                <a:spcPts val="3600"/>
              </a:spcAft>
            </a:pPr>
            <a:r>
              <a:rPr kumimoji="1" lang="ja-JP" altLang="en-US" sz="2800" dirty="0">
                <a:solidFill>
                  <a:srgbClr val="404040"/>
                </a:solidFill>
                <a:latin typeface="HGP創英角ｺﾞｼｯｸUB" panose="020B0900000000000000" pitchFamily="50" charset="-128"/>
                <a:ea typeface="HGP創英角ｺﾞｼｯｸUB" panose="020B0900000000000000" pitchFamily="50" charset="-128"/>
              </a:rPr>
              <a:t>地域で自主防災活動に取り組む際に、リーダーとして最低限必要と考えられる知識を身に</a:t>
            </a:r>
            <a:r>
              <a:rPr kumimoji="1" lang="ja-JP" altLang="en-US" sz="2800" dirty="0" smtClean="0">
                <a:solidFill>
                  <a:srgbClr val="404040"/>
                </a:solidFill>
                <a:latin typeface="HGP創英角ｺﾞｼｯｸUB" panose="020B0900000000000000" pitchFamily="50" charset="-128"/>
                <a:ea typeface="HGP創英角ｺﾞｼｯｸUB" panose="020B0900000000000000" pitchFamily="50" charset="-128"/>
              </a:rPr>
              <a:t>つけ</a:t>
            </a:r>
            <a:r>
              <a:rPr kumimoji="1" lang="ja-JP" altLang="en-US" sz="2800" b="0" i="0" u="none" strike="noStrike" kern="1200" cap="none" spc="0" normalizeH="0" baseline="0" noProof="0" dirty="0" smtClean="0">
                <a:ln>
                  <a:noFill/>
                </a:ln>
                <a:solidFill>
                  <a:srgbClr val="404040"/>
                </a:solidFill>
                <a:effectLst/>
                <a:uLnTx/>
                <a:uFillTx/>
                <a:latin typeface="HGP創英角ｺﾞｼｯｸUB" panose="020B0900000000000000" pitchFamily="50" charset="-128"/>
                <a:ea typeface="HGP創英角ｺﾞｼｯｸUB" panose="020B0900000000000000" pitchFamily="50" charset="-128"/>
              </a:rPr>
              <a:t>る</a:t>
            </a:r>
            <a:endParaRPr kumimoji="1" lang="ja-JP" altLang="en-US" sz="2800" b="0" i="0" u="none" strike="noStrike" kern="1200" cap="none" spc="0" normalizeH="0" baseline="0" noProof="0" dirty="0">
              <a:ln>
                <a:noFill/>
              </a:ln>
              <a:solidFill>
                <a:srgbClr val="404040"/>
              </a:solidFill>
              <a:effectLst/>
              <a:uLnTx/>
              <a:uFillTx/>
              <a:latin typeface="HGP創英角ｺﾞｼｯｸUB" panose="020B0900000000000000" pitchFamily="50" charset="-128"/>
              <a:ea typeface="HGP創英角ｺﾞｼｯｸUB" panose="020B0900000000000000" pitchFamily="50" charset="-128"/>
            </a:endParaRPr>
          </a:p>
        </p:txBody>
      </p:sp>
      <p:sp>
        <p:nvSpPr>
          <p:cNvPr id="9" name="正方形/長方形 8">
            <a:extLst>
              <a:ext uri="{FF2B5EF4-FFF2-40B4-BE49-F238E27FC236}">
                <a16:creationId xmlns:a16="http://schemas.microsoft.com/office/drawing/2014/main" id="{104B1802-FF1D-420E-8F49-CF8ECD1C94D3}"/>
              </a:ext>
            </a:extLst>
          </p:cNvPr>
          <p:cNvSpPr/>
          <p:nvPr/>
        </p:nvSpPr>
        <p:spPr>
          <a:xfrm>
            <a:off x="1075174" y="2919266"/>
            <a:ext cx="10071246" cy="3375468"/>
          </a:xfrm>
          <a:prstGeom prst="rect">
            <a:avLst/>
          </a:prstGeom>
          <a:noFill/>
          <a:ln w="31750">
            <a:solidFill>
              <a:srgbClr val="35A16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432000" rtlCol="0" anchor="ctr"/>
          <a:lstStyle/>
          <a:p>
            <a:pPr marL="0" marR="0" lvl="1" indent="0" algn="l" defTabSz="457200" rtl="0" eaLnBrk="1" fontAlgn="auto" latinLnBrk="0" hangingPunct="1">
              <a:lnSpc>
                <a:spcPct val="150000"/>
              </a:lnSpc>
              <a:spcBef>
                <a:spcPts val="0"/>
              </a:spcBef>
              <a:spcAft>
                <a:spcPts val="0"/>
              </a:spcAft>
              <a:buClrTx/>
              <a:buSzTx/>
              <a:buFontTx/>
              <a:buNone/>
              <a:tabLst/>
              <a:defRPr/>
            </a:pPr>
            <a:r>
              <a:rPr kumimoji="1" lang="ja-JP" altLang="en-US" sz="2500" b="0" i="0" u="none" strike="noStrike" kern="1200" cap="none" spc="0" normalizeH="0" baseline="0" noProof="0" dirty="0" smtClean="0">
                <a:ln>
                  <a:noFill/>
                </a:ln>
                <a:solidFill>
                  <a:srgbClr val="35A16B"/>
                </a:solidFill>
                <a:effectLst/>
                <a:uLnTx/>
                <a:uFillTx/>
                <a:latin typeface="HGPｺﾞｼｯｸE" panose="020B0900000000000000" pitchFamily="50" charset="-128"/>
                <a:ea typeface="HGPｺﾞｼｯｸE" panose="020B0900000000000000" pitchFamily="50" charset="-128"/>
                <a:cs typeface="+mn-cs"/>
              </a:rPr>
              <a:t>［目次］</a:t>
            </a:r>
            <a:endParaRPr kumimoji="1" lang="en-US" altLang="ja-JP" sz="2500" b="0" i="0" u="none" strike="noStrike" kern="1200" cap="none" spc="0" normalizeH="0" baseline="0" noProof="0" dirty="0">
              <a:ln>
                <a:noFill/>
              </a:ln>
              <a:solidFill>
                <a:srgbClr val="35A16B"/>
              </a:solidFill>
              <a:effectLst/>
              <a:uLnTx/>
              <a:uFillTx/>
              <a:latin typeface="HGPｺﾞｼｯｸE" panose="020B0900000000000000" pitchFamily="50" charset="-128"/>
              <a:ea typeface="HGPｺﾞｼｯｸE" panose="020B0900000000000000" pitchFamily="50" charset="-128"/>
              <a:cs typeface="+mn-cs"/>
            </a:endParaRPr>
          </a:p>
          <a:p>
            <a:pPr marL="514350" lvl="1" indent="-514350">
              <a:lnSpc>
                <a:spcPct val="150000"/>
              </a:lnSpc>
              <a:buFont typeface="Wingdings" panose="05000000000000000000" pitchFamily="2" charset="2"/>
              <a:buChar char="l"/>
            </a:pPr>
            <a:r>
              <a:rPr kumimoji="1" lang="ja-JP" altLang="en-US" sz="2500" dirty="0">
                <a:solidFill>
                  <a:srgbClr val="35A16B"/>
                </a:solidFill>
                <a:latin typeface="HGPｺﾞｼｯｸE" panose="020B0900000000000000" pitchFamily="50" charset="-128"/>
                <a:ea typeface="HGPｺﾞｼｯｸE" panose="020B0900000000000000" pitchFamily="50" charset="-128"/>
              </a:rPr>
              <a:t>わがまち（地域）の地区防災</a:t>
            </a:r>
            <a:r>
              <a:rPr kumimoji="1" lang="ja-JP" altLang="en-US" sz="2500" dirty="0" smtClean="0">
                <a:solidFill>
                  <a:srgbClr val="35A16B"/>
                </a:solidFill>
                <a:latin typeface="HGPｺﾞｼｯｸE" panose="020B0900000000000000" pitchFamily="50" charset="-128"/>
                <a:ea typeface="HGPｺﾞｼｯｸE" panose="020B0900000000000000" pitchFamily="50" charset="-128"/>
              </a:rPr>
              <a:t>計画 </a:t>
            </a:r>
            <a:r>
              <a:rPr kumimoji="1" lang="en-US" altLang="ja-JP" sz="2500" dirty="0" smtClean="0">
                <a:solidFill>
                  <a:srgbClr val="35A16B"/>
                </a:solidFill>
                <a:latin typeface="HGPｺﾞｼｯｸE" panose="020B0900000000000000" pitchFamily="50" charset="-128"/>
                <a:ea typeface="HGPｺﾞｼｯｸE" panose="020B0900000000000000" pitchFamily="50" charset="-128"/>
              </a:rPr>
              <a:t>…………………… P</a:t>
            </a:r>
            <a:r>
              <a:rPr kumimoji="1" lang="en-US" altLang="ja-JP" sz="2500" dirty="0">
                <a:solidFill>
                  <a:srgbClr val="35A16B"/>
                </a:solidFill>
                <a:latin typeface="HGPｺﾞｼｯｸE" panose="020B0900000000000000" pitchFamily="50" charset="-128"/>
                <a:ea typeface="HGPｺﾞｼｯｸE" panose="020B0900000000000000" pitchFamily="50" charset="-128"/>
              </a:rPr>
              <a:t>. 1</a:t>
            </a:r>
            <a:r>
              <a:rPr kumimoji="1" lang="ja-JP" altLang="en-US" sz="2500" dirty="0" smtClean="0">
                <a:solidFill>
                  <a:srgbClr val="35A16B"/>
                </a:solidFill>
                <a:latin typeface="HGPｺﾞｼｯｸE" panose="020B0900000000000000" pitchFamily="50" charset="-128"/>
                <a:ea typeface="HGPｺﾞｼｯｸE" panose="020B0900000000000000" pitchFamily="50" charset="-128"/>
              </a:rPr>
              <a:t>～</a:t>
            </a:r>
            <a:r>
              <a:rPr kumimoji="1" lang="en-US" altLang="ja-JP" sz="2500" dirty="0" smtClean="0">
                <a:solidFill>
                  <a:srgbClr val="35A16B"/>
                </a:solidFill>
                <a:latin typeface="HGPｺﾞｼｯｸE" panose="020B0900000000000000" pitchFamily="50" charset="-128"/>
                <a:ea typeface="HGPｺﾞｼｯｸE" panose="020B0900000000000000" pitchFamily="50" charset="-128"/>
              </a:rPr>
              <a:t>9 </a:t>
            </a:r>
            <a:endParaRPr kumimoji="1" lang="ja-JP" altLang="en-US" sz="2500" dirty="0" smtClean="0">
              <a:solidFill>
                <a:srgbClr val="35A16B"/>
              </a:solidFill>
              <a:latin typeface="HGPｺﾞｼｯｸE" panose="020B0900000000000000" pitchFamily="50" charset="-128"/>
              <a:ea typeface="HGPｺﾞｼｯｸE" panose="020B0900000000000000" pitchFamily="50" charset="-128"/>
            </a:endParaRPr>
          </a:p>
          <a:p>
            <a:pPr marL="514350" lvl="1" indent="-514350">
              <a:lnSpc>
                <a:spcPct val="150000"/>
              </a:lnSpc>
              <a:buFont typeface="Wingdings" panose="05000000000000000000" pitchFamily="2" charset="2"/>
              <a:buChar char="l"/>
            </a:pPr>
            <a:r>
              <a:rPr kumimoji="1" lang="ja-JP" altLang="en-US" sz="2500" dirty="0" smtClean="0">
                <a:solidFill>
                  <a:srgbClr val="35A16B"/>
                </a:solidFill>
                <a:latin typeface="HGPｺﾞｼｯｸE" panose="020B0900000000000000" pitchFamily="50" charset="-128"/>
                <a:ea typeface="HGPｺﾞｼｯｸE" panose="020B0900000000000000" pitchFamily="50" charset="-128"/>
              </a:rPr>
              <a:t>地域の防災リーダーの役割 </a:t>
            </a:r>
            <a:r>
              <a:rPr kumimoji="1" lang="en-US" altLang="ja-JP" sz="2500" dirty="0" smtClean="0">
                <a:solidFill>
                  <a:srgbClr val="35A16B"/>
                </a:solidFill>
                <a:latin typeface="HGPｺﾞｼｯｸE" panose="020B0900000000000000" pitchFamily="50" charset="-128"/>
                <a:ea typeface="HGPｺﾞｼｯｸE" panose="020B0900000000000000" pitchFamily="50" charset="-128"/>
              </a:rPr>
              <a:t>…………………………  P.10</a:t>
            </a:r>
            <a:r>
              <a:rPr kumimoji="1" lang="ja-JP" altLang="en-US" sz="2500" dirty="0" smtClean="0">
                <a:solidFill>
                  <a:srgbClr val="35A16B"/>
                </a:solidFill>
                <a:latin typeface="HGPｺﾞｼｯｸE" panose="020B0900000000000000" pitchFamily="50" charset="-128"/>
                <a:ea typeface="HGPｺﾞｼｯｸE" panose="020B0900000000000000" pitchFamily="50" charset="-128"/>
              </a:rPr>
              <a:t>～</a:t>
            </a:r>
            <a:r>
              <a:rPr kumimoji="1" lang="en-US" altLang="ja-JP" sz="2500" dirty="0" smtClean="0">
                <a:solidFill>
                  <a:srgbClr val="35A16B"/>
                </a:solidFill>
                <a:latin typeface="HGPｺﾞｼｯｸE" panose="020B0900000000000000" pitchFamily="50" charset="-128"/>
                <a:ea typeface="HGPｺﾞｼｯｸE" panose="020B0900000000000000" pitchFamily="50" charset="-128"/>
              </a:rPr>
              <a:t>16</a:t>
            </a:r>
          </a:p>
          <a:p>
            <a:pPr marL="514350" lvl="1" indent="-514350">
              <a:lnSpc>
                <a:spcPct val="150000"/>
              </a:lnSpc>
              <a:buFont typeface="Wingdings" panose="05000000000000000000" pitchFamily="2" charset="2"/>
              <a:buChar char="l"/>
            </a:pPr>
            <a:r>
              <a:rPr kumimoji="1" lang="ja-JP" altLang="en-US" sz="2500" dirty="0" smtClean="0">
                <a:solidFill>
                  <a:srgbClr val="35A16B"/>
                </a:solidFill>
                <a:latin typeface="HGPｺﾞｼｯｸE" panose="020B0900000000000000" pitchFamily="50" charset="-128"/>
                <a:ea typeface="HGPｺﾞｼｯｸE" panose="020B0900000000000000" pitchFamily="50" charset="-128"/>
              </a:rPr>
              <a:t>仲間</a:t>
            </a:r>
            <a:r>
              <a:rPr kumimoji="1" lang="ja-JP" altLang="en-US" sz="2500" dirty="0">
                <a:solidFill>
                  <a:srgbClr val="35A16B"/>
                </a:solidFill>
                <a:latin typeface="HGPｺﾞｼｯｸE" panose="020B0900000000000000" pitchFamily="50" charset="-128"/>
                <a:ea typeface="HGPｺﾞｼｯｸE" panose="020B0900000000000000" pitchFamily="50" charset="-128"/>
              </a:rPr>
              <a:t>を</a:t>
            </a:r>
            <a:r>
              <a:rPr kumimoji="1" lang="ja-JP" altLang="en-US" sz="2500" dirty="0" smtClean="0">
                <a:solidFill>
                  <a:srgbClr val="35A16B"/>
                </a:solidFill>
                <a:latin typeface="HGPｺﾞｼｯｸE" panose="020B0900000000000000" pitchFamily="50" charset="-128"/>
                <a:ea typeface="HGPｺﾞｼｯｸE" panose="020B0900000000000000" pitchFamily="50" charset="-128"/>
              </a:rPr>
              <a:t>増やす </a:t>
            </a:r>
            <a:r>
              <a:rPr kumimoji="1" lang="en-US" altLang="ja-JP" sz="2500" dirty="0" smtClean="0">
                <a:solidFill>
                  <a:srgbClr val="35A16B"/>
                </a:solidFill>
                <a:latin typeface="HGPｺﾞｼｯｸE" panose="020B0900000000000000" pitchFamily="50" charset="-128"/>
                <a:ea typeface="HGPｺﾞｼｯｸE" panose="020B0900000000000000" pitchFamily="50" charset="-128"/>
              </a:rPr>
              <a:t>………………………………………… P.17</a:t>
            </a:r>
            <a:r>
              <a:rPr kumimoji="1" lang="ja-JP" altLang="en-US" sz="2500" dirty="0" smtClean="0">
                <a:solidFill>
                  <a:srgbClr val="35A16B"/>
                </a:solidFill>
                <a:latin typeface="HGPｺﾞｼｯｸE" panose="020B0900000000000000" pitchFamily="50" charset="-128"/>
                <a:ea typeface="HGPｺﾞｼｯｸE" panose="020B0900000000000000" pitchFamily="50" charset="-128"/>
              </a:rPr>
              <a:t>～</a:t>
            </a:r>
            <a:r>
              <a:rPr kumimoji="1" lang="en-US" altLang="ja-JP" sz="2500" dirty="0" smtClean="0">
                <a:solidFill>
                  <a:srgbClr val="35A16B"/>
                </a:solidFill>
                <a:latin typeface="HGPｺﾞｼｯｸE" panose="020B0900000000000000" pitchFamily="50" charset="-128"/>
                <a:ea typeface="HGPｺﾞｼｯｸE" panose="020B0900000000000000" pitchFamily="50" charset="-128"/>
              </a:rPr>
              <a:t>34</a:t>
            </a:r>
            <a:endParaRPr kumimoji="1" lang="en-US" altLang="ja-JP" sz="2500" dirty="0">
              <a:solidFill>
                <a:srgbClr val="35A16B"/>
              </a:solidFill>
              <a:latin typeface="HGPｺﾞｼｯｸE" panose="020B0900000000000000" pitchFamily="50" charset="-128"/>
              <a:ea typeface="HGPｺﾞｼｯｸE" panose="020B0900000000000000" pitchFamily="50" charset="-128"/>
            </a:endParaRPr>
          </a:p>
          <a:p>
            <a:pPr marL="514350" lvl="1" indent="-514350">
              <a:lnSpc>
                <a:spcPct val="150000"/>
              </a:lnSpc>
              <a:buFont typeface="Wingdings" panose="05000000000000000000" pitchFamily="2" charset="2"/>
              <a:buChar char="l"/>
            </a:pPr>
            <a:r>
              <a:rPr kumimoji="1" lang="ja-JP" altLang="en-US" sz="2500" dirty="0" smtClean="0">
                <a:solidFill>
                  <a:srgbClr val="35A16B"/>
                </a:solidFill>
                <a:latin typeface="HGPｺﾞｼｯｸE" panose="020B0900000000000000" pitchFamily="50" charset="-128"/>
                <a:ea typeface="HGPｺﾞｼｯｸE" panose="020B0900000000000000" pitchFamily="50" charset="-128"/>
              </a:rPr>
              <a:t>地域</a:t>
            </a:r>
            <a:r>
              <a:rPr kumimoji="1" lang="ja-JP" altLang="en-US" sz="2500" dirty="0">
                <a:solidFill>
                  <a:srgbClr val="35A16B"/>
                </a:solidFill>
                <a:latin typeface="HGPｺﾞｼｯｸE" panose="020B0900000000000000" pitchFamily="50" charset="-128"/>
                <a:ea typeface="HGPｺﾞｼｯｸE" panose="020B0900000000000000" pitchFamily="50" charset="-128"/>
              </a:rPr>
              <a:t>をとりまく団体等との</a:t>
            </a:r>
            <a:r>
              <a:rPr kumimoji="1" lang="ja-JP" altLang="en-US" sz="2500" dirty="0" smtClean="0">
                <a:solidFill>
                  <a:srgbClr val="35A16B"/>
                </a:solidFill>
                <a:latin typeface="HGPｺﾞｼｯｸE" panose="020B0900000000000000" pitchFamily="50" charset="-128"/>
                <a:ea typeface="HGPｺﾞｼｯｸE" panose="020B0900000000000000" pitchFamily="50" charset="-128"/>
              </a:rPr>
              <a:t>連携 </a:t>
            </a:r>
            <a:r>
              <a:rPr kumimoji="1" lang="en-US" altLang="ja-JP" sz="2500" dirty="0" smtClean="0">
                <a:solidFill>
                  <a:srgbClr val="35A16B"/>
                </a:solidFill>
                <a:latin typeface="HGPｺﾞｼｯｸE" panose="020B0900000000000000" pitchFamily="50" charset="-128"/>
                <a:ea typeface="HGPｺﾞｼｯｸE" panose="020B0900000000000000" pitchFamily="50" charset="-128"/>
              </a:rPr>
              <a:t>……………………… P.35</a:t>
            </a:r>
            <a:r>
              <a:rPr kumimoji="1" lang="ja-JP" altLang="en-US" sz="2500" dirty="0" smtClean="0">
                <a:solidFill>
                  <a:srgbClr val="35A16B"/>
                </a:solidFill>
                <a:latin typeface="HGPｺﾞｼｯｸE" panose="020B0900000000000000" pitchFamily="50" charset="-128"/>
                <a:ea typeface="HGPｺﾞｼｯｸE" panose="020B0900000000000000" pitchFamily="50" charset="-128"/>
              </a:rPr>
              <a:t>～</a:t>
            </a:r>
            <a:r>
              <a:rPr kumimoji="1" lang="en-US" altLang="ja-JP" sz="2500" dirty="0" smtClean="0">
                <a:solidFill>
                  <a:srgbClr val="35A16B"/>
                </a:solidFill>
                <a:latin typeface="HGPｺﾞｼｯｸE" panose="020B0900000000000000" pitchFamily="50" charset="-128"/>
                <a:ea typeface="HGPｺﾞｼｯｸE" panose="020B0900000000000000" pitchFamily="50" charset="-128"/>
              </a:rPr>
              <a:t>42</a:t>
            </a:r>
            <a:endParaRPr kumimoji="1" lang="en-US" altLang="ja-JP" sz="2500" dirty="0">
              <a:solidFill>
                <a:srgbClr val="35A16B"/>
              </a:solidFill>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83628615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descr="備え, 時計, 吊るす, ブラック が含まれている画像&#10;&#10;自動的に生成された説明">
            <a:extLst>
              <a:ext uri="{FF2B5EF4-FFF2-40B4-BE49-F238E27FC236}">
                <a16:creationId xmlns:a16="http://schemas.microsoft.com/office/drawing/2014/main" id="{E4E08D46-09E9-45A5-BF84-D16839D549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21680" y="3101481"/>
            <a:ext cx="5611292" cy="3160946"/>
          </a:xfrm>
          <a:prstGeom prst="rect">
            <a:avLst/>
          </a:prstGeom>
        </p:spPr>
      </p:pic>
      <p:sp>
        <p:nvSpPr>
          <p:cNvPr id="6" name="タイトル 3">
            <a:extLst>
              <a:ext uri="{FF2B5EF4-FFF2-40B4-BE49-F238E27FC236}">
                <a16:creationId xmlns:a16="http://schemas.microsoft.com/office/drawing/2014/main" id="{A0D2E583-5C72-42BC-86AF-A5C869AF65FC}"/>
              </a:ext>
            </a:extLst>
          </p:cNvPr>
          <p:cNvSpPr txBox="1">
            <a:spLocks/>
          </p:cNvSpPr>
          <p:nvPr/>
        </p:nvSpPr>
        <p:spPr>
          <a:xfrm>
            <a:off x="2543909" y="137624"/>
            <a:ext cx="7112977" cy="610276"/>
          </a:xfrm>
          <a:prstGeom prst="rect">
            <a:avLst/>
          </a:prstGeom>
        </p:spPr>
        <p:txBody>
          <a:bodyPr anchor="ctr" anchorCtr="0">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2800" dirty="0">
                <a:solidFill>
                  <a:schemeClr val="tx1">
                    <a:lumMod val="75000"/>
                    <a:lumOff val="25000"/>
                  </a:schemeClr>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仲間を増やす</a:t>
            </a:r>
          </a:p>
        </p:txBody>
      </p:sp>
      <p:sp>
        <p:nvSpPr>
          <p:cNvPr id="8" name="四角形: 角を丸くする 23">
            <a:extLst>
              <a:ext uri="{FF2B5EF4-FFF2-40B4-BE49-F238E27FC236}">
                <a16:creationId xmlns:a16="http://schemas.microsoft.com/office/drawing/2014/main" id="{C9C67DC6-B8E1-4AAA-AA00-40B1DA781B5F}"/>
              </a:ext>
            </a:extLst>
          </p:cNvPr>
          <p:cNvSpPr/>
          <p:nvPr/>
        </p:nvSpPr>
        <p:spPr>
          <a:xfrm>
            <a:off x="949144" y="1206298"/>
            <a:ext cx="4400096" cy="533665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36000" bIns="72000" rtlCol="0" anchor="t" anchorCtr="0"/>
          <a:lstStyle/>
          <a:p>
            <a:pPr algn="just">
              <a:lnSpc>
                <a:spcPct val="130000"/>
              </a:lnSpc>
              <a:spcAft>
                <a:spcPts val="600"/>
              </a:spcAft>
            </a:pPr>
            <a:r>
              <a:rPr lang="ja-JP" altLang="en-US" sz="2300" dirty="0" smtClean="0">
                <a:solidFill>
                  <a:srgbClr val="35A16B"/>
                </a:solidFill>
                <a:latin typeface="HGPｺﾞｼｯｸE" panose="020B0900000000000000" pitchFamily="50" charset="-128"/>
                <a:ea typeface="HGPｺﾞｼｯｸE" panose="020B0900000000000000" pitchFamily="50" charset="-128"/>
              </a:rPr>
              <a:t>［グループ内検討］　</a:t>
            </a:r>
            <a:r>
              <a:rPr lang="en-US" altLang="ja-JP" sz="2300" dirty="0" smtClean="0">
                <a:solidFill>
                  <a:srgbClr val="35A16B"/>
                </a:solidFill>
                <a:latin typeface="HGPｺﾞｼｯｸE" panose="020B0900000000000000" pitchFamily="50" charset="-128"/>
                <a:ea typeface="HGPｺﾞｼｯｸE" panose="020B0900000000000000" pitchFamily="50" charset="-128"/>
              </a:rPr>
              <a:t>※</a:t>
            </a:r>
            <a:r>
              <a:rPr lang="ja-JP" altLang="en-US" sz="2300" dirty="0" smtClean="0">
                <a:solidFill>
                  <a:srgbClr val="35A16B"/>
                </a:solidFill>
                <a:latin typeface="HGPｺﾞｼｯｸE" panose="020B0900000000000000" pitchFamily="50" charset="-128"/>
                <a:ea typeface="HGPｺﾞｼｯｸE" panose="020B0900000000000000" pitchFamily="50" charset="-128"/>
              </a:rPr>
              <a:t>１０分</a:t>
            </a:r>
            <a:endParaRPr lang="en-US" altLang="ja-JP" sz="2300" dirty="0">
              <a:solidFill>
                <a:srgbClr val="35A16B"/>
              </a:solidFill>
              <a:latin typeface="HGPｺﾞｼｯｸE" panose="020B0900000000000000" pitchFamily="50" charset="-128"/>
              <a:ea typeface="HGPｺﾞｼｯｸE" panose="020B0900000000000000" pitchFamily="50" charset="-128"/>
            </a:endParaRPr>
          </a:p>
          <a:p>
            <a:pPr marL="457200" indent="-457200" algn="just">
              <a:lnSpc>
                <a:spcPct val="130000"/>
              </a:lnSpc>
              <a:spcAft>
                <a:spcPts val="600"/>
              </a:spcAft>
              <a:buFont typeface="+mj-lt"/>
              <a:buAutoNum type="arabicPeriod"/>
            </a:pPr>
            <a:r>
              <a:rPr lang="ja-JP" altLang="en-US" sz="2000" dirty="0">
                <a:solidFill>
                  <a:schemeClr val="tx1">
                    <a:lumMod val="75000"/>
                    <a:lumOff val="25000"/>
                  </a:schemeClr>
                </a:solidFill>
                <a:latin typeface="HGPｺﾞｼｯｸE" panose="020B0900000000000000" pitchFamily="50" charset="-128"/>
                <a:ea typeface="HGPｺﾞｼｯｸE" panose="020B0900000000000000" pitchFamily="50" charset="-128"/>
              </a:rPr>
              <a:t>グループ内の１人が、黄色の付せん紙に書き出した「地域にいる人」を読み上げ模造紙に貼ります</a:t>
            </a:r>
          </a:p>
          <a:p>
            <a:pPr marL="457200" indent="-457200" algn="just">
              <a:lnSpc>
                <a:spcPct val="130000"/>
              </a:lnSpc>
              <a:spcAft>
                <a:spcPts val="600"/>
              </a:spcAft>
              <a:buFont typeface="+mj-lt"/>
              <a:buAutoNum type="arabicPeriod"/>
            </a:pPr>
            <a:r>
              <a:rPr lang="ja-JP" altLang="en-US" sz="2000" dirty="0">
                <a:solidFill>
                  <a:schemeClr val="tx1">
                    <a:lumMod val="75000"/>
                    <a:lumOff val="25000"/>
                  </a:schemeClr>
                </a:solidFill>
                <a:latin typeface="HGPｺﾞｼｯｸE" panose="020B0900000000000000" pitchFamily="50" charset="-128"/>
                <a:ea typeface="HGPｺﾞｼｯｸE" panose="020B0900000000000000" pitchFamily="50" charset="-128"/>
              </a:rPr>
              <a:t>続いて、「地域にいる人」が活動できる防災に関する取組み（青色と赤色の付せん紙）を読み上げ、平常時と災害時にわけて貼ります。</a:t>
            </a:r>
          </a:p>
          <a:p>
            <a:pPr marL="457200" indent="-457200" algn="just">
              <a:lnSpc>
                <a:spcPct val="130000"/>
              </a:lnSpc>
              <a:spcAft>
                <a:spcPts val="600"/>
              </a:spcAft>
              <a:buFont typeface="+mj-lt"/>
              <a:buAutoNum type="arabicPeriod"/>
            </a:pPr>
            <a:r>
              <a:rPr lang="ja-JP" altLang="en-US" sz="2000" dirty="0">
                <a:solidFill>
                  <a:schemeClr val="tx1">
                    <a:lumMod val="75000"/>
                    <a:lumOff val="25000"/>
                  </a:schemeClr>
                </a:solidFill>
                <a:latin typeface="HGPｺﾞｼｯｸE" panose="020B0900000000000000" pitchFamily="50" charset="-128"/>
                <a:ea typeface="HGPｺﾞｼｯｸE" panose="020B0900000000000000" pitchFamily="50" charset="-128"/>
              </a:rPr>
              <a:t>他の人は、同じ内容の付せん紙があったら近くに貼ります</a:t>
            </a:r>
          </a:p>
          <a:p>
            <a:pPr marL="457200" indent="-457200" algn="just">
              <a:lnSpc>
                <a:spcPct val="130000"/>
              </a:lnSpc>
              <a:spcAft>
                <a:spcPts val="600"/>
              </a:spcAft>
              <a:buFont typeface="+mj-lt"/>
              <a:buAutoNum type="arabicPeriod"/>
            </a:pPr>
            <a:r>
              <a:rPr lang="ja-JP" altLang="en-US" sz="2000" dirty="0">
                <a:solidFill>
                  <a:schemeClr val="tx1">
                    <a:lumMod val="75000"/>
                    <a:lumOff val="25000"/>
                  </a:schemeClr>
                </a:solidFill>
                <a:latin typeface="HGPｺﾞｼｯｸE" panose="020B0900000000000000" pitchFamily="50" charset="-128"/>
                <a:ea typeface="HGPｺﾞｼｯｸE" panose="020B0900000000000000" pitchFamily="50" charset="-128"/>
              </a:rPr>
              <a:t>貼り終わったら、次の人の番です</a:t>
            </a:r>
            <a:r>
              <a:rPr lang="en-US" altLang="ja-JP" sz="2000" dirty="0">
                <a:solidFill>
                  <a:schemeClr val="tx1">
                    <a:lumMod val="75000"/>
                    <a:lumOff val="25000"/>
                  </a:schemeClr>
                </a:solidFill>
                <a:latin typeface="HGPｺﾞｼｯｸE" panose="020B0900000000000000" pitchFamily="50" charset="-128"/>
                <a:ea typeface="HGPｺﾞｼｯｸE" panose="020B0900000000000000" pitchFamily="50" charset="-128"/>
              </a:rPr>
              <a:t>(1</a:t>
            </a:r>
            <a:r>
              <a:rPr lang="ja-JP" altLang="en-US" sz="2000" dirty="0">
                <a:solidFill>
                  <a:schemeClr val="tx1">
                    <a:lumMod val="75000"/>
                    <a:lumOff val="25000"/>
                  </a:schemeClr>
                </a:solidFill>
                <a:latin typeface="HGPｺﾞｼｯｸE" panose="020B0900000000000000" pitchFamily="50" charset="-128"/>
                <a:ea typeface="HGPｺﾞｼｯｸE" panose="020B0900000000000000" pitchFamily="50" charset="-128"/>
              </a:rPr>
              <a:t>～</a:t>
            </a:r>
            <a:r>
              <a:rPr lang="en-US" altLang="ja-JP" sz="2000" dirty="0">
                <a:solidFill>
                  <a:schemeClr val="tx1">
                    <a:lumMod val="75000"/>
                    <a:lumOff val="25000"/>
                  </a:schemeClr>
                </a:solidFill>
                <a:latin typeface="HGPｺﾞｼｯｸE" panose="020B0900000000000000" pitchFamily="50" charset="-128"/>
                <a:ea typeface="HGPｺﾞｼｯｸE" panose="020B0900000000000000" pitchFamily="50" charset="-128"/>
              </a:rPr>
              <a:t>3</a:t>
            </a:r>
            <a:r>
              <a:rPr lang="ja-JP" altLang="en-US" sz="2000" dirty="0">
                <a:solidFill>
                  <a:schemeClr val="tx1">
                    <a:lumMod val="75000"/>
                    <a:lumOff val="25000"/>
                  </a:schemeClr>
                </a:solidFill>
                <a:latin typeface="HGPｺﾞｼｯｸE" panose="020B0900000000000000" pitchFamily="50" charset="-128"/>
                <a:ea typeface="HGPｺﾞｼｯｸE" panose="020B0900000000000000" pitchFamily="50" charset="-128"/>
              </a:rPr>
              <a:t>を繰り返す</a:t>
            </a:r>
            <a:r>
              <a:rPr lang="en-US" altLang="ja-JP" sz="2000" dirty="0">
                <a:solidFill>
                  <a:schemeClr val="tx1">
                    <a:lumMod val="75000"/>
                    <a:lumOff val="25000"/>
                  </a:schemeClr>
                </a:solidFill>
                <a:latin typeface="HGPｺﾞｼｯｸE" panose="020B0900000000000000" pitchFamily="50" charset="-128"/>
                <a:ea typeface="HGPｺﾞｼｯｸE" panose="020B0900000000000000" pitchFamily="50" charset="-128"/>
              </a:rPr>
              <a:t>)</a:t>
            </a:r>
          </a:p>
        </p:txBody>
      </p:sp>
      <p:sp>
        <p:nvSpPr>
          <p:cNvPr id="9" name="スライド番号プレースホルダー 3">
            <a:extLst>
              <a:ext uri="{FF2B5EF4-FFF2-40B4-BE49-F238E27FC236}">
                <a16:creationId xmlns:a16="http://schemas.microsoft.com/office/drawing/2014/main" id="{97E8019D-5A5E-43AA-B3BB-6CD89776671C}"/>
              </a:ext>
            </a:extLst>
          </p:cNvPr>
          <p:cNvSpPr txBox="1">
            <a:spLocks/>
          </p:cNvSpPr>
          <p:nvPr/>
        </p:nvSpPr>
        <p:spPr>
          <a:xfrm>
            <a:off x="9102090" y="631063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dirty="0" smtClean="0"/>
              <a:t>27</a:t>
            </a:r>
            <a:endParaRPr kumimoji="1" lang="ja-JP" altLang="en-US" dirty="0"/>
          </a:p>
        </p:txBody>
      </p:sp>
    </p:spTree>
    <p:extLst>
      <p:ext uri="{BB962C8B-B14F-4D97-AF65-F5344CB8AC3E}">
        <p14:creationId xmlns:p14="http://schemas.microsoft.com/office/powerpoint/2010/main" val="404571355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a:extLst>
              <a:ext uri="{FF2B5EF4-FFF2-40B4-BE49-F238E27FC236}">
                <a16:creationId xmlns:a16="http://schemas.microsoft.com/office/drawing/2014/main" id="{BECAFC62-3502-4E4B-A3C0-953E0BB64E88}"/>
              </a:ext>
            </a:extLst>
          </p:cNvPr>
          <p:cNvSpPr/>
          <p:nvPr/>
        </p:nvSpPr>
        <p:spPr>
          <a:xfrm>
            <a:off x="5964393" y="3244334"/>
            <a:ext cx="263214"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a:ln>
                  <a:noFill/>
                </a:ln>
                <a:solidFill>
                  <a:srgbClr val="000000"/>
                </a:solidFill>
                <a:effectLst/>
                <a:uLnTx/>
                <a:uFillTx/>
                <a:latin typeface="Meiryo" panose="020B0604030504040204" pitchFamily="50" charset="-128"/>
                <a:ea typeface="Meiryo" panose="020B0604030504040204" pitchFamily="50" charset="-128"/>
                <a:cs typeface="+mn-cs"/>
              </a:rPr>
              <a:t> </a:t>
            </a: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pic>
        <p:nvPicPr>
          <p:cNvPr id="5" name="図 4" descr="備え, 時計, 吊るす, ブラック が含まれている画像&#10;&#10;自動的に生成された説明">
            <a:extLst>
              <a:ext uri="{FF2B5EF4-FFF2-40B4-BE49-F238E27FC236}">
                <a16:creationId xmlns:a16="http://schemas.microsoft.com/office/drawing/2014/main" id="{9551B90A-45C1-4FCA-BE1D-971FCB2364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24467" y="3100039"/>
            <a:ext cx="5610164" cy="3160311"/>
          </a:xfrm>
          <a:prstGeom prst="rect">
            <a:avLst/>
          </a:prstGeom>
        </p:spPr>
      </p:pic>
      <p:sp>
        <p:nvSpPr>
          <p:cNvPr id="7" name="タイトル 3">
            <a:extLst>
              <a:ext uri="{FF2B5EF4-FFF2-40B4-BE49-F238E27FC236}">
                <a16:creationId xmlns:a16="http://schemas.microsoft.com/office/drawing/2014/main" id="{A0D2E583-5C72-42BC-86AF-A5C869AF65FC}"/>
              </a:ext>
            </a:extLst>
          </p:cNvPr>
          <p:cNvSpPr txBox="1">
            <a:spLocks/>
          </p:cNvSpPr>
          <p:nvPr/>
        </p:nvSpPr>
        <p:spPr>
          <a:xfrm>
            <a:off x="2543909" y="137624"/>
            <a:ext cx="7112977" cy="610276"/>
          </a:xfrm>
          <a:prstGeom prst="rect">
            <a:avLst/>
          </a:prstGeom>
        </p:spPr>
        <p:txBody>
          <a:bodyPr anchor="ctr" anchorCtr="0">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2800" dirty="0">
                <a:solidFill>
                  <a:schemeClr val="tx1">
                    <a:lumMod val="75000"/>
                    <a:lumOff val="25000"/>
                  </a:schemeClr>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仲間を増やす</a:t>
            </a:r>
          </a:p>
        </p:txBody>
      </p:sp>
      <p:sp>
        <p:nvSpPr>
          <p:cNvPr id="8" name="四角形: 角を丸くする 23">
            <a:extLst>
              <a:ext uri="{FF2B5EF4-FFF2-40B4-BE49-F238E27FC236}">
                <a16:creationId xmlns:a16="http://schemas.microsoft.com/office/drawing/2014/main" id="{C9C67DC6-B8E1-4AAA-AA00-40B1DA781B5F}"/>
              </a:ext>
            </a:extLst>
          </p:cNvPr>
          <p:cNvSpPr/>
          <p:nvPr/>
        </p:nvSpPr>
        <p:spPr>
          <a:xfrm>
            <a:off x="939392" y="1199254"/>
            <a:ext cx="4547008" cy="2414411"/>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36000" bIns="72000" rtlCol="0" anchor="t" anchorCtr="0"/>
          <a:lstStyle/>
          <a:p>
            <a:pPr algn="just">
              <a:lnSpc>
                <a:spcPct val="130000"/>
              </a:lnSpc>
              <a:spcAft>
                <a:spcPts val="600"/>
              </a:spcAft>
            </a:pPr>
            <a:r>
              <a:rPr lang="ja-JP" altLang="en-US" sz="2300" dirty="0" smtClean="0">
                <a:solidFill>
                  <a:srgbClr val="35A16B"/>
                </a:solidFill>
                <a:latin typeface="HGPｺﾞｼｯｸE" panose="020B0900000000000000" pitchFamily="50" charset="-128"/>
                <a:ea typeface="HGPｺﾞｼｯｸE" panose="020B0900000000000000" pitchFamily="50" charset="-128"/>
              </a:rPr>
              <a:t>［グループ内検討］　</a:t>
            </a:r>
            <a:r>
              <a:rPr lang="en-US" altLang="ja-JP" sz="2300" dirty="0" smtClean="0">
                <a:solidFill>
                  <a:srgbClr val="35A16B"/>
                </a:solidFill>
                <a:latin typeface="HGPｺﾞｼｯｸE" panose="020B0900000000000000" pitchFamily="50" charset="-128"/>
                <a:ea typeface="HGPｺﾞｼｯｸE" panose="020B0900000000000000" pitchFamily="50" charset="-128"/>
              </a:rPr>
              <a:t>※</a:t>
            </a:r>
            <a:r>
              <a:rPr lang="ja-JP" altLang="en-US" sz="2300" dirty="0" smtClean="0">
                <a:solidFill>
                  <a:srgbClr val="35A16B"/>
                </a:solidFill>
                <a:latin typeface="HGPｺﾞｼｯｸE" panose="020B0900000000000000" pitchFamily="50" charset="-128"/>
                <a:ea typeface="HGPｺﾞｼｯｸE" panose="020B0900000000000000" pitchFamily="50" charset="-128"/>
              </a:rPr>
              <a:t>５分</a:t>
            </a:r>
            <a:endParaRPr lang="en-US" altLang="ja-JP" sz="2300" dirty="0">
              <a:solidFill>
                <a:srgbClr val="35A16B"/>
              </a:solidFill>
              <a:latin typeface="HGPｺﾞｼｯｸE" panose="020B0900000000000000" pitchFamily="50" charset="-128"/>
              <a:ea typeface="HGPｺﾞｼｯｸE" panose="020B0900000000000000" pitchFamily="50" charset="-128"/>
            </a:endParaRPr>
          </a:p>
          <a:p>
            <a:pPr algn="just">
              <a:lnSpc>
                <a:spcPct val="130000"/>
              </a:lnSpc>
              <a:spcAft>
                <a:spcPts val="600"/>
              </a:spcAft>
            </a:pPr>
            <a:r>
              <a:rPr lang="ja-JP" altLang="en-US" sz="2300" dirty="0">
                <a:solidFill>
                  <a:schemeClr val="tx1">
                    <a:lumMod val="75000"/>
                    <a:lumOff val="25000"/>
                  </a:schemeClr>
                </a:solidFill>
                <a:latin typeface="HGPｺﾞｼｯｸE" panose="020B0900000000000000" pitchFamily="50" charset="-128"/>
                <a:ea typeface="HGPｺﾞｼｯｸE" panose="020B0900000000000000" pitchFamily="50" charset="-128"/>
              </a:rPr>
              <a:t>黄色の付せん紙に書き出した「地域にいる人」が、防災の取組みに参加するためには、何をしたらよいか話し合ってみましょう</a:t>
            </a:r>
          </a:p>
        </p:txBody>
      </p:sp>
      <p:sp>
        <p:nvSpPr>
          <p:cNvPr id="9" name="スライド番号プレースホルダー 3">
            <a:extLst>
              <a:ext uri="{FF2B5EF4-FFF2-40B4-BE49-F238E27FC236}">
                <a16:creationId xmlns:a16="http://schemas.microsoft.com/office/drawing/2014/main" id="{97E8019D-5A5E-43AA-B3BB-6CD89776671C}"/>
              </a:ext>
            </a:extLst>
          </p:cNvPr>
          <p:cNvSpPr txBox="1">
            <a:spLocks/>
          </p:cNvSpPr>
          <p:nvPr/>
        </p:nvSpPr>
        <p:spPr>
          <a:xfrm>
            <a:off x="9102090" y="631063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dirty="0" smtClean="0"/>
              <a:t>28</a:t>
            </a:r>
            <a:endParaRPr kumimoji="1" lang="ja-JP" altLang="en-US" dirty="0"/>
          </a:p>
        </p:txBody>
      </p:sp>
    </p:spTree>
    <p:extLst>
      <p:ext uri="{BB962C8B-B14F-4D97-AF65-F5344CB8AC3E}">
        <p14:creationId xmlns:p14="http://schemas.microsoft.com/office/powerpoint/2010/main" val="276879840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D1DFE03F-AE3F-4B77-AC2E-94339400726D}"/>
              </a:ext>
            </a:extLst>
          </p:cNvPr>
          <p:cNvSpPr/>
          <p:nvPr/>
        </p:nvSpPr>
        <p:spPr>
          <a:xfrm>
            <a:off x="0" y="0"/>
            <a:ext cx="12192000" cy="6858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lIns="648000" tIns="72000" rIns="648000" rtlCol="0" anchor="ctr"/>
          <a:lstStyle/>
          <a:p>
            <a:pPr algn="just">
              <a:lnSpc>
                <a:spcPct val="130000"/>
              </a:lnSpc>
              <a:spcAft>
                <a:spcPts val="600"/>
              </a:spcAft>
            </a:pPr>
            <a:r>
              <a:rPr kumimoji="1" lang="ja-JP" altLang="en-US" sz="2400" dirty="0" smtClean="0">
                <a:solidFill>
                  <a:schemeClr val="tx1"/>
                </a:solidFill>
                <a:latin typeface="HGPｺﾞｼｯｸE" panose="020B0900000000000000" pitchFamily="50" charset="-128"/>
                <a:ea typeface="HGPｺﾞｼｯｸE" panose="020B0900000000000000" pitchFamily="50" charset="-128"/>
              </a:rPr>
              <a:t>［指導のポイント］</a:t>
            </a:r>
            <a:endParaRPr kumimoji="1" lang="en-US" altLang="ja-JP" sz="2400" dirty="0" smtClean="0">
              <a:solidFill>
                <a:schemeClr val="tx1"/>
              </a:solidFill>
              <a:latin typeface="HGPｺﾞｼｯｸE" panose="020B0900000000000000" pitchFamily="50" charset="-128"/>
              <a:ea typeface="HGPｺﾞｼｯｸE" panose="020B0900000000000000" pitchFamily="50" charset="-128"/>
            </a:endParaRPr>
          </a:p>
          <a:p>
            <a:pPr marL="342900" indent="-342900" algn="just">
              <a:lnSpc>
                <a:spcPct val="130000"/>
              </a:lnSpc>
              <a:spcAft>
                <a:spcPts val="600"/>
              </a:spcAft>
              <a:buFont typeface="Wingdings" panose="05000000000000000000" pitchFamily="2" charset="2"/>
              <a:buChar char="l"/>
            </a:pPr>
            <a:r>
              <a:rPr kumimoji="1" lang="ja-JP" altLang="en-US" sz="2400" dirty="0" smtClean="0">
                <a:solidFill>
                  <a:schemeClr val="tx1"/>
                </a:solidFill>
                <a:latin typeface="HGPｺﾞｼｯｸE" panose="020B0900000000000000" pitchFamily="50" charset="-128"/>
                <a:ea typeface="HGPｺﾞｼｯｸE" panose="020B0900000000000000" pitchFamily="50" charset="-128"/>
              </a:rPr>
              <a:t>グループ間を巡回しながら、各グループでの話し合いの流れをサポートします。</a:t>
            </a:r>
            <a:endParaRPr kumimoji="1" lang="ja-JP" altLang="en-US" sz="2400" dirty="0">
              <a:solidFill>
                <a:schemeClr val="tx1"/>
              </a:solidFill>
              <a:latin typeface="HGPｺﾞｼｯｸE" panose="020B0900000000000000" pitchFamily="50" charset="-128"/>
              <a:ea typeface="HGPｺﾞｼｯｸE" panose="020B0900000000000000" pitchFamily="50" charset="-128"/>
            </a:endParaRPr>
          </a:p>
          <a:p>
            <a:pPr marL="342900" indent="-342900" algn="just">
              <a:lnSpc>
                <a:spcPct val="130000"/>
              </a:lnSpc>
              <a:spcAft>
                <a:spcPts val="600"/>
              </a:spcAft>
              <a:buFont typeface="Wingdings" panose="05000000000000000000" pitchFamily="2" charset="2"/>
              <a:buChar char="l"/>
            </a:pPr>
            <a:r>
              <a:rPr kumimoji="1" lang="ja-JP" altLang="en-US" sz="2400" dirty="0">
                <a:solidFill>
                  <a:schemeClr val="tx1"/>
                </a:solidFill>
                <a:latin typeface="HGPｺﾞｼｯｸE" panose="020B0900000000000000" pitchFamily="50" charset="-128"/>
                <a:ea typeface="HGPｺﾞｼｯｸE" panose="020B0900000000000000" pitchFamily="50" charset="-128"/>
              </a:rPr>
              <a:t>各グループを見て回り、発言が活発でなければ、質問したり、ヒントを与えるなどして発言を促します。</a:t>
            </a:r>
          </a:p>
          <a:p>
            <a:pPr marL="342900" indent="-342900" algn="just">
              <a:lnSpc>
                <a:spcPct val="130000"/>
              </a:lnSpc>
              <a:spcAft>
                <a:spcPts val="600"/>
              </a:spcAft>
              <a:buFont typeface="Wingdings" panose="05000000000000000000" pitchFamily="2" charset="2"/>
              <a:buChar char="l"/>
            </a:pPr>
            <a:r>
              <a:rPr kumimoji="1" lang="ja-JP" altLang="en-US" sz="2400" dirty="0">
                <a:solidFill>
                  <a:schemeClr val="tx1"/>
                </a:solidFill>
                <a:latin typeface="HGPｺﾞｼｯｸE" panose="020B0900000000000000" pitchFamily="50" charset="-128"/>
                <a:ea typeface="HGPｺﾞｼｯｸE" panose="020B0900000000000000" pitchFamily="50" charset="-128"/>
              </a:rPr>
              <a:t>質問が</a:t>
            </a:r>
            <a:r>
              <a:rPr kumimoji="1" lang="ja-JP" altLang="en-US" sz="2400" dirty="0" smtClean="0">
                <a:solidFill>
                  <a:schemeClr val="tx1"/>
                </a:solidFill>
                <a:latin typeface="HGPｺﾞｼｯｸE" panose="020B0900000000000000" pitchFamily="50" charset="-128"/>
                <a:ea typeface="HGPｺﾞｼｯｸE" panose="020B0900000000000000" pitchFamily="50" charset="-128"/>
              </a:rPr>
              <a:t>あれば随時対応</a:t>
            </a:r>
            <a:r>
              <a:rPr kumimoji="1" lang="ja-JP" altLang="en-US" sz="2400" dirty="0">
                <a:solidFill>
                  <a:schemeClr val="tx1"/>
                </a:solidFill>
                <a:latin typeface="HGPｺﾞｼｯｸE" panose="020B0900000000000000" pitchFamily="50" charset="-128"/>
                <a:ea typeface="HGPｺﾞｼｯｸE" panose="020B0900000000000000" pitchFamily="50" charset="-128"/>
              </a:rPr>
              <a:t>します。</a:t>
            </a:r>
          </a:p>
          <a:p>
            <a:pPr marL="342900" indent="-342900" algn="just">
              <a:lnSpc>
                <a:spcPct val="130000"/>
              </a:lnSpc>
              <a:spcAft>
                <a:spcPts val="600"/>
              </a:spcAft>
              <a:buFont typeface="Wingdings" panose="05000000000000000000" pitchFamily="2" charset="2"/>
              <a:buChar char="l"/>
            </a:pPr>
            <a:r>
              <a:rPr kumimoji="1" lang="ja-JP" altLang="en-US" sz="2400" dirty="0" smtClean="0">
                <a:solidFill>
                  <a:schemeClr val="tx1"/>
                </a:solidFill>
                <a:latin typeface="HGPｺﾞｼｯｸE" panose="020B0900000000000000" pitchFamily="50" charset="-128"/>
                <a:ea typeface="HGPｺﾞｼｯｸE" panose="020B0900000000000000" pitchFamily="50" charset="-128"/>
              </a:rPr>
              <a:t>グループ</a:t>
            </a:r>
            <a:r>
              <a:rPr kumimoji="1" lang="ja-JP" altLang="en-US" sz="2400" dirty="0">
                <a:solidFill>
                  <a:schemeClr val="tx1"/>
                </a:solidFill>
                <a:latin typeface="HGPｺﾞｼｯｸE" panose="020B0900000000000000" pitchFamily="50" charset="-128"/>
                <a:ea typeface="HGPｺﾞｼｯｸE" panose="020B0900000000000000" pitchFamily="50" charset="-128"/>
              </a:rPr>
              <a:t>での検討が終わったら、グループの代表者を指名して、発表してもらうと良いでしょう</a:t>
            </a:r>
            <a:r>
              <a:rPr kumimoji="1" lang="ja-JP" altLang="en-US" sz="2400" dirty="0" smtClean="0">
                <a:solidFill>
                  <a:schemeClr val="tx1"/>
                </a:solidFill>
                <a:latin typeface="HGPｺﾞｼｯｸE" panose="020B0900000000000000" pitchFamily="50" charset="-128"/>
                <a:ea typeface="HGPｺﾞｼｯｸE" panose="020B0900000000000000" pitchFamily="50" charset="-128"/>
              </a:rPr>
              <a:t>（仲間を増やすアイデアを共有します）。</a:t>
            </a:r>
            <a:endParaRPr kumimoji="1" lang="en-US" altLang="ja-JP" sz="2400" dirty="0" smtClean="0">
              <a:solidFill>
                <a:schemeClr val="tx1"/>
              </a:solidFill>
              <a:latin typeface="HGPｺﾞｼｯｸE" panose="020B0900000000000000" pitchFamily="50" charset="-128"/>
              <a:ea typeface="HGPｺﾞｼｯｸE" panose="020B0900000000000000" pitchFamily="50" charset="-128"/>
            </a:endParaRPr>
          </a:p>
          <a:p>
            <a:pPr marL="342900" indent="-342900" algn="just">
              <a:lnSpc>
                <a:spcPct val="130000"/>
              </a:lnSpc>
              <a:spcAft>
                <a:spcPts val="600"/>
              </a:spcAft>
              <a:buFont typeface="Wingdings" panose="05000000000000000000" pitchFamily="2" charset="2"/>
              <a:buChar char="l"/>
            </a:pPr>
            <a:r>
              <a:rPr kumimoji="1" lang="ja-JP" altLang="en-US" sz="2400" dirty="0" smtClean="0">
                <a:solidFill>
                  <a:schemeClr val="tx1"/>
                </a:solidFill>
                <a:latin typeface="HGPｺﾞｼｯｸE" panose="020B0900000000000000" pitchFamily="50" charset="-128"/>
                <a:ea typeface="HGPｺﾞｼｯｸE" panose="020B0900000000000000" pitchFamily="50" charset="-128"/>
              </a:rPr>
              <a:t>残り</a:t>
            </a:r>
            <a:r>
              <a:rPr kumimoji="1" lang="ja-JP" altLang="en-US" sz="2400" dirty="0">
                <a:solidFill>
                  <a:schemeClr val="tx1"/>
                </a:solidFill>
                <a:latin typeface="HGPｺﾞｼｯｸE" panose="020B0900000000000000" pitchFamily="50" charset="-128"/>
                <a:ea typeface="HGPｺﾞｼｯｸE" panose="020B0900000000000000" pitchFamily="50" charset="-128"/>
              </a:rPr>
              <a:t>時間に応じて、発表するグループを調整</a:t>
            </a:r>
            <a:r>
              <a:rPr kumimoji="1" lang="ja-JP" altLang="en-US" sz="2400" dirty="0" smtClean="0">
                <a:solidFill>
                  <a:schemeClr val="tx1"/>
                </a:solidFill>
                <a:latin typeface="HGPｺﾞｼｯｸE" panose="020B0900000000000000" pitchFamily="50" charset="-128"/>
                <a:ea typeface="HGPｺﾞｼｯｸE" panose="020B0900000000000000" pitchFamily="50" charset="-128"/>
              </a:rPr>
              <a:t>しましょう。</a:t>
            </a:r>
            <a:endParaRPr kumimoji="1" lang="en-US" altLang="ja-JP" sz="2400" dirty="0" smtClean="0">
              <a:solidFill>
                <a:schemeClr val="tx1"/>
              </a:solidFill>
              <a:latin typeface="HGPｺﾞｼｯｸE" panose="020B0900000000000000" pitchFamily="50" charset="-128"/>
              <a:ea typeface="HGPｺﾞｼｯｸE" panose="020B0900000000000000" pitchFamily="50" charset="-128"/>
            </a:endParaRPr>
          </a:p>
        </p:txBody>
      </p:sp>
      <p:sp>
        <p:nvSpPr>
          <p:cNvPr id="4" name="スライド番号プレースホルダー 3">
            <a:extLst>
              <a:ext uri="{FF2B5EF4-FFF2-40B4-BE49-F238E27FC236}">
                <a16:creationId xmlns:a16="http://schemas.microsoft.com/office/drawing/2014/main" id="{97E8019D-5A5E-43AA-B3BB-6CD89776671C}"/>
              </a:ext>
            </a:extLst>
          </p:cNvPr>
          <p:cNvSpPr txBox="1">
            <a:spLocks/>
          </p:cNvSpPr>
          <p:nvPr/>
        </p:nvSpPr>
        <p:spPr>
          <a:xfrm>
            <a:off x="9082154" y="6345718"/>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dirty="0" smtClean="0"/>
              <a:t>29</a:t>
            </a:r>
            <a:endParaRPr kumimoji="1" lang="ja-JP" altLang="en-US" dirty="0"/>
          </a:p>
        </p:txBody>
      </p:sp>
    </p:spTree>
    <p:extLst>
      <p:ext uri="{BB962C8B-B14F-4D97-AF65-F5344CB8AC3E}">
        <p14:creationId xmlns:p14="http://schemas.microsoft.com/office/powerpoint/2010/main" val="95472707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コンテンツ プレースホルダー 2">
            <a:extLst>
              <a:ext uri="{FF2B5EF4-FFF2-40B4-BE49-F238E27FC236}">
                <a16:creationId xmlns:a16="http://schemas.microsoft.com/office/drawing/2014/main" id="{221F22E9-70DF-4BC1-B48B-07F669878997}"/>
              </a:ext>
            </a:extLst>
          </p:cNvPr>
          <p:cNvSpPr>
            <a:spLocks noGrp="1"/>
          </p:cNvSpPr>
          <p:nvPr>
            <p:ph idx="1"/>
          </p:nvPr>
        </p:nvSpPr>
        <p:spPr>
          <a:xfrm>
            <a:off x="731520" y="973271"/>
            <a:ext cx="10622280" cy="1088558"/>
          </a:xfrm>
          <a:solidFill>
            <a:schemeClr val="bg1"/>
          </a:solidFill>
          <a:ln w="28575">
            <a:noFill/>
          </a:ln>
        </p:spPr>
        <p:txBody>
          <a:bodyPr vert="horz" lIns="144000" tIns="0" rIns="72000" bIns="45720" rtlCol="0" anchor="ctr">
            <a:normAutofit lnSpcReduction="10000"/>
          </a:bodyPr>
          <a:lstStyle/>
          <a:p>
            <a:pPr marL="174625" indent="0">
              <a:lnSpc>
                <a:spcPct val="130000"/>
              </a:lnSpc>
              <a:spcBef>
                <a:spcPts val="0"/>
              </a:spcBef>
              <a:buNone/>
            </a:pPr>
            <a:r>
              <a:rPr lang="ja-JP" altLang="en-US"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rPr>
              <a:t>地域の資源（人）を活かし、平時から防災の取組みに参加してもらえるように、声をかけてみましょう</a:t>
            </a:r>
          </a:p>
        </p:txBody>
      </p:sp>
      <p:sp>
        <p:nvSpPr>
          <p:cNvPr id="24" name="四角形: 角を丸くする 23">
            <a:extLst>
              <a:ext uri="{FF2B5EF4-FFF2-40B4-BE49-F238E27FC236}">
                <a16:creationId xmlns:a16="http://schemas.microsoft.com/office/drawing/2014/main" id="{C5D49EA2-351A-4230-B4D9-0F16AEFB694D}"/>
              </a:ext>
            </a:extLst>
          </p:cNvPr>
          <p:cNvSpPr/>
          <p:nvPr/>
        </p:nvSpPr>
        <p:spPr>
          <a:xfrm>
            <a:off x="1883597" y="2196548"/>
            <a:ext cx="2070000" cy="540000"/>
          </a:xfrm>
          <a:prstGeom prst="roundRect">
            <a:avLst>
              <a:gd name="adj" fmla="val 0"/>
            </a:avLst>
          </a:prstGeom>
          <a:solidFill>
            <a:srgbClr val="FFFF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360000" tIns="36000" rIns="360000" rtlCol="0" anchor="t"/>
          <a:lstStyle/>
          <a:p>
            <a:pPr marL="0" marR="0" lvl="0" indent="0" algn="ctr" defTabSz="457200" rtl="0" eaLnBrk="1" fontAlgn="auto" latinLnBrk="0" hangingPunct="1">
              <a:lnSpc>
                <a:spcPts val="4000"/>
              </a:lnSpc>
              <a:spcBef>
                <a:spcPts val="0"/>
              </a:spcBef>
              <a:spcAft>
                <a:spcPts val="0"/>
              </a:spcAft>
              <a:buClrTx/>
              <a:buSzTx/>
              <a:buFontTx/>
              <a:buNone/>
              <a:tabLst/>
              <a:defRPr/>
            </a:pPr>
            <a:endParaRPr kumimoji="0" lang="en-US" altLang="ja-JP" sz="2000" b="0" i="0" u="none" strike="noStrike" kern="1200" cap="none" spc="0" normalizeH="0" baseline="0" noProof="0">
              <a:ln>
                <a:noFill/>
              </a:ln>
              <a:solidFill>
                <a:srgbClr val="404040"/>
              </a:solidFill>
              <a:effectLst/>
              <a:uLnTx/>
              <a:uFillTx/>
              <a:latin typeface="HGPｺﾞｼｯｸE" panose="020B0900000000000000" pitchFamily="50" charset="-128"/>
              <a:ea typeface="HGPｺﾞｼｯｸE" panose="020B0900000000000000" pitchFamily="50" charset="-128"/>
              <a:cs typeface="+mn-cs"/>
            </a:endParaRPr>
          </a:p>
        </p:txBody>
      </p:sp>
      <p:sp>
        <p:nvSpPr>
          <p:cNvPr id="25" name="四角形: 角を丸くする 24">
            <a:extLst>
              <a:ext uri="{FF2B5EF4-FFF2-40B4-BE49-F238E27FC236}">
                <a16:creationId xmlns:a16="http://schemas.microsoft.com/office/drawing/2014/main" id="{16AA2F25-DA3B-4DD7-BB61-E9F5104C9097}"/>
              </a:ext>
            </a:extLst>
          </p:cNvPr>
          <p:cNvSpPr/>
          <p:nvPr/>
        </p:nvSpPr>
        <p:spPr>
          <a:xfrm>
            <a:off x="5570665" y="2196548"/>
            <a:ext cx="2070880" cy="540000"/>
          </a:xfrm>
          <a:prstGeom prst="roundRect">
            <a:avLst>
              <a:gd name="adj" fmla="val 0"/>
            </a:avLst>
          </a:prstGeom>
          <a:solidFill>
            <a:schemeClr val="accent1">
              <a:lumMod val="60000"/>
              <a:lumOff val="4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rtlCol="0" anchor="t"/>
          <a:lstStyle/>
          <a:p>
            <a:pPr marL="0" marR="0" lvl="0" indent="0" algn="ctr" defTabSz="457200" rtl="0" eaLnBrk="1" fontAlgn="auto" latinLnBrk="0" hangingPunct="1">
              <a:lnSpc>
                <a:spcPts val="4000"/>
              </a:lnSpc>
              <a:spcBef>
                <a:spcPts val="0"/>
              </a:spcBef>
              <a:spcAft>
                <a:spcPts val="0"/>
              </a:spcAft>
              <a:buClrTx/>
              <a:buSzTx/>
              <a:buFontTx/>
              <a:buNone/>
              <a:tabLst/>
              <a:defRPr/>
            </a:pPr>
            <a:r>
              <a:rPr kumimoji="0" lang="ja-JP" altLang="en-US" b="0" i="0" u="none" strike="noStrike" kern="1200" cap="none" spc="0" normalizeH="0" baseline="0" noProof="0" dirty="0">
                <a:ln>
                  <a:noFill/>
                </a:ln>
                <a:solidFill>
                  <a:srgbClr val="404040"/>
                </a:solidFill>
                <a:effectLst/>
                <a:uLnTx/>
                <a:uFillTx/>
                <a:latin typeface="HGPｺﾞｼｯｸE" panose="020B0900000000000000" pitchFamily="50" charset="-128"/>
                <a:ea typeface="HGPｺﾞｼｯｸE" panose="020B0900000000000000" pitchFamily="50" charset="-128"/>
                <a:cs typeface="+mn-cs"/>
              </a:rPr>
              <a:t>平時</a:t>
            </a:r>
            <a:endParaRPr kumimoji="0" lang="en-US" altLang="ja-JP" b="0" i="0" u="none" strike="noStrike" kern="1200" cap="none" spc="0" normalizeH="0" baseline="0" noProof="0" dirty="0">
              <a:ln>
                <a:noFill/>
              </a:ln>
              <a:solidFill>
                <a:srgbClr val="404040"/>
              </a:solidFill>
              <a:effectLst/>
              <a:uLnTx/>
              <a:uFillTx/>
              <a:latin typeface="HGPｺﾞｼｯｸE" panose="020B0900000000000000" pitchFamily="50" charset="-128"/>
              <a:ea typeface="HGPｺﾞｼｯｸE" panose="020B0900000000000000" pitchFamily="50" charset="-128"/>
              <a:cs typeface="+mn-cs"/>
            </a:endParaRPr>
          </a:p>
        </p:txBody>
      </p:sp>
      <p:sp>
        <p:nvSpPr>
          <p:cNvPr id="26" name="四角形: 角を丸くする 25">
            <a:extLst>
              <a:ext uri="{FF2B5EF4-FFF2-40B4-BE49-F238E27FC236}">
                <a16:creationId xmlns:a16="http://schemas.microsoft.com/office/drawing/2014/main" id="{66BB464F-9A69-490B-A19F-0AB76C5268C7}"/>
              </a:ext>
            </a:extLst>
          </p:cNvPr>
          <p:cNvSpPr/>
          <p:nvPr/>
        </p:nvSpPr>
        <p:spPr>
          <a:xfrm>
            <a:off x="7896627" y="2196548"/>
            <a:ext cx="2070880" cy="540000"/>
          </a:xfrm>
          <a:prstGeom prst="roundRect">
            <a:avLst>
              <a:gd name="adj" fmla="val 0"/>
            </a:avLst>
          </a:prstGeom>
          <a:solidFill>
            <a:srgbClr val="E89CD8"/>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rtlCol="0" anchor="t"/>
          <a:lstStyle/>
          <a:p>
            <a:pPr marL="0" marR="0" lvl="0" indent="0" algn="ctr" defTabSz="457200" rtl="0" eaLnBrk="1" fontAlgn="auto" latinLnBrk="0" hangingPunct="1">
              <a:lnSpc>
                <a:spcPts val="4000"/>
              </a:lnSpc>
              <a:spcBef>
                <a:spcPts val="0"/>
              </a:spcBef>
              <a:spcAft>
                <a:spcPts val="0"/>
              </a:spcAft>
              <a:buClrTx/>
              <a:buSzTx/>
              <a:buFontTx/>
              <a:buNone/>
              <a:tabLst/>
              <a:defRPr/>
            </a:pPr>
            <a:r>
              <a:rPr kumimoji="0" lang="ja-JP" altLang="en-US" b="0" i="0" u="none" strike="noStrike" kern="1200" cap="none" spc="0" normalizeH="0" baseline="0" noProof="0">
                <a:ln>
                  <a:noFill/>
                </a:ln>
                <a:solidFill>
                  <a:srgbClr val="404040"/>
                </a:solidFill>
                <a:effectLst/>
                <a:uLnTx/>
                <a:uFillTx/>
                <a:latin typeface="HGPｺﾞｼｯｸE" panose="020B0900000000000000" pitchFamily="50" charset="-128"/>
                <a:ea typeface="HGPｺﾞｼｯｸE" panose="020B0900000000000000" pitchFamily="50" charset="-128"/>
                <a:cs typeface="+mn-cs"/>
              </a:rPr>
              <a:t>災害時</a:t>
            </a:r>
            <a:endParaRPr kumimoji="0" lang="en-US" altLang="ja-JP" b="0" i="0" u="none" strike="noStrike" kern="1200" cap="none" spc="0" normalizeH="0" baseline="0" noProof="0">
              <a:ln>
                <a:noFill/>
              </a:ln>
              <a:solidFill>
                <a:srgbClr val="404040"/>
              </a:solidFill>
              <a:effectLst/>
              <a:uLnTx/>
              <a:uFillTx/>
              <a:latin typeface="HGPｺﾞｼｯｸE" panose="020B0900000000000000" pitchFamily="50" charset="-128"/>
              <a:ea typeface="HGPｺﾞｼｯｸE" panose="020B0900000000000000" pitchFamily="50" charset="-128"/>
              <a:cs typeface="+mn-cs"/>
            </a:endParaRPr>
          </a:p>
        </p:txBody>
      </p:sp>
      <p:sp>
        <p:nvSpPr>
          <p:cNvPr id="29" name="四角形: 角を丸くする 28">
            <a:extLst>
              <a:ext uri="{FF2B5EF4-FFF2-40B4-BE49-F238E27FC236}">
                <a16:creationId xmlns:a16="http://schemas.microsoft.com/office/drawing/2014/main" id="{D88B9E06-0ECB-4FC9-8B5F-208E10D06074}"/>
              </a:ext>
            </a:extLst>
          </p:cNvPr>
          <p:cNvSpPr/>
          <p:nvPr/>
        </p:nvSpPr>
        <p:spPr>
          <a:xfrm>
            <a:off x="1883597" y="4732296"/>
            <a:ext cx="2070880" cy="540000"/>
          </a:xfrm>
          <a:prstGeom prst="roundRect">
            <a:avLst>
              <a:gd name="adj" fmla="val 0"/>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360000" tIns="36000" rIns="360000" rtlCol="0" anchor="t"/>
          <a:lstStyle/>
          <a:p>
            <a:pPr marL="0" marR="0" lvl="0" indent="0" algn="ctr" defTabSz="457200" rtl="0" eaLnBrk="1" fontAlgn="auto" latinLnBrk="0" hangingPunct="1">
              <a:lnSpc>
                <a:spcPts val="4000"/>
              </a:lnSpc>
              <a:spcBef>
                <a:spcPts val="0"/>
              </a:spcBef>
              <a:spcAft>
                <a:spcPts val="0"/>
              </a:spcAft>
              <a:buClrTx/>
              <a:buSzTx/>
              <a:buFontTx/>
              <a:buNone/>
              <a:tabLst/>
              <a:defRPr/>
            </a:pPr>
            <a:endParaRPr kumimoji="0" lang="en-US" altLang="ja-JP" sz="2000" b="0" i="0" u="none" strike="noStrike" kern="1200" cap="none" spc="0" normalizeH="0" baseline="0" noProof="0">
              <a:ln>
                <a:noFill/>
              </a:ln>
              <a:solidFill>
                <a:prstClr val="black">
                  <a:lumMod val="75000"/>
                  <a:lumOff val="25000"/>
                </a:prstClr>
              </a:solidFill>
              <a:effectLst/>
              <a:uLnTx/>
              <a:uFillTx/>
              <a:latin typeface="HGPｺﾞｼｯｸE" panose="020B0900000000000000" pitchFamily="50" charset="-128"/>
              <a:ea typeface="HGPｺﾞｼｯｸE" panose="020B0900000000000000" pitchFamily="50" charset="-128"/>
              <a:cs typeface="+mn-cs"/>
            </a:endParaRPr>
          </a:p>
        </p:txBody>
      </p:sp>
      <p:sp>
        <p:nvSpPr>
          <p:cNvPr id="32" name="四角形: 角を丸くする 31">
            <a:extLst>
              <a:ext uri="{FF2B5EF4-FFF2-40B4-BE49-F238E27FC236}">
                <a16:creationId xmlns:a16="http://schemas.microsoft.com/office/drawing/2014/main" id="{44675C59-D0EA-4F62-8644-4F5BD4D12CB0}"/>
              </a:ext>
            </a:extLst>
          </p:cNvPr>
          <p:cNvSpPr/>
          <p:nvPr/>
        </p:nvSpPr>
        <p:spPr>
          <a:xfrm>
            <a:off x="1883597" y="5366233"/>
            <a:ext cx="2070880" cy="540000"/>
          </a:xfrm>
          <a:prstGeom prst="roundRect">
            <a:avLst>
              <a:gd name="adj" fmla="val 0"/>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360000" tIns="36000" rIns="360000" rtlCol="0" anchor="t"/>
          <a:lstStyle/>
          <a:p>
            <a:pPr marL="0" marR="0" lvl="0" indent="0" algn="ctr" defTabSz="457200" rtl="0" eaLnBrk="1" fontAlgn="auto" latinLnBrk="0" hangingPunct="1">
              <a:lnSpc>
                <a:spcPts val="4000"/>
              </a:lnSpc>
              <a:spcBef>
                <a:spcPts val="0"/>
              </a:spcBef>
              <a:spcAft>
                <a:spcPts val="0"/>
              </a:spcAft>
              <a:buClrTx/>
              <a:buSzTx/>
              <a:buFontTx/>
              <a:buNone/>
              <a:tabLst/>
              <a:defRPr/>
            </a:pPr>
            <a:endParaRPr kumimoji="0" lang="en-US" altLang="ja-JP" sz="2000" b="0" i="0" u="none" strike="noStrike" kern="1200" cap="none" spc="0" normalizeH="0" baseline="0" noProof="0">
              <a:ln>
                <a:noFill/>
              </a:ln>
              <a:solidFill>
                <a:prstClr val="black">
                  <a:lumMod val="75000"/>
                  <a:lumOff val="25000"/>
                </a:prstClr>
              </a:solidFill>
              <a:effectLst/>
              <a:uLnTx/>
              <a:uFillTx/>
              <a:latin typeface="HGPｺﾞｼｯｸE" panose="020B0900000000000000" pitchFamily="50" charset="-128"/>
              <a:ea typeface="HGPｺﾞｼｯｸE" panose="020B0900000000000000" pitchFamily="50" charset="-128"/>
              <a:cs typeface="+mn-cs"/>
            </a:endParaRPr>
          </a:p>
        </p:txBody>
      </p:sp>
      <p:sp>
        <p:nvSpPr>
          <p:cNvPr id="35" name="四角形: 角を丸くする 34">
            <a:extLst>
              <a:ext uri="{FF2B5EF4-FFF2-40B4-BE49-F238E27FC236}">
                <a16:creationId xmlns:a16="http://schemas.microsoft.com/office/drawing/2014/main" id="{EE56F16D-38C3-4DE2-A614-38CA3D520F41}"/>
              </a:ext>
            </a:extLst>
          </p:cNvPr>
          <p:cNvSpPr/>
          <p:nvPr/>
        </p:nvSpPr>
        <p:spPr>
          <a:xfrm>
            <a:off x="1883597" y="2830485"/>
            <a:ext cx="2070880" cy="540000"/>
          </a:xfrm>
          <a:prstGeom prst="roundRect">
            <a:avLst>
              <a:gd name="adj" fmla="val 0"/>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360000" tIns="36000" rIns="360000" rtlCol="0" anchor="t"/>
          <a:lstStyle/>
          <a:p>
            <a:pPr marL="0" marR="0" lvl="0" indent="0" algn="ctr" defTabSz="457200" rtl="0" eaLnBrk="1" fontAlgn="auto" latinLnBrk="0" hangingPunct="1">
              <a:lnSpc>
                <a:spcPts val="4000"/>
              </a:lnSpc>
              <a:spcBef>
                <a:spcPts val="0"/>
              </a:spcBef>
              <a:spcAft>
                <a:spcPts val="0"/>
              </a:spcAft>
              <a:buClrTx/>
              <a:buSzTx/>
              <a:buFontTx/>
              <a:buNone/>
              <a:tabLst/>
              <a:defRPr/>
            </a:pPr>
            <a:endParaRPr kumimoji="0" lang="en-US" altLang="ja-JP" sz="2000" b="0" i="0" u="none" strike="noStrike" kern="1200" cap="none" spc="0" normalizeH="0" baseline="0" noProof="0">
              <a:ln>
                <a:noFill/>
              </a:ln>
              <a:solidFill>
                <a:prstClr val="black">
                  <a:lumMod val="75000"/>
                  <a:lumOff val="25000"/>
                </a:prstClr>
              </a:solidFill>
              <a:effectLst/>
              <a:uLnTx/>
              <a:uFillTx/>
              <a:latin typeface="HGPｺﾞｼｯｸE" panose="020B0900000000000000" pitchFamily="50" charset="-128"/>
              <a:ea typeface="HGPｺﾞｼｯｸE" panose="020B0900000000000000" pitchFamily="50" charset="-128"/>
              <a:cs typeface="+mn-cs"/>
            </a:endParaRPr>
          </a:p>
        </p:txBody>
      </p:sp>
      <p:sp>
        <p:nvSpPr>
          <p:cNvPr id="38" name="四角形: 角を丸くする 37">
            <a:extLst>
              <a:ext uri="{FF2B5EF4-FFF2-40B4-BE49-F238E27FC236}">
                <a16:creationId xmlns:a16="http://schemas.microsoft.com/office/drawing/2014/main" id="{30367319-D0C8-4056-A45B-6962CB04FA17}"/>
              </a:ext>
            </a:extLst>
          </p:cNvPr>
          <p:cNvSpPr/>
          <p:nvPr/>
        </p:nvSpPr>
        <p:spPr>
          <a:xfrm>
            <a:off x="1883597" y="3464422"/>
            <a:ext cx="2070880" cy="540000"/>
          </a:xfrm>
          <a:prstGeom prst="roundRect">
            <a:avLst>
              <a:gd name="adj" fmla="val 0"/>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360000" tIns="36000" rIns="360000" rtlCol="0" anchor="t"/>
          <a:lstStyle/>
          <a:p>
            <a:pPr marL="0" marR="0" lvl="0" indent="0" algn="ctr" defTabSz="457200" rtl="0" eaLnBrk="1" fontAlgn="auto" latinLnBrk="0" hangingPunct="1">
              <a:lnSpc>
                <a:spcPts val="4000"/>
              </a:lnSpc>
              <a:spcBef>
                <a:spcPts val="0"/>
              </a:spcBef>
              <a:spcAft>
                <a:spcPts val="0"/>
              </a:spcAft>
              <a:buClrTx/>
              <a:buSzTx/>
              <a:buFontTx/>
              <a:buNone/>
              <a:tabLst/>
              <a:defRPr/>
            </a:pPr>
            <a:endParaRPr kumimoji="0" lang="en-US" altLang="ja-JP" sz="2000" b="0" i="0" u="none" strike="noStrike" kern="1200" cap="none" spc="0" normalizeH="0" baseline="0" noProof="0">
              <a:ln>
                <a:noFill/>
              </a:ln>
              <a:solidFill>
                <a:prstClr val="black">
                  <a:lumMod val="75000"/>
                  <a:lumOff val="25000"/>
                </a:prstClr>
              </a:solidFill>
              <a:effectLst/>
              <a:uLnTx/>
              <a:uFillTx/>
              <a:latin typeface="HGPｺﾞｼｯｸE" panose="020B0900000000000000" pitchFamily="50" charset="-128"/>
              <a:ea typeface="HGPｺﾞｼｯｸE" panose="020B0900000000000000" pitchFamily="50" charset="-128"/>
              <a:cs typeface="+mn-cs"/>
            </a:endParaRPr>
          </a:p>
        </p:txBody>
      </p:sp>
      <p:sp>
        <p:nvSpPr>
          <p:cNvPr id="41" name="四角形: 角を丸くする 40">
            <a:extLst>
              <a:ext uri="{FF2B5EF4-FFF2-40B4-BE49-F238E27FC236}">
                <a16:creationId xmlns:a16="http://schemas.microsoft.com/office/drawing/2014/main" id="{4A86B251-62C3-4F0E-A4FA-71F10E43C5EB}"/>
              </a:ext>
            </a:extLst>
          </p:cNvPr>
          <p:cNvSpPr/>
          <p:nvPr/>
        </p:nvSpPr>
        <p:spPr>
          <a:xfrm>
            <a:off x="5570665" y="4732296"/>
            <a:ext cx="2070880" cy="540000"/>
          </a:xfrm>
          <a:prstGeom prst="roundRect">
            <a:avLst>
              <a:gd name="adj" fmla="val 0"/>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360000" tIns="36000" rIns="360000" rtlCol="0" anchor="t"/>
          <a:lstStyle/>
          <a:p>
            <a:pPr marL="0" marR="0" lvl="0" indent="0" algn="ctr" defTabSz="457200" rtl="0" eaLnBrk="1" fontAlgn="auto" latinLnBrk="0" hangingPunct="1">
              <a:lnSpc>
                <a:spcPts val="4000"/>
              </a:lnSpc>
              <a:spcBef>
                <a:spcPts val="0"/>
              </a:spcBef>
              <a:spcAft>
                <a:spcPts val="0"/>
              </a:spcAft>
              <a:buClrTx/>
              <a:buSzTx/>
              <a:buFontTx/>
              <a:buNone/>
              <a:tabLst/>
              <a:defRPr/>
            </a:pPr>
            <a:endParaRPr kumimoji="0" lang="en-US" altLang="ja-JP" sz="2000" b="0" i="0" u="none" strike="noStrike" kern="1200" cap="none" spc="0" normalizeH="0" baseline="0" noProof="0">
              <a:ln>
                <a:noFill/>
              </a:ln>
              <a:solidFill>
                <a:prstClr val="black">
                  <a:lumMod val="75000"/>
                  <a:lumOff val="25000"/>
                </a:prstClr>
              </a:solidFill>
              <a:effectLst/>
              <a:uLnTx/>
              <a:uFillTx/>
              <a:latin typeface="HGPｺﾞｼｯｸE" panose="020B0900000000000000" pitchFamily="50" charset="-128"/>
              <a:ea typeface="HGPｺﾞｼｯｸE" panose="020B0900000000000000" pitchFamily="50" charset="-128"/>
              <a:cs typeface="+mn-cs"/>
            </a:endParaRPr>
          </a:p>
        </p:txBody>
      </p:sp>
      <p:sp>
        <p:nvSpPr>
          <p:cNvPr id="44" name="四角形: 角を丸くする 43">
            <a:extLst>
              <a:ext uri="{FF2B5EF4-FFF2-40B4-BE49-F238E27FC236}">
                <a16:creationId xmlns:a16="http://schemas.microsoft.com/office/drawing/2014/main" id="{40263EE0-AD76-436E-B836-70AAE028CCAA}"/>
              </a:ext>
            </a:extLst>
          </p:cNvPr>
          <p:cNvSpPr/>
          <p:nvPr/>
        </p:nvSpPr>
        <p:spPr>
          <a:xfrm>
            <a:off x="5570665" y="5366233"/>
            <a:ext cx="2070880" cy="540000"/>
          </a:xfrm>
          <a:prstGeom prst="roundRect">
            <a:avLst>
              <a:gd name="adj" fmla="val 0"/>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360000" tIns="36000" rIns="360000" rtlCol="0" anchor="t"/>
          <a:lstStyle/>
          <a:p>
            <a:pPr marL="0" marR="0" lvl="0" indent="0" algn="ctr" defTabSz="457200" rtl="0" eaLnBrk="1" fontAlgn="auto" latinLnBrk="0" hangingPunct="1">
              <a:lnSpc>
                <a:spcPts val="4000"/>
              </a:lnSpc>
              <a:spcBef>
                <a:spcPts val="0"/>
              </a:spcBef>
              <a:spcAft>
                <a:spcPts val="0"/>
              </a:spcAft>
              <a:buClrTx/>
              <a:buSzTx/>
              <a:buFontTx/>
              <a:buNone/>
              <a:tabLst/>
              <a:defRPr/>
            </a:pPr>
            <a:endParaRPr kumimoji="0" lang="en-US" altLang="ja-JP" sz="2000" b="0" i="0" u="none" strike="noStrike" kern="1200" cap="none" spc="0" normalizeH="0" baseline="0" noProof="0">
              <a:ln>
                <a:noFill/>
              </a:ln>
              <a:solidFill>
                <a:prstClr val="black">
                  <a:lumMod val="75000"/>
                  <a:lumOff val="25000"/>
                </a:prstClr>
              </a:solidFill>
              <a:effectLst/>
              <a:uLnTx/>
              <a:uFillTx/>
              <a:latin typeface="HGPｺﾞｼｯｸE" panose="020B0900000000000000" pitchFamily="50" charset="-128"/>
              <a:ea typeface="HGPｺﾞｼｯｸE" panose="020B0900000000000000" pitchFamily="50" charset="-128"/>
              <a:cs typeface="+mn-cs"/>
            </a:endParaRPr>
          </a:p>
        </p:txBody>
      </p:sp>
      <p:sp>
        <p:nvSpPr>
          <p:cNvPr id="47" name="四角形: 角を丸くする 46">
            <a:extLst>
              <a:ext uri="{FF2B5EF4-FFF2-40B4-BE49-F238E27FC236}">
                <a16:creationId xmlns:a16="http://schemas.microsoft.com/office/drawing/2014/main" id="{4D652FE9-0FC7-489A-86E7-394856644B5D}"/>
              </a:ext>
            </a:extLst>
          </p:cNvPr>
          <p:cNvSpPr/>
          <p:nvPr/>
        </p:nvSpPr>
        <p:spPr>
          <a:xfrm>
            <a:off x="5570665" y="2830485"/>
            <a:ext cx="2070880" cy="540000"/>
          </a:xfrm>
          <a:prstGeom prst="roundRect">
            <a:avLst>
              <a:gd name="adj" fmla="val 0"/>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360000" tIns="36000" rIns="360000" rtlCol="0" anchor="t"/>
          <a:lstStyle/>
          <a:p>
            <a:pPr marL="0" marR="0" lvl="0" indent="0" algn="ctr" defTabSz="457200" rtl="0" eaLnBrk="1" fontAlgn="auto" latinLnBrk="0" hangingPunct="1">
              <a:lnSpc>
                <a:spcPts val="4000"/>
              </a:lnSpc>
              <a:spcBef>
                <a:spcPts val="0"/>
              </a:spcBef>
              <a:spcAft>
                <a:spcPts val="0"/>
              </a:spcAft>
              <a:buClrTx/>
              <a:buSzTx/>
              <a:buFontTx/>
              <a:buNone/>
              <a:tabLst/>
              <a:defRPr/>
            </a:pPr>
            <a:endParaRPr kumimoji="0" lang="en-US" altLang="ja-JP" sz="2000" b="0" i="0" u="none" strike="noStrike" kern="1200" cap="none" spc="0" normalizeH="0" baseline="0" noProof="0">
              <a:ln>
                <a:noFill/>
              </a:ln>
              <a:solidFill>
                <a:prstClr val="black">
                  <a:lumMod val="75000"/>
                  <a:lumOff val="25000"/>
                </a:prstClr>
              </a:solidFill>
              <a:effectLst/>
              <a:uLnTx/>
              <a:uFillTx/>
              <a:latin typeface="HGPｺﾞｼｯｸE" panose="020B0900000000000000" pitchFamily="50" charset="-128"/>
              <a:ea typeface="HGPｺﾞｼｯｸE" panose="020B0900000000000000" pitchFamily="50" charset="-128"/>
              <a:cs typeface="+mn-cs"/>
            </a:endParaRPr>
          </a:p>
        </p:txBody>
      </p:sp>
      <p:sp>
        <p:nvSpPr>
          <p:cNvPr id="50" name="四角形: 角を丸くする 49">
            <a:extLst>
              <a:ext uri="{FF2B5EF4-FFF2-40B4-BE49-F238E27FC236}">
                <a16:creationId xmlns:a16="http://schemas.microsoft.com/office/drawing/2014/main" id="{BE925F5E-6627-4A47-AF4F-BCE8689CDCB0}"/>
              </a:ext>
            </a:extLst>
          </p:cNvPr>
          <p:cNvSpPr/>
          <p:nvPr/>
        </p:nvSpPr>
        <p:spPr>
          <a:xfrm>
            <a:off x="5570665" y="3464422"/>
            <a:ext cx="2070880" cy="540000"/>
          </a:xfrm>
          <a:prstGeom prst="roundRect">
            <a:avLst>
              <a:gd name="adj" fmla="val 0"/>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360000" tIns="36000" rIns="360000" rtlCol="0" anchor="t"/>
          <a:lstStyle/>
          <a:p>
            <a:pPr marL="0" marR="0" lvl="0" indent="0" algn="ctr" defTabSz="457200" rtl="0" eaLnBrk="1" fontAlgn="auto" latinLnBrk="0" hangingPunct="1">
              <a:lnSpc>
                <a:spcPts val="4000"/>
              </a:lnSpc>
              <a:spcBef>
                <a:spcPts val="0"/>
              </a:spcBef>
              <a:spcAft>
                <a:spcPts val="0"/>
              </a:spcAft>
              <a:buClrTx/>
              <a:buSzTx/>
              <a:buFontTx/>
              <a:buNone/>
              <a:tabLst/>
              <a:defRPr/>
            </a:pPr>
            <a:endParaRPr kumimoji="0" lang="en-US" altLang="ja-JP" sz="2000" b="0" i="0" u="none" strike="noStrike" kern="1200" cap="none" spc="0" normalizeH="0" baseline="0" noProof="0">
              <a:ln>
                <a:noFill/>
              </a:ln>
              <a:solidFill>
                <a:prstClr val="black">
                  <a:lumMod val="75000"/>
                  <a:lumOff val="25000"/>
                </a:prstClr>
              </a:solidFill>
              <a:effectLst/>
              <a:uLnTx/>
              <a:uFillTx/>
              <a:latin typeface="HGPｺﾞｼｯｸE" panose="020B0900000000000000" pitchFamily="50" charset="-128"/>
              <a:ea typeface="HGPｺﾞｼｯｸE" panose="020B0900000000000000" pitchFamily="50" charset="-128"/>
              <a:cs typeface="+mn-cs"/>
            </a:endParaRPr>
          </a:p>
        </p:txBody>
      </p:sp>
      <p:sp>
        <p:nvSpPr>
          <p:cNvPr id="52" name="四角形: 角を丸くする 51">
            <a:extLst>
              <a:ext uri="{FF2B5EF4-FFF2-40B4-BE49-F238E27FC236}">
                <a16:creationId xmlns:a16="http://schemas.microsoft.com/office/drawing/2014/main" id="{88F0AD14-E9BB-4952-8CC3-F4A3E38A9C15}"/>
              </a:ext>
            </a:extLst>
          </p:cNvPr>
          <p:cNvSpPr/>
          <p:nvPr/>
        </p:nvSpPr>
        <p:spPr>
          <a:xfrm>
            <a:off x="7896627" y="4732296"/>
            <a:ext cx="2070880" cy="540000"/>
          </a:xfrm>
          <a:prstGeom prst="roundRect">
            <a:avLst>
              <a:gd name="adj" fmla="val 0"/>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360000" tIns="36000" rIns="360000" rtlCol="0" anchor="t"/>
          <a:lstStyle/>
          <a:p>
            <a:pPr marL="0" marR="0" lvl="0" indent="0" algn="ctr" defTabSz="457200" rtl="0" eaLnBrk="1" fontAlgn="auto" latinLnBrk="0" hangingPunct="1">
              <a:lnSpc>
                <a:spcPts val="4000"/>
              </a:lnSpc>
              <a:spcBef>
                <a:spcPts val="0"/>
              </a:spcBef>
              <a:spcAft>
                <a:spcPts val="0"/>
              </a:spcAft>
              <a:buClrTx/>
              <a:buSzTx/>
              <a:buFontTx/>
              <a:buNone/>
              <a:tabLst/>
              <a:defRPr/>
            </a:pPr>
            <a:endParaRPr kumimoji="0" lang="en-US" altLang="ja-JP" sz="2000" b="0" i="0" u="none" strike="noStrike" kern="1200" cap="none" spc="0" normalizeH="0" baseline="0" noProof="0">
              <a:ln>
                <a:noFill/>
              </a:ln>
              <a:solidFill>
                <a:prstClr val="black">
                  <a:lumMod val="75000"/>
                  <a:lumOff val="25000"/>
                </a:prstClr>
              </a:solidFill>
              <a:effectLst/>
              <a:uLnTx/>
              <a:uFillTx/>
              <a:latin typeface="HGPｺﾞｼｯｸE" panose="020B0900000000000000" pitchFamily="50" charset="-128"/>
              <a:ea typeface="HGPｺﾞｼｯｸE" panose="020B0900000000000000" pitchFamily="50" charset="-128"/>
              <a:cs typeface="+mn-cs"/>
            </a:endParaRPr>
          </a:p>
        </p:txBody>
      </p:sp>
      <p:sp>
        <p:nvSpPr>
          <p:cNvPr id="55" name="四角形: 角を丸くする 54">
            <a:extLst>
              <a:ext uri="{FF2B5EF4-FFF2-40B4-BE49-F238E27FC236}">
                <a16:creationId xmlns:a16="http://schemas.microsoft.com/office/drawing/2014/main" id="{90DC695B-1C9B-4201-868D-8B71866DB562}"/>
              </a:ext>
            </a:extLst>
          </p:cNvPr>
          <p:cNvSpPr/>
          <p:nvPr/>
        </p:nvSpPr>
        <p:spPr>
          <a:xfrm>
            <a:off x="7896627" y="5366233"/>
            <a:ext cx="2070880" cy="540000"/>
          </a:xfrm>
          <a:prstGeom prst="roundRect">
            <a:avLst>
              <a:gd name="adj" fmla="val 0"/>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360000" tIns="36000" rIns="360000" rtlCol="0" anchor="t"/>
          <a:lstStyle/>
          <a:p>
            <a:pPr marL="0" marR="0" lvl="0" indent="0" algn="ctr" defTabSz="457200" rtl="0" eaLnBrk="1" fontAlgn="auto" latinLnBrk="0" hangingPunct="1">
              <a:lnSpc>
                <a:spcPts val="4000"/>
              </a:lnSpc>
              <a:spcBef>
                <a:spcPts val="0"/>
              </a:spcBef>
              <a:spcAft>
                <a:spcPts val="0"/>
              </a:spcAft>
              <a:buClrTx/>
              <a:buSzTx/>
              <a:buFontTx/>
              <a:buNone/>
              <a:tabLst/>
              <a:defRPr/>
            </a:pPr>
            <a:endParaRPr kumimoji="0" lang="en-US" altLang="ja-JP" sz="2000" b="0" i="0" u="none" strike="noStrike" kern="1200" cap="none" spc="0" normalizeH="0" baseline="0" noProof="0">
              <a:ln>
                <a:noFill/>
              </a:ln>
              <a:solidFill>
                <a:prstClr val="black">
                  <a:lumMod val="75000"/>
                  <a:lumOff val="25000"/>
                </a:prstClr>
              </a:solidFill>
              <a:effectLst/>
              <a:uLnTx/>
              <a:uFillTx/>
              <a:latin typeface="HGPｺﾞｼｯｸE" panose="020B0900000000000000" pitchFamily="50" charset="-128"/>
              <a:ea typeface="HGPｺﾞｼｯｸE" panose="020B0900000000000000" pitchFamily="50" charset="-128"/>
              <a:cs typeface="+mn-cs"/>
            </a:endParaRPr>
          </a:p>
        </p:txBody>
      </p:sp>
      <p:sp>
        <p:nvSpPr>
          <p:cNvPr id="59" name="四角形: 角を丸くする 58">
            <a:extLst>
              <a:ext uri="{FF2B5EF4-FFF2-40B4-BE49-F238E27FC236}">
                <a16:creationId xmlns:a16="http://schemas.microsoft.com/office/drawing/2014/main" id="{1CF3DB8E-8991-42B8-9945-6405C4BFF4D5}"/>
              </a:ext>
            </a:extLst>
          </p:cNvPr>
          <p:cNvSpPr/>
          <p:nvPr/>
        </p:nvSpPr>
        <p:spPr>
          <a:xfrm>
            <a:off x="7896627" y="2830485"/>
            <a:ext cx="2070880" cy="540000"/>
          </a:xfrm>
          <a:prstGeom prst="roundRect">
            <a:avLst>
              <a:gd name="adj" fmla="val 0"/>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360000" tIns="36000" rIns="360000" rtlCol="0" anchor="t"/>
          <a:lstStyle/>
          <a:p>
            <a:pPr marL="0" marR="0" lvl="0" indent="0" algn="ctr" defTabSz="457200" rtl="0" eaLnBrk="1" fontAlgn="auto" latinLnBrk="0" hangingPunct="1">
              <a:lnSpc>
                <a:spcPts val="4000"/>
              </a:lnSpc>
              <a:spcBef>
                <a:spcPts val="0"/>
              </a:spcBef>
              <a:spcAft>
                <a:spcPts val="0"/>
              </a:spcAft>
              <a:buClrTx/>
              <a:buSzTx/>
              <a:buFontTx/>
              <a:buNone/>
              <a:tabLst/>
              <a:defRPr/>
            </a:pPr>
            <a:endParaRPr kumimoji="0" lang="en-US" altLang="ja-JP" sz="2000" b="0" i="0" u="none" strike="noStrike" kern="1200" cap="none" spc="0" normalizeH="0" baseline="0" noProof="0">
              <a:ln>
                <a:noFill/>
              </a:ln>
              <a:solidFill>
                <a:prstClr val="black">
                  <a:lumMod val="75000"/>
                  <a:lumOff val="25000"/>
                </a:prstClr>
              </a:solidFill>
              <a:effectLst/>
              <a:uLnTx/>
              <a:uFillTx/>
              <a:latin typeface="HGPｺﾞｼｯｸE" panose="020B0900000000000000" pitchFamily="50" charset="-128"/>
              <a:ea typeface="HGPｺﾞｼｯｸE" panose="020B0900000000000000" pitchFamily="50" charset="-128"/>
              <a:cs typeface="+mn-cs"/>
            </a:endParaRPr>
          </a:p>
        </p:txBody>
      </p:sp>
      <p:sp>
        <p:nvSpPr>
          <p:cNvPr id="62" name="四角形: 角を丸くする 61">
            <a:extLst>
              <a:ext uri="{FF2B5EF4-FFF2-40B4-BE49-F238E27FC236}">
                <a16:creationId xmlns:a16="http://schemas.microsoft.com/office/drawing/2014/main" id="{8280F917-9433-4D66-89BB-8DC70E4E15A5}"/>
              </a:ext>
            </a:extLst>
          </p:cNvPr>
          <p:cNvSpPr/>
          <p:nvPr/>
        </p:nvSpPr>
        <p:spPr>
          <a:xfrm>
            <a:off x="7896627" y="3464422"/>
            <a:ext cx="2070880" cy="540000"/>
          </a:xfrm>
          <a:prstGeom prst="roundRect">
            <a:avLst>
              <a:gd name="adj" fmla="val 0"/>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360000" tIns="36000" rIns="360000" rtlCol="0" anchor="t"/>
          <a:lstStyle/>
          <a:p>
            <a:pPr marL="0" marR="0" lvl="0" indent="0" algn="ctr" defTabSz="457200" rtl="0" eaLnBrk="1" fontAlgn="auto" latinLnBrk="0" hangingPunct="1">
              <a:lnSpc>
                <a:spcPts val="4000"/>
              </a:lnSpc>
              <a:spcBef>
                <a:spcPts val="0"/>
              </a:spcBef>
              <a:spcAft>
                <a:spcPts val="0"/>
              </a:spcAft>
              <a:buClrTx/>
              <a:buSzTx/>
              <a:buFontTx/>
              <a:buNone/>
              <a:tabLst/>
              <a:defRPr/>
            </a:pPr>
            <a:endParaRPr kumimoji="0" lang="en-US" altLang="ja-JP" sz="2000" b="0" i="0" u="none" strike="noStrike" kern="1200" cap="none" spc="0" normalizeH="0" baseline="0" noProof="0">
              <a:ln>
                <a:noFill/>
              </a:ln>
              <a:solidFill>
                <a:prstClr val="black">
                  <a:lumMod val="75000"/>
                  <a:lumOff val="25000"/>
                </a:prstClr>
              </a:solidFill>
              <a:effectLst/>
              <a:uLnTx/>
              <a:uFillTx/>
              <a:latin typeface="HGPｺﾞｼｯｸE" panose="020B0900000000000000" pitchFamily="50" charset="-128"/>
              <a:ea typeface="HGPｺﾞｼｯｸE" panose="020B0900000000000000" pitchFamily="50" charset="-128"/>
              <a:cs typeface="+mn-cs"/>
            </a:endParaRPr>
          </a:p>
        </p:txBody>
      </p:sp>
      <p:cxnSp>
        <p:nvCxnSpPr>
          <p:cNvPr id="65" name="直線矢印コネクタ 64">
            <a:extLst>
              <a:ext uri="{FF2B5EF4-FFF2-40B4-BE49-F238E27FC236}">
                <a16:creationId xmlns:a16="http://schemas.microsoft.com/office/drawing/2014/main" id="{3BD1A386-E65F-4DE4-8509-F8828B2D40EA}"/>
              </a:ext>
            </a:extLst>
          </p:cNvPr>
          <p:cNvCxnSpPr>
            <a:cxnSpLocks/>
          </p:cNvCxnSpPr>
          <p:nvPr/>
        </p:nvCxnSpPr>
        <p:spPr>
          <a:xfrm>
            <a:off x="4521606" y="5002296"/>
            <a:ext cx="564776" cy="0"/>
          </a:xfrm>
          <a:prstGeom prst="straightConnector1">
            <a:avLst/>
          </a:prstGeom>
          <a:ln w="57150">
            <a:solidFill>
              <a:srgbClr val="35A16B"/>
            </a:solidFill>
            <a:tailEnd type="triangle"/>
          </a:ln>
        </p:spPr>
        <p:style>
          <a:lnRef idx="1">
            <a:schemeClr val="accent1"/>
          </a:lnRef>
          <a:fillRef idx="0">
            <a:schemeClr val="accent1"/>
          </a:fillRef>
          <a:effectRef idx="0">
            <a:schemeClr val="accent1"/>
          </a:effectRef>
          <a:fontRef idx="minor">
            <a:schemeClr val="tx1"/>
          </a:fontRef>
        </p:style>
      </p:cxnSp>
      <p:cxnSp>
        <p:nvCxnSpPr>
          <p:cNvPr id="67" name="直線矢印コネクタ 66">
            <a:extLst>
              <a:ext uri="{FF2B5EF4-FFF2-40B4-BE49-F238E27FC236}">
                <a16:creationId xmlns:a16="http://schemas.microsoft.com/office/drawing/2014/main" id="{31922935-E3D8-4D62-B368-FCBF8E98E624}"/>
              </a:ext>
            </a:extLst>
          </p:cNvPr>
          <p:cNvCxnSpPr>
            <a:cxnSpLocks/>
          </p:cNvCxnSpPr>
          <p:nvPr/>
        </p:nvCxnSpPr>
        <p:spPr>
          <a:xfrm>
            <a:off x="4521606" y="5636233"/>
            <a:ext cx="564776" cy="0"/>
          </a:xfrm>
          <a:prstGeom prst="straightConnector1">
            <a:avLst/>
          </a:prstGeom>
          <a:ln w="57150">
            <a:solidFill>
              <a:srgbClr val="35A16B"/>
            </a:solidFill>
            <a:tailEnd type="triangle"/>
          </a:ln>
        </p:spPr>
        <p:style>
          <a:lnRef idx="1">
            <a:schemeClr val="accent1"/>
          </a:lnRef>
          <a:fillRef idx="0">
            <a:schemeClr val="accent1"/>
          </a:fillRef>
          <a:effectRef idx="0">
            <a:schemeClr val="accent1"/>
          </a:effectRef>
          <a:fontRef idx="minor">
            <a:schemeClr val="tx1"/>
          </a:fontRef>
        </p:style>
      </p:cxnSp>
      <p:cxnSp>
        <p:nvCxnSpPr>
          <p:cNvPr id="68" name="直線矢印コネクタ 67">
            <a:extLst>
              <a:ext uri="{FF2B5EF4-FFF2-40B4-BE49-F238E27FC236}">
                <a16:creationId xmlns:a16="http://schemas.microsoft.com/office/drawing/2014/main" id="{9A9FD2AE-E960-485C-828F-4513CE35F670}"/>
              </a:ext>
            </a:extLst>
          </p:cNvPr>
          <p:cNvCxnSpPr>
            <a:cxnSpLocks/>
          </p:cNvCxnSpPr>
          <p:nvPr/>
        </p:nvCxnSpPr>
        <p:spPr>
          <a:xfrm>
            <a:off x="4521606" y="3100485"/>
            <a:ext cx="564776" cy="0"/>
          </a:xfrm>
          <a:prstGeom prst="straightConnector1">
            <a:avLst/>
          </a:prstGeom>
          <a:ln w="57150">
            <a:solidFill>
              <a:srgbClr val="35A16B"/>
            </a:solidFill>
            <a:tailEnd type="triangle"/>
          </a:ln>
        </p:spPr>
        <p:style>
          <a:lnRef idx="1">
            <a:schemeClr val="accent1"/>
          </a:lnRef>
          <a:fillRef idx="0">
            <a:schemeClr val="accent1"/>
          </a:fillRef>
          <a:effectRef idx="0">
            <a:schemeClr val="accent1"/>
          </a:effectRef>
          <a:fontRef idx="minor">
            <a:schemeClr val="tx1"/>
          </a:fontRef>
        </p:style>
      </p:cxnSp>
      <p:cxnSp>
        <p:nvCxnSpPr>
          <p:cNvPr id="69" name="直線矢印コネクタ 68">
            <a:extLst>
              <a:ext uri="{FF2B5EF4-FFF2-40B4-BE49-F238E27FC236}">
                <a16:creationId xmlns:a16="http://schemas.microsoft.com/office/drawing/2014/main" id="{F8FA20DD-2576-4019-82BB-A7922B2F0A23}"/>
              </a:ext>
            </a:extLst>
          </p:cNvPr>
          <p:cNvCxnSpPr>
            <a:cxnSpLocks/>
          </p:cNvCxnSpPr>
          <p:nvPr/>
        </p:nvCxnSpPr>
        <p:spPr>
          <a:xfrm>
            <a:off x="4521606" y="3734422"/>
            <a:ext cx="564776" cy="0"/>
          </a:xfrm>
          <a:prstGeom prst="straightConnector1">
            <a:avLst/>
          </a:prstGeom>
          <a:ln w="57150">
            <a:solidFill>
              <a:srgbClr val="35A16B"/>
            </a:solidFill>
            <a:tailEnd type="triangle"/>
          </a:ln>
        </p:spPr>
        <p:style>
          <a:lnRef idx="1">
            <a:schemeClr val="accent1"/>
          </a:lnRef>
          <a:fillRef idx="0">
            <a:schemeClr val="accent1"/>
          </a:fillRef>
          <a:effectRef idx="0">
            <a:schemeClr val="accent1"/>
          </a:effectRef>
          <a:fontRef idx="minor">
            <a:schemeClr val="tx1"/>
          </a:fontRef>
        </p:style>
      </p:cxnSp>
      <p:sp>
        <p:nvSpPr>
          <p:cNvPr id="40" name="四角形: 角を丸くする 39">
            <a:extLst>
              <a:ext uri="{FF2B5EF4-FFF2-40B4-BE49-F238E27FC236}">
                <a16:creationId xmlns:a16="http://schemas.microsoft.com/office/drawing/2014/main" id="{6925250D-A8B2-4705-A76C-DAF541A20FAC}"/>
              </a:ext>
            </a:extLst>
          </p:cNvPr>
          <p:cNvSpPr/>
          <p:nvPr/>
        </p:nvSpPr>
        <p:spPr>
          <a:xfrm>
            <a:off x="1883597" y="4098359"/>
            <a:ext cx="2070880" cy="540000"/>
          </a:xfrm>
          <a:prstGeom prst="roundRect">
            <a:avLst>
              <a:gd name="adj" fmla="val 0"/>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360000" tIns="36000" rIns="360000" rtlCol="0" anchor="t"/>
          <a:lstStyle/>
          <a:p>
            <a:pPr marL="0" marR="0" lvl="0" indent="0" algn="ctr" defTabSz="457200" rtl="0" eaLnBrk="1" fontAlgn="auto" latinLnBrk="0" hangingPunct="1">
              <a:lnSpc>
                <a:spcPts val="4000"/>
              </a:lnSpc>
              <a:spcBef>
                <a:spcPts val="0"/>
              </a:spcBef>
              <a:spcAft>
                <a:spcPts val="0"/>
              </a:spcAft>
              <a:buClrTx/>
              <a:buSzTx/>
              <a:buFontTx/>
              <a:buNone/>
              <a:tabLst/>
              <a:defRPr/>
            </a:pPr>
            <a:endParaRPr kumimoji="0" lang="en-US" altLang="ja-JP" sz="2000" b="0" i="0" u="none" strike="noStrike" kern="1200" cap="none" spc="0" normalizeH="0" baseline="0" noProof="0">
              <a:ln>
                <a:noFill/>
              </a:ln>
              <a:solidFill>
                <a:prstClr val="black">
                  <a:lumMod val="75000"/>
                  <a:lumOff val="25000"/>
                </a:prstClr>
              </a:solidFill>
              <a:effectLst/>
              <a:uLnTx/>
              <a:uFillTx/>
              <a:latin typeface="HGPｺﾞｼｯｸE" panose="020B0900000000000000" pitchFamily="50" charset="-128"/>
              <a:ea typeface="HGPｺﾞｼｯｸE" panose="020B0900000000000000" pitchFamily="50" charset="-128"/>
              <a:cs typeface="+mn-cs"/>
            </a:endParaRPr>
          </a:p>
        </p:txBody>
      </p:sp>
      <p:sp>
        <p:nvSpPr>
          <p:cNvPr id="46" name="四角形: 角を丸くする 45">
            <a:extLst>
              <a:ext uri="{FF2B5EF4-FFF2-40B4-BE49-F238E27FC236}">
                <a16:creationId xmlns:a16="http://schemas.microsoft.com/office/drawing/2014/main" id="{F8588473-AD20-4BF3-AED2-A5A384C77420}"/>
              </a:ext>
            </a:extLst>
          </p:cNvPr>
          <p:cNvSpPr/>
          <p:nvPr/>
        </p:nvSpPr>
        <p:spPr>
          <a:xfrm>
            <a:off x="5570665" y="4098359"/>
            <a:ext cx="2070880" cy="540000"/>
          </a:xfrm>
          <a:prstGeom prst="roundRect">
            <a:avLst>
              <a:gd name="adj" fmla="val 0"/>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360000" tIns="36000" rIns="360000" rtlCol="0" anchor="t"/>
          <a:lstStyle/>
          <a:p>
            <a:pPr marL="0" marR="0" lvl="0" indent="0" algn="ctr" defTabSz="457200" rtl="0" eaLnBrk="1" fontAlgn="auto" latinLnBrk="0" hangingPunct="1">
              <a:lnSpc>
                <a:spcPts val="4000"/>
              </a:lnSpc>
              <a:spcBef>
                <a:spcPts val="0"/>
              </a:spcBef>
              <a:spcAft>
                <a:spcPts val="0"/>
              </a:spcAft>
              <a:buClrTx/>
              <a:buSzTx/>
              <a:buFontTx/>
              <a:buNone/>
              <a:tabLst/>
              <a:defRPr/>
            </a:pPr>
            <a:endParaRPr kumimoji="0" lang="en-US" altLang="ja-JP" sz="2000" b="0" i="0" u="none" strike="noStrike" kern="1200" cap="none" spc="0" normalizeH="0" baseline="0" noProof="0">
              <a:ln>
                <a:noFill/>
              </a:ln>
              <a:solidFill>
                <a:prstClr val="black">
                  <a:lumMod val="75000"/>
                  <a:lumOff val="25000"/>
                </a:prstClr>
              </a:solidFill>
              <a:effectLst/>
              <a:uLnTx/>
              <a:uFillTx/>
              <a:latin typeface="HGPｺﾞｼｯｸE" panose="020B0900000000000000" pitchFamily="50" charset="-128"/>
              <a:ea typeface="HGPｺﾞｼｯｸE" panose="020B0900000000000000" pitchFamily="50" charset="-128"/>
              <a:cs typeface="+mn-cs"/>
            </a:endParaRPr>
          </a:p>
        </p:txBody>
      </p:sp>
      <p:sp>
        <p:nvSpPr>
          <p:cNvPr id="54" name="四角形: 角を丸くする 53">
            <a:extLst>
              <a:ext uri="{FF2B5EF4-FFF2-40B4-BE49-F238E27FC236}">
                <a16:creationId xmlns:a16="http://schemas.microsoft.com/office/drawing/2014/main" id="{29584074-D901-40FD-957A-97AAB8AF5EF0}"/>
              </a:ext>
            </a:extLst>
          </p:cNvPr>
          <p:cNvSpPr/>
          <p:nvPr/>
        </p:nvSpPr>
        <p:spPr>
          <a:xfrm>
            <a:off x="7896627" y="4098359"/>
            <a:ext cx="2070880" cy="540000"/>
          </a:xfrm>
          <a:prstGeom prst="roundRect">
            <a:avLst>
              <a:gd name="adj" fmla="val 0"/>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360000" tIns="36000" rIns="360000" rtlCol="0" anchor="t"/>
          <a:lstStyle/>
          <a:p>
            <a:pPr marL="0" marR="0" lvl="0" indent="0" algn="ctr" defTabSz="457200" rtl="0" eaLnBrk="1" fontAlgn="auto" latinLnBrk="0" hangingPunct="1">
              <a:lnSpc>
                <a:spcPts val="4000"/>
              </a:lnSpc>
              <a:spcBef>
                <a:spcPts val="0"/>
              </a:spcBef>
              <a:spcAft>
                <a:spcPts val="0"/>
              </a:spcAft>
              <a:buClrTx/>
              <a:buSzTx/>
              <a:buFontTx/>
              <a:buNone/>
              <a:tabLst/>
              <a:defRPr/>
            </a:pPr>
            <a:endParaRPr kumimoji="0" lang="en-US" altLang="ja-JP" sz="2000" b="0" i="0" u="none" strike="noStrike" kern="1200" cap="none" spc="0" normalizeH="0" baseline="0" noProof="0">
              <a:ln>
                <a:noFill/>
              </a:ln>
              <a:solidFill>
                <a:prstClr val="black">
                  <a:lumMod val="75000"/>
                  <a:lumOff val="25000"/>
                </a:prstClr>
              </a:solidFill>
              <a:effectLst/>
              <a:uLnTx/>
              <a:uFillTx/>
              <a:latin typeface="HGPｺﾞｼｯｸE" panose="020B0900000000000000" pitchFamily="50" charset="-128"/>
              <a:ea typeface="HGPｺﾞｼｯｸE" panose="020B0900000000000000" pitchFamily="50" charset="-128"/>
              <a:cs typeface="+mn-cs"/>
            </a:endParaRPr>
          </a:p>
        </p:txBody>
      </p:sp>
      <p:cxnSp>
        <p:nvCxnSpPr>
          <p:cNvPr id="58" name="直線矢印コネクタ 57">
            <a:extLst>
              <a:ext uri="{FF2B5EF4-FFF2-40B4-BE49-F238E27FC236}">
                <a16:creationId xmlns:a16="http://schemas.microsoft.com/office/drawing/2014/main" id="{167C3CE0-B20E-4C9D-945B-F7B7E47AE36E}"/>
              </a:ext>
            </a:extLst>
          </p:cNvPr>
          <p:cNvCxnSpPr>
            <a:cxnSpLocks/>
          </p:cNvCxnSpPr>
          <p:nvPr/>
        </p:nvCxnSpPr>
        <p:spPr>
          <a:xfrm>
            <a:off x="4519896" y="4368359"/>
            <a:ext cx="564776" cy="0"/>
          </a:xfrm>
          <a:prstGeom prst="straightConnector1">
            <a:avLst/>
          </a:prstGeom>
          <a:ln w="57150">
            <a:solidFill>
              <a:srgbClr val="35A16B"/>
            </a:solidFill>
            <a:tailEnd type="triangle"/>
          </a:ln>
        </p:spPr>
        <p:style>
          <a:lnRef idx="1">
            <a:schemeClr val="accent1"/>
          </a:lnRef>
          <a:fillRef idx="0">
            <a:schemeClr val="accent1"/>
          </a:fillRef>
          <a:effectRef idx="0">
            <a:schemeClr val="accent1"/>
          </a:effectRef>
          <a:fontRef idx="minor">
            <a:schemeClr val="tx1"/>
          </a:fontRef>
        </p:style>
      </p:cxnSp>
      <p:sp>
        <p:nvSpPr>
          <p:cNvPr id="64" name="四角形: 角を丸くする 63">
            <a:extLst>
              <a:ext uri="{FF2B5EF4-FFF2-40B4-BE49-F238E27FC236}">
                <a16:creationId xmlns:a16="http://schemas.microsoft.com/office/drawing/2014/main" id="{6D90B12F-7836-4C63-85D3-EF19D06476E8}"/>
              </a:ext>
            </a:extLst>
          </p:cNvPr>
          <p:cNvSpPr/>
          <p:nvPr/>
        </p:nvSpPr>
        <p:spPr>
          <a:xfrm>
            <a:off x="1883597" y="6000169"/>
            <a:ext cx="2070880" cy="540000"/>
          </a:xfrm>
          <a:prstGeom prst="roundRect">
            <a:avLst>
              <a:gd name="adj" fmla="val 0"/>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360000" tIns="36000" rIns="360000" rtlCol="0" anchor="t"/>
          <a:lstStyle/>
          <a:p>
            <a:pPr marL="0" marR="0" lvl="0" indent="0" algn="ctr" defTabSz="457200" rtl="0" eaLnBrk="1" fontAlgn="auto" latinLnBrk="0" hangingPunct="1">
              <a:lnSpc>
                <a:spcPts val="4000"/>
              </a:lnSpc>
              <a:spcBef>
                <a:spcPts val="0"/>
              </a:spcBef>
              <a:spcAft>
                <a:spcPts val="0"/>
              </a:spcAft>
              <a:buClrTx/>
              <a:buSzTx/>
              <a:buFontTx/>
              <a:buNone/>
              <a:tabLst/>
              <a:defRPr/>
            </a:pPr>
            <a:endParaRPr kumimoji="0" lang="en-US" altLang="ja-JP" sz="2000" b="0" i="0" u="none" strike="noStrike" kern="1200" cap="none" spc="0" normalizeH="0" baseline="0" noProof="0">
              <a:ln>
                <a:noFill/>
              </a:ln>
              <a:solidFill>
                <a:prstClr val="black">
                  <a:lumMod val="75000"/>
                  <a:lumOff val="25000"/>
                </a:prstClr>
              </a:solidFill>
              <a:effectLst/>
              <a:uLnTx/>
              <a:uFillTx/>
              <a:latin typeface="HGPｺﾞｼｯｸE" panose="020B0900000000000000" pitchFamily="50" charset="-128"/>
              <a:ea typeface="HGPｺﾞｼｯｸE" panose="020B0900000000000000" pitchFamily="50" charset="-128"/>
              <a:cs typeface="+mn-cs"/>
            </a:endParaRPr>
          </a:p>
        </p:txBody>
      </p:sp>
      <p:sp>
        <p:nvSpPr>
          <p:cNvPr id="70" name="四角形: 角を丸くする 69">
            <a:extLst>
              <a:ext uri="{FF2B5EF4-FFF2-40B4-BE49-F238E27FC236}">
                <a16:creationId xmlns:a16="http://schemas.microsoft.com/office/drawing/2014/main" id="{7B798A28-358A-4DF4-B33E-8DA4554F9B95}"/>
              </a:ext>
            </a:extLst>
          </p:cNvPr>
          <p:cNvSpPr/>
          <p:nvPr/>
        </p:nvSpPr>
        <p:spPr>
          <a:xfrm>
            <a:off x="5570665" y="6000169"/>
            <a:ext cx="2070880" cy="540000"/>
          </a:xfrm>
          <a:prstGeom prst="roundRect">
            <a:avLst>
              <a:gd name="adj" fmla="val 0"/>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360000" tIns="36000" rIns="360000" rtlCol="0" anchor="t"/>
          <a:lstStyle/>
          <a:p>
            <a:pPr marL="0" marR="0" lvl="0" indent="0" algn="ctr" defTabSz="457200" rtl="0" eaLnBrk="1" fontAlgn="auto" latinLnBrk="0" hangingPunct="1">
              <a:lnSpc>
                <a:spcPts val="4000"/>
              </a:lnSpc>
              <a:spcBef>
                <a:spcPts val="0"/>
              </a:spcBef>
              <a:spcAft>
                <a:spcPts val="0"/>
              </a:spcAft>
              <a:buClrTx/>
              <a:buSzTx/>
              <a:buFontTx/>
              <a:buNone/>
              <a:tabLst/>
              <a:defRPr/>
            </a:pPr>
            <a:endParaRPr kumimoji="0" lang="en-US" altLang="ja-JP" sz="2000" b="0" i="0" u="none" strike="noStrike" kern="1200" cap="none" spc="0" normalizeH="0" baseline="0" noProof="0">
              <a:ln>
                <a:noFill/>
              </a:ln>
              <a:solidFill>
                <a:prstClr val="black">
                  <a:lumMod val="75000"/>
                  <a:lumOff val="25000"/>
                </a:prstClr>
              </a:solidFill>
              <a:effectLst/>
              <a:uLnTx/>
              <a:uFillTx/>
              <a:latin typeface="HGPｺﾞｼｯｸE" panose="020B0900000000000000" pitchFamily="50" charset="-128"/>
              <a:ea typeface="HGPｺﾞｼｯｸE" panose="020B0900000000000000" pitchFamily="50" charset="-128"/>
              <a:cs typeface="+mn-cs"/>
            </a:endParaRPr>
          </a:p>
        </p:txBody>
      </p:sp>
      <p:sp>
        <p:nvSpPr>
          <p:cNvPr id="72" name="四角形: 角を丸くする 71">
            <a:extLst>
              <a:ext uri="{FF2B5EF4-FFF2-40B4-BE49-F238E27FC236}">
                <a16:creationId xmlns:a16="http://schemas.microsoft.com/office/drawing/2014/main" id="{B7FF5844-1A23-47E2-9F56-F587F0A00F2D}"/>
              </a:ext>
            </a:extLst>
          </p:cNvPr>
          <p:cNvSpPr/>
          <p:nvPr/>
        </p:nvSpPr>
        <p:spPr>
          <a:xfrm>
            <a:off x="7896627" y="6000169"/>
            <a:ext cx="2070880" cy="540000"/>
          </a:xfrm>
          <a:prstGeom prst="roundRect">
            <a:avLst>
              <a:gd name="adj" fmla="val 0"/>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360000" tIns="36000" rIns="360000" rtlCol="0" anchor="t"/>
          <a:lstStyle/>
          <a:p>
            <a:pPr marL="0" marR="0" lvl="0" indent="0" algn="ctr" defTabSz="457200" rtl="0" eaLnBrk="1" fontAlgn="auto" latinLnBrk="0" hangingPunct="1">
              <a:lnSpc>
                <a:spcPts val="4000"/>
              </a:lnSpc>
              <a:spcBef>
                <a:spcPts val="0"/>
              </a:spcBef>
              <a:spcAft>
                <a:spcPts val="0"/>
              </a:spcAft>
              <a:buClrTx/>
              <a:buSzTx/>
              <a:buFontTx/>
              <a:buNone/>
              <a:tabLst/>
              <a:defRPr/>
            </a:pPr>
            <a:endParaRPr kumimoji="0" lang="en-US" altLang="ja-JP" sz="2000" b="0" i="0" u="none" strike="noStrike" kern="1200" cap="none" spc="0" normalizeH="0" baseline="0" noProof="0">
              <a:ln>
                <a:noFill/>
              </a:ln>
              <a:solidFill>
                <a:prstClr val="black">
                  <a:lumMod val="75000"/>
                  <a:lumOff val="25000"/>
                </a:prstClr>
              </a:solidFill>
              <a:effectLst/>
              <a:uLnTx/>
              <a:uFillTx/>
              <a:latin typeface="HGPｺﾞｼｯｸE" panose="020B0900000000000000" pitchFamily="50" charset="-128"/>
              <a:ea typeface="HGPｺﾞｼｯｸE" panose="020B0900000000000000" pitchFamily="50" charset="-128"/>
              <a:cs typeface="+mn-cs"/>
            </a:endParaRPr>
          </a:p>
        </p:txBody>
      </p:sp>
      <p:cxnSp>
        <p:nvCxnSpPr>
          <p:cNvPr id="74" name="直線矢印コネクタ 73">
            <a:extLst>
              <a:ext uri="{FF2B5EF4-FFF2-40B4-BE49-F238E27FC236}">
                <a16:creationId xmlns:a16="http://schemas.microsoft.com/office/drawing/2014/main" id="{DEC9972D-5C4F-48DD-8E8B-D939E190E19A}"/>
              </a:ext>
            </a:extLst>
          </p:cNvPr>
          <p:cNvCxnSpPr>
            <a:cxnSpLocks/>
          </p:cNvCxnSpPr>
          <p:nvPr/>
        </p:nvCxnSpPr>
        <p:spPr>
          <a:xfrm>
            <a:off x="4519896" y="6270169"/>
            <a:ext cx="564776" cy="0"/>
          </a:xfrm>
          <a:prstGeom prst="straightConnector1">
            <a:avLst/>
          </a:prstGeom>
          <a:ln w="57150">
            <a:solidFill>
              <a:srgbClr val="35A16B"/>
            </a:solidFill>
            <a:tailEnd type="triangle"/>
          </a:ln>
        </p:spPr>
        <p:style>
          <a:lnRef idx="1">
            <a:schemeClr val="accent1"/>
          </a:lnRef>
          <a:fillRef idx="0">
            <a:schemeClr val="accent1"/>
          </a:fillRef>
          <a:effectRef idx="0">
            <a:schemeClr val="accent1"/>
          </a:effectRef>
          <a:fontRef idx="minor">
            <a:schemeClr val="tx1"/>
          </a:fontRef>
        </p:style>
      </p:cxnSp>
      <p:sp>
        <p:nvSpPr>
          <p:cNvPr id="56" name="四角形: 角を丸くする 23">
            <a:extLst>
              <a:ext uri="{FF2B5EF4-FFF2-40B4-BE49-F238E27FC236}">
                <a16:creationId xmlns:a16="http://schemas.microsoft.com/office/drawing/2014/main" id="{C5D49EA2-351A-4230-B4D9-0F16AEFB694D}"/>
              </a:ext>
            </a:extLst>
          </p:cNvPr>
          <p:cNvSpPr/>
          <p:nvPr/>
        </p:nvSpPr>
        <p:spPr>
          <a:xfrm>
            <a:off x="1883596" y="2196548"/>
            <a:ext cx="2102337" cy="535749"/>
          </a:xfrm>
          <a:prstGeom prst="roundRect">
            <a:avLst>
              <a:gd name="adj" fmla="val 0"/>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rtlCol="0" anchor="t"/>
          <a:lstStyle/>
          <a:p>
            <a:pPr marL="0" marR="0" lvl="0" indent="0" algn="ctr" defTabSz="457200" rtl="0" eaLnBrk="1" fontAlgn="auto" latinLnBrk="0" hangingPunct="1">
              <a:lnSpc>
                <a:spcPts val="4000"/>
              </a:lnSpc>
              <a:spcBef>
                <a:spcPts val="0"/>
              </a:spcBef>
              <a:spcAft>
                <a:spcPts val="0"/>
              </a:spcAft>
              <a:buClrTx/>
              <a:buSzTx/>
              <a:buFontTx/>
              <a:buNone/>
              <a:tabLst/>
              <a:defRPr/>
            </a:pPr>
            <a:r>
              <a:rPr kumimoji="0" lang="ja-JP" altLang="en-US" b="0" i="0" u="none" strike="noStrike" kern="1200" cap="none" spc="0" normalizeH="0" baseline="0" noProof="0" dirty="0">
                <a:ln>
                  <a:noFill/>
                </a:ln>
                <a:solidFill>
                  <a:srgbClr val="404040"/>
                </a:solidFill>
                <a:effectLst/>
                <a:uLnTx/>
                <a:uFillTx/>
                <a:latin typeface="HGPｺﾞｼｯｸE" panose="020B0900000000000000" pitchFamily="50" charset="-128"/>
                <a:ea typeface="HGPｺﾞｼｯｸE" panose="020B0900000000000000" pitchFamily="50" charset="-128"/>
                <a:cs typeface="+mn-cs"/>
              </a:rPr>
              <a:t>地域の</a:t>
            </a:r>
            <a:r>
              <a:rPr kumimoji="0" lang="ja-JP" altLang="en-US" b="0" i="0" u="none" strike="noStrike" kern="1200" cap="none" spc="0" normalizeH="0" baseline="0" noProof="0" dirty="0" smtClean="0">
                <a:ln>
                  <a:noFill/>
                </a:ln>
                <a:solidFill>
                  <a:srgbClr val="404040"/>
                </a:solidFill>
                <a:effectLst/>
                <a:uLnTx/>
                <a:uFillTx/>
                <a:latin typeface="HGPｺﾞｼｯｸE" panose="020B0900000000000000" pitchFamily="50" charset="-128"/>
                <a:ea typeface="HGPｺﾞｼｯｸE" panose="020B0900000000000000" pitchFamily="50" charset="-128"/>
                <a:cs typeface="+mn-cs"/>
              </a:rPr>
              <a:t>資源（人</a:t>
            </a:r>
            <a:r>
              <a:rPr kumimoji="0" lang="ja-JP" altLang="en-US" b="0" i="0" u="none" strike="noStrike" kern="1200" cap="none" spc="0" normalizeH="0" baseline="0" noProof="0" dirty="0">
                <a:ln>
                  <a:noFill/>
                </a:ln>
                <a:solidFill>
                  <a:srgbClr val="404040"/>
                </a:solidFill>
                <a:effectLst/>
                <a:uLnTx/>
                <a:uFillTx/>
                <a:latin typeface="HGPｺﾞｼｯｸE" panose="020B0900000000000000" pitchFamily="50" charset="-128"/>
                <a:ea typeface="HGPｺﾞｼｯｸE" panose="020B0900000000000000" pitchFamily="50" charset="-128"/>
                <a:cs typeface="+mn-cs"/>
              </a:rPr>
              <a:t>）</a:t>
            </a:r>
            <a:endParaRPr kumimoji="0" lang="en-US" altLang="ja-JP" b="0" i="0" u="none" strike="noStrike" kern="1200" cap="none" spc="0" normalizeH="0" baseline="0" noProof="0" dirty="0">
              <a:ln>
                <a:noFill/>
              </a:ln>
              <a:solidFill>
                <a:srgbClr val="404040"/>
              </a:solidFill>
              <a:effectLst/>
              <a:uLnTx/>
              <a:uFillTx/>
              <a:latin typeface="HGPｺﾞｼｯｸE" panose="020B0900000000000000" pitchFamily="50" charset="-128"/>
              <a:ea typeface="HGPｺﾞｼｯｸE" panose="020B0900000000000000" pitchFamily="50" charset="-128"/>
              <a:cs typeface="+mn-cs"/>
            </a:endParaRPr>
          </a:p>
        </p:txBody>
      </p:sp>
      <p:sp>
        <p:nvSpPr>
          <p:cNvPr id="75" name="タイトル 1">
            <a:extLst>
              <a:ext uri="{FF2B5EF4-FFF2-40B4-BE49-F238E27FC236}">
                <a16:creationId xmlns:a16="http://schemas.microsoft.com/office/drawing/2014/main" id="{465808B6-26C7-45D9-BA0B-9AB91975D867}"/>
              </a:ext>
            </a:extLst>
          </p:cNvPr>
          <p:cNvSpPr txBox="1">
            <a:spLocks/>
          </p:cNvSpPr>
          <p:nvPr/>
        </p:nvSpPr>
        <p:spPr>
          <a:xfrm>
            <a:off x="0" y="-2697"/>
            <a:ext cx="12192000" cy="684000"/>
          </a:xfrm>
          <a:prstGeom prst="rect">
            <a:avLst/>
          </a:prstGeom>
          <a:solidFill>
            <a:srgbClr val="35A16B"/>
          </a:solidFill>
        </p:spPr>
        <p:txBody>
          <a:bodyPr vert="horz" lIns="216000" tIns="0" rIns="216000" bIns="0" rtlCol="0" anchor="ctr">
            <a:noAutofit/>
          </a:bodyPr>
          <a:lstStyle>
            <a:lvl1pPr algn="l" defTabSz="914400" rtl="0" eaLnBrk="1" latinLnBrk="0" hangingPunct="1">
              <a:lnSpc>
                <a:spcPct val="90000"/>
              </a:lnSpc>
              <a:spcBef>
                <a:spcPct val="0"/>
              </a:spcBef>
              <a:buNone/>
              <a:defRPr kumimoji="1" sz="3200" b="0" kern="120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cs typeface="+mj-cs"/>
              </a:defRPr>
            </a:lvl1pPr>
          </a:lstStyle>
          <a:p>
            <a:pPr lvl="0"/>
            <a:r>
              <a:rPr lang="ja-JP" altLang="en-US" sz="2800" dirty="0">
                <a:solidFill>
                  <a:sysClr val="window" lastClr="FFFFFF"/>
                </a:solidFill>
              </a:rPr>
              <a:t>地域の資源</a:t>
            </a:r>
            <a:r>
              <a:rPr lang="en-US" altLang="ja-JP" sz="2800" dirty="0">
                <a:solidFill>
                  <a:sysClr val="window" lastClr="FFFFFF"/>
                </a:solidFill>
              </a:rPr>
              <a:t>(</a:t>
            </a:r>
            <a:r>
              <a:rPr lang="ja-JP" altLang="en-US" sz="2800" dirty="0">
                <a:solidFill>
                  <a:sysClr val="window" lastClr="FFFFFF"/>
                </a:solidFill>
              </a:rPr>
              <a:t>人</a:t>
            </a:r>
            <a:r>
              <a:rPr lang="en-US" altLang="ja-JP" sz="2800" dirty="0">
                <a:solidFill>
                  <a:sysClr val="window" lastClr="FFFFFF"/>
                </a:solidFill>
              </a:rPr>
              <a:t>)</a:t>
            </a:r>
            <a:r>
              <a:rPr lang="ja-JP" altLang="en-US" sz="2800" dirty="0">
                <a:solidFill>
                  <a:sysClr val="window" lastClr="FFFFFF"/>
                </a:solidFill>
              </a:rPr>
              <a:t>を活かす</a:t>
            </a:r>
          </a:p>
        </p:txBody>
      </p:sp>
      <p:sp>
        <p:nvSpPr>
          <p:cNvPr id="76" name="テキスト ボックス 75">
            <a:extLst>
              <a:ext uri="{FF2B5EF4-FFF2-40B4-BE49-F238E27FC236}">
                <a16:creationId xmlns:a16="http://schemas.microsoft.com/office/drawing/2014/main" id="{CE0CAC5D-49FC-46CD-AF6B-B51823CCA41E}"/>
              </a:ext>
            </a:extLst>
          </p:cNvPr>
          <p:cNvSpPr txBox="1"/>
          <p:nvPr/>
        </p:nvSpPr>
        <p:spPr>
          <a:xfrm>
            <a:off x="1881887" y="4794852"/>
            <a:ext cx="2071710"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dirty="0">
                <a:ln>
                  <a:noFill/>
                </a:ln>
                <a:solidFill>
                  <a:prstClr val="black">
                    <a:lumMod val="75000"/>
                    <a:lumOff val="25000"/>
                  </a:prstClr>
                </a:solidFill>
                <a:effectLst/>
                <a:uLnTx/>
                <a:uFillTx/>
                <a:latin typeface="HGPｺﾞｼｯｸE" panose="020B0900000000000000" pitchFamily="50" charset="-128"/>
                <a:ea typeface="HGPｺﾞｼｯｸE" panose="020B0900000000000000" pitchFamily="50" charset="-128"/>
                <a:cs typeface="+mn-cs"/>
              </a:rPr>
              <a:t>医師</a:t>
            </a:r>
          </a:p>
        </p:txBody>
      </p:sp>
      <p:sp>
        <p:nvSpPr>
          <p:cNvPr id="77" name="テキスト ボックス 76">
            <a:extLst>
              <a:ext uri="{FF2B5EF4-FFF2-40B4-BE49-F238E27FC236}">
                <a16:creationId xmlns:a16="http://schemas.microsoft.com/office/drawing/2014/main" id="{99F6C692-9ACD-428B-A9D1-F50DF197C179}"/>
              </a:ext>
            </a:extLst>
          </p:cNvPr>
          <p:cNvSpPr txBox="1"/>
          <p:nvPr/>
        </p:nvSpPr>
        <p:spPr>
          <a:xfrm>
            <a:off x="1881887" y="5436058"/>
            <a:ext cx="2071710"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dirty="0">
                <a:ln>
                  <a:noFill/>
                </a:ln>
                <a:solidFill>
                  <a:prstClr val="black">
                    <a:lumMod val="75000"/>
                    <a:lumOff val="25000"/>
                  </a:prstClr>
                </a:solidFill>
                <a:effectLst/>
                <a:uLnTx/>
                <a:uFillTx/>
                <a:latin typeface="HGPｺﾞｼｯｸE" panose="020B0900000000000000" pitchFamily="50" charset="-128"/>
                <a:ea typeface="HGPｺﾞｼｯｸE" panose="020B0900000000000000" pitchFamily="50" charset="-128"/>
                <a:cs typeface="+mn-cs"/>
              </a:rPr>
              <a:t>消防士ＯＢ</a:t>
            </a:r>
          </a:p>
        </p:txBody>
      </p:sp>
      <p:sp>
        <p:nvSpPr>
          <p:cNvPr id="78" name="テキスト ボックス 77">
            <a:extLst>
              <a:ext uri="{FF2B5EF4-FFF2-40B4-BE49-F238E27FC236}">
                <a16:creationId xmlns:a16="http://schemas.microsoft.com/office/drawing/2014/main" id="{1E898720-FA0E-446F-BE48-EFABC6E79501}"/>
              </a:ext>
            </a:extLst>
          </p:cNvPr>
          <p:cNvSpPr txBox="1"/>
          <p:nvPr/>
        </p:nvSpPr>
        <p:spPr>
          <a:xfrm>
            <a:off x="1881887" y="2907803"/>
            <a:ext cx="2071710"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dirty="0">
                <a:ln>
                  <a:noFill/>
                </a:ln>
                <a:solidFill>
                  <a:prstClr val="black">
                    <a:lumMod val="75000"/>
                    <a:lumOff val="25000"/>
                  </a:prstClr>
                </a:solidFill>
                <a:effectLst/>
                <a:uLnTx/>
                <a:uFillTx/>
                <a:latin typeface="HGPｺﾞｼｯｸE" panose="020B0900000000000000" pitchFamily="50" charset="-128"/>
                <a:ea typeface="HGPｺﾞｼｯｸE" panose="020B0900000000000000" pitchFamily="50" charset="-128"/>
                <a:cs typeface="+mn-cs"/>
              </a:rPr>
              <a:t>パソコンが得意</a:t>
            </a:r>
          </a:p>
        </p:txBody>
      </p:sp>
      <p:sp>
        <p:nvSpPr>
          <p:cNvPr id="79" name="テキスト ボックス 78">
            <a:extLst>
              <a:ext uri="{FF2B5EF4-FFF2-40B4-BE49-F238E27FC236}">
                <a16:creationId xmlns:a16="http://schemas.microsoft.com/office/drawing/2014/main" id="{0756A3DC-01B3-4161-B83B-107FEC9084DF}"/>
              </a:ext>
            </a:extLst>
          </p:cNvPr>
          <p:cNvSpPr txBox="1"/>
          <p:nvPr/>
        </p:nvSpPr>
        <p:spPr>
          <a:xfrm>
            <a:off x="1881887" y="3538054"/>
            <a:ext cx="2071710"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dirty="0">
                <a:ln>
                  <a:noFill/>
                </a:ln>
                <a:solidFill>
                  <a:prstClr val="black">
                    <a:lumMod val="75000"/>
                    <a:lumOff val="25000"/>
                  </a:prstClr>
                </a:solidFill>
                <a:effectLst/>
                <a:uLnTx/>
                <a:uFillTx/>
                <a:latin typeface="HGPｺﾞｼｯｸE" panose="020B0900000000000000" pitchFamily="50" charset="-128"/>
                <a:ea typeface="HGPｺﾞｼｯｸE" panose="020B0900000000000000" pitchFamily="50" charset="-128"/>
                <a:cs typeface="+mn-cs"/>
              </a:rPr>
              <a:t>料理が得意</a:t>
            </a:r>
          </a:p>
        </p:txBody>
      </p:sp>
      <p:sp>
        <p:nvSpPr>
          <p:cNvPr id="80" name="テキスト ボックス 79">
            <a:extLst>
              <a:ext uri="{FF2B5EF4-FFF2-40B4-BE49-F238E27FC236}">
                <a16:creationId xmlns:a16="http://schemas.microsoft.com/office/drawing/2014/main" id="{5EE22077-C82F-4FCA-ABE2-7035AB8CB239}"/>
              </a:ext>
            </a:extLst>
          </p:cNvPr>
          <p:cNvSpPr txBox="1"/>
          <p:nvPr/>
        </p:nvSpPr>
        <p:spPr>
          <a:xfrm>
            <a:off x="5488769" y="4794852"/>
            <a:ext cx="2238093"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150" normalizeH="0" baseline="0" noProof="0" dirty="0">
                <a:ln>
                  <a:noFill/>
                </a:ln>
                <a:solidFill>
                  <a:prstClr val="black">
                    <a:lumMod val="75000"/>
                    <a:lumOff val="25000"/>
                  </a:prstClr>
                </a:solidFill>
                <a:effectLst/>
                <a:uLnTx/>
                <a:uFillTx/>
                <a:latin typeface="HGPｺﾞｼｯｸE" panose="020B0900000000000000" pitchFamily="50" charset="-128"/>
                <a:ea typeface="HGPｺﾞｼｯｸE" panose="020B0900000000000000" pitchFamily="50" charset="-128"/>
                <a:cs typeface="+mn-cs"/>
              </a:rPr>
              <a:t>応急手当のやり方</a:t>
            </a:r>
          </a:p>
        </p:txBody>
      </p:sp>
      <p:sp>
        <p:nvSpPr>
          <p:cNvPr id="81" name="テキスト ボックス 80">
            <a:extLst>
              <a:ext uri="{FF2B5EF4-FFF2-40B4-BE49-F238E27FC236}">
                <a16:creationId xmlns:a16="http://schemas.microsoft.com/office/drawing/2014/main" id="{7FF4FB06-0C16-43D9-B72E-5F1ED03E5805}"/>
              </a:ext>
            </a:extLst>
          </p:cNvPr>
          <p:cNvSpPr txBox="1"/>
          <p:nvPr/>
        </p:nvSpPr>
        <p:spPr>
          <a:xfrm>
            <a:off x="5572375" y="5436058"/>
            <a:ext cx="2070880"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dirty="0">
                <a:ln>
                  <a:noFill/>
                </a:ln>
                <a:solidFill>
                  <a:prstClr val="black">
                    <a:lumMod val="75000"/>
                    <a:lumOff val="25000"/>
                  </a:prstClr>
                </a:solidFill>
                <a:effectLst/>
                <a:uLnTx/>
                <a:uFillTx/>
                <a:latin typeface="HGPｺﾞｼｯｸE" panose="020B0900000000000000" pitchFamily="50" charset="-128"/>
                <a:ea typeface="HGPｺﾞｼｯｸE" panose="020B0900000000000000" pitchFamily="50" charset="-128"/>
                <a:cs typeface="+mn-cs"/>
              </a:rPr>
              <a:t>救命講習</a:t>
            </a:r>
          </a:p>
        </p:txBody>
      </p:sp>
      <p:sp>
        <p:nvSpPr>
          <p:cNvPr id="82" name="テキスト ボックス 81">
            <a:extLst>
              <a:ext uri="{FF2B5EF4-FFF2-40B4-BE49-F238E27FC236}">
                <a16:creationId xmlns:a16="http://schemas.microsoft.com/office/drawing/2014/main" id="{67215670-10F2-4EE7-9BDD-4336C7A776A6}"/>
              </a:ext>
            </a:extLst>
          </p:cNvPr>
          <p:cNvSpPr txBox="1"/>
          <p:nvPr/>
        </p:nvSpPr>
        <p:spPr>
          <a:xfrm>
            <a:off x="5572375" y="2907803"/>
            <a:ext cx="2070880"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a:ln>
                  <a:noFill/>
                </a:ln>
                <a:solidFill>
                  <a:prstClr val="black">
                    <a:lumMod val="75000"/>
                    <a:lumOff val="25000"/>
                  </a:prstClr>
                </a:solidFill>
                <a:effectLst/>
                <a:uLnTx/>
                <a:uFillTx/>
                <a:latin typeface="HGPｺﾞｼｯｸE" panose="020B0900000000000000" pitchFamily="50" charset="-128"/>
                <a:ea typeface="HGPｺﾞｼｯｸE" panose="020B0900000000000000" pitchFamily="50" charset="-128"/>
                <a:cs typeface="+mn-cs"/>
              </a:rPr>
              <a:t>チラシづくり</a:t>
            </a:r>
          </a:p>
        </p:txBody>
      </p:sp>
      <p:sp>
        <p:nvSpPr>
          <p:cNvPr id="83" name="テキスト ボックス 82">
            <a:extLst>
              <a:ext uri="{FF2B5EF4-FFF2-40B4-BE49-F238E27FC236}">
                <a16:creationId xmlns:a16="http://schemas.microsoft.com/office/drawing/2014/main" id="{2C145030-3FF5-416C-949C-C86D214A49CF}"/>
              </a:ext>
            </a:extLst>
          </p:cNvPr>
          <p:cNvSpPr txBox="1"/>
          <p:nvPr/>
        </p:nvSpPr>
        <p:spPr>
          <a:xfrm>
            <a:off x="5572375" y="3538054"/>
            <a:ext cx="2070880"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dirty="0">
                <a:ln>
                  <a:noFill/>
                </a:ln>
                <a:solidFill>
                  <a:prstClr val="black">
                    <a:lumMod val="75000"/>
                    <a:lumOff val="25000"/>
                  </a:prstClr>
                </a:solidFill>
                <a:effectLst/>
                <a:uLnTx/>
                <a:uFillTx/>
                <a:latin typeface="HGPｺﾞｼｯｸE" panose="020B0900000000000000" pitchFamily="50" charset="-128"/>
                <a:ea typeface="HGPｺﾞｼｯｸE" panose="020B0900000000000000" pitchFamily="50" charset="-128"/>
                <a:cs typeface="+mn-cs"/>
              </a:rPr>
              <a:t>炊出し訓練</a:t>
            </a:r>
          </a:p>
        </p:txBody>
      </p:sp>
      <p:sp>
        <p:nvSpPr>
          <p:cNvPr id="84" name="テキスト ボックス 83">
            <a:extLst>
              <a:ext uri="{FF2B5EF4-FFF2-40B4-BE49-F238E27FC236}">
                <a16:creationId xmlns:a16="http://schemas.microsoft.com/office/drawing/2014/main" id="{6466F31C-9ABF-49D6-9DB8-A8CD48F74D2A}"/>
              </a:ext>
            </a:extLst>
          </p:cNvPr>
          <p:cNvSpPr txBox="1"/>
          <p:nvPr/>
        </p:nvSpPr>
        <p:spPr>
          <a:xfrm>
            <a:off x="7971437" y="4794852"/>
            <a:ext cx="1924680"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dirty="0">
                <a:ln>
                  <a:noFill/>
                </a:ln>
                <a:solidFill>
                  <a:prstClr val="black">
                    <a:lumMod val="75000"/>
                    <a:lumOff val="25000"/>
                  </a:prstClr>
                </a:solidFill>
                <a:effectLst/>
                <a:uLnTx/>
                <a:uFillTx/>
                <a:latin typeface="HGPｺﾞｼｯｸE" panose="020B0900000000000000" pitchFamily="50" charset="-128"/>
                <a:ea typeface="HGPｺﾞｼｯｸE" panose="020B0900000000000000" pitchFamily="50" charset="-128"/>
                <a:cs typeface="+mn-cs"/>
              </a:rPr>
              <a:t>応急処置</a:t>
            </a:r>
          </a:p>
        </p:txBody>
      </p:sp>
      <p:sp>
        <p:nvSpPr>
          <p:cNvPr id="85" name="テキスト ボックス 84">
            <a:extLst>
              <a:ext uri="{FF2B5EF4-FFF2-40B4-BE49-F238E27FC236}">
                <a16:creationId xmlns:a16="http://schemas.microsoft.com/office/drawing/2014/main" id="{6EC9C1C4-B4D8-4767-AC8E-CC3C1AD2F39D}"/>
              </a:ext>
            </a:extLst>
          </p:cNvPr>
          <p:cNvSpPr txBox="1"/>
          <p:nvPr/>
        </p:nvSpPr>
        <p:spPr>
          <a:xfrm>
            <a:off x="7898337" y="5436058"/>
            <a:ext cx="2070880"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dirty="0">
                <a:ln>
                  <a:noFill/>
                </a:ln>
                <a:solidFill>
                  <a:prstClr val="black">
                    <a:lumMod val="75000"/>
                    <a:lumOff val="25000"/>
                  </a:prstClr>
                </a:solidFill>
                <a:effectLst/>
                <a:uLnTx/>
                <a:uFillTx/>
                <a:latin typeface="HGPｺﾞｼｯｸE" panose="020B0900000000000000" pitchFamily="50" charset="-128"/>
                <a:ea typeface="HGPｺﾞｼｯｸE" panose="020B0900000000000000" pitchFamily="50" charset="-128"/>
                <a:cs typeface="+mn-cs"/>
              </a:rPr>
              <a:t>救急救命活動</a:t>
            </a:r>
          </a:p>
        </p:txBody>
      </p:sp>
      <p:sp>
        <p:nvSpPr>
          <p:cNvPr id="86" name="テキスト ボックス 85">
            <a:extLst>
              <a:ext uri="{FF2B5EF4-FFF2-40B4-BE49-F238E27FC236}">
                <a16:creationId xmlns:a16="http://schemas.microsoft.com/office/drawing/2014/main" id="{4DC92031-CB8C-4FD5-8BBA-806FB1899FE0}"/>
              </a:ext>
            </a:extLst>
          </p:cNvPr>
          <p:cNvSpPr txBox="1"/>
          <p:nvPr/>
        </p:nvSpPr>
        <p:spPr>
          <a:xfrm>
            <a:off x="7898337" y="2907803"/>
            <a:ext cx="2070880"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dirty="0">
                <a:ln>
                  <a:noFill/>
                </a:ln>
                <a:solidFill>
                  <a:prstClr val="black">
                    <a:lumMod val="75000"/>
                    <a:lumOff val="25000"/>
                  </a:prstClr>
                </a:solidFill>
                <a:effectLst/>
                <a:uLnTx/>
                <a:uFillTx/>
                <a:latin typeface="HGPｺﾞｼｯｸE" panose="020B0900000000000000" pitchFamily="50" charset="-128"/>
                <a:ea typeface="HGPｺﾞｼｯｸE" panose="020B0900000000000000" pitchFamily="50" charset="-128"/>
                <a:cs typeface="+mn-cs"/>
              </a:rPr>
              <a:t>情報の整理</a:t>
            </a:r>
          </a:p>
        </p:txBody>
      </p:sp>
      <p:sp>
        <p:nvSpPr>
          <p:cNvPr id="87" name="テキスト ボックス 86">
            <a:extLst>
              <a:ext uri="{FF2B5EF4-FFF2-40B4-BE49-F238E27FC236}">
                <a16:creationId xmlns:a16="http://schemas.microsoft.com/office/drawing/2014/main" id="{2BD6B877-58F5-4511-9B5D-070C5D7D6242}"/>
              </a:ext>
            </a:extLst>
          </p:cNvPr>
          <p:cNvSpPr txBox="1"/>
          <p:nvPr/>
        </p:nvSpPr>
        <p:spPr>
          <a:xfrm>
            <a:off x="7898337" y="3538054"/>
            <a:ext cx="2070880"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dirty="0">
                <a:ln>
                  <a:noFill/>
                </a:ln>
                <a:solidFill>
                  <a:prstClr val="black">
                    <a:lumMod val="75000"/>
                    <a:lumOff val="25000"/>
                  </a:prstClr>
                </a:solidFill>
                <a:effectLst/>
                <a:uLnTx/>
                <a:uFillTx/>
                <a:latin typeface="HGPｺﾞｼｯｸE" panose="020B0900000000000000" pitchFamily="50" charset="-128"/>
                <a:ea typeface="HGPｺﾞｼｯｸE" panose="020B0900000000000000" pitchFamily="50" charset="-128"/>
                <a:cs typeface="+mn-cs"/>
              </a:rPr>
              <a:t>炊き出し</a:t>
            </a:r>
          </a:p>
        </p:txBody>
      </p:sp>
      <p:sp>
        <p:nvSpPr>
          <p:cNvPr id="88" name="テキスト ボックス 87">
            <a:extLst>
              <a:ext uri="{FF2B5EF4-FFF2-40B4-BE49-F238E27FC236}">
                <a16:creationId xmlns:a16="http://schemas.microsoft.com/office/drawing/2014/main" id="{8BD47E82-5B42-4836-B845-E5B52F7EEF19}"/>
              </a:ext>
            </a:extLst>
          </p:cNvPr>
          <p:cNvSpPr txBox="1"/>
          <p:nvPr/>
        </p:nvSpPr>
        <p:spPr>
          <a:xfrm>
            <a:off x="1881887" y="4167850"/>
            <a:ext cx="2071710"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dirty="0">
                <a:ln>
                  <a:noFill/>
                </a:ln>
                <a:solidFill>
                  <a:prstClr val="black">
                    <a:lumMod val="75000"/>
                    <a:lumOff val="25000"/>
                  </a:prstClr>
                </a:solidFill>
                <a:effectLst/>
                <a:uLnTx/>
                <a:uFillTx/>
                <a:latin typeface="HGPｺﾞｼｯｸE" panose="020B0900000000000000" pitchFamily="50" charset="-128"/>
                <a:ea typeface="HGPｺﾞｼｯｸE" panose="020B0900000000000000" pitchFamily="50" charset="-128"/>
                <a:cs typeface="+mn-cs"/>
              </a:rPr>
              <a:t>企画が得意</a:t>
            </a:r>
          </a:p>
        </p:txBody>
      </p:sp>
      <p:sp>
        <p:nvSpPr>
          <p:cNvPr id="89" name="テキスト ボックス 88">
            <a:extLst>
              <a:ext uri="{FF2B5EF4-FFF2-40B4-BE49-F238E27FC236}">
                <a16:creationId xmlns:a16="http://schemas.microsoft.com/office/drawing/2014/main" id="{D15C6BE6-3E38-4238-9AA8-A5EFF61514AC}"/>
              </a:ext>
            </a:extLst>
          </p:cNvPr>
          <p:cNvSpPr txBox="1"/>
          <p:nvPr/>
        </p:nvSpPr>
        <p:spPr>
          <a:xfrm>
            <a:off x="5570665" y="4167850"/>
            <a:ext cx="2070880"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dirty="0">
                <a:ln>
                  <a:noFill/>
                </a:ln>
                <a:solidFill>
                  <a:prstClr val="black">
                    <a:lumMod val="75000"/>
                    <a:lumOff val="25000"/>
                  </a:prstClr>
                </a:solidFill>
                <a:effectLst/>
                <a:uLnTx/>
                <a:uFillTx/>
                <a:latin typeface="HGPｺﾞｼｯｸE" panose="020B0900000000000000" pitchFamily="50" charset="-128"/>
                <a:ea typeface="HGPｺﾞｼｯｸE" panose="020B0900000000000000" pitchFamily="50" charset="-128"/>
                <a:cs typeface="+mn-cs"/>
              </a:rPr>
              <a:t>イベント企画</a:t>
            </a:r>
          </a:p>
        </p:txBody>
      </p:sp>
      <p:sp>
        <p:nvSpPr>
          <p:cNvPr id="90" name="テキスト ボックス 89">
            <a:extLst>
              <a:ext uri="{FF2B5EF4-FFF2-40B4-BE49-F238E27FC236}">
                <a16:creationId xmlns:a16="http://schemas.microsoft.com/office/drawing/2014/main" id="{CA350520-7F76-4E77-B59A-12BBFC5E71F6}"/>
              </a:ext>
            </a:extLst>
          </p:cNvPr>
          <p:cNvSpPr txBox="1"/>
          <p:nvPr/>
        </p:nvSpPr>
        <p:spPr>
          <a:xfrm>
            <a:off x="7896627" y="4167850"/>
            <a:ext cx="2070880"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dirty="0">
                <a:ln>
                  <a:noFill/>
                </a:ln>
                <a:solidFill>
                  <a:prstClr val="black">
                    <a:lumMod val="75000"/>
                    <a:lumOff val="25000"/>
                  </a:prstClr>
                </a:solidFill>
                <a:effectLst/>
                <a:uLnTx/>
                <a:uFillTx/>
                <a:latin typeface="HGPｺﾞｼｯｸE" panose="020B0900000000000000" pitchFamily="50" charset="-128"/>
                <a:ea typeface="HGPｺﾞｼｯｸE" panose="020B0900000000000000" pitchFamily="50" charset="-128"/>
                <a:cs typeface="+mn-cs"/>
              </a:rPr>
              <a:t>レクリエーション</a:t>
            </a:r>
          </a:p>
        </p:txBody>
      </p:sp>
      <p:sp>
        <p:nvSpPr>
          <p:cNvPr id="91" name="テキスト ボックス 90">
            <a:extLst>
              <a:ext uri="{FF2B5EF4-FFF2-40B4-BE49-F238E27FC236}">
                <a16:creationId xmlns:a16="http://schemas.microsoft.com/office/drawing/2014/main" id="{9591010B-14B3-4F56-BACF-DBE07040F4E8}"/>
              </a:ext>
            </a:extLst>
          </p:cNvPr>
          <p:cNvSpPr txBox="1"/>
          <p:nvPr/>
        </p:nvSpPr>
        <p:spPr>
          <a:xfrm>
            <a:off x="1881887" y="6064134"/>
            <a:ext cx="2071710"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dirty="0">
                <a:ln>
                  <a:noFill/>
                </a:ln>
                <a:solidFill>
                  <a:prstClr val="black">
                    <a:lumMod val="75000"/>
                    <a:lumOff val="25000"/>
                  </a:prstClr>
                </a:solidFill>
                <a:effectLst/>
                <a:uLnTx/>
                <a:uFillTx/>
                <a:latin typeface="HGPｺﾞｼｯｸE" panose="020B0900000000000000" pitchFamily="50" charset="-128"/>
                <a:ea typeface="HGPｺﾞｼｯｸE" panose="020B0900000000000000" pitchFamily="50" charset="-128"/>
                <a:cs typeface="+mn-cs"/>
              </a:rPr>
              <a:t>若者</a:t>
            </a:r>
          </a:p>
        </p:txBody>
      </p:sp>
      <p:sp>
        <p:nvSpPr>
          <p:cNvPr id="92" name="テキスト ボックス 91">
            <a:extLst>
              <a:ext uri="{FF2B5EF4-FFF2-40B4-BE49-F238E27FC236}">
                <a16:creationId xmlns:a16="http://schemas.microsoft.com/office/drawing/2014/main" id="{7AABCBFC-064A-4878-8527-961D545E1539}"/>
              </a:ext>
            </a:extLst>
          </p:cNvPr>
          <p:cNvSpPr txBox="1"/>
          <p:nvPr/>
        </p:nvSpPr>
        <p:spPr>
          <a:xfrm>
            <a:off x="5570665" y="6064134"/>
            <a:ext cx="2070880"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dirty="0">
                <a:ln>
                  <a:noFill/>
                </a:ln>
                <a:solidFill>
                  <a:prstClr val="black">
                    <a:lumMod val="75000"/>
                    <a:lumOff val="25000"/>
                  </a:prstClr>
                </a:solidFill>
                <a:effectLst/>
                <a:uLnTx/>
                <a:uFillTx/>
                <a:latin typeface="HGPｺﾞｼｯｸE" panose="020B0900000000000000" pitchFamily="50" charset="-128"/>
                <a:ea typeface="HGPｺﾞｼｯｸE" panose="020B0900000000000000" pitchFamily="50" charset="-128"/>
                <a:cs typeface="+mn-cs"/>
              </a:rPr>
              <a:t>新しいアイディア</a:t>
            </a:r>
          </a:p>
        </p:txBody>
      </p:sp>
      <p:sp>
        <p:nvSpPr>
          <p:cNvPr id="93" name="テキスト ボックス 92">
            <a:extLst>
              <a:ext uri="{FF2B5EF4-FFF2-40B4-BE49-F238E27FC236}">
                <a16:creationId xmlns:a16="http://schemas.microsoft.com/office/drawing/2014/main" id="{7B5E52D5-A55B-462D-A9C5-D0925DDF132B}"/>
              </a:ext>
            </a:extLst>
          </p:cNvPr>
          <p:cNvSpPr txBox="1"/>
          <p:nvPr/>
        </p:nvSpPr>
        <p:spPr>
          <a:xfrm>
            <a:off x="7896627" y="6064134"/>
            <a:ext cx="2070880"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dirty="0">
                <a:ln>
                  <a:noFill/>
                </a:ln>
                <a:solidFill>
                  <a:prstClr val="black">
                    <a:lumMod val="75000"/>
                    <a:lumOff val="25000"/>
                  </a:prstClr>
                </a:solidFill>
                <a:effectLst/>
                <a:uLnTx/>
                <a:uFillTx/>
                <a:latin typeface="HGPｺﾞｼｯｸE" panose="020B0900000000000000" pitchFamily="50" charset="-128"/>
                <a:ea typeface="HGPｺﾞｼｯｸE" panose="020B0900000000000000" pitchFamily="50" charset="-128"/>
                <a:cs typeface="+mn-cs"/>
              </a:rPr>
              <a:t>力仕事</a:t>
            </a:r>
          </a:p>
        </p:txBody>
      </p:sp>
      <p:sp>
        <p:nvSpPr>
          <p:cNvPr id="51" name="スライド番号プレースホルダー 3">
            <a:extLst>
              <a:ext uri="{FF2B5EF4-FFF2-40B4-BE49-F238E27FC236}">
                <a16:creationId xmlns:a16="http://schemas.microsoft.com/office/drawing/2014/main" id="{97E8019D-5A5E-43AA-B3BB-6CD89776671C}"/>
              </a:ext>
            </a:extLst>
          </p:cNvPr>
          <p:cNvSpPr txBox="1">
            <a:spLocks/>
          </p:cNvSpPr>
          <p:nvPr/>
        </p:nvSpPr>
        <p:spPr>
          <a:xfrm>
            <a:off x="927354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dirty="0" smtClean="0"/>
              <a:t>30</a:t>
            </a:r>
            <a:endParaRPr kumimoji="1" lang="ja-JP" altLang="en-US" dirty="0"/>
          </a:p>
        </p:txBody>
      </p:sp>
    </p:spTree>
    <p:extLst>
      <p:ext uri="{BB962C8B-B14F-4D97-AF65-F5344CB8AC3E}">
        <p14:creationId xmlns:p14="http://schemas.microsoft.com/office/powerpoint/2010/main" val="419322137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楕円 4">
            <a:extLst>
              <a:ext uri="{FF2B5EF4-FFF2-40B4-BE49-F238E27FC236}">
                <a16:creationId xmlns:a16="http://schemas.microsoft.com/office/drawing/2014/main" id="{1BECB8A4-7F9C-476A-AE19-D28875392636}"/>
              </a:ext>
            </a:extLst>
          </p:cNvPr>
          <p:cNvSpPr/>
          <p:nvPr/>
        </p:nvSpPr>
        <p:spPr>
          <a:xfrm>
            <a:off x="1836152" y="2382725"/>
            <a:ext cx="1800000" cy="1800000"/>
          </a:xfrm>
          <a:prstGeom prst="ellipse">
            <a:avLst/>
          </a:prstGeom>
          <a:solidFill>
            <a:srgbClr val="35A1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3200" b="0" i="0" u="none" strike="noStrike" kern="1200" cap="none" spc="300" normalizeH="0" baseline="0" noProof="0" dirty="0">
                <a:ln>
                  <a:noFill/>
                </a:ln>
                <a:solidFill>
                  <a:prstClr val="white"/>
                </a:solidFill>
                <a:effectLst/>
                <a:uLnTx/>
                <a:uFillTx/>
                <a:latin typeface="HGP創英角ｺﾞｼｯｸUB" panose="020B0900000000000000" pitchFamily="50" charset="-128"/>
                <a:ea typeface="HGP創英角ｺﾞｼｯｸUB" panose="020B0900000000000000" pitchFamily="50" charset="-128"/>
              </a:rPr>
              <a:t>広報</a:t>
            </a:r>
          </a:p>
        </p:txBody>
      </p:sp>
      <p:sp>
        <p:nvSpPr>
          <p:cNvPr id="8" name="テキスト ボックス 7">
            <a:extLst>
              <a:ext uri="{FF2B5EF4-FFF2-40B4-BE49-F238E27FC236}">
                <a16:creationId xmlns:a16="http://schemas.microsoft.com/office/drawing/2014/main" id="{72CE9C63-1993-4F2F-A593-BFDA39A29610}"/>
              </a:ext>
            </a:extLst>
          </p:cNvPr>
          <p:cNvSpPr txBox="1"/>
          <p:nvPr/>
        </p:nvSpPr>
        <p:spPr>
          <a:xfrm>
            <a:off x="3718344" y="3175972"/>
            <a:ext cx="2139696" cy="732508"/>
          </a:xfrm>
          <a:prstGeom prst="rect">
            <a:avLst/>
          </a:prstGeom>
          <a:noFill/>
        </p:spPr>
        <p:txBody>
          <a:bodyPr wrap="square" rtlCol="0">
            <a:spAutoFit/>
          </a:bodyPr>
          <a:lstStyle/>
          <a:p>
            <a:pPr marL="0" marR="0" lvl="0" indent="0" algn="just" defTabSz="457200" rtl="0" eaLnBrk="1" fontAlgn="auto" latinLnBrk="0" hangingPunct="1">
              <a:lnSpc>
                <a:spcPct val="13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srgbClr val="404040"/>
                </a:solidFill>
                <a:effectLst/>
                <a:uLnTx/>
                <a:uFillTx/>
                <a:latin typeface="HGPｺﾞｼｯｸE" panose="020B0900000000000000" pitchFamily="50" charset="-128"/>
                <a:ea typeface="HGPｺﾞｼｯｸE" panose="020B0900000000000000" pitchFamily="50" charset="-128"/>
                <a:cs typeface="+mn-cs"/>
              </a:rPr>
              <a:t>広報紙、アンケート、</a:t>
            </a:r>
            <a:endParaRPr kumimoji="0" lang="en-US" altLang="ja-JP" sz="1600" b="0" i="0" u="none" strike="noStrike" kern="1200" cap="none" spc="0" normalizeH="0" baseline="0" noProof="0" dirty="0">
              <a:ln>
                <a:noFill/>
              </a:ln>
              <a:solidFill>
                <a:srgbClr val="404040"/>
              </a:solidFill>
              <a:effectLst/>
              <a:uLnTx/>
              <a:uFillTx/>
              <a:latin typeface="HGPｺﾞｼｯｸE" panose="020B0900000000000000" pitchFamily="50" charset="-128"/>
              <a:ea typeface="HGPｺﾞｼｯｸE" panose="020B0900000000000000" pitchFamily="50" charset="-128"/>
              <a:cs typeface="+mn-cs"/>
            </a:endParaRPr>
          </a:p>
          <a:p>
            <a:pPr marL="0" marR="0" lvl="0" indent="0" algn="just" defTabSz="457200" rtl="0" eaLnBrk="1" fontAlgn="auto" latinLnBrk="0" hangingPunct="1">
              <a:lnSpc>
                <a:spcPct val="13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srgbClr val="404040"/>
                </a:solidFill>
                <a:effectLst/>
                <a:uLnTx/>
                <a:uFillTx/>
                <a:latin typeface="HGPｺﾞｼｯｸE" panose="020B0900000000000000" pitchFamily="50" charset="-128"/>
                <a:ea typeface="HGPｺﾞｼｯｸE" panose="020B0900000000000000" pitchFamily="50" charset="-128"/>
                <a:cs typeface="+mn-cs"/>
              </a:rPr>
              <a:t>イベントでＰＲ</a:t>
            </a:r>
          </a:p>
        </p:txBody>
      </p:sp>
      <p:sp>
        <p:nvSpPr>
          <p:cNvPr id="3" name="テキスト ボックス 2">
            <a:extLst>
              <a:ext uri="{FF2B5EF4-FFF2-40B4-BE49-F238E27FC236}">
                <a16:creationId xmlns:a16="http://schemas.microsoft.com/office/drawing/2014/main" id="{10459F6A-CA63-4AB9-BA0E-B6C4AC6E825D}"/>
              </a:ext>
            </a:extLst>
          </p:cNvPr>
          <p:cNvSpPr txBox="1"/>
          <p:nvPr/>
        </p:nvSpPr>
        <p:spPr>
          <a:xfrm>
            <a:off x="3713496" y="2769354"/>
            <a:ext cx="1755609"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srgbClr val="FF2800"/>
                </a:solidFill>
                <a:effectLst/>
                <a:uLnTx/>
                <a:uFillTx/>
                <a:latin typeface="HGP創英角ｺﾞｼｯｸUB" panose="020B0900000000000000" pitchFamily="50" charset="-128"/>
                <a:ea typeface="HGP創英角ｺﾞｼｯｸUB" panose="020B0900000000000000" pitchFamily="50" charset="-128"/>
              </a:rPr>
              <a:t>知ってもらう</a:t>
            </a:r>
          </a:p>
        </p:txBody>
      </p:sp>
      <p:sp>
        <p:nvSpPr>
          <p:cNvPr id="58" name="楕円 57">
            <a:extLst>
              <a:ext uri="{FF2B5EF4-FFF2-40B4-BE49-F238E27FC236}">
                <a16:creationId xmlns:a16="http://schemas.microsoft.com/office/drawing/2014/main" id="{71B6E1C1-D716-43A1-9ECD-EB1985793B70}"/>
              </a:ext>
            </a:extLst>
          </p:cNvPr>
          <p:cNvSpPr/>
          <p:nvPr/>
        </p:nvSpPr>
        <p:spPr>
          <a:xfrm>
            <a:off x="1836152" y="4507670"/>
            <a:ext cx="1800000" cy="1800000"/>
          </a:xfrm>
          <a:prstGeom prst="ellipse">
            <a:avLst/>
          </a:prstGeom>
          <a:solidFill>
            <a:srgbClr val="35A1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3200" b="0" i="0" u="none" strike="noStrike" kern="1200" cap="none" spc="300" normalizeH="0" baseline="0" noProof="0">
                <a:ln>
                  <a:noFill/>
                </a:ln>
                <a:solidFill>
                  <a:prstClr val="white"/>
                </a:solidFill>
                <a:effectLst/>
                <a:uLnTx/>
                <a:uFillTx/>
                <a:latin typeface="HGP創英角ｺﾞｼｯｸUB" panose="020B0900000000000000" pitchFamily="50" charset="-128"/>
                <a:ea typeface="HGP創英角ｺﾞｼｯｸUB" panose="020B0900000000000000" pitchFamily="50" charset="-128"/>
              </a:rPr>
              <a:t>女性</a:t>
            </a:r>
            <a:endParaRPr kumimoji="0" lang="en-US" altLang="ja-JP" sz="3200" b="0" i="0" u="none" strike="noStrike" kern="1200" cap="none" spc="300" normalizeH="0" baseline="0" noProof="0">
              <a:ln>
                <a:noFill/>
              </a:ln>
              <a:solidFill>
                <a:prstClr val="white"/>
              </a:solidFill>
              <a:effectLst/>
              <a:uLnTx/>
              <a:uFillTx/>
              <a:latin typeface="HGP創英角ｺﾞｼｯｸUB" panose="020B0900000000000000" pitchFamily="50" charset="-128"/>
              <a:ea typeface="HGP創英角ｺﾞｼｯｸUB" panose="020B0900000000000000" pitchFamily="50" charset="-128"/>
            </a:endParaRPr>
          </a:p>
        </p:txBody>
      </p:sp>
      <p:sp>
        <p:nvSpPr>
          <p:cNvPr id="18" name="テキスト ボックス 17">
            <a:extLst>
              <a:ext uri="{FF2B5EF4-FFF2-40B4-BE49-F238E27FC236}">
                <a16:creationId xmlns:a16="http://schemas.microsoft.com/office/drawing/2014/main" id="{A4CE3DB8-9ACF-4340-8903-C0F43CFF77A6}"/>
              </a:ext>
            </a:extLst>
          </p:cNvPr>
          <p:cNvSpPr txBox="1"/>
          <p:nvPr/>
        </p:nvSpPr>
        <p:spPr>
          <a:xfrm>
            <a:off x="3689230" y="5175791"/>
            <a:ext cx="3152915" cy="732508"/>
          </a:xfrm>
          <a:prstGeom prst="rect">
            <a:avLst/>
          </a:prstGeom>
          <a:noFill/>
        </p:spPr>
        <p:txBody>
          <a:bodyPr wrap="square" rtlCol="0">
            <a:spAutoFit/>
          </a:bodyPr>
          <a:lstStyle/>
          <a:p>
            <a:pPr marL="0" marR="0" lvl="0" indent="0" algn="l" defTabSz="457200" rtl="0" eaLnBrk="1" fontAlgn="auto" latinLnBrk="0" hangingPunct="1">
              <a:lnSpc>
                <a:spcPct val="130000"/>
              </a:lnSpc>
              <a:spcBef>
                <a:spcPts val="0"/>
              </a:spcBef>
              <a:spcAft>
                <a:spcPts val="0"/>
              </a:spcAft>
              <a:buClrTx/>
              <a:buSzTx/>
              <a:buFontTx/>
              <a:buNone/>
              <a:tabLst/>
              <a:defRPr/>
            </a:pPr>
            <a:r>
              <a:rPr kumimoji="0" lang="ja-JP" altLang="en-US" sz="1600" b="0" i="0" u="none" strike="noStrike" kern="1200" cap="none" spc="0" normalizeH="0" baseline="0" noProof="0">
                <a:ln>
                  <a:noFill/>
                </a:ln>
                <a:solidFill>
                  <a:srgbClr val="404040"/>
                </a:solidFill>
                <a:effectLst/>
                <a:uLnTx/>
                <a:uFillTx/>
                <a:latin typeface="HGPｺﾞｼｯｸE" panose="020B0900000000000000" pitchFamily="50" charset="-128"/>
                <a:ea typeface="HGPｺﾞｼｯｸE" panose="020B0900000000000000" pitchFamily="50" charset="-128"/>
                <a:cs typeface="+mn-cs"/>
              </a:rPr>
              <a:t>女性にしかできない</a:t>
            </a:r>
            <a:endParaRPr kumimoji="0" lang="en-US" altLang="ja-JP" sz="1600" b="0" i="0" u="none" strike="noStrike" kern="1200" cap="none" spc="0" normalizeH="0" baseline="0" noProof="0">
              <a:ln>
                <a:noFill/>
              </a:ln>
              <a:solidFill>
                <a:srgbClr val="404040"/>
              </a:solidFill>
              <a:effectLst/>
              <a:uLnTx/>
              <a:uFillTx/>
              <a:latin typeface="HGPｺﾞｼｯｸE" panose="020B0900000000000000" pitchFamily="50" charset="-128"/>
              <a:ea typeface="HGPｺﾞｼｯｸE" panose="020B0900000000000000" pitchFamily="50" charset="-128"/>
              <a:cs typeface="+mn-cs"/>
            </a:endParaRPr>
          </a:p>
          <a:p>
            <a:pPr marL="0" marR="0" lvl="0" indent="0" algn="l" defTabSz="457200" rtl="0" eaLnBrk="1" fontAlgn="auto" latinLnBrk="0" hangingPunct="1">
              <a:lnSpc>
                <a:spcPct val="130000"/>
              </a:lnSpc>
              <a:spcBef>
                <a:spcPts val="0"/>
              </a:spcBef>
              <a:spcAft>
                <a:spcPts val="0"/>
              </a:spcAft>
              <a:buClrTx/>
              <a:buSzTx/>
              <a:buFontTx/>
              <a:buNone/>
              <a:tabLst/>
              <a:defRPr/>
            </a:pPr>
            <a:r>
              <a:rPr kumimoji="0" lang="ja-JP" altLang="en-US" sz="1600" b="0" i="0" u="none" strike="noStrike" kern="1200" cap="none" spc="0" normalizeH="0" baseline="0" noProof="0">
                <a:ln>
                  <a:noFill/>
                </a:ln>
                <a:solidFill>
                  <a:srgbClr val="404040"/>
                </a:solidFill>
                <a:effectLst/>
                <a:uLnTx/>
                <a:uFillTx/>
                <a:latin typeface="HGPｺﾞｼｯｸE" panose="020B0900000000000000" pitchFamily="50" charset="-128"/>
                <a:ea typeface="HGPｺﾞｼｯｸE" panose="020B0900000000000000" pitchFamily="50" charset="-128"/>
                <a:cs typeface="+mn-cs"/>
              </a:rPr>
              <a:t>ことがある</a:t>
            </a:r>
          </a:p>
        </p:txBody>
      </p:sp>
      <p:sp>
        <p:nvSpPr>
          <p:cNvPr id="20" name="テキスト ボックス 19">
            <a:extLst>
              <a:ext uri="{FF2B5EF4-FFF2-40B4-BE49-F238E27FC236}">
                <a16:creationId xmlns:a16="http://schemas.microsoft.com/office/drawing/2014/main" id="{9B7D48CF-BC18-44FA-B52C-A6A9FB68B3DA}"/>
              </a:ext>
            </a:extLst>
          </p:cNvPr>
          <p:cNvSpPr txBox="1"/>
          <p:nvPr/>
        </p:nvSpPr>
        <p:spPr>
          <a:xfrm>
            <a:off x="3667558" y="4781805"/>
            <a:ext cx="2023311"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400" b="0" i="0" u="none" strike="noStrike" kern="1200" cap="none" spc="0" normalizeH="0" baseline="0" noProof="0">
                <a:ln>
                  <a:noFill/>
                </a:ln>
                <a:solidFill>
                  <a:srgbClr val="FF2800"/>
                </a:solidFill>
                <a:effectLst/>
                <a:uLnTx/>
                <a:uFillTx/>
                <a:latin typeface="HGP創英角ｺﾞｼｯｸUB" panose="020B0900000000000000" pitchFamily="50" charset="-128"/>
                <a:ea typeface="HGP創英角ｺﾞｼｯｸUB" panose="020B0900000000000000" pitchFamily="50" charset="-128"/>
              </a:rPr>
              <a:t>女性は不可欠</a:t>
            </a:r>
          </a:p>
        </p:txBody>
      </p:sp>
      <p:sp>
        <p:nvSpPr>
          <p:cNvPr id="56" name="楕円 55">
            <a:extLst>
              <a:ext uri="{FF2B5EF4-FFF2-40B4-BE49-F238E27FC236}">
                <a16:creationId xmlns:a16="http://schemas.microsoft.com/office/drawing/2014/main" id="{0683B93A-501E-4DE5-9BAB-A88B9518ED5A}"/>
              </a:ext>
            </a:extLst>
          </p:cNvPr>
          <p:cNvSpPr/>
          <p:nvPr/>
        </p:nvSpPr>
        <p:spPr>
          <a:xfrm>
            <a:off x="5971529" y="2356903"/>
            <a:ext cx="1800000" cy="1800000"/>
          </a:xfrm>
          <a:prstGeom prst="ellipse">
            <a:avLst/>
          </a:prstGeom>
          <a:solidFill>
            <a:srgbClr val="35A1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3200" b="0" i="0" u="none" strike="noStrike" kern="1200" cap="none" spc="300" normalizeH="0" baseline="0" noProof="0" dirty="0">
                <a:ln>
                  <a:noFill/>
                </a:ln>
                <a:solidFill>
                  <a:prstClr val="white"/>
                </a:solidFill>
                <a:effectLst/>
                <a:uLnTx/>
                <a:uFillTx/>
                <a:latin typeface="HGP創英角ｺﾞｼｯｸUB" panose="020B0900000000000000" pitchFamily="50" charset="-128"/>
                <a:ea typeface="HGP創英角ｺﾞｼｯｸUB" panose="020B0900000000000000" pitchFamily="50" charset="-128"/>
              </a:rPr>
              <a:t>場</a:t>
            </a:r>
          </a:p>
        </p:txBody>
      </p:sp>
      <p:sp>
        <p:nvSpPr>
          <p:cNvPr id="64" name="テキスト ボックス 63">
            <a:extLst>
              <a:ext uri="{FF2B5EF4-FFF2-40B4-BE49-F238E27FC236}">
                <a16:creationId xmlns:a16="http://schemas.microsoft.com/office/drawing/2014/main" id="{D4FBAAAD-67A0-4A7B-934C-08C13C5267C4}"/>
              </a:ext>
            </a:extLst>
          </p:cNvPr>
          <p:cNvSpPr txBox="1"/>
          <p:nvPr/>
        </p:nvSpPr>
        <p:spPr>
          <a:xfrm>
            <a:off x="7771530" y="3143179"/>
            <a:ext cx="3080367" cy="732508"/>
          </a:xfrm>
          <a:prstGeom prst="rect">
            <a:avLst/>
          </a:prstGeom>
          <a:noFill/>
        </p:spPr>
        <p:txBody>
          <a:bodyPr wrap="square" rtlCol="0">
            <a:spAutoFit/>
          </a:bodyPr>
          <a:lstStyle/>
          <a:p>
            <a:pPr marL="0" marR="0" lvl="0" indent="0" algn="just" defTabSz="457200" rtl="0" eaLnBrk="1" fontAlgn="auto" latinLnBrk="0" hangingPunct="1">
              <a:lnSpc>
                <a:spcPct val="130000"/>
              </a:lnSpc>
              <a:spcBef>
                <a:spcPts val="0"/>
              </a:spcBef>
              <a:spcAft>
                <a:spcPts val="0"/>
              </a:spcAft>
              <a:buClrTx/>
              <a:buSzTx/>
              <a:buFontTx/>
              <a:buNone/>
              <a:tabLst/>
              <a:defRPr/>
            </a:pPr>
            <a:r>
              <a:rPr kumimoji="0" lang="ja-JP" altLang="en-US" sz="1600" b="0" i="0" u="none" strike="noStrike" kern="1200" cap="none" spc="0" normalizeH="0" baseline="0" noProof="0">
                <a:ln>
                  <a:noFill/>
                </a:ln>
                <a:solidFill>
                  <a:srgbClr val="404040"/>
                </a:solidFill>
                <a:effectLst/>
                <a:uLnTx/>
                <a:uFillTx/>
                <a:latin typeface="HGPｺﾞｼｯｸE" panose="020B0900000000000000" pitchFamily="50" charset="-128"/>
                <a:ea typeface="HGPｺﾞｼｯｸE" panose="020B0900000000000000" pitchFamily="50" charset="-128"/>
                <a:cs typeface="+mn-cs"/>
              </a:rPr>
              <a:t>参加したくなる</a:t>
            </a:r>
            <a:endParaRPr kumimoji="0" lang="en-US" altLang="ja-JP" sz="1600" b="0" i="0" u="none" strike="noStrike" kern="1200" cap="none" spc="0" normalizeH="0" baseline="0" noProof="0">
              <a:ln>
                <a:noFill/>
              </a:ln>
              <a:solidFill>
                <a:srgbClr val="404040"/>
              </a:solidFill>
              <a:effectLst/>
              <a:uLnTx/>
              <a:uFillTx/>
              <a:latin typeface="HGPｺﾞｼｯｸE" panose="020B0900000000000000" pitchFamily="50" charset="-128"/>
              <a:ea typeface="HGPｺﾞｼｯｸE" panose="020B0900000000000000" pitchFamily="50" charset="-128"/>
              <a:cs typeface="+mn-cs"/>
            </a:endParaRPr>
          </a:p>
          <a:p>
            <a:pPr marL="0" marR="0" lvl="0" indent="0" algn="just" defTabSz="457200" rtl="0" eaLnBrk="1" fontAlgn="auto" latinLnBrk="0" hangingPunct="1">
              <a:lnSpc>
                <a:spcPct val="130000"/>
              </a:lnSpc>
              <a:spcBef>
                <a:spcPts val="0"/>
              </a:spcBef>
              <a:spcAft>
                <a:spcPts val="0"/>
              </a:spcAft>
              <a:buClrTx/>
              <a:buSzTx/>
              <a:buFontTx/>
              <a:buNone/>
              <a:tabLst/>
              <a:defRPr/>
            </a:pPr>
            <a:r>
              <a:rPr kumimoji="0" lang="ja-JP" altLang="en-US" sz="1600" b="0" i="0" u="none" strike="noStrike" kern="1200" cap="none" spc="0" normalizeH="0" baseline="0" noProof="0">
                <a:ln>
                  <a:noFill/>
                </a:ln>
                <a:solidFill>
                  <a:srgbClr val="404040"/>
                </a:solidFill>
                <a:effectLst/>
                <a:uLnTx/>
                <a:uFillTx/>
                <a:latin typeface="HGPｺﾞｼｯｸE" panose="020B0900000000000000" pitchFamily="50" charset="-128"/>
                <a:ea typeface="HGPｺﾞｼｯｸE" panose="020B0900000000000000" pitchFamily="50" charset="-128"/>
                <a:cs typeface="+mn-cs"/>
              </a:rPr>
              <a:t>雰囲気づくり</a:t>
            </a:r>
          </a:p>
        </p:txBody>
      </p:sp>
      <p:sp>
        <p:nvSpPr>
          <p:cNvPr id="21" name="テキスト ボックス 20">
            <a:extLst>
              <a:ext uri="{FF2B5EF4-FFF2-40B4-BE49-F238E27FC236}">
                <a16:creationId xmlns:a16="http://schemas.microsoft.com/office/drawing/2014/main" id="{961F5F62-150A-431B-974B-65205E3FAB02}"/>
              </a:ext>
            </a:extLst>
          </p:cNvPr>
          <p:cNvSpPr txBox="1"/>
          <p:nvPr/>
        </p:nvSpPr>
        <p:spPr>
          <a:xfrm>
            <a:off x="7771530" y="2757670"/>
            <a:ext cx="2029723"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400" b="0" i="0" u="none" strike="noStrike" kern="1200" cap="none" spc="0" normalizeH="0" baseline="0" noProof="0">
                <a:ln>
                  <a:noFill/>
                </a:ln>
                <a:solidFill>
                  <a:srgbClr val="FF2800"/>
                </a:solidFill>
                <a:effectLst/>
                <a:uLnTx/>
                <a:uFillTx/>
                <a:latin typeface="HGP創英角ｺﾞｼｯｸUB" panose="020B0900000000000000" pitchFamily="50" charset="-128"/>
                <a:ea typeface="HGP創英角ｺﾞｼｯｸUB" panose="020B0900000000000000" pitchFamily="50" charset="-128"/>
              </a:rPr>
              <a:t>楽しい場づくり</a:t>
            </a:r>
          </a:p>
        </p:txBody>
      </p:sp>
      <p:sp>
        <p:nvSpPr>
          <p:cNvPr id="60" name="楕円 59">
            <a:extLst>
              <a:ext uri="{FF2B5EF4-FFF2-40B4-BE49-F238E27FC236}">
                <a16:creationId xmlns:a16="http://schemas.microsoft.com/office/drawing/2014/main" id="{73E68C3D-3B2C-4381-B45D-9F59AD8D3706}"/>
              </a:ext>
            </a:extLst>
          </p:cNvPr>
          <p:cNvSpPr/>
          <p:nvPr/>
        </p:nvSpPr>
        <p:spPr>
          <a:xfrm>
            <a:off x="5971529" y="4503661"/>
            <a:ext cx="1800000" cy="1800000"/>
          </a:xfrm>
          <a:prstGeom prst="ellipse">
            <a:avLst/>
          </a:prstGeom>
          <a:solidFill>
            <a:srgbClr val="35A1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3200" b="0" i="0" u="none" strike="noStrike" kern="1200" cap="none" spc="0" normalizeH="0" baseline="0" noProof="0">
              <a:ln>
                <a:noFill/>
              </a:ln>
              <a:solidFill>
                <a:prstClr val="white"/>
              </a:solidFill>
              <a:effectLst/>
              <a:uLnTx/>
              <a:uFillTx/>
              <a:latin typeface="HGPｺﾞｼｯｸE" panose="020B0900000000000000" pitchFamily="50" charset="-128"/>
              <a:ea typeface="HGPｺﾞｼｯｸE" panose="020B0900000000000000" pitchFamily="50" charset="-128"/>
              <a:cs typeface="+mn-cs"/>
            </a:endParaRPr>
          </a:p>
        </p:txBody>
      </p:sp>
      <p:sp>
        <p:nvSpPr>
          <p:cNvPr id="66" name="テキスト ボックス 65">
            <a:extLst>
              <a:ext uri="{FF2B5EF4-FFF2-40B4-BE49-F238E27FC236}">
                <a16:creationId xmlns:a16="http://schemas.microsoft.com/office/drawing/2014/main" id="{41F9E69C-9099-4D80-92A2-F197991F5DFE}"/>
              </a:ext>
            </a:extLst>
          </p:cNvPr>
          <p:cNvSpPr txBox="1"/>
          <p:nvPr/>
        </p:nvSpPr>
        <p:spPr>
          <a:xfrm>
            <a:off x="7755683" y="5278270"/>
            <a:ext cx="3080367" cy="412421"/>
          </a:xfrm>
          <a:prstGeom prst="rect">
            <a:avLst/>
          </a:prstGeom>
          <a:noFill/>
        </p:spPr>
        <p:txBody>
          <a:bodyPr wrap="square" rtlCol="0">
            <a:spAutoFit/>
          </a:bodyPr>
          <a:lstStyle/>
          <a:p>
            <a:pPr marL="0" marR="0" lvl="0" indent="0" algn="just" defTabSz="457200" rtl="0" eaLnBrk="1" fontAlgn="auto" latinLnBrk="0" hangingPunct="1">
              <a:lnSpc>
                <a:spcPct val="130000"/>
              </a:lnSpc>
              <a:spcBef>
                <a:spcPts val="0"/>
              </a:spcBef>
              <a:spcAft>
                <a:spcPts val="0"/>
              </a:spcAft>
              <a:buClrTx/>
              <a:buSzTx/>
              <a:buFontTx/>
              <a:buNone/>
              <a:tabLst/>
              <a:defRPr/>
            </a:pPr>
            <a:r>
              <a:rPr kumimoji="0" lang="ja-JP" altLang="en-US" sz="1600" b="0" i="0" u="none" strike="noStrike" kern="1200" cap="none" spc="0" normalizeH="0" baseline="0" noProof="0">
                <a:ln>
                  <a:noFill/>
                </a:ln>
                <a:solidFill>
                  <a:srgbClr val="404040"/>
                </a:solidFill>
                <a:effectLst/>
                <a:uLnTx/>
                <a:uFillTx/>
                <a:latin typeface="HGPｺﾞｼｯｸE" panose="020B0900000000000000" pitchFamily="50" charset="-128"/>
                <a:ea typeface="HGPｺﾞｼｯｸE" panose="020B0900000000000000" pitchFamily="50" charset="-128"/>
                <a:cs typeface="+mn-cs"/>
              </a:rPr>
              <a:t>継続的な活動を意識</a:t>
            </a:r>
          </a:p>
        </p:txBody>
      </p:sp>
      <p:sp>
        <p:nvSpPr>
          <p:cNvPr id="22" name="テキスト ボックス 21">
            <a:extLst>
              <a:ext uri="{FF2B5EF4-FFF2-40B4-BE49-F238E27FC236}">
                <a16:creationId xmlns:a16="http://schemas.microsoft.com/office/drawing/2014/main" id="{C8D3BC5A-E2CC-4CE4-9DD2-38E626F5D64D}"/>
              </a:ext>
            </a:extLst>
          </p:cNvPr>
          <p:cNvSpPr txBox="1"/>
          <p:nvPr/>
        </p:nvSpPr>
        <p:spPr>
          <a:xfrm>
            <a:off x="7785405" y="4861358"/>
            <a:ext cx="2385589"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400" b="0" i="0" u="none" strike="noStrike" kern="1200" cap="none" spc="0" normalizeH="0" baseline="0" noProof="0">
                <a:ln>
                  <a:noFill/>
                </a:ln>
                <a:solidFill>
                  <a:srgbClr val="FF2800"/>
                </a:solidFill>
                <a:effectLst/>
                <a:uLnTx/>
                <a:uFillTx/>
                <a:latin typeface="HGP創英角ｺﾞｼｯｸUB" panose="020B0900000000000000" pitchFamily="50" charset="-128"/>
                <a:ea typeface="HGP創英角ｺﾞｼｯｸUB" panose="020B0900000000000000" pitchFamily="50" charset="-128"/>
              </a:rPr>
              <a:t>育てる・巻き込む</a:t>
            </a:r>
          </a:p>
        </p:txBody>
      </p:sp>
      <p:sp>
        <p:nvSpPr>
          <p:cNvPr id="13" name="テキスト ボックス 12">
            <a:extLst>
              <a:ext uri="{FF2B5EF4-FFF2-40B4-BE49-F238E27FC236}">
                <a16:creationId xmlns:a16="http://schemas.microsoft.com/office/drawing/2014/main" id="{33337D00-BB22-4F3A-9729-23AE22715763}"/>
              </a:ext>
            </a:extLst>
          </p:cNvPr>
          <p:cNvSpPr txBox="1"/>
          <p:nvPr/>
        </p:nvSpPr>
        <p:spPr>
          <a:xfrm>
            <a:off x="6174586" y="5080452"/>
            <a:ext cx="1415772" cy="58477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3200" b="0" i="0" u="none" strike="noStrike" kern="1200" cap="none" spc="0" normalizeH="0" baseline="0" noProof="0" dirty="0">
                <a:ln>
                  <a:noFill/>
                </a:ln>
                <a:solidFill>
                  <a:prstClr val="white"/>
                </a:solidFill>
                <a:effectLst/>
                <a:uLnTx/>
                <a:uFillTx/>
                <a:latin typeface="HGP創英角ｺﾞｼｯｸUB" panose="020B0900000000000000" pitchFamily="50" charset="-128"/>
                <a:ea typeface="HGP創英角ｺﾞｼｯｸUB" panose="020B0900000000000000" pitchFamily="50" charset="-128"/>
              </a:rPr>
              <a:t>次世代</a:t>
            </a:r>
          </a:p>
        </p:txBody>
      </p:sp>
      <p:sp>
        <p:nvSpPr>
          <p:cNvPr id="19" name="タイトル 1">
            <a:extLst>
              <a:ext uri="{FF2B5EF4-FFF2-40B4-BE49-F238E27FC236}">
                <a16:creationId xmlns:a16="http://schemas.microsoft.com/office/drawing/2014/main" id="{465808B6-26C7-45D9-BA0B-9AB91975D867}"/>
              </a:ext>
            </a:extLst>
          </p:cNvPr>
          <p:cNvSpPr txBox="1">
            <a:spLocks/>
          </p:cNvSpPr>
          <p:nvPr/>
        </p:nvSpPr>
        <p:spPr>
          <a:xfrm>
            <a:off x="0" y="-2697"/>
            <a:ext cx="12192000" cy="684000"/>
          </a:xfrm>
          <a:prstGeom prst="rect">
            <a:avLst/>
          </a:prstGeom>
          <a:solidFill>
            <a:srgbClr val="35A16B"/>
          </a:solidFill>
        </p:spPr>
        <p:txBody>
          <a:bodyPr vert="horz" lIns="216000" tIns="0" rIns="216000" bIns="0" rtlCol="0" anchor="ctr">
            <a:noAutofit/>
          </a:bodyPr>
          <a:lstStyle>
            <a:lvl1pPr algn="l" defTabSz="914400" rtl="0" eaLnBrk="1" latinLnBrk="0" hangingPunct="1">
              <a:lnSpc>
                <a:spcPct val="90000"/>
              </a:lnSpc>
              <a:spcBef>
                <a:spcPct val="0"/>
              </a:spcBef>
              <a:buNone/>
              <a:defRPr kumimoji="1" sz="3200" b="0" kern="120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cs typeface="+mj-cs"/>
              </a:defRPr>
            </a:lvl1pPr>
          </a:lstStyle>
          <a:p>
            <a:pPr lvl="0"/>
            <a:r>
              <a:rPr lang="ja-JP" altLang="en-US" sz="2800" dirty="0">
                <a:solidFill>
                  <a:sysClr val="window" lastClr="FFFFFF"/>
                </a:solidFill>
              </a:rPr>
              <a:t>自主防災組織に参加する仲間を増やす</a:t>
            </a:r>
          </a:p>
        </p:txBody>
      </p:sp>
      <p:sp>
        <p:nvSpPr>
          <p:cNvPr id="23" name="コンテンツ プレースホルダー 2">
            <a:extLst>
              <a:ext uri="{FF2B5EF4-FFF2-40B4-BE49-F238E27FC236}">
                <a16:creationId xmlns:a16="http://schemas.microsoft.com/office/drawing/2014/main" id="{221F22E9-70DF-4BC1-B48B-07F669878997}"/>
              </a:ext>
            </a:extLst>
          </p:cNvPr>
          <p:cNvSpPr txBox="1">
            <a:spLocks/>
          </p:cNvSpPr>
          <p:nvPr/>
        </p:nvSpPr>
        <p:spPr>
          <a:xfrm>
            <a:off x="731520" y="973271"/>
            <a:ext cx="10622280" cy="1088558"/>
          </a:xfrm>
          <a:prstGeom prst="rect">
            <a:avLst/>
          </a:prstGeom>
          <a:solidFill>
            <a:schemeClr val="bg1"/>
          </a:solidFill>
          <a:ln w="28575">
            <a:noFill/>
          </a:ln>
        </p:spPr>
        <p:txBody>
          <a:bodyPr vert="horz" lIns="144000" tIns="0" rIns="72000" bIns="45720" rtlCol="0" anchor="ct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174625" indent="0">
              <a:lnSpc>
                <a:spcPct val="130000"/>
              </a:lnSpc>
              <a:spcBef>
                <a:spcPts val="0"/>
              </a:spcBef>
              <a:buNone/>
            </a:pPr>
            <a:r>
              <a:rPr lang="ja-JP" altLang="en-US"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rPr>
              <a:t>多様な人達が一人一人</a:t>
            </a:r>
            <a:r>
              <a:rPr lang="ja-JP" altLang="en-US" dirty="0">
                <a:solidFill>
                  <a:srgbClr val="FF0000"/>
                </a:solidFill>
                <a:latin typeface="HGP創英角ｺﾞｼｯｸUB" panose="020B0900000000000000" pitchFamily="50" charset="-128"/>
                <a:ea typeface="HGP創英角ｺﾞｼｯｸUB" panose="020B0900000000000000" pitchFamily="50" charset="-128"/>
              </a:rPr>
              <a:t>役割</a:t>
            </a:r>
            <a:r>
              <a:rPr lang="ja-JP" altLang="en-US"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rPr>
              <a:t>を得て、</a:t>
            </a:r>
            <a:r>
              <a:rPr lang="ja-JP" altLang="en-US" dirty="0">
                <a:solidFill>
                  <a:srgbClr val="FF0000"/>
                </a:solidFill>
                <a:latin typeface="HGP創英角ｺﾞｼｯｸUB" panose="020B0900000000000000" pitchFamily="50" charset="-128"/>
                <a:ea typeface="HGP創英角ｺﾞｼｯｸUB" panose="020B0900000000000000" pitchFamily="50" charset="-128"/>
              </a:rPr>
              <a:t>やりがい</a:t>
            </a:r>
            <a:r>
              <a:rPr lang="ja-JP" altLang="en-US"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rPr>
              <a:t>を感じながら、</a:t>
            </a:r>
            <a:r>
              <a:rPr lang="ja-JP" altLang="en-US" dirty="0">
                <a:solidFill>
                  <a:srgbClr val="FF0000"/>
                </a:solidFill>
                <a:latin typeface="HGP創英角ｺﾞｼｯｸUB" panose="020B0900000000000000" pitchFamily="50" charset="-128"/>
                <a:ea typeface="HGP創英角ｺﾞｼｯｸUB" panose="020B0900000000000000" pitchFamily="50" charset="-128"/>
              </a:rPr>
              <a:t>楽しみ、前向き</a:t>
            </a:r>
            <a:r>
              <a:rPr lang="ja-JP" altLang="en-US"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rPr>
              <a:t>に取り組むことができるように心掛けましょう</a:t>
            </a:r>
          </a:p>
        </p:txBody>
      </p:sp>
      <p:sp>
        <p:nvSpPr>
          <p:cNvPr id="24" name="スライド番号プレースホルダー 3">
            <a:extLst>
              <a:ext uri="{FF2B5EF4-FFF2-40B4-BE49-F238E27FC236}">
                <a16:creationId xmlns:a16="http://schemas.microsoft.com/office/drawing/2014/main" id="{97E8019D-5A5E-43AA-B3BB-6CD89776671C}"/>
              </a:ext>
            </a:extLst>
          </p:cNvPr>
          <p:cNvSpPr txBox="1">
            <a:spLocks/>
          </p:cNvSpPr>
          <p:nvPr/>
        </p:nvSpPr>
        <p:spPr>
          <a:xfrm>
            <a:off x="927354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dirty="0" smtClean="0"/>
              <a:t>31</a:t>
            </a:r>
            <a:endParaRPr kumimoji="1" lang="ja-JP" altLang="en-US" dirty="0"/>
          </a:p>
        </p:txBody>
      </p:sp>
    </p:spTree>
    <p:extLst>
      <p:ext uri="{BB962C8B-B14F-4D97-AF65-F5344CB8AC3E}">
        <p14:creationId xmlns:p14="http://schemas.microsoft.com/office/powerpoint/2010/main" val="387387808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1">
            <a:extLst>
              <a:ext uri="{FF2B5EF4-FFF2-40B4-BE49-F238E27FC236}">
                <a16:creationId xmlns:a16="http://schemas.microsoft.com/office/drawing/2014/main" id="{465808B6-26C7-45D9-BA0B-9AB91975D867}"/>
              </a:ext>
            </a:extLst>
          </p:cNvPr>
          <p:cNvSpPr txBox="1">
            <a:spLocks/>
          </p:cNvSpPr>
          <p:nvPr/>
        </p:nvSpPr>
        <p:spPr>
          <a:xfrm>
            <a:off x="0" y="0"/>
            <a:ext cx="12192000" cy="720000"/>
          </a:xfrm>
          <a:prstGeom prst="rect">
            <a:avLst/>
          </a:prstGeom>
          <a:solidFill>
            <a:srgbClr val="35A16B"/>
          </a:solidFill>
        </p:spPr>
        <p:txBody>
          <a:bodyPr vert="horz" lIns="216000" tIns="0" rIns="216000" bIns="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dirty="0" smtClean="0">
                <a:solidFill>
                  <a:srgbClr val="FFFF00"/>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［事例紹介］</a:t>
            </a:r>
            <a:r>
              <a:rPr lang="ja-JP" altLang="en-US" sz="2400" dirty="0" smtClean="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　</a:t>
            </a:r>
            <a:r>
              <a:rPr lang="ja-JP" altLang="en-US" sz="2800" dirty="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自主防災組織に参加する仲間を増やす</a:t>
            </a:r>
          </a:p>
        </p:txBody>
      </p:sp>
      <p:sp>
        <p:nvSpPr>
          <p:cNvPr id="10" name="コンテンツ プレースホルダー 4">
            <a:extLst>
              <a:ext uri="{FF2B5EF4-FFF2-40B4-BE49-F238E27FC236}">
                <a16:creationId xmlns:a16="http://schemas.microsoft.com/office/drawing/2014/main" id="{8E7FF5DE-A0C5-4CCD-A23D-31379DF5205C}"/>
              </a:ext>
            </a:extLst>
          </p:cNvPr>
          <p:cNvSpPr txBox="1">
            <a:spLocks/>
          </p:cNvSpPr>
          <p:nvPr/>
        </p:nvSpPr>
        <p:spPr>
          <a:xfrm>
            <a:off x="1770927" y="840978"/>
            <a:ext cx="8646287" cy="5928123"/>
          </a:xfrm>
          <a:prstGeom prst="rect">
            <a:avLst/>
          </a:prstGeom>
          <a:solidFill>
            <a:schemeClr val="accent3">
              <a:lumMod val="20000"/>
              <a:lumOff val="80000"/>
            </a:schemeClr>
          </a:solidFill>
        </p:spPr>
        <p:txBody>
          <a:bodyPr vert="horz" lIns="252000" tIns="14400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l"/>
              <a:defRPr kumimoji="1" sz="2800" kern="1200">
                <a:solidFill>
                  <a:schemeClr val="tx1"/>
                </a:solidFill>
                <a:latin typeface="HGPｺﾞｼｯｸE" panose="020B0900000000000000" pitchFamily="50" charset="-128"/>
                <a:ea typeface="HGPｺﾞｼｯｸE" panose="020B0900000000000000" pitchFamily="50" charset="-128"/>
                <a:cs typeface="+mn-cs"/>
              </a:defRPr>
            </a:lvl1pPr>
            <a:lvl2pPr marL="685800" indent="-228600" algn="l" defTabSz="914400" rtl="0" eaLnBrk="1" latinLnBrk="0" hangingPunct="1">
              <a:lnSpc>
                <a:spcPct val="120000"/>
              </a:lnSpc>
              <a:spcBef>
                <a:spcPts val="0"/>
              </a:spcBef>
              <a:buFont typeface="Arial" panose="020B0604020202020204" pitchFamily="34" charset="0"/>
              <a:buChar char="•"/>
              <a:defRPr kumimoji="1" sz="2400" kern="1200">
                <a:solidFill>
                  <a:schemeClr val="tx1"/>
                </a:solidFill>
                <a:latin typeface="ＭＳ ゴシック" panose="020B0609070205080204" pitchFamily="49" charset="-128"/>
                <a:ea typeface="ＭＳ ゴシック" panose="020B0609070205080204" pitchFamily="49" charset="-128"/>
                <a:cs typeface="+mn-cs"/>
              </a:defRPr>
            </a:lvl2pPr>
            <a:lvl3pPr marL="1143000" indent="-228600" algn="l" defTabSz="914400" rtl="0" eaLnBrk="1" latinLnBrk="0" hangingPunct="1">
              <a:lnSpc>
                <a:spcPct val="120000"/>
              </a:lnSpc>
              <a:spcBef>
                <a:spcPts val="0"/>
              </a:spcBef>
              <a:buFont typeface="Arial" panose="020B0604020202020204" pitchFamily="34" charset="0"/>
              <a:buChar char="•"/>
              <a:defRPr kumimoji="1" sz="2000" kern="1200">
                <a:solidFill>
                  <a:schemeClr val="tx1"/>
                </a:solidFill>
                <a:latin typeface="ＭＳ ゴシック" panose="020B0609070205080204" pitchFamily="49" charset="-128"/>
                <a:ea typeface="ＭＳ ゴシック" panose="020B0609070205080204" pitchFamily="49" charset="-128"/>
                <a:cs typeface="+mn-cs"/>
              </a:defRPr>
            </a:lvl3pPr>
            <a:lvl4pPr marL="1600200" indent="-228600" algn="l" defTabSz="914400" rtl="0" eaLnBrk="1" latinLnBrk="0" hangingPunct="1">
              <a:lnSpc>
                <a:spcPct val="120000"/>
              </a:lnSpc>
              <a:spcBef>
                <a:spcPts val="0"/>
              </a:spcBef>
              <a:buFont typeface="Arial" panose="020B0604020202020204" pitchFamily="34" charset="0"/>
              <a:buChar char="•"/>
              <a:defRPr kumimoji="1" sz="1800" kern="1200">
                <a:solidFill>
                  <a:schemeClr val="tx1"/>
                </a:solidFill>
                <a:latin typeface="ＭＳ ゴシック" panose="020B0609070205080204" pitchFamily="49" charset="-128"/>
                <a:ea typeface="ＭＳ ゴシック" panose="020B0609070205080204" pitchFamily="49" charset="-128"/>
                <a:cs typeface="+mn-cs"/>
              </a:defRPr>
            </a:lvl4pPr>
            <a:lvl5pPr marL="2057400" indent="-228600" algn="l" defTabSz="914400" rtl="0" eaLnBrk="1" latinLnBrk="0" hangingPunct="1">
              <a:lnSpc>
                <a:spcPct val="120000"/>
              </a:lnSpc>
              <a:spcBef>
                <a:spcPts val="0"/>
              </a:spcBef>
              <a:buFont typeface="Arial" panose="020B0604020202020204" pitchFamily="34" charset="0"/>
              <a:buChar char="•"/>
              <a:defRPr kumimoji="1" sz="1800" kern="1200">
                <a:solidFill>
                  <a:schemeClr val="tx1"/>
                </a:solidFill>
                <a:latin typeface="ＭＳ ゴシック" panose="020B0609070205080204" pitchFamily="49" charset="-128"/>
                <a:ea typeface="ＭＳ ゴシック" panose="020B0609070205080204" pitchFamily="49"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lvl="0" indent="0">
              <a:lnSpc>
                <a:spcPct val="120000"/>
              </a:lnSpc>
              <a:buNone/>
              <a:defRPr/>
            </a:pPr>
            <a:r>
              <a:rPr lang="ja-JP" altLang="en-US" dirty="0" smtClean="0">
                <a:solidFill>
                  <a:srgbClr val="FF2800"/>
                </a:solidFill>
              </a:rPr>
              <a:t>■ 地域</a:t>
            </a:r>
            <a:r>
              <a:rPr lang="ja-JP" altLang="en-US" dirty="0">
                <a:solidFill>
                  <a:srgbClr val="FF2800"/>
                </a:solidFill>
              </a:rPr>
              <a:t>にいる専門人材を活用した人材の育成</a:t>
            </a:r>
            <a:endParaRPr kumimoji="1" lang="en-US" altLang="ja-JP" sz="2800" b="0" i="0" u="none" strike="noStrike" kern="1200" cap="none" spc="0" normalizeH="0" baseline="0" noProof="0" dirty="0">
              <a:ln>
                <a:noFill/>
              </a:ln>
              <a:solidFill>
                <a:srgbClr val="FF2800"/>
              </a:solidFill>
              <a:effectLst/>
              <a:uLnTx/>
              <a:uFillTx/>
              <a:latin typeface="HGPｺﾞｼｯｸE" panose="020B0900000000000000" pitchFamily="50" charset="-128"/>
              <a:ea typeface="HGPｺﾞｼｯｸE" panose="020B0900000000000000" pitchFamily="50" charset="-128"/>
              <a:cs typeface="+mn-cs"/>
            </a:endParaRPr>
          </a:p>
          <a:p>
            <a:pPr marL="0" lvl="0" indent="0">
              <a:lnSpc>
                <a:spcPct val="120000"/>
              </a:lnSpc>
              <a:buNone/>
              <a:defRPr/>
            </a:pPr>
            <a:r>
              <a:rPr lang="zh-TW" altLang="en-US" sz="2400" dirty="0">
                <a:solidFill>
                  <a:prstClr val="black">
                    <a:lumMod val="75000"/>
                    <a:lumOff val="25000"/>
                  </a:prstClr>
                </a:solidFill>
              </a:rPr>
              <a:t>公郷台自治会自主防災組織：神奈川県　横須賀市</a:t>
            </a:r>
            <a:endParaRPr kumimoji="1" lang="ja-JP" altLang="en-US" sz="2800" b="0" i="0" u="none" strike="noStrike" kern="1200" cap="none" spc="0" normalizeH="0" baseline="0" noProof="0" dirty="0">
              <a:ln>
                <a:noFill/>
              </a:ln>
              <a:solidFill>
                <a:prstClr val="black">
                  <a:lumMod val="75000"/>
                  <a:lumOff val="25000"/>
                </a:prstClr>
              </a:solidFill>
              <a:effectLst/>
              <a:uLnTx/>
              <a:uFillTx/>
              <a:latin typeface="HGPｺﾞｼｯｸE" panose="020B0900000000000000" pitchFamily="50" charset="-128"/>
              <a:ea typeface="HGPｺﾞｼｯｸE" panose="020B0900000000000000" pitchFamily="50" charset="-128"/>
              <a:cs typeface="+mn-cs"/>
            </a:endParaRPr>
          </a:p>
        </p:txBody>
      </p:sp>
      <p:sp>
        <p:nvSpPr>
          <p:cNvPr id="11" name="正方形/長方形 10">
            <a:extLst>
              <a:ext uri="{FF2B5EF4-FFF2-40B4-BE49-F238E27FC236}">
                <a16:creationId xmlns:a16="http://schemas.microsoft.com/office/drawing/2014/main" id="{7C0B5A08-6C2A-4D13-8893-CD76884BA6DD}"/>
              </a:ext>
            </a:extLst>
          </p:cNvPr>
          <p:cNvSpPr/>
          <p:nvPr/>
        </p:nvSpPr>
        <p:spPr>
          <a:xfrm>
            <a:off x="2002420" y="2199190"/>
            <a:ext cx="8183302" cy="43820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2" name="正方形/長方形 11">
            <a:extLst>
              <a:ext uri="{FF2B5EF4-FFF2-40B4-BE49-F238E27FC236}">
                <a16:creationId xmlns:a16="http://schemas.microsoft.com/office/drawing/2014/main" id="{2086BBD0-C758-43E9-967E-3FA3B81994F2}"/>
              </a:ext>
            </a:extLst>
          </p:cNvPr>
          <p:cNvSpPr/>
          <p:nvPr/>
        </p:nvSpPr>
        <p:spPr>
          <a:xfrm>
            <a:off x="2222337" y="2330067"/>
            <a:ext cx="7669293" cy="19506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t"/>
          <a:lstStyle/>
          <a:p>
            <a:pPr marL="342900" lvl="0" indent="-342900">
              <a:lnSpc>
                <a:spcPct val="130000"/>
              </a:lnSpc>
              <a:spcAft>
                <a:spcPts val="600"/>
              </a:spcAft>
              <a:buFont typeface="HGPｺﾞｼｯｸE" panose="020B0900000000000000" pitchFamily="50" charset="-128"/>
              <a:buChar char="○"/>
              <a:defRPr/>
            </a:pPr>
            <a:r>
              <a:rPr lang="ja-JP" altLang="en-US" dirty="0">
                <a:solidFill>
                  <a:prstClr val="black">
                    <a:lumMod val="75000"/>
                    <a:lumOff val="25000"/>
                  </a:prstClr>
                </a:solidFill>
                <a:latin typeface="HGPｺﾞｼｯｸE" panose="020B0900000000000000" pitchFamily="50" charset="-128"/>
                <a:ea typeface="HGPｺﾞｼｯｸE" panose="020B0900000000000000" pitchFamily="50" charset="-128"/>
              </a:rPr>
              <a:t>町内に潜在する災害対応専門人材や、災害時に協力してもらえる事業者を、同自主防災組織の「防災人材バンク」に登録してもらい、平常時はアドバイザー役として、災害発生時は戦力として協力体制を構築した</a:t>
            </a:r>
          </a:p>
          <a:p>
            <a:pPr marL="342900" lvl="0" indent="-342900">
              <a:lnSpc>
                <a:spcPct val="130000"/>
              </a:lnSpc>
              <a:spcAft>
                <a:spcPts val="600"/>
              </a:spcAft>
              <a:buFont typeface="HGPｺﾞｼｯｸE" panose="020B0900000000000000" pitchFamily="50" charset="-128"/>
              <a:buChar char="○"/>
              <a:defRPr/>
            </a:pPr>
            <a:r>
              <a:rPr lang="ja-JP" altLang="en-US" dirty="0">
                <a:solidFill>
                  <a:prstClr val="black">
                    <a:lumMod val="75000"/>
                    <a:lumOff val="25000"/>
                  </a:prstClr>
                </a:solidFill>
                <a:latin typeface="HGPｺﾞｼｯｸE" panose="020B0900000000000000" pitchFamily="50" charset="-128"/>
                <a:ea typeface="HGPｺﾞｼｯｸE" panose="020B0900000000000000" pitchFamily="50" charset="-128"/>
              </a:rPr>
              <a:t>登録者には、消防職員や看護師・介護士、工務店、水道工事店がいることから地域住民に安心を提供している</a:t>
            </a:r>
          </a:p>
        </p:txBody>
      </p:sp>
      <p:sp>
        <p:nvSpPr>
          <p:cNvPr id="13" name="テキスト ボックス 12">
            <a:extLst>
              <a:ext uri="{FF2B5EF4-FFF2-40B4-BE49-F238E27FC236}">
                <a16:creationId xmlns:a16="http://schemas.microsoft.com/office/drawing/2014/main" id="{6A839077-C588-48ED-847B-2880B510E75C}"/>
              </a:ext>
            </a:extLst>
          </p:cNvPr>
          <p:cNvSpPr txBox="1"/>
          <p:nvPr/>
        </p:nvSpPr>
        <p:spPr>
          <a:xfrm>
            <a:off x="2164586" y="6215254"/>
            <a:ext cx="6095887" cy="268471"/>
          </a:xfrm>
          <a:prstGeom prst="rect">
            <a:avLst/>
          </a:prstGeom>
          <a:noFill/>
        </p:spPr>
        <p:txBody>
          <a:bodyPr wrap="square" rtlCol="0">
            <a:spAutoFit/>
          </a:bodyPr>
          <a:lstStyle/>
          <a:p>
            <a:pPr marL="358775" lvl="0" indent="-358775">
              <a:lnSpc>
                <a:spcPct val="120000"/>
              </a:lnSpc>
              <a:defRPr/>
            </a:pPr>
            <a:r>
              <a:rPr lang="ja-JP" altLang="en-US" sz="1100" dirty="0">
                <a:solidFill>
                  <a:srgbClr val="404040"/>
                </a:solidFill>
                <a:latin typeface="HGPｺﾞｼｯｸE" panose="020B0900000000000000" pitchFamily="50" charset="-128"/>
                <a:ea typeface="HGPｺﾞｼｯｸE" panose="020B0900000000000000" pitchFamily="50" charset="-128"/>
              </a:rPr>
              <a:t>参考：消防庁「自主防災組織の手引」</a:t>
            </a:r>
          </a:p>
        </p:txBody>
      </p:sp>
      <p:sp>
        <p:nvSpPr>
          <p:cNvPr id="14" name="テキスト ボックス 13">
            <a:extLst>
              <a:ext uri="{FF2B5EF4-FFF2-40B4-BE49-F238E27FC236}">
                <a16:creationId xmlns:a16="http://schemas.microsoft.com/office/drawing/2014/main" id="{9152B334-6F7F-4D55-873E-6328075AC1B4}"/>
              </a:ext>
            </a:extLst>
          </p:cNvPr>
          <p:cNvSpPr txBox="1"/>
          <p:nvPr/>
        </p:nvSpPr>
        <p:spPr>
          <a:xfrm>
            <a:off x="2037231" y="1457962"/>
            <a:ext cx="949809" cy="24622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sz="1000" spc="300" dirty="0" smtClean="0">
                <a:solidFill>
                  <a:prstClr val="black">
                    <a:lumMod val="75000"/>
                    <a:lumOff val="25000"/>
                  </a:prstClr>
                </a:solidFill>
                <a:latin typeface="HGPｺﾞｼｯｸE" panose="020B0900000000000000" pitchFamily="50" charset="-128"/>
                <a:ea typeface="HGPｺﾞｼｯｸE" panose="020B0900000000000000" pitchFamily="50" charset="-128"/>
              </a:rPr>
              <a:t>くごうだ</a:t>
            </a:r>
            <a:r>
              <a:rPr lang="ja-JP" altLang="en-US" sz="1000" spc="300" dirty="0">
                <a:solidFill>
                  <a:prstClr val="black">
                    <a:lumMod val="75000"/>
                    <a:lumOff val="25000"/>
                  </a:prstClr>
                </a:solidFill>
                <a:latin typeface="HGPｺﾞｼｯｸE" panose="020B0900000000000000" pitchFamily="50" charset="-128"/>
                <a:ea typeface="HGPｺﾞｼｯｸE" panose="020B0900000000000000" pitchFamily="50" charset="-128"/>
              </a:rPr>
              <a:t>い</a:t>
            </a:r>
            <a:endParaRPr lang="en-US" altLang="ja-JP" sz="1000" spc="300" dirty="0" smtClean="0">
              <a:solidFill>
                <a:prstClr val="black">
                  <a:lumMod val="75000"/>
                  <a:lumOff val="25000"/>
                </a:prstClr>
              </a:solidFill>
              <a:latin typeface="HGPｺﾞｼｯｸE" panose="020B0900000000000000" pitchFamily="50" charset="-128"/>
              <a:ea typeface="HGPｺﾞｼｯｸE" panose="020B0900000000000000" pitchFamily="50" charset="-128"/>
            </a:endParaRPr>
          </a:p>
        </p:txBody>
      </p:sp>
      <p:pic>
        <p:nvPicPr>
          <p:cNvPr id="17" name="図 16">
            <a:extLst>
              <a:ext uri="{FF2B5EF4-FFF2-40B4-BE49-F238E27FC236}">
                <a16:creationId xmlns:a16="http://schemas.microsoft.com/office/drawing/2014/main" id="{41F221F7-059E-4E53-AF78-335795D8EBEB}"/>
              </a:ext>
            </a:extLst>
          </p:cNvPr>
          <p:cNvPicPr>
            <a:picLocks noChangeAspect="1"/>
          </p:cNvPicPr>
          <p:nvPr/>
        </p:nvPicPr>
        <p:blipFill rotWithShape="1">
          <a:blip r:embed="rId3"/>
          <a:srcRect t="20654" b="9098"/>
          <a:stretch/>
        </p:blipFill>
        <p:spPr>
          <a:xfrm>
            <a:off x="2640353" y="4390233"/>
            <a:ext cx="7047657" cy="1812448"/>
          </a:xfrm>
          <a:prstGeom prst="rect">
            <a:avLst/>
          </a:prstGeom>
        </p:spPr>
      </p:pic>
      <p:sp>
        <p:nvSpPr>
          <p:cNvPr id="15" name="スライド番号プレースホルダー 3">
            <a:extLst>
              <a:ext uri="{FF2B5EF4-FFF2-40B4-BE49-F238E27FC236}">
                <a16:creationId xmlns:a16="http://schemas.microsoft.com/office/drawing/2014/main" id="{97E8019D-5A5E-43AA-B3BB-6CD89776671C}"/>
              </a:ext>
            </a:extLst>
          </p:cNvPr>
          <p:cNvSpPr txBox="1">
            <a:spLocks/>
          </p:cNvSpPr>
          <p:nvPr/>
        </p:nvSpPr>
        <p:spPr>
          <a:xfrm>
            <a:off x="927354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dirty="0" smtClean="0"/>
              <a:t>32</a:t>
            </a:r>
            <a:endParaRPr kumimoji="1" lang="ja-JP" altLang="en-US" dirty="0"/>
          </a:p>
        </p:txBody>
      </p:sp>
    </p:spTree>
    <p:extLst>
      <p:ext uri="{BB962C8B-B14F-4D97-AF65-F5344CB8AC3E}">
        <p14:creationId xmlns:p14="http://schemas.microsoft.com/office/powerpoint/2010/main" val="64527641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1">
            <a:extLst>
              <a:ext uri="{FF2B5EF4-FFF2-40B4-BE49-F238E27FC236}">
                <a16:creationId xmlns:a16="http://schemas.microsoft.com/office/drawing/2014/main" id="{465808B6-26C7-45D9-BA0B-9AB91975D867}"/>
              </a:ext>
            </a:extLst>
          </p:cNvPr>
          <p:cNvSpPr txBox="1">
            <a:spLocks/>
          </p:cNvSpPr>
          <p:nvPr/>
        </p:nvSpPr>
        <p:spPr>
          <a:xfrm>
            <a:off x="0" y="0"/>
            <a:ext cx="12192000" cy="720000"/>
          </a:xfrm>
          <a:prstGeom prst="rect">
            <a:avLst/>
          </a:prstGeom>
          <a:solidFill>
            <a:srgbClr val="35A16B"/>
          </a:solidFill>
        </p:spPr>
        <p:txBody>
          <a:bodyPr vert="horz" lIns="216000" tIns="0" rIns="216000" bIns="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dirty="0" smtClean="0">
                <a:solidFill>
                  <a:srgbClr val="FFFF00"/>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［事例紹介］</a:t>
            </a:r>
            <a:r>
              <a:rPr lang="ja-JP" altLang="en-US" sz="2400" dirty="0" smtClean="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　</a:t>
            </a:r>
            <a:r>
              <a:rPr lang="ja-JP" altLang="en-US" sz="2800" dirty="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自主防災組織に参加する仲間を増やす</a:t>
            </a:r>
          </a:p>
        </p:txBody>
      </p:sp>
      <p:sp>
        <p:nvSpPr>
          <p:cNvPr id="12" name="コンテンツ プレースホルダー 4">
            <a:extLst>
              <a:ext uri="{FF2B5EF4-FFF2-40B4-BE49-F238E27FC236}">
                <a16:creationId xmlns:a16="http://schemas.microsoft.com/office/drawing/2014/main" id="{8E7FF5DE-A0C5-4CCD-A23D-31379DF5205C}"/>
              </a:ext>
            </a:extLst>
          </p:cNvPr>
          <p:cNvSpPr txBox="1">
            <a:spLocks/>
          </p:cNvSpPr>
          <p:nvPr/>
        </p:nvSpPr>
        <p:spPr>
          <a:xfrm>
            <a:off x="1770927" y="840978"/>
            <a:ext cx="8646287" cy="5928123"/>
          </a:xfrm>
          <a:prstGeom prst="rect">
            <a:avLst/>
          </a:prstGeom>
          <a:solidFill>
            <a:schemeClr val="accent3">
              <a:lumMod val="20000"/>
              <a:lumOff val="80000"/>
            </a:schemeClr>
          </a:solidFill>
        </p:spPr>
        <p:txBody>
          <a:bodyPr vert="horz" lIns="252000" tIns="14400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l"/>
              <a:defRPr kumimoji="1" sz="2800" kern="1200">
                <a:solidFill>
                  <a:schemeClr val="tx1"/>
                </a:solidFill>
                <a:latin typeface="HGPｺﾞｼｯｸE" panose="020B0900000000000000" pitchFamily="50" charset="-128"/>
                <a:ea typeface="HGPｺﾞｼｯｸE" panose="020B0900000000000000" pitchFamily="50" charset="-128"/>
                <a:cs typeface="+mn-cs"/>
              </a:defRPr>
            </a:lvl1pPr>
            <a:lvl2pPr marL="685800" indent="-228600" algn="l" defTabSz="914400" rtl="0" eaLnBrk="1" latinLnBrk="0" hangingPunct="1">
              <a:lnSpc>
                <a:spcPct val="120000"/>
              </a:lnSpc>
              <a:spcBef>
                <a:spcPts val="0"/>
              </a:spcBef>
              <a:buFont typeface="Arial" panose="020B0604020202020204" pitchFamily="34" charset="0"/>
              <a:buChar char="•"/>
              <a:defRPr kumimoji="1" sz="2400" kern="1200">
                <a:solidFill>
                  <a:schemeClr val="tx1"/>
                </a:solidFill>
                <a:latin typeface="ＭＳ ゴシック" panose="020B0609070205080204" pitchFamily="49" charset="-128"/>
                <a:ea typeface="ＭＳ ゴシック" panose="020B0609070205080204" pitchFamily="49" charset="-128"/>
                <a:cs typeface="+mn-cs"/>
              </a:defRPr>
            </a:lvl2pPr>
            <a:lvl3pPr marL="1143000" indent="-228600" algn="l" defTabSz="914400" rtl="0" eaLnBrk="1" latinLnBrk="0" hangingPunct="1">
              <a:lnSpc>
                <a:spcPct val="120000"/>
              </a:lnSpc>
              <a:spcBef>
                <a:spcPts val="0"/>
              </a:spcBef>
              <a:buFont typeface="Arial" panose="020B0604020202020204" pitchFamily="34" charset="0"/>
              <a:buChar char="•"/>
              <a:defRPr kumimoji="1" sz="2000" kern="1200">
                <a:solidFill>
                  <a:schemeClr val="tx1"/>
                </a:solidFill>
                <a:latin typeface="ＭＳ ゴシック" panose="020B0609070205080204" pitchFamily="49" charset="-128"/>
                <a:ea typeface="ＭＳ ゴシック" panose="020B0609070205080204" pitchFamily="49" charset="-128"/>
                <a:cs typeface="+mn-cs"/>
              </a:defRPr>
            </a:lvl3pPr>
            <a:lvl4pPr marL="1600200" indent="-228600" algn="l" defTabSz="914400" rtl="0" eaLnBrk="1" latinLnBrk="0" hangingPunct="1">
              <a:lnSpc>
                <a:spcPct val="120000"/>
              </a:lnSpc>
              <a:spcBef>
                <a:spcPts val="0"/>
              </a:spcBef>
              <a:buFont typeface="Arial" panose="020B0604020202020204" pitchFamily="34" charset="0"/>
              <a:buChar char="•"/>
              <a:defRPr kumimoji="1" sz="1800" kern="1200">
                <a:solidFill>
                  <a:schemeClr val="tx1"/>
                </a:solidFill>
                <a:latin typeface="ＭＳ ゴシック" panose="020B0609070205080204" pitchFamily="49" charset="-128"/>
                <a:ea typeface="ＭＳ ゴシック" panose="020B0609070205080204" pitchFamily="49" charset="-128"/>
                <a:cs typeface="+mn-cs"/>
              </a:defRPr>
            </a:lvl4pPr>
            <a:lvl5pPr marL="2057400" indent="-228600" algn="l" defTabSz="914400" rtl="0" eaLnBrk="1" latinLnBrk="0" hangingPunct="1">
              <a:lnSpc>
                <a:spcPct val="120000"/>
              </a:lnSpc>
              <a:spcBef>
                <a:spcPts val="0"/>
              </a:spcBef>
              <a:buFont typeface="Arial" panose="020B0604020202020204" pitchFamily="34" charset="0"/>
              <a:buChar char="•"/>
              <a:defRPr kumimoji="1" sz="1800" kern="1200">
                <a:solidFill>
                  <a:schemeClr val="tx1"/>
                </a:solidFill>
                <a:latin typeface="ＭＳ ゴシック" panose="020B0609070205080204" pitchFamily="49" charset="-128"/>
                <a:ea typeface="ＭＳ ゴシック" panose="020B0609070205080204" pitchFamily="49"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lvl="0" indent="0">
              <a:lnSpc>
                <a:spcPct val="120000"/>
              </a:lnSpc>
              <a:buNone/>
              <a:defRPr/>
            </a:pPr>
            <a:r>
              <a:rPr lang="ja-JP" altLang="en-US" dirty="0" smtClean="0">
                <a:solidFill>
                  <a:srgbClr val="FF2800"/>
                </a:solidFill>
              </a:rPr>
              <a:t>■ 子ども</a:t>
            </a:r>
            <a:r>
              <a:rPr lang="ja-JP" altLang="en-US" dirty="0">
                <a:solidFill>
                  <a:srgbClr val="FF2800"/>
                </a:solidFill>
              </a:rPr>
              <a:t>も楽しめる訓練で高まる地域の防災</a:t>
            </a:r>
            <a:r>
              <a:rPr lang="ja-JP" altLang="en-US" dirty="0" smtClean="0">
                <a:solidFill>
                  <a:srgbClr val="FF2800"/>
                </a:solidFill>
              </a:rPr>
              <a:t>意識</a:t>
            </a:r>
            <a:endParaRPr lang="en-US" altLang="ja-JP" dirty="0" smtClean="0">
              <a:solidFill>
                <a:srgbClr val="FF2800"/>
              </a:solidFill>
            </a:endParaRPr>
          </a:p>
          <a:p>
            <a:pPr marL="0" lvl="0" indent="0">
              <a:lnSpc>
                <a:spcPct val="120000"/>
              </a:lnSpc>
              <a:buNone/>
              <a:defRPr/>
            </a:pPr>
            <a:r>
              <a:rPr lang="ja-JP" altLang="en-US" sz="2400" dirty="0">
                <a:solidFill>
                  <a:prstClr val="black">
                    <a:lumMod val="75000"/>
                    <a:lumOff val="25000"/>
                  </a:prstClr>
                </a:solidFill>
              </a:rPr>
              <a:t>石神自主防災会：埼玉県　新座市</a:t>
            </a:r>
            <a:endParaRPr kumimoji="1" lang="ja-JP" altLang="en-US" sz="2800" b="0" i="0" u="none" strike="noStrike" kern="1200" cap="none" spc="0" normalizeH="0" baseline="0" noProof="0" dirty="0">
              <a:ln>
                <a:noFill/>
              </a:ln>
              <a:solidFill>
                <a:prstClr val="black">
                  <a:lumMod val="75000"/>
                  <a:lumOff val="25000"/>
                </a:prstClr>
              </a:solidFill>
              <a:effectLst/>
              <a:uLnTx/>
              <a:uFillTx/>
              <a:latin typeface="HGPｺﾞｼｯｸE" panose="020B0900000000000000" pitchFamily="50" charset="-128"/>
              <a:ea typeface="HGPｺﾞｼｯｸE" panose="020B0900000000000000" pitchFamily="50" charset="-128"/>
              <a:cs typeface="+mn-cs"/>
            </a:endParaRPr>
          </a:p>
        </p:txBody>
      </p:sp>
      <p:sp>
        <p:nvSpPr>
          <p:cNvPr id="15" name="正方形/長方形 14">
            <a:extLst>
              <a:ext uri="{FF2B5EF4-FFF2-40B4-BE49-F238E27FC236}">
                <a16:creationId xmlns:a16="http://schemas.microsoft.com/office/drawing/2014/main" id="{7C0B5A08-6C2A-4D13-8893-CD76884BA6DD}"/>
              </a:ext>
            </a:extLst>
          </p:cNvPr>
          <p:cNvSpPr/>
          <p:nvPr/>
        </p:nvSpPr>
        <p:spPr>
          <a:xfrm>
            <a:off x="2002420" y="2199190"/>
            <a:ext cx="8183302" cy="43820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7" name="正方形/長方形 16">
            <a:extLst>
              <a:ext uri="{FF2B5EF4-FFF2-40B4-BE49-F238E27FC236}">
                <a16:creationId xmlns:a16="http://schemas.microsoft.com/office/drawing/2014/main" id="{2086BBD0-C758-43E9-967E-3FA3B81994F2}"/>
              </a:ext>
            </a:extLst>
          </p:cNvPr>
          <p:cNvSpPr/>
          <p:nvPr/>
        </p:nvSpPr>
        <p:spPr>
          <a:xfrm>
            <a:off x="2222337" y="2330067"/>
            <a:ext cx="7669293" cy="35830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t"/>
          <a:lstStyle/>
          <a:p>
            <a:pPr marL="342900" lvl="0" indent="-342900">
              <a:lnSpc>
                <a:spcPct val="140000"/>
              </a:lnSpc>
              <a:spcAft>
                <a:spcPts val="600"/>
              </a:spcAft>
              <a:buFont typeface="HGPｺﾞｼｯｸE" panose="020B0900000000000000" pitchFamily="50" charset="-128"/>
              <a:buChar char="○"/>
              <a:defRPr/>
            </a:pPr>
            <a:r>
              <a:rPr lang="ja-JP" altLang="en-US" dirty="0">
                <a:solidFill>
                  <a:prstClr val="black">
                    <a:lumMod val="75000"/>
                    <a:lumOff val="25000"/>
                  </a:prstClr>
                </a:solidFill>
                <a:latin typeface="HGPｺﾞｼｯｸE" panose="020B0900000000000000" pitchFamily="50" charset="-128"/>
                <a:ea typeface="HGPｺﾞｼｯｸE" panose="020B0900000000000000" pitchFamily="50" charset="-128"/>
              </a:rPr>
              <a:t>石神小学校体育館を利用した「お泊り訓練」を実施</a:t>
            </a:r>
          </a:p>
          <a:p>
            <a:pPr marL="342900" lvl="0" indent="-342900">
              <a:lnSpc>
                <a:spcPct val="140000"/>
              </a:lnSpc>
              <a:spcAft>
                <a:spcPts val="600"/>
              </a:spcAft>
              <a:buFont typeface="HGPｺﾞｼｯｸE" panose="020B0900000000000000" pitchFamily="50" charset="-128"/>
              <a:buChar char="○"/>
              <a:defRPr/>
            </a:pPr>
            <a:r>
              <a:rPr lang="ja-JP" altLang="en-US" dirty="0">
                <a:solidFill>
                  <a:prstClr val="black">
                    <a:lumMod val="75000"/>
                    <a:lumOff val="25000"/>
                  </a:prstClr>
                </a:solidFill>
                <a:latin typeface="HGPｺﾞｼｯｸE" panose="020B0900000000000000" pitchFamily="50" charset="-128"/>
                <a:ea typeface="HGPｺﾞｼｯｸE" panose="020B0900000000000000" pitchFamily="50" charset="-128"/>
              </a:rPr>
              <a:t>お泊り訓練の内容については、誰でも参加しやすいソフトな訓練項目、楽しいゲームや子供との災害料理を作る等。</a:t>
            </a:r>
            <a:r>
              <a:rPr lang="en-US" altLang="ja-JP" dirty="0">
                <a:solidFill>
                  <a:prstClr val="black">
                    <a:lumMod val="75000"/>
                    <a:lumOff val="25000"/>
                  </a:prstClr>
                </a:solidFill>
                <a:latin typeface="HGPｺﾞｼｯｸE" panose="020B0900000000000000" pitchFamily="50" charset="-128"/>
                <a:ea typeface="HGPｺﾞｼｯｸE" panose="020B0900000000000000" pitchFamily="50" charset="-128"/>
              </a:rPr>
              <a:t>PTA</a:t>
            </a:r>
            <a:r>
              <a:rPr lang="ja-JP" altLang="en-US" dirty="0" err="1">
                <a:solidFill>
                  <a:prstClr val="black">
                    <a:lumMod val="75000"/>
                    <a:lumOff val="25000"/>
                  </a:prstClr>
                </a:solidFill>
                <a:latin typeface="HGPｺﾞｼｯｸE" panose="020B0900000000000000" pitchFamily="50" charset="-128"/>
                <a:ea typeface="HGPｺﾞｼｯｸE" panose="020B0900000000000000" pitchFamily="50" charset="-128"/>
              </a:rPr>
              <a:t>、</a:t>
            </a:r>
            <a:r>
              <a:rPr lang="ja-JP" altLang="en-US" dirty="0">
                <a:solidFill>
                  <a:prstClr val="black">
                    <a:lumMod val="75000"/>
                    <a:lumOff val="25000"/>
                  </a:prstClr>
                </a:solidFill>
                <a:latin typeface="HGPｺﾞｼｯｸE" panose="020B0900000000000000" pitchFamily="50" charset="-128"/>
                <a:ea typeface="HGPｺﾞｼｯｸE" panose="020B0900000000000000" pitchFamily="50" charset="-128"/>
              </a:rPr>
              <a:t>親父の会も参加</a:t>
            </a:r>
          </a:p>
          <a:p>
            <a:pPr marL="342900" lvl="0" indent="-342900">
              <a:lnSpc>
                <a:spcPct val="140000"/>
              </a:lnSpc>
              <a:buFont typeface="HGPｺﾞｼｯｸE" panose="020B0900000000000000" pitchFamily="50" charset="-128"/>
              <a:buChar char="○"/>
              <a:defRPr/>
            </a:pPr>
            <a:r>
              <a:rPr lang="ja-JP" altLang="en-US" dirty="0">
                <a:solidFill>
                  <a:prstClr val="black">
                    <a:lumMod val="75000"/>
                    <a:lumOff val="25000"/>
                  </a:prstClr>
                </a:solidFill>
                <a:latin typeface="HGPｺﾞｼｯｸE" panose="020B0900000000000000" pitchFamily="50" charset="-128"/>
                <a:ea typeface="HGPｺﾞｼｯｸE" panose="020B0900000000000000" pitchFamily="50" charset="-128"/>
              </a:rPr>
              <a:t>スタンプラリー・町会</a:t>
            </a:r>
            <a:r>
              <a:rPr lang="ja-JP" altLang="en-US" dirty="0" smtClean="0">
                <a:solidFill>
                  <a:prstClr val="black">
                    <a:lumMod val="75000"/>
                    <a:lumOff val="25000"/>
                  </a:prstClr>
                </a:solidFill>
                <a:latin typeface="HGPｺﾞｼｯｸE" panose="020B0900000000000000" pitchFamily="50" charset="-128"/>
                <a:ea typeface="HGPｺﾞｼｯｸE" panose="020B0900000000000000" pitchFamily="50" charset="-128"/>
              </a:rPr>
              <a:t>炊き出し班と</a:t>
            </a:r>
            <a:endParaRPr lang="en-US" altLang="ja-JP" dirty="0" smtClean="0">
              <a:solidFill>
                <a:prstClr val="black">
                  <a:lumMod val="75000"/>
                  <a:lumOff val="25000"/>
                </a:prstClr>
              </a:solidFill>
              <a:latin typeface="HGPｺﾞｼｯｸE" panose="020B0900000000000000" pitchFamily="50" charset="-128"/>
              <a:ea typeface="HGPｺﾞｼｯｸE" panose="020B0900000000000000" pitchFamily="50" charset="-128"/>
            </a:endParaRPr>
          </a:p>
          <a:p>
            <a:pPr lvl="0">
              <a:lnSpc>
                <a:spcPct val="140000"/>
              </a:lnSpc>
              <a:defRPr/>
            </a:pPr>
            <a:r>
              <a:rPr lang="ja-JP" altLang="en-US" dirty="0" smtClean="0">
                <a:solidFill>
                  <a:prstClr val="black">
                    <a:lumMod val="75000"/>
                    <a:lumOff val="25000"/>
                  </a:prstClr>
                </a:solidFill>
                <a:latin typeface="HGPｺﾞｼｯｸE" panose="020B0900000000000000" pitchFamily="50" charset="-128"/>
                <a:ea typeface="HGPｺﾞｼｯｸE" panose="020B0900000000000000" pitchFamily="50" charset="-128"/>
              </a:rPr>
              <a:t>　　子ども</a:t>
            </a:r>
            <a:r>
              <a:rPr lang="ja-JP" altLang="en-US" dirty="0">
                <a:solidFill>
                  <a:prstClr val="black">
                    <a:lumMod val="75000"/>
                    <a:lumOff val="25000"/>
                  </a:prstClr>
                </a:solidFill>
                <a:latin typeface="HGPｺﾞｼｯｸE" panose="020B0900000000000000" pitchFamily="50" charset="-128"/>
                <a:ea typeface="HGPｺﾞｼｯｸE" panose="020B0900000000000000" pitchFamily="50" charset="-128"/>
              </a:rPr>
              <a:t>達の共同炊事</a:t>
            </a:r>
            <a:r>
              <a:rPr lang="ja-JP" altLang="en-US" dirty="0" smtClean="0">
                <a:solidFill>
                  <a:prstClr val="black">
                    <a:lumMod val="75000"/>
                    <a:lumOff val="25000"/>
                  </a:prstClr>
                </a:solidFill>
                <a:latin typeface="HGPｺﾞｼｯｸE" panose="020B0900000000000000" pitchFamily="50" charset="-128"/>
                <a:ea typeface="HGPｺﾞｼｯｸE" panose="020B0900000000000000" pitchFamily="50" charset="-128"/>
              </a:rPr>
              <a:t>・簡易ランタン</a:t>
            </a:r>
            <a:endParaRPr lang="en-US" altLang="ja-JP" dirty="0" smtClean="0">
              <a:solidFill>
                <a:prstClr val="black">
                  <a:lumMod val="75000"/>
                  <a:lumOff val="25000"/>
                </a:prstClr>
              </a:solidFill>
              <a:latin typeface="HGPｺﾞｼｯｸE" panose="020B0900000000000000" pitchFamily="50" charset="-128"/>
              <a:ea typeface="HGPｺﾞｼｯｸE" panose="020B0900000000000000" pitchFamily="50" charset="-128"/>
            </a:endParaRPr>
          </a:p>
          <a:p>
            <a:pPr lvl="0">
              <a:lnSpc>
                <a:spcPct val="140000"/>
              </a:lnSpc>
              <a:defRPr/>
            </a:pPr>
            <a:r>
              <a:rPr lang="ja-JP" altLang="en-US" dirty="0">
                <a:solidFill>
                  <a:prstClr val="black">
                    <a:lumMod val="75000"/>
                    <a:lumOff val="25000"/>
                  </a:prstClr>
                </a:solidFill>
                <a:latin typeface="HGPｺﾞｼｯｸE" panose="020B0900000000000000" pitchFamily="50" charset="-128"/>
                <a:ea typeface="HGPｺﾞｼｯｸE" panose="020B0900000000000000" pitchFamily="50" charset="-128"/>
              </a:rPr>
              <a:t>　</a:t>
            </a:r>
            <a:r>
              <a:rPr lang="ja-JP" altLang="en-US" dirty="0" smtClean="0">
                <a:solidFill>
                  <a:prstClr val="black">
                    <a:lumMod val="75000"/>
                    <a:lumOff val="25000"/>
                  </a:prstClr>
                </a:solidFill>
                <a:latin typeface="HGPｺﾞｼｯｸE" panose="020B0900000000000000" pitchFamily="50" charset="-128"/>
                <a:ea typeface="HGPｺﾞｼｯｸE" panose="020B0900000000000000" pitchFamily="50" charset="-128"/>
              </a:rPr>
              <a:t>　や新聞紙スリッパ</a:t>
            </a:r>
            <a:r>
              <a:rPr lang="ja-JP" altLang="en-US" dirty="0">
                <a:solidFill>
                  <a:prstClr val="black">
                    <a:lumMod val="75000"/>
                    <a:lumOff val="25000"/>
                  </a:prstClr>
                </a:solidFill>
                <a:latin typeface="HGPｺﾞｼｯｸE" panose="020B0900000000000000" pitchFamily="50" charset="-128"/>
                <a:ea typeface="HGPｺﾞｼｯｸE" panose="020B0900000000000000" pitchFamily="50" charset="-128"/>
              </a:rPr>
              <a:t>の作成・段ボール</a:t>
            </a:r>
          </a:p>
          <a:p>
            <a:pPr marL="365125" lvl="0">
              <a:lnSpc>
                <a:spcPct val="140000"/>
              </a:lnSpc>
              <a:defRPr/>
            </a:pPr>
            <a:r>
              <a:rPr lang="ja-JP" altLang="en-US" dirty="0">
                <a:solidFill>
                  <a:prstClr val="black">
                    <a:lumMod val="75000"/>
                    <a:lumOff val="25000"/>
                  </a:prstClr>
                </a:solidFill>
                <a:latin typeface="HGPｺﾞｼｯｸE" panose="020B0900000000000000" pitchFamily="50" charset="-128"/>
                <a:ea typeface="HGPｺﾞｼｯｸE" panose="020B0900000000000000" pitchFamily="50" charset="-128"/>
              </a:rPr>
              <a:t>ブロック設置などを行った</a:t>
            </a:r>
          </a:p>
        </p:txBody>
      </p:sp>
      <p:sp>
        <p:nvSpPr>
          <p:cNvPr id="18" name="テキスト ボックス 17">
            <a:extLst>
              <a:ext uri="{FF2B5EF4-FFF2-40B4-BE49-F238E27FC236}">
                <a16:creationId xmlns:a16="http://schemas.microsoft.com/office/drawing/2014/main" id="{6A839077-C588-48ED-847B-2880B510E75C}"/>
              </a:ext>
            </a:extLst>
          </p:cNvPr>
          <p:cNvSpPr txBox="1"/>
          <p:nvPr/>
        </p:nvSpPr>
        <p:spPr>
          <a:xfrm>
            <a:off x="2164586" y="5960615"/>
            <a:ext cx="6095887" cy="532453"/>
          </a:xfrm>
          <a:prstGeom prst="rect">
            <a:avLst/>
          </a:prstGeom>
          <a:noFill/>
        </p:spPr>
        <p:txBody>
          <a:bodyPr wrap="square" rtlCol="0">
            <a:spAutoFit/>
          </a:bodyPr>
          <a:lstStyle/>
          <a:p>
            <a:pPr marL="358775" lvl="0" indent="-358775">
              <a:lnSpc>
                <a:spcPct val="130000"/>
              </a:lnSpc>
              <a:defRPr/>
            </a:pPr>
            <a:r>
              <a:rPr lang="ja-JP" altLang="en-US" sz="1100" dirty="0">
                <a:solidFill>
                  <a:srgbClr val="404040"/>
                </a:solidFill>
                <a:latin typeface="HGPｺﾞｼｯｸE" panose="020B0900000000000000" pitchFamily="50" charset="-128"/>
                <a:ea typeface="HGPｺﾞｼｯｸE" panose="020B0900000000000000" pitchFamily="50" charset="-128"/>
              </a:rPr>
              <a:t>参考：消防庁「自主防災組織の手引</a:t>
            </a:r>
            <a:r>
              <a:rPr lang="ja-JP" altLang="en-US" sz="1100" dirty="0" smtClean="0">
                <a:solidFill>
                  <a:srgbClr val="404040"/>
                </a:solidFill>
                <a:latin typeface="HGPｺﾞｼｯｸE" panose="020B0900000000000000" pitchFamily="50" charset="-128"/>
                <a:ea typeface="HGPｺﾞｼｯｸE" panose="020B0900000000000000" pitchFamily="50" charset="-128"/>
              </a:rPr>
              <a:t>」　　</a:t>
            </a:r>
            <a:endParaRPr lang="en-US" altLang="ja-JP" sz="1100" dirty="0" smtClean="0">
              <a:solidFill>
                <a:srgbClr val="404040"/>
              </a:solidFill>
              <a:latin typeface="HGPｺﾞｼｯｸE" panose="020B0900000000000000" pitchFamily="50" charset="-128"/>
              <a:ea typeface="HGPｺﾞｼｯｸE" panose="020B0900000000000000" pitchFamily="50" charset="-128"/>
            </a:endParaRPr>
          </a:p>
          <a:p>
            <a:pPr marL="358775" lvl="0" indent="-358775">
              <a:lnSpc>
                <a:spcPct val="130000"/>
              </a:lnSpc>
              <a:defRPr/>
            </a:pPr>
            <a:r>
              <a:rPr lang="ja-JP" altLang="en-US" sz="1100" dirty="0" smtClean="0">
                <a:solidFill>
                  <a:srgbClr val="404040"/>
                </a:solidFill>
                <a:latin typeface="HGPｺﾞｼｯｸE" panose="020B0900000000000000" pitchFamily="50" charset="-128"/>
                <a:ea typeface="HGPｺﾞｼｯｸE" panose="020B0900000000000000" pitchFamily="50" charset="-128"/>
              </a:rPr>
              <a:t>写真</a:t>
            </a:r>
            <a:r>
              <a:rPr lang="ja-JP" altLang="en-US" sz="1100" dirty="0">
                <a:solidFill>
                  <a:srgbClr val="404040"/>
                </a:solidFill>
                <a:latin typeface="HGPｺﾞｼｯｸE" panose="020B0900000000000000" pitchFamily="50" charset="-128"/>
                <a:ea typeface="HGPｺﾞｼｯｸE" panose="020B0900000000000000" pitchFamily="50" charset="-128"/>
              </a:rPr>
              <a:t>：新座市ホームページ</a:t>
            </a:r>
          </a:p>
        </p:txBody>
      </p:sp>
      <p:sp>
        <p:nvSpPr>
          <p:cNvPr id="19" name="テキスト ボックス 18">
            <a:extLst>
              <a:ext uri="{FF2B5EF4-FFF2-40B4-BE49-F238E27FC236}">
                <a16:creationId xmlns:a16="http://schemas.microsoft.com/office/drawing/2014/main" id="{9152B334-6F7F-4D55-873E-6328075AC1B4}"/>
              </a:ext>
            </a:extLst>
          </p:cNvPr>
          <p:cNvSpPr txBox="1"/>
          <p:nvPr/>
        </p:nvSpPr>
        <p:spPr>
          <a:xfrm>
            <a:off x="2002420" y="1457962"/>
            <a:ext cx="671730" cy="24622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sz="1000" dirty="0" smtClean="0">
                <a:solidFill>
                  <a:prstClr val="black">
                    <a:lumMod val="75000"/>
                    <a:lumOff val="25000"/>
                  </a:prstClr>
                </a:solidFill>
                <a:latin typeface="HGPｺﾞｼｯｸE" panose="020B0900000000000000" pitchFamily="50" charset="-128"/>
                <a:ea typeface="HGPｺﾞｼｯｸE" panose="020B0900000000000000" pitchFamily="50" charset="-128"/>
              </a:rPr>
              <a:t>いしが</a:t>
            </a:r>
            <a:r>
              <a:rPr lang="ja-JP" altLang="en-US" sz="1000" dirty="0">
                <a:solidFill>
                  <a:prstClr val="black">
                    <a:lumMod val="75000"/>
                    <a:lumOff val="25000"/>
                  </a:prstClr>
                </a:solidFill>
                <a:latin typeface="HGPｺﾞｼｯｸE" panose="020B0900000000000000" pitchFamily="50" charset="-128"/>
                <a:ea typeface="HGPｺﾞｼｯｸE" panose="020B0900000000000000" pitchFamily="50" charset="-128"/>
              </a:rPr>
              <a:t>み</a:t>
            </a:r>
            <a:endParaRPr lang="en-US" altLang="ja-JP" sz="1000" dirty="0" smtClean="0">
              <a:solidFill>
                <a:prstClr val="black">
                  <a:lumMod val="75000"/>
                  <a:lumOff val="25000"/>
                </a:prstClr>
              </a:solidFill>
              <a:latin typeface="HGPｺﾞｼｯｸE" panose="020B0900000000000000" pitchFamily="50" charset="-128"/>
              <a:ea typeface="HGPｺﾞｼｯｸE" panose="020B0900000000000000" pitchFamily="50" charset="-128"/>
            </a:endParaRPr>
          </a:p>
        </p:txBody>
      </p:sp>
      <p:pic>
        <p:nvPicPr>
          <p:cNvPr id="16" name="図 15">
            <a:extLst>
              <a:ext uri="{FF2B5EF4-FFF2-40B4-BE49-F238E27FC236}">
                <a16:creationId xmlns:a16="http://schemas.microsoft.com/office/drawing/2014/main" id="{9AEF2FE5-09B8-4080-BA91-11DCF1F8308C}"/>
              </a:ext>
            </a:extLst>
          </p:cNvPr>
          <p:cNvPicPr>
            <a:picLocks noChangeAspect="1"/>
          </p:cNvPicPr>
          <p:nvPr/>
        </p:nvPicPr>
        <p:blipFill>
          <a:blip r:embed="rId3"/>
          <a:stretch>
            <a:fillRect/>
          </a:stretch>
        </p:blipFill>
        <p:spPr>
          <a:xfrm>
            <a:off x="6270194" y="3830591"/>
            <a:ext cx="3443128" cy="2577536"/>
          </a:xfrm>
          <a:prstGeom prst="rect">
            <a:avLst/>
          </a:prstGeom>
        </p:spPr>
      </p:pic>
      <p:sp>
        <p:nvSpPr>
          <p:cNvPr id="10" name="スライド番号プレースホルダー 3">
            <a:extLst>
              <a:ext uri="{FF2B5EF4-FFF2-40B4-BE49-F238E27FC236}">
                <a16:creationId xmlns:a16="http://schemas.microsoft.com/office/drawing/2014/main" id="{97E8019D-5A5E-43AA-B3BB-6CD89776671C}"/>
              </a:ext>
            </a:extLst>
          </p:cNvPr>
          <p:cNvSpPr txBox="1">
            <a:spLocks/>
          </p:cNvSpPr>
          <p:nvPr/>
        </p:nvSpPr>
        <p:spPr>
          <a:xfrm>
            <a:off x="927354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dirty="0" smtClean="0"/>
              <a:t>33</a:t>
            </a:r>
            <a:endParaRPr kumimoji="1" lang="ja-JP" altLang="en-US" dirty="0"/>
          </a:p>
        </p:txBody>
      </p:sp>
    </p:spTree>
    <p:extLst>
      <p:ext uri="{BB962C8B-B14F-4D97-AF65-F5344CB8AC3E}">
        <p14:creationId xmlns:p14="http://schemas.microsoft.com/office/powerpoint/2010/main" val="356784489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AF9F4B34-F242-4218-855A-64E5E065AD57}"/>
              </a:ext>
            </a:extLst>
          </p:cNvPr>
          <p:cNvSpPr txBox="1"/>
          <p:nvPr/>
        </p:nvSpPr>
        <p:spPr>
          <a:xfrm>
            <a:off x="592853" y="684396"/>
            <a:ext cx="11002945" cy="830997"/>
          </a:xfrm>
          <a:prstGeom prst="rect">
            <a:avLst/>
          </a:prstGeom>
          <a:noFill/>
        </p:spPr>
        <p:txBody>
          <a:bodyPr wrap="square" rtlCol="0">
            <a:spAutoFit/>
          </a:bodyPr>
          <a:lstStyle/>
          <a:p>
            <a:pPr lvl="0" algn="ctr">
              <a:lnSpc>
                <a:spcPct val="150000"/>
              </a:lnSpc>
            </a:pPr>
            <a:r>
              <a:rPr lang="ja-JP" altLang="en-US" sz="3200" dirty="0">
                <a:solidFill>
                  <a:prstClr val="black">
                    <a:lumMod val="75000"/>
                    <a:lumOff val="25000"/>
                  </a:prstClr>
                </a:solidFill>
                <a:latin typeface="HGP創英角ｺﾞｼｯｸUB" panose="020B0900000000000000" pitchFamily="50" charset="-128"/>
                <a:ea typeface="HGP創英角ｺﾞｼｯｸUB" panose="020B0900000000000000" pitchFamily="50" charset="-128"/>
              </a:rPr>
              <a:t>３．仲間を</a:t>
            </a:r>
            <a:r>
              <a:rPr lang="ja-JP" altLang="en-US" sz="3200" dirty="0" smtClean="0">
                <a:solidFill>
                  <a:prstClr val="black">
                    <a:lumMod val="75000"/>
                    <a:lumOff val="25000"/>
                  </a:prstClr>
                </a:solidFill>
                <a:latin typeface="HGP創英角ｺﾞｼｯｸUB" panose="020B0900000000000000" pitchFamily="50" charset="-128"/>
                <a:ea typeface="HGP創英角ｺﾞｼｯｸUB" panose="020B0900000000000000" pitchFamily="50" charset="-128"/>
              </a:rPr>
              <a:t>増やす　</a:t>
            </a:r>
            <a:r>
              <a:rPr lang="en-US" altLang="ja-JP" sz="3200" dirty="0" smtClean="0">
                <a:solidFill>
                  <a:prstClr val="black">
                    <a:lumMod val="75000"/>
                    <a:lumOff val="25000"/>
                  </a:prstClr>
                </a:solidFill>
                <a:latin typeface="HGP創英角ｺﾞｼｯｸUB" panose="020B0900000000000000" pitchFamily="50" charset="-128"/>
                <a:ea typeface="HGP創英角ｺﾞｼｯｸUB" panose="020B0900000000000000" pitchFamily="50" charset="-128"/>
              </a:rPr>
              <a:t>- </a:t>
            </a:r>
            <a:r>
              <a:rPr lang="ja-JP" altLang="en-US" sz="3200" dirty="0">
                <a:solidFill>
                  <a:prstClr val="black">
                    <a:lumMod val="75000"/>
                    <a:lumOff val="25000"/>
                  </a:prstClr>
                </a:solidFill>
                <a:latin typeface="HGP創英角ｺﾞｼｯｸUB" panose="020B0900000000000000" pitchFamily="50" charset="-128"/>
                <a:ea typeface="HGP創英角ｺﾞｼｯｸUB" panose="020B0900000000000000" pitchFamily="50" charset="-128"/>
              </a:rPr>
              <a:t>まとめ </a:t>
            </a:r>
            <a:r>
              <a:rPr lang="en-US" altLang="ja-JP" sz="3200" dirty="0">
                <a:solidFill>
                  <a:prstClr val="black">
                    <a:lumMod val="75000"/>
                    <a:lumOff val="25000"/>
                  </a:prstClr>
                </a:solidFill>
                <a:latin typeface="HGP創英角ｺﾞｼｯｸUB" panose="020B0900000000000000" pitchFamily="50" charset="-128"/>
                <a:ea typeface="HGP創英角ｺﾞｼｯｸUB" panose="020B0900000000000000" pitchFamily="50" charset="-128"/>
              </a:rPr>
              <a:t>-</a:t>
            </a:r>
          </a:p>
        </p:txBody>
      </p:sp>
      <p:sp>
        <p:nvSpPr>
          <p:cNvPr id="2" name="テキスト ボックス 1">
            <a:extLst>
              <a:ext uri="{FF2B5EF4-FFF2-40B4-BE49-F238E27FC236}">
                <a16:creationId xmlns:a16="http://schemas.microsoft.com/office/drawing/2014/main" id="{279DD66F-FD6F-4C0F-9DD2-B99DC5B3D8D9}"/>
              </a:ext>
            </a:extLst>
          </p:cNvPr>
          <p:cNvSpPr txBox="1"/>
          <p:nvPr/>
        </p:nvSpPr>
        <p:spPr>
          <a:xfrm>
            <a:off x="592853" y="1953179"/>
            <a:ext cx="11002945" cy="3545586"/>
          </a:xfrm>
          <a:prstGeom prst="rect">
            <a:avLst/>
          </a:prstGeom>
          <a:noFill/>
        </p:spPr>
        <p:txBody>
          <a:bodyPr wrap="square" rtlCol="0">
            <a:spAutoFit/>
          </a:bodyPr>
          <a:lstStyle/>
          <a:p>
            <a:pPr lvl="0" algn="ctr">
              <a:lnSpc>
                <a:spcPct val="170000"/>
              </a:lnSpc>
            </a:pPr>
            <a:r>
              <a:rPr lang="ja-JP" altLang="en-US" sz="4400" dirty="0">
                <a:solidFill>
                  <a:prstClr val="black">
                    <a:lumMod val="75000"/>
                    <a:lumOff val="25000"/>
                  </a:prstClr>
                </a:solidFill>
                <a:latin typeface="HGP創英角ｺﾞｼｯｸUB" panose="020B0900000000000000" pitchFamily="50" charset="-128"/>
                <a:ea typeface="HGP創英角ｺﾞｼｯｸUB" panose="020B0900000000000000" pitchFamily="50" charset="-128"/>
              </a:rPr>
              <a:t>女性をはじめ、地域に</a:t>
            </a:r>
            <a:r>
              <a:rPr lang="ja-JP" altLang="en-US" sz="4400" dirty="0" smtClean="0">
                <a:solidFill>
                  <a:prstClr val="black">
                    <a:lumMod val="75000"/>
                    <a:lumOff val="25000"/>
                  </a:prstClr>
                </a:solidFill>
                <a:latin typeface="HGP創英角ｺﾞｼｯｸUB" panose="020B0900000000000000" pitchFamily="50" charset="-128"/>
                <a:ea typeface="HGP創英角ｺﾞｼｯｸUB" panose="020B0900000000000000" pitchFamily="50" charset="-128"/>
              </a:rPr>
              <a:t>暮らす</a:t>
            </a:r>
            <a:endParaRPr lang="en-US" altLang="ja-JP" sz="4400" dirty="0" smtClean="0">
              <a:solidFill>
                <a:prstClr val="black">
                  <a:lumMod val="75000"/>
                  <a:lumOff val="25000"/>
                </a:prstClr>
              </a:solidFill>
              <a:latin typeface="HGP創英角ｺﾞｼｯｸUB" panose="020B0900000000000000" pitchFamily="50" charset="-128"/>
              <a:ea typeface="HGP創英角ｺﾞｼｯｸUB" panose="020B0900000000000000" pitchFamily="50" charset="-128"/>
            </a:endParaRPr>
          </a:p>
          <a:p>
            <a:pPr lvl="0" algn="ctr">
              <a:lnSpc>
                <a:spcPct val="170000"/>
              </a:lnSpc>
            </a:pPr>
            <a:r>
              <a:rPr lang="ja-JP" altLang="en-US" sz="4400" dirty="0" smtClean="0">
                <a:solidFill>
                  <a:prstClr val="black">
                    <a:lumMod val="75000"/>
                    <a:lumOff val="25000"/>
                  </a:prstClr>
                </a:solidFill>
                <a:latin typeface="HGP創英角ｺﾞｼｯｸUB" panose="020B0900000000000000" pitchFamily="50" charset="-128"/>
                <a:ea typeface="HGP創英角ｺﾞｼｯｸUB" panose="020B0900000000000000" pitchFamily="50" charset="-128"/>
              </a:rPr>
              <a:t>多様</a:t>
            </a:r>
            <a:r>
              <a:rPr lang="ja-JP" altLang="en-US" sz="4400" dirty="0">
                <a:solidFill>
                  <a:prstClr val="black">
                    <a:lumMod val="75000"/>
                    <a:lumOff val="25000"/>
                  </a:prstClr>
                </a:solidFill>
                <a:latin typeface="HGP創英角ｺﾞｼｯｸUB" panose="020B0900000000000000" pitchFamily="50" charset="-128"/>
                <a:ea typeface="HGP創英角ｺﾞｼｯｸUB" panose="020B0900000000000000" pitchFamily="50" charset="-128"/>
              </a:rPr>
              <a:t>な人達</a:t>
            </a:r>
            <a:r>
              <a:rPr lang="ja-JP" altLang="en-US" sz="4400" dirty="0" smtClean="0">
                <a:solidFill>
                  <a:prstClr val="black">
                    <a:lumMod val="75000"/>
                    <a:lumOff val="25000"/>
                  </a:prstClr>
                </a:solidFill>
                <a:latin typeface="HGP創英角ｺﾞｼｯｸUB" panose="020B0900000000000000" pitchFamily="50" charset="-128"/>
                <a:ea typeface="HGP創英角ｺﾞｼｯｸUB" panose="020B0900000000000000" pitchFamily="50" charset="-128"/>
              </a:rPr>
              <a:t>を巻き込み、</a:t>
            </a:r>
            <a:endParaRPr lang="en-US" altLang="ja-JP" sz="4400" dirty="0" smtClean="0">
              <a:solidFill>
                <a:prstClr val="black">
                  <a:lumMod val="75000"/>
                  <a:lumOff val="25000"/>
                </a:prstClr>
              </a:solidFill>
              <a:latin typeface="HGP創英角ｺﾞｼｯｸUB" panose="020B0900000000000000" pitchFamily="50" charset="-128"/>
              <a:ea typeface="HGP創英角ｺﾞｼｯｸUB" panose="020B0900000000000000" pitchFamily="50" charset="-128"/>
            </a:endParaRPr>
          </a:p>
          <a:p>
            <a:pPr lvl="0" algn="ctr">
              <a:lnSpc>
                <a:spcPct val="170000"/>
              </a:lnSpc>
            </a:pPr>
            <a:r>
              <a:rPr lang="ja-JP" altLang="en-US" sz="4400" dirty="0" smtClean="0">
                <a:solidFill>
                  <a:prstClr val="black">
                    <a:lumMod val="75000"/>
                    <a:lumOff val="25000"/>
                  </a:prstClr>
                </a:solidFill>
                <a:latin typeface="HGP創英角ｺﾞｼｯｸUB" panose="020B0900000000000000" pitchFamily="50" charset="-128"/>
                <a:ea typeface="HGP創英角ｺﾞｼｯｸUB" panose="020B0900000000000000" pitchFamily="50" charset="-128"/>
              </a:rPr>
              <a:t>活動</a:t>
            </a:r>
            <a:r>
              <a:rPr lang="ja-JP" altLang="en-US" sz="4400" dirty="0">
                <a:solidFill>
                  <a:prstClr val="black">
                    <a:lumMod val="75000"/>
                    <a:lumOff val="25000"/>
                  </a:prstClr>
                </a:solidFill>
                <a:latin typeface="HGP創英角ｺﾞｼｯｸUB" panose="020B0900000000000000" pitchFamily="50" charset="-128"/>
                <a:ea typeface="HGP創英角ｺﾞｼｯｸUB" panose="020B0900000000000000" pitchFamily="50" charset="-128"/>
              </a:rPr>
              <a:t>に参画する仲間を増やしましょう</a:t>
            </a:r>
          </a:p>
        </p:txBody>
      </p:sp>
      <p:sp>
        <p:nvSpPr>
          <p:cNvPr id="6" name="スライド番号プレースホルダー 3">
            <a:extLst>
              <a:ext uri="{FF2B5EF4-FFF2-40B4-BE49-F238E27FC236}">
                <a16:creationId xmlns:a16="http://schemas.microsoft.com/office/drawing/2014/main" id="{97E8019D-5A5E-43AA-B3BB-6CD89776671C}"/>
              </a:ext>
            </a:extLst>
          </p:cNvPr>
          <p:cNvSpPr txBox="1">
            <a:spLocks/>
          </p:cNvSpPr>
          <p:nvPr/>
        </p:nvSpPr>
        <p:spPr>
          <a:xfrm>
            <a:off x="927354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dirty="0" smtClean="0"/>
              <a:t>34</a:t>
            </a:r>
            <a:endParaRPr kumimoji="1" lang="ja-JP" altLang="en-US" dirty="0"/>
          </a:p>
        </p:txBody>
      </p:sp>
    </p:spTree>
    <p:extLst>
      <p:ext uri="{BB962C8B-B14F-4D97-AF65-F5344CB8AC3E}">
        <p14:creationId xmlns:p14="http://schemas.microsoft.com/office/powerpoint/2010/main" val="377674196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3334975-DAFC-4F74-98A6-EFBFA584F806}"/>
              </a:ext>
            </a:extLst>
          </p:cNvPr>
          <p:cNvSpPr>
            <a:spLocks noGrp="1"/>
          </p:cNvSpPr>
          <p:nvPr>
            <p:ph type="title"/>
          </p:nvPr>
        </p:nvSpPr>
        <p:spPr>
          <a:xfrm>
            <a:off x="828522" y="3459269"/>
            <a:ext cx="10877807" cy="1095270"/>
          </a:xfrm>
        </p:spPr>
        <p:txBody>
          <a:bodyPr anchor="t" anchorCtr="0">
            <a:noAutofit/>
          </a:bodyPr>
          <a:lstStyle/>
          <a:p>
            <a:pPr algn="l">
              <a:lnSpc>
                <a:spcPct val="130000"/>
              </a:lnSpc>
            </a:pPr>
            <a:r>
              <a:rPr lang="ja-JP" altLang="en-US" sz="4400" spc="3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rPr>
              <a:t>４．地域をとりまく団体等との連携</a:t>
            </a:r>
            <a:endParaRPr kumimoji="1" lang="ja-JP" altLang="en-US" sz="4400" spc="3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endParaRPr>
          </a:p>
        </p:txBody>
      </p:sp>
      <p:sp>
        <p:nvSpPr>
          <p:cNvPr id="3" name="正方形/長方形 2">
            <a:extLst>
              <a:ext uri="{FF2B5EF4-FFF2-40B4-BE49-F238E27FC236}">
                <a16:creationId xmlns:a16="http://schemas.microsoft.com/office/drawing/2014/main" id="{02B14AF4-685D-4C9E-AA84-C819A7CBF6AC}"/>
              </a:ext>
            </a:extLst>
          </p:cNvPr>
          <p:cNvSpPr/>
          <p:nvPr/>
        </p:nvSpPr>
        <p:spPr>
          <a:xfrm>
            <a:off x="10656462" y="338110"/>
            <a:ext cx="1049867" cy="372533"/>
          </a:xfrm>
          <a:prstGeom prst="rect">
            <a:avLst/>
          </a:prstGeom>
          <a:solidFill>
            <a:srgbClr val="FFFF0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smtClean="0">
                <a:ln>
                  <a:noFill/>
                </a:ln>
                <a:solidFill>
                  <a:prstClr val="black">
                    <a:lumMod val="65000"/>
                    <a:lumOff val="35000"/>
                  </a:prstClr>
                </a:solidFill>
                <a:effectLst/>
                <a:uLnTx/>
                <a:uFillTx/>
                <a:latin typeface="HGPｺﾞｼｯｸE" panose="020B0900000000000000" pitchFamily="50" charset="-128"/>
                <a:ea typeface="HGPｺﾞｼｯｸE" panose="020B0900000000000000" pitchFamily="50" charset="-128"/>
                <a:cs typeface="+mn-cs"/>
              </a:rPr>
              <a:t>１０分</a:t>
            </a:r>
            <a:endParaRPr kumimoji="0" lang="ja-JP" altLang="en-US" sz="1800" b="0" i="0" u="none" strike="noStrike" kern="1200" cap="none" spc="0" normalizeH="0" baseline="0" noProof="0" dirty="0">
              <a:ln>
                <a:noFill/>
              </a:ln>
              <a:solidFill>
                <a:prstClr val="black">
                  <a:lumMod val="65000"/>
                  <a:lumOff val="35000"/>
                </a:prstClr>
              </a:solidFill>
              <a:effectLst/>
              <a:uLnTx/>
              <a:uFillTx/>
              <a:latin typeface="HGPｺﾞｼｯｸE" panose="020B0900000000000000" pitchFamily="50" charset="-128"/>
              <a:ea typeface="HGPｺﾞｼｯｸE" panose="020B0900000000000000" pitchFamily="50" charset="-128"/>
              <a:cs typeface="+mn-cs"/>
            </a:endParaRPr>
          </a:p>
        </p:txBody>
      </p:sp>
      <p:sp>
        <p:nvSpPr>
          <p:cNvPr id="4" name="スライド番号プレースホルダー 3">
            <a:extLst>
              <a:ext uri="{FF2B5EF4-FFF2-40B4-BE49-F238E27FC236}">
                <a16:creationId xmlns:a16="http://schemas.microsoft.com/office/drawing/2014/main" id="{97E8019D-5A5E-43AA-B3BB-6CD89776671C}"/>
              </a:ext>
            </a:extLst>
          </p:cNvPr>
          <p:cNvSpPr txBox="1">
            <a:spLocks/>
          </p:cNvSpPr>
          <p:nvPr/>
        </p:nvSpPr>
        <p:spPr>
          <a:xfrm>
            <a:off x="9082154" y="6345718"/>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dirty="0" smtClean="0"/>
              <a:t>35</a:t>
            </a:r>
            <a:endParaRPr kumimoji="1" lang="ja-JP" altLang="en-US" dirty="0"/>
          </a:p>
        </p:txBody>
      </p:sp>
    </p:spTree>
    <p:extLst>
      <p:ext uri="{BB962C8B-B14F-4D97-AF65-F5344CB8AC3E}">
        <p14:creationId xmlns:p14="http://schemas.microsoft.com/office/powerpoint/2010/main" val="159414515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D1DFE03F-AE3F-4B77-AC2E-94339400726D}"/>
              </a:ext>
            </a:extLst>
          </p:cNvPr>
          <p:cNvSpPr/>
          <p:nvPr/>
        </p:nvSpPr>
        <p:spPr>
          <a:xfrm>
            <a:off x="0" y="0"/>
            <a:ext cx="12192000" cy="6858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lIns="648000" tIns="72000" rIns="648000" rtlCol="0" anchor="ctr"/>
          <a:lstStyle/>
          <a:p>
            <a:pPr algn="just">
              <a:lnSpc>
                <a:spcPct val="130000"/>
              </a:lnSpc>
              <a:spcAft>
                <a:spcPts val="600"/>
              </a:spcAft>
            </a:pPr>
            <a:r>
              <a:rPr kumimoji="1" lang="ja-JP" altLang="en-US" sz="2400" dirty="0" smtClean="0">
                <a:solidFill>
                  <a:schemeClr val="tx1"/>
                </a:solidFill>
                <a:latin typeface="HGPｺﾞｼｯｸE" panose="020B0900000000000000" pitchFamily="50" charset="-128"/>
                <a:ea typeface="HGPｺﾞｼｯｸE" panose="020B0900000000000000" pitchFamily="50" charset="-128"/>
              </a:rPr>
              <a:t>［この章の目的］</a:t>
            </a:r>
            <a:endParaRPr kumimoji="1" lang="en-US" altLang="ja-JP" sz="2400" dirty="0" smtClean="0">
              <a:solidFill>
                <a:schemeClr val="tx1"/>
              </a:solidFill>
              <a:latin typeface="HGPｺﾞｼｯｸE" panose="020B0900000000000000" pitchFamily="50" charset="-128"/>
              <a:ea typeface="HGPｺﾞｼｯｸE" panose="020B0900000000000000" pitchFamily="50" charset="-128"/>
            </a:endParaRPr>
          </a:p>
          <a:p>
            <a:pPr algn="just">
              <a:lnSpc>
                <a:spcPct val="130000"/>
              </a:lnSpc>
              <a:spcAft>
                <a:spcPts val="600"/>
              </a:spcAft>
            </a:pPr>
            <a:r>
              <a:rPr kumimoji="1" lang="ja-JP" altLang="en-US" sz="2400" dirty="0" smtClean="0">
                <a:solidFill>
                  <a:schemeClr val="tx1"/>
                </a:solidFill>
                <a:latin typeface="HGPｺﾞｼｯｸE" panose="020B0900000000000000" pitchFamily="50" charset="-128"/>
                <a:ea typeface="HGPｺﾞｼｯｸE" panose="020B0900000000000000" pitchFamily="50" charset="-128"/>
              </a:rPr>
              <a:t>地域の様々な人や団体との連携方法について、</a:t>
            </a:r>
            <a:endParaRPr kumimoji="1" lang="en-US" altLang="ja-JP" sz="2400" dirty="0" smtClean="0">
              <a:solidFill>
                <a:schemeClr val="tx1"/>
              </a:solidFill>
              <a:latin typeface="HGPｺﾞｼｯｸE" panose="020B0900000000000000" pitchFamily="50" charset="-128"/>
              <a:ea typeface="HGPｺﾞｼｯｸE" panose="020B0900000000000000" pitchFamily="50" charset="-128"/>
            </a:endParaRPr>
          </a:p>
          <a:p>
            <a:pPr algn="just">
              <a:lnSpc>
                <a:spcPct val="130000"/>
              </a:lnSpc>
              <a:spcAft>
                <a:spcPts val="600"/>
              </a:spcAft>
            </a:pPr>
            <a:r>
              <a:rPr kumimoji="1" lang="ja-JP" altLang="en-US" sz="2400" dirty="0" smtClean="0">
                <a:solidFill>
                  <a:schemeClr val="tx1"/>
                </a:solidFill>
                <a:latin typeface="HGPｺﾞｼｯｸE" panose="020B0900000000000000" pitchFamily="50" charset="-128"/>
                <a:ea typeface="HGPｺﾞｼｯｸE" panose="020B0900000000000000" pitchFamily="50" charset="-128"/>
              </a:rPr>
              <a:t>他地域の事例を紹介し考えてもらう</a:t>
            </a:r>
            <a:endParaRPr kumimoji="1" lang="en-US" altLang="ja-JP" sz="2400" dirty="0">
              <a:solidFill>
                <a:schemeClr val="tx1"/>
              </a:solidFill>
              <a:latin typeface="HGPｺﾞｼｯｸE" panose="020B0900000000000000" pitchFamily="50" charset="-128"/>
              <a:ea typeface="HGPｺﾞｼｯｸE" panose="020B0900000000000000" pitchFamily="50" charset="-128"/>
            </a:endParaRPr>
          </a:p>
        </p:txBody>
      </p:sp>
      <p:sp>
        <p:nvSpPr>
          <p:cNvPr id="4" name="スライド番号プレースホルダー 3">
            <a:extLst>
              <a:ext uri="{FF2B5EF4-FFF2-40B4-BE49-F238E27FC236}">
                <a16:creationId xmlns:a16="http://schemas.microsoft.com/office/drawing/2014/main" id="{97E8019D-5A5E-43AA-B3BB-6CD89776671C}"/>
              </a:ext>
            </a:extLst>
          </p:cNvPr>
          <p:cNvSpPr txBox="1">
            <a:spLocks/>
          </p:cNvSpPr>
          <p:nvPr/>
        </p:nvSpPr>
        <p:spPr>
          <a:xfrm>
            <a:off x="9082154" y="6345718"/>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dirty="0" smtClean="0"/>
              <a:t>36</a:t>
            </a:r>
            <a:endParaRPr kumimoji="1" lang="ja-JP" altLang="en-US" dirty="0"/>
          </a:p>
        </p:txBody>
      </p:sp>
    </p:spTree>
    <p:extLst>
      <p:ext uri="{BB962C8B-B14F-4D97-AF65-F5344CB8AC3E}">
        <p14:creationId xmlns:p14="http://schemas.microsoft.com/office/powerpoint/2010/main" val="24583479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3334975-DAFC-4F74-98A6-EFBFA584F806}"/>
              </a:ext>
            </a:extLst>
          </p:cNvPr>
          <p:cNvSpPr>
            <a:spLocks noGrp="1"/>
          </p:cNvSpPr>
          <p:nvPr>
            <p:ph type="title"/>
          </p:nvPr>
        </p:nvSpPr>
        <p:spPr>
          <a:xfrm>
            <a:off x="828522" y="3459269"/>
            <a:ext cx="10877807" cy="1095270"/>
          </a:xfrm>
        </p:spPr>
        <p:txBody>
          <a:bodyPr anchor="t" anchorCtr="0">
            <a:noAutofit/>
          </a:bodyPr>
          <a:lstStyle/>
          <a:p>
            <a:pPr algn="l">
              <a:lnSpc>
                <a:spcPct val="130000"/>
              </a:lnSpc>
            </a:pPr>
            <a:r>
              <a:rPr lang="en-US" altLang="ja-JP" sz="4400" spc="3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rPr>
              <a:t>1.</a:t>
            </a:r>
            <a:r>
              <a:rPr lang="ja-JP" altLang="en-US" sz="4400" spc="3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rPr>
              <a:t>わが</a:t>
            </a:r>
            <a:r>
              <a:rPr lang="ja-JP" altLang="en-US" sz="4400" spc="300" dirty="0" smtClean="0">
                <a:solidFill>
                  <a:schemeClr val="tx1">
                    <a:lumMod val="75000"/>
                    <a:lumOff val="25000"/>
                  </a:schemeClr>
                </a:solidFill>
                <a:latin typeface="HGP創英角ｺﾞｼｯｸUB" panose="020B0900000000000000" pitchFamily="50" charset="-128"/>
                <a:ea typeface="HGP創英角ｺﾞｼｯｸUB" panose="020B0900000000000000" pitchFamily="50" charset="-128"/>
              </a:rPr>
              <a:t>まち （</a:t>
            </a:r>
            <a:r>
              <a:rPr lang="ja-JP" altLang="en-US" sz="4400" spc="3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rPr>
              <a:t>地域</a:t>
            </a:r>
            <a:r>
              <a:rPr lang="ja-JP" altLang="en-US" sz="4400" spc="300" dirty="0" smtClean="0">
                <a:solidFill>
                  <a:schemeClr val="tx1">
                    <a:lumMod val="75000"/>
                    <a:lumOff val="25000"/>
                  </a:schemeClr>
                </a:solidFill>
                <a:latin typeface="HGP創英角ｺﾞｼｯｸUB" panose="020B0900000000000000" pitchFamily="50" charset="-128"/>
                <a:ea typeface="HGP創英角ｺﾞｼｯｸUB" panose="020B0900000000000000" pitchFamily="50" charset="-128"/>
              </a:rPr>
              <a:t>） の</a:t>
            </a:r>
            <a:r>
              <a:rPr lang="ja-JP" altLang="en-US" sz="4400" spc="3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rPr>
              <a:t>地区防災計画</a:t>
            </a:r>
            <a:br>
              <a:rPr lang="ja-JP" altLang="en-US" sz="4400" spc="3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rPr>
            </a:br>
            <a:endParaRPr kumimoji="1" lang="ja-JP" altLang="en-US" sz="4400" spc="3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endParaRPr>
          </a:p>
        </p:txBody>
      </p:sp>
      <p:sp>
        <p:nvSpPr>
          <p:cNvPr id="3" name="正方形/長方形 2">
            <a:extLst>
              <a:ext uri="{FF2B5EF4-FFF2-40B4-BE49-F238E27FC236}">
                <a16:creationId xmlns:a16="http://schemas.microsoft.com/office/drawing/2014/main" id="{02B14AF4-685D-4C9E-AA84-C819A7CBF6AC}"/>
              </a:ext>
            </a:extLst>
          </p:cNvPr>
          <p:cNvSpPr/>
          <p:nvPr/>
        </p:nvSpPr>
        <p:spPr>
          <a:xfrm>
            <a:off x="10656462" y="338110"/>
            <a:ext cx="1049867" cy="372533"/>
          </a:xfrm>
          <a:prstGeom prst="rect">
            <a:avLst/>
          </a:prstGeom>
          <a:solidFill>
            <a:srgbClr val="FFFF0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smtClean="0">
                <a:ln>
                  <a:noFill/>
                </a:ln>
                <a:solidFill>
                  <a:prstClr val="black">
                    <a:lumMod val="65000"/>
                    <a:lumOff val="35000"/>
                  </a:prstClr>
                </a:solidFill>
                <a:effectLst/>
                <a:uLnTx/>
                <a:uFillTx/>
                <a:latin typeface="HGPｺﾞｼｯｸE" panose="020B0900000000000000" pitchFamily="50" charset="-128"/>
                <a:ea typeface="HGPｺﾞｼｯｸE" panose="020B0900000000000000" pitchFamily="50" charset="-128"/>
                <a:cs typeface="+mn-cs"/>
              </a:rPr>
              <a:t>１０分</a:t>
            </a:r>
            <a:endParaRPr kumimoji="0" lang="ja-JP" altLang="en-US" sz="1800" b="0" i="0" u="none" strike="noStrike" kern="1200" cap="none" spc="0" normalizeH="0" baseline="0" noProof="0" dirty="0">
              <a:ln>
                <a:noFill/>
              </a:ln>
              <a:solidFill>
                <a:prstClr val="black">
                  <a:lumMod val="65000"/>
                  <a:lumOff val="35000"/>
                </a:prstClr>
              </a:solidFill>
              <a:effectLst/>
              <a:uLnTx/>
              <a:uFillTx/>
              <a:latin typeface="HGPｺﾞｼｯｸE" panose="020B0900000000000000" pitchFamily="50" charset="-128"/>
              <a:ea typeface="HGPｺﾞｼｯｸE" panose="020B0900000000000000" pitchFamily="50" charset="-128"/>
              <a:cs typeface="+mn-cs"/>
            </a:endParaRPr>
          </a:p>
        </p:txBody>
      </p:sp>
      <p:sp>
        <p:nvSpPr>
          <p:cNvPr id="4" name="スライド番号プレースホルダー 3">
            <a:extLst>
              <a:ext uri="{FF2B5EF4-FFF2-40B4-BE49-F238E27FC236}">
                <a16:creationId xmlns:a16="http://schemas.microsoft.com/office/drawing/2014/main" id="{97E8019D-5A5E-43AA-B3BB-6CD89776671C}"/>
              </a:ext>
            </a:extLst>
          </p:cNvPr>
          <p:cNvSpPr txBox="1">
            <a:spLocks/>
          </p:cNvSpPr>
          <p:nvPr/>
        </p:nvSpPr>
        <p:spPr>
          <a:xfrm>
            <a:off x="8963129" y="6186229"/>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dirty="0" smtClean="0"/>
              <a:t>1</a:t>
            </a:r>
            <a:endParaRPr kumimoji="1" lang="ja-JP" altLang="en-US" dirty="0"/>
          </a:p>
        </p:txBody>
      </p:sp>
    </p:spTree>
    <p:extLst>
      <p:ext uri="{BB962C8B-B14F-4D97-AF65-F5344CB8AC3E}">
        <p14:creationId xmlns:p14="http://schemas.microsoft.com/office/powerpoint/2010/main" val="288501910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a:extLst>
              <a:ext uri="{FF2B5EF4-FFF2-40B4-BE49-F238E27FC236}">
                <a16:creationId xmlns:a16="http://schemas.microsoft.com/office/drawing/2014/main" id="{D361BA8D-F2E8-4985-8267-F18FAFC3FF3A}"/>
              </a:ext>
            </a:extLst>
          </p:cNvPr>
          <p:cNvGrpSpPr>
            <a:grpSpLocks noChangeAspect="1"/>
          </p:cNvGrpSpPr>
          <p:nvPr/>
        </p:nvGrpSpPr>
        <p:grpSpPr>
          <a:xfrm>
            <a:off x="4420703" y="1284790"/>
            <a:ext cx="6951491" cy="4676171"/>
            <a:chOff x="874443" y="1947318"/>
            <a:chExt cx="7634932" cy="5135912"/>
          </a:xfrm>
        </p:grpSpPr>
        <p:grpSp>
          <p:nvGrpSpPr>
            <p:cNvPr id="87" name="グループ化 86">
              <a:extLst>
                <a:ext uri="{FF2B5EF4-FFF2-40B4-BE49-F238E27FC236}">
                  <a16:creationId xmlns:a16="http://schemas.microsoft.com/office/drawing/2014/main" id="{639284AD-5AD4-4C74-8C8B-F7B878413D0C}"/>
                </a:ext>
              </a:extLst>
            </p:cNvPr>
            <p:cNvGrpSpPr/>
            <p:nvPr/>
          </p:nvGrpSpPr>
          <p:grpSpPr>
            <a:xfrm>
              <a:off x="3766997" y="5228433"/>
              <a:ext cx="1854796" cy="1854797"/>
              <a:chOff x="3588176" y="4912883"/>
              <a:chExt cx="1854796" cy="1854797"/>
            </a:xfrm>
          </p:grpSpPr>
          <p:sp>
            <p:nvSpPr>
              <p:cNvPr id="88" name="楕円 87">
                <a:extLst>
                  <a:ext uri="{FF2B5EF4-FFF2-40B4-BE49-F238E27FC236}">
                    <a16:creationId xmlns:a16="http://schemas.microsoft.com/office/drawing/2014/main" id="{A4512399-1073-4F09-AD7A-5E22F06AC65A}"/>
                  </a:ext>
                </a:extLst>
              </p:cNvPr>
              <p:cNvSpPr/>
              <p:nvPr/>
            </p:nvSpPr>
            <p:spPr>
              <a:xfrm>
                <a:off x="3588176" y="4912883"/>
                <a:ext cx="1854796" cy="185479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89" name="テキスト ボックス 88">
                <a:extLst>
                  <a:ext uri="{FF2B5EF4-FFF2-40B4-BE49-F238E27FC236}">
                    <a16:creationId xmlns:a16="http://schemas.microsoft.com/office/drawing/2014/main" id="{A990A34C-D31E-410C-A937-C53A2132A863}"/>
                  </a:ext>
                </a:extLst>
              </p:cNvPr>
              <p:cNvSpPr txBox="1"/>
              <p:nvPr/>
            </p:nvSpPr>
            <p:spPr>
              <a:xfrm>
                <a:off x="3756509" y="5386908"/>
                <a:ext cx="1526540" cy="891973"/>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400" i="0" u="none" strike="noStrike" kern="1200" cap="none" spc="0" normalizeH="0" baseline="0" noProof="0" dirty="0">
                    <a:ln>
                      <a:noFill/>
                    </a:ln>
                    <a:solidFill>
                      <a:srgbClr val="404040"/>
                    </a:solidFill>
                    <a:effectLst/>
                    <a:uLnTx/>
                    <a:uFillTx/>
                    <a:latin typeface="HGP創英角ｺﾞｼｯｸUB" panose="020B0900000000000000" pitchFamily="50" charset="-128"/>
                    <a:ea typeface="HGP創英角ｺﾞｼｯｸUB" panose="020B0900000000000000" pitchFamily="50" charset="-128"/>
                  </a:rPr>
                  <a:t>他地域</a:t>
                </a:r>
                <a:endParaRPr kumimoji="0" lang="en-US" altLang="ja-JP" sz="2400" i="0" u="none" strike="noStrike" kern="1200" cap="none" spc="0" normalizeH="0" baseline="0" noProof="0" dirty="0">
                  <a:ln>
                    <a:noFill/>
                  </a:ln>
                  <a:solidFill>
                    <a:srgbClr val="404040"/>
                  </a:solidFill>
                  <a:effectLst/>
                  <a:uLnTx/>
                  <a:uFillTx/>
                  <a:latin typeface="HGP創英角ｺﾞｼｯｸUB" panose="020B0900000000000000" pitchFamily="50" charset="-128"/>
                  <a:ea typeface="HGP創英角ｺﾞｼｯｸUB" panose="020B0900000000000000" pitchFamily="50"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400" i="0" u="none" strike="noStrike" kern="1200" cap="none" spc="0" normalizeH="0" baseline="0" noProof="0" dirty="0">
                    <a:ln>
                      <a:noFill/>
                    </a:ln>
                    <a:solidFill>
                      <a:srgbClr val="404040"/>
                    </a:solidFill>
                    <a:effectLst/>
                    <a:uLnTx/>
                    <a:uFillTx/>
                    <a:latin typeface="HGP創英角ｺﾞｼｯｸUB" panose="020B0900000000000000" pitchFamily="50" charset="-128"/>
                    <a:ea typeface="HGP創英角ｺﾞｼｯｸUB" panose="020B0900000000000000" pitchFamily="50" charset="-128"/>
                  </a:rPr>
                  <a:t>防災組織</a:t>
                </a:r>
                <a:endParaRPr kumimoji="0" lang="en-US" altLang="ja-JP" sz="2400" i="0" u="none" strike="noStrike" kern="1200" cap="none" spc="0" normalizeH="0" baseline="0" noProof="0" dirty="0">
                  <a:ln>
                    <a:noFill/>
                  </a:ln>
                  <a:solidFill>
                    <a:srgbClr val="404040"/>
                  </a:solidFill>
                  <a:effectLst/>
                  <a:uLnTx/>
                  <a:uFillTx/>
                  <a:latin typeface="HGP創英角ｺﾞｼｯｸUB" panose="020B0900000000000000" pitchFamily="50" charset="-128"/>
                  <a:ea typeface="HGP創英角ｺﾞｼｯｸUB" panose="020B0900000000000000" pitchFamily="50" charset="-128"/>
                </a:endParaRPr>
              </a:p>
            </p:txBody>
          </p:sp>
        </p:grpSp>
        <p:grpSp>
          <p:nvGrpSpPr>
            <p:cNvPr id="90" name="グループ化 89">
              <a:extLst>
                <a:ext uri="{FF2B5EF4-FFF2-40B4-BE49-F238E27FC236}">
                  <a16:creationId xmlns:a16="http://schemas.microsoft.com/office/drawing/2014/main" id="{326CD0A8-24B4-4E7B-B9A2-3DA1FA7A3040}"/>
                </a:ext>
              </a:extLst>
            </p:cNvPr>
            <p:cNvGrpSpPr/>
            <p:nvPr/>
          </p:nvGrpSpPr>
          <p:grpSpPr>
            <a:xfrm>
              <a:off x="2065548" y="5117402"/>
              <a:ext cx="1854796" cy="1854797"/>
              <a:chOff x="1538455" y="4266577"/>
              <a:chExt cx="1854796" cy="1854797"/>
            </a:xfrm>
          </p:grpSpPr>
          <p:sp>
            <p:nvSpPr>
              <p:cNvPr id="91" name="楕円 90">
                <a:extLst>
                  <a:ext uri="{FF2B5EF4-FFF2-40B4-BE49-F238E27FC236}">
                    <a16:creationId xmlns:a16="http://schemas.microsoft.com/office/drawing/2014/main" id="{E09F8C0D-B106-4AA6-9D6C-A4A3A90DCD95}"/>
                  </a:ext>
                </a:extLst>
              </p:cNvPr>
              <p:cNvSpPr/>
              <p:nvPr/>
            </p:nvSpPr>
            <p:spPr>
              <a:xfrm>
                <a:off x="1538455" y="4266577"/>
                <a:ext cx="1854796" cy="185479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20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92" name="テキスト ボックス 91">
                <a:extLst>
                  <a:ext uri="{FF2B5EF4-FFF2-40B4-BE49-F238E27FC236}">
                    <a16:creationId xmlns:a16="http://schemas.microsoft.com/office/drawing/2014/main" id="{27241C50-4FD8-4DCE-9BD8-81FB32B1C7EA}"/>
                  </a:ext>
                </a:extLst>
              </p:cNvPr>
              <p:cNvSpPr txBox="1"/>
              <p:nvPr/>
            </p:nvSpPr>
            <p:spPr>
              <a:xfrm>
                <a:off x="1774971" y="4560469"/>
                <a:ext cx="1391585" cy="13285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400" i="0" u="none" strike="noStrike" kern="1200" cap="none" spc="0" normalizeH="0" baseline="0" noProof="0" dirty="0">
                    <a:ln>
                      <a:noFill/>
                    </a:ln>
                    <a:solidFill>
                      <a:srgbClr val="404040"/>
                    </a:solidFill>
                    <a:effectLst/>
                    <a:uLnTx/>
                    <a:uFillTx/>
                    <a:latin typeface="HGP創英角ｺﾞｼｯｸUB" panose="020B0900000000000000" pitchFamily="50" charset="-128"/>
                    <a:ea typeface="HGP創英角ｺﾞｼｯｸUB" panose="020B0900000000000000" pitchFamily="50" charset="-128"/>
                  </a:rPr>
                  <a:t>近隣の</a:t>
                </a:r>
                <a:endParaRPr kumimoji="0" lang="en-US" altLang="ja-JP" sz="2400" i="0" u="none" strike="noStrike" kern="1200" cap="none" spc="0" normalizeH="0" baseline="0" noProof="0" dirty="0">
                  <a:ln>
                    <a:noFill/>
                  </a:ln>
                  <a:solidFill>
                    <a:srgbClr val="404040"/>
                  </a:solidFill>
                  <a:effectLst/>
                  <a:uLnTx/>
                  <a:uFillTx/>
                  <a:latin typeface="HGP創英角ｺﾞｼｯｸUB" panose="020B0900000000000000" pitchFamily="50" charset="-128"/>
                  <a:ea typeface="HGP創英角ｺﾞｼｯｸUB" panose="020B0900000000000000" pitchFamily="50"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400" i="0" u="none" strike="noStrike" kern="1200" cap="none" spc="0" normalizeH="0" baseline="0" noProof="0" dirty="0">
                    <a:ln>
                      <a:noFill/>
                    </a:ln>
                    <a:solidFill>
                      <a:srgbClr val="404040"/>
                    </a:solidFill>
                    <a:effectLst/>
                    <a:uLnTx/>
                    <a:uFillTx/>
                    <a:latin typeface="HGP創英角ｺﾞｼｯｸUB" panose="020B0900000000000000" pitchFamily="50" charset="-128"/>
                    <a:ea typeface="HGP創英角ｺﾞｼｯｸUB" panose="020B0900000000000000" pitchFamily="50" charset="-128"/>
                  </a:rPr>
                  <a:t>自治会</a:t>
                </a:r>
                <a:endParaRPr kumimoji="0" lang="en-US" altLang="ja-JP" sz="2400" i="0" u="none" strike="noStrike" kern="1200" cap="none" spc="0" normalizeH="0" baseline="0" noProof="0" dirty="0">
                  <a:ln>
                    <a:noFill/>
                  </a:ln>
                  <a:solidFill>
                    <a:srgbClr val="404040"/>
                  </a:solidFill>
                  <a:effectLst/>
                  <a:uLnTx/>
                  <a:uFillTx/>
                  <a:latin typeface="HGP創英角ｺﾞｼｯｸUB" panose="020B0900000000000000" pitchFamily="50" charset="-128"/>
                  <a:ea typeface="HGP創英角ｺﾞｼｯｸUB" panose="020B0900000000000000" pitchFamily="50"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400" i="0" u="none" strike="noStrike" kern="1200" cap="none" spc="0" normalizeH="0" baseline="0" noProof="0" dirty="0">
                    <a:ln>
                      <a:noFill/>
                    </a:ln>
                    <a:solidFill>
                      <a:srgbClr val="404040"/>
                    </a:solidFill>
                    <a:effectLst/>
                    <a:uLnTx/>
                    <a:uFillTx/>
                    <a:latin typeface="HGP創英角ｺﾞｼｯｸUB" panose="020B0900000000000000" pitchFamily="50" charset="-128"/>
                    <a:ea typeface="HGP創英角ｺﾞｼｯｸUB" panose="020B0900000000000000" pitchFamily="50" charset="-128"/>
                  </a:rPr>
                  <a:t>町内会</a:t>
                </a:r>
                <a:endParaRPr kumimoji="0" lang="en-US" altLang="ja-JP" sz="2400" i="0" u="none" strike="noStrike" kern="1200" cap="none" spc="0" normalizeH="0" baseline="0" noProof="0" dirty="0">
                  <a:ln>
                    <a:noFill/>
                  </a:ln>
                  <a:solidFill>
                    <a:srgbClr val="404040"/>
                  </a:solidFill>
                  <a:effectLst/>
                  <a:uLnTx/>
                  <a:uFillTx/>
                  <a:latin typeface="HGP創英角ｺﾞｼｯｸUB" panose="020B0900000000000000" pitchFamily="50" charset="-128"/>
                  <a:ea typeface="HGP創英角ｺﾞｼｯｸUB" panose="020B0900000000000000" pitchFamily="50" charset="-128"/>
                </a:endParaRPr>
              </a:p>
            </p:txBody>
          </p:sp>
        </p:grpSp>
        <p:grpSp>
          <p:nvGrpSpPr>
            <p:cNvPr id="93" name="グループ化 92">
              <a:extLst>
                <a:ext uri="{FF2B5EF4-FFF2-40B4-BE49-F238E27FC236}">
                  <a16:creationId xmlns:a16="http://schemas.microsoft.com/office/drawing/2014/main" id="{5CFF7689-5EC2-484E-9D0A-CC4F429525F5}"/>
                </a:ext>
              </a:extLst>
            </p:cNvPr>
            <p:cNvGrpSpPr/>
            <p:nvPr/>
          </p:nvGrpSpPr>
          <p:grpSpPr>
            <a:xfrm>
              <a:off x="5544835" y="2164379"/>
              <a:ext cx="1992870" cy="1980000"/>
              <a:chOff x="5703669" y="1987518"/>
              <a:chExt cx="1992870" cy="1980000"/>
            </a:xfrm>
          </p:grpSpPr>
          <p:sp>
            <p:nvSpPr>
              <p:cNvPr id="94" name="楕円 93">
                <a:extLst>
                  <a:ext uri="{FF2B5EF4-FFF2-40B4-BE49-F238E27FC236}">
                    <a16:creationId xmlns:a16="http://schemas.microsoft.com/office/drawing/2014/main" id="{B4B0EB88-7CE5-48EA-9AF9-568710997DAE}"/>
                  </a:ext>
                </a:extLst>
              </p:cNvPr>
              <p:cNvSpPr/>
              <p:nvPr/>
            </p:nvSpPr>
            <p:spPr>
              <a:xfrm>
                <a:off x="5703669" y="1987518"/>
                <a:ext cx="1980000" cy="1980000"/>
              </a:xfrm>
              <a:prstGeom prst="ellipse">
                <a:avLst/>
              </a:prstGeom>
              <a:solidFill>
                <a:srgbClr val="FF2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95" name="テキスト ボックス 94">
                <a:extLst>
                  <a:ext uri="{FF2B5EF4-FFF2-40B4-BE49-F238E27FC236}">
                    <a16:creationId xmlns:a16="http://schemas.microsoft.com/office/drawing/2014/main" id="{0B40AFAE-0FDB-49C0-9BD3-8C14FEDDBACB}"/>
                  </a:ext>
                </a:extLst>
              </p:cNvPr>
              <p:cNvSpPr txBox="1"/>
              <p:nvPr/>
            </p:nvSpPr>
            <p:spPr>
              <a:xfrm>
                <a:off x="5729303" y="2363095"/>
                <a:ext cx="1967236" cy="128840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400" i="0" u="none" strike="noStrike" kern="1200" cap="none" spc="0" normalizeH="0" baseline="0" noProof="0" dirty="0">
                    <a:ln>
                      <a:noFill/>
                    </a:ln>
                    <a:solidFill>
                      <a:prstClr val="white"/>
                    </a:solidFill>
                    <a:effectLst/>
                    <a:uLnTx/>
                    <a:uFillTx/>
                    <a:latin typeface="HGP創英角ｺﾞｼｯｸUB" panose="020B0900000000000000" pitchFamily="50" charset="-128"/>
                    <a:ea typeface="HGP創英角ｺﾞｼｯｸUB" panose="020B0900000000000000" pitchFamily="50" charset="-128"/>
                  </a:rPr>
                  <a:t>女性の会・女性</a:t>
                </a:r>
                <a:r>
                  <a:rPr kumimoji="0" lang="ja-JP" altLang="en-US" sz="2400" i="0" u="none" strike="noStrike" kern="1200" cap="none" spc="0" normalizeH="0" baseline="0" noProof="0" dirty="0" smtClean="0">
                    <a:ln>
                      <a:noFill/>
                    </a:ln>
                    <a:solidFill>
                      <a:prstClr val="white"/>
                    </a:solidFill>
                    <a:effectLst/>
                    <a:uLnTx/>
                    <a:uFillTx/>
                    <a:latin typeface="HGP創英角ｺﾞｼｯｸUB" panose="020B0900000000000000" pitchFamily="50" charset="-128"/>
                    <a:ea typeface="HGP創英角ｺﾞｼｯｸUB" panose="020B0900000000000000" pitchFamily="50" charset="-128"/>
                  </a:rPr>
                  <a:t>防火</a:t>
                </a:r>
                <a:endParaRPr kumimoji="0" lang="en-US" altLang="ja-JP" sz="2400" i="0" u="none" strike="noStrike" kern="1200" cap="none" spc="0" normalizeH="0" baseline="0" noProof="0" dirty="0" smtClean="0">
                  <a:ln>
                    <a:noFill/>
                  </a:ln>
                  <a:solidFill>
                    <a:prstClr val="white"/>
                  </a:solidFill>
                  <a:effectLst/>
                  <a:uLnTx/>
                  <a:uFillTx/>
                  <a:latin typeface="HGP創英角ｺﾞｼｯｸUB" panose="020B0900000000000000" pitchFamily="50" charset="-128"/>
                  <a:ea typeface="HGP創英角ｺﾞｼｯｸUB" panose="020B0900000000000000" pitchFamily="50"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400" i="0" u="none" strike="noStrike" kern="1200" cap="none" spc="0" normalizeH="0" baseline="0" noProof="0" dirty="0" smtClean="0">
                    <a:ln>
                      <a:noFill/>
                    </a:ln>
                    <a:solidFill>
                      <a:prstClr val="white"/>
                    </a:solidFill>
                    <a:effectLst/>
                    <a:uLnTx/>
                    <a:uFillTx/>
                    <a:latin typeface="HGP創英角ｺﾞｼｯｸUB" panose="020B0900000000000000" pitchFamily="50" charset="-128"/>
                    <a:ea typeface="HGP創英角ｺﾞｼｯｸUB" panose="020B0900000000000000" pitchFamily="50" charset="-128"/>
                  </a:rPr>
                  <a:t>クラブ</a:t>
                </a:r>
                <a:endParaRPr kumimoji="0" lang="en-US" altLang="ja-JP" sz="2400" i="0" u="none" strike="noStrike" kern="1200" cap="none" spc="0" normalizeH="0" baseline="0" noProof="0" dirty="0">
                  <a:ln>
                    <a:noFill/>
                  </a:ln>
                  <a:solidFill>
                    <a:prstClr val="white"/>
                  </a:solidFill>
                  <a:effectLst/>
                  <a:uLnTx/>
                  <a:uFillTx/>
                  <a:latin typeface="HGP創英角ｺﾞｼｯｸUB" panose="020B0900000000000000" pitchFamily="50" charset="-128"/>
                  <a:ea typeface="HGP創英角ｺﾞｼｯｸUB" panose="020B0900000000000000" pitchFamily="50" charset="-128"/>
                </a:endParaRPr>
              </a:p>
            </p:txBody>
          </p:sp>
        </p:grpSp>
        <p:grpSp>
          <p:nvGrpSpPr>
            <p:cNvPr id="96" name="グループ化 95">
              <a:extLst>
                <a:ext uri="{FF2B5EF4-FFF2-40B4-BE49-F238E27FC236}">
                  <a16:creationId xmlns:a16="http://schemas.microsoft.com/office/drawing/2014/main" id="{402F8993-705E-4B75-84EC-B3A41B0233F0}"/>
                </a:ext>
              </a:extLst>
            </p:cNvPr>
            <p:cNvGrpSpPr/>
            <p:nvPr/>
          </p:nvGrpSpPr>
          <p:grpSpPr>
            <a:xfrm>
              <a:off x="7249375" y="3280804"/>
              <a:ext cx="1260000" cy="1260000"/>
              <a:chOff x="7368731" y="1140732"/>
              <a:chExt cx="1260000" cy="1260000"/>
            </a:xfrm>
          </p:grpSpPr>
          <p:sp>
            <p:nvSpPr>
              <p:cNvPr id="97" name="楕円 96">
                <a:extLst>
                  <a:ext uri="{FF2B5EF4-FFF2-40B4-BE49-F238E27FC236}">
                    <a16:creationId xmlns:a16="http://schemas.microsoft.com/office/drawing/2014/main" id="{1A5939EF-98B6-4D05-91A4-43ECD9305255}"/>
                  </a:ext>
                </a:extLst>
              </p:cNvPr>
              <p:cNvSpPr/>
              <p:nvPr/>
            </p:nvSpPr>
            <p:spPr>
              <a:xfrm>
                <a:off x="7368731" y="1140732"/>
                <a:ext cx="1260000" cy="1260000"/>
              </a:xfrm>
              <a:prstGeom prst="ellipse">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rPr>
                  <a:t>　</a:t>
                </a:r>
              </a:p>
            </p:txBody>
          </p:sp>
          <p:sp>
            <p:nvSpPr>
              <p:cNvPr id="98" name="テキスト ボックス 97">
                <a:extLst>
                  <a:ext uri="{FF2B5EF4-FFF2-40B4-BE49-F238E27FC236}">
                    <a16:creationId xmlns:a16="http://schemas.microsoft.com/office/drawing/2014/main" id="{B53B9A36-83EF-4D0A-BBD4-C7CAB29279AB}"/>
                  </a:ext>
                </a:extLst>
              </p:cNvPr>
              <p:cNvSpPr txBox="1"/>
              <p:nvPr/>
            </p:nvSpPr>
            <p:spPr>
              <a:xfrm>
                <a:off x="7424811" y="1344984"/>
                <a:ext cx="1147841" cy="851624"/>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000" i="0" u="none" strike="noStrike" kern="1200" cap="none" spc="0" normalizeH="0" baseline="0" noProof="0" dirty="0">
                    <a:ln>
                      <a:noFill/>
                    </a:ln>
                    <a:solidFill>
                      <a:prstClr val="white"/>
                    </a:solidFill>
                    <a:effectLst/>
                    <a:uLnTx/>
                    <a:uFillTx/>
                    <a:latin typeface="HGP創英角ｺﾞｼｯｸUB" panose="020B0900000000000000" pitchFamily="50" charset="-128"/>
                    <a:ea typeface="HGP創英角ｺﾞｼｯｸUB" panose="020B0900000000000000" pitchFamily="50" charset="-128"/>
                  </a:rPr>
                  <a:t>商工</a:t>
                </a:r>
                <a:endParaRPr kumimoji="0" lang="en-US" altLang="ja-JP" sz="2000" i="0" u="none" strike="noStrike" kern="1200" cap="none" spc="0" normalizeH="0" baseline="0" noProof="0" dirty="0">
                  <a:ln>
                    <a:noFill/>
                  </a:ln>
                  <a:solidFill>
                    <a:prstClr val="white"/>
                  </a:solidFill>
                  <a:effectLst/>
                  <a:uLnTx/>
                  <a:uFillTx/>
                  <a:latin typeface="HGP創英角ｺﾞｼｯｸUB" panose="020B0900000000000000" pitchFamily="50" charset="-128"/>
                  <a:ea typeface="HGP創英角ｺﾞｼｯｸUB" panose="020B0900000000000000" pitchFamily="50"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000" i="0" u="none" strike="noStrike" kern="1200" cap="none" spc="0" normalizeH="0" baseline="0" noProof="0" dirty="0">
                    <a:ln>
                      <a:noFill/>
                    </a:ln>
                    <a:solidFill>
                      <a:prstClr val="white"/>
                    </a:solidFill>
                    <a:effectLst/>
                    <a:uLnTx/>
                    <a:uFillTx/>
                    <a:latin typeface="HGP創英角ｺﾞｼｯｸUB" panose="020B0900000000000000" pitchFamily="50" charset="-128"/>
                    <a:ea typeface="HGP創英角ｺﾞｼｯｸUB" panose="020B0900000000000000" pitchFamily="50" charset="-128"/>
                  </a:rPr>
                  <a:t>企業系</a:t>
                </a:r>
                <a:endParaRPr kumimoji="0" lang="en-US" altLang="ja-JP" sz="2000" i="0" u="none" strike="noStrike" kern="1200" cap="none" spc="0" normalizeH="0" baseline="0" noProof="0" dirty="0">
                  <a:ln>
                    <a:noFill/>
                  </a:ln>
                  <a:solidFill>
                    <a:prstClr val="white"/>
                  </a:solidFill>
                  <a:effectLst/>
                  <a:uLnTx/>
                  <a:uFillTx/>
                  <a:latin typeface="HGP創英角ｺﾞｼｯｸUB" panose="020B0900000000000000" pitchFamily="50" charset="-128"/>
                  <a:ea typeface="HGP創英角ｺﾞｼｯｸUB" panose="020B0900000000000000" pitchFamily="50" charset="-128"/>
                </a:endParaRPr>
              </a:p>
            </p:txBody>
          </p:sp>
        </p:grpSp>
        <p:grpSp>
          <p:nvGrpSpPr>
            <p:cNvPr id="99" name="グループ化 98">
              <a:extLst>
                <a:ext uri="{FF2B5EF4-FFF2-40B4-BE49-F238E27FC236}">
                  <a16:creationId xmlns:a16="http://schemas.microsoft.com/office/drawing/2014/main" id="{BD33A4DA-3575-4669-8DF0-93D149A2DF41}"/>
                </a:ext>
              </a:extLst>
            </p:cNvPr>
            <p:cNvGrpSpPr/>
            <p:nvPr/>
          </p:nvGrpSpPr>
          <p:grpSpPr>
            <a:xfrm>
              <a:off x="6811111" y="4363248"/>
              <a:ext cx="1283932" cy="1260000"/>
              <a:chOff x="7675141" y="4941737"/>
              <a:chExt cx="1283932" cy="1260000"/>
            </a:xfrm>
          </p:grpSpPr>
          <p:sp>
            <p:nvSpPr>
              <p:cNvPr id="100" name="楕円 99">
                <a:extLst>
                  <a:ext uri="{FF2B5EF4-FFF2-40B4-BE49-F238E27FC236}">
                    <a16:creationId xmlns:a16="http://schemas.microsoft.com/office/drawing/2014/main" id="{735BD4D1-D8D0-49F1-BBB2-E6D53724C337}"/>
                  </a:ext>
                </a:extLst>
              </p:cNvPr>
              <p:cNvSpPr/>
              <p:nvPr/>
            </p:nvSpPr>
            <p:spPr>
              <a:xfrm>
                <a:off x="7687108" y="4941737"/>
                <a:ext cx="1260000" cy="1260000"/>
              </a:xfrm>
              <a:prstGeom prst="ellipse">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01" name="テキスト ボックス 100">
                <a:extLst>
                  <a:ext uri="{FF2B5EF4-FFF2-40B4-BE49-F238E27FC236}">
                    <a16:creationId xmlns:a16="http://schemas.microsoft.com/office/drawing/2014/main" id="{DC401064-5B54-4F52-BCB4-2A0C104F8EC5}"/>
                  </a:ext>
                </a:extLst>
              </p:cNvPr>
              <p:cNvSpPr txBox="1"/>
              <p:nvPr/>
            </p:nvSpPr>
            <p:spPr>
              <a:xfrm>
                <a:off x="7675141" y="5274195"/>
                <a:ext cx="1283932" cy="627684"/>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i="0" u="none" strike="noStrike" kern="1200" cap="none" spc="0" normalizeH="0" baseline="0" noProof="0" dirty="0">
                    <a:ln>
                      <a:noFill/>
                    </a:ln>
                    <a:solidFill>
                      <a:prstClr val="white"/>
                    </a:solidFill>
                    <a:effectLst/>
                    <a:uLnTx/>
                    <a:uFillTx/>
                    <a:latin typeface="HGP創英角ｺﾞｼｯｸUB" panose="020B0900000000000000" pitchFamily="50" charset="-128"/>
                    <a:ea typeface="HGP創英角ｺﾞｼｯｸUB" panose="020B0900000000000000" pitchFamily="50" charset="-128"/>
                  </a:rPr>
                  <a:t>ボランティア</a:t>
                </a:r>
                <a:endParaRPr kumimoji="0" lang="en-US" altLang="ja-JP" sz="1600" i="0" u="none" strike="noStrike" kern="1200" cap="none" spc="0" normalizeH="0" baseline="0" noProof="0" dirty="0">
                  <a:ln>
                    <a:noFill/>
                  </a:ln>
                  <a:solidFill>
                    <a:prstClr val="white"/>
                  </a:solidFill>
                  <a:effectLst/>
                  <a:uLnTx/>
                  <a:uFillTx/>
                  <a:latin typeface="HGP創英角ｺﾞｼｯｸUB" panose="020B0900000000000000" pitchFamily="50" charset="-128"/>
                  <a:ea typeface="HGP創英角ｺﾞｼｯｸUB" panose="020B0900000000000000" pitchFamily="50"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i="0" u="none" strike="noStrike" kern="1200" cap="none" spc="0" normalizeH="0" baseline="0" noProof="0" dirty="0">
                    <a:ln>
                      <a:noFill/>
                    </a:ln>
                    <a:solidFill>
                      <a:prstClr val="white"/>
                    </a:solidFill>
                    <a:effectLst/>
                    <a:uLnTx/>
                    <a:uFillTx/>
                    <a:latin typeface="HGP創英角ｺﾞｼｯｸUB" panose="020B0900000000000000" pitchFamily="50" charset="-128"/>
                    <a:ea typeface="HGP創英角ｺﾞｼｯｸUB" panose="020B0900000000000000" pitchFamily="50" charset="-128"/>
                  </a:rPr>
                  <a:t>団体</a:t>
                </a:r>
                <a:endParaRPr kumimoji="0" lang="en-US" altLang="ja-JP" sz="1600" i="0" u="none" strike="noStrike" kern="1200" cap="none" spc="0" normalizeH="0" baseline="0" noProof="0" dirty="0">
                  <a:ln>
                    <a:noFill/>
                  </a:ln>
                  <a:solidFill>
                    <a:prstClr val="white"/>
                  </a:solidFill>
                  <a:effectLst/>
                  <a:uLnTx/>
                  <a:uFillTx/>
                  <a:latin typeface="HGP創英角ｺﾞｼｯｸUB" panose="020B0900000000000000" pitchFamily="50" charset="-128"/>
                  <a:ea typeface="HGP創英角ｺﾞｼｯｸUB" panose="020B0900000000000000" pitchFamily="50" charset="-128"/>
                </a:endParaRPr>
              </a:p>
            </p:txBody>
          </p:sp>
        </p:grpSp>
        <p:grpSp>
          <p:nvGrpSpPr>
            <p:cNvPr id="102" name="グループ化 101">
              <a:extLst>
                <a:ext uri="{FF2B5EF4-FFF2-40B4-BE49-F238E27FC236}">
                  <a16:creationId xmlns:a16="http://schemas.microsoft.com/office/drawing/2014/main" id="{751017EB-9FD7-4134-8D63-255E3FC9C7E7}"/>
                </a:ext>
              </a:extLst>
            </p:cNvPr>
            <p:cNvGrpSpPr/>
            <p:nvPr/>
          </p:nvGrpSpPr>
          <p:grpSpPr>
            <a:xfrm>
              <a:off x="874443" y="3435496"/>
              <a:ext cx="1260000" cy="1260000"/>
              <a:chOff x="509030" y="2399071"/>
              <a:chExt cx="1260000" cy="1260000"/>
            </a:xfrm>
          </p:grpSpPr>
          <p:sp>
            <p:nvSpPr>
              <p:cNvPr id="103" name="楕円 102">
                <a:extLst>
                  <a:ext uri="{FF2B5EF4-FFF2-40B4-BE49-F238E27FC236}">
                    <a16:creationId xmlns:a16="http://schemas.microsoft.com/office/drawing/2014/main" id="{47A92E9A-26B1-4EA4-85C3-24472FF631B3}"/>
                  </a:ext>
                </a:extLst>
              </p:cNvPr>
              <p:cNvSpPr/>
              <p:nvPr/>
            </p:nvSpPr>
            <p:spPr>
              <a:xfrm>
                <a:off x="509030" y="2399071"/>
                <a:ext cx="1260000" cy="1260000"/>
              </a:xfrm>
              <a:prstGeom prst="ellipse">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04" name="テキスト ボックス 103">
                <a:extLst>
                  <a:ext uri="{FF2B5EF4-FFF2-40B4-BE49-F238E27FC236}">
                    <a16:creationId xmlns:a16="http://schemas.microsoft.com/office/drawing/2014/main" id="{F940D633-F643-4FCA-A0D9-56EAF2289463}"/>
                  </a:ext>
                </a:extLst>
              </p:cNvPr>
              <p:cNvSpPr txBox="1"/>
              <p:nvPr/>
            </p:nvSpPr>
            <p:spPr>
              <a:xfrm>
                <a:off x="565110" y="2694311"/>
                <a:ext cx="1147841" cy="481353"/>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000" i="0" u="none" strike="noStrike" kern="1200" cap="none" spc="0" normalizeH="0" baseline="0" noProof="0" dirty="0">
                    <a:ln>
                      <a:noFill/>
                    </a:ln>
                    <a:solidFill>
                      <a:prstClr val="white"/>
                    </a:solidFill>
                    <a:effectLst/>
                    <a:uLnTx/>
                    <a:uFillTx/>
                    <a:latin typeface="HGP創英角ｺﾞｼｯｸUB" panose="020B0900000000000000" pitchFamily="50" charset="-128"/>
                    <a:ea typeface="HGP創英角ｺﾞｼｯｸUB" panose="020B0900000000000000" pitchFamily="50" charset="-128"/>
                  </a:rPr>
                  <a:t>医療系</a:t>
                </a:r>
                <a:endParaRPr kumimoji="0" lang="en-US" altLang="ja-JP" sz="2000" i="0" u="none" strike="noStrike" kern="1200" cap="none" spc="0" normalizeH="0" baseline="0" noProof="0" dirty="0">
                  <a:ln>
                    <a:noFill/>
                  </a:ln>
                  <a:solidFill>
                    <a:prstClr val="white"/>
                  </a:solidFill>
                  <a:effectLst/>
                  <a:uLnTx/>
                  <a:uFillTx/>
                  <a:latin typeface="HGP創英角ｺﾞｼｯｸUB" panose="020B0900000000000000" pitchFamily="50" charset="-128"/>
                  <a:ea typeface="HGP創英角ｺﾞｼｯｸUB" panose="020B0900000000000000" pitchFamily="50" charset="-128"/>
                </a:endParaRPr>
              </a:p>
            </p:txBody>
          </p:sp>
          <p:sp>
            <p:nvSpPr>
              <p:cNvPr id="105" name="正方形/長方形 104">
                <a:extLst>
                  <a:ext uri="{FF2B5EF4-FFF2-40B4-BE49-F238E27FC236}">
                    <a16:creationId xmlns:a16="http://schemas.microsoft.com/office/drawing/2014/main" id="{C81BC1FB-131C-4456-B72C-0CEDE4335EE5}"/>
                  </a:ext>
                </a:extLst>
              </p:cNvPr>
              <p:cNvSpPr/>
              <p:nvPr/>
            </p:nvSpPr>
            <p:spPr>
              <a:xfrm>
                <a:off x="595552" y="3081553"/>
                <a:ext cx="1061531" cy="297323"/>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white"/>
                    </a:solidFill>
                    <a:effectLst/>
                    <a:uLnTx/>
                    <a:uFillTx/>
                    <a:latin typeface="HGPｺﾞｼｯｸE" panose="020B0900000000000000" pitchFamily="50" charset="-128"/>
                    <a:ea typeface="HGPｺﾞｼｯｸE" panose="020B0900000000000000" pitchFamily="50" charset="-128"/>
                    <a:cs typeface="+mn-cs"/>
                  </a:rPr>
                  <a:t>病院など</a:t>
                </a:r>
                <a:endParaRPr kumimoji="0" lang="en-US" altLang="ja-JP" sz="1200" b="0" i="0" u="none" strike="noStrike" kern="1200" cap="none" spc="0" normalizeH="0" baseline="0" noProof="0" dirty="0">
                  <a:ln>
                    <a:noFill/>
                  </a:ln>
                  <a:solidFill>
                    <a:prstClr val="white"/>
                  </a:solidFill>
                  <a:effectLst/>
                  <a:uLnTx/>
                  <a:uFillTx/>
                  <a:latin typeface="HGPｺﾞｼｯｸE" panose="020B0900000000000000" pitchFamily="50" charset="-128"/>
                  <a:ea typeface="HGPｺﾞｼｯｸE" panose="020B0900000000000000" pitchFamily="50" charset="-128"/>
                  <a:cs typeface="+mn-cs"/>
                </a:endParaRPr>
              </a:p>
            </p:txBody>
          </p:sp>
        </p:grpSp>
        <p:grpSp>
          <p:nvGrpSpPr>
            <p:cNvPr id="106" name="グループ化 105">
              <a:extLst>
                <a:ext uri="{FF2B5EF4-FFF2-40B4-BE49-F238E27FC236}">
                  <a16:creationId xmlns:a16="http://schemas.microsoft.com/office/drawing/2014/main" id="{08549647-90EE-417D-A8F3-6DABAD831201}"/>
                </a:ext>
              </a:extLst>
            </p:cNvPr>
            <p:cNvGrpSpPr/>
            <p:nvPr/>
          </p:nvGrpSpPr>
          <p:grpSpPr>
            <a:xfrm>
              <a:off x="5517861" y="5080509"/>
              <a:ext cx="1854797" cy="1854797"/>
              <a:chOff x="5545052" y="4565050"/>
              <a:chExt cx="1854797" cy="1854797"/>
            </a:xfrm>
          </p:grpSpPr>
          <p:sp>
            <p:nvSpPr>
              <p:cNvPr id="107" name="楕円 106">
                <a:extLst>
                  <a:ext uri="{FF2B5EF4-FFF2-40B4-BE49-F238E27FC236}">
                    <a16:creationId xmlns:a16="http://schemas.microsoft.com/office/drawing/2014/main" id="{C1DC81BE-F752-4FB9-9EF6-E92BC7B004C9}"/>
                  </a:ext>
                </a:extLst>
              </p:cNvPr>
              <p:cNvSpPr/>
              <p:nvPr/>
            </p:nvSpPr>
            <p:spPr>
              <a:xfrm>
                <a:off x="5545052" y="4565050"/>
                <a:ext cx="1854797" cy="185479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08" name="テキスト ボックス 107">
                <a:extLst>
                  <a:ext uri="{FF2B5EF4-FFF2-40B4-BE49-F238E27FC236}">
                    <a16:creationId xmlns:a16="http://schemas.microsoft.com/office/drawing/2014/main" id="{09FE0614-33F7-4B7C-BE9F-BFAE49E0C640}"/>
                  </a:ext>
                </a:extLst>
              </p:cNvPr>
              <p:cNvSpPr txBox="1"/>
              <p:nvPr/>
            </p:nvSpPr>
            <p:spPr>
              <a:xfrm>
                <a:off x="5545052" y="4845361"/>
                <a:ext cx="1854797" cy="9197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400" i="0" u="none" strike="noStrike" kern="1200" cap="none" spc="0" normalizeH="0" baseline="0" noProof="0" dirty="0">
                    <a:ln>
                      <a:noFill/>
                    </a:ln>
                    <a:solidFill>
                      <a:srgbClr val="404040"/>
                    </a:solidFill>
                    <a:effectLst/>
                    <a:uLnTx/>
                    <a:uFillTx/>
                    <a:latin typeface="HGP創英角ｺﾞｼｯｸUB" panose="020B0900000000000000" pitchFamily="50" charset="-128"/>
                    <a:ea typeface="HGP創英角ｺﾞｼｯｸUB" panose="020B0900000000000000" pitchFamily="50" charset="-128"/>
                  </a:rPr>
                  <a:t>消防・</a:t>
                </a:r>
                <a:endParaRPr kumimoji="0" lang="en-US" altLang="ja-JP" sz="2400" i="0" u="none" strike="noStrike" kern="1200" cap="none" spc="0" normalizeH="0" baseline="0" noProof="0" dirty="0">
                  <a:ln>
                    <a:noFill/>
                  </a:ln>
                  <a:solidFill>
                    <a:srgbClr val="404040"/>
                  </a:solidFill>
                  <a:effectLst/>
                  <a:uLnTx/>
                  <a:uFillTx/>
                  <a:latin typeface="HGP創英角ｺﾞｼｯｸUB" panose="020B0900000000000000" pitchFamily="50" charset="-128"/>
                  <a:ea typeface="HGP創英角ｺﾞｼｯｸUB" panose="020B0900000000000000" pitchFamily="50"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400" i="0" u="none" strike="noStrike" kern="1200" cap="none" spc="0" normalizeH="0" baseline="0" noProof="0" dirty="0">
                    <a:ln>
                      <a:noFill/>
                    </a:ln>
                    <a:solidFill>
                      <a:srgbClr val="404040"/>
                    </a:solidFill>
                    <a:effectLst/>
                    <a:uLnTx/>
                    <a:uFillTx/>
                    <a:latin typeface="HGP創英角ｺﾞｼｯｸUB" panose="020B0900000000000000" pitchFamily="50" charset="-128"/>
                    <a:ea typeface="HGP創英角ｺﾞｼｯｸUB" panose="020B0900000000000000" pitchFamily="50" charset="-128"/>
                  </a:rPr>
                  <a:t>警察系</a:t>
                </a:r>
                <a:endParaRPr kumimoji="0" lang="en-US" altLang="ja-JP" sz="2400" i="0" u="none" strike="noStrike" kern="1200" cap="none" spc="0" normalizeH="0" baseline="0" noProof="0" dirty="0">
                  <a:ln>
                    <a:noFill/>
                  </a:ln>
                  <a:solidFill>
                    <a:srgbClr val="404040"/>
                  </a:solidFill>
                  <a:effectLst/>
                  <a:uLnTx/>
                  <a:uFillTx/>
                  <a:latin typeface="HGP創英角ｺﾞｼｯｸUB" panose="020B0900000000000000" pitchFamily="50" charset="-128"/>
                  <a:ea typeface="HGP創英角ｺﾞｼｯｸUB" panose="020B0900000000000000" pitchFamily="50" charset="-128"/>
                </a:endParaRPr>
              </a:p>
            </p:txBody>
          </p:sp>
          <p:sp>
            <p:nvSpPr>
              <p:cNvPr id="109" name="正方形/長方形 108">
                <a:extLst>
                  <a:ext uri="{FF2B5EF4-FFF2-40B4-BE49-F238E27FC236}">
                    <a16:creationId xmlns:a16="http://schemas.microsoft.com/office/drawing/2014/main" id="{0BB8D100-6044-4C85-8B97-EBA94922EF19}"/>
                  </a:ext>
                </a:extLst>
              </p:cNvPr>
              <p:cNvSpPr/>
              <p:nvPr/>
            </p:nvSpPr>
            <p:spPr>
              <a:xfrm>
                <a:off x="5924698" y="5779428"/>
                <a:ext cx="1149069" cy="374732"/>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i="0" u="none" strike="noStrike" kern="1200" cap="none" spc="0" normalizeH="0" baseline="0" noProof="0" dirty="0">
                    <a:ln>
                      <a:noFill/>
                    </a:ln>
                    <a:solidFill>
                      <a:srgbClr val="404040"/>
                    </a:solidFill>
                    <a:effectLst/>
                    <a:uLnTx/>
                    <a:uFillTx/>
                    <a:latin typeface="HGPｺﾞｼｯｸE" panose="020B0900000000000000" pitchFamily="50" charset="-128"/>
                    <a:ea typeface="HGPｺﾞｼｯｸE" panose="020B0900000000000000" pitchFamily="50" charset="-128"/>
                    <a:cs typeface="+mn-cs"/>
                  </a:rPr>
                  <a:t>消防団等</a:t>
                </a:r>
              </a:p>
            </p:txBody>
          </p:sp>
        </p:grpSp>
        <p:grpSp>
          <p:nvGrpSpPr>
            <p:cNvPr id="110" name="グループ化 109">
              <a:extLst>
                <a:ext uri="{FF2B5EF4-FFF2-40B4-BE49-F238E27FC236}">
                  <a16:creationId xmlns:a16="http://schemas.microsoft.com/office/drawing/2014/main" id="{F5AC78CC-90AA-415B-9AF1-9A39CE0109FB}"/>
                </a:ext>
              </a:extLst>
            </p:cNvPr>
            <p:cNvGrpSpPr/>
            <p:nvPr/>
          </p:nvGrpSpPr>
          <p:grpSpPr>
            <a:xfrm>
              <a:off x="3668026" y="1947318"/>
              <a:ext cx="1980000" cy="1980000"/>
              <a:chOff x="3825373" y="1247196"/>
              <a:chExt cx="1980000" cy="1980000"/>
            </a:xfrm>
          </p:grpSpPr>
          <p:sp>
            <p:nvSpPr>
              <p:cNvPr id="111" name="楕円 110">
                <a:extLst>
                  <a:ext uri="{FF2B5EF4-FFF2-40B4-BE49-F238E27FC236}">
                    <a16:creationId xmlns:a16="http://schemas.microsoft.com/office/drawing/2014/main" id="{992B50AA-C93C-4811-B573-B0A89ADFBFEA}"/>
                  </a:ext>
                </a:extLst>
              </p:cNvPr>
              <p:cNvSpPr/>
              <p:nvPr/>
            </p:nvSpPr>
            <p:spPr>
              <a:xfrm>
                <a:off x="3825373" y="1247196"/>
                <a:ext cx="1980000" cy="1980000"/>
              </a:xfrm>
              <a:prstGeom prst="ellipse">
                <a:avLst/>
              </a:prstGeom>
              <a:solidFill>
                <a:srgbClr val="FF2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12" name="テキスト ボックス 111">
                <a:extLst>
                  <a:ext uri="{FF2B5EF4-FFF2-40B4-BE49-F238E27FC236}">
                    <a16:creationId xmlns:a16="http://schemas.microsoft.com/office/drawing/2014/main" id="{9A5D6297-5A0A-43B5-9351-125F4406633D}"/>
                  </a:ext>
                </a:extLst>
              </p:cNvPr>
              <p:cNvSpPr txBox="1"/>
              <p:nvPr/>
            </p:nvSpPr>
            <p:spPr>
              <a:xfrm>
                <a:off x="3825373" y="1743311"/>
                <a:ext cx="1927208" cy="62946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800" i="0" u="none" strike="noStrike" kern="1200" cap="none" spc="0" normalizeH="0" baseline="0" noProof="0" dirty="0">
                    <a:ln>
                      <a:noFill/>
                    </a:ln>
                    <a:solidFill>
                      <a:prstClr val="white"/>
                    </a:solidFill>
                    <a:effectLst/>
                    <a:uLnTx/>
                    <a:uFillTx/>
                    <a:latin typeface="HGP創英角ｺﾞｼｯｸUB" panose="020B0900000000000000" pitchFamily="50" charset="-128"/>
                    <a:ea typeface="HGP創英角ｺﾞｼｯｸUB" panose="020B0900000000000000" pitchFamily="50" charset="-128"/>
                  </a:rPr>
                  <a:t>学　校</a:t>
                </a:r>
                <a:endParaRPr kumimoji="0" lang="en-US" altLang="ja-JP" sz="2800" i="0" u="none" strike="noStrike" kern="1200" cap="none" spc="0" normalizeH="0" baseline="0" noProof="0" dirty="0">
                  <a:ln>
                    <a:noFill/>
                  </a:ln>
                  <a:solidFill>
                    <a:prstClr val="white"/>
                  </a:solidFill>
                  <a:effectLst/>
                  <a:uLnTx/>
                  <a:uFillTx/>
                  <a:latin typeface="HGP創英角ｺﾞｼｯｸUB" panose="020B0900000000000000" pitchFamily="50" charset="-128"/>
                  <a:ea typeface="HGP創英角ｺﾞｼｯｸUB" panose="020B0900000000000000" pitchFamily="50" charset="-128"/>
                </a:endParaRPr>
              </a:p>
            </p:txBody>
          </p:sp>
          <p:sp>
            <p:nvSpPr>
              <p:cNvPr id="113" name="正方形/長方形 112">
                <a:extLst>
                  <a:ext uri="{FF2B5EF4-FFF2-40B4-BE49-F238E27FC236}">
                    <a16:creationId xmlns:a16="http://schemas.microsoft.com/office/drawing/2014/main" id="{2EC62A37-36E5-4DB2-9626-F296298F5780}"/>
                  </a:ext>
                </a:extLst>
              </p:cNvPr>
              <p:cNvSpPr/>
              <p:nvPr/>
            </p:nvSpPr>
            <p:spPr>
              <a:xfrm>
                <a:off x="3924346" y="2272937"/>
                <a:ext cx="1750863" cy="371839"/>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prstClr val="white"/>
                    </a:solidFill>
                    <a:effectLst/>
                    <a:uLnTx/>
                    <a:uFillTx/>
                    <a:latin typeface="HGPｺﾞｼｯｸE" panose="020B0900000000000000" pitchFamily="50" charset="-128"/>
                    <a:ea typeface="HGPｺﾞｼｯｸE" panose="020B0900000000000000" pitchFamily="50" charset="-128"/>
                    <a:cs typeface="+mn-cs"/>
                  </a:rPr>
                  <a:t>学校、ＰＴＡなど</a:t>
                </a:r>
              </a:p>
            </p:txBody>
          </p:sp>
        </p:grpSp>
        <p:grpSp>
          <p:nvGrpSpPr>
            <p:cNvPr id="114" name="グループ化 113">
              <a:extLst>
                <a:ext uri="{FF2B5EF4-FFF2-40B4-BE49-F238E27FC236}">
                  <a16:creationId xmlns:a16="http://schemas.microsoft.com/office/drawing/2014/main" id="{288FD883-F4F5-42C6-9C5B-53C1C93E7C2C}"/>
                </a:ext>
              </a:extLst>
            </p:cNvPr>
            <p:cNvGrpSpPr/>
            <p:nvPr/>
          </p:nvGrpSpPr>
          <p:grpSpPr>
            <a:xfrm>
              <a:off x="1241797" y="4547469"/>
              <a:ext cx="1322709" cy="1260000"/>
              <a:chOff x="302163" y="4995361"/>
              <a:chExt cx="1322709" cy="1260000"/>
            </a:xfrm>
          </p:grpSpPr>
          <p:sp>
            <p:nvSpPr>
              <p:cNvPr id="115" name="楕円 114">
                <a:extLst>
                  <a:ext uri="{FF2B5EF4-FFF2-40B4-BE49-F238E27FC236}">
                    <a16:creationId xmlns:a16="http://schemas.microsoft.com/office/drawing/2014/main" id="{45B14BE8-D612-46EB-9D9F-CC1E810A71DA}"/>
                  </a:ext>
                </a:extLst>
              </p:cNvPr>
              <p:cNvSpPr/>
              <p:nvPr/>
            </p:nvSpPr>
            <p:spPr>
              <a:xfrm>
                <a:off x="314496" y="4995361"/>
                <a:ext cx="1260000" cy="1260000"/>
              </a:xfrm>
              <a:prstGeom prst="ellipse">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16" name="テキスト ボックス 115">
                <a:extLst>
                  <a:ext uri="{FF2B5EF4-FFF2-40B4-BE49-F238E27FC236}">
                    <a16:creationId xmlns:a16="http://schemas.microsoft.com/office/drawing/2014/main" id="{A75AD856-ABF8-4354-9FA1-99AE5CAA4B5F}"/>
                  </a:ext>
                </a:extLst>
              </p:cNvPr>
              <p:cNvSpPr txBox="1"/>
              <p:nvPr/>
            </p:nvSpPr>
            <p:spPr>
              <a:xfrm>
                <a:off x="370576" y="5299732"/>
                <a:ext cx="1147842" cy="481353"/>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000" i="0" u="none" strike="noStrike" kern="1200" cap="none" spc="0" normalizeH="0" baseline="0" noProof="0" dirty="0">
                    <a:ln>
                      <a:noFill/>
                    </a:ln>
                    <a:solidFill>
                      <a:prstClr val="white"/>
                    </a:solidFill>
                    <a:effectLst/>
                    <a:uLnTx/>
                    <a:uFillTx/>
                    <a:latin typeface="HGP創英角ｺﾞｼｯｸUB" panose="020B0900000000000000" pitchFamily="50" charset="-128"/>
                    <a:ea typeface="HGP創英角ｺﾞｼｯｸUB" panose="020B0900000000000000" pitchFamily="50" charset="-128"/>
                  </a:rPr>
                  <a:t>福祉系</a:t>
                </a:r>
                <a:endParaRPr kumimoji="0" lang="en-US" altLang="ja-JP" sz="2000" i="0" u="none" strike="noStrike" kern="1200" cap="none" spc="0" normalizeH="0" baseline="0" noProof="0" dirty="0">
                  <a:ln>
                    <a:noFill/>
                  </a:ln>
                  <a:solidFill>
                    <a:prstClr val="white"/>
                  </a:solidFill>
                  <a:effectLst/>
                  <a:uLnTx/>
                  <a:uFillTx/>
                  <a:latin typeface="HGP創英角ｺﾞｼｯｸUB" panose="020B0900000000000000" pitchFamily="50" charset="-128"/>
                  <a:ea typeface="HGP創英角ｺﾞｼｯｸUB" panose="020B0900000000000000" pitchFamily="50" charset="-128"/>
                </a:endParaRPr>
              </a:p>
            </p:txBody>
          </p:sp>
          <p:sp>
            <p:nvSpPr>
              <p:cNvPr id="117" name="正方形/長方形 116">
                <a:extLst>
                  <a:ext uri="{FF2B5EF4-FFF2-40B4-BE49-F238E27FC236}">
                    <a16:creationId xmlns:a16="http://schemas.microsoft.com/office/drawing/2014/main" id="{C1E64A32-FF0C-4E89-8A21-548EE0FFCC35}"/>
                  </a:ext>
                </a:extLst>
              </p:cNvPr>
              <p:cNvSpPr/>
              <p:nvPr/>
            </p:nvSpPr>
            <p:spPr>
              <a:xfrm>
                <a:off x="302163" y="5681071"/>
                <a:ext cx="1322709" cy="297323"/>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white"/>
                    </a:solidFill>
                    <a:effectLst/>
                    <a:uLnTx/>
                    <a:uFillTx/>
                    <a:latin typeface="HGPｺﾞｼｯｸE" panose="020B0900000000000000" pitchFamily="50" charset="-128"/>
                    <a:ea typeface="HGPｺﾞｼｯｸE" panose="020B0900000000000000" pitchFamily="50" charset="-128"/>
                    <a:cs typeface="+mn-cs"/>
                  </a:rPr>
                  <a:t>民生委員など</a:t>
                </a:r>
              </a:p>
            </p:txBody>
          </p:sp>
        </p:grpSp>
        <p:grpSp>
          <p:nvGrpSpPr>
            <p:cNvPr id="118" name="グループ化 117">
              <a:extLst>
                <a:ext uri="{FF2B5EF4-FFF2-40B4-BE49-F238E27FC236}">
                  <a16:creationId xmlns:a16="http://schemas.microsoft.com/office/drawing/2014/main" id="{8AC5AC7A-595E-483D-83DB-4A141BB9958B}"/>
                </a:ext>
              </a:extLst>
            </p:cNvPr>
            <p:cNvGrpSpPr/>
            <p:nvPr/>
          </p:nvGrpSpPr>
          <p:grpSpPr>
            <a:xfrm>
              <a:off x="1791217" y="2189410"/>
              <a:ext cx="1981168" cy="1980000"/>
              <a:chOff x="1900587" y="1637296"/>
              <a:chExt cx="1981168" cy="1980000"/>
            </a:xfrm>
          </p:grpSpPr>
          <p:sp>
            <p:nvSpPr>
              <p:cNvPr id="119" name="楕円 118">
                <a:extLst>
                  <a:ext uri="{FF2B5EF4-FFF2-40B4-BE49-F238E27FC236}">
                    <a16:creationId xmlns:a16="http://schemas.microsoft.com/office/drawing/2014/main" id="{5CCD796C-AB48-437F-83EE-4861F0375EBE}"/>
                  </a:ext>
                </a:extLst>
              </p:cNvPr>
              <p:cNvSpPr/>
              <p:nvPr/>
            </p:nvSpPr>
            <p:spPr>
              <a:xfrm>
                <a:off x="1901755" y="1637296"/>
                <a:ext cx="1980000" cy="1980000"/>
              </a:xfrm>
              <a:prstGeom prst="ellipse">
                <a:avLst/>
              </a:prstGeom>
              <a:solidFill>
                <a:srgbClr val="FF2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20" name="テキスト ボックス 119">
                <a:extLst>
                  <a:ext uri="{FF2B5EF4-FFF2-40B4-BE49-F238E27FC236}">
                    <a16:creationId xmlns:a16="http://schemas.microsoft.com/office/drawing/2014/main" id="{4E079CF7-68B2-489C-9805-C3C082FE8D3E}"/>
                  </a:ext>
                </a:extLst>
              </p:cNvPr>
              <p:cNvSpPr txBox="1"/>
              <p:nvPr/>
            </p:nvSpPr>
            <p:spPr>
              <a:xfrm>
                <a:off x="1900587" y="2121000"/>
                <a:ext cx="1978513" cy="993825"/>
              </a:xfrm>
              <a:prstGeom prst="rect">
                <a:avLst/>
              </a:prstGeom>
              <a:noFill/>
            </p:spPr>
            <p:txBody>
              <a:bodyPr wrap="square" rtlCol="0">
                <a:spAutoFit/>
              </a:bodyPr>
              <a:lstStyle/>
              <a:p>
                <a:pPr marL="0" marR="0" lvl="0" indent="0" algn="ctr" defTabSz="457200" rtl="0" eaLnBrk="1" fontAlgn="auto" latinLnBrk="0" hangingPunct="1">
                  <a:lnSpc>
                    <a:spcPct val="110000"/>
                  </a:lnSpc>
                  <a:spcBef>
                    <a:spcPts val="0"/>
                  </a:spcBef>
                  <a:spcAft>
                    <a:spcPts val="0"/>
                  </a:spcAft>
                  <a:buClrTx/>
                  <a:buSzTx/>
                  <a:buFontTx/>
                  <a:buNone/>
                  <a:tabLst/>
                  <a:defRPr/>
                </a:pPr>
                <a:r>
                  <a:rPr kumimoji="0" lang="ja-JP" altLang="en-US" sz="2800" i="0" u="none" strike="noStrike" kern="1200" cap="none" spc="0" normalizeH="0" baseline="0" noProof="0" dirty="0">
                    <a:ln>
                      <a:noFill/>
                    </a:ln>
                    <a:solidFill>
                      <a:prstClr val="white"/>
                    </a:solidFill>
                    <a:effectLst/>
                    <a:uLnTx/>
                    <a:uFillTx/>
                    <a:latin typeface="HGP創英角ｺﾞｼｯｸUB" panose="020B0900000000000000" pitchFamily="50" charset="-128"/>
                    <a:ea typeface="HGP創英角ｺﾞｼｯｸUB" panose="020B0900000000000000" pitchFamily="50" charset="-128"/>
                  </a:rPr>
                  <a:t>行　政</a:t>
                </a:r>
                <a:r>
                  <a:rPr kumimoji="0" lang="en-US" altLang="ja-JP" sz="3000" i="0" u="none" strike="noStrike" kern="1200" cap="none" spc="0" normalizeH="0" baseline="0" noProof="0" dirty="0">
                    <a:ln>
                      <a:noFill/>
                    </a:ln>
                    <a:solidFill>
                      <a:prstClr val="white"/>
                    </a:solidFill>
                    <a:effectLst/>
                    <a:uLnTx/>
                    <a:uFillTx/>
                    <a:latin typeface="HGP創英角ｺﾞｼｯｸUB" panose="020B0900000000000000" pitchFamily="50" charset="-128"/>
                    <a:ea typeface="HGP創英角ｺﾞｼｯｸUB" panose="020B0900000000000000" pitchFamily="50" charset="-128"/>
                  </a:rPr>
                  <a:t/>
                </a:r>
                <a:br>
                  <a:rPr kumimoji="0" lang="en-US" altLang="ja-JP" sz="3000" i="0" u="none" strike="noStrike" kern="1200" cap="none" spc="0" normalizeH="0" baseline="0" noProof="0" dirty="0">
                    <a:ln>
                      <a:noFill/>
                    </a:ln>
                    <a:solidFill>
                      <a:prstClr val="white"/>
                    </a:solidFill>
                    <a:effectLst/>
                    <a:uLnTx/>
                    <a:uFillTx/>
                    <a:latin typeface="HGP創英角ｺﾞｼｯｸUB" panose="020B0900000000000000" pitchFamily="50" charset="-128"/>
                    <a:ea typeface="HGP創英角ｺﾞｼｯｸUB" panose="020B0900000000000000" pitchFamily="50" charset="-128"/>
                  </a:rPr>
                </a:br>
                <a:r>
                  <a:rPr kumimoji="0" lang="ja-JP" altLang="en-US" sz="2000" i="0" u="none" strike="noStrike" kern="1200" cap="none" spc="0" normalizeH="0" baseline="0" noProof="0" dirty="0">
                    <a:ln>
                      <a:noFill/>
                    </a:ln>
                    <a:solidFill>
                      <a:prstClr val="white"/>
                    </a:solidFill>
                    <a:effectLst/>
                    <a:uLnTx/>
                    <a:uFillTx/>
                    <a:latin typeface="HGP創英角ｺﾞｼｯｸUB" panose="020B0900000000000000" pitchFamily="50" charset="-128"/>
                    <a:ea typeface="HGP創英角ｺﾞｼｯｸUB" panose="020B0900000000000000" pitchFamily="50" charset="-128"/>
                  </a:rPr>
                  <a:t>（市区町村）</a:t>
                </a:r>
                <a:endParaRPr kumimoji="0" lang="en-US" altLang="ja-JP" sz="3000" i="0" u="none" strike="noStrike" kern="1200" cap="none" spc="0" normalizeH="0" baseline="0" noProof="0" dirty="0">
                  <a:ln>
                    <a:noFill/>
                  </a:ln>
                  <a:solidFill>
                    <a:prstClr val="white"/>
                  </a:solidFill>
                  <a:effectLst/>
                  <a:uLnTx/>
                  <a:uFillTx/>
                  <a:latin typeface="HGP創英角ｺﾞｼｯｸUB" panose="020B0900000000000000" pitchFamily="50" charset="-128"/>
                  <a:ea typeface="HGP創英角ｺﾞｼｯｸUB" panose="020B0900000000000000" pitchFamily="50" charset="-128"/>
                </a:endParaRPr>
              </a:p>
            </p:txBody>
          </p:sp>
        </p:grpSp>
        <p:grpSp>
          <p:nvGrpSpPr>
            <p:cNvPr id="121" name="グループ化 39">
              <a:extLst>
                <a:ext uri="{FF2B5EF4-FFF2-40B4-BE49-F238E27FC236}">
                  <a16:creationId xmlns:a16="http://schemas.microsoft.com/office/drawing/2014/main" id="{411EE9BD-E64C-41E8-8723-32DD167E367C}"/>
                </a:ext>
              </a:extLst>
            </p:cNvPr>
            <p:cNvGrpSpPr>
              <a:grpSpLocks/>
            </p:cNvGrpSpPr>
            <p:nvPr/>
          </p:nvGrpSpPr>
          <p:grpSpPr bwMode="auto">
            <a:xfrm>
              <a:off x="2133234" y="3729151"/>
              <a:ext cx="4846498" cy="1643655"/>
              <a:chOff x="2645271" y="2889313"/>
              <a:chExt cx="3180141" cy="1397289"/>
            </a:xfrm>
          </p:grpSpPr>
          <p:sp>
            <p:nvSpPr>
              <p:cNvPr id="122" name="円/楕円 21">
                <a:extLst>
                  <a:ext uri="{FF2B5EF4-FFF2-40B4-BE49-F238E27FC236}">
                    <a16:creationId xmlns:a16="http://schemas.microsoft.com/office/drawing/2014/main" id="{61FA6C94-9318-45B5-B289-E2A5C0A9EE95}"/>
                  </a:ext>
                </a:extLst>
              </p:cNvPr>
              <p:cNvSpPr/>
              <p:nvPr/>
            </p:nvSpPr>
            <p:spPr>
              <a:xfrm>
                <a:off x="2645271" y="2889313"/>
                <a:ext cx="3180141" cy="1397289"/>
              </a:xfrm>
              <a:prstGeom prst="ellipse">
                <a:avLst/>
              </a:prstGeom>
              <a:solidFill>
                <a:srgbClr val="52BBCE"/>
              </a:solidFill>
              <a:ln>
                <a:solidFill>
                  <a:srgbClr val="52BBCE"/>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1200" cap="none" spc="0" normalizeH="0" baseline="0" noProof="0">
                  <a:ln>
                    <a:noFill/>
                  </a:ln>
                  <a:solidFill>
                    <a:prstClr val="white"/>
                  </a:solidFill>
                  <a:effectLst/>
                  <a:uLnTx/>
                  <a:uFillTx/>
                  <a:latin typeface="ＭＳ ゴシック" panose="020B0609070205080204" pitchFamily="49" charset="-128"/>
                  <a:ea typeface="ＭＳ ゴシック" panose="020B0609070205080204" pitchFamily="49" charset="-128"/>
                  <a:cs typeface="+mn-cs"/>
                </a:endParaRPr>
              </a:p>
            </p:txBody>
          </p:sp>
          <p:sp>
            <p:nvSpPr>
              <p:cNvPr id="123" name="テキスト ボックス 20">
                <a:extLst>
                  <a:ext uri="{FF2B5EF4-FFF2-40B4-BE49-F238E27FC236}">
                    <a16:creationId xmlns:a16="http://schemas.microsoft.com/office/drawing/2014/main" id="{C4A28369-6983-4D1E-8EA5-60FD9806D4F7}"/>
                  </a:ext>
                </a:extLst>
              </p:cNvPr>
              <p:cNvSpPr txBox="1">
                <a:spLocks noChangeArrowheads="1"/>
              </p:cNvSpPr>
              <p:nvPr/>
            </p:nvSpPr>
            <p:spPr bwMode="auto">
              <a:xfrm>
                <a:off x="2902649" y="3304861"/>
                <a:ext cx="2065958" cy="48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i="0" u="none" strike="noStrike" kern="1200" cap="none" spc="300" normalizeH="0" baseline="0" noProof="0" dirty="0">
                    <a:ln>
                      <a:noFill/>
                    </a:ln>
                    <a:solidFill>
                      <a:prstClr val="white"/>
                    </a:solidFill>
                    <a:effectLst/>
                    <a:uLnTx/>
                    <a:uFillTx/>
                    <a:latin typeface="HGP創英角ｺﾞｼｯｸUB" panose="020B0900000000000000" pitchFamily="50" charset="-128"/>
                    <a:ea typeface="HGP創英角ｺﾞｼｯｸUB" panose="020B0900000000000000" pitchFamily="50" charset="-128"/>
                  </a:rPr>
                  <a:t>自主防災組織</a:t>
                </a:r>
              </a:p>
            </p:txBody>
          </p:sp>
          <p:grpSp>
            <p:nvGrpSpPr>
              <p:cNvPr id="124" name="グループ化 38">
                <a:extLst>
                  <a:ext uri="{FF2B5EF4-FFF2-40B4-BE49-F238E27FC236}">
                    <a16:creationId xmlns:a16="http://schemas.microsoft.com/office/drawing/2014/main" id="{921B588B-E3A2-4D24-BA08-10D9DDED933F}"/>
                  </a:ext>
                </a:extLst>
              </p:cNvPr>
              <p:cNvGrpSpPr>
                <a:grpSpLocks/>
              </p:cNvGrpSpPr>
              <p:nvPr/>
            </p:nvGrpSpPr>
            <p:grpSpPr bwMode="auto">
              <a:xfrm>
                <a:off x="4652468" y="3100887"/>
                <a:ext cx="956842" cy="956841"/>
                <a:chOff x="4652468" y="3100887"/>
                <a:chExt cx="956842" cy="956841"/>
              </a:xfrm>
            </p:grpSpPr>
            <p:pic>
              <p:nvPicPr>
                <p:cNvPr id="125" name="Picture 3" descr="C:\Users\okanishi\Downloads\6.gif">
                  <a:extLst>
                    <a:ext uri="{FF2B5EF4-FFF2-40B4-BE49-F238E27FC236}">
                      <a16:creationId xmlns:a16="http://schemas.microsoft.com/office/drawing/2014/main" id="{5B1E79DC-99B8-4DC5-95DF-4FD39A4D82E3}"/>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52468" y="3100887"/>
                  <a:ext cx="956842" cy="956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6" name="テキスト ボックス 22">
                  <a:extLst>
                    <a:ext uri="{FF2B5EF4-FFF2-40B4-BE49-F238E27FC236}">
                      <a16:creationId xmlns:a16="http://schemas.microsoft.com/office/drawing/2014/main" id="{B7B005DF-B450-4A8D-A45E-E0933CC8F873}"/>
                    </a:ext>
                  </a:extLst>
                </p:cNvPr>
                <p:cNvSpPr txBox="1">
                  <a:spLocks noChangeArrowheads="1"/>
                </p:cNvSpPr>
                <p:nvPr/>
              </p:nvSpPr>
              <p:spPr bwMode="auto">
                <a:xfrm>
                  <a:off x="4779827" y="3446277"/>
                  <a:ext cx="733779" cy="280844"/>
                </a:xfrm>
                <a:prstGeom prst="rect">
                  <a:avLst/>
                </a:prstGeom>
                <a:solidFill>
                  <a:srgbClr val="FFFF99">
                    <a:alpha val="8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リーダー</a:t>
                  </a:r>
                </a:p>
              </p:txBody>
            </p:sp>
          </p:grpSp>
        </p:grpSp>
      </p:grpSp>
      <p:sp>
        <p:nvSpPr>
          <p:cNvPr id="127" name="正方形/長方形 126">
            <a:extLst>
              <a:ext uri="{FF2B5EF4-FFF2-40B4-BE49-F238E27FC236}">
                <a16:creationId xmlns:a16="http://schemas.microsoft.com/office/drawing/2014/main" id="{7910834D-9D56-4893-BA57-5DB61872038D}"/>
              </a:ext>
            </a:extLst>
          </p:cNvPr>
          <p:cNvSpPr/>
          <p:nvPr/>
        </p:nvSpPr>
        <p:spPr>
          <a:xfrm>
            <a:off x="370390" y="5219912"/>
            <a:ext cx="4837903" cy="130821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defTabSz="457200" rtl="0" eaLnBrk="1" fontAlgn="auto" latinLnBrk="0" hangingPunct="1">
              <a:lnSpc>
                <a:spcPct val="150000"/>
              </a:lnSpc>
              <a:spcBef>
                <a:spcPts val="0"/>
              </a:spcBef>
              <a:spcAft>
                <a:spcPts val="0"/>
              </a:spcAft>
              <a:buClrTx/>
              <a:buSzTx/>
              <a:buFontTx/>
              <a:buNone/>
              <a:tabLst/>
              <a:defRPr/>
            </a:pPr>
            <a:r>
              <a:rPr kumimoji="0" lang="ja-JP" altLang="en-US" sz="15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本スライドは、他の団体等との連携・協力の一例をイメージして作成しています。研修を行う地域の状況に応じて修正のうえご利用下さい。</a:t>
            </a:r>
          </a:p>
        </p:txBody>
      </p:sp>
      <p:sp>
        <p:nvSpPr>
          <p:cNvPr id="48" name="タイトル 1">
            <a:extLst>
              <a:ext uri="{FF2B5EF4-FFF2-40B4-BE49-F238E27FC236}">
                <a16:creationId xmlns:a16="http://schemas.microsoft.com/office/drawing/2014/main" id="{465808B6-26C7-45D9-BA0B-9AB91975D867}"/>
              </a:ext>
            </a:extLst>
          </p:cNvPr>
          <p:cNvSpPr txBox="1">
            <a:spLocks/>
          </p:cNvSpPr>
          <p:nvPr/>
        </p:nvSpPr>
        <p:spPr>
          <a:xfrm>
            <a:off x="0" y="-2697"/>
            <a:ext cx="12192000" cy="684000"/>
          </a:xfrm>
          <a:prstGeom prst="rect">
            <a:avLst/>
          </a:prstGeom>
          <a:solidFill>
            <a:srgbClr val="35A16B"/>
          </a:solidFill>
        </p:spPr>
        <p:txBody>
          <a:bodyPr vert="horz" lIns="216000" tIns="0" rIns="216000" bIns="0" rtlCol="0" anchor="ctr">
            <a:noAutofit/>
          </a:bodyPr>
          <a:lstStyle>
            <a:lvl1pPr algn="l" defTabSz="914400" rtl="0" eaLnBrk="1" latinLnBrk="0" hangingPunct="1">
              <a:lnSpc>
                <a:spcPct val="90000"/>
              </a:lnSpc>
              <a:spcBef>
                <a:spcPct val="0"/>
              </a:spcBef>
              <a:buNone/>
              <a:defRPr kumimoji="1" sz="3200" b="0" kern="120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cs typeface="+mj-cs"/>
              </a:defRPr>
            </a:lvl1pPr>
          </a:lstStyle>
          <a:p>
            <a:pPr lvl="0"/>
            <a:r>
              <a:rPr lang="ja-JP" altLang="en-US" sz="2800" dirty="0">
                <a:solidFill>
                  <a:sysClr val="window" lastClr="FFFFFF"/>
                </a:solidFill>
              </a:rPr>
              <a:t>地域の様々な人や団体との連携・協力</a:t>
            </a:r>
          </a:p>
        </p:txBody>
      </p:sp>
      <p:sp>
        <p:nvSpPr>
          <p:cNvPr id="50" name="コンテンツ プレースホルダー 2">
            <a:extLst>
              <a:ext uri="{FF2B5EF4-FFF2-40B4-BE49-F238E27FC236}">
                <a16:creationId xmlns:a16="http://schemas.microsoft.com/office/drawing/2014/main" id="{221F22E9-70DF-4BC1-B48B-07F669878997}"/>
              </a:ext>
            </a:extLst>
          </p:cNvPr>
          <p:cNvSpPr txBox="1">
            <a:spLocks/>
          </p:cNvSpPr>
          <p:nvPr/>
        </p:nvSpPr>
        <p:spPr>
          <a:xfrm>
            <a:off x="822937" y="1437996"/>
            <a:ext cx="3202945" cy="3805100"/>
          </a:xfrm>
          <a:prstGeom prst="rect">
            <a:avLst/>
          </a:prstGeom>
          <a:solidFill>
            <a:schemeClr val="bg1"/>
          </a:solidFill>
          <a:ln w="28575">
            <a:noFill/>
          </a:ln>
        </p:spPr>
        <p:txBody>
          <a:bodyPr vert="horz" lIns="72000" tIns="72000" rIns="72000" bIns="72000"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174625" indent="0">
              <a:lnSpc>
                <a:spcPct val="140000"/>
              </a:lnSpc>
              <a:spcBef>
                <a:spcPts val="0"/>
              </a:spcBef>
              <a:buNone/>
            </a:pPr>
            <a:r>
              <a:rPr lang="ja-JP" altLang="en-US"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rPr>
              <a:t>地域には多様な人や団体があるので、まずは連携できる人や団体と協力しながら、自主防災活動を進めましょう</a:t>
            </a:r>
          </a:p>
        </p:txBody>
      </p:sp>
      <p:sp>
        <p:nvSpPr>
          <p:cNvPr id="47" name="スライド番号プレースホルダー 3">
            <a:extLst>
              <a:ext uri="{FF2B5EF4-FFF2-40B4-BE49-F238E27FC236}">
                <a16:creationId xmlns:a16="http://schemas.microsoft.com/office/drawing/2014/main" id="{97E8019D-5A5E-43AA-B3BB-6CD89776671C}"/>
              </a:ext>
            </a:extLst>
          </p:cNvPr>
          <p:cNvSpPr txBox="1">
            <a:spLocks/>
          </p:cNvSpPr>
          <p:nvPr/>
        </p:nvSpPr>
        <p:spPr>
          <a:xfrm>
            <a:off x="927354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dirty="0" smtClean="0"/>
              <a:t>37</a:t>
            </a:r>
            <a:endParaRPr kumimoji="1" lang="ja-JP" altLang="en-US" dirty="0"/>
          </a:p>
        </p:txBody>
      </p:sp>
    </p:spTree>
    <p:extLst>
      <p:ext uri="{BB962C8B-B14F-4D97-AF65-F5344CB8AC3E}">
        <p14:creationId xmlns:p14="http://schemas.microsoft.com/office/powerpoint/2010/main" val="164152163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タイトル 1">
            <a:extLst>
              <a:ext uri="{FF2B5EF4-FFF2-40B4-BE49-F238E27FC236}">
                <a16:creationId xmlns:a16="http://schemas.microsoft.com/office/drawing/2014/main" id="{465808B6-26C7-45D9-BA0B-9AB91975D867}"/>
              </a:ext>
            </a:extLst>
          </p:cNvPr>
          <p:cNvSpPr txBox="1">
            <a:spLocks/>
          </p:cNvSpPr>
          <p:nvPr/>
        </p:nvSpPr>
        <p:spPr>
          <a:xfrm>
            <a:off x="0" y="0"/>
            <a:ext cx="12192000" cy="720000"/>
          </a:xfrm>
          <a:prstGeom prst="rect">
            <a:avLst/>
          </a:prstGeom>
          <a:solidFill>
            <a:srgbClr val="35A16B"/>
          </a:solidFill>
        </p:spPr>
        <p:txBody>
          <a:bodyPr vert="horz" lIns="216000" tIns="0" rIns="216000" bIns="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dirty="0" smtClean="0">
                <a:solidFill>
                  <a:srgbClr val="FFFF00"/>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［事例紹介］</a:t>
            </a:r>
            <a:r>
              <a:rPr lang="ja-JP" altLang="en-US" sz="2400" dirty="0" smtClean="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　</a:t>
            </a:r>
            <a:r>
              <a:rPr lang="ja-JP" altLang="en-US" sz="2800" dirty="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自主防災組織と他団体との</a:t>
            </a:r>
            <a:r>
              <a:rPr lang="ja-JP" altLang="en-US" sz="2800" dirty="0" smtClean="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連携 （</a:t>
            </a:r>
            <a:r>
              <a:rPr lang="ja-JP" altLang="en-US" sz="2800" dirty="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平時からの協力）</a:t>
            </a:r>
          </a:p>
        </p:txBody>
      </p:sp>
      <p:sp>
        <p:nvSpPr>
          <p:cNvPr id="18" name="コンテンツ プレースホルダー 4">
            <a:extLst>
              <a:ext uri="{FF2B5EF4-FFF2-40B4-BE49-F238E27FC236}">
                <a16:creationId xmlns:a16="http://schemas.microsoft.com/office/drawing/2014/main" id="{8E7FF5DE-A0C5-4CCD-A23D-31379DF5205C}"/>
              </a:ext>
            </a:extLst>
          </p:cNvPr>
          <p:cNvSpPr txBox="1">
            <a:spLocks/>
          </p:cNvSpPr>
          <p:nvPr/>
        </p:nvSpPr>
        <p:spPr>
          <a:xfrm>
            <a:off x="1770927" y="840978"/>
            <a:ext cx="8646287" cy="5928123"/>
          </a:xfrm>
          <a:prstGeom prst="rect">
            <a:avLst/>
          </a:prstGeom>
          <a:solidFill>
            <a:schemeClr val="accent3">
              <a:lumMod val="20000"/>
              <a:lumOff val="80000"/>
            </a:schemeClr>
          </a:solidFill>
        </p:spPr>
        <p:txBody>
          <a:bodyPr vert="horz" lIns="252000" tIns="14400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l"/>
              <a:defRPr kumimoji="1" sz="2800" kern="1200">
                <a:solidFill>
                  <a:schemeClr val="tx1"/>
                </a:solidFill>
                <a:latin typeface="HGPｺﾞｼｯｸE" panose="020B0900000000000000" pitchFamily="50" charset="-128"/>
                <a:ea typeface="HGPｺﾞｼｯｸE" panose="020B0900000000000000" pitchFamily="50" charset="-128"/>
                <a:cs typeface="+mn-cs"/>
              </a:defRPr>
            </a:lvl1pPr>
            <a:lvl2pPr marL="685800" indent="-228600" algn="l" defTabSz="914400" rtl="0" eaLnBrk="1" latinLnBrk="0" hangingPunct="1">
              <a:lnSpc>
                <a:spcPct val="120000"/>
              </a:lnSpc>
              <a:spcBef>
                <a:spcPts val="0"/>
              </a:spcBef>
              <a:buFont typeface="Arial" panose="020B0604020202020204" pitchFamily="34" charset="0"/>
              <a:buChar char="•"/>
              <a:defRPr kumimoji="1" sz="2400" kern="1200">
                <a:solidFill>
                  <a:schemeClr val="tx1"/>
                </a:solidFill>
                <a:latin typeface="ＭＳ ゴシック" panose="020B0609070205080204" pitchFamily="49" charset="-128"/>
                <a:ea typeface="ＭＳ ゴシック" panose="020B0609070205080204" pitchFamily="49" charset="-128"/>
                <a:cs typeface="+mn-cs"/>
              </a:defRPr>
            </a:lvl2pPr>
            <a:lvl3pPr marL="1143000" indent="-228600" algn="l" defTabSz="914400" rtl="0" eaLnBrk="1" latinLnBrk="0" hangingPunct="1">
              <a:lnSpc>
                <a:spcPct val="120000"/>
              </a:lnSpc>
              <a:spcBef>
                <a:spcPts val="0"/>
              </a:spcBef>
              <a:buFont typeface="Arial" panose="020B0604020202020204" pitchFamily="34" charset="0"/>
              <a:buChar char="•"/>
              <a:defRPr kumimoji="1" sz="2000" kern="1200">
                <a:solidFill>
                  <a:schemeClr val="tx1"/>
                </a:solidFill>
                <a:latin typeface="ＭＳ ゴシック" panose="020B0609070205080204" pitchFamily="49" charset="-128"/>
                <a:ea typeface="ＭＳ ゴシック" panose="020B0609070205080204" pitchFamily="49" charset="-128"/>
                <a:cs typeface="+mn-cs"/>
              </a:defRPr>
            </a:lvl3pPr>
            <a:lvl4pPr marL="1600200" indent="-228600" algn="l" defTabSz="914400" rtl="0" eaLnBrk="1" latinLnBrk="0" hangingPunct="1">
              <a:lnSpc>
                <a:spcPct val="120000"/>
              </a:lnSpc>
              <a:spcBef>
                <a:spcPts val="0"/>
              </a:spcBef>
              <a:buFont typeface="Arial" panose="020B0604020202020204" pitchFamily="34" charset="0"/>
              <a:buChar char="•"/>
              <a:defRPr kumimoji="1" sz="1800" kern="1200">
                <a:solidFill>
                  <a:schemeClr val="tx1"/>
                </a:solidFill>
                <a:latin typeface="ＭＳ ゴシック" panose="020B0609070205080204" pitchFamily="49" charset="-128"/>
                <a:ea typeface="ＭＳ ゴシック" panose="020B0609070205080204" pitchFamily="49" charset="-128"/>
                <a:cs typeface="+mn-cs"/>
              </a:defRPr>
            </a:lvl4pPr>
            <a:lvl5pPr marL="2057400" indent="-228600" algn="l" defTabSz="914400" rtl="0" eaLnBrk="1" latinLnBrk="0" hangingPunct="1">
              <a:lnSpc>
                <a:spcPct val="120000"/>
              </a:lnSpc>
              <a:spcBef>
                <a:spcPts val="0"/>
              </a:spcBef>
              <a:buFont typeface="Arial" panose="020B0604020202020204" pitchFamily="34" charset="0"/>
              <a:buChar char="•"/>
              <a:defRPr kumimoji="1" sz="1800" kern="1200">
                <a:solidFill>
                  <a:schemeClr val="tx1"/>
                </a:solidFill>
                <a:latin typeface="ＭＳ ゴシック" panose="020B0609070205080204" pitchFamily="49" charset="-128"/>
                <a:ea typeface="ＭＳ ゴシック" panose="020B0609070205080204" pitchFamily="49"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lvl="0" indent="0">
              <a:lnSpc>
                <a:spcPct val="120000"/>
              </a:lnSpc>
              <a:buNone/>
              <a:defRPr/>
            </a:pPr>
            <a:r>
              <a:rPr lang="ja-JP" altLang="en-US" dirty="0" smtClean="0">
                <a:solidFill>
                  <a:srgbClr val="FF2800"/>
                </a:solidFill>
              </a:rPr>
              <a:t>■ 自主</a:t>
            </a:r>
            <a:r>
              <a:rPr lang="ja-JP" altLang="en-US" dirty="0">
                <a:solidFill>
                  <a:srgbClr val="FF2800"/>
                </a:solidFill>
              </a:rPr>
              <a:t>防災組織と小学校の連携</a:t>
            </a:r>
            <a:endParaRPr kumimoji="1" lang="en-US" altLang="ja-JP" sz="2800" b="0" i="0" u="none" strike="noStrike" kern="1200" cap="none" spc="0" normalizeH="0" baseline="0" noProof="0" dirty="0">
              <a:ln>
                <a:noFill/>
              </a:ln>
              <a:solidFill>
                <a:srgbClr val="FF2800"/>
              </a:solidFill>
              <a:effectLst/>
              <a:uLnTx/>
              <a:uFillTx/>
              <a:latin typeface="HGPｺﾞｼｯｸE" panose="020B0900000000000000" pitchFamily="50" charset="-128"/>
              <a:ea typeface="HGPｺﾞｼｯｸE" panose="020B0900000000000000" pitchFamily="50" charset="-128"/>
              <a:cs typeface="+mn-cs"/>
            </a:endParaRPr>
          </a:p>
          <a:p>
            <a:pPr marL="0" lvl="0" indent="0">
              <a:lnSpc>
                <a:spcPct val="120000"/>
              </a:lnSpc>
              <a:buNone/>
              <a:defRPr/>
            </a:pPr>
            <a:r>
              <a:rPr lang="zh-TW" altLang="en-US" sz="2400" dirty="0">
                <a:solidFill>
                  <a:prstClr val="black">
                    <a:lumMod val="75000"/>
                    <a:lumOff val="25000"/>
                  </a:prstClr>
                </a:solidFill>
              </a:rPr>
              <a:t>宇佐町自主防災連絡協議会等：高知県</a:t>
            </a:r>
            <a:endParaRPr kumimoji="1" lang="ja-JP" altLang="en-US" sz="2800" b="0" i="0" u="none" strike="noStrike" kern="1200" cap="none" spc="0" normalizeH="0" baseline="0" noProof="0" dirty="0">
              <a:ln>
                <a:noFill/>
              </a:ln>
              <a:solidFill>
                <a:prstClr val="black">
                  <a:lumMod val="75000"/>
                  <a:lumOff val="25000"/>
                </a:prstClr>
              </a:solidFill>
              <a:effectLst/>
              <a:uLnTx/>
              <a:uFillTx/>
              <a:latin typeface="HGPｺﾞｼｯｸE" panose="020B0900000000000000" pitchFamily="50" charset="-128"/>
              <a:ea typeface="HGPｺﾞｼｯｸE" panose="020B0900000000000000" pitchFamily="50" charset="-128"/>
              <a:cs typeface="+mn-cs"/>
            </a:endParaRPr>
          </a:p>
        </p:txBody>
      </p:sp>
      <p:sp>
        <p:nvSpPr>
          <p:cNvPr id="19" name="正方形/長方形 18">
            <a:extLst>
              <a:ext uri="{FF2B5EF4-FFF2-40B4-BE49-F238E27FC236}">
                <a16:creationId xmlns:a16="http://schemas.microsoft.com/office/drawing/2014/main" id="{7C0B5A08-6C2A-4D13-8893-CD76884BA6DD}"/>
              </a:ext>
            </a:extLst>
          </p:cNvPr>
          <p:cNvSpPr/>
          <p:nvPr/>
        </p:nvSpPr>
        <p:spPr>
          <a:xfrm>
            <a:off x="2017842" y="2256984"/>
            <a:ext cx="8183302" cy="43820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0" name="正方形/長方形 19">
            <a:extLst>
              <a:ext uri="{FF2B5EF4-FFF2-40B4-BE49-F238E27FC236}">
                <a16:creationId xmlns:a16="http://schemas.microsoft.com/office/drawing/2014/main" id="{2086BBD0-C758-43E9-967E-3FA3B81994F2}"/>
              </a:ext>
            </a:extLst>
          </p:cNvPr>
          <p:cNvSpPr/>
          <p:nvPr/>
        </p:nvSpPr>
        <p:spPr>
          <a:xfrm>
            <a:off x="2222337" y="2439074"/>
            <a:ext cx="5175721" cy="19506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t"/>
          <a:lstStyle/>
          <a:p>
            <a:pPr marL="342900" lvl="0" indent="-342900">
              <a:lnSpc>
                <a:spcPct val="130000"/>
              </a:lnSpc>
              <a:spcAft>
                <a:spcPts val="600"/>
              </a:spcAft>
              <a:buFont typeface="HGPｺﾞｼｯｸE" panose="020B0900000000000000" pitchFamily="50" charset="-128"/>
              <a:buChar char="○"/>
              <a:defRPr/>
            </a:pPr>
            <a:r>
              <a:rPr lang="ja-JP" altLang="en-US" dirty="0">
                <a:solidFill>
                  <a:prstClr val="black">
                    <a:lumMod val="75000"/>
                    <a:lumOff val="25000"/>
                  </a:prstClr>
                </a:solidFill>
                <a:latin typeface="HGPｺﾞｼｯｸE" panose="020B0900000000000000" pitchFamily="50" charset="-128"/>
                <a:ea typeface="HGPｺﾞｼｯｸE" panose="020B0900000000000000" pitchFamily="50" charset="-128"/>
              </a:rPr>
              <a:t>小学校と連携し、学校行事の防災キャンプで、避難訓練を実施</a:t>
            </a:r>
          </a:p>
          <a:p>
            <a:pPr marL="342900" lvl="0" indent="-342900">
              <a:lnSpc>
                <a:spcPct val="130000"/>
              </a:lnSpc>
              <a:spcAft>
                <a:spcPts val="600"/>
              </a:spcAft>
              <a:buFont typeface="HGPｺﾞｼｯｸE" panose="020B0900000000000000" pitchFamily="50" charset="-128"/>
              <a:buChar char="○"/>
              <a:defRPr/>
            </a:pPr>
            <a:r>
              <a:rPr lang="ja-JP" altLang="en-US" dirty="0">
                <a:solidFill>
                  <a:prstClr val="black">
                    <a:lumMod val="75000"/>
                    <a:lumOff val="25000"/>
                  </a:prstClr>
                </a:solidFill>
                <a:latin typeface="HGPｺﾞｼｯｸE" panose="020B0900000000000000" pitchFamily="50" charset="-128"/>
                <a:ea typeface="HGPｺﾞｼｯｸE" panose="020B0900000000000000" pitchFamily="50" charset="-128"/>
              </a:rPr>
              <a:t>子育て世代が参加</a:t>
            </a:r>
          </a:p>
          <a:p>
            <a:pPr marL="342900" lvl="0" indent="-342900">
              <a:lnSpc>
                <a:spcPct val="130000"/>
              </a:lnSpc>
              <a:spcAft>
                <a:spcPts val="600"/>
              </a:spcAft>
              <a:buFont typeface="HGPｺﾞｼｯｸE" panose="020B0900000000000000" pitchFamily="50" charset="-128"/>
              <a:buChar char="○"/>
              <a:defRPr/>
            </a:pPr>
            <a:r>
              <a:rPr lang="ja-JP" altLang="en-US" dirty="0">
                <a:solidFill>
                  <a:prstClr val="black">
                    <a:lumMod val="75000"/>
                    <a:lumOff val="25000"/>
                  </a:prstClr>
                </a:solidFill>
                <a:latin typeface="HGPｺﾞｼｯｸE" panose="020B0900000000000000" pitchFamily="50" charset="-128"/>
                <a:ea typeface="HGPｺﾞｼｯｸE" panose="020B0900000000000000" pitchFamily="50" charset="-128"/>
              </a:rPr>
              <a:t>ＰＴＡ役員も参加</a:t>
            </a:r>
          </a:p>
        </p:txBody>
      </p:sp>
      <p:sp>
        <p:nvSpPr>
          <p:cNvPr id="21" name="テキスト ボックス 20">
            <a:extLst>
              <a:ext uri="{FF2B5EF4-FFF2-40B4-BE49-F238E27FC236}">
                <a16:creationId xmlns:a16="http://schemas.microsoft.com/office/drawing/2014/main" id="{6A839077-C588-48ED-847B-2880B510E75C}"/>
              </a:ext>
            </a:extLst>
          </p:cNvPr>
          <p:cNvSpPr txBox="1"/>
          <p:nvPr/>
        </p:nvSpPr>
        <p:spPr>
          <a:xfrm>
            <a:off x="2164586" y="6215254"/>
            <a:ext cx="6095887" cy="268471"/>
          </a:xfrm>
          <a:prstGeom prst="rect">
            <a:avLst/>
          </a:prstGeom>
          <a:noFill/>
        </p:spPr>
        <p:txBody>
          <a:bodyPr wrap="square" rtlCol="0">
            <a:spAutoFit/>
          </a:bodyPr>
          <a:lstStyle/>
          <a:p>
            <a:pPr lvl="0">
              <a:defRPr/>
            </a:pPr>
            <a:r>
              <a:rPr lang="ja-JP" altLang="en-US" sz="1100" dirty="0">
                <a:solidFill>
                  <a:srgbClr val="404040"/>
                </a:solidFill>
                <a:latin typeface="HGPｺﾞｼｯｸE" panose="020B0900000000000000" pitchFamily="50" charset="-128"/>
                <a:ea typeface="HGPｺﾞｼｯｸE" panose="020B0900000000000000" pitchFamily="50" charset="-128"/>
              </a:rPr>
              <a:t>参考：高知県「自主防災活動事例集」</a:t>
            </a:r>
          </a:p>
        </p:txBody>
      </p:sp>
      <p:sp>
        <p:nvSpPr>
          <p:cNvPr id="22" name="テキスト ボックス 21">
            <a:extLst>
              <a:ext uri="{FF2B5EF4-FFF2-40B4-BE49-F238E27FC236}">
                <a16:creationId xmlns:a16="http://schemas.microsoft.com/office/drawing/2014/main" id="{9152B334-6F7F-4D55-873E-6328075AC1B4}"/>
              </a:ext>
            </a:extLst>
          </p:cNvPr>
          <p:cNvSpPr txBox="1"/>
          <p:nvPr/>
        </p:nvSpPr>
        <p:spPr>
          <a:xfrm>
            <a:off x="2037231" y="1457962"/>
            <a:ext cx="949809" cy="24622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sz="1000" spc="300" dirty="0" smtClean="0">
                <a:solidFill>
                  <a:prstClr val="black">
                    <a:lumMod val="75000"/>
                    <a:lumOff val="25000"/>
                  </a:prstClr>
                </a:solidFill>
                <a:latin typeface="HGPｺﾞｼｯｸE" panose="020B0900000000000000" pitchFamily="50" charset="-128"/>
                <a:ea typeface="HGPｺﾞｼｯｸE" panose="020B0900000000000000" pitchFamily="50" charset="-128"/>
              </a:rPr>
              <a:t>うさちょう</a:t>
            </a:r>
            <a:endParaRPr lang="en-US" altLang="ja-JP" sz="1000" spc="300" dirty="0" smtClean="0">
              <a:solidFill>
                <a:prstClr val="black">
                  <a:lumMod val="75000"/>
                  <a:lumOff val="25000"/>
                </a:prstClr>
              </a:solidFill>
              <a:latin typeface="HGPｺﾞｼｯｸE" panose="020B0900000000000000" pitchFamily="50" charset="-128"/>
              <a:ea typeface="HGPｺﾞｼｯｸE" panose="020B0900000000000000" pitchFamily="50" charset="-128"/>
            </a:endParaRPr>
          </a:p>
        </p:txBody>
      </p:sp>
      <p:pic>
        <p:nvPicPr>
          <p:cNvPr id="9" name="図 8">
            <a:extLst>
              <a:ext uri="{FF2B5EF4-FFF2-40B4-BE49-F238E27FC236}">
                <a16:creationId xmlns:a16="http://schemas.microsoft.com/office/drawing/2014/main" id="{E42EBC06-6803-4095-875D-21A28895A410}"/>
              </a:ext>
            </a:extLst>
          </p:cNvPr>
          <p:cNvPicPr>
            <a:picLocks noChangeAspect="1"/>
          </p:cNvPicPr>
          <p:nvPr/>
        </p:nvPicPr>
        <p:blipFill>
          <a:blip r:embed="rId3"/>
          <a:stretch>
            <a:fillRect/>
          </a:stretch>
        </p:blipFill>
        <p:spPr>
          <a:xfrm>
            <a:off x="7416239" y="2584597"/>
            <a:ext cx="2475390" cy="1862219"/>
          </a:xfrm>
          <a:prstGeom prst="rect">
            <a:avLst/>
          </a:prstGeom>
        </p:spPr>
      </p:pic>
      <p:pic>
        <p:nvPicPr>
          <p:cNvPr id="10" name="図 9">
            <a:extLst>
              <a:ext uri="{FF2B5EF4-FFF2-40B4-BE49-F238E27FC236}">
                <a16:creationId xmlns:a16="http://schemas.microsoft.com/office/drawing/2014/main" id="{D13BB18D-CA6D-4170-8182-F6E1A21A7262}"/>
              </a:ext>
            </a:extLst>
          </p:cNvPr>
          <p:cNvPicPr>
            <a:picLocks noChangeAspect="1"/>
          </p:cNvPicPr>
          <p:nvPr/>
        </p:nvPicPr>
        <p:blipFill>
          <a:blip r:embed="rId4"/>
          <a:stretch>
            <a:fillRect/>
          </a:stretch>
        </p:blipFill>
        <p:spPr>
          <a:xfrm>
            <a:off x="7398058" y="4594266"/>
            <a:ext cx="2493573" cy="1853019"/>
          </a:xfrm>
          <a:prstGeom prst="rect">
            <a:avLst/>
          </a:prstGeom>
        </p:spPr>
      </p:pic>
      <p:sp>
        <p:nvSpPr>
          <p:cNvPr id="11" name="スライド番号プレースホルダー 3">
            <a:extLst>
              <a:ext uri="{FF2B5EF4-FFF2-40B4-BE49-F238E27FC236}">
                <a16:creationId xmlns:a16="http://schemas.microsoft.com/office/drawing/2014/main" id="{97E8019D-5A5E-43AA-B3BB-6CD89776671C}"/>
              </a:ext>
            </a:extLst>
          </p:cNvPr>
          <p:cNvSpPr txBox="1">
            <a:spLocks/>
          </p:cNvSpPr>
          <p:nvPr/>
        </p:nvSpPr>
        <p:spPr>
          <a:xfrm>
            <a:off x="927354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dirty="0" smtClean="0"/>
              <a:t>38</a:t>
            </a:r>
            <a:endParaRPr kumimoji="1" lang="ja-JP" altLang="en-US" dirty="0"/>
          </a:p>
        </p:txBody>
      </p:sp>
    </p:spTree>
    <p:extLst>
      <p:ext uri="{BB962C8B-B14F-4D97-AF65-F5344CB8AC3E}">
        <p14:creationId xmlns:p14="http://schemas.microsoft.com/office/powerpoint/2010/main" val="428648673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タイトル 1">
            <a:extLst>
              <a:ext uri="{FF2B5EF4-FFF2-40B4-BE49-F238E27FC236}">
                <a16:creationId xmlns:a16="http://schemas.microsoft.com/office/drawing/2014/main" id="{465808B6-26C7-45D9-BA0B-9AB91975D867}"/>
              </a:ext>
            </a:extLst>
          </p:cNvPr>
          <p:cNvSpPr txBox="1">
            <a:spLocks/>
          </p:cNvSpPr>
          <p:nvPr/>
        </p:nvSpPr>
        <p:spPr>
          <a:xfrm>
            <a:off x="0" y="0"/>
            <a:ext cx="12192000" cy="720000"/>
          </a:xfrm>
          <a:prstGeom prst="rect">
            <a:avLst/>
          </a:prstGeom>
          <a:solidFill>
            <a:srgbClr val="35A16B"/>
          </a:solidFill>
        </p:spPr>
        <p:txBody>
          <a:bodyPr vert="horz" lIns="216000" tIns="0" rIns="216000" bIns="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dirty="0" smtClean="0">
                <a:solidFill>
                  <a:srgbClr val="FFFF00"/>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［事例紹介］</a:t>
            </a:r>
            <a:r>
              <a:rPr lang="ja-JP" altLang="en-US" sz="2400" dirty="0" smtClean="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　</a:t>
            </a:r>
            <a:r>
              <a:rPr lang="ja-JP" altLang="en-US" sz="2800" dirty="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自主防災組織と他団体との</a:t>
            </a:r>
            <a:r>
              <a:rPr lang="ja-JP" altLang="en-US" sz="2800" dirty="0" smtClean="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連携 （</a:t>
            </a:r>
            <a:r>
              <a:rPr lang="ja-JP" altLang="en-US" sz="2800" dirty="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平時からの協力）</a:t>
            </a:r>
          </a:p>
        </p:txBody>
      </p:sp>
      <p:sp>
        <p:nvSpPr>
          <p:cNvPr id="18" name="コンテンツ プレースホルダー 4">
            <a:extLst>
              <a:ext uri="{FF2B5EF4-FFF2-40B4-BE49-F238E27FC236}">
                <a16:creationId xmlns:a16="http://schemas.microsoft.com/office/drawing/2014/main" id="{8E7FF5DE-A0C5-4CCD-A23D-31379DF5205C}"/>
              </a:ext>
            </a:extLst>
          </p:cNvPr>
          <p:cNvSpPr txBox="1">
            <a:spLocks/>
          </p:cNvSpPr>
          <p:nvPr/>
        </p:nvSpPr>
        <p:spPr>
          <a:xfrm>
            <a:off x="1770927" y="840978"/>
            <a:ext cx="8646287" cy="5928123"/>
          </a:xfrm>
          <a:prstGeom prst="rect">
            <a:avLst/>
          </a:prstGeom>
          <a:solidFill>
            <a:schemeClr val="accent3">
              <a:lumMod val="20000"/>
              <a:lumOff val="80000"/>
            </a:schemeClr>
          </a:solidFill>
        </p:spPr>
        <p:txBody>
          <a:bodyPr vert="horz" lIns="252000" tIns="14400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l"/>
              <a:defRPr kumimoji="1" sz="2800" kern="1200">
                <a:solidFill>
                  <a:schemeClr val="tx1"/>
                </a:solidFill>
                <a:latin typeface="HGPｺﾞｼｯｸE" panose="020B0900000000000000" pitchFamily="50" charset="-128"/>
                <a:ea typeface="HGPｺﾞｼｯｸE" panose="020B0900000000000000" pitchFamily="50" charset="-128"/>
                <a:cs typeface="+mn-cs"/>
              </a:defRPr>
            </a:lvl1pPr>
            <a:lvl2pPr marL="685800" indent="-228600" algn="l" defTabSz="914400" rtl="0" eaLnBrk="1" latinLnBrk="0" hangingPunct="1">
              <a:lnSpc>
                <a:spcPct val="120000"/>
              </a:lnSpc>
              <a:spcBef>
                <a:spcPts val="0"/>
              </a:spcBef>
              <a:buFont typeface="Arial" panose="020B0604020202020204" pitchFamily="34" charset="0"/>
              <a:buChar char="•"/>
              <a:defRPr kumimoji="1" sz="2400" kern="1200">
                <a:solidFill>
                  <a:schemeClr val="tx1"/>
                </a:solidFill>
                <a:latin typeface="ＭＳ ゴシック" panose="020B0609070205080204" pitchFamily="49" charset="-128"/>
                <a:ea typeface="ＭＳ ゴシック" panose="020B0609070205080204" pitchFamily="49" charset="-128"/>
                <a:cs typeface="+mn-cs"/>
              </a:defRPr>
            </a:lvl2pPr>
            <a:lvl3pPr marL="1143000" indent="-228600" algn="l" defTabSz="914400" rtl="0" eaLnBrk="1" latinLnBrk="0" hangingPunct="1">
              <a:lnSpc>
                <a:spcPct val="120000"/>
              </a:lnSpc>
              <a:spcBef>
                <a:spcPts val="0"/>
              </a:spcBef>
              <a:buFont typeface="Arial" panose="020B0604020202020204" pitchFamily="34" charset="0"/>
              <a:buChar char="•"/>
              <a:defRPr kumimoji="1" sz="2000" kern="1200">
                <a:solidFill>
                  <a:schemeClr val="tx1"/>
                </a:solidFill>
                <a:latin typeface="ＭＳ ゴシック" panose="020B0609070205080204" pitchFamily="49" charset="-128"/>
                <a:ea typeface="ＭＳ ゴシック" panose="020B0609070205080204" pitchFamily="49" charset="-128"/>
                <a:cs typeface="+mn-cs"/>
              </a:defRPr>
            </a:lvl3pPr>
            <a:lvl4pPr marL="1600200" indent="-228600" algn="l" defTabSz="914400" rtl="0" eaLnBrk="1" latinLnBrk="0" hangingPunct="1">
              <a:lnSpc>
                <a:spcPct val="120000"/>
              </a:lnSpc>
              <a:spcBef>
                <a:spcPts val="0"/>
              </a:spcBef>
              <a:buFont typeface="Arial" panose="020B0604020202020204" pitchFamily="34" charset="0"/>
              <a:buChar char="•"/>
              <a:defRPr kumimoji="1" sz="1800" kern="1200">
                <a:solidFill>
                  <a:schemeClr val="tx1"/>
                </a:solidFill>
                <a:latin typeface="ＭＳ ゴシック" panose="020B0609070205080204" pitchFamily="49" charset="-128"/>
                <a:ea typeface="ＭＳ ゴシック" panose="020B0609070205080204" pitchFamily="49" charset="-128"/>
                <a:cs typeface="+mn-cs"/>
              </a:defRPr>
            </a:lvl4pPr>
            <a:lvl5pPr marL="2057400" indent="-228600" algn="l" defTabSz="914400" rtl="0" eaLnBrk="1" latinLnBrk="0" hangingPunct="1">
              <a:lnSpc>
                <a:spcPct val="120000"/>
              </a:lnSpc>
              <a:spcBef>
                <a:spcPts val="0"/>
              </a:spcBef>
              <a:buFont typeface="Arial" panose="020B0604020202020204" pitchFamily="34" charset="0"/>
              <a:buChar char="•"/>
              <a:defRPr kumimoji="1" sz="1800" kern="1200">
                <a:solidFill>
                  <a:schemeClr val="tx1"/>
                </a:solidFill>
                <a:latin typeface="ＭＳ ゴシック" panose="020B0609070205080204" pitchFamily="49" charset="-128"/>
                <a:ea typeface="ＭＳ ゴシック" panose="020B0609070205080204" pitchFamily="49"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lvl="0" indent="0">
              <a:lnSpc>
                <a:spcPct val="120000"/>
              </a:lnSpc>
              <a:buNone/>
              <a:defRPr/>
            </a:pPr>
            <a:r>
              <a:rPr lang="ja-JP" altLang="en-US" spc="-150" dirty="0" smtClean="0">
                <a:solidFill>
                  <a:srgbClr val="FF2800"/>
                </a:solidFill>
              </a:rPr>
              <a:t>■ 自主</a:t>
            </a:r>
            <a:r>
              <a:rPr lang="ja-JP" altLang="en-US" spc="-150" dirty="0">
                <a:solidFill>
                  <a:srgbClr val="FF2800"/>
                </a:solidFill>
              </a:rPr>
              <a:t>防災組織、消防団、地元企業と共同で防災</a:t>
            </a:r>
            <a:r>
              <a:rPr lang="ja-JP" altLang="en-US" spc="-150" dirty="0" smtClean="0">
                <a:solidFill>
                  <a:srgbClr val="FF2800"/>
                </a:solidFill>
              </a:rPr>
              <a:t>訓練</a:t>
            </a:r>
            <a:endParaRPr lang="en-US" altLang="ja-JP" spc="-150" dirty="0" smtClean="0">
              <a:solidFill>
                <a:srgbClr val="FF2800"/>
              </a:solidFill>
            </a:endParaRPr>
          </a:p>
          <a:p>
            <a:pPr marL="0" lvl="0" indent="0">
              <a:lnSpc>
                <a:spcPct val="120000"/>
              </a:lnSpc>
              <a:buNone/>
              <a:defRPr/>
            </a:pPr>
            <a:r>
              <a:rPr lang="zh-TW" altLang="en-US" sz="2400" dirty="0">
                <a:solidFill>
                  <a:prstClr val="black">
                    <a:lumMod val="75000"/>
                    <a:lumOff val="25000"/>
                  </a:prstClr>
                </a:solidFill>
              </a:rPr>
              <a:t>柳島自主防災会：静岡県　富士市</a:t>
            </a:r>
            <a:endParaRPr kumimoji="1" lang="ja-JP" altLang="en-US" sz="2800" b="0" i="0" u="none" strike="noStrike" kern="1200" cap="none" spc="0" normalizeH="0" baseline="0" noProof="0" dirty="0">
              <a:ln>
                <a:noFill/>
              </a:ln>
              <a:solidFill>
                <a:prstClr val="black">
                  <a:lumMod val="75000"/>
                  <a:lumOff val="25000"/>
                </a:prstClr>
              </a:solidFill>
              <a:effectLst/>
              <a:uLnTx/>
              <a:uFillTx/>
              <a:latin typeface="HGPｺﾞｼｯｸE" panose="020B0900000000000000" pitchFamily="50" charset="-128"/>
              <a:ea typeface="HGPｺﾞｼｯｸE" panose="020B0900000000000000" pitchFamily="50" charset="-128"/>
              <a:cs typeface="+mn-cs"/>
            </a:endParaRPr>
          </a:p>
        </p:txBody>
      </p:sp>
      <p:sp>
        <p:nvSpPr>
          <p:cNvPr id="19" name="正方形/長方形 18">
            <a:extLst>
              <a:ext uri="{FF2B5EF4-FFF2-40B4-BE49-F238E27FC236}">
                <a16:creationId xmlns:a16="http://schemas.microsoft.com/office/drawing/2014/main" id="{7C0B5A08-6C2A-4D13-8893-CD76884BA6DD}"/>
              </a:ext>
            </a:extLst>
          </p:cNvPr>
          <p:cNvSpPr/>
          <p:nvPr/>
        </p:nvSpPr>
        <p:spPr>
          <a:xfrm>
            <a:off x="2017842" y="2256984"/>
            <a:ext cx="8183302" cy="43820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0" name="正方形/長方形 19">
            <a:extLst>
              <a:ext uri="{FF2B5EF4-FFF2-40B4-BE49-F238E27FC236}">
                <a16:creationId xmlns:a16="http://schemas.microsoft.com/office/drawing/2014/main" id="{2086BBD0-C758-43E9-967E-3FA3B81994F2}"/>
              </a:ext>
            </a:extLst>
          </p:cNvPr>
          <p:cNvSpPr/>
          <p:nvPr/>
        </p:nvSpPr>
        <p:spPr>
          <a:xfrm>
            <a:off x="2222337" y="2439074"/>
            <a:ext cx="4071782" cy="19506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t"/>
          <a:lstStyle/>
          <a:p>
            <a:pPr marL="342900" lvl="0" indent="-342900">
              <a:lnSpc>
                <a:spcPct val="130000"/>
              </a:lnSpc>
              <a:spcAft>
                <a:spcPts val="600"/>
              </a:spcAft>
              <a:buFont typeface="HGPｺﾞｼｯｸE" panose="020B0900000000000000" pitchFamily="50" charset="-128"/>
              <a:buChar char="○"/>
              <a:defRPr/>
            </a:pPr>
            <a:r>
              <a:rPr lang="ja-JP" altLang="en-US" dirty="0">
                <a:solidFill>
                  <a:prstClr val="black">
                    <a:lumMod val="75000"/>
                    <a:lumOff val="25000"/>
                  </a:prstClr>
                </a:solidFill>
                <a:latin typeface="HGPｺﾞｼｯｸE" panose="020B0900000000000000" pitchFamily="50" charset="-128"/>
                <a:ea typeface="HGPｺﾞｼｯｸE" panose="020B0900000000000000" pitchFamily="50" charset="-128"/>
              </a:rPr>
              <a:t>消防団・地元企業と協同で防災訓練を実施</a:t>
            </a:r>
          </a:p>
          <a:p>
            <a:pPr marL="342900" lvl="0" indent="-342900">
              <a:lnSpc>
                <a:spcPct val="130000"/>
              </a:lnSpc>
              <a:spcAft>
                <a:spcPts val="600"/>
              </a:spcAft>
              <a:buFont typeface="HGPｺﾞｼｯｸE" panose="020B0900000000000000" pitchFamily="50" charset="-128"/>
              <a:buChar char="○"/>
              <a:defRPr/>
            </a:pPr>
            <a:r>
              <a:rPr lang="ja-JP" altLang="en-US" dirty="0">
                <a:solidFill>
                  <a:prstClr val="black">
                    <a:lumMod val="75000"/>
                    <a:lumOff val="25000"/>
                  </a:prstClr>
                </a:solidFill>
                <a:latin typeface="HGPｺﾞｼｯｸE" panose="020B0900000000000000" pitchFamily="50" charset="-128"/>
                <a:ea typeface="HGPｺﾞｼｯｸE" panose="020B0900000000000000" pitchFamily="50" charset="-128"/>
              </a:rPr>
              <a:t>地元の信用金庫の非常発電を災害時</a:t>
            </a:r>
            <a:r>
              <a:rPr lang="ja-JP" altLang="en-US" dirty="0" smtClean="0">
                <a:solidFill>
                  <a:prstClr val="black">
                    <a:lumMod val="75000"/>
                    <a:lumOff val="25000"/>
                  </a:prstClr>
                </a:solidFill>
                <a:latin typeface="HGPｺﾞｼｯｸE" panose="020B0900000000000000" pitchFamily="50" charset="-128"/>
                <a:ea typeface="HGPｺﾞｼｯｸE" panose="020B0900000000000000" pitchFamily="50" charset="-128"/>
              </a:rPr>
              <a:t>に活用</a:t>
            </a:r>
            <a:r>
              <a:rPr lang="ja-JP" altLang="en-US" dirty="0">
                <a:solidFill>
                  <a:prstClr val="black">
                    <a:lumMod val="75000"/>
                    <a:lumOff val="25000"/>
                  </a:prstClr>
                </a:solidFill>
                <a:latin typeface="HGPｺﾞｼｯｸE" panose="020B0900000000000000" pitchFamily="50" charset="-128"/>
                <a:ea typeface="HGPｺﾞｼｯｸE" panose="020B0900000000000000" pitchFamily="50" charset="-128"/>
              </a:rPr>
              <a:t>する訓練等を実施</a:t>
            </a:r>
          </a:p>
        </p:txBody>
      </p:sp>
      <p:sp>
        <p:nvSpPr>
          <p:cNvPr id="21" name="テキスト ボックス 20">
            <a:extLst>
              <a:ext uri="{FF2B5EF4-FFF2-40B4-BE49-F238E27FC236}">
                <a16:creationId xmlns:a16="http://schemas.microsoft.com/office/drawing/2014/main" id="{6A839077-C588-48ED-847B-2880B510E75C}"/>
              </a:ext>
            </a:extLst>
          </p:cNvPr>
          <p:cNvSpPr txBox="1"/>
          <p:nvPr/>
        </p:nvSpPr>
        <p:spPr>
          <a:xfrm>
            <a:off x="2164586" y="6215254"/>
            <a:ext cx="6095887" cy="268471"/>
          </a:xfrm>
          <a:prstGeom prst="rect">
            <a:avLst/>
          </a:prstGeom>
          <a:noFill/>
        </p:spPr>
        <p:txBody>
          <a:bodyPr wrap="square" rtlCol="0">
            <a:spAutoFit/>
          </a:bodyPr>
          <a:lstStyle/>
          <a:p>
            <a:pPr lvl="0">
              <a:defRPr/>
            </a:pPr>
            <a:r>
              <a:rPr lang="ja-JP" altLang="en-US" sz="1100" dirty="0">
                <a:solidFill>
                  <a:srgbClr val="404040"/>
                </a:solidFill>
                <a:latin typeface="HGPｺﾞｼｯｸE" panose="020B0900000000000000" pitchFamily="50" charset="-128"/>
                <a:ea typeface="HGPｺﾞｼｯｸE" panose="020B0900000000000000" pitchFamily="50" charset="-128"/>
              </a:rPr>
              <a:t>参考：消防庁「自主防災組織の手引き」</a:t>
            </a:r>
          </a:p>
        </p:txBody>
      </p:sp>
      <p:sp>
        <p:nvSpPr>
          <p:cNvPr id="22" name="テキスト ボックス 21">
            <a:extLst>
              <a:ext uri="{FF2B5EF4-FFF2-40B4-BE49-F238E27FC236}">
                <a16:creationId xmlns:a16="http://schemas.microsoft.com/office/drawing/2014/main" id="{9152B334-6F7F-4D55-873E-6328075AC1B4}"/>
              </a:ext>
            </a:extLst>
          </p:cNvPr>
          <p:cNvSpPr txBox="1"/>
          <p:nvPr/>
        </p:nvSpPr>
        <p:spPr>
          <a:xfrm>
            <a:off x="1770928" y="1457962"/>
            <a:ext cx="1086572" cy="24622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sz="1000" dirty="0" smtClean="0">
                <a:solidFill>
                  <a:prstClr val="black">
                    <a:lumMod val="75000"/>
                    <a:lumOff val="25000"/>
                  </a:prstClr>
                </a:solidFill>
                <a:latin typeface="HGPｺﾞｼｯｸE" panose="020B0900000000000000" pitchFamily="50" charset="-128"/>
                <a:ea typeface="HGPｺﾞｼｯｸE" panose="020B0900000000000000" pitchFamily="50" charset="-128"/>
              </a:rPr>
              <a:t>やなぎしま</a:t>
            </a:r>
            <a:endParaRPr lang="en-US" altLang="ja-JP" sz="1000" dirty="0" smtClean="0">
              <a:solidFill>
                <a:prstClr val="black">
                  <a:lumMod val="75000"/>
                  <a:lumOff val="25000"/>
                </a:prstClr>
              </a:solidFill>
              <a:latin typeface="HGPｺﾞｼｯｸE" panose="020B0900000000000000" pitchFamily="50" charset="-128"/>
              <a:ea typeface="HGPｺﾞｼｯｸE" panose="020B0900000000000000" pitchFamily="50" charset="-128"/>
            </a:endParaRPr>
          </a:p>
        </p:txBody>
      </p:sp>
      <p:pic>
        <p:nvPicPr>
          <p:cNvPr id="14" name="図 13" descr="屋外, 人, 民衆, グループ が含まれている画像&#10;&#10;自動的に生成された説明">
            <a:extLst>
              <a:ext uri="{FF2B5EF4-FFF2-40B4-BE49-F238E27FC236}">
                <a16:creationId xmlns:a16="http://schemas.microsoft.com/office/drawing/2014/main" id="{79301D90-92E9-46BC-8FAA-AAD796E2BEB2}"/>
              </a:ext>
            </a:extLst>
          </p:cNvPr>
          <p:cNvPicPr>
            <a:picLocks noChangeAspect="1"/>
          </p:cNvPicPr>
          <p:nvPr/>
        </p:nvPicPr>
        <p:blipFill rotWithShape="1">
          <a:blip r:embed="rId3">
            <a:extLst>
              <a:ext uri="{28A0092B-C50C-407E-A947-70E740481C1C}">
                <a14:useLocalDpi xmlns:a14="http://schemas.microsoft.com/office/drawing/2010/main" val="0"/>
              </a:ext>
            </a:extLst>
          </a:blip>
          <a:srcRect l="8120" t="11569" b="9527"/>
          <a:stretch/>
        </p:blipFill>
        <p:spPr>
          <a:xfrm>
            <a:off x="6585995" y="2576134"/>
            <a:ext cx="3302500" cy="2102136"/>
          </a:xfrm>
          <a:prstGeom prst="rect">
            <a:avLst/>
          </a:prstGeom>
        </p:spPr>
      </p:pic>
      <p:sp>
        <p:nvSpPr>
          <p:cNvPr id="10" name="スライド番号プレースホルダー 3">
            <a:extLst>
              <a:ext uri="{FF2B5EF4-FFF2-40B4-BE49-F238E27FC236}">
                <a16:creationId xmlns:a16="http://schemas.microsoft.com/office/drawing/2014/main" id="{97E8019D-5A5E-43AA-B3BB-6CD89776671C}"/>
              </a:ext>
            </a:extLst>
          </p:cNvPr>
          <p:cNvSpPr txBox="1">
            <a:spLocks/>
          </p:cNvSpPr>
          <p:nvPr/>
        </p:nvSpPr>
        <p:spPr>
          <a:xfrm>
            <a:off x="927354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dirty="0" smtClean="0"/>
              <a:t>39</a:t>
            </a:r>
            <a:endParaRPr kumimoji="1" lang="ja-JP" altLang="en-US" dirty="0"/>
          </a:p>
        </p:txBody>
      </p:sp>
    </p:spTree>
    <p:extLst>
      <p:ext uri="{BB962C8B-B14F-4D97-AF65-F5344CB8AC3E}">
        <p14:creationId xmlns:p14="http://schemas.microsoft.com/office/powerpoint/2010/main" val="188202202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タイトル 1">
            <a:extLst>
              <a:ext uri="{FF2B5EF4-FFF2-40B4-BE49-F238E27FC236}">
                <a16:creationId xmlns:a16="http://schemas.microsoft.com/office/drawing/2014/main" id="{465808B6-26C7-45D9-BA0B-9AB91975D867}"/>
              </a:ext>
            </a:extLst>
          </p:cNvPr>
          <p:cNvSpPr txBox="1">
            <a:spLocks/>
          </p:cNvSpPr>
          <p:nvPr/>
        </p:nvSpPr>
        <p:spPr>
          <a:xfrm>
            <a:off x="0" y="0"/>
            <a:ext cx="12192000" cy="720000"/>
          </a:xfrm>
          <a:prstGeom prst="rect">
            <a:avLst/>
          </a:prstGeom>
          <a:solidFill>
            <a:srgbClr val="35A16B"/>
          </a:solidFill>
        </p:spPr>
        <p:txBody>
          <a:bodyPr vert="horz" lIns="216000" tIns="0" rIns="216000" bIns="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dirty="0" smtClean="0">
                <a:solidFill>
                  <a:srgbClr val="FFFF00"/>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［事例紹介］</a:t>
            </a:r>
            <a:r>
              <a:rPr lang="ja-JP" altLang="en-US" sz="2400" dirty="0" smtClean="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　</a:t>
            </a:r>
            <a:r>
              <a:rPr lang="ja-JP" altLang="en-US" sz="2800" dirty="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自主防災組織と他団体との連携（災害時の協力）</a:t>
            </a:r>
          </a:p>
        </p:txBody>
      </p:sp>
      <p:sp>
        <p:nvSpPr>
          <p:cNvPr id="19" name="コンテンツ プレースホルダー 4">
            <a:extLst>
              <a:ext uri="{FF2B5EF4-FFF2-40B4-BE49-F238E27FC236}">
                <a16:creationId xmlns:a16="http://schemas.microsoft.com/office/drawing/2014/main" id="{8E7FF5DE-A0C5-4CCD-A23D-31379DF5205C}"/>
              </a:ext>
            </a:extLst>
          </p:cNvPr>
          <p:cNvSpPr txBox="1">
            <a:spLocks/>
          </p:cNvSpPr>
          <p:nvPr/>
        </p:nvSpPr>
        <p:spPr>
          <a:xfrm>
            <a:off x="1770927" y="840978"/>
            <a:ext cx="8646287" cy="5928123"/>
          </a:xfrm>
          <a:prstGeom prst="rect">
            <a:avLst/>
          </a:prstGeom>
          <a:solidFill>
            <a:schemeClr val="accent3">
              <a:lumMod val="20000"/>
              <a:lumOff val="80000"/>
            </a:schemeClr>
          </a:solidFill>
        </p:spPr>
        <p:txBody>
          <a:bodyPr vert="horz" lIns="252000" tIns="14400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l"/>
              <a:defRPr kumimoji="1" sz="2800" kern="1200">
                <a:solidFill>
                  <a:schemeClr val="tx1"/>
                </a:solidFill>
                <a:latin typeface="HGPｺﾞｼｯｸE" panose="020B0900000000000000" pitchFamily="50" charset="-128"/>
                <a:ea typeface="HGPｺﾞｼｯｸE" panose="020B0900000000000000" pitchFamily="50" charset="-128"/>
                <a:cs typeface="+mn-cs"/>
              </a:defRPr>
            </a:lvl1pPr>
            <a:lvl2pPr marL="685800" indent="-228600" algn="l" defTabSz="914400" rtl="0" eaLnBrk="1" latinLnBrk="0" hangingPunct="1">
              <a:lnSpc>
                <a:spcPct val="120000"/>
              </a:lnSpc>
              <a:spcBef>
                <a:spcPts val="0"/>
              </a:spcBef>
              <a:buFont typeface="Arial" panose="020B0604020202020204" pitchFamily="34" charset="0"/>
              <a:buChar char="•"/>
              <a:defRPr kumimoji="1" sz="2400" kern="1200">
                <a:solidFill>
                  <a:schemeClr val="tx1"/>
                </a:solidFill>
                <a:latin typeface="ＭＳ ゴシック" panose="020B0609070205080204" pitchFamily="49" charset="-128"/>
                <a:ea typeface="ＭＳ ゴシック" panose="020B0609070205080204" pitchFamily="49" charset="-128"/>
                <a:cs typeface="+mn-cs"/>
              </a:defRPr>
            </a:lvl2pPr>
            <a:lvl3pPr marL="1143000" indent="-228600" algn="l" defTabSz="914400" rtl="0" eaLnBrk="1" latinLnBrk="0" hangingPunct="1">
              <a:lnSpc>
                <a:spcPct val="120000"/>
              </a:lnSpc>
              <a:spcBef>
                <a:spcPts val="0"/>
              </a:spcBef>
              <a:buFont typeface="Arial" panose="020B0604020202020204" pitchFamily="34" charset="0"/>
              <a:buChar char="•"/>
              <a:defRPr kumimoji="1" sz="2000" kern="1200">
                <a:solidFill>
                  <a:schemeClr val="tx1"/>
                </a:solidFill>
                <a:latin typeface="ＭＳ ゴシック" panose="020B0609070205080204" pitchFamily="49" charset="-128"/>
                <a:ea typeface="ＭＳ ゴシック" panose="020B0609070205080204" pitchFamily="49" charset="-128"/>
                <a:cs typeface="+mn-cs"/>
              </a:defRPr>
            </a:lvl3pPr>
            <a:lvl4pPr marL="1600200" indent="-228600" algn="l" defTabSz="914400" rtl="0" eaLnBrk="1" latinLnBrk="0" hangingPunct="1">
              <a:lnSpc>
                <a:spcPct val="120000"/>
              </a:lnSpc>
              <a:spcBef>
                <a:spcPts val="0"/>
              </a:spcBef>
              <a:buFont typeface="Arial" panose="020B0604020202020204" pitchFamily="34" charset="0"/>
              <a:buChar char="•"/>
              <a:defRPr kumimoji="1" sz="1800" kern="1200">
                <a:solidFill>
                  <a:schemeClr val="tx1"/>
                </a:solidFill>
                <a:latin typeface="ＭＳ ゴシック" panose="020B0609070205080204" pitchFamily="49" charset="-128"/>
                <a:ea typeface="ＭＳ ゴシック" panose="020B0609070205080204" pitchFamily="49" charset="-128"/>
                <a:cs typeface="+mn-cs"/>
              </a:defRPr>
            </a:lvl4pPr>
            <a:lvl5pPr marL="2057400" indent="-228600" algn="l" defTabSz="914400" rtl="0" eaLnBrk="1" latinLnBrk="0" hangingPunct="1">
              <a:lnSpc>
                <a:spcPct val="120000"/>
              </a:lnSpc>
              <a:spcBef>
                <a:spcPts val="0"/>
              </a:spcBef>
              <a:buFont typeface="Arial" panose="020B0604020202020204" pitchFamily="34" charset="0"/>
              <a:buChar char="•"/>
              <a:defRPr kumimoji="1" sz="1800" kern="1200">
                <a:solidFill>
                  <a:schemeClr val="tx1"/>
                </a:solidFill>
                <a:latin typeface="ＭＳ ゴシック" panose="020B0609070205080204" pitchFamily="49" charset="-128"/>
                <a:ea typeface="ＭＳ ゴシック" panose="020B0609070205080204" pitchFamily="49"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lvl="0" indent="0">
              <a:lnSpc>
                <a:spcPct val="120000"/>
              </a:lnSpc>
              <a:buNone/>
              <a:defRPr/>
            </a:pPr>
            <a:r>
              <a:rPr lang="ja-JP" altLang="en-US" dirty="0">
                <a:solidFill>
                  <a:srgbClr val="FF2800"/>
                </a:solidFill>
              </a:rPr>
              <a:t>■災害時相互協力協定の効果</a:t>
            </a:r>
          </a:p>
          <a:p>
            <a:pPr marL="0" lvl="0" indent="0">
              <a:lnSpc>
                <a:spcPct val="120000"/>
              </a:lnSpc>
              <a:buNone/>
              <a:defRPr/>
            </a:pPr>
            <a:r>
              <a:rPr lang="zh-CN" altLang="en-US" sz="2400" dirty="0">
                <a:solidFill>
                  <a:prstClr val="black">
                    <a:lumMod val="75000"/>
                    <a:lumOff val="25000"/>
                  </a:prstClr>
                </a:solidFill>
              </a:rPr>
              <a:t>福住町町内会：宮城県　仙台市</a:t>
            </a:r>
            <a:endParaRPr kumimoji="1" lang="ja-JP" altLang="en-US" sz="2800" b="0" i="0" u="none" strike="noStrike" kern="1200" cap="none" spc="0" normalizeH="0" baseline="0" noProof="0" dirty="0">
              <a:ln>
                <a:noFill/>
              </a:ln>
              <a:solidFill>
                <a:prstClr val="black">
                  <a:lumMod val="75000"/>
                  <a:lumOff val="25000"/>
                </a:prstClr>
              </a:solidFill>
              <a:effectLst/>
              <a:uLnTx/>
              <a:uFillTx/>
              <a:latin typeface="HGPｺﾞｼｯｸE" panose="020B0900000000000000" pitchFamily="50" charset="-128"/>
              <a:ea typeface="HGPｺﾞｼｯｸE" panose="020B0900000000000000" pitchFamily="50" charset="-128"/>
              <a:cs typeface="+mn-cs"/>
            </a:endParaRPr>
          </a:p>
        </p:txBody>
      </p:sp>
      <p:sp>
        <p:nvSpPr>
          <p:cNvPr id="20" name="正方形/長方形 19">
            <a:extLst>
              <a:ext uri="{FF2B5EF4-FFF2-40B4-BE49-F238E27FC236}">
                <a16:creationId xmlns:a16="http://schemas.microsoft.com/office/drawing/2014/main" id="{7C0B5A08-6C2A-4D13-8893-CD76884BA6DD}"/>
              </a:ext>
            </a:extLst>
          </p:cNvPr>
          <p:cNvSpPr/>
          <p:nvPr/>
        </p:nvSpPr>
        <p:spPr>
          <a:xfrm>
            <a:off x="2002420" y="2199190"/>
            <a:ext cx="8183302" cy="43820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1" name="正方形/長方形 20">
            <a:extLst>
              <a:ext uri="{FF2B5EF4-FFF2-40B4-BE49-F238E27FC236}">
                <a16:creationId xmlns:a16="http://schemas.microsoft.com/office/drawing/2014/main" id="{2086BBD0-C758-43E9-967E-3FA3B81994F2}"/>
              </a:ext>
            </a:extLst>
          </p:cNvPr>
          <p:cNvSpPr/>
          <p:nvPr/>
        </p:nvSpPr>
        <p:spPr>
          <a:xfrm>
            <a:off x="2222337" y="2330067"/>
            <a:ext cx="3946969" cy="19506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t"/>
          <a:lstStyle/>
          <a:p>
            <a:pPr marL="342900" lvl="0" indent="-342900">
              <a:lnSpc>
                <a:spcPct val="130000"/>
              </a:lnSpc>
              <a:spcAft>
                <a:spcPts val="600"/>
              </a:spcAft>
              <a:buFont typeface="HGPｺﾞｼｯｸE" panose="020B0900000000000000" pitchFamily="50" charset="-128"/>
              <a:buChar char="○"/>
              <a:defRPr/>
            </a:pPr>
            <a:r>
              <a:rPr lang="ja-JP" altLang="en-US" dirty="0">
                <a:solidFill>
                  <a:prstClr val="black">
                    <a:lumMod val="75000"/>
                    <a:lumOff val="25000"/>
                  </a:prstClr>
                </a:solidFill>
                <a:latin typeface="HGPｺﾞｼｯｸE" panose="020B0900000000000000" pitchFamily="50" charset="-128"/>
                <a:ea typeface="HGPｺﾞｼｯｸE" panose="020B0900000000000000" pitchFamily="50" charset="-128"/>
              </a:rPr>
              <a:t>他県の町内会や民間会社と、「協力協定」を締結</a:t>
            </a:r>
          </a:p>
          <a:p>
            <a:pPr marL="342900" lvl="0" indent="-342900">
              <a:lnSpc>
                <a:spcPct val="130000"/>
              </a:lnSpc>
              <a:spcAft>
                <a:spcPts val="600"/>
              </a:spcAft>
              <a:buFont typeface="HGPｺﾞｼｯｸE" panose="020B0900000000000000" pitchFamily="50" charset="-128"/>
              <a:buChar char="○"/>
              <a:defRPr/>
            </a:pPr>
            <a:r>
              <a:rPr lang="ja-JP" altLang="en-US" dirty="0">
                <a:solidFill>
                  <a:prstClr val="black">
                    <a:lumMod val="75000"/>
                    <a:lumOff val="25000"/>
                  </a:prstClr>
                </a:solidFill>
                <a:latin typeface="HGPｺﾞｼｯｸE" panose="020B0900000000000000" pitchFamily="50" charset="-128"/>
                <a:ea typeface="HGPｺﾞｼｯｸE" panose="020B0900000000000000" pitchFamily="50" charset="-128"/>
              </a:rPr>
              <a:t>内容はたった１項目「災害が起きたらできるだけ支援・協力を行う」</a:t>
            </a:r>
          </a:p>
          <a:p>
            <a:pPr marL="342900" lvl="0" indent="-342900">
              <a:lnSpc>
                <a:spcPct val="130000"/>
              </a:lnSpc>
              <a:spcAft>
                <a:spcPts val="600"/>
              </a:spcAft>
              <a:buFont typeface="HGPｺﾞｼｯｸE" panose="020B0900000000000000" pitchFamily="50" charset="-128"/>
              <a:buChar char="○"/>
              <a:defRPr/>
            </a:pPr>
            <a:r>
              <a:rPr lang="ja-JP" altLang="en-US" dirty="0">
                <a:solidFill>
                  <a:prstClr val="black">
                    <a:lumMod val="75000"/>
                    <a:lumOff val="25000"/>
                  </a:prstClr>
                </a:solidFill>
                <a:latin typeface="HGPｺﾞｼｯｸE" panose="020B0900000000000000" pitchFamily="50" charset="-128"/>
                <a:ea typeface="HGPｺﾞｼｯｸE" panose="020B0900000000000000" pitchFamily="50" charset="-128"/>
              </a:rPr>
              <a:t>東日本大震災の４日後に</a:t>
            </a:r>
            <a:r>
              <a:rPr lang="ja-JP" altLang="en-US" dirty="0" smtClean="0">
                <a:solidFill>
                  <a:prstClr val="black">
                    <a:lumMod val="75000"/>
                    <a:lumOff val="25000"/>
                  </a:prstClr>
                </a:solidFill>
                <a:latin typeface="HGPｺﾞｼｯｸE" panose="020B0900000000000000" pitchFamily="50" charset="-128"/>
                <a:ea typeface="HGPｺﾞｼｯｸE" panose="020B0900000000000000" pitchFamily="50" charset="-128"/>
              </a:rPr>
              <a:t>は協定先</a:t>
            </a:r>
            <a:r>
              <a:rPr lang="ja-JP" altLang="en-US" dirty="0">
                <a:solidFill>
                  <a:prstClr val="black">
                    <a:lumMod val="75000"/>
                    <a:lumOff val="25000"/>
                  </a:prstClr>
                </a:solidFill>
                <a:latin typeface="HGPｺﾞｼｯｸE" panose="020B0900000000000000" pitchFamily="50" charset="-128"/>
                <a:ea typeface="HGPｺﾞｼｯｸE" panose="020B0900000000000000" pitchFamily="50" charset="-128"/>
              </a:rPr>
              <a:t>から食べ物が届けられた。</a:t>
            </a:r>
          </a:p>
        </p:txBody>
      </p:sp>
      <p:sp>
        <p:nvSpPr>
          <p:cNvPr id="22" name="テキスト ボックス 21">
            <a:extLst>
              <a:ext uri="{FF2B5EF4-FFF2-40B4-BE49-F238E27FC236}">
                <a16:creationId xmlns:a16="http://schemas.microsoft.com/office/drawing/2014/main" id="{6A839077-C588-48ED-847B-2880B510E75C}"/>
              </a:ext>
            </a:extLst>
          </p:cNvPr>
          <p:cNvSpPr txBox="1"/>
          <p:nvPr/>
        </p:nvSpPr>
        <p:spPr>
          <a:xfrm>
            <a:off x="2164586" y="6215254"/>
            <a:ext cx="6095887" cy="268471"/>
          </a:xfrm>
          <a:prstGeom prst="rect">
            <a:avLst/>
          </a:prstGeom>
          <a:noFill/>
        </p:spPr>
        <p:txBody>
          <a:bodyPr wrap="square" rtlCol="0">
            <a:spAutoFit/>
          </a:bodyPr>
          <a:lstStyle/>
          <a:p>
            <a:pPr marL="358775" lvl="0" indent="-358775">
              <a:lnSpc>
                <a:spcPct val="120000"/>
              </a:lnSpc>
              <a:defRPr/>
            </a:pPr>
            <a:r>
              <a:rPr lang="ja-JP" altLang="en-US" sz="1100" dirty="0">
                <a:solidFill>
                  <a:srgbClr val="404040"/>
                </a:solidFill>
                <a:latin typeface="HGPｺﾞｼｯｸE" panose="020B0900000000000000" pitchFamily="50" charset="-128"/>
                <a:ea typeface="HGPｺﾞｼｯｸE" panose="020B0900000000000000" pitchFamily="50" charset="-128"/>
              </a:rPr>
              <a:t>参考：消防庁「東日本大震災時における自主防災組織の活動事例集」</a:t>
            </a:r>
          </a:p>
        </p:txBody>
      </p:sp>
      <p:sp>
        <p:nvSpPr>
          <p:cNvPr id="23" name="テキスト ボックス 22">
            <a:extLst>
              <a:ext uri="{FF2B5EF4-FFF2-40B4-BE49-F238E27FC236}">
                <a16:creationId xmlns:a16="http://schemas.microsoft.com/office/drawing/2014/main" id="{9152B334-6F7F-4D55-873E-6328075AC1B4}"/>
              </a:ext>
            </a:extLst>
          </p:cNvPr>
          <p:cNvSpPr txBox="1"/>
          <p:nvPr/>
        </p:nvSpPr>
        <p:spPr>
          <a:xfrm>
            <a:off x="1933840" y="1457962"/>
            <a:ext cx="1137019" cy="24622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sz="1000" spc="300" dirty="0" smtClean="0">
                <a:solidFill>
                  <a:prstClr val="black">
                    <a:lumMod val="75000"/>
                    <a:lumOff val="25000"/>
                  </a:prstClr>
                </a:solidFill>
                <a:latin typeface="HGPｺﾞｼｯｸE" panose="020B0900000000000000" pitchFamily="50" charset="-128"/>
                <a:ea typeface="HGPｺﾞｼｯｸE" panose="020B0900000000000000" pitchFamily="50" charset="-128"/>
              </a:rPr>
              <a:t>ふくずみまち</a:t>
            </a:r>
            <a:endParaRPr lang="en-US" altLang="ja-JP" sz="1000" spc="300" dirty="0" smtClean="0">
              <a:solidFill>
                <a:prstClr val="black">
                  <a:lumMod val="75000"/>
                  <a:lumOff val="25000"/>
                </a:prstClr>
              </a:solidFill>
              <a:latin typeface="HGPｺﾞｼｯｸE" panose="020B0900000000000000" pitchFamily="50" charset="-128"/>
              <a:ea typeface="HGPｺﾞｼｯｸE" panose="020B0900000000000000" pitchFamily="50" charset="-128"/>
            </a:endParaRPr>
          </a:p>
        </p:txBody>
      </p:sp>
      <p:pic>
        <p:nvPicPr>
          <p:cNvPr id="25" name="図 24">
            <a:extLst>
              <a:ext uri="{FF2B5EF4-FFF2-40B4-BE49-F238E27FC236}">
                <a16:creationId xmlns:a16="http://schemas.microsoft.com/office/drawing/2014/main" id="{7146BE72-1BBF-43CE-8976-2774CDC88821}"/>
              </a:ext>
            </a:extLst>
          </p:cNvPr>
          <p:cNvPicPr>
            <a:picLocks noChangeAspect="1"/>
          </p:cNvPicPr>
          <p:nvPr/>
        </p:nvPicPr>
        <p:blipFill>
          <a:blip r:embed="rId3"/>
          <a:stretch>
            <a:fillRect/>
          </a:stretch>
        </p:blipFill>
        <p:spPr>
          <a:xfrm>
            <a:off x="6582038" y="2490694"/>
            <a:ext cx="3190952" cy="2215941"/>
          </a:xfrm>
          <a:prstGeom prst="rect">
            <a:avLst/>
          </a:prstGeom>
        </p:spPr>
      </p:pic>
      <p:sp>
        <p:nvSpPr>
          <p:cNvPr id="10" name="スライド番号プレースホルダー 3">
            <a:extLst>
              <a:ext uri="{FF2B5EF4-FFF2-40B4-BE49-F238E27FC236}">
                <a16:creationId xmlns:a16="http://schemas.microsoft.com/office/drawing/2014/main" id="{97E8019D-5A5E-43AA-B3BB-6CD89776671C}"/>
              </a:ext>
            </a:extLst>
          </p:cNvPr>
          <p:cNvSpPr txBox="1">
            <a:spLocks/>
          </p:cNvSpPr>
          <p:nvPr/>
        </p:nvSpPr>
        <p:spPr>
          <a:xfrm>
            <a:off x="927354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dirty="0" smtClean="0"/>
              <a:t>40</a:t>
            </a:r>
            <a:endParaRPr kumimoji="1" lang="ja-JP" altLang="en-US" dirty="0"/>
          </a:p>
        </p:txBody>
      </p:sp>
    </p:spTree>
    <p:extLst>
      <p:ext uri="{BB962C8B-B14F-4D97-AF65-F5344CB8AC3E}">
        <p14:creationId xmlns:p14="http://schemas.microsoft.com/office/powerpoint/2010/main" val="165752493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タイトル 1">
            <a:extLst>
              <a:ext uri="{FF2B5EF4-FFF2-40B4-BE49-F238E27FC236}">
                <a16:creationId xmlns:a16="http://schemas.microsoft.com/office/drawing/2014/main" id="{465808B6-26C7-45D9-BA0B-9AB91975D867}"/>
              </a:ext>
            </a:extLst>
          </p:cNvPr>
          <p:cNvSpPr txBox="1">
            <a:spLocks/>
          </p:cNvSpPr>
          <p:nvPr/>
        </p:nvSpPr>
        <p:spPr>
          <a:xfrm>
            <a:off x="0" y="0"/>
            <a:ext cx="12192000" cy="720000"/>
          </a:xfrm>
          <a:prstGeom prst="rect">
            <a:avLst/>
          </a:prstGeom>
          <a:solidFill>
            <a:srgbClr val="35A16B"/>
          </a:solidFill>
        </p:spPr>
        <p:txBody>
          <a:bodyPr vert="horz" lIns="216000" tIns="0" rIns="216000" bIns="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dirty="0" smtClean="0">
                <a:solidFill>
                  <a:srgbClr val="FFFF00"/>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［事例紹介］</a:t>
            </a:r>
            <a:r>
              <a:rPr lang="ja-JP" altLang="en-US" sz="2400" dirty="0" smtClean="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　</a:t>
            </a:r>
            <a:r>
              <a:rPr lang="ja-JP" altLang="en-US" sz="2800" dirty="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自主防災組織と他団体との連携（災害時の協力）</a:t>
            </a:r>
          </a:p>
        </p:txBody>
      </p:sp>
      <p:sp>
        <p:nvSpPr>
          <p:cNvPr id="19" name="コンテンツ プレースホルダー 4">
            <a:extLst>
              <a:ext uri="{FF2B5EF4-FFF2-40B4-BE49-F238E27FC236}">
                <a16:creationId xmlns:a16="http://schemas.microsoft.com/office/drawing/2014/main" id="{8E7FF5DE-A0C5-4CCD-A23D-31379DF5205C}"/>
              </a:ext>
            </a:extLst>
          </p:cNvPr>
          <p:cNvSpPr txBox="1">
            <a:spLocks/>
          </p:cNvSpPr>
          <p:nvPr/>
        </p:nvSpPr>
        <p:spPr>
          <a:xfrm>
            <a:off x="1770927" y="840978"/>
            <a:ext cx="8646287" cy="5928123"/>
          </a:xfrm>
          <a:prstGeom prst="rect">
            <a:avLst/>
          </a:prstGeom>
          <a:solidFill>
            <a:schemeClr val="accent3">
              <a:lumMod val="20000"/>
              <a:lumOff val="80000"/>
            </a:schemeClr>
          </a:solidFill>
        </p:spPr>
        <p:txBody>
          <a:bodyPr vert="horz" lIns="252000" tIns="14400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l"/>
              <a:defRPr kumimoji="1" sz="2800" kern="1200">
                <a:solidFill>
                  <a:schemeClr val="tx1"/>
                </a:solidFill>
                <a:latin typeface="HGPｺﾞｼｯｸE" panose="020B0900000000000000" pitchFamily="50" charset="-128"/>
                <a:ea typeface="HGPｺﾞｼｯｸE" panose="020B0900000000000000" pitchFamily="50" charset="-128"/>
                <a:cs typeface="+mn-cs"/>
              </a:defRPr>
            </a:lvl1pPr>
            <a:lvl2pPr marL="685800" indent="-228600" algn="l" defTabSz="914400" rtl="0" eaLnBrk="1" latinLnBrk="0" hangingPunct="1">
              <a:lnSpc>
                <a:spcPct val="120000"/>
              </a:lnSpc>
              <a:spcBef>
                <a:spcPts val="0"/>
              </a:spcBef>
              <a:buFont typeface="Arial" panose="020B0604020202020204" pitchFamily="34" charset="0"/>
              <a:buChar char="•"/>
              <a:defRPr kumimoji="1" sz="2400" kern="1200">
                <a:solidFill>
                  <a:schemeClr val="tx1"/>
                </a:solidFill>
                <a:latin typeface="ＭＳ ゴシック" panose="020B0609070205080204" pitchFamily="49" charset="-128"/>
                <a:ea typeface="ＭＳ ゴシック" panose="020B0609070205080204" pitchFamily="49" charset="-128"/>
                <a:cs typeface="+mn-cs"/>
              </a:defRPr>
            </a:lvl2pPr>
            <a:lvl3pPr marL="1143000" indent="-228600" algn="l" defTabSz="914400" rtl="0" eaLnBrk="1" latinLnBrk="0" hangingPunct="1">
              <a:lnSpc>
                <a:spcPct val="120000"/>
              </a:lnSpc>
              <a:spcBef>
                <a:spcPts val="0"/>
              </a:spcBef>
              <a:buFont typeface="Arial" panose="020B0604020202020204" pitchFamily="34" charset="0"/>
              <a:buChar char="•"/>
              <a:defRPr kumimoji="1" sz="2000" kern="1200">
                <a:solidFill>
                  <a:schemeClr val="tx1"/>
                </a:solidFill>
                <a:latin typeface="ＭＳ ゴシック" panose="020B0609070205080204" pitchFamily="49" charset="-128"/>
                <a:ea typeface="ＭＳ ゴシック" panose="020B0609070205080204" pitchFamily="49" charset="-128"/>
                <a:cs typeface="+mn-cs"/>
              </a:defRPr>
            </a:lvl3pPr>
            <a:lvl4pPr marL="1600200" indent="-228600" algn="l" defTabSz="914400" rtl="0" eaLnBrk="1" latinLnBrk="0" hangingPunct="1">
              <a:lnSpc>
                <a:spcPct val="120000"/>
              </a:lnSpc>
              <a:spcBef>
                <a:spcPts val="0"/>
              </a:spcBef>
              <a:buFont typeface="Arial" panose="020B0604020202020204" pitchFamily="34" charset="0"/>
              <a:buChar char="•"/>
              <a:defRPr kumimoji="1" sz="1800" kern="1200">
                <a:solidFill>
                  <a:schemeClr val="tx1"/>
                </a:solidFill>
                <a:latin typeface="ＭＳ ゴシック" panose="020B0609070205080204" pitchFamily="49" charset="-128"/>
                <a:ea typeface="ＭＳ ゴシック" panose="020B0609070205080204" pitchFamily="49" charset="-128"/>
                <a:cs typeface="+mn-cs"/>
              </a:defRPr>
            </a:lvl4pPr>
            <a:lvl5pPr marL="2057400" indent="-228600" algn="l" defTabSz="914400" rtl="0" eaLnBrk="1" latinLnBrk="0" hangingPunct="1">
              <a:lnSpc>
                <a:spcPct val="120000"/>
              </a:lnSpc>
              <a:spcBef>
                <a:spcPts val="0"/>
              </a:spcBef>
              <a:buFont typeface="Arial" panose="020B0604020202020204" pitchFamily="34" charset="0"/>
              <a:buChar char="•"/>
              <a:defRPr kumimoji="1" sz="1800" kern="1200">
                <a:solidFill>
                  <a:schemeClr val="tx1"/>
                </a:solidFill>
                <a:latin typeface="ＭＳ ゴシック" panose="020B0609070205080204" pitchFamily="49" charset="-128"/>
                <a:ea typeface="ＭＳ ゴシック" panose="020B0609070205080204" pitchFamily="49"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lvl="0" indent="0">
              <a:lnSpc>
                <a:spcPct val="120000"/>
              </a:lnSpc>
              <a:buNone/>
              <a:defRPr/>
            </a:pPr>
            <a:r>
              <a:rPr lang="ja-JP" altLang="en-US" dirty="0">
                <a:solidFill>
                  <a:srgbClr val="FF2800"/>
                </a:solidFill>
              </a:rPr>
              <a:t>■災害</a:t>
            </a:r>
            <a:r>
              <a:rPr lang="ja-JP" altLang="en-US" dirty="0" smtClean="0">
                <a:solidFill>
                  <a:srgbClr val="FF2800"/>
                </a:solidFill>
              </a:rPr>
              <a:t>時の協力</a:t>
            </a:r>
            <a:endParaRPr lang="ja-JP" altLang="en-US" dirty="0">
              <a:solidFill>
                <a:srgbClr val="FF2800"/>
              </a:solidFill>
            </a:endParaRPr>
          </a:p>
          <a:p>
            <a:pPr marL="0" lvl="0" indent="0">
              <a:lnSpc>
                <a:spcPct val="120000"/>
              </a:lnSpc>
              <a:buNone/>
              <a:defRPr/>
            </a:pPr>
            <a:r>
              <a:rPr lang="zh-TW" altLang="en-US" sz="2400" dirty="0">
                <a:solidFill>
                  <a:prstClr val="black">
                    <a:lumMod val="75000"/>
                    <a:lumOff val="25000"/>
                  </a:prstClr>
                </a:solidFill>
              </a:rPr>
              <a:t>角田市枝野地区防災組織：宮城県　角田市</a:t>
            </a:r>
            <a:endParaRPr kumimoji="1" lang="ja-JP" altLang="en-US" sz="2800" b="0" i="0" u="none" strike="noStrike" kern="1200" cap="none" spc="0" normalizeH="0" baseline="0" noProof="0" dirty="0">
              <a:ln>
                <a:noFill/>
              </a:ln>
              <a:solidFill>
                <a:prstClr val="black">
                  <a:lumMod val="75000"/>
                  <a:lumOff val="25000"/>
                </a:prstClr>
              </a:solidFill>
              <a:effectLst/>
              <a:uLnTx/>
              <a:uFillTx/>
              <a:latin typeface="HGPｺﾞｼｯｸE" panose="020B0900000000000000" pitchFamily="50" charset="-128"/>
              <a:ea typeface="HGPｺﾞｼｯｸE" panose="020B0900000000000000" pitchFamily="50" charset="-128"/>
              <a:cs typeface="+mn-cs"/>
            </a:endParaRPr>
          </a:p>
        </p:txBody>
      </p:sp>
      <p:sp>
        <p:nvSpPr>
          <p:cNvPr id="20" name="正方形/長方形 19">
            <a:extLst>
              <a:ext uri="{FF2B5EF4-FFF2-40B4-BE49-F238E27FC236}">
                <a16:creationId xmlns:a16="http://schemas.microsoft.com/office/drawing/2014/main" id="{7C0B5A08-6C2A-4D13-8893-CD76884BA6DD}"/>
              </a:ext>
            </a:extLst>
          </p:cNvPr>
          <p:cNvSpPr/>
          <p:nvPr/>
        </p:nvSpPr>
        <p:spPr>
          <a:xfrm>
            <a:off x="2002420" y="2199190"/>
            <a:ext cx="8183302" cy="43820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1" name="正方形/長方形 20">
            <a:extLst>
              <a:ext uri="{FF2B5EF4-FFF2-40B4-BE49-F238E27FC236}">
                <a16:creationId xmlns:a16="http://schemas.microsoft.com/office/drawing/2014/main" id="{2086BBD0-C758-43E9-967E-3FA3B81994F2}"/>
              </a:ext>
            </a:extLst>
          </p:cNvPr>
          <p:cNvSpPr/>
          <p:nvPr/>
        </p:nvSpPr>
        <p:spPr>
          <a:xfrm>
            <a:off x="2222337" y="2330067"/>
            <a:ext cx="7576983" cy="19506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t"/>
          <a:lstStyle/>
          <a:p>
            <a:pPr marL="342900" lvl="0" indent="-342900">
              <a:lnSpc>
                <a:spcPct val="130000"/>
              </a:lnSpc>
              <a:spcAft>
                <a:spcPts val="600"/>
              </a:spcAft>
              <a:buFont typeface="HGPｺﾞｼｯｸE" panose="020B0900000000000000" pitchFamily="50" charset="-128"/>
              <a:buChar char="○"/>
              <a:defRPr/>
            </a:pPr>
            <a:r>
              <a:rPr lang="ja-JP" altLang="en-US" dirty="0">
                <a:solidFill>
                  <a:prstClr val="black">
                    <a:lumMod val="75000"/>
                    <a:lumOff val="25000"/>
                  </a:prstClr>
                </a:solidFill>
                <a:latin typeface="HGPｺﾞｼｯｸE" panose="020B0900000000000000" pitchFamily="50" charset="-128"/>
                <a:ea typeface="HGPｺﾞｼｯｸE" panose="020B0900000000000000" pitchFamily="50" charset="-128"/>
              </a:rPr>
              <a:t>消防団・交通安全協会の方に、夜間の防犯パトロールと、避難所の当直をしてもらった</a:t>
            </a:r>
          </a:p>
          <a:p>
            <a:pPr marL="342900" lvl="0" indent="-342900">
              <a:lnSpc>
                <a:spcPct val="130000"/>
              </a:lnSpc>
              <a:spcAft>
                <a:spcPts val="600"/>
              </a:spcAft>
              <a:buFont typeface="HGPｺﾞｼｯｸE" panose="020B0900000000000000" pitchFamily="50" charset="-128"/>
              <a:buChar char="○"/>
              <a:defRPr/>
            </a:pPr>
            <a:r>
              <a:rPr lang="ja-JP" altLang="en-US" dirty="0">
                <a:solidFill>
                  <a:prstClr val="black">
                    <a:lumMod val="75000"/>
                    <a:lumOff val="25000"/>
                  </a:prstClr>
                </a:solidFill>
                <a:latin typeface="HGPｺﾞｼｯｸE" panose="020B0900000000000000" pitchFamily="50" charset="-128"/>
                <a:ea typeface="HGPｺﾞｼｯｸE" panose="020B0900000000000000" pitchFamily="50" charset="-128"/>
              </a:rPr>
              <a:t>民間企業から暖房、燃料、機材の提供を受けた</a:t>
            </a:r>
          </a:p>
        </p:txBody>
      </p:sp>
      <p:sp>
        <p:nvSpPr>
          <p:cNvPr id="22" name="テキスト ボックス 21">
            <a:extLst>
              <a:ext uri="{FF2B5EF4-FFF2-40B4-BE49-F238E27FC236}">
                <a16:creationId xmlns:a16="http://schemas.microsoft.com/office/drawing/2014/main" id="{6A839077-C588-48ED-847B-2880B510E75C}"/>
              </a:ext>
            </a:extLst>
          </p:cNvPr>
          <p:cNvSpPr txBox="1"/>
          <p:nvPr/>
        </p:nvSpPr>
        <p:spPr>
          <a:xfrm>
            <a:off x="2164586" y="6215254"/>
            <a:ext cx="6095887" cy="268471"/>
          </a:xfrm>
          <a:prstGeom prst="rect">
            <a:avLst/>
          </a:prstGeom>
          <a:noFill/>
        </p:spPr>
        <p:txBody>
          <a:bodyPr wrap="square" rtlCol="0">
            <a:spAutoFit/>
          </a:bodyPr>
          <a:lstStyle/>
          <a:p>
            <a:pPr marL="358775" lvl="0" indent="-358775">
              <a:lnSpc>
                <a:spcPct val="120000"/>
              </a:lnSpc>
              <a:defRPr/>
            </a:pPr>
            <a:r>
              <a:rPr lang="ja-JP" altLang="en-US" sz="1100" dirty="0">
                <a:solidFill>
                  <a:srgbClr val="404040"/>
                </a:solidFill>
                <a:latin typeface="HGPｺﾞｼｯｸE" panose="020B0900000000000000" pitchFamily="50" charset="-128"/>
                <a:ea typeface="HGPｺﾞｼｯｸE" panose="020B0900000000000000" pitchFamily="50" charset="-128"/>
              </a:rPr>
              <a:t>参考：消防庁「東日本大震災時における宮城県内自主防災組織の活動事例集」</a:t>
            </a:r>
          </a:p>
        </p:txBody>
      </p:sp>
      <p:sp>
        <p:nvSpPr>
          <p:cNvPr id="23" name="テキスト ボックス 22">
            <a:extLst>
              <a:ext uri="{FF2B5EF4-FFF2-40B4-BE49-F238E27FC236}">
                <a16:creationId xmlns:a16="http://schemas.microsoft.com/office/drawing/2014/main" id="{9152B334-6F7F-4D55-873E-6328075AC1B4}"/>
              </a:ext>
            </a:extLst>
          </p:cNvPr>
          <p:cNvSpPr txBox="1"/>
          <p:nvPr/>
        </p:nvSpPr>
        <p:spPr>
          <a:xfrm>
            <a:off x="1933841" y="1457962"/>
            <a:ext cx="803264" cy="24622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sz="1000" spc="300" dirty="0" smtClean="0">
                <a:solidFill>
                  <a:prstClr val="black">
                    <a:lumMod val="75000"/>
                    <a:lumOff val="25000"/>
                  </a:prstClr>
                </a:solidFill>
                <a:latin typeface="HGPｺﾞｼｯｸE" panose="020B0900000000000000" pitchFamily="50" charset="-128"/>
                <a:ea typeface="HGPｺﾞｼｯｸE" panose="020B0900000000000000" pitchFamily="50" charset="-128"/>
              </a:rPr>
              <a:t>かくだ</a:t>
            </a:r>
            <a:endParaRPr lang="en-US" altLang="ja-JP" sz="1000" spc="300" dirty="0" smtClean="0">
              <a:solidFill>
                <a:prstClr val="black">
                  <a:lumMod val="75000"/>
                  <a:lumOff val="25000"/>
                </a:prstClr>
              </a:solidFill>
              <a:latin typeface="HGPｺﾞｼｯｸE" panose="020B0900000000000000" pitchFamily="50" charset="-128"/>
              <a:ea typeface="HGPｺﾞｼｯｸE" panose="020B0900000000000000" pitchFamily="50" charset="-128"/>
            </a:endParaRPr>
          </a:p>
        </p:txBody>
      </p:sp>
      <p:sp>
        <p:nvSpPr>
          <p:cNvPr id="24" name="テキスト ボックス 23">
            <a:extLst>
              <a:ext uri="{FF2B5EF4-FFF2-40B4-BE49-F238E27FC236}">
                <a16:creationId xmlns:a16="http://schemas.microsoft.com/office/drawing/2014/main" id="{9152B334-6F7F-4D55-873E-6328075AC1B4}"/>
              </a:ext>
            </a:extLst>
          </p:cNvPr>
          <p:cNvSpPr txBox="1"/>
          <p:nvPr/>
        </p:nvSpPr>
        <p:spPr>
          <a:xfrm>
            <a:off x="2842145" y="1457962"/>
            <a:ext cx="803264" cy="24622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sz="1000" spc="300" dirty="0" smtClean="0">
                <a:solidFill>
                  <a:prstClr val="black">
                    <a:lumMod val="75000"/>
                    <a:lumOff val="25000"/>
                  </a:prstClr>
                </a:solidFill>
                <a:latin typeface="HGPｺﾞｼｯｸE" panose="020B0900000000000000" pitchFamily="50" charset="-128"/>
                <a:ea typeface="HGPｺﾞｼｯｸE" panose="020B0900000000000000" pitchFamily="50" charset="-128"/>
              </a:rPr>
              <a:t>えだの</a:t>
            </a:r>
            <a:endParaRPr lang="en-US" altLang="ja-JP" sz="1000" spc="300" dirty="0" smtClean="0">
              <a:solidFill>
                <a:prstClr val="black">
                  <a:lumMod val="75000"/>
                  <a:lumOff val="25000"/>
                </a:prstClr>
              </a:solidFill>
              <a:latin typeface="HGPｺﾞｼｯｸE" panose="020B0900000000000000" pitchFamily="50" charset="-128"/>
              <a:ea typeface="HGPｺﾞｼｯｸE" panose="020B0900000000000000" pitchFamily="50" charset="-128"/>
            </a:endParaRPr>
          </a:p>
        </p:txBody>
      </p:sp>
      <p:sp>
        <p:nvSpPr>
          <p:cNvPr id="10" name="スライド番号プレースホルダー 3">
            <a:extLst>
              <a:ext uri="{FF2B5EF4-FFF2-40B4-BE49-F238E27FC236}">
                <a16:creationId xmlns:a16="http://schemas.microsoft.com/office/drawing/2014/main" id="{97E8019D-5A5E-43AA-B3BB-6CD89776671C}"/>
              </a:ext>
            </a:extLst>
          </p:cNvPr>
          <p:cNvSpPr txBox="1">
            <a:spLocks/>
          </p:cNvSpPr>
          <p:nvPr/>
        </p:nvSpPr>
        <p:spPr>
          <a:xfrm>
            <a:off x="927354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dirty="0" smtClean="0"/>
              <a:t>41</a:t>
            </a:r>
            <a:endParaRPr kumimoji="1" lang="ja-JP" altLang="en-US" dirty="0"/>
          </a:p>
        </p:txBody>
      </p:sp>
    </p:spTree>
    <p:extLst>
      <p:ext uri="{BB962C8B-B14F-4D97-AF65-F5344CB8AC3E}">
        <p14:creationId xmlns:p14="http://schemas.microsoft.com/office/powerpoint/2010/main" val="395215540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AF9F4B34-F242-4218-855A-64E5E065AD57}"/>
              </a:ext>
            </a:extLst>
          </p:cNvPr>
          <p:cNvSpPr txBox="1"/>
          <p:nvPr/>
        </p:nvSpPr>
        <p:spPr>
          <a:xfrm>
            <a:off x="592853" y="684396"/>
            <a:ext cx="11002945" cy="830997"/>
          </a:xfrm>
          <a:prstGeom prst="rect">
            <a:avLst/>
          </a:prstGeom>
          <a:noFill/>
        </p:spPr>
        <p:txBody>
          <a:bodyPr wrap="square" rtlCol="0">
            <a:spAutoFit/>
          </a:bodyPr>
          <a:lstStyle/>
          <a:p>
            <a:pPr algn="ctr">
              <a:lnSpc>
                <a:spcPct val="150000"/>
              </a:lnSpc>
            </a:pPr>
            <a:r>
              <a:rPr lang="ja-JP" altLang="en-US" sz="32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rPr>
              <a:t>４．地域を取り巻く団体等との</a:t>
            </a:r>
            <a:r>
              <a:rPr lang="ja-JP" altLang="en-US" sz="3200" dirty="0" smtClean="0">
                <a:solidFill>
                  <a:schemeClr val="tx1">
                    <a:lumMod val="75000"/>
                    <a:lumOff val="25000"/>
                  </a:schemeClr>
                </a:solidFill>
                <a:latin typeface="HGP創英角ｺﾞｼｯｸUB" panose="020B0900000000000000" pitchFamily="50" charset="-128"/>
                <a:ea typeface="HGP創英角ｺﾞｼｯｸUB" panose="020B0900000000000000" pitchFamily="50" charset="-128"/>
              </a:rPr>
              <a:t>連携　</a:t>
            </a:r>
            <a:r>
              <a:rPr lang="en-US" altLang="ja-JP" sz="3200" dirty="0" smtClean="0">
                <a:solidFill>
                  <a:schemeClr val="tx1">
                    <a:lumMod val="75000"/>
                    <a:lumOff val="25000"/>
                  </a:schemeClr>
                </a:solidFill>
                <a:latin typeface="HGP創英角ｺﾞｼｯｸUB" panose="020B0900000000000000" pitchFamily="50" charset="-128"/>
                <a:ea typeface="HGP創英角ｺﾞｼｯｸUB" panose="020B0900000000000000" pitchFamily="50" charset="-128"/>
              </a:rPr>
              <a:t>- </a:t>
            </a:r>
            <a:r>
              <a:rPr lang="ja-JP" altLang="en-US" sz="32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rPr>
              <a:t>まとめ </a:t>
            </a:r>
            <a:r>
              <a:rPr lang="en-US" altLang="ja-JP" sz="32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rPr>
              <a:t>-</a:t>
            </a:r>
          </a:p>
        </p:txBody>
      </p:sp>
      <p:sp>
        <p:nvSpPr>
          <p:cNvPr id="2" name="テキスト ボックス 1">
            <a:extLst>
              <a:ext uri="{FF2B5EF4-FFF2-40B4-BE49-F238E27FC236}">
                <a16:creationId xmlns:a16="http://schemas.microsoft.com/office/drawing/2014/main" id="{279DD66F-FD6F-4C0F-9DD2-B99DC5B3D8D9}"/>
              </a:ext>
            </a:extLst>
          </p:cNvPr>
          <p:cNvSpPr txBox="1"/>
          <p:nvPr/>
        </p:nvSpPr>
        <p:spPr>
          <a:xfrm>
            <a:off x="592853" y="2834547"/>
            <a:ext cx="11002945" cy="949299"/>
          </a:xfrm>
          <a:prstGeom prst="rect">
            <a:avLst/>
          </a:prstGeom>
          <a:noFill/>
        </p:spPr>
        <p:txBody>
          <a:bodyPr wrap="square" rtlCol="0">
            <a:spAutoFit/>
          </a:bodyPr>
          <a:lstStyle/>
          <a:p>
            <a:pPr algn="ctr">
              <a:lnSpc>
                <a:spcPct val="150000"/>
              </a:lnSpc>
              <a:spcAft>
                <a:spcPts val="600"/>
              </a:spcAft>
            </a:pPr>
            <a:r>
              <a:rPr lang="ja-JP" altLang="en-US" sz="44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rPr>
              <a:t>様々な団体等と連携・協力しましょう</a:t>
            </a:r>
          </a:p>
        </p:txBody>
      </p:sp>
      <p:sp>
        <p:nvSpPr>
          <p:cNvPr id="6" name="スライド番号プレースホルダー 3">
            <a:extLst>
              <a:ext uri="{FF2B5EF4-FFF2-40B4-BE49-F238E27FC236}">
                <a16:creationId xmlns:a16="http://schemas.microsoft.com/office/drawing/2014/main" id="{97E8019D-5A5E-43AA-B3BB-6CD89776671C}"/>
              </a:ext>
            </a:extLst>
          </p:cNvPr>
          <p:cNvSpPr txBox="1">
            <a:spLocks/>
          </p:cNvSpPr>
          <p:nvPr/>
        </p:nvSpPr>
        <p:spPr>
          <a:xfrm>
            <a:off x="927354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dirty="0" smtClean="0"/>
              <a:t>42</a:t>
            </a:r>
            <a:endParaRPr kumimoji="1" lang="ja-JP" altLang="en-US" dirty="0"/>
          </a:p>
        </p:txBody>
      </p:sp>
    </p:spTree>
    <p:extLst>
      <p:ext uri="{BB962C8B-B14F-4D97-AF65-F5344CB8AC3E}">
        <p14:creationId xmlns:p14="http://schemas.microsoft.com/office/powerpoint/2010/main" val="16348938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D1DFE03F-AE3F-4B77-AC2E-94339400726D}"/>
              </a:ext>
            </a:extLst>
          </p:cNvPr>
          <p:cNvSpPr/>
          <p:nvPr/>
        </p:nvSpPr>
        <p:spPr>
          <a:xfrm>
            <a:off x="0" y="0"/>
            <a:ext cx="12192000" cy="6858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lIns="648000" tIns="72000" rIns="648000" rtlCol="0" anchor="ctr"/>
          <a:lstStyle/>
          <a:p>
            <a:pPr algn="just">
              <a:lnSpc>
                <a:spcPct val="130000"/>
              </a:lnSpc>
              <a:spcAft>
                <a:spcPts val="600"/>
              </a:spcAft>
            </a:pPr>
            <a:r>
              <a:rPr kumimoji="1" lang="ja-JP" altLang="en-US" sz="2400" dirty="0" smtClean="0">
                <a:solidFill>
                  <a:schemeClr val="tx1"/>
                </a:solidFill>
                <a:latin typeface="HGPｺﾞｼｯｸE" panose="020B0900000000000000" pitchFamily="50" charset="-128"/>
                <a:ea typeface="HGPｺﾞｼｯｸE" panose="020B0900000000000000" pitchFamily="50" charset="-128"/>
              </a:rPr>
              <a:t>［この章の目的］</a:t>
            </a:r>
            <a:endParaRPr kumimoji="1" lang="en-US" altLang="ja-JP" sz="2400" dirty="0" smtClean="0">
              <a:solidFill>
                <a:schemeClr val="tx1"/>
              </a:solidFill>
              <a:latin typeface="HGPｺﾞｼｯｸE" panose="020B0900000000000000" pitchFamily="50" charset="-128"/>
              <a:ea typeface="HGPｺﾞｼｯｸE" panose="020B0900000000000000" pitchFamily="50" charset="-128"/>
            </a:endParaRPr>
          </a:p>
          <a:p>
            <a:pPr algn="just">
              <a:lnSpc>
                <a:spcPct val="130000"/>
              </a:lnSpc>
              <a:spcAft>
                <a:spcPts val="600"/>
              </a:spcAft>
            </a:pPr>
            <a:r>
              <a:rPr kumimoji="1" lang="ja-JP" altLang="en-US" sz="2400" dirty="0" smtClean="0">
                <a:solidFill>
                  <a:schemeClr val="tx1"/>
                </a:solidFill>
                <a:latin typeface="HGPｺﾞｼｯｸE" panose="020B0900000000000000" pitchFamily="50" charset="-128"/>
                <a:ea typeface="HGPｺﾞｼｯｸE" panose="020B0900000000000000" pitchFamily="50" charset="-128"/>
              </a:rPr>
              <a:t>地区防災計画の概要と策定することのメリットについて理解してもらう</a:t>
            </a:r>
            <a:endParaRPr kumimoji="1" lang="en-US" altLang="ja-JP" sz="2400" dirty="0">
              <a:solidFill>
                <a:schemeClr val="tx1"/>
              </a:solidFill>
              <a:latin typeface="HGPｺﾞｼｯｸE" panose="020B0900000000000000" pitchFamily="50" charset="-128"/>
              <a:ea typeface="HGPｺﾞｼｯｸE" panose="020B0900000000000000" pitchFamily="50" charset="-128"/>
            </a:endParaRPr>
          </a:p>
        </p:txBody>
      </p:sp>
      <p:sp>
        <p:nvSpPr>
          <p:cNvPr id="4" name="スライド番号プレースホルダー 3">
            <a:extLst>
              <a:ext uri="{FF2B5EF4-FFF2-40B4-BE49-F238E27FC236}">
                <a16:creationId xmlns:a16="http://schemas.microsoft.com/office/drawing/2014/main" id="{97E8019D-5A5E-43AA-B3BB-6CD89776671C}"/>
              </a:ext>
            </a:extLst>
          </p:cNvPr>
          <p:cNvSpPr txBox="1">
            <a:spLocks/>
          </p:cNvSpPr>
          <p:nvPr/>
        </p:nvSpPr>
        <p:spPr>
          <a:xfrm>
            <a:off x="9039624" y="6228759"/>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dirty="0" smtClean="0"/>
              <a:t>2</a:t>
            </a:r>
            <a:endParaRPr kumimoji="1" lang="ja-JP" altLang="en-US" dirty="0"/>
          </a:p>
        </p:txBody>
      </p:sp>
    </p:spTree>
    <p:extLst>
      <p:ext uri="{BB962C8B-B14F-4D97-AF65-F5344CB8AC3E}">
        <p14:creationId xmlns:p14="http://schemas.microsoft.com/office/powerpoint/2010/main" val="39806861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角丸四角形 22">
            <a:extLst>
              <a:ext uri="{FF2B5EF4-FFF2-40B4-BE49-F238E27FC236}">
                <a16:creationId xmlns:a16="http://schemas.microsoft.com/office/drawing/2014/main" id="{831C0E7F-C4A0-4AC6-9EFD-5C8757BBDA2D}"/>
              </a:ext>
            </a:extLst>
          </p:cNvPr>
          <p:cNvSpPr/>
          <p:nvPr/>
        </p:nvSpPr>
        <p:spPr>
          <a:xfrm>
            <a:off x="648181" y="3667085"/>
            <a:ext cx="5672291" cy="2438304"/>
          </a:xfrm>
          <a:prstGeom prst="roundRect">
            <a:avLst>
              <a:gd name="adj" fmla="val 10499"/>
            </a:avLst>
          </a:prstGeom>
          <a:noFill/>
          <a:ln w="38100">
            <a:solidFill>
              <a:srgbClr val="35A16B"/>
            </a:solidFill>
            <a:round/>
          </a:ln>
        </p:spPr>
        <p:style>
          <a:lnRef idx="2">
            <a:schemeClr val="dk1"/>
          </a:lnRef>
          <a:fillRef idx="1">
            <a:schemeClr val="lt1"/>
          </a:fillRef>
          <a:effectRef idx="0">
            <a:schemeClr val="dk1"/>
          </a:effectRef>
          <a:fontRef idx="minor">
            <a:schemeClr val="dk1"/>
          </a:fontRef>
        </p:style>
        <p:txBody>
          <a:bodyPr anchor="ctr"/>
          <a:lstStyle/>
          <a:p>
            <a:pPr marL="273050" marR="0" lvl="0" indent="-273050" algn="ctr" defTabSz="457200" rtl="0" eaLnBrk="1" fontAlgn="auto" latinLnBrk="0" hangingPunct="1">
              <a:lnSpc>
                <a:spcPct val="130000"/>
              </a:lnSpc>
              <a:spcBef>
                <a:spcPts val="0"/>
              </a:spcBef>
              <a:spcAft>
                <a:spcPts val="0"/>
              </a:spcAft>
              <a:buClrTx/>
              <a:buSzTx/>
              <a:buFontTx/>
              <a:buNone/>
              <a:tabLst/>
              <a:defRPr/>
            </a:pPr>
            <a:endParaRPr kumimoji="0" lang="en-US" altLang="ja-JP" sz="1800" b="0" i="0" u="none" strike="noStrike" kern="1200" cap="none" spc="0" normalizeH="0" baseline="0" noProof="0" dirty="0">
              <a:ln>
                <a:noFill/>
              </a:ln>
              <a:solidFill>
                <a:prstClr val="black">
                  <a:lumMod val="75000"/>
                  <a:lumOff val="25000"/>
                </a:prstClr>
              </a:solidFill>
              <a:effectLst/>
              <a:uLnTx/>
              <a:uFillTx/>
              <a:latin typeface="HGPｺﾞｼｯｸE" panose="020B0900000000000000" pitchFamily="50" charset="-128"/>
              <a:ea typeface="HGPｺﾞｼｯｸE" panose="020B0900000000000000" pitchFamily="50" charset="-128"/>
              <a:cs typeface="+mn-cs"/>
            </a:endParaRPr>
          </a:p>
        </p:txBody>
      </p:sp>
      <p:sp>
        <p:nvSpPr>
          <p:cNvPr id="14" name="テキスト ボックス 13">
            <a:extLst>
              <a:ext uri="{FF2B5EF4-FFF2-40B4-BE49-F238E27FC236}">
                <a16:creationId xmlns:a16="http://schemas.microsoft.com/office/drawing/2014/main" id="{6CC39DEC-CAD4-4DC6-9491-353A4AAF7093}"/>
              </a:ext>
            </a:extLst>
          </p:cNvPr>
          <p:cNvSpPr txBox="1"/>
          <p:nvPr/>
        </p:nvSpPr>
        <p:spPr>
          <a:xfrm>
            <a:off x="7927924" y="6186413"/>
            <a:ext cx="3821415" cy="261610"/>
          </a:xfrm>
          <a:prstGeom prst="rect">
            <a:avLst/>
          </a:prstGeom>
          <a:noFill/>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normalizeH="0" baseline="0" noProof="0" dirty="0">
                <a:ln>
                  <a:noFill/>
                </a:ln>
                <a:solidFill>
                  <a:srgbClr val="444444"/>
                </a:solidFill>
                <a:effectLst/>
                <a:uLnTx/>
                <a:uFillTx/>
                <a:latin typeface="HGPｺﾞｼｯｸM" panose="020B0600000000000000" pitchFamily="50" charset="-128"/>
                <a:ea typeface="HGPｺﾞｼｯｸM" panose="020B0600000000000000" pitchFamily="50" charset="-128"/>
              </a:rPr>
              <a:t>出典：</a:t>
            </a:r>
            <a:r>
              <a:rPr kumimoji="0" lang="ja-JP" altLang="en-US" sz="1100" b="0" i="0" u="none" strike="noStrike" kern="1200" cap="none" normalizeH="0" baseline="0" noProof="0" dirty="0" smtClean="0">
                <a:ln>
                  <a:noFill/>
                </a:ln>
                <a:solidFill>
                  <a:srgbClr val="444444"/>
                </a:solidFill>
                <a:effectLst/>
                <a:uLnTx/>
                <a:uFillTx/>
                <a:latin typeface="HGPｺﾞｼｯｸM" panose="020B0600000000000000" pitchFamily="50" charset="-128"/>
                <a:ea typeface="HGPｺﾞｼｯｸM" panose="020B0600000000000000" pitchFamily="50" charset="-128"/>
              </a:rPr>
              <a:t>内閣府「みんなでつくる地区防災計画」</a:t>
            </a:r>
            <a:endParaRPr kumimoji="0" lang="ja-JP" altLang="en-US" sz="1100" b="0" i="0" u="none" strike="noStrike" kern="1200" cap="none"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endParaRPr>
          </a:p>
        </p:txBody>
      </p:sp>
      <p:pic>
        <p:nvPicPr>
          <p:cNvPr id="9" name="Picture 8">
            <a:extLst>
              <a:ext uri="{FF2B5EF4-FFF2-40B4-BE49-F238E27FC236}">
                <a16:creationId xmlns:a16="http://schemas.microsoft.com/office/drawing/2014/main" id="{D0D45780-1D17-47DC-9229-9C5B268468F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733778" y="1112284"/>
            <a:ext cx="5015561" cy="4993104"/>
          </a:xfrm>
          <a:prstGeom prst="rect">
            <a:avLst/>
          </a:prstGeom>
          <a:noFill/>
          <a:extLst>
            <a:ext uri="{909E8E84-426E-40DD-AFC4-6F175D3DCCD1}">
              <a14:hiddenFill xmlns:a14="http://schemas.microsoft.com/office/drawing/2010/main">
                <a:solidFill>
                  <a:srgbClr val="FFFFFF"/>
                </a:solidFill>
              </a14:hiddenFill>
            </a:ext>
          </a:extLst>
        </p:spPr>
      </p:pic>
      <p:pic>
        <p:nvPicPr>
          <p:cNvPr id="3" name="図 2"/>
          <p:cNvPicPr>
            <a:picLocks noChangeAspect="1"/>
          </p:cNvPicPr>
          <p:nvPr/>
        </p:nvPicPr>
        <p:blipFill>
          <a:blip r:embed="rId4"/>
          <a:stretch>
            <a:fillRect/>
          </a:stretch>
        </p:blipFill>
        <p:spPr>
          <a:xfrm>
            <a:off x="4303093" y="4028459"/>
            <a:ext cx="1761090" cy="1854181"/>
          </a:xfrm>
          <a:prstGeom prst="rect">
            <a:avLst/>
          </a:prstGeom>
        </p:spPr>
      </p:pic>
      <p:sp>
        <p:nvSpPr>
          <p:cNvPr id="4" name="正方形/長方形 3"/>
          <p:cNvSpPr/>
          <p:nvPr/>
        </p:nvSpPr>
        <p:spPr>
          <a:xfrm>
            <a:off x="889581" y="3917221"/>
            <a:ext cx="3307554" cy="1992853"/>
          </a:xfrm>
          <a:prstGeom prst="rect">
            <a:avLst/>
          </a:prstGeom>
        </p:spPr>
        <p:txBody>
          <a:bodyPr wrap="square">
            <a:spAutoFit/>
          </a:bodyPr>
          <a:lstStyle/>
          <a:p>
            <a:pPr marL="0" marR="0" lvl="0" indent="0" algn="l" defTabSz="457200" rtl="0" eaLnBrk="1" fontAlgn="auto" latinLnBrk="0" hangingPunct="1">
              <a:lnSpc>
                <a:spcPct val="130000"/>
              </a:lnSpc>
              <a:spcBef>
                <a:spcPts val="0"/>
              </a:spcBef>
              <a:spcAft>
                <a:spcPts val="0"/>
              </a:spcAft>
              <a:buClrTx/>
              <a:buSzTx/>
              <a:buFontTx/>
              <a:buNone/>
              <a:tabLst/>
              <a:defRPr/>
            </a:pPr>
            <a:r>
              <a:rPr kumimoji="0" lang="ja-JP" altLang="en-US" sz="1900" b="0" i="0" u="none" strike="noStrike" kern="1200" cap="none" spc="0" normalizeH="0" baseline="0" noProof="0" dirty="0">
                <a:ln>
                  <a:noFill/>
                </a:ln>
                <a:solidFill>
                  <a:srgbClr val="35A16B"/>
                </a:solidFill>
                <a:effectLst/>
                <a:uLnTx/>
                <a:uFillTx/>
                <a:latin typeface="HGPｺﾞｼｯｸE" panose="020B0900000000000000" pitchFamily="50" charset="-128"/>
                <a:ea typeface="HGPｺﾞｼｯｸE" panose="020B0900000000000000" pitchFamily="50" charset="-128"/>
                <a:cs typeface="+mn-cs"/>
              </a:rPr>
              <a:t>地区居住者等が、地区防災計画（素案）を作成し、市町村地域防災計画に地区防災計画を定めるよう、市町村防災会議に提案することができます。</a:t>
            </a:r>
          </a:p>
        </p:txBody>
      </p:sp>
      <p:sp>
        <p:nvSpPr>
          <p:cNvPr id="11" name="タイトル 1">
            <a:extLst>
              <a:ext uri="{FF2B5EF4-FFF2-40B4-BE49-F238E27FC236}">
                <a16:creationId xmlns:a16="http://schemas.microsoft.com/office/drawing/2014/main" id="{465808B6-26C7-45D9-BA0B-9AB91975D867}"/>
              </a:ext>
            </a:extLst>
          </p:cNvPr>
          <p:cNvSpPr txBox="1">
            <a:spLocks/>
          </p:cNvSpPr>
          <p:nvPr/>
        </p:nvSpPr>
        <p:spPr>
          <a:xfrm>
            <a:off x="0" y="-2697"/>
            <a:ext cx="12192000" cy="684000"/>
          </a:xfrm>
          <a:prstGeom prst="rect">
            <a:avLst/>
          </a:prstGeom>
          <a:solidFill>
            <a:srgbClr val="35A16B"/>
          </a:solidFill>
        </p:spPr>
        <p:txBody>
          <a:bodyPr vert="horz" lIns="216000" tIns="0" rIns="216000" bIns="0" rtlCol="0" anchor="ctr">
            <a:noAutofit/>
          </a:bodyPr>
          <a:lstStyle>
            <a:lvl1pPr algn="l" defTabSz="914400" rtl="0" eaLnBrk="1" latinLnBrk="0" hangingPunct="1">
              <a:lnSpc>
                <a:spcPct val="90000"/>
              </a:lnSpc>
              <a:spcBef>
                <a:spcPct val="0"/>
              </a:spcBef>
              <a:buNone/>
              <a:defRPr kumimoji="1" sz="3200" b="0" kern="120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cs typeface="+mj-cs"/>
              </a:defRPr>
            </a:lvl1pPr>
          </a:lstStyle>
          <a:p>
            <a:pPr lvl="0"/>
            <a:r>
              <a:rPr lang="ja-JP" altLang="en-US" sz="2800" dirty="0">
                <a:solidFill>
                  <a:sysClr val="window" lastClr="FFFFFF"/>
                </a:solidFill>
              </a:rPr>
              <a:t>地区防災計画とは</a:t>
            </a:r>
          </a:p>
        </p:txBody>
      </p:sp>
      <p:sp>
        <p:nvSpPr>
          <p:cNvPr id="12" name="四角形: 角を丸くする 22">
            <a:extLst>
              <a:ext uri="{FF2B5EF4-FFF2-40B4-BE49-F238E27FC236}">
                <a16:creationId xmlns:a16="http://schemas.microsoft.com/office/drawing/2014/main" id="{8DC035F1-FFCF-4F0F-83A7-EEDC03942BEC}"/>
              </a:ext>
            </a:extLst>
          </p:cNvPr>
          <p:cNvSpPr/>
          <p:nvPr/>
        </p:nvSpPr>
        <p:spPr>
          <a:xfrm>
            <a:off x="498764" y="1293866"/>
            <a:ext cx="6083860" cy="2136398"/>
          </a:xfrm>
          <a:prstGeom prst="roundRect">
            <a:avLst>
              <a:gd name="adj" fmla="val 0"/>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t" anchorCtr="0"/>
          <a:lstStyle/>
          <a:p>
            <a:pPr lvl="0">
              <a:lnSpc>
                <a:spcPct val="130000"/>
              </a:lnSpc>
            </a:pPr>
            <a:r>
              <a:rPr lang="ja-JP" altLang="en-US" sz="2500" dirty="0">
                <a:solidFill>
                  <a:prstClr val="black">
                    <a:lumMod val="75000"/>
                    <a:lumOff val="25000"/>
                  </a:prstClr>
                </a:solidFill>
                <a:latin typeface="HGP創英角ｺﾞｼｯｸUB" panose="020B0900000000000000" pitchFamily="50" charset="-128"/>
                <a:ea typeface="HGP創英角ｺﾞｼｯｸUB" panose="020B0900000000000000" pitchFamily="50" charset="-128"/>
              </a:rPr>
              <a:t>東日本大震災の教訓を踏まえ</a:t>
            </a:r>
            <a:r>
              <a:rPr lang="ja-JP" altLang="en-US" sz="2500" dirty="0" smtClean="0">
                <a:solidFill>
                  <a:prstClr val="black">
                    <a:lumMod val="75000"/>
                    <a:lumOff val="25000"/>
                  </a:prstClr>
                </a:solidFill>
                <a:latin typeface="HGP創英角ｺﾞｼｯｸUB" panose="020B0900000000000000" pitchFamily="50" charset="-128"/>
                <a:ea typeface="HGP創英角ｺﾞｼｯｸUB" panose="020B0900000000000000" pitchFamily="50" charset="-128"/>
              </a:rPr>
              <a:t>、平成２５年</a:t>
            </a:r>
            <a:r>
              <a:rPr lang="ja-JP" altLang="en-US" sz="2500" dirty="0">
                <a:solidFill>
                  <a:prstClr val="black">
                    <a:lumMod val="75000"/>
                    <a:lumOff val="25000"/>
                  </a:prstClr>
                </a:solidFill>
                <a:latin typeface="HGP創英角ｺﾞｼｯｸUB" panose="020B0900000000000000" pitchFamily="50" charset="-128"/>
                <a:ea typeface="HGP創英角ｺﾞｼｯｸUB" panose="020B0900000000000000" pitchFamily="50" charset="-128"/>
              </a:rPr>
              <a:t>の災害対策基本法改正において</a:t>
            </a:r>
            <a:r>
              <a:rPr lang="ja-JP" altLang="en-US" sz="2500" dirty="0" smtClean="0">
                <a:solidFill>
                  <a:prstClr val="black">
                    <a:lumMod val="75000"/>
                    <a:lumOff val="25000"/>
                  </a:prstClr>
                </a:solidFill>
                <a:latin typeface="HGP創英角ｺﾞｼｯｸUB" panose="020B0900000000000000" pitchFamily="50" charset="-128"/>
                <a:ea typeface="HGP創英角ｺﾞｼｯｸUB" panose="020B0900000000000000" pitchFamily="50" charset="-128"/>
              </a:rPr>
              <a:t>、地域</a:t>
            </a:r>
            <a:r>
              <a:rPr lang="ja-JP" altLang="en-US" sz="2500" dirty="0">
                <a:solidFill>
                  <a:prstClr val="black">
                    <a:lumMod val="75000"/>
                    <a:lumOff val="25000"/>
                  </a:prstClr>
                </a:solidFill>
                <a:latin typeface="HGP創英角ｺﾞｼｯｸUB" panose="020B0900000000000000" pitchFamily="50" charset="-128"/>
                <a:ea typeface="HGP創英角ｺﾞｼｯｸUB" panose="020B0900000000000000" pitchFamily="50" charset="-128"/>
              </a:rPr>
              <a:t>コミュニティにおける共助による防災活動を推進するため、創設されました。</a:t>
            </a:r>
          </a:p>
        </p:txBody>
      </p:sp>
      <p:grpSp>
        <p:nvGrpSpPr>
          <p:cNvPr id="18" name="グループ化 17"/>
          <p:cNvGrpSpPr/>
          <p:nvPr/>
        </p:nvGrpSpPr>
        <p:grpSpPr>
          <a:xfrm>
            <a:off x="6275276" y="4728529"/>
            <a:ext cx="352543" cy="274059"/>
            <a:chOff x="6275276" y="4728529"/>
            <a:chExt cx="352543" cy="274059"/>
          </a:xfrm>
        </p:grpSpPr>
        <p:sp>
          <p:nvSpPr>
            <p:cNvPr id="15" name="二等辺三角形 14"/>
            <p:cNvSpPr/>
            <p:nvPr/>
          </p:nvSpPr>
          <p:spPr>
            <a:xfrm rot="5400000">
              <a:off x="6337117" y="4711884"/>
              <a:ext cx="274058" cy="307347"/>
            </a:xfrm>
            <a:prstGeom prst="triangle">
              <a:avLst/>
            </a:prstGeom>
            <a:noFill/>
            <a:ln w="38100">
              <a:solidFill>
                <a:srgbClr val="35A16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二等辺三角形 16"/>
            <p:cNvSpPr/>
            <p:nvPr/>
          </p:nvSpPr>
          <p:spPr>
            <a:xfrm rot="5400000">
              <a:off x="6291921" y="4711885"/>
              <a:ext cx="274058" cy="307347"/>
            </a:xfrm>
            <a:prstGeom prst="triangle">
              <a:avLst/>
            </a:prstGeom>
            <a:solidFill>
              <a:schemeClr val="bg1"/>
            </a:solidFill>
            <a:ln w="38100">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6" name="スライド番号プレースホルダー 3">
            <a:extLst>
              <a:ext uri="{FF2B5EF4-FFF2-40B4-BE49-F238E27FC236}">
                <a16:creationId xmlns:a16="http://schemas.microsoft.com/office/drawing/2014/main" id="{97E8019D-5A5E-43AA-B3BB-6CD89776671C}"/>
              </a:ext>
            </a:extLst>
          </p:cNvPr>
          <p:cNvSpPr txBox="1">
            <a:spLocks/>
          </p:cNvSpPr>
          <p:nvPr/>
        </p:nvSpPr>
        <p:spPr>
          <a:xfrm>
            <a:off x="927354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dirty="0" smtClean="0"/>
              <a:t>3</a:t>
            </a:r>
            <a:endParaRPr kumimoji="1" lang="ja-JP" altLang="en-US" dirty="0"/>
          </a:p>
        </p:txBody>
      </p:sp>
    </p:spTree>
    <p:extLst>
      <p:ext uri="{BB962C8B-B14F-4D97-AF65-F5344CB8AC3E}">
        <p14:creationId xmlns:p14="http://schemas.microsoft.com/office/powerpoint/2010/main" val="27526582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rotWithShape="1">
          <a:blip r:embed="rId3"/>
          <a:srcRect l="16641" t="28059" r="38929" b="13883"/>
          <a:stretch/>
        </p:blipFill>
        <p:spPr>
          <a:xfrm>
            <a:off x="4963031" y="1176327"/>
            <a:ext cx="6803880" cy="5001144"/>
          </a:xfrm>
          <a:prstGeom prst="roundRect">
            <a:avLst>
              <a:gd name="adj" fmla="val 11903"/>
            </a:avLst>
          </a:prstGeom>
        </p:spPr>
      </p:pic>
      <p:sp>
        <p:nvSpPr>
          <p:cNvPr id="8" name="タイトル 1">
            <a:extLst>
              <a:ext uri="{FF2B5EF4-FFF2-40B4-BE49-F238E27FC236}">
                <a16:creationId xmlns:a16="http://schemas.microsoft.com/office/drawing/2014/main" id="{465808B6-26C7-45D9-BA0B-9AB91975D867}"/>
              </a:ext>
            </a:extLst>
          </p:cNvPr>
          <p:cNvSpPr txBox="1">
            <a:spLocks/>
          </p:cNvSpPr>
          <p:nvPr/>
        </p:nvSpPr>
        <p:spPr>
          <a:xfrm>
            <a:off x="0" y="-2697"/>
            <a:ext cx="12192000" cy="684000"/>
          </a:xfrm>
          <a:prstGeom prst="rect">
            <a:avLst/>
          </a:prstGeom>
          <a:solidFill>
            <a:srgbClr val="35A16B"/>
          </a:solidFill>
        </p:spPr>
        <p:txBody>
          <a:bodyPr vert="horz" lIns="216000" tIns="0" rIns="216000" bIns="0" rtlCol="0" anchor="ctr">
            <a:noAutofit/>
          </a:bodyPr>
          <a:lstStyle>
            <a:lvl1pPr algn="l" defTabSz="914400" rtl="0" eaLnBrk="1" latinLnBrk="0" hangingPunct="1">
              <a:lnSpc>
                <a:spcPct val="90000"/>
              </a:lnSpc>
              <a:spcBef>
                <a:spcPct val="0"/>
              </a:spcBef>
              <a:buNone/>
              <a:defRPr kumimoji="1" sz="3200" b="0" kern="120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cs typeface="+mj-cs"/>
              </a:defRPr>
            </a:lvl1pPr>
          </a:lstStyle>
          <a:p>
            <a:pPr lvl="0"/>
            <a:r>
              <a:rPr lang="ja-JP" altLang="en-US" sz="2800" dirty="0">
                <a:solidFill>
                  <a:sysClr val="window" lastClr="FFFFFF"/>
                </a:solidFill>
              </a:rPr>
              <a:t>計画の基本的な考え方</a:t>
            </a:r>
          </a:p>
        </p:txBody>
      </p:sp>
      <p:sp>
        <p:nvSpPr>
          <p:cNvPr id="10" name="四角形: 角を丸くする 22">
            <a:extLst>
              <a:ext uri="{FF2B5EF4-FFF2-40B4-BE49-F238E27FC236}">
                <a16:creationId xmlns:a16="http://schemas.microsoft.com/office/drawing/2014/main" id="{8DC035F1-FFCF-4F0F-83A7-EEDC03942BEC}"/>
              </a:ext>
            </a:extLst>
          </p:cNvPr>
          <p:cNvSpPr/>
          <p:nvPr/>
        </p:nvSpPr>
        <p:spPr>
          <a:xfrm>
            <a:off x="716280" y="1293865"/>
            <a:ext cx="4017765" cy="4994977"/>
          </a:xfrm>
          <a:prstGeom prst="roundRect">
            <a:avLst>
              <a:gd name="adj" fmla="val 0"/>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t" anchorCtr="0"/>
          <a:lstStyle/>
          <a:p>
            <a:pPr lvl="0">
              <a:lnSpc>
                <a:spcPct val="150000"/>
              </a:lnSpc>
            </a:pPr>
            <a:r>
              <a:rPr lang="ja-JP" altLang="en-US" sz="2600" dirty="0">
                <a:solidFill>
                  <a:prstClr val="black">
                    <a:lumMod val="75000"/>
                    <a:lumOff val="25000"/>
                  </a:prstClr>
                </a:solidFill>
                <a:latin typeface="HGP創英角ｺﾞｼｯｸUB" panose="020B0900000000000000" pitchFamily="50" charset="-128"/>
                <a:ea typeface="HGP創英角ｺﾞｼｯｸUB" panose="020B0900000000000000" pitchFamily="50" charset="-128"/>
              </a:rPr>
              <a:t>地区防災計画を作成する際には、「災害時に、誰が、何を、どれだけ、どのようにすべきか</a:t>
            </a:r>
            <a:r>
              <a:rPr lang="ja-JP" altLang="en-US" sz="2600" dirty="0" smtClean="0">
                <a:solidFill>
                  <a:prstClr val="black">
                    <a:lumMod val="75000"/>
                    <a:lumOff val="25000"/>
                  </a:prstClr>
                </a:solidFill>
                <a:latin typeface="HGP創英角ｺﾞｼｯｸUB" panose="020B0900000000000000" pitchFamily="50" charset="-128"/>
                <a:ea typeface="HGP創英角ｺﾞｼｯｸUB" panose="020B0900000000000000" pitchFamily="50" charset="-128"/>
              </a:rPr>
              <a:t>」 に</a:t>
            </a:r>
            <a:r>
              <a:rPr lang="ja-JP" altLang="en-US" sz="2600" dirty="0">
                <a:solidFill>
                  <a:prstClr val="black">
                    <a:lumMod val="75000"/>
                    <a:lumOff val="25000"/>
                  </a:prstClr>
                </a:solidFill>
                <a:latin typeface="HGP創英角ｺﾞｼｯｸUB" panose="020B0900000000000000" pitchFamily="50" charset="-128"/>
                <a:ea typeface="HGP創英角ｺﾞｼｯｸUB" panose="020B0900000000000000" pitchFamily="50" charset="-128"/>
              </a:rPr>
              <a:t>ついて、地域で活動する防災組織のメンバーが話し合って決めていくことが重要です。</a:t>
            </a:r>
          </a:p>
        </p:txBody>
      </p:sp>
      <p:sp>
        <p:nvSpPr>
          <p:cNvPr id="11" name="テキスト ボックス 10">
            <a:extLst>
              <a:ext uri="{FF2B5EF4-FFF2-40B4-BE49-F238E27FC236}">
                <a16:creationId xmlns:a16="http://schemas.microsoft.com/office/drawing/2014/main" id="{6CC39DEC-CAD4-4DC6-9491-353A4AAF7093}"/>
              </a:ext>
            </a:extLst>
          </p:cNvPr>
          <p:cNvSpPr txBox="1"/>
          <p:nvPr/>
        </p:nvSpPr>
        <p:spPr>
          <a:xfrm>
            <a:off x="7845126" y="6288842"/>
            <a:ext cx="3821415" cy="261610"/>
          </a:xfrm>
          <a:prstGeom prst="rect">
            <a:avLst/>
          </a:prstGeom>
          <a:noFill/>
        </p:spPr>
        <p:txBody>
          <a:bodyPr wrap="square">
            <a:spAutoFit/>
          </a:bodyPr>
          <a:lstStyle/>
          <a:p>
            <a:pPr lvl="0" algn="r">
              <a:defRPr/>
            </a:pPr>
            <a:r>
              <a:rPr lang="ja-JP" altLang="en-US" sz="1100" dirty="0">
                <a:solidFill>
                  <a:srgbClr val="444444"/>
                </a:solidFill>
                <a:latin typeface="HGPｺﾞｼｯｸM" panose="020B0600000000000000" pitchFamily="50" charset="-128"/>
                <a:ea typeface="HGPｺﾞｼｯｸM" panose="020B0600000000000000" pitchFamily="50" charset="-128"/>
              </a:rPr>
              <a:t>出典：内閣府「地区防災計画ガイドライン」</a:t>
            </a:r>
          </a:p>
        </p:txBody>
      </p:sp>
      <p:sp>
        <p:nvSpPr>
          <p:cNvPr id="9" name="スライド番号プレースホルダー 3">
            <a:extLst>
              <a:ext uri="{FF2B5EF4-FFF2-40B4-BE49-F238E27FC236}">
                <a16:creationId xmlns:a16="http://schemas.microsoft.com/office/drawing/2014/main" id="{97E8019D-5A5E-43AA-B3BB-6CD89776671C}"/>
              </a:ext>
            </a:extLst>
          </p:cNvPr>
          <p:cNvSpPr txBox="1">
            <a:spLocks/>
          </p:cNvSpPr>
          <p:nvPr/>
        </p:nvSpPr>
        <p:spPr>
          <a:xfrm>
            <a:off x="927354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dirty="0" smtClean="0"/>
              <a:t>4</a:t>
            </a:r>
            <a:endParaRPr kumimoji="1" lang="ja-JP" altLang="en-US" dirty="0"/>
          </a:p>
        </p:txBody>
      </p:sp>
    </p:spTree>
    <p:extLst>
      <p:ext uri="{BB962C8B-B14F-4D97-AF65-F5344CB8AC3E}">
        <p14:creationId xmlns:p14="http://schemas.microsoft.com/office/powerpoint/2010/main" val="14898683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rotWithShape="1">
          <a:blip r:embed="rId3"/>
          <a:srcRect l="441" t="2242" r="1175" b="3210"/>
          <a:stretch/>
        </p:blipFill>
        <p:spPr>
          <a:xfrm>
            <a:off x="638413" y="2558004"/>
            <a:ext cx="9877187" cy="4004289"/>
          </a:xfrm>
          <a:prstGeom prst="roundRect">
            <a:avLst>
              <a:gd name="adj" fmla="val 18309"/>
            </a:avLst>
          </a:prstGeom>
        </p:spPr>
      </p:pic>
      <p:sp>
        <p:nvSpPr>
          <p:cNvPr id="9" name="タイトル 1">
            <a:extLst>
              <a:ext uri="{FF2B5EF4-FFF2-40B4-BE49-F238E27FC236}">
                <a16:creationId xmlns:a16="http://schemas.microsoft.com/office/drawing/2014/main" id="{465808B6-26C7-45D9-BA0B-9AB91975D867}"/>
              </a:ext>
            </a:extLst>
          </p:cNvPr>
          <p:cNvSpPr txBox="1">
            <a:spLocks/>
          </p:cNvSpPr>
          <p:nvPr/>
        </p:nvSpPr>
        <p:spPr>
          <a:xfrm>
            <a:off x="0" y="-2697"/>
            <a:ext cx="12192000" cy="684000"/>
          </a:xfrm>
          <a:prstGeom prst="rect">
            <a:avLst/>
          </a:prstGeom>
          <a:solidFill>
            <a:srgbClr val="35A16B"/>
          </a:solidFill>
        </p:spPr>
        <p:txBody>
          <a:bodyPr vert="horz" lIns="216000" tIns="0" rIns="216000" bIns="0" rtlCol="0" anchor="ctr">
            <a:noAutofit/>
          </a:bodyPr>
          <a:lstStyle>
            <a:lvl1pPr algn="l" defTabSz="914400" rtl="0" eaLnBrk="1" latinLnBrk="0" hangingPunct="1">
              <a:lnSpc>
                <a:spcPct val="90000"/>
              </a:lnSpc>
              <a:spcBef>
                <a:spcPct val="0"/>
              </a:spcBef>
              <a:buNone/>
              <a:defRPr kumimoji="1" sz="3200" b="0" kern="120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cs typeface="+mj-cs"/>
              </a:defRPr>
            </a:lvl1pPr>
          </a:lstStyle>
          <a:p>
            <a:pPr lvl="0"/>
            <a:r>
              <a:rPr lang="ja-JP" altLang="en-US" sz="2800" dirty="0">
                <a:solidFill>
                  <a:sysClr val="window" lastClr="FFFFFF"/>
                </a:solidFill>
              </a:rPr>
              <a:t>地区防災計画のガイドラインの活用</a:t>
            </a:r>
          </a:p>
        </p:txBody>
      </p:sp>
      <p:sp>
        <p:nvSpPr>
          <p:cNvPr id="10" name="四角形: 角を丸くする 22">
            <a:extLst>
              <a:ext uri="{FF2B5EF4-FFF2-40B4-BE49-F238E27FC236}">
                <a16:creationId xmlns:a16="http://schemas.microsoft.com/office/drawing/2014/main" id="{8DC035F1-FFCF-4F0F-83A7-EEDC03942BEC}"/>
              </a:ext>
            </a:extLst>
          </p:cNvPr>
          <p:cNvSpPr/>
          <p:nvPr/>
        </p:nvSpPr>
        <p:spPr>
          <a:xfrm>
            <a:off x="487189" y="1012790"/>
            <a:ext cx="11261114" cy="1592611"/>
          </a:xfrm>
          <a:prstGeom prst="roundRect">
            <a:avLst>
              <a:gd name="adj" fmla="val 0"/>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t" anchorCtr="0"/>
          <a:lstStyle/>
          <a:p>
            <a:pPr lvl="0">
              <a:lnSpc>
                <a:spcPct val="130000"/>
              </a:lnSpc>
            </a:pPr>
            <a:r>
              <a:rPr lang="ja-JP" altLang="en-US" sz="2400" dirty="0">
                <a:solidFill>
                  <a:prstClr val="black">
                    <a:lumMod val="75000"/>
                    <a:lumOff val="25000"/>
                  </a:prstClr>
                </a:solidFill>
                <a:latin typeface="HGP創英角ｺﾞｼｯｸUB" panose="020B0900000000000000" pitchFamily="50" charset="-128"/>
                <a:ea typeface="HGP創英角ｺﾞｼｯｸUB" panose="020B0900000000000000" pitchFamily="50" charset="-128"/>
              </a:rPr>
              <a:t>内閣府出典</a:t>
            </a:r>
            <a:r>
              <a:rPr lang="ja-JP" altLang="en-US" sz="2400" dirty="0" smtClean="0">
                <a:solidFill>
                  <a:prstClr val="black">
                    <a:lumMod val="75000"/>
                    <a:lumOff val="25000"/>
                  </a:prstClr>
                </a:solidFill>
                <a:latin typeface="HGP創英角ｺﾞｼｯｸUB" panose="020B0900000000000000" pitchFamily="50" charset="-128"/>
                <a:ea typeface="HGP創英角ｺﾞｼｯｸUB" panose="020B0900000000000000" pitchFamily="50" charset="-128"/>
              </a:rPr>
              <a:t>の 「</a:t>
            </a:r>
            <a:r>
              <a:rPr lang="ja-JP" altLang="en-US" sz="2400" dirty="0">
                <a:solidFill>
                  <a:prstClr val="black">
                    <a:lumMod val="75000"/>
                    <a:lumOff val="25000"/>
                  </a:prstClr>
                </a:solidFill>
                <a:latin typeface="HGP創英角ｺﾞｼｯｸUB" panose="020B0900000000000000" pitchFamily="50" charset="-128"/>
                <a:ea typeface="HGP創英角ｺﾞｼｯｸUB" panose="020B0900000000000000" pitchFamily="50" charset="-128"/>
              </a:rPr>
              <a:t>地区防災計画ガイドライン</a:t>
            </a:r>
            <a:r>
              <a:rPr lang="ja-JP" altLang="en-US" sz="2400" dirty="0" smtClean="0">
                <a:solidFill>
                  <a:prstClr val="black">
                    <a:lumMod val="75000"/>
                    <a:lumOff val="25000"/>
                  </a:prstClr>
                </a:solidFill>
                <a:latin typeface="HGP創英角ｺﾞｼｯｸUB" panose="020B0900000000000000" pitchFamily="50" charset="-128"/>
                <a:ea typeface="HGP創英角ｺﾞｼｯｸUB" panose="020B0900000000000000" pitchFamily="50" charset="-128"/>
              </a:rPr>
              <a:t>」 で</a:t>
            </a:r>
            <a:r>
              <a:rPr lang="ja-JP" altLang="en-US" sz="2400" dirty="0">
                <a:solidFill>
                  <a:prstClr val="black">
                    <a:lumMod val="75000"/>
                    <a:lumOff val="25000"/>
                  </a:prstClr>
                </a:solidFill>
                <a:latin typeface="HGP創英角ｺﾞｼｯｸUB" panose="020B0900000000000000" pitchFamily="50" charset="-128"/>
                <a:ea typeface="HGP創英角ｺﾞｼｯｸUB" panose="020B0900000000000000" pitchFamily="50" charset="-128"/>
              </a:rPr>
              <a:t>は、地区防災計画を実際に作成したり、計画提案を行ったりする際に活用できるように、制度の背景、計画の基本的考え方、計画提案の手続等がまとめられています。</a:t>
            </a:r>
          </a:p>
        </p:txBody>
      </p:sp>
      <p:sp>
        <p:nvSpPr>
          <p:cNvPr id="8" name="正方形/長方形 7"/>
          <p:cNvSpPr/>
          <p:nvPr/>
        </p:nvSpPr>
        <p:spPr>
          <a:xfrm>
            <a:off x="5654383" y="2035069"/>
            <a:ext cx="6139640"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2000" b="0" i="0" strike="noStrike" kern="1200" cap="none" spc="50" normalizeH="0" noProof="0" dirty="0">
                <a:ln>
                  <a:noFill/>
                </a:ln>
                <a:solidFill>
                  <a:srgbClr val="35A16B"/>
                </a:solidFill>
                <a:effectLst/>
                <a:uLnTx/>
                <a:uFillTx/>
                <a:latin typeface="HGP創英角ｺﾞｼｯｸUB" panose="020B0900000000000000" pitchFamily="50" charset="-128"/>
                <a:ea typeface="HGP創英角ｺﾞｼｯｸUB" panose="020B0900000000000000" pitchFamily="50" charset="-128"/>
              </a:rPr>
              <a:t>http://</a:t>
            </a:r>
            <a:r>
              <a:rPr kumimoji="0" lang="en-US" altLang="ja-JP" sz="2000" b="0" i="0" strike="noStrike" kern="1200" cap="none" spc="50" normalizeH="0" noProof="0" dirty="0" smtClean="0">
                <a:ln>
                  <a:noFill/>
                </a:ln>
                <a:solidFill>
                  <a:srgbClr val="35A16B"/>
                </a:solidFill>
                <a:effectLst/>
                <a:uLnTx/>
                <a:uFillTx/>
                <a:latin typeface="HGP創英角ｺﾞｼｯｸUB" panose="020B0900000000000000" pitchFamily="50" charset="-128"/>
                <a:ea typeface="HGP創英角ｺﾞｼｯｸUB" panose="020B0900000000000000" pitchFamily="50" charset="-128"/>
              </a:rPr>
              <a:t>www.bousai.go.jp/kyoiku/pdf/guidline.pdf</a:t>
            </a:r>
          </a:p>
        </p:txBody>
      </p:sp>
      <p:sp>
        <p:nvSpPr>
          <p:cNvPr id="11" name="テキスト ボックス 10">
            <a:extLst>
              <a:ext uri="{FF2B5EF4-FFF2-40B4-BE49-F238E27FC236}">
                <a16:creationId xmlns:a16="http://schemas.microsoft.com/office/drawing/2014/main" id="{6CC39DEC-CAD4-4DC6-9491-353A4AAF7093}"/>
              </a:ext>
            </a:extLst>
          </p:cNvPr>
          <p:cNvSpPr txBox="1"/>
          <p:nvPr/>
        </p:nvSpPr>
        <p:spPr>
          <a:xfrm>
            <a:off x="7824890" y="6176408"/>
            <a:ext cx="2571230" cy="261610"/>
          </a:xfrm>
          <a:prstGeom prst="rect">
            <a:avLst/>
          </a:prstGeom>
          <a:noFill/>
        </p:spPr>
        <p:txBody>
          <a:bodyPr wrap="square">
            <a:spAutoFit/>
          </a:bodyPr>
          <a:lstStyle/>
          <a:p>
            <a:pPr lvl="0" algn="r">
              <a:defRPr/>
            </a:pPr>
            <a:r>
              <a:rPr lang="ja-JP" altLang="en-US" sz="1100" dirty="0">
                <a:solidFill>
                  <a:srgbClr val="444444"/>
                </a:solidFill>
                <a:latin typeface="HGPｺﾞｼｯｸM" panose="020B0600000000000000" pitchFamily="50" charset="-128"/>
                <a:ea typeface="HGPｺﾞｼｯｸM" panose="020B0600000000000000" pitchFamily="50" charset="-128"/>
              </a:rPr>
              <a:t>出典：内閣府「地区防災計画ガイドライン」</a:t>
            </a:r>
          </a:p>
        </p:txBody>
      </p:sp>
      <p:sp>
        <p:nvSpPr>
          <p:cNvPr id="12" name="スライド番号プレースホルダー 3">
            <a:extLst>
              <a:ext uri="{FF2B5EF4-FFF2-40B4-BE49-F238E27FC236}">
                <a16:creationId xmlns:a16="http://schemas.microsoft.com/office/drawing/2014/main" id="{97E8019D-5A5E-43AA-B3BB-6CD89776671C}"/>
              </a:ext>
            </a:extLst>
          </p:cNvPr>
          <p:cNvSpPr txBox="1">
            <a:spLocks/>
          </p:cNvSpPr>
          <p:nvPr/>
        </p:nvSpPr>
        <p:spPr>
          <a:xfrm>
            <a:off x="927354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dirty="0" smtClean="0"/>
              <a:t>5</a:t>
            </a:r>
            <a:endParaRPr kumimoji="1" lang="ja-JP" altLang="en-US" dirty="0"/>
          </a:p>
        </p:txBody>
      </p:sp>
    </p:spTree>
    <p:extLst>
      <p:ext uri="{BB962C8B-B14F-4D97-AF65-F5344CB8AC3E}">
        <p14:creationId xmlns:p14="http://schemas.microsoft.com/office/powerpoint/2010/main" val="2005476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p:cNvPicPr>
            <a:picLocks noChangeAspect="1"/>
          </p:cNvPicPr>
          <p:nvPr/>
        </p:nvPicPr>
        <p:blipFill rotWithShape="1">
          <a:blip r:embed="rId3"/>
          <a:srcRect l="20245" t="16255" r="34109" b="29606"/>
          <a:stretch/>
        </p:blipFill>
        <p:spPr>
          <a:xfrm>
            <a:off x="5159596" y="1628819"/>
            <a:ext cx="6130544" cy="4089972"/>
          </a:xfrm>
          <a:prstGeom prst="rect">
            <a:avLst/>
          </a:prstGeom>
        </p:spPr>
      </p:pic>
      <p:sp>
        <p:nvSpPr>
          <p:cNvPr id="9" name="タイトル 1">
            <a:extLst>
              <a:ext uri="{FF2B5EF4-FFF2-40B4-BE49-F238E27FC236}">
                <a16:creationId xmlns:a16="http://schemas.microsoft.com/office/drawing/2014/main" id="{465808B6-26C7-45D9-BA0B-9AB91975D867}"/>
              </a:ext>
            </a:extLst>
          </p:cNvPr>
          <p:cNvSpPr txBox="1">
            <a:spLocks/>
          </p:cNvSpPr>
          <p:nvPr/>
        </p:nvSpPr>
        <p:spPr>
          <a:xfrm>
            <a:off x="0" y="-2697"/>
            <a:ext cx="12192000" cy="684000"/>
          </a:xfrm>
          <a:prstGeom prst="rect">
            <a:avLst/>
          </a:prstGeom>
          <a:solidFill>
            <a:srgbClr val="35A16B"/>
          </a:solidFill>
        </p:spPr>
        <p:txBody>
          <a:bodyPr vert="horz" lIns="216000" tIns="0" rIns="216000" bIns="0" rtlCol="0" anchor="ctr">
            <a:noAutofit/>
          </a:bodyPr>
          <a:lstStyle>
            <a:lvl1pPr algn="l" defTabSz="914400" rtl="0" eaLnBrk="1" latinLnBrk="0" hangingPunct="1">
              <a:lnSpc>
                <a:spcPct val="90000"/>
              </a:lnSpc>
              <a:spcBef>
                <a:spcPct val="0"/>
              </a:spcBef>
              <a:buNone/>
              <a:defRPr kumimoji="1" sz="3200" b="0" kern="120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cs typeface="+mj-cs"/>
              </a:defRPr>
            </a:lvl1pPr>
          </a:lstStyle>
          <a:p>
            <a:pPr lvl="0"/>
            <a:r>
              <a:rPr lang="ja-JP" altLang="en-US" sz="2800" dirty="0">
                <a:solidFill>
                  <a:sysClr val="window" lastClr="FFFFFF"/>
                </a:solidFill>
              </a:rPr>
              <a:t>計画提案の流れ</a:t>
            </a:r>
          </a:p>
        </p:txBody>
      </p:sp>
      <p:sp>
        <p:nvSpPr>
          <p:cNvPr id="12" name="四角形: 角を丸くする 22">
            <a:extLst>
              <a:ext uri="{FF2B5EF4-FFF2-40B4-BE49-F238E27FC236}">
                <a16:creationId xmlns:a16="http://schemas.microsoft.com/office/drawing/2014/main" id="{8DC035F1-FFCF-4F0F-83A7-EEDC03942BEC}"/>
              </a:ext>
            </a:extLst>
          </p:cNvPr>
          <p:cNvSpPr/>
          <p:nvPr/>
        </p:nvSpPr>
        <p:spPr>
          <a:xfrm>
            <a:off x="938115" y="1517311"/>
            <a:ext cx="4343401" cy="4318463"/>
          </a:xfrm>
          <a:prstGeom prst="roundRect">
            <a:avLst>
              <a:gd name="adj" fmla="val 0"/>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t" anchorCtr="0"/>
          <a:lstStyle/>
          <a:p>
            <a:pPr lvl="0">
              <a:lnSpc>
                <a:spcPct val="150000"/>
              </a:lnSpc>
            </a:pPr>
            <a:r>
              <a:rPr lang="ja-JP" altLang="en-US" sz="2600" kern="500" spc="200" dirty="0">
                <a:solidFill>
                  <a:prstClr val="black">
                    <a:lumMod val="75000"/>
                    <a:lumOff val="25000"/>
                  </a:prstClr>
                </a:solidFill>
                <a:latin typeface="HGP創英角ｺﾞｼｯｸUB" panose="020B0900000000000000" pitchFamily="50" charset="-128"/>
                <a:ea typeface="HGP創英角ｺﾞｼｯｸUB" panose="020B0900000000000000" pitchFamily="50" charset="-128"/>
              </a:rPr>
              <a:t>計画提案を行うためには、当該地区において防災活動を行う地区居住者等が提案書を作成し、地区防災計画の素案とともに市町村防災会議に提案することができます。</a:t>
            </a:r>
          </a:p>
        </p:txBody>
      </p:sp>
      <p:sp>
        <p:nvSpPr>
          <p:cNvPr id="13" name="テキスト ボックス 12">
            <a:extLst>
              <a:ext uri="{FF2B5EF4-FFF2-40B4-BE49-F238E27FC236}">
                <a16:creationId xmlns:a16="http://schemas.microsoft.com/office/drawing/2014/main" id="{6CC39DEC-CAD4-4DC6-9491-353A4AAF7093}"/>
              </a:ext>
            </a:extLst>
          </p:cNvPr>
          <p:cNvSpPr txBox="1"/>
          <p:nvPr/>
        </p:nvSpPr>
        <p:spPr>
          <a:xfrm>
            <a:off x="8688430" y="6034394"/>
            <a:ext cx="2571230" cy="261610"/>
          </a:xfrm>
          <a:prstGeom prst="rect">
            <a:avLst/>
          </a:prstGeom>
          <a:noFill/>
        </p:spPr>
        <p:txBody>
          <a:bodyPr wrap="square">
            <a:spAutoFit/>
          </a:bodyPr>
          <a:lstStyle/>
          <a:p>
            <a:pPr lvl="0" algn="r">
              <a:defRPr/>
            </a:pPr>
            <a:r>
              <a:rPr lang="ja-JP" altLang="en-US" sz="1100" dirty="0">
                <a:solidFill>
                  <a:srgbClr val="444444"/>
                </a:solidFill>
                <a:latin typeface="HGPｺﾞｼｯｸM" panose="020B0600000000000000" pitchFamily="50" charset="-128"/>
                <a:ea typeface="HGPｺﾞｼｯｸM" panose="020B0600000000000000" pitchFamily="50" charset="-128"/>
              </a:rPr>
              <a:t>出典：内閣府「地区防災計画ガイドライン」</a:t>
            </a:r>
          </a:p>
        </p:txBody>
      </p:sp>
      <p:sp>
        <p:nvSpPr>
          <p:cNvPr id="8" name="スライド番号プレースホルダー 3">
            <a:extLst>
              <a:ext uri="{FF2B5EF4-FFF2-40B4-BE49-F238E27FC236}">
                <a16:creationId xmlns:a16="http://schemas.microsoft.com/office/drawing/2014/main" id="{97E8019D-5A5E-43AA-B3BB-6CD89776671C}"/>
              </a:ext>
            </a:extLst>
          </p:cNvPr>
          <p:cNvSpPr txBox="1">
            <a:spLocks/>
          </p:cNvSpPr>
          <p:nvPr/>
        </p:nvSpPr>
        <p:spPr>
          <a:xfrm>
            <a:off x="927354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dirty="0" smtClean="0"/>
              <a:t>6</a:t>
            </a:r>
            <a:endParaRPr kumimoji="1" lang="ja-JP" altLang="en-US" dirty="0"/>
          </a:p>
        </p:txBody>
      </p:sp>
    </p:spTree>
    <p:extLst>
      <p:ext uri="{BB962C8B-B14F-4D97-AF65-F5344CB8AC3E}">
        <p14:creationId xmlns:p14="http://schemas.microsoft.com/office/powerpoint/2010/main" val="424005220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ユーザー定義 4">
      <a:dk1>
        <a:sysClr val="windowText" lastClr="000000"/>
      </a:dk1>
      <a:lt1>
        <a:sysClr val="window" lastClr="FFFFFF"/>
      </a:lt1>
      <a:dk2>
        <a:srgbClr val="44546A"/>
      </a:dk2>
      <a:lt2>
        <a:srgbClr val="E7E6E6"/>
      </a:lt2>
      <a:accent1>
        <a:srgbClr val="0099CC"/>
      </a:accent1>
      <a:accent2>
        <a:srgbClr val="E94716"/>
      </a:accent2>
      <a:accent3>
        <a:srgbClr val="A5A5A5"/>
      </a:accent3>
      <a:accent4>
        <a:srgbClr val="FFD965"/>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3232</TotalTime>
  <Words>5907</Words>
  <Application>Microsoft Office PowerPoint</Application>
  <PresentationFormat>ワイド画面</PresentationFormat>
  <Paragraphs>554</Paragraphs>
  <Slides>45</Slides>
  <Notes>45</Notes>
  <HiddenSlides>0</HiddenSlides>
  <MMClips>0</MMClips>
  <ScaleCrop>false</ScaleCrop>
  <HeadingPairs>
    <vt:vector size="6" baseType="variant">
      <vt:variant>
        <vt:lpstr>使用されているフォント</vt:lpstr>
      </vt:variant>
      <vt:variant>
        <vt:i4>11</vt:i4>
      </vt:variant>
      <vt:variant>
        <vt:lpstr>テーマ</vt:lpstr>
      </vt:variant>
      <vt:variant>
        <vt:i4>2</vt:i4>
      </vt:variant>
      <vt:variant>
        <vt:lpstr>スライド タイトル</vt:lpstr>
      </vt:variant>
      <vt:variant>
        <vt:i4>45</vt:i4>
      </vt:variant>
    </vt:vector>
  </HeadingPairs>
  <TitlesOfParts>
    <vt:vector size="58" baseType="lpstr">
      <vt:lpstr>HGPｺﾞｼｯｸE</vt:lpstr>
      <vt:lpstr>HGPｺﾞｼｯｸM</vt:lpstr>
      <vt:lpstr>HGP創英角ｺﾞｼｯｸUB</vt:lpstr>
      <vt:lpstr>ＭＳ ゴシック</vt:lpstr>
      <vt:lpstr>Meiryo</vt:lpstr>
      <vt:lpstr>游ゴシック</vt:lpstr>
      <vt:lpstr>游ゴシック Light</vt:lpstr>
      <vt:lpstr>Arial</vt:lpstr>
      <vt:lpstr>Calibri</vt:lpstr>
      <vt:lpstr>Calibri Light</vt:lpstr>
      <vt:lpstr>Wingdings</vt:lpstr>
      <vt:lpstr>Office Theme</vt:lpstr>
      <vt:lpstr>Office テーマ</vt:lpstr>
      <vt:lpstr>防災リーダーの役割/住民(構成員)の自助意識を高めるには</vt:lpstr>
      <vt:lpstr>PowerPoint プレゼンテーション</vt:lpstr>
      <vt:lpstr>学習目標と内容</vt:lpstr>
      <vt:lpstr>1.わがまち （地域） の地区防災計画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２.地域の防災リーダーの役割</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３.仲間を増やす</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４．地域をとりまく団体等との連携</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安斉 敏明</dc:creator>
  <cp:lastModifiedBy>武井　唯理恵(013614)</cp:lastModifiedBy>
  <cp:revision>219</cp:revision>
  <cp:lastPrinted>2020-11-09T05:55:20Z</cp:lastPrinted>
  <dcterms:created xsi:type="dcterms:W3CDTF">2020-10-03T01:56:16Z</dcterms:created>
  <dcterms:modified xsi:type="dcterms:W3CDTF">2021-02-03T02:00:15Z</dcterms:modified>
</cp:coreProperties>
</file>