
<file path=[Content_Types].xml><?xml version="1.0" encoding="utf-8"?>
<Types xmlns="http://schemas.openxmlformats.org/package/2006/content-types">
  <Default Extension="docx" ContentType="application/vnd.openxmlformats-officedocument.wordprocessingml.documen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47"/>
  </p:notesMasterIdLst>
  <p:sldIdLst>
    <p:sldId id="480" r:id="rId5"/>
    <p:sldId id="465" r:id="rId6"/>
    <p:sldId id="481" r:id="rId7"/>
    <p:sldId id="337" r:id="rId8"/>
    <p:sldId id="340" r:id="rId9"/>
    <p:sldId id="482" r:id="rId10"/>
    <p:sldId id="455" r:id="rId11"/>
    <p:sldId id="451" r:id="rId12"/>
    <p:sldId id="328" r:id="rId13"/>
    <p:sldId id="470" r:id="rId14"/>
    <p:sldId id="382" r:id="rId15"/>
    <p:sldId id="297" r:id="rId16"/>
    <p:sldId id="384" r:id="rId17"/>
    <p:sldId id="401" r:id="rId18"/>
    <p:sldId id="261" r:id="rId19"/>
    <p:sldId id="471" r:id="rId20"/>
    <p:sldId id="456" r:id="rId21"/>
    <p:sldId id="466" r:id="rId22"/>
    <p:sldId id="467" r:id="rId23"/>
    <p:sldId id="468" r:id="rId24"/>
    <p:sldId id="408" r:id="rId25"/>
    <p:sldId id="403" r:id="rId26"/>
    <p:sldId id="409" r:id="rId27"/>
    <p:sldId id="477" r:id="rId28"/>
    <p:sldId id="472" r:id="rId29"/>
    <p:sldId id="473" r:id="rId30"/>
    <p:sldId id="460" r:id="rId31"/>
    <p:sldId id="457" r:id="rId32"/>
    <p:sldId id="479" r:id="rId33"/>
    <p:sldId id="464" r:id="rId34"/>
    <p:sldId id="483" r:id="rId35"/>
    <p:sldId id="487" r:id="rId36"/>
    <p:sldId id="484" r:id="rId37"/>
    <p:sldId id="485" r:id="rId38"/>
    <p:sldId id="474" r:id="rId39"/>
    <p:sldId id="463" r:id="rId40"/>
    <p:sldId id="291" r:id="rId41"/>
    <p:sldId id="257" r:id="rId42"/>
    <p:sldId id="258" r:id="rId43"/>
    <p:sldId id="486" r:id="rId44"/>
    <p:sldId id="475" r:id="rId45"/>
    <p:sldId id="399" r:id="rId46"/>
  </p:sldIdLst>
  <p:sldSz cx="9144000" cy="6858000" type="screen4x3"/>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竹本 加良子" initials="竹本" lastIdx="1" clrIdx="0">
    <p:extLst>
      <p:ext uri="{19B8F6BF-5375-455C-9EA6-DF929625EA0E}">
        <p15:presenceInfo xmlns:p15="http://schemas.microsoft.com/office/powerpoint/2012/main" userId="S::karako@scraft.co.jp::0c6ae3ae-d856-42b3-a34a-032faf09726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FFF"/>
    <a:srgbClr val="FF2800"/>
    <a:srgbClr val="404040"/>
    <a:srgbClr val="CC00FF"/>
    <a:srgbClr val="E89CD8"/>
    <a:srgbClr val="35A16B"/>
    <a:srgbClr val="52BBCE"/>
    <a:srgbClr val="E94716"/>
    <a:srgbClr val="FFC000"/>
    <a:srgbClr val="319BA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38B1855-1B75-4FBE-930C-398BA8C253C6}" styleName="テーマ スタイル 2 - アクセント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1" d="100"/>
          <a:sy n="101" d="100"/>
        </p:scale>
        <p:origin x="1836" y="96"/>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microsoft.com/office/2016/11/relationships/changesInfo" Target="changesInfos/changesInfo1.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commentAuthors" Target="commentAuthors.xml"/><Relationship Id="rId8" Type="http://schemas.openxmlformats.org/officeDocument/2006/relationships/slide" Target="slides/slide4.xml"/><Relationship Id="rId51" Type="http://schemas.openxmlformats.org/officeDocument/2006/relationships/theme" Target="theme/theme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宇野 芳江" userId="d3339afd-f009-4b18-b536-1d43c3c7a997" providerId="ADAL" clId="{C050B7F5-2B14-4A2A-811D-054EB1850E2E}"/>
    <pc:docChg chg="undo custSel modSld">
      <pc:chgData name="宇野 芳江" userId="d3339afd-f009-4b18-b536-1d43c3c7a997" providerId="ADAL" clId="{C050B7F5-2B14-4A2A-811D-054EB1850E2E}" dt="2024-03-29T00:40:44.191" v="3" actId="13926"/>
      <pc:docMkLst>
        <pc:docMk/>
      </pc:docMkLst>
      <pc:sldChg chg="modSp mod">
        <pc:chgData name="宇野 芳江" userId="d3339afd-f009-4b18-b536-1d43c3c7a997" providerId="ADAL" clId="{C050B7F5-2B14-4A2A-811D-054EB1850E2E}" dt="2024-03-29T00:40:44.191" v="3" actId="13926"/>
        <pc:sldMkLst>
          <pc:docMk/>
          <pc:sldMk cId="79477660" sldId="487"/>
        </pc:sldMkLst>
        <pc:spChg chg="mod">
          <ac:chgData name="宇野 芳江" userId="d3339afd-f009-4b18-b536-1d43c3c7a997" providerId="ADAL" clId="{C050B7F5-2B14-4A2A-811D-054EB1850E2E}" dt="2024-03-29T00:40:38.270" v="0" actId="13926"/>
          <ac:spMkLst>
            <pc:docMk/>
            <pc:sldMk cId="79477660" sldId="487"/>
            <ac:spMk id="7" creationId="{8E7FF5DE-A0C5-4CCD-A23D-31379DF5205C}"/>
          </ac:spMkLst>
        </pc:spChg>
        <pc:spChg chg="mod">
          <ac:chgData name="宇野 芳江" userId="d3339afd-f009-4b18-b536-1d43c3c7a997" providerId="ADAL" clId="{C050B7F5-2B14-4A2A-811D-054EB1850E2E}" dt="2024-03-29T00:40:44.191" v="3" actId="13926"/>
          <ac:spMkLst>
            <pc:docMk/>
            <pc:sldMk cId="79477660" sldId="487"/>
            <ac:spMk id="12" creationId="{524FED63-2E28-4C38-8655-96DE6C164B1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1"/>
            <a:ext cx="2945660" cy="498056"/>
          </a:xfrm>
          <a:prstGeom prst="rect">
            <a:avLst/>
          </a:prstGeom>
        </p:spPr>
        <p:txBody>
          <a:bodyPr vert="horz" lIns="91433" tIns="45716" rIns="91433" bIns="45716"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0443" y="1"/>
            <a:ext cx="2945660" cy="498056"/>
          </a:xfrm>
          <a:prstGeom prst="rect">
            <a:avLst/>
          </a:prstGeom>
        </p:spPr>
        <p:txBody>
          <a:bodyPr vert="horz" lIns="91433" tIns="45716" rIns="91433" bIns="45716" rtlCol="0"/>
          <a:lstStyle>
            <a:lvl1pPr algn="r">
              <a:defRPr sz="1200"/>
            </a:lvl1pPr>
          </a:lstStyle>
          <a:p>
            <a:fld id="{BE51E31B-58F4-40C5-B28E-F4E6428E2D40}" type="datetimeFigureOut">
              <a:rPr kumimoji="1" lang="ja-JP" altLang="en-US" smtClean="0"/>
              <a:t>2024/3/29</a:t>
            </a:fld>
            <a:endParaRPr kumimoji="1" lang="ja-JP" altLang="en-US"/>
          </a:p>
        </p:txBody>
      </p:sp>
      <p:sp>
        <p:nvSpPr>
          <p:cNvPr id="4" name="スライド イメージ プレースホルダー 3"/>
          <p:cNvSpPr>
            <a:spLocks noGrp="1" noRot="1" noChangeAspect="1"/>
          </p:cNvSpPr>
          <p:nvPr>
            <p:ph type="sldImg" idx="2"/>
          </p:nvPr>
        </p:nvSpPr>
        <p:spPr>
          <a:xfrm>
            <a:off x="606425" y="588963"/>
            <a:ext cx="5584825" cy="4187825"/>
          </a:xfrm>
          <a:prstGeom prst="rect">
            <a:avLst/>
          </a:prstGeom>
          <a:noFill/>
          <a:ln w="12700">
            <a:solidFill>
              <a:prstClr val="black"/>
            </a:solidFill>
          </a:ln>
        </p:spPr>
        <p:txBody>
          <a:bodyPr vert="horz" lIns="91433" tIns="45716" rIns="91433" bIns="45716" rtlCol="0" anchor="ctr"/>
          <a:lstStyle/>
          <a:p>
            <a:endParaRPr lang="ja-JP" altLang="en-US"/>
          </a:p>
        </p:txBody>
      </p:sp>
      <p:sp>
        <p:nvSpPr>
          <p:cNvPr id="5" name="ノート プレースホルダー 4"/>
          <p:cNvSpPr>
            <a:spLocks noGrp="1"/>
          </p:cNvSpPr>
          <p:nvPr>
            <p:ph type="body" sz="quarter" idx="3"/>
          </p:nvPr>
        </p:nvSpPr>
        <p:spPr>
          <a:xfrm>
            <a:off x="679768" y="5148583"/>
            <a:ext cx="5438140" cy="3908614"/>
          </a:xfrm>
          <a:prstGeom prst="rect">
            <a:avLst/>
          </a:prstGeom>
        </p:spPr>
        <p:txBody>
          <a:bodyPr vert="horz" lIns="91433" tIns="45716" rIns="91433" bIns="45716"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28585"/>
            <a:ext cx="2945660" cy="498055"/>
          </a:xfrm>
          <a:prstGeom prst="rect">
            <a:avLst/>
          </a:prstGeom>
        </p:spPr>
        <p:txBody>
          <a:bodyPr vert="horz" lIns="91433" tIns="45716" rIns="91433" bIns="45716"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0443" y="9428585"/>
            <a:ext cx="2945660" cy="498055"/>
          </a:xfrm>
          <a:prstGeom prst="rect">
            <a:avLst/>
          </a:prstGeom>
        </p:spPr>
        <p:txBody>
          <a:bodyPr vert="horz" lIns="91433" tIns="45716" rIns="91433" bIns="45716" rtlCol="0" anchor="b"/>
          <a:lstStyle>
            <a:lvl1pPr algn="r">
              <a:defRPr sz="1200"/>
            </a:lvl1pPr>
          </a:lstStyle>
          <a:p>
            <a:fld id="{9D42ABD0-7D1A-4E09-B627-17A06166555A}" type="slidenum">
              <a:rPr kumimoji="1" lang="ja-JP" altLang="en-US" smtClean="0"/>
              <a:t>‹#›</a:t>
            </a:fld>
            <a:endParaRPr kumimoji="1" lang="ja-JP" altLang="en-US"/>
          </a:p>
        </p:txBody>
      </p:sp>
    </p:spTree>
    <p:extLst>
      <p:ext uri="{BB962C8B-B14F-4D97-AF65-F5344CB8AC3E}">
        <p14:creationId xmlns:p14="http://schemas.microsoft.com/office/powerpoint/2010/main" val="3345055229"/>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www.city.kakamigahara.lg.jp/life/shiminsanka/1001857/1001954.html"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1</a:t>
            </a:fld>
            <a:endParaRPr lang="ja-JP" altLang="en-US"/>
          </a:p>
        </p:txBody>
      </p:sp>
      <p:sp>
        <p:nvSpPr>
          <p:cNvPr id="6" name="スライド イメージ プレースホルダー 5"/>
          <p:cNvSpPr>
            <a:spLocks noGrp="1" noRot="1" noChangeAspect="1"/>
          </p:cNvSpPr>
          <p:nvPr>
            <p:ph type="sldImg"/>
          </p:nvPr>
        </p:nvSpPr>
        <p:spPr>
          <a:xfrm>
            <a:off x="606425" y="588963"/>
            <a:ext cx="5584825" cy="4187825"/>
          </a:xfrm>
        </p:spPr>
      </p:sp>
      <p:sp>
        <p:nvSpPr>
          <p:cNvPr id="7" name="ノート プレースホルダー 6"/>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42927840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a:t>【</a:t>
            </a:r>
            <a:r>
              <a:rPr lang="ja-JP" altLang="en-US"/>
              <a:t>補足説明</a:t>
            </a:r>
            <a:r>
              <a:rPr lang="en-US" altLang="ja-JP"/>
              <a:t>】</a:t>
            </a:r>
          </a:p>
          <a:p>
            <a:pPr marL="174793" indent="-174793">
              <a:buFont typeface="Arial" panose="020B0604020202020204" pitchFamily="34" charset="0"/>
              <a:buChar char="•"/>
            </a:pPr>
            <a:r>
              <a:rPr lang="ja-JP" altLang="en-US"/>
              <a:t>中項目「１．自主防災組織の役割等」で学んだことをまとめます。</a:t>
            </a:r>
            <a:endParaRPr lang="en-US" altLang="ja-JP"/>
          </a:p>
          <a:p>
            <a:pPr marL="174793" indent="-174793">
              <a:buFont typeface="Arial" panose="020B0604020202020204" pitchFamily="34" charset="0"/>
              <a:buChar char="•"/>
            </a:pPr>
            <a:r>
              <a:rPr lang="ja-JP" altLang="en-US"/>
              <a:t>総務省消防庁が作成した自主防災組織の手引きの中に、自主防災組織等の取組み事例があります。今後の活動の参考にして下さい。「総務省消防庁ホームページ「自主防災組織の手引」</a:t>
            </a:r>
            <a:r>
              <a:rPr lang="en-US" altLang="ja-JP"/>
              <a:t>https://www.fdma.go.jp/mission/bousai/ikusei/items/bousai_2904.pdf</a:t>
            </a:r>
            <a:endParaRPr lang="ja-JP" altLang="en-US"/>
          </a:p>
          <a:p>
            <a:endParaRPr lang="ja-JP" altLang="en-US"/>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10</a:t>
            </a:fld>
            <a:endParaRPr lang="ja-JP" altLang="en-US"/>
          </a:p>
        </p:txBody>
      </p:sp>
      <p:sp>
        <p:nvSpPr>
          <p:cNvPr id="7" name="スライド イメージ プレースホルダー 6">
            <a:extLst>
              <a:ext uri="{FF2B5EF4-FFF2-40B4-BE49-F238E27FC236}">
                <a16:creationId xmlns:a16="http://schemas.microsoft.com/office/drawing/2014/main" id="{21414C0A-E9BE-4B52-A603-BF21B407451F}"/>
              </a:ext>
            </a:extLst>
          </p:cNvPr>
          <p:cNvSpPr>
            <a:spLocks noGrp="1" noRot="1" noChangeAspect="1"/>
          </p:cNvSpPr>
          <p:nvPr>
            <p:ph type="sldImg"/>
          </p:nvPr>
        </p:nvSpPr>
        <p:spPr>
          <a:xfrm>
            <a:off x="606425" y="588963"/>
            <a:ext cx="5584825" cy="4187825"/>
          </a:xfrm>
        </p:spPr>
      </p:sp>
    </p:spTree>
    <p:extLst>
      <p:ext uri="{BB962C8B-B14F-4D97-AF65-F5344CB8AC3E}">
        <p14:creationId xmlns:p14="http://schemas.microsoft.com/office/powerpoint/2010/main" val="21983920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11</a:t>
            </a:fld>
            <a:endParaRPr lang="ja-JP" altLang="en-US"/>
          </a:p>
        </p:txBody>
      </p:sp>
      <p:sp>
        <p:nvSpPr>
          <p:cNvPr id="6" name="スライド イメージ プレースホルダー 5"/>
          <p:cNvSpPr>
            <a:spLocks noGrp="1" noRot="1" noChangeAspect="1"/>
          </p:cNvSpPr>
          <p:nvPr>
            <p:ph type="sldImg"/>
          </p:nvPr>
        </p:nvSpPr>
        <p:spPr>
          <a:xfrm>
            <a:off x="606425" y="588963"/>
            <a:ext cx="5584825" cy="4187825"/>
          </a:xfrm>
        </p:spPr>
      </p:sp>
      <p:sp>
        <p:nvSpPr>
          <p:cNvPr id="7" name="ノート プレースホルダー 6"/>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23503423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a:t>【</a:t>
            </a:r>
            <a:r>
              <a:rPr lang="ja-JP" altLang="en-US"/>
              <a:t>補足説明</a:t>
            </a:r>
            <a:r>
              <a:rPr lang="en-US" altLang="ja-JP"/>
              <a:t>】</a:t>
            </a:r>
          </a:p>
          <a:p>
            <a:pPr marL="174793" indent="-174793">
              <a:buFont typeface="Arial" panose="020B0604020202020204" pitchFamily="34" charset="0"/>
              <a:buChar char="•"/>
            </a:pPr>
            <a:r>
              <a:rPr lang="ja-JP" altLang="en-US"/>
              <a:t>受講者に、「地域の防災リーダーとして果たす役割は何だと思うか」を問いかけます。</a:t>
            </a:r>
            <a:endParaRPr lang="en-US" altLang="ja-JP"/>
          </a:p>
          <a:p>
            <a:r>
              <a:rPr lang="ja-JP" altLang="en-US"/>
              <a:t>（何人かの受講者を指名して答えていただいてもよいでしょうか。）</a:t>
            </a:r>
            <a:endParaRPr lang="en-US" altLang="ja-JP"/>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12</a:t>
            </a:fld>
            <a:endParaRPr lang="ja-JP" altLang="en-US"/>
          </a:p>
        </p:txBody>
      </p:sp>
      <p:sp>
        <p:nvSpPr>
          <p:cNvPr id="7" name="スライド イメージ プレースホルダー 6">
            <a:extLst>
              <a:ext uri="{FF2B5EF4-FFF2-40B4-BE49-F238E27FC236}">
                <a16:creationId xmlns:a16="http://schemas.microsoft.com/office/drawing/2014/main" id="{D6FD7C17-77CE-431F-AFC5-257494169E6F}"/>
              </a:ext>
            </a:extLst>
          </p:cNvPr>
          <p:cNvSpPr>
            <a:spLocks noGrp="1" noRot="1" noChangeAspect="1"/>
          </p:cNvSpPr>
          <p:nvPr>
            <p:ph type="sldImg"/>
          </p:nvPr>
        </p:nvSpPr>
        <p:spPr>
          <a:xfrm>
            <a:off x="606425" y="588963"/>
            <a:ext cx="5584825" cy="4187825"/>
          </a:xfrm>
        </p:spPr>
      </p:sp>
    </p:spTree>
    <p:extLst>
      <p:ext uri="{BB962C8B-B14F-4D97-AF65-F5344CB8AC3E}">
        <p14:creationId xmlns:p14="http://schemas.microsoft.com/office/powerpoint/2010/main" val="203973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a:t>【</a:t>
            </a:r>
            <a:r>
              <a:rPr lang="ja-JP" altLang="en-US"/>
              <a:t>補足説明</a:t>
            </a:r>
            <a:r>
              <a:rPr lang="en-US" altLang="ja-JP"/>
              <a:t>】</a:t>
            </a:r>
          </a:p>
          <a:p>
            <a:pPr marL="174793" indent="-174793">
              <a:buFont typeface="Arial" panose="020B0604020202020204" pitchFamily="34" charset="0"/>
              <a:buChar char="•"/>
            </a:pPr>
            <a:r>
              <a:rPr lang="ja-JP" altLang="en-US"/>
              <a:t>地域の防災リーダーは、災害時にリーダーシップをとり、地域住民の先頭に立って、地域の防災活動を主導していくことが求められます。</a:t>
            </a:r>
            <a:endParaRPr lang="en-US" altLang="ja-JP"/>
          </a:p>
          <a:p>
            <a:pPr marL="174793" indent="-174793">
              <a:buFont typeface="Arial" panose="020B0604020202020204" pitchFamily="34" charset="0"/>
              <a:buChar char="•"/>
            </a:pPr>
            <a:r>
              <a:rPr lang="ja-JP" altLang="en-US"/>
              <a:t>災害時にリーダーとしての役割を果たすためには、平常時から地域で中心となって防災活動を進めておくことが必要です。</a:t>
            </a:r>
          </a:p>
          <a:p>
            <a:endParaRPr lang="en-US" altLang="ja-JP"/>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13</a:t>
            </a:fld>
            <a:endParaRPr lang="ja-JP" altLang="en-US"/>
          </a:p>
        </p:txBody>
      </p:sp>
      <p:sp>
        <p:nvSpPr>
          <p:cNvPr id="7" name="スライド イメージ プレースホルダー 6">
            <a:extLst>
              <a:ext uri="{FF2B5EF4-FFF2-40B4-BE49-F238E27FC236}">
                <a16:creationId xmlns:a16="http://schemas.microsoft.com/office/drawing/2014/main" id="{9EEB45B5-0922-4443-A967-665950A6139A}"/>
              </a:ext>
            </a:extLst>
          </p:cNvPr>
          <p:cNvSpPr>
            <a:spLocks noGrp="1" noRot="1" noChangeAspect="1"/>
          </p:cNvSpPr>
          <p:nvPr>
            <p:ph type="sldImg"/>
          </p:nvPr>
        </p:nvSpPr>
        <p:spPr>
          <a:xfrm>
            <a:off x="606425" y="588963"/>
            <a:ext cx="5584825" cy="4187825"/>
          </a:xfrm>
        </p:spPr>
      </p:sp>
    </p:spTree>
    <p:extLst>
      <p:ext uri="{BB962C8B-B14F-4D97-AF65-F5344CB8AC3E}">
        <p14:creationId xmlns:p14="http://schemas.microsoft.com/office/powerpoint/2010/main" val="359970907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a:xfrm>
            <a:off x="679768" y="5148583"/>
            <a:ext cx="5438140" cy="4093797"/>
          </a:xfrm>
        </p:spPr>
        <p:txBody>
          <a:bodyPr/>
          <a:lstStyle/>
          <a:p>
            <a:r>
              <a:rPr lang="en-US" altLang="ja-JP">
                <a:latin typeface="ＭＳ ゴシック" panose="020B0609070205080204" pitchFamily="49" charset="-128"/>
                <a:ea typeface="ＭＳ ゴシック" panose="020B0609070205080204" pitchFamily="49" charset="-128"/>
              </a:rPr>
              <a:t>【</a:t>
            </a:r>
            <a:r>
              <a:rPr lang="ja-JP" altLang="en-US">
                <a:latin typeface="ＭＳ ゴシック" panose="020B0609070205080204" pitchFamily="49" charset="-128"/>
                <a:ea typeface="ＭＳ ゴシック" panose="020B0609070205080204" pitchFamily="49" charset="-128"/>
              </a:rPr>
              <a:t>補足説明</a:t>
            </a:r>
            <a:r>
              <a:rPr lang="en-US" altLang="ja-JP">
                <a:latin typeface="ＭＳ ゴシック" panose="020B0609070205080204" pitchFamily="49" charset="-128"/>
                <a:ea typeface="ＭＳ ゴシック" panose="020B0609070205080204" pitchFamily="49" charset="-128"/>
              </a:rPr>
              <a:t>】</a:t>
            </a:r>
          </a:p>
          <a:p>
            <a:r>
              <a:rPr lang="ja-JP" altLang="en-US">
                <a:latin typeface="ＭＳ ゴシック" panose="020B0609070205080204" pitchFamily="49" charset="-128"/>
                <a:ea typeface="ＭＳ ゴシック" panose="020B0609070205080204" pitchFamily="49" charset="-128"/>
              </a:rPr>
              <a:t>リーダーシップをとるための７項目のコツを説明します。</a:t>
            </a:r>
            <a:endParaRPr lang="en-US" altLang="ja-JP">
              <a:latin typeface="ＭＳ ゴシック" panose="020B0609070205080204" pitchFamily="49" charset="-128"/>
              <a:ea typeface="ＭＳ ゴシック" panose="020B0609070205080204" pitchFamily="49" charset="-128"/>
            </a:endParaRPr>
          </a:p>
          <a:p>
            <a:endParaRPr lang="en-US" altLang="ja-JP">
              <a:latin typeface="ＭＳ ゴシック" panose="020B0609070205080204" pitchFamily="49" charset="-128"/>
              <a:ea typeface="ＭＳ ゴシック" panose="020B0609070205080204" pitchFamily="49" charset="-128"/>
            </a:endParaRPr>
          </a:p>
          <a:p>
            <a:r>
              <a:rPr lang="ja-JP" altLang="en-US">
                <a:latin typeface="ＭＳ ゴシック" panose="020B0609070205080204" pitchFamily="49" charset="-128"/>
                <a:ea typeface="ＭＳ ゴシック" panose="020B0609070205080204" pitchFamily="49" charset="-128"/>
              </a:rPr>
              <a:t>①地域の一個人ではできないことでも、地域防災リーダーという立場や肩　</a:t>
            </a:r>
            <a:endParaRPr lang="en-US" altLang="ja-JP">
              <a:latin typeface="ＭＳ ゴシック" panose="020B0609070205080204" pitchFamily="49" charset="-128"/>
              <a:ea typeface="ＭＳ ゴシック" panose="020B0609070205080204" pitchFamily="49" charset="-128"/>
            </a:endParaRPr>
          </a:p>
          <a:p>
            <a:r>
              <a:rPr lang="ja-JP" altLang="en-US">
                <a:latin typeface="ＭＳ ゴシック" panose="020B0609070205080204" pitchFamily="49" charset="-128"/>
                <a:ea typeface="ＭＳ ゴシック" panose="020B0609070205080204" pitchFamily="49" charset="-128"/>
              </a:rPr>
              <a:t>　書を利用することで、活動しやすくなることは多いはずです。</a:t>
            </a:r>
            <a:endParaRPr lang="en-US" altLang="ja-JP">
              <a:latin typeface="ＭＳ ゴシック" panose="020B0609070205080204" pitchFamily="49" charset="-128"/>
              <a:ea typeface="ＭＳ ゴシック" panose="020B0609070205080204" pitchFamily="49" charset="-128"/>
            </a:endParaRPr>
          </a:p>
          <a:p>
            <a:r>
              <a:rPr lang="ja-JP" altLang="en-US">
                <a:latin typeface="ＭＳ ゴシック" panose="020B0609070205080204" pitchFamily="49" charset="-128"/>
                <a:ea typeface="ＭＳ ゴシック" panose="020B0609070205080204" pitchFamily="49" charset="-128"/>
              </a:rPr>
              <a:t>②自主防災組織で活発な活動をしている団体には、みんなが楽しんで活動</a:t>
            </a:r>
            <a:endParaRPr lang="en-US" altLang="ja-JP">
              <a:latin typeface="ＭＳ ゴシック" panose="020B0609070205080204" pitchFamily="49" charset="-128"/>
              <a:ea typeface="ＭＳ ゴシック" panose="020B0609070205080204" pitchFamily="49" charset="-128"/>
            </a:endParaRPr>
          </a:p>
          <a:p>
            <a:r>
              <a:rPr lang="ja-JP" altLang="en-US">
                <a:latin typeface="ＭＳ ゴシック" panose="020B0609070205080204" pitchFamily="49" charset="-128"/>
                <a:ea typeface="ＭＳ ゴシック" panose="020B0609070205080204" pitchFamily="49" charset="-128"/>
              </a:rPr>
              <a:t>　しているという特徴が見られます。</a:t>
            </a:r>
            <a:endParaRPr lang="en-US" altLang="ja-JP">
              <a:latin typeface="ＭＳ ゴシック" panose="020B0609070205080204" pitchFamily="49" charset="-128"/>
              <a:ea typeface="ＭＳ ゴシック" panose="020B0609070205080204" pitchFamily="49" charset="-128"/>
            </a:endParaRPr>
          </a:p>
          <a:p>
            <a:r>
              <a:rPr lang="ja-JP" altLang="en-US">
                <a:latin typeface="ＭＳ ゴシック" panose="020B0609070205080204" pitchFamily="49" charset="-128"/>
                <a:ea typeface="ＭＳ ゴシック" panose="020B0609070205080204" pitchFamily="49" charset="-128"/>
              </a:rPr>
              <a:t>③一人だけで組織を運営していこうとせず、組織運営等のリーダー業務に</a:t>
            </a:r>
            <a:endParaRPr lang="en-US" altLang="ja-JP">
              <a:latin typeface="ＭＳ ゴシック" panose="020B0609070205080204" pitchFamily="49" charset="-128"/>
              <a:ea typeface="ＭＳ ゴシック" panose="020B0609070205080204" pitchFamily="49" charset="-128"/>
            </a:endParaRPr>
          </a:p>
          <a:p>
            <a:r>
              <a:rPr lang="ja-JP" altLang="en-US">
                <a:latin typeface="ＭＳ ゴシック" panose="020B0609070205080204" pitchFamily="49" charset="-128"/>
                <a:ea typeface="ＭＳ ゴシック" panose="020B0609070205080204" pitchFamily="49" charset="-128"/>
              </a:rPr>
              <a:t>　ついて相談や役割分担ができる３人程度の仲間（協力者＝役員的な立</a:t>
            </a:r>
            <a:endParaRPr lang="en-US" altLang="ja-JP">
              <a:latin typeface="ＭＳ ゴシック" panose="020B0609070205080204" pitchFamily="49" charset="-128"/>
              <a:ea typeface="ＭＳ ゴシック" panose="020B0609070205080204" pitchFamily="49" charset="-128"/>
            </a:endParaRPr>
          </a:p>
          <a:p>
            <a:r>
              <a:rPr lang="ja-JP" altLang="en-US">
                <a:latin typeface="ＭＳ ゴシック" panose="020B0609070205080204" pitchFamily="49" charset="-128"/>
                <a:ea typeface="ＭＳ ゴシック" panose="020B0609070205080204" pitchFamily="49" charset="-128"/>
              </a:rPr>
              <a:t>　場）を作ることで、リーダーに係る実質的及び精神的な負担を軽減する</a:t>
            </a:r>
            <a:endParaRPr lang="en-US" altLang="ja-JP">
              <a:latin typeface="ＭＳ ゴシック" panose="020B0609070205080204" pitchFamily="49" charset="-128"/>
              <a:ea typeface="ＭＳ ゴシック" panose="020B0609070205080204" pitchFamily="49" charset="-128"/>
            </a:endParaRPr>
          </a:p>
          <a:p>
            <a:r>
              <a:rPr lang="ja-JP" altLang="en-US">
                <a:latin typeface="ＭＳ ゴシック" panose="020B0609070205080204" pitchFamily="49" charset="-128"/>
                <a:ea typeface="ＭＳ ゴシック" panose="020B0609070205080204" pitchFamily="49" charset="-128"/>
              </a:rPr>
              <a:t>　ことができます。</a:t>
            </a:r>
            <a:endParaRPr lang="en-US" altLang="ja-JP">
              <a:latin typeface="ＭＳ ゴシック" panose="020B0609070205080204" pitchFamily="49" charset="-128"/>
              <a:ea typeface="ＭＳ ゴシック" panose="020B0609070205080204" pitchFamily="49" charset="-128"/>
            </a:endParaRPr>
          </a:p>
          <a:p>
            <a:r>
              <a:rPr lang="ja-JP" altLang="en-US">
                <a:latin typeface="ＭＳ ゴシック" panose="020B0609070205080204" pitchFamily="49" charset="-128"/>
                <a:ea typeface="ＭＳ ゴシック" panose="020B0609070205080204" pitchFamily="49" charset="-128"/>
              </a:rPr>
              <a:t>④他の人に任せられる作業は、積極的に任せていくことで、リーダーの負</a:t>
            </a:r>
            <a:endParaRPr lang="en-US" altLang="ja-JP">
              <a:latin typeface="ＭＳ ゴシック" panose="020B0609070205080204" pitchFamily="49" charset="-128"/>
              <a:ea typeface="ＭＳ ゴシック" panose="020B0609070205080204" pitchFamily="49" charset="-128"/>
            </a:endParaRPr>
          </a:p>
          <a:p>
            <a:r>
              <a:rPr lang="ja-JP" altLang="en-US">
                <a:latin typeface="ＭＳ ゴシック" panose="020B0609070205080204" pitchFamily="49" charset="-128"/>
                <a:ea typeface="ＭＳ ゴシック" panose="020B0609070205080204" pitchFamily="49" charset="-128"/>
              </a:rPr>
              <a:t>　担軽減を図ります。</a:t>
            </a:r>
            <a:endParaRPr lang="en-US" altLang="ja-JP">
              <a:latin typeface="ＭＳ ゴシック" panose="020B0609070205080204" pitchFamily="49" charset="-128"/>
              <a:ea typeface="ＭＳ ゴシック" panose="020B0609070205080204" pitchFamily="49" charset="-128"/>
            </a:endParaRPr>
          </a:p>
          <a:p>
            <a:r>
              <a:rPr lang="ja-JP" altLang="en-US">
                <a:latin typeface="ＭＳ ゴシック" panose="020B0609070205080204" pitchFamily="49" charset="-128"/>
                <a:ea typeface="ＭＳ ゴシック" panose="020B0609070205080204" pitchFamily="49" charset="-128"/>
              </a:rPr>
              <a:t>⑤リーダーが地域住民全員の顔を覚えることは不可能ですが、地域住民が</a:t>
            </a:r>
            <a:endParaRPr lang="en-US" altLang="ja-JP">
              <a:latin typeface="ＭＳ ゴシック" panose="020B0609070205080204" pitchFamily="49" charset="-128"/>
              <a:ea typeface="ＭＳ ゴシック" panose="020B0609070205080204" pitchFamily="49" charset="-128"/>
            </a:endParaRPr>
          </a:p>
          <a:p>
            <a:r>
              <a:rPr lang="ja-JP" altLang="en-US">
                <a:latin typeface="ＭＳ ゴシック" panose="020B0609070205080204" pitchFamily="49" charset="-128"/>
                <a:ea typeface="ＭＳ ゴシック" panose="020B0609070205080204" pitchFamily="49" charset="-128"/>
              </a:rPr>
              <a:t>　リーダーの顔を覚えることは容易です。地域の人的なネットワークを広</a:t>
            </a:r>
            <a:endParaRPr lang="en-US" altLang="ja-JP">
              <a:latin typeface="ＭＳ ゴシック" panose="020B0609070205080204" pitchFamily="49" charset="-128"/>
              <a:ea typeface="ＭＳ ゴシック" panose="020B0609070205080204" pitchFamily="49" charset="-128"/>
            </a:endParaRPr>
          </a:p>
          <a:p>
            <a:r>
              <a:rPr lang="ja-JP" altLang="en-US">
                <a:latin typeface="ＭＳ ゴシック" panose="020B0609070205080204" pitchFamily="49" charset="-128"/>
                <a:ea typeface="ＭＳ ゴシック" panose="020B0609070205080204" pitchFamily="49" charset="-128"/>
              </a:rPr>
              <a:t>　げ「顔の見える関係」が重要です。</a:t>
            </a:r>
            <a:endParaRPr lang="en-US" altLang="ja-JP">
              <a:latin typeface="ＭＳ ゴシック" panose="020B0609070205080204" pitchFamily="49" charset="-128"/>
              <a:ea typeface="ＭＳ ゴシック" panose="020B0609070205080204" pitchFamily="49" charset="-128"/>
            </a:endParaRPr>
          </a:p>
          <a:p>
            <a:r>
              <a:rPr lang="ja-JP" altLang="en-US">
                <a:latin typeface="ＭＳ ゴシック" panose="020B0609070205080204" pitchFamily="49" charset="-128"/>
                <a:ea typeface="ＭＳ ゴシック" panose="020B0609070205080204" pitchFamily="49" charset="-128"/>
              </a:rPr>
              <a:t>⑥災害発生時の被害を抑えるためには、自助が重要になることを地域の人</a:t>
            </a:r>
            <a:endParaRPr lang="en-US" altLang="ja-JP">
              <a:latin typeface="ＭＳ ゴシック" panose="020B0609070205080204" pitchFamily="49" charset="-128"/>
              <a:ea typeface="ＭＳ ゴシック" panose="020B0609070205080204" pitchFamily="49" charset="-128"/>
            </a:endParaRPr>
          </a:p>
          <a:p>
            <a:r>
              <a:rPr lang="ja-JP" altLang="en-US">
                <a:latin typeface="ＭＳ ゴシック" panose="020B0609070205080204" pitchFamily="49" charset="-128"/>
                <a:ea typeface="ＭＳ ゴシック" panose="020B0609070205080204" pitchFamily="49" charset="-128"/>
              </a:rPr>
              <a:t>　に伝えよう。</a:t>
            </a:r>
            <a:endParaRPr lang="en-US" altLang="ja-JP">
              <a:latin typeface="ＭＳ ゴシック" panose="020B0609070205080204" pitchFamily="49" charset="-128"/>
              <a:ea typeface="ＭＳ ゴシック" panose="020B0609070205080204" pitchFamily="49" charset="-128"/>
            </a:endParaRPr>
          </a:p>
          <a:p>
            <a:r>
              <a:rPr lang="ja-JP" altLang="en-US">
                <a:latin typeface="ＭＳ ゴシック" panose="020B0609070205080204" pitchFamily="49" charset="-128"/>
                <a:ea typeface="ＭＳ ゴシック" panose="020B0609070205080204" pitchFamily="49" charset="-128"/>
              </a:rPr>
              <a:t>⑦防災活動に参加してきた住民に対して、さらに地域防災の必要性を説明</a:t>
            </a:r>
            <a:endParaRPr lang="en-US" altLang="ja-JP">
              <a:latin typeface="ＭＳ ゴシック" panose="020B0609070205080204" pitchFamily="49" charset="-128"/>
              <a:ea typeface="ＭＳ ゴシック" panose="020B0609070205080204" pitchFamily="49" charset="-128"/>
            </a:endParaRPr>
          </a:p>
          <a:p>
            <a:r>
              <a:rPr lang="ja-JP" altLang="en-US">
                <a:latin typeface="ＭＳ ゴシック" panose="020B0609070205080204" pitchFamily="49" charset="-128"/>
                <a:ea typeface="ＭＳ ゴシック" panose="020B0609070205080204" pitchFamily="49" charset="-128"/>
              </a:rPr>
              <a:t>　して、特に高い関心を持ってくれた人には、継続的な活動への参加・協</a:t>
            </a:r>
            <a:endParaRPr lang="en-US" altLang="ja-JP">
              <a:latin typeface="ＭＳ ゴシック" panose="020B0609070205080204" pitchFamily="49" charset="-128"/>
              <a:ea typeface="ＭＳ ゴシック" panose="020B0609070205080204" pitchFamily="49" charset="-128"/>
            </a:endParaRPr>
          </a:p>
          <a:p>
            <a:r>
              <a:rPr lang="ja-JP" altLang="en-US">
                <a:latin typeface="ＭＳ ゴシック" panose="020B0609070205080204" pitchFamily="49" charset="-128"/>
                <a:ea typeface="ＭＳ ゴシック" panose="020B0609070205080204" pitchFamily="49" charset="-128"/>
              </a:rPr>
              <a:t>　力を促します。</a:t>
            </a:r>
            <a:endParaRPr lang="en-US" altLang="ja-JP">
              <a:latin typeface="ＭＳ ゴシック" panose="020B0609070205080204" pitchFamily="49" charset="-128"/>
              <a:ea typeface="ＭＳ ゴシック" panose="020B0609070205080204" pitchFamily="49" charset="-128"/>
            </a:endParaRPr>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14</a:t>
            </a:fld>
            <a:endParaRPr lang="ja-JP" altLang="en-US"/>
          </a:p>
        </p:txBody>
      </p:sp>
      <p:sp>
        <p:nvSpPr>
          <p:cNvPr id="7" name="スライド イメージ プレースホルダー 6">
            <a:extLst>
              <a:ext uri="{FF2B5EF4-FFF2-40B4-BE49-F238E27FC236}">
                <a16:creationId xmlns:a16="http://schemas.microsoft.com/office/drawing/2014/main" id="{2BA450FE-2589-44AA-B867-ADFAC4640693}"/>
              </a:ext>
            </a:extLst>
          </p:cNvPr>
          <p:cNvSpPr>
            <a:spLocks noGrp="1" noRot="1" noChangeAspect="1"/>
          </p:cNvSpPr>
          <p:nvPr>
            <p:ph type="sldImg"/>
          </p:nvPr>
        </p:nvSpPr>
        <p:spPr>
          <a:xfrm>
            <a:off x="606425" y="588963"/>
            <a:ext cx="5584825" cy="4187825"/>
          </a:xfrm>
        </p:spPr>
      </p:sp>
    </p:spTree>
    <p:extLst>
      <p:ext uri="{BB962C8B-B14F-4D97-AF65-F5344CB8AC3E}">
        <p14:creationId xmlns:p14="http://schemas.microsoft.com/office/powerpoint/2010/main" val="27306512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a:t>【</a:t>
            </a:r>
            <a:r>
              <a:rPr lang="ja-JP" altLang="en-US"/>
              <a:t>補足説明</a:t>
            </a:r>
            <a:r>
              <a:rPr lang="en-US" altLang="ja-JP"/>
              <a:t>】</a:t>
            </a:r>
          </a:p>
          <a:p>
            <a:pPr marL="174793" indent="-174793">
              <a:buFont typeface="Arial" panose="020B0604020202020204" pitchFamily="34" charset="0"/>
              <a:buChar char="•"/>
            </a:pPr>
            <a:r>
              <a:rPr lang="ja-JP" altLang="en-US"/>
              <a:t>福岡県 朝倉市</a:t>
            </a:r>
            <a:endParaRPr lang="en-US" altLang="ja-JP"/>
          </a:p>
          <a:p>
            <a:pPr marL="640909" lvl="1" indent="-174793">
              <a:buFont typeface="Arial" panose="020B0604020202020204" pitchFamily="34" charset="0"/>
              <a:buChar char="•"/>
            </a:pPr>
            <a:r>
              <a:rPr lang="ja-JP" altLang="en-US"/>
              <a:t>地域の役員が参加し、意見を出し合いながら地域と行政の協働で作り上げていくワークショップ手法によりマップを作成し、地区内の各世帯に配布しました。</a:t>
            </a:r>
            <a:endParaRPr lang="en-US" altLang="ja-JP"/>
          </a:p>
          <a:p>
            <a:pPr marL="640909" lvl="1" indent="-174793">
              <a:buFont typeface="Arial" panose="020B0604020202020204" pitchFamily="34" charset="0"/>
              <a:buChar char="•"/>
            </a:pPr>
            <a:r>
              <a:rPr lang="ja-JP" altLang="en-US"/>
              <a:t>平成２９年７月豪雨でも、班長、隣組長が避難を呼びかけました。</a:t>
            </a:r>
            <a:endParaRPr lang="en-US" altLang="ja-JP"/>
          </a:p>
          <a:p>
            <a:pPr marL="640909" lvl="1" indent="-174793">
              <a:buFont typeface="Arial" panose="020B0604020202020204" pitchFamily="34" charset="0"/>
              <a:buChar char="•"/>
            </a:pPr>
            <a:r>
              <a:rPr lang="ja-JP" altLang="en-US"/>
              <a:t>６０代の支援員が８０代の方を連れて小学校に避難（その方の家は山からの土砂で押し潰された）するなど、助かった方がいました。</a:t>
            </a:r>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15</a:t>
            </a:fld>
            <a:endParaRPr lang="ja-JP" altLang="en-US"/>
          </a:p>
        </p:txBody>
      </p:sp>
      <p:sp>
        <p:nvSpPr>
          <p:cNvPr id="7" name="スライド イメージ プレースホルダー 6">
            <a:extLst>
              <a:ext uri="{FF2B5EF4-FFF2-40B4-BE49-F238E27FC236}">
                <a16:creationId xmlns:a16="http://schemas.microsoft.com/office/drawing/2014/main" id="{574409E5-4565-4060-B658-00B7000A3B26}"/>
              </a:ext>
            </a:extLst>
          </p:cNvPr>
          <p:cNvSpPr>
            <a:spLocks noGrp="1" noRot="1" noChangeAspect="1"/>
          </p:cNvSpPr>
          <p:nvPr>
            <p:ph type="sldImg"/>
          </p:nvPr>
        </p:nvSpPr>
        <p:spPr>
          <a:xfrm>
            <a:off x="606425" y="588963"/>
            <a:ext cx="5584825" cy="4187825"/>
          </a:xfrm>
        </p:spPr>
      </p:sp>
    </p:spTree>
    <p:extLst>
      <p:ext uri="{BB962C8B-B14F-4D97-AF65-F5344CB8AC3E}">
        <p14:creationId xmlns:p14="http://schemas.microsoft.com/office/powerpoint/2010/main" val="18263095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a:t>【</a:t>
            </a:r>
            <a:r>
              <a:rPr lang="ja-JP" altLang="en-US"/>
              <a:t>補足説明</a:t>
            </a:r>
            <a:r>
              <a:rPr lang="en-US" altLang="ja-JP"/>
              <a:t>】</a:t>
            </a:r>
          </a:p>
          <a:p>
            <a:pPr marL="174793" indent="-174793">
              <a:buFont typeface="Arial" panose="020B0604020202020204" pitchFamily="34" charset="0"/>
              <a:buChar char="•"/>
            </a:pPr>
            <a:r>
              <a:rPr lang="ja-JP" altLang="en-US"/>
              <a:t>中項目「２．地域の防災リーダーの役割」で学んだことをまとめます。</a:t>
            </a:r>
          </a:p>
          <a:p>
            <a:endParaRPr lang="ja-JP" altLang="en-US"/>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16</a:t>
            </a:fld>
            <a:endParaRPr lang="ja-JP" altLang="en-US"/>
          </a:p>
        </p:txBody>
      </p:sp>
      <p:sp>
        <p:nvSpPr>
          <p:cNvPr id="7" name="スライド イメージ プレースホルダー 6">
            <a:extLst>
              <a:ext uri="{FF2B5EF4-FFF2-40B4-BE49-F238E27FC236}">
                <a16:creationId xmlns:a16="http://schemas.microsoft.com/office/drawing/2014/main" id="{CC1926F6-B580-40AC-99EF-E18D4E9FF4B3}"/>
              </a:ext>
            </a:extLst>
          </p:cNvPr>
          <p:cNvSpPr>
            <a:spLocks noGrp="1" noRot="1" noChangeAspect="1"/>
          </p:cNvSpPr>
          <p:nvPr>
            <p:ph type="sldImg"/>
          </p:nvPr>
        </p:nvSpPr>
        <p:spPr>
          <a:xfrm>
            <a:off x="606425" y="588963"/>
            <a:ext cx="5584825" cy="4187825"/>
          </a:xfrm>
        </p:spPr>
      </p:sp>
    </p:spTree>
    <p:extLst>
      <p:ext uri="{BB962C8B-B14F-4D97-AF65-F5344CB8AC3E}">
        <p14:creationId xmlns:p14="http://schemas.microsoft.com/office/powerpoint/2010/main" val="119019430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17</a:t>
            </a:fld>
            <a:endParaRPr lang="ja-JP" altLang="en-US"/>
          </a:p>
        </p:txBody>
      </p:sp>
      <p:sp>
        <p:nvSpPr>
          <p:cNvPr id="6" name="スライド イメージ プレースホルダー 5"/>
          <p:cNvSpPr>
            <a:spLocks noGrp="1" noRot="1" noChangeAspect="1"/>
          </p:cNvSpPr>
          <p:nvPr>
            <p:ph type="sldImg"/>
          </p:nvPr>
        </p:nvSpPr>
        <p:spPr>
          <a:xfrm>
            <a:off x="606425" y="588963"/>
            <a:ext cx="5584825" cy="4187825"/>
          </a:xfrm>
        </p:spPr>
      </p:sp>
      <p:sp>
        <p:nvSpPr>
          <p:cNvPr id="7" name="ノート プレースホルダー 6"/>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227821028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pPr lvl="0"/>
            <a:r>
              <a:rPr lang="en-US" altLang="ja-JP"/>
              <a:t>【</a:t>
            </a:r>
            <a:r>
              <a:rPr lang="ja-JP" altLang="en-US"/>
              <a:t>補足説明</a:t>
            </a:r>
            <a:r>
              <a:rPr lang="en-US" altLang="ja-JP"/>
              <a:t>】</a:t>
            </a:r>
          </a:p>
          <a:p>
            <a:pPr marL="174793" indent="-174793">
              <a:buFont typeface="Arial" panose="020B0604020202020204" pitchFamily="34" charset="0"/>
              <a:buChar char="•"/>
            </a:pPr>
            <a:r>
              <a:rPr lang="ja-JP" altLang="en-US"/>
              <a:t>受講者に、「皆さんが自主防災組織として活動をしている中で、悩んでいることや不安なことはありませんか？」と投げかけます。</a:t>
            </a:r>
            <a:endParaRPr lang="en-US" altLang="ja-JP"/>
          </a:p>
          <a:p>
            <a:pPr marL="174793" indent="-174793">
              <a:buFont typeface="Arial" panose="020B0604020202020204" pitchFamily="34" charset="0"/>
              <a:buChar char="•"/>
            </a:pPr>
            <a:r>
              <a:rPr lang="ja-JP" altLang="en-US"/>
              <a:t>例えば、「高齢化で役をやる人が少ない」「組織内に若い人がいない」「宣伝しようと思ってもチラシを作れる人がいない」など。</a:t>
            </a:r>
            <a:endParaRPr lang="en-US" altLang="ja-JP"/>
          </a:p>
          <a:p>
            <a:pPr marL="174793" indent="-174793">
              <a:buFont typeface="Arial" panose="020B0604020202020204" pitchFamily="34" charset="0"/>
              <a:buChar char="•"/>
            </a:pPr>
            <a:r>
              <a:rPr lang="ja-JP" altLang="en-US"/>
              <a:t>受講者に、「では、今からワークショップを行います」と宣言します。</a:t>
            </a:r>
            <a:endParaRPr lang="en-US" altLang="ja-JP"/>
          </a:p>
          <a:p>
            <a:pPr marL="174793" indent="-174793">
              <a:buFont typeface="Arial" panose="020B0604020202020204" pitchFamily="34" charset="0"/>
              <a:buChar char="•"/>
            </a:pPr>
            <a:r>
              <a:rPr lang="ja-JP" altLang="en-US"/>
              <a:t>「自主防災組織の活動についての悩み事や不安なことをグループで話し合ってみましょう」と投げかけます。</a:t>
            </a:r>
            <a:endParaRPr lang="en-US" altLang="ja-JP"/>
          </a:p>
        </p:txBody>
      </p:sp>
      <p:sp>
        <p:nvSpPr>
          <p:cNvPr id="4" name="スライド番号プレースホルダー 3"/>
          <p:cNvSpPr>
            <a:spLocks noGrp="1"/>
          </p:cNvSpPr>
          <p:nvPr>
            <p:ph type="sldNum" sz="quarter" idx="5"/>
          </p:nvPr>
        </p:nvSpPr>
        <p:spPr/>
        <p:txBody>
          <a:bodyPr/>
          <a:lstStyle/>
          <a:p>
            <a:fld id="{13BA77D1-E941-43F7-9BFF-C7710D7E255F}" type="slidenum">
              <a:rPr lang="ja-JP" altLang="en-US" smtClean="0"/>
              <a:pPr/>
              <a:t>18</a:t>
            </a:fld>
            <a:endParaRPr lang="ja-JP" altLang="en-US"/>
          </a:p>
        </p:txBody>
      </p:sp>
      <p:sp>
        <p:nvSpPr>
          <p:cNvPr id="7" name="スライド イメージ プレースホルダー 6">
            <a:extLst>
              <a:ext uri="{FF2B5EF4-FFF2-40B4-BE49-F238E27FC236}">
                <a16:creationId xmlns:a16="http://schemas.microsoft.com/office/drawing/2014/main" id="{F9F1FD4E-E918-47F0-8A8B-04E66AAD560D}"/>
              </a:ext>
            </a:extLst>
          </p:cNvPr>
          <p:cNvSpPr>
            <a:spLocks noGrp="1" noRot="1" noChangeAspect="1"/>
          </p:cNvSpPr>
          <p:nvPr>
            <p:ph type="sldImg"/>
          </p:nvPr>
        </p:nvSpPr>
        <p:spPr>
          <a:xfrm>
            <a:off x="606425" y="588963"/>
            <a:ext cx="5584825" cy="4187825"/>
          </a:xfrm>
        </p:spPr>
      </p:sp>
    </p:spTree>
    <p:extLst>
      <p:ext uri="{BB962C8B-B14F-4D97-AF65-F5344CB8AC3E}">
        <p14:creationId xmlns:p14="http://schemas.microsoft.com/office/powerpoint/2010/main" val="127955542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a:t>【</a:t>
            </a:r>
            <a:r>
              <a:rPr lang="ja-JP" altLang="en-US"/>
              <a:t>補足説明</a:t>
            </a:r>
            <a:r>
              <a:rPr lang="en-US" altLang="ja-JP"/>
              <a:t>】</a:t>
            </a:r>
          </a:p>
          <a:p>
            <a:pPr marL="174793" indent="-174793">
              <a:buFont typeface="Arial" panose="020B0604020202020204" pitchFamily="34" charset="0"/>
              <a:buChar char="•"/>
            </a:pPr>
            <a:r>
              <a:rPr lang="en-US" altLang="ja-JP"/>
              <a:t>【</a:t>
            </a:r>
            <a:r>
              <a:rPr lang="ja-JP" altLang="en-US"/>
              <a:t>グループ検討</a:t>
            </a:r>
            <a:r>
              <a:rPr lang="en-US" altLang="ja-JP"/>
              <a:t>】</a:t>
            </a:r>
            <a:r>
              <a:rPr lang="ja-JP" altLang="en-US"/>
              <a:t>であることを伝え、自主防災組織の活動の悩み事や不安なことなどについてグループ内で話し合うよう促します。</a:t>
            </a:r>
            <a:endParaRPr lang="en-US" altLang="ja-JP"/>
          </a:p>
          <a:p>
            <a:endParaRPr lang="en-US" altLang="ja-JP"/>
          </a:p>
          <a:p>
            <a:pPr marL="174793" indent="-174793">
              <a:buFont typeface="Arial" panose="020B0604020202020204" pitchFamily="34" charset="0"/>
              <a:buChar char="•"/>
            </a:pPr>
            <a:r>
              <a:rPr lang="ja-JP" altLang="en-US"/>
              <a:t>各グループを見て回り、発言が活発でなければ、質問したり、ヒントを与えるなどして発言を促します。</a:t>
            </a:r>
            <a:endParaRPr lang="en-US" altLang="ja-JP"/>
          </a:p>
          <a:p>
            <a:pPr marL="174793" indent="-174793">
              <a:buFont typeface="Arial" panose="020B0604020202020204" pitchFamily="34" charset="0"/>
              <a:buChar char="•"/>
            </a:pPr>
            <a:r>
              <a:rPr lang="ja-JP" altLang="en-US"/>
              <a:t>質問があれば対応します。</a:t>
            </a:r>
            <a:endParaRPr lang="en-US" altLang="ja-JP"/>
          </a:p>
          <a:p>
            <a:endParaRPr lang="en-US" altLang="ja-JP"/>
          </a:p>
          <a:p>
            <a:endParaRPr lang="ja-JP" altLang="en-US"/>
          </a:p>
        </p:txBody>
      </p:sp>
      <p:sp>
        <p:nvSpPr>
          <p:cNvPr id="4" name="スライド番号プレースホルダー 3"/>
          <p:cNvSpPr>
            <a:spLocks noGrp="1"/>
          </p:cNvSpPr>
          <p:nvPr>
            <p:ph type="sldNum" sz="quarter" idx="5"/>
          </p:nvPr>
        </p:nvSpPr>
        <p:spPr/>
        <p:txBody>
          <a:bodyPr/>
          <a:lstStyle/>
          <a:p>
            <a:fld id="{13BA77D1-E941-43F7-9BFF-C7710D7E255F}" type="slidenum">
              <a:rPr lang="ja-JP" altLang="en-US" smtClean="0"/>
              <a:pPr/>
              <a:t>19</a:t>
            </a:fld>
            <a:endParaRPr lang="ja-JP" altLang="en-US"/>
          </a:p>
        </p:txBody>
      </p:sp>
      <p:sp>
        <p:nvSpPr>
          <p:cNvPr id="7" name="スライド イメージ プレースホルダー 6">
            <a:extLst>
              <a:ext uri="{FF2B5EF4-FFF2-40B4-BE49-F238E27FC236}">
                <a16:creationId xmlns:a16="http://schemas.microsoft.com/office/drawing/2014/main" id="{7F0127A0-D77F-476A-883B-F6A336665130}"/>
              </a:ext>
            </a:extLst>
          </p:cNvPr>
          <p:cNvSpPr>
            <a:spLocks noGrp="1" noRot="1" noChangeAspect="1"/>
          </p:cNvSpPr>
          <p:nvPr>
            <p:ph type="sldImg"/>
          </p:nvPr>
        </p:nvSpPr>
        <p:spPr>
          <a:xfrm>
            <a:off x="606425" y="588963"/>
            <a:ext cx="5584825" cy="4187825"/>
          </a:xfrm>
        </p:spPr>
      </p:sp>
    </p:spTree>
    <p:extLst>
      <p:ext uri="{BB962C8B-B14F-4D97-AF65-F5344CB8AC3E}">
        <p14:creationId xmlns:p14="http://schemas.microsoft.com/office/powerpoint/2010/main" val="16694172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2</a:t>
            </a:fld>
            <a:endParaRPr lang="ja-JP" altLang="en-US"/>
          </a:p>
        </p:txBody>
      </p:sp>
      <p:sp>
        <p:nvSpPr>
          <p:cNvPr id="6" name="スライド イメージ プレースホルダー 5"/>
          <p:cNvSpPr>
            <a:spLocks noGrp="1" noRot="1" noChangeAspect="1"/>
          </p:cNvSpPr>
          <p:nvPr>
            <p:ph type="sldImg"/>
          </p:nvPr>
        </p:nvSpPr>
        <p:spPr>
          <a:xfrm>
            <a:off x="606425" y="588963"/>
            <a:ext cx="5584825" cy="4187825"/>
          </a:xfrm>
        </p:spPr>
      </p:sp>
      <p:sp>
        <p:nvSpPr>
          <p:cNvPr id="7" name="ノート プレースホルダー 6"/>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76043868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pPr lvl="0"/>
            <a:r>
              <a:rPr lang="en-US" altLang="ja-JP"/>
              <a:t>【</a:t>
            </a:r>
            <a:r>
              <a:rPr lang="ja-JP" altLang="en-US"/>
              <a:t>補足説明</a:t>
            </a:r>
            <a:r>
              <a:rPr lang="en-US" altLang="ja-JP"/>
              <a:t>】</a:t>
            </a:r>
          </a:p>
          <a:p>
            <a:pPr marL="174793" indent="-174793">
              <a:buFont typeface="Arial" panose="020B0604020202020204" pitchFamily="34" charset="0"/>
              <a:buChar char="•"/>
            </a:pPr>
            <a:r>
              <a:rPr lang="ja-JP" altLang="en-US"/>
              <a:t>受講者に、「皆さんの悩みや不安は仲間を増やすことで解決できることが多いのではないでしょうか？」と投げかけます。</a:t>
            </a:r>
          </a:p>
          <a:p>
            <a:endParaRPr lang="ja-JP" altLang="en-US"/>
          </a:p>
        </p:txBody>
      </p:sp>
      <p:sp>
        <p:nvSpPr>
          <p:cNvPr id="4" name="スライド番号プレースホルダー 3"/>
          <p:cNvSpPr>
            <a:spLocks noGrp="1"/>
          </p:cNvSpPr>
          <p:nvPr>
            <p:ph type="sldNum" sz="quarter" idx="5"/>
          </p:nvPr>
        </p:nvSpPr>
        <p:spPr/>
        <p:txBody>
          <a:bodyPr/>
          <a:lstStyle/>
          <a:p>
            <a:fld id="{13BA77D1-E941-43F7-9BFF-C7710D7E255F}" type="slidenum">
              <a:rPr lang="ja-JP" altLang="en-US" smtClean="0"/>
              <a:pPr/>
              <a:t>20</a:t>
            </a:fld>
            <a:endParaRPr lang="ja-JP" altLang="en-US"/>
          </a:p>
        </p:txBody>
      </p:sp>
      <p:sp>
        <p:nvSpPr>
          <p:cNvPr id="7" name="スライド イメージ プレースホルダー 6">
            <a:extLst>
              <a:ext uri="{FF2B5EF4-FFF2-40B4-BE49-F238E27FC236}">
                <a16:creationId xmlns:a16="http://schemas.microsoft.com/office/drawing/2014/main" id="{754F3A94-DBF3-4C3F-B71D-475DDD2C6103}"/>
              </a:ext>
            </a:extLst>
          </p:cNvPr>
          <p:cNvSpPr>
            <a:spLocks noGrp="1" noRot="1" noChangeAspect="1"/>
          </p:cNvSpPr>
          <p:nvPr>
            <p:ph type="sldImg"/>
          </p:nvPr>
        </p:nvSpPr>
        <p:spPr>
          <a:xfrm>
            <a:off x="606425" y="588963"/>
            <a:ext cx="5584825" cy="4187825"/>
          </a:xfrm>
        </p:spPr>
      </p:sp>
    </p:spTree>
    <p:extLst>
      <p:ext uri="{BB962C8B-B14F-4D97-AF65-F5344CB8AC3E}">
        <p14:creationId xmlns:p14="http://schemas.microsoft.com/office/powerpoint/2010/main" val="227009567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a:t>【</a:t>
            </a:r>
            <a:r>
              <a:rPr lang="ja-JP" altLang="en-US"/>
              <a:t>補足説明</a:t>
            </a:r>
            <a:r>
              <a:rPr lang="en-US" altLang="ja-JP"/>
              <a:t>】</a:t>
            </a:r>
          </a:p>
          <a:p>
            <a:pPr marL="174793" indent="-174793">
              <a:buFont typeface="Arial" panose="020B0604020202020204" pitchFamily="34" charset="0"/>
              <a:buChar char="•"/>
            </a:pPr>
            <a:r>
              <a:rPr lang="ja-JP" altLang="en-US"/>
              <a:t>受講者に、「仲間を増やすにどうしたらいいか、ワークショップを通して学んでいきましょう」と投げかけます。</a:t>
            </a:r>
            <a:endParaRPr lang="en-US" altLang="ja-JP"/>
          </a:p>
          <a:p>
            <a:pPr marL="174793" indent="-174793">
              <a:buFont typeface="Arial" panose="020B0604020202020204" pitchFamily="34" charset="0"/>
              <a:buChar char="•"/>
            </a:pPr>
            <a:r>
              <a:rPr lang="ja-JP" altLang="en-US"/>
              <a:t>受講者に、「皆さんの地域にどんな人がいるか考えてみましょう」と問いかけます。</a:t>
            </a:r>
            <a:endParaRPr lang="en-US" altLang="ja-JP"/>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21</a:t>
            </a:fld>
            <a:endParaRPr lang="ja-JP" altLang="en-US"/>
          </a:p>
        </p:txBody>
      </p:sp>
      <p:sp>
        <p:nvSpPr>
          <p:cNvPr id="7" name="スライド イメージ プレースホルダー 6">
            <a:extLst>
              <a:ext uri="{FF2B5EF4-FFF2-40B4-BE49-F238E27FC236}">
                <a16:creationId xmlns:a16="http://schemas.microsoft.com/office/drawing/2014/main" id="{8C1D300D-9D90-4E18-893D-547A9A855D30}"/>
              </a:ext>
            </a:extLst>
          </p:cNvPr>
          <p:cNvSpPr>
            <a:spLocks noGrp="1" noRot="1" noChangeAspect="1"/>
          </p:cNvSpPr>
          <p:nvPr>
            <p:ph type="sldImg"/>
          </p:nvPr>
        </p:nvSpPr>
        <p:spPr>
          <a:xfrm>
            <a:off x="606425" y="588963"/>
            <a:ext cx="5584825" cy="4187825"/>
          </a:xfrm>
        </p:spPr>
      </p:sp>
    </p:spTree>
    <p:extLst>
      <p:ext uri="{BB962C8B-B14F-4D97-AF65-F5344CB8AC3E}">
        <p14:creationId xmlns:p14="http://schemas.microsoft.com/office/powerpoint/2010/main" val="38971421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a:t>【</a:t>
            </a:r>
            <a:r>
              <a:rPr lang="ja-JP" altLang="en-US"/>
              <a:t>補足説明</a:t>
            </a:r>
            <a:r>
              <a:rPr lang="en-US" altLang="ja-JP"/>
              <a:t>】</a:t>
            </a:r>
          </a:p>
          <a:p>
            <a:pPr marL="174793" indent="-174793">
              <a:buFont typeface="Arial" panose="020B0604020202020204" pitchFamily="34" charset="0"/>
              <a:buChar char="•"/>
            </a:pPr>
            <a:r>
              <a:rPr lang="ja-JP" altLang="en-US"/>
              <a:t>個人による検討であることを伝えます。</a:t>
            </a:r>
            <a:endParaRPr lang="en-US" altLang="ja-JP"/>
          </a:p>
          <a:p>
            <a:pPr marL="174793" indent="-174793">
              <a:buFont typeface="Arial" panose="020B0604020202020204" pitchFamily="34" charset="0"/>
              <a:buChar char="•"/>
            </a:pPr>
            <a:r>
              <a:rPr lang="ja-JP" altLang="en-US"/>
              <a:t>自分たちの地域に住んでいる人のカテゴライズを促します。</a:t>
            </a:r>
            <a:r>
              <a:rPr lang="en-US" altLang="ja-JP"/>
              <a:t>EX)</a:t>
            </a:r>
            <a:r>
              <a:rPr lang="ja-JP" altLang="en-US"/>
              <a:t>パソコンが得意な人、料理が得意な人、医者、消防士</a:t>
            </a:r>
            <a:r>
              <a:rPr lang="en-US" altLang="ja-JP"/>
              <a:t>OB</a:t>
            </a:r>
            <a:r>
              <a:rPr lang="ja-JP" altLang="en-US"/>
              <a:t>、大工、イベント企画が得意な人　など</a:t>
            </a:r>
            <a:endParaRPr lang="en-US" altLang="ja-JP"/>
          </a:p>
          <a:p>
            <a:endParaRPr lang="en-US" altLang="ja-JP"/>
          </a:p>
          <a:p>
            <a:pPr marL="174793" indent="-174793">
              <a:buFont typeface="Arial" panose="020B0604020202020204" pitchFamily="34" charset="0"/>
              <a:buChar char="•"/>
            </a:pPr>
            <a:r>
              <a:rPr lang="ja-JP" altLang="en-US"/>
              <a:t>各グループを見て回り、作業が滞っている場合は、ヒントを与えるなどして作業を促します。</a:t>
            </a:r>
            <a:endParaRPr lang="en-US" altLang="ja-JP"/>
          </a:p>
          <a:p>
            <a:pPr marL="174793" indent="-174793">
              <a:buFont typeface="Arial" panose="020B0604020202020204" pitchFamily="34" charset="0"/>
              <a:buChar char="•"/>
            </a:pPr>
            <a:r>
              <a:rPr lang="ja-JP" altLang="en-US"/>
              <a:t>質問があれば対応します。</a:t>
            </a:r>
            <a:endParaRPr lang="en-US" altLang="ja-JP"/>
          </a:p>
          <a:p>
            <a:pPr lvl="1"/>
            <a:endParaRPr lang="en-US" altLang="ja-JP"/>
          </a:p>
          <a:p>
            <a:endParaRPr lang="ja-JP" altLang="en-US"/>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22</a:t>
            </a:fld>
            <a:endParaRPr lang="ja-JP" altLang="en-US"/>
          </a:p>
        </p:txBody>
      </p:sp>
      <p:sp>
        <p:nvSpPr>
          <p:cNvPr id="11" name="スライド イメージ プレースホルダー 10">
            <a:extLst>
              <a:ext uri="{FF2B5EF4-FFF2-40B4-BE49-F238E27FC236}">
                <a16:creationId xmlns:a16="http://schemas.microsoft.com/office/drawing/2014/main" id="{84C2586C-0C02-47E2-BDDB-61892490868B}"/>
              </a:ext>
            </a:extLst>
          </p:cNvPr>
          <p:cNvSpPr>
            <a:spLocks noGrp="1" noRot="1" noChangeAspect="1"/>
          </p:cNvSpPr>
          <p:nvPr>
            <p:ph type="sldImg"/>
          </p:nvPr>
        </p:nvSpPr>
        <p:spPr>
          <a:xfrm>
            <a:off x="606425" y="588963"/>
            <a:ext cx="5584825" cy="4187825"/>
          </a:xfrm>
        </p:spPr>
      </p:sp>
    </p:spTree>
    <p:extLst>
      <p:ext uri="{BB962C8B-B14F-4D97-AF65-F5344CB8AC3E}">
        <p14:creationId xmlns:p14="http://schemas.microsoft.com/office/powerpoint/2010/main" val="344453246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a:t>【</a:t>
            </a:r>
            <a:r>
              <a:rPr lang="ja-JP" altLang="en-US"/>
              <a:t>補足説明</a:t>
            </a:r>
            <a:r>
              <a:rPr lang="en-US" altLang="ja-JP"/>
              <a:t>】</a:t>
            </a:r>
          </a:p>
          <a:p>
            <a:pPr marL="174793" indent="-174793">
              <a:buFont typeface="Arial" panose="020B0604020202020204" pitchFamily="34" charset="0"/>
              <a:buChar char="•"/>
            </a:pPr>
            <a:r>
              <a:rPr lang="ja-JP" altLang="en-US"/>
              <a:t>個人による検討であることを伝えます。</a:t>
            </a:r>
            <a:endParaRPr lang="en-US" altLang="ja-JP"/>
          </a:p>
          <a:p>
            <a:pPr marL="174793" indent="-174793">
              <a:buFont typeface="Arial" panose="020B0604020202020204" pitchFamily="34" charset="0"/>
              <a:buChar char="•"/>
            </a:pPr>
            <a:r>
              <a:rPr lang="ja-JP" altLang="en-US"/>
              <a:t>先程と別の色の付せん紙を使用し、黄色の付せん紙に書き出した人が「平常時」「災害時」にどんな防災の取組みができるか考えるよう促します。</a:t>
            </a:r>
            <a:endParaRPr lang="en-US" altLang="ja-JP"/>
          </a:p>
          <a:p>
            <a:endParaRPr lang="en-US" altLang="ja-JP"/>
          </a:p>
          <a:p>
            <a:pPr marL="174793" indent="-174793">
              <a:buFont typeface="Arial" panose="020B0604020202020204" pitchFamily="34" charset="0"/>
              <a:buChar char="•"/>
            </a:pPr>
            <a:r>
              <a:rPr lang="ja-JP" altLang="en-US"/>
              <a:t>各グループを見て回り、作業が滞っている場合は、質問したり、ヒントを与えるなどして作業を促します。</a:t>
            </a:r>
            <a:endParaRPr lang="en-US" altLang="ja-JP"/>
          </a:p>
          <a:p>
            <a:pPr marL="174793" indent="-174793">
              <a:buFont typeface="Arial" panose="020B0604020202020204" pitchFamily="34" charset="0"/>
              <a:buChar char="•"/>
            </a:pPr>
            <a:r>
              <a:rPr lang="ja-JP" altLang="en-US"/>
              <a:t>質問があれば対応します。</a:t>
            </a:r>
            <a:endParaRPr lang="en-US" altLang="ja-JP"/>
          </a:p>
          <a:p>
            <a:endParaRPr lang="ja-JP" altLang="en-US"/>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23</a:t>
            </a:fld>
            <a:endParaRPr lang="ja-JP" altLang="en-US"/>
          </a:p>
        </p:txBody>
      </p:sp>
      <p:sp>
        <p:nvSpPr>
          <p:cNvPr id="7" name="スライド イメージ プレースホルダー 6">
            <a:extLst>
              <a:ext uri="{FF2B5EF4-FFF2-40B4-BE49-F238E27FC236}">
                <a16:creationId xmlns:a16="http://schemas.microsoft.com/office/drawing/2014/main" id="{EBD38CD0-0414-4C35-8FBF-31A47D35D407}"/>
              </a:ext>
            </a:extLst>
          </p:cNvPr>
          <p:cNvSpPr>
            <a:spLocks noGrp="1" noRot="1" noChangeAspect="1"/>
          </p:cNvSpPr>
          <p:nvPr>
            <p:ph type="sldImg"/>
          </p:nvPr>
        </p:nvSpPr>
        <p:spPr>
          <a:xfrm>
            <a:off x="606425" y="588963"/>
            <a:ext cx="5584825" cy="4187825"/>
          </a:xfrm>
        </p:spPr>
      </p:sp>
    </p:spTree>
    <p:extLst>
      <p:ext uri="{BB962C8B-B14F-4D97-AF65-F5344CB8AC3E}">
        <p14:creationId xmlns:p14="http://schemas.microsoft.com/office/powerpoint/2010/main" val="91059872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a:t>【</a:t>
            </a:r>
            <a:r>
              <a:rPr lang="ja-JP" altLang="en-US"/>
              <a:t>補足説明</a:t>
            </a:r>
            <a:r>
              <a:rPr lang="en-US" altLang="ja-JP"/>
              <a:t>】</a:t>
            </a:r>
          </a:p>
          <a:p>
            <a:pPr marL="174793" indent="-174793">
              <a:buFont typeface="Arial" panose="020B0604020202020204" pitchFamily="34" charset="0"/>
              <a:buChar char="•"/>
            </a:pPr>
            <a:r>
              <a:rPr lang="ja-JP" altLang="en-US"/>
              <a:t>グループ内での検討であることを伝え、地域にどんな人材がいるか、またその人材を活用できる防災の取組みについてグループ内で検討するよう促します。</a:t>
            </a:r>
            <a:endParaRPr lang="en-US" altLang="ja-JP"/>
          </a:p>
          <a:p>
            <a:pPr marL="174793" indent="-174793">
              <a:buFont typeface="Arial" panose="020B0604020202020204" pitchFamily="34" charset="0"/>
              <a:buChar char="•"/>
            </a:pPr>
            <a:r>
              <a:rPr lang="ja-JP" altLang="en-US"/>
              <a:t>検討の仕方をスライドに沿って説明します。</a:t>
            </a:r>
            <a:endParaRPr lang="en-US" altLang="ja-JP"/>
          </a:p>
          <a:p>
            <a:endParaRPr lang="en-US" altLang="ja-JP"/>
          </a:p>
          <a:p>
            <a:pPr marL="174793" indent="-174793">
              <a:buFont typeface="Arial" panose="020B0604020202020204" pitchFamily="34" charset="0"/>
              <a:buChar char="•"/>
            </a:pPr>
            <a:r>
              <a:rPr lang="ja-JP" altLang="en-US"/>
              <a:t>各グループを見て回り、作業が滞っている場合は、質問したり、ヒントを与えるなどして作業を促します。</a:t>
            </a:r>
            <a:endParaRPr lang="en-US" altLang="ja-JP"/>
          </a:p>
          <a:p>
            <a:pPr marL="174793" indent="-174793">
              <a:buFont typeface="Arial" panose="020B0604020202020204" pitchFamily="34" charset="0"/>
              <a:buChar char="•"/>
            </a:pPr>
            <a:r>
              <a:rPr lang="ja-JP" altLang="en-US"/>
              <a:t>質問があれば対応します。</a:t>
            </a:r>
            <a:endParaRPr lang="en-US" altLang="ja-JP"/>
          </a:p>
          <a:p>
            <a:endParaRPr lang="ja-JP" altLang="en-US"/>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24</a:t>
            </a:fld>
            <a:endParaRPr lang="ja-JP" altLang="en-US"/>
          </a:p>
        </p:txBody>
      </p:sp>
      <p:sp>
        <p:nvSpPr>
          <p:cNvPr id="6" name="スライド イメージ プレースホルダー 5">
            <a:extLst>
              <a:ext uri="{FF2B5EF4-FFF2-40B4-BE49-F238E27FC236}">
                <a16:creationId xmlns:a16="http://schemas.microsoft.com/office/drawing/2014/main" id="{E3ADDBE1-77DC-4C4C-A285-BE0A9D8B2BEF}"/>
              </a:ext>
            </a:extLst>
          </p:cNvPr>
          <p:cNvSpPr>
            <a:spLocks noGrp="1" noRot="1" noChangeAspect="1"/>
          </p:cNvSpPr>
          <p:nvPr>
            <p:ph type="sldImg"/>
          </p:nvPr>
        </p:nvSpPr>
        <p:spPr>
          <a:xfrm>
            <a:off x="606425" y="588963"/>
            <a:ext cx="5584825" cy="4187825"/>
          </a:xfrm>
        </p:spPr>
      </p:sp>
    </p:spTree>
    <p:extLst>
      <p:ext uri="{BB962C8B-B14F-4D97-AF65-F5344CB8AC3E}">
        <p14:creationId xmlns:p14="http://schemas.microsoft.com/office/powerpoint/2010/main" val="166528785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a:t>【</a:t>
            </a:r>
            <a:r>
              <a:rPr lang="ja-JP" altLang="en-US"/>
              <a:t>補足説明</a:t>
            </a:r>
            <a:r>
              <a:rPr lang="en-US" altLang="ja-JP"/>
              <a:t>】</a:t>
            </a:r>
          </a:p>
          <a:p>
            <a:pPr marL="174793" indent="-174793">
              <a:buFont typeface="Arial" panose="020B0604020202020204" pitchFamily="34" charset="0"/>
              <a:buChar char="•"/>
            </a:pPr>
            <a:r>
              <a:rPr lang="ja-JP" altLang="en-US"/>
              <a:t>グループ内での検討であることを伝え、地域にどんな人材がいるか、またその人材を活用できる防災の取組みについてグループ内で検討するよう促します。</a:t>
            </a:r>
            <a:endParaRPr lang="en-US" altLang="ja-JP"/>
          </a:p>
          <a:p>
            <a:pPr marL="174793" indent="-174793">
              <a:buFont typeface="Arial" panose="020B0604020202020204" pitchFamily="34" charset="0"/>
              <a:buChar char="•"/>
            </a:pPr>
            <a:r>
              <a:rPr lang="ja-JP" altLang="en-US"/>
              <a:t>検討の仕方をスライドに沿って説明します。</a:t>
            </a:r>
            <a:endParaRPr lang="en-US" altLang="ja-JP"/>
          </a:p>
          <a:p>
            <a:endParaRPr lang="en-US" altLang="ja-JP"/>
          </a:p>
          <a:p>
            <a:pPr marL="174793" indent="-174793">
              <a:buFont typeface="Arial" panose="020B0604020202020204" pitchFamily="34" charset="0"/>
              <a:buChar char="•"/>
            </a:pPr>
            <a:r>
              <a:rPr lang="ja-JP" altLang="en-US"/>
              <a:t>各グループを見て回り、作業が滞っている場合は、質問したり、ヒントを与えるなどして作業を促します。</a:t>
            </a:r>
            <a:endParaRPr lang="en-US" altLang="ja-JP"/>
          </a:p>
          <a:p>
            <a:pPr marL="174793" indent="-174793">
              <a:buFont typeface="Arial" panose="020B0604020202020204" pitchFamily="34" charset="0"/>
              <a:buChar char="•"/>
            </a:pPr>
            <a:r>
              <a:rPr lang="ja-JP" altLang="en-US"/>
              <a:t>質問があれば対応します。</a:t>
            </a:r>
            <a:endParaRPr lang="en-US" altLang="ja-JP"/>
          </a:p>
          <a:p>
            <a:endParaRPr lang="ja-JP" altLang="en-US"/>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25</a:t>
            </a:fld>
            <a:endParaRPr lang="ja-JP" altLang="en-US"/>
          </a:p>
        </p:txBody>
      </p:sp>
      <p:sp>
        <p:nvSpPr>
          <p:cNvPr id="6" name="スライド イメージ プレースホルダー 5">
            <a:extLst>
              <a:ext uri="{FF2B5EF4-FFF2-40B4-BE49-F238E27FC236}">
                <a16:creationId xmlns:a16="http://schemas.microsoft.com/office/drawing/2014/main" id="{2F61E7E6-3DD7-4C9F-91F8-C5ED2C7CD03C}"/>
              </a:ext>
            </a:extLst>
          </p:cNvPr>
          <p:cNvSpPr>
            <a:spLocks noGrp="1" noRot="1" noChangeAspect="1"/>
          </p:cNvSpPr>
          <p:nvPr>
            <p:ph type="sldImg"/>
          </p:nvPr>
        </p:nvSpPr>
        <p:spPr>
          <a:xfrm>
            <a:off x="606425" y="588963"/>
            <a:ext cx="5584825" cy="4187825"/>
          </a:xfrm>
        </p:spPr>
      </p:sp>
    </p:spTree>
    <p:extLst>
      <p:ext uri="{BB962C8B-B14F-4D97-AF65-F5344CB8AC3E}">
        <p14:creationId xmlns:p14="http://schemas.microsoft.com/office/powerpoint/2010/main" val="136062635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a:t>【</a:t>
            </a:r>
            <a:r>
              <a:rPr lang="ja-JP" altLang="en-US"/>
              <a:t>補足説明</a:t>
            </a:r>
            <a:r>
              <a:rPr lang="en-US" altLang="ja-JP"/>
              <a:t>】</a:t>
            </a:r>
          </a:p>
          <a:p>
            <a:pPr marL="174793" indent="-174793">
              <a:buFont typeface="Arial" panose="020B0604020202020204" pitchFamily="34" charset="0"/>
              <a:buChar char="•"/>
            </a:pPr>
            <a:r>
              <a:rPr lang="ja-JP" altLang="en-US"/>
              <a:t>グループ内での検討であることを伝え、自主防災意識を持った仲間の増やし方についてグループ内で話し合うよう促します。</a:t>
            </a:r>
            <a:endParaRPr lang="en-US" altLang="ja-JP"/>
          </a:p>
          <a:p>
            <a:endParaRPr lang="en-US" altLang="ja-JP"/>
          </a:p>
          <a:p>
            <a:pPr marL="174793" indent="-174793">
              <a:buFont typeface="Arial" panose="020B0604020202020204" pitchFamily="34" charset="0"/>
              <a:buChar char="•"/>
            </a:pPr>
            <a:r>
              <a:rPr lang="ja-JP" altLang="en-US"/>
              <a:t>各グループを見て回り、作業が滞っている場合は、質問したり、ヒントを与えるなどして作業を促します。</a:t>
            </a:r>
            <a:endParaRPr lang="en-US" altLang="ja-JP"/>
          </a:p>
          <a:p>
            <a:pPr marL="174793" indent="-174793">
              <a:buFont typeface="Arial" panose="020B0604020202020204" pitchFamily="34" charset="0"/>
              <a:buChar char="•"/>
            </a:pPr>
            <a:r>
              <a:rPr lang="ja-JP" altLang="en-US"/>
              <a:t>質問があれば対応します。</a:t>
            </a:r>
            <a:endParaRPr lang="en-US" altLang="ja-JP"/>
          </a:p>
          <a:p>
            <a:endParaRPr lang="ja-JP" altLang="en-US"/>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26</a:t>
            </a:fld>
            <a:endParaRPr lang="ja-JP" altLang="en-US"/>
          </a:p>
        </p:txBody>
      </p:sp>
      <p:sp>
        <p:nvSpPr>
          <p:cNvPr id="6" name="スライド イメージ プレースホルダー 5">
            <a:extLst>
              <a:ext uri="{FF2B5EF4-FFF2-40B4-BE49-F238E27FC236}">
                <a16:creationId xmlns:a16="http://schemas.microsoft.com/office/drawing/2014/main" id="{129F1510-0EAC-40F3-8009-18E9BB41567F}"/>
              </a:ext>
            </a:extLst>
          </p:cNvPr>
          <p:cNvSpPr>
            <a:spLocks noGrp="1" noRot="1" noChangeAspect="1"/>
          </p:cNvSpPr>
          <p:nvPr>
            <p:ph type="sldImg"/>
          </p:nvPr>
        </p:nvSpPr>
        <p:spPr>
          <a:xfrm>
            <a:off x="606425" y="588963"/>
            <a:ext cx="5584825" cy="4187825"/>
          </a:xfrm>
        </p:spPr>
      </p:sp>
    </p:spTree>
    <p:extLst>
      <p:ext uri="{BB962C8B-B14F-4D97-AF65-F5344CB8AC3E}">
        <p14:creationId xmlns:p14="http://schemas.microsoft.com/office/powerpoint/2010/main" val="13323893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a:t>【</a:t>
            </a:r>
            <a:r>
              <a:rPr lang="ja-JP" altLang="en-US"/>
              <a:t>補足説明</a:t>
            </a:r>
            <a:r>
              <a:rPr lang="en-US" altLang="ja-JP"/>
              <a:t>】</a:t>
            </a:r>
          </a:p>
          <a:p>
            <a:pPr marL="174793" indent="-174793">
              <a:buFont typeface="Arial" panose="020B0604020202020204" pitchFamily="34" charset="0"/>
              <a:buChar char="•"/>
            </a:pPr>
            <a:r>
              <a:rPr lang="ja-JP" altLang="en-US"/>
              <a:t>ひとつ前のワークショップで出た内容についても触れるようにするとよいでしょう。</a:t>
            </a:r>
            <a:endParaRPr lang="en-US" altLang="ja-JP"/>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27</a:t>
            </a:fld>
            <a:endParaRPr lang="ja-JP" altLang="en-US"/>
          </a:p>
        </p:txBody>
      </p:sp>
      <p:sp>
        <p:nvSpPr>
          <p:cNvPr id="7" name="スライド イメージ プレースホルダー 6">
            <a:extLst>
              <a:ext uri="{FF2B5EF4-FFF2-40B4-BE49-F238E27FC236}">
                <a16:creationId xmlns:a16="http://schemas.microsoft.com/office/drawing/2014/main" id="{9077B114-3EB5-403F-A76A-97868B4E60D3}"/>
              </a:ext>
            </a:extLst>
          </p:cNvPr>
          <p:cNvSpPr>
            <a:spLocks noGrp="1" noRot="1" noChangeAspect="1"/>
          </p:cNvSpPr>
          <p:nvPr>
            <p:ph type="sldImg"/>
          </p:nvPr>
        </p:nvSpPr>
        <p:spPr>
          <a:xfrm>
            <a:off x="606425" y="588963"/>
            <a:ext cx="5584825" cy="4187825"/>
          </a:xfrm>
        </p:spPr>
      </p:sp>
    </p:spTree>
    <p:extLst>
      <p:ext uri="{BB962C8B-B14F-4D97-AF65-F5344CB8AC3E}">
        <p14:creationId xmlns:p14="http://schemas.microsoft.com/office/powerpoint/2010/main" val="218046692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a:xfrm>
            <a:off x="679768" y="5148583"/>
            <a:ext cx="5438140" cy="4093797"/>
          </a:xfrm>
        </p:spPr>
        <p:txBody>
          <a:bodyPr/>
          <a:lstStyle/>
          <a:p>
            <a:r>
              <a:rPr lang="en-US" altLang="ja-JP"/>
              <a:t>【</a:t>
            </a:r>
            <a:r>
              <a:rPr lang="ja-JP" altLang="en-US"/>
              <a:t>補足説明</a:t>
            </a:r>
            <a:r>
              <a:rPr lang="en-US" altLang="ja-JP"/>
              <a:t>】</a:t>
            </a:r>
          </a:p>
          <a:p>
            <a:pPr marL="174793" indent="-174793">
              <a:buFont typeface="Arial" panose="020B0604020202020204" pitchFamily="34" charset="0"/>
              <a:buChar char="•"/>
            </a:pPr>
            <a:r>
              <a:rPr lang="ja-JP" altLang="en-US"/>
              <a:t>広報</a:t>
            </a:r>
            <a:endParaRPr lang="en-US" altLang="ja-JP"/>
          </a:p>
          <a:p>
            <a:pPr lvl="1"/>
            <a:r>
              <a:rPr lang="ja-JP" altLang="en-US"/>
              <a:t>広報紙、アンケート、マスコミ等を活用しながら、地域の活動をＰＲし、参加者の拡大を図りましょう。</a:t>
            </a:r>
            <a:endParaRPr lang="en-US" altLang="ja-JP"/>
          </a:p>
          <a:p>
            <a:pPr lvl="1"/>
            <a:r>
              <a:rPr lang="ja-JP" altLang="en-US"/>
              <a:t>地域のあらゆるイベントの場で活動を伝えましょう。</a:t>
            </a:r>
          </a:p>
          <a:p>
            <a:endParaRPr lang="en-US" altLang="ja-JP"/>
          </a:p>
          <a:p>
            <a:pPr marL="174793" indent="-174793">
              <a:buFont typeface="Arial" panose="020B0604020202020204" pitchFamily="34" charset="0"/>
              <a:buChar char="•"/>
            </a:pPr>
            <a:r>
              <a:rPr lang="ja-JP" altLang="en-US"/>
              <a:t>女性</a:t>
            </a:r>
            <a:endParaRPr lang="en-US" altLang="ja-JP"/>
          </a:p>
          <a:p>
            <a:pPr lvl="1"/>
            <a:r>
              <a:rPr lang="ja-JP" altLang="en-US"/>
              <a:t>地域における生活者の多様な視点を反映するためにも、女性の参画を促進しましょう。</a:t>
            </a:r>
            <a:endParaRPr lang="en-US" altLang="ja-JP"/>
          </a:p>
          <a:p>
            <a:pPr lvl="1"/>
            <a:r>
              <a:rPr lang="ja-JP" altLang="en-US"/>
              <a:t>リーダーに複数の女性が含まれるようにしましょう。</a:t>
            </a:r>
          </a:p>
          <a:p>
            <a:endParaRPr lang="en-US" altLang="ja-JP"/>
          </a:p>
          <a:p>
            <a:pPr marL="174793" indent="-174793">
              <a:buFont typeface="Arial" panose="020B0604020202020204" pitchFamily="34" charset="0"/>
              <a:buChar char="•"/>
            </a:pPr>
            <a:r>
              <a:rPr lang="ja-JP" altLang="en-US"/>
              <a:t>場</a:t>
            </a:r>
            <a:endParaRPr lang="en-US" altLang="ja-JP"/>
          </a:p>
          <a:p>
            <a:pPr lvl="1"/>
            <a:r>
              <a:rPr lang="ja-JP" altLang="en-US"/>
              <a:t>地域活動を楽しいものにし、参加者のモチベーションを上げながら多くの住民を巻き込み、多様な人材が参加したくなる雰囲気を醸成しましょう。</a:t>
            </a:r>
            <a:endParaRPr lang="en-US" altLang="ja-JP"/>
          </a:p>
          <a:p>
            <a:endParaRPr lang="en-US" altLang="ja-JP"/>
          </a:p>
          <a:p>
            <a:pPr marL="174793" indent="-174793">
              <a:buFont typeface="Arial" panose="020B0604020202020204" pitchFamily="34" charset="0"/>
              <a:buChar char="•"/>
            </a:pPr>
            <a:r>
              <a:rPr lang="ja-JP" altLang="en-US"/>
              <a:t>次世代</a:t>
            </a:r>
            <a:endParaRPr lang="en-US" altLang="ja-JP"/>
          </a:p>
          <a:p>
            <a:pPr lvl="1"/>
            <a:r>
              <a:rPr lang="ja-JP" altLang="en-US"/>
              <a:t>将来にわたって継続的に活動できるよう、幅広い世代の人材を育成しましょう。</a:t>
            </a:r>
            <a:endParaRPr lang="en-US" altLang="ja-JP"/>
          </a:p>
          <a:p>
            <a:pPr lvl="1"/>
            <a:r>
              <a:rPr lang="ja-JP" altLang="en-US"/>
              <a:t>学校等と連携し、小さな頃から防災意識を持ってもらい、中学生、高校生、若者を巻き込みましょう。</a:t>
            </a:r>
          </a:p>
          <a:p>
            <a:endParaRPr lang="ja-JP" altLang="en-US"/>
          </a:p>
          <a:p>
            <a:endParaRPr lang="en-US" altLang="ja-JP"/>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28</a:t>
            </a:fld>
            <a:endParaRPr lang="ja-JP" altLang="en-US"/>
          </a:p>
        </p:txBody>
      </p:sp>
      <p:sp>
        <p:nvSpPr>
          <p:cNvPr id="7" name="スライド イメージ プレースホルダー 6">
            <a:extLst>
              <a:ext uri="{FF2B5EF4-FFF2-40B4-BE49-F238E27FC236}">
                <a16:creationId xmlns:a16="http://schemas.microsoft.com/office/drawing/2014/main" id="{42DCA590-1FE1-45FA-BBAE-2AC2CF14F937}"/>
              </a:ext>
            </a:extLst>
          </p:cNvPr>
          <p:cNvSpPr>
            <a:spLocks noGrp="1" noRot="1" noChangeAspect="1"/>
          </p:cNvSpPr>
          <p:nvPr>
            <p:ph type="sldImg"/>
          </p:nvPr>
        </p:nvSpPr>
        <p:spPr>
          <a:xfrm>
            <a:off x="606425" y="588963"/>
            <a:ext cx="5584825" cy="4187825"/>
          </a:xfrm>
        </p:spPr>
      </p:sp>
    </p:spTree>
    <p:extLst>
      <p:ext uri="{BB962C8B-B14F-4D97-AF65-F5344CB8AC3E}">
        <p14:creationId xmlns:p14="http://schemas.microsoft.com/office/powerpoint/2010/main" val="312224980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a:t>【</a:t>
            </a:r>
            <a:r>
              <a:rPr lang="ja-JP" altLang="en-US"/>
              <a:t>補足説明</a:t>
            </a:r>
            <a:r>
              <a:rPr lang="en-US" altLang="ja-JP"/>
              <a:t>】</a:t>
            </a:r>
          </a:p>
          <a:p>
            <a:pPr marL="174793" indent="-174793">
              <a:buFont typeface="Arial" panose="020B0604020202020204" pitchFamily="34" charset="0"/>
              <a:buChar char="•"/>
            </a:pPr>
            <a:r>
              <a:rPr lang="ja-JP" altLang="en-US"/>
              <a:t>公郷台自治会自主防災組織</a:t>
            </a:r>
            <a:endParaRPr lang="en-US" altLang="ja-JP"/>
          </a:p>
          <a:p>
            <a:pPr marL="640909" lvl="1" indent="-174793">
              <a:buFont typeface="Arial" panose="020B0604020202020204" pitchFamily="34" charset="0"/>
              <a:buChar char="•"/>
            </a:pPr>
            <a:r>
              <a:rPr lang="ja-JP" altLang="en-US"/>
              <a:t>町内に潜在する災害対応専門人材や、災害時に協力してもらえる事業者を、同自主防災組織の「防災人材バンク」に登録してもらい、平常時はアドバイザー役として、災害発生時は戦力として協力体制を構築しました。</a:t>
            </a:r>
            <a:endParaRPr lang="en-US" altLang="ja-JP"/>
          </a:p>
          <a:p>
            <a:pPr marL="640909" lvl="1" indent="-174793">
              <a:buFont typeface="Arial" panose="020B0604020202020204" pitchFamily="34" charset="0"/>
              <a:buChar char="•"/>
            </a:pPr>
            <a:r>
              <a:rPr lang="ja-JP" altLang="en-US"/>
              <a:t>登録者には、消防職員や看護師・介護士、工務店、水道工事店がいることから地域住民に安心を提供しています。</a:t>
            </a:r>
            <a:endParaRPr lang="en-US" altLang="ja-JP"/>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29</a:t>
            </a:fld>
            <a:endParaRPr lang="ja-JP" altLang="en-US"/>
          </a:p>
        </p:txBody>
      </p:sp>
      <p:sp>
        <p:nvSpPr>
          <p:cNvPr id="7" name="スライド イメージ プレースホルダー 6">
            <a:extLst>
              <a:ext uri="{FF2B5EF4-FFF2-40B4-BE49-F238E27FC236}">
                <a16:creationId xmlns:a16="http://schemas.microsoft.com/office/drawing/2014/main" id="{A09949FD-3171-4FF2-A165-A5EB63AD6842}"/>
              </a:ext>
            </a:extLst>
          </p:cNvPr>
          <p:cNvSpPr>
            <a:spLocks noGrp="1" noRot="1" noChangeAspect="1"/>
          </p:cNvSpPr>
          <p:nvPr>
            <p:ph type="sldImg"/>
          </p:nvPr>
        </p:nvSpPr>
        <p:spPr>
          <a:xfrm>
            <a:off x="606425" y="588963"/>
            <a:ext cx="5584825" cy="4187825"/>
          </a:xfrm>
        </p:spPr>
      </p:sp>
    </p:spTree>
    <p:extLst>
      <p:ext uri="{BB962C8B-B14F-4D97-AF65-F5344CB8AC3E}">
        <p14:creationId xmlns:p14="http://schemas.microsoft.com/office/powerpoint/2010/main" val="32322507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a:t>【</a:t>
            </a:r>
            <a:r>
              <a:rPr lang="ja-JP" altLang="en-US"/>
              <a:t>補足説明</a:t>
            </a:r>
            <a:r>
              <a:rPr lang="en-US" altLang="ja-JP"/>
              <a:t>】</a:t>
            </a:r>
          </a:p>
          <a:p>
            <a:pPr marL="174793" indent="-174793">
              <a:buFont typeface="Arial" panose="020B0604020202020204" pitchFamily="34" charset="0"/>
              <a:buChar char="•"/>
            </a:pPr>
            <a:r>
              <a:rPr lang="ja-JP" altLang="en-US"/>
              <a:t>この単元の目標を伝えます。</a:t>
            </a:r>
            <a:endParaRPr lang="en-US" altLang="ja-JP"/>
          </a:p>
          <a:p>
            <a:endParaRPr lang="en-US" altLang="ja-JP"/>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3</a:t>
            </a:fld>
            <a:endParaRPr lang="ja-JP" altLang="en-US"/>
          </a:p>
        </p:txBody>
      </p:sp>
      <p:sp>
        <p:nvSpPr>
          <p:cNvPr id="7" name="スライド イメージ プレースホルダー 6">
            <a:extLst>
              <a:ext uri="{FF2B5EF4-FFF2-40B4-BE49-F238E27FC236}">
                <a16:creationId xmlns:a16="http://schemas.microsoft.com/office/drawing/2014/main" id="{478AC4E9-4133-4101-8F6D-66292D48A007}"/>
              </a:ext>
            </a:extLst>
          </p:cNvPr>
          <p:cNvSpPr>
            <a:spLocks noGrp="1" noRot="1" noChangeAspect="1"/>
          </p:cNvSpPr>
          <p:nvPr>
            <p:ph type="sldImg"/>
          </p:nvPr>
        </p:nvSpPr>
        <p:spPr>
          <a:xfrm>
            <a:off x="606425" y="588963"/>
            <a:ext cx="5584825" cy="4187825"/>
          </a:xfrm>
        </p:spPr>
      </p:sp>
    </p:spTree>
    <p:extLst>
      <p:ext uri="{BB962C8B-B14F-4D97-AF65-F5344CB8AC3E}">
        <p14:creationId xmlns:p14="http://schemas.microsoft.com/office/powerpoint/2010/main" val="72098145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a:t>【</a:t>
            </a:r>
            <a:r>
              <a:rPr lang="ja-JP" altLang="en-US"/>
              <a:t>補足説明</a:t>
            </a:r>
            <a:r>
              <a:rPr lang="en-US" altLang="ja-JP"/>
              <a:t>】</a:t>
            </a:r>
          </a:p>
          <a:p>
            <a:pPr marL="174793" indent="-174793">
              <a:buFont typeface="Arial" panose="020B0604020202020204" pitchFamily="34" charset="0"/>
              <a:buChar char="•"/>
            </a:pPr>
            <a:r>
              <a:rPr lang="ja-JP" altLang="en-US"/>
              <a:t>石神自主防災会</a:t>
            </a:r>
            <a:endParaRPr lang="en-US" altLang="ja-JP"/>
          </a:p>
          <a:p>
            <a:pPr marL="640909" lvl="1" indent="-174793">
              <a:buFont typeface="Arial" panose="020B0604020202020204" pitchFamily="34" charset="0"/>
              <a:buChar char="•"/>
            </a:pPr>
            <a:r>
              <a:rPr lang="ja-JP" altLang="en-US"/>
              <a:t>石神小学校体育館を利用した「お泊り訓練」を実施しました</a:t>
            </a:r>
            <a:endParaRPr lang="en-US" altLang="ja-JP"/>
          </a:p>
          <a:p>
            <a:pPr marL="640909" lvl="1" indent="-174793">
              <a:buFont typeface="Arial" panose="020B0604020202020204" pitchFamily="34" charset="0"/>
              <a:buChar char="•"/>
            </a:pPr>
            <a:r>
              <a:rPr lang="ja-JP" altLang="en-US"/>
              <a:t>お泊り訓練のないようについては、誰でも参加しやすいソフトな訓練項目、楽しいゲームや子供との災害料理を作る等。</a:t>
            </a:r>
            <a:r>
              <a:rPr lang="en-US" altLang="ja-JP"/>
              <a:t>PTA</a:t>
            </a:r>
            <a:r>
              <a:rPr lang="ja-JP" altLang="en-US"/>
              <a:t>、親父の会も参加しました。</a:t>
            </a:r>
            <a:endParaRPr lang="en-US" altLang="ja-JP"/>
          </a:p>
          <a:p>
            <a:pPr marL="640909" lvl="1" indent="-174793">
              <a:buFont typeface="Arial" panose="020B0604020202020204" pitchFamily="34" charset="0"/>
              <a:buChar char="•"/>
            </a:pPr>
            <a:r>
              <a:rPr lang="ja-JP" altLang="en-US"/>
              <a:t>スタンプラリー・町会炊き出し班と子ども達の共同炊事・簡易ランタンや新聞紙スリッパの作成・段ボールブロック設置などを行いました。</a:t>
            </a:r>
            <a:endParaRPr lang="en-US" altLang="ja-JP"/>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30</a:t>
            </a:fld>
            <a:endParaRPr lang="ja-JP" altLang="en-US"/>
          </a:p>
        </p:txBody>
      </p:sp>
      <p:sp>
        <p:nvSpPr>
          <p:cNvPr id="6" name="スライド イメージ プレースホルダー 5">
            <a:extLst>
              <a:ext uri="{FF2B5EF4-FFF2-40B4-BE49-F238E27FC236}">
                <a16:creationId xmlns:a16="http://schemas.microsoft.com/office/drawing/2014/main" id="{3C33BDC3-F95B-4B37-9A96-67A1BE688E74}"/>
              </a:ext>
            </a:extLst>
          </p:cNvPr>
          <p:cNvSpPr>
            <a:spLocks noGrp="1" noRot="1" noChangeAspect="1"/>
          </p:cNvSpPr>
          <p:nvPr>
            <p:ph type="sldImg"/>
          </p:nvPr>
        </p:nvSpPr>
        <p:spPr>
          <a:xfrm>
            <a:off x="606425" y="588963"/>
            <a:ext cx="5584825" cy="4187825"/>
          </a:xfrm>
        </p:spPr>
      </p:sp>
    </p:spTree>
    <p:extLst>
      <p:ext uri="{BB962C8B-B14F-4D97-AF65-F5344CB8AC3E}">
        <p14:creationId xmlns:p14="http://schemas.microsoft.com/office/powerpoint/2010/main" val="333909678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a:t>【</a:t>
            </a:r>
            <a:r>
              <a:rPr lang="ja-JP" altLang="en-US"/>
              <a:t>補足説明</a:t>
            </a:r>
            <a:r>
              <a:rPr lang="en-US" altLang="ja-JP"/>
              <a:t>】</a:t>
            </a:r>
          </a:p>
          <a:p>
            <a:pPr marL="174793" indent="-174793">
              <a:buFont typeface="Arial" panose="020B0604020202020204" pitchFamily="34" charset="0"/>
              <a:buChar char="•"/>
            </a:pPr>
            <a:r>
              <a:rPr lang="ja-JP" altLang="en-US"/>
              <a:t>加古川グリーンシティ防災会</a:t>
            </a:r>
            <a:endParaRPr lang="en-US" altLang="ja-JP"/>
          </a:p>
          <a:p>
            <a:pPr marL="640909" lvl="1" indent="-174793">
              <a:buFont typeface="Arial" panose="020B0604020202020204" pitchFamily="34" charset="0"/>
              <a:buChar char="•"/>
            </a:pPr>
            <a:r>
              <a:rPr lang="ja-JP" altLang="en-US"/>
              <a:t>「楽しく防災活動をやろう」をテーマに、阪神・淡路大震災以降「マンション防災」に取り組んでいる事例です。</a:t>
            </a:r>
          </a:p>
          <a:p>
            <a:pPr marL="640909" lvl="1" indent="-174793">
              <a:buFont typeface="Arial" panose="020B0604020202020204" pitchFamily="34" charset="0"/>
              <a:buChar char="•"/>
            </a:pPr>
            <a:r>
              <a:rPr lang="ja-JP" altLang="en-US"/>
              <a:t>夏祭りでの「イカ焼き機」、「ふれあい餅つき大会」など、炊き出し訓練を兼ねたイベントを実施しています。</a:t>
            </a:r>
          </a:p>
          <a:p>
            <a:pPr marL="640909" lvl="1" indent="-174793">
              <a:buFont typeface="Arial" panose="020B0604020202020204" pitchFamily="34" charset="0"/>
              <a:buChar char="•"/>
            </a:pPr>
            <a:r>
              <a:rPr lang="ja-JP" altLang="en-US"/>
              <a:t>こういった活動が防災会の活動をアピールする場となっています。</a:t>
            </a:r>
          </a:p>
          <a:p>
            <a:pPr marL="640909" lvl="1" indent="-174793">
              <a:buFont typeface="Arial" panose="020B0604020202020204" pitchFamily="34" charset="0"/>
              <a:buChar char="•"/>
            </a:pPr>
            <a:r>
              <a:rPr lang="ja-JP" altLang="en-US"/>
              <a:t>また子供向けの活動として、サッカーワールドカップの「パブリックビューイング」開催したり、マンション内を子どもと一緒に夜回りする「防災パトロール隊」を実施したり、</a:t>
            </a:r>
          </a:p>
          <a:p>
            <a:pPr marL="640909" lvl="1" indent="-174793">
              <a:buFont typeface="Arial" panose="020B0604020202020204" pitchFamily="34" charset="0"/>
              <a:buChar char="•"/>
            </a:pPr>
            <a:r>
              <a:rPr lang="ja-JP" altLang="en-US"/>
              <a:t>楽しみながら、防災会への理解（子供が防災会のメンバーの顔を覚えるなど）や活動への参加を促しています。</a:t>
            </a:r>
            <a:endParaRPr lang="en-US" altLang="ja-JP"/>
          </a:p>
          <a:p>
            <a:pPr marL="640909" lvl="1" indent="-174793">
              <a:buFont typeface="Arial" panose="020B0604020202020204" pitchFamily="34" charset="0"/>
              <a:buChar char="•"/>
            </a:pPr>
            <a:r>
              <a:rPr lang="ja-JP" altLang="en-US"/>
              <a:t>第</a:t>
            </a:r>
            <a:r>
              <a:rPr lang="en-US" altLang="ja-JP"/>
              <a:t>10</a:t>
            </a:r>
            <a:r>
              <a:rPr lang="ja-JP" altLang="en-US"/>
              <a:t>回防災まちづくり大賞総務大臣賞</a:t>
            </a:r>
            <a:r>
              <a:rPr lang="en-US" altLang="ja-JP"/>
              <a:t>(</a:t>
            </a:r>
            <a:r>
              <a:rPr lang="ja-JP" altLang="en-US"/>
              <a:t>一般部門</a:t>
            </a:r>
            <a:r>
              <a:rPr lang="en-US" altLang="ja-JP"/>
              <a:t>)</a:t>
            </a:r>
            <a:r>
              <a:rPr lang="ja-JP" altLang="en-US"/>
              <a:t>受賞</a:t>
            </a:r>
            <a:r>
              <a:rPr lang="en-US" altLang="ja-JP"/>
              <a:t>(</a:t>
            </a:r>
            <a:r>
              <a:rPr lang="ja-JP" altLang="en-US"/>
              <a:t>平成</a:t>
            </a:r>
            <a:r>
              <a:rPr lang="en-US" altLang="ja-JP"/>
              <a:t>17</a:t>
            </a:r>
            <a:r>
              <a:rPr lang="ja-JP" altLang="en-US"/>
              <a:t>年度</a:t>
            </a:r>
            <a:r>
              <a:rPr lang="en-US" altLang="ja-JP"/>
              <a:t>) </a:t>
            </a:r>
            <a:endParaRPr lang="ja-JP" altLang="en-US"/>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31</a:t>
            </a:fld>
            <a:endParaRPr lang="ja-JP" altLang="en-US"/>
          </a:p>
        </p:txBody>
      </p:sp>
      <p:sp>
        <p:nvSpPr>
          <p:cNvPr id="6" name="スライド イメージ プレースホルダー 5">
            <a:extLst>
              <a:ext uri="{FF2B5EF4-FFF2-40B4-BE49-F238E27FC236}">
                <a16:creationId xmlns:a16="http://schemas.microsoft.com/office/drawing/2014/main" id="{3C33BDC3-F95B-4B37-9A96-67A1BE688E74}"/>
              </a:ext>
            </a:extLst>
          </p:cNvPr>
          <p:cNvSpPr>
            <a:spLocks noGrp="1" noRot="1" noChangeAspect="1"/>
          </p:cNvSpPr>
          <p:nvPr>
            <p:ph type="sldImg"/>
          </p:nvPr>
        </p:nvSpPr>
        <p:spPr>
          <a:xfrm>
            <a:off x="606425" y="588963"/>
            <a:ext cx="5584825" cy="4187825"/>
          </a:xfrm>
        </p:spPr>
      </p:sp>
    </p:spTree>
    <p:extLst>
      <p:ext uri="{BB962C8B-B14F-4D97-AF65-F5344CB8AC3E}">
        <p14:creationId xmlns:p14="http://schemas.microsoft.com/office/powerpoint/2010/main" val="420277414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a:t>【</a:t>
            </a:r>
            <a:r>
              <a:rPr lang="ja-JP" altLang="en-US"/>
              <a:t>補足説明</a:t>
            </a:r>
            <a:r>
              <a:rPr lang="en-US" altLang="ja-JP"/>
              <a:t>】</a:t>
            </a:r>
          </a:p>
          <a:p>
            <a:pPr marL="174793" indent="-174793">
              <a:buFont typeface="Arial" panose="020B0604020202020204" pitchFamily="34" charset="0"/>
              <a:buChar char="•"/>
            </a:pPr>
            <a:r>
              <a:rPr lang="ja-JP" altLang="en-US"/>
              <a:t>防災女子会の活動（</a:t>
            </a:r>
            <a:r>
              <a:rPr lang="zh-TW" altLang="en-US"/>
              <a:t>秦地区自主防災組織連絡協議会：高知県　高知市</a:t>
            </a:r>
            <a:r>
              <a:rPr lang="ja-JP" altLang="en-US"/>
              <a:t>）</a:t>
            </a:r>
          </a:p>
          <a:p>
            <a:pPr marL="631993" lvl="1" indent="-174793">
              <a:buFont typeface="Arial" panose="020B0604020202020204" pitchFamily="34" charset="0"/>
              <a:buChar char="•"/>
            </a:pPr>
            <a:endParaRPr lang="en-US" altLang="ja-JP"/>
          </a:p>
          <a:p>
            <a:pPr marL="631993" lvl="1" indent="-174793">
              <a:buFont typeface="Arial" panose="020B0604020202020204" pitchFamily="34" charset="0"/>
              <a:buChar char="•"/>
            </a:pPr>
            <a:endParaRPr lang="en-US" altLang="ja-JP"/>
          </a:p>
          <a:p>
            <a:pPr marL="174793" lvl="0" indent="-174793">
              <a:buFont typeface="Arial" panose="020B0604020202020204" pitchFamily="34" charset="0"/>
              <a:buChar char="•"/>
            </a:pPr>
            <a:r>
              <a:rPr lang="ja-JP" altLang="en-US"/>
              <a:t>誰でも参加しやすい組織作り（川向防災会：高知県　安芸市）</a:t>
            </a:r>
            <a:endParaRPr lang="en-US" altLang="ja-JP"/>
          </a:p>
          <a:p>
            <a:pPr marL="631993" lvl="1" indent="-174793">
              <a:buFont typeface="Arial" panose="020B0604020202020204" pitchFamily="34" charset="0"/>
              <a:buChar char="•"/>
            </a:pPr>
            <a:r>
              <a:rPr lang="ja-JP" altLang="en-US"/>
              <a:t>防災会の規約に、副会長と副班長を「男女各</a:t>
            </a:r>
            <a:r>
              <a:rPr lang="en-US" altLang="ja-JP"/>
              <a:t>1</a:t>
            </a:r>
            <a:r>
              <a:rPr lang="ja-JP" altLang="en-US"/>
              <a:t>」と記載することで、男女比を崩さない、世帯主ではなく、実際に活動している人の名前を記載することで、女性たちの名前が名簿に記載されるなど工夫し、女性が参加しやすい環境となりました。</a:t>
            </a:r>
            <a:endParaRPr lang="en-US" altLang="ja-JP"/>
          </a:p>
          <a:p>
            <a:pPr marL="631993" lvl="1" indent="-174793">
              <a:buFont typeface="Arial" panose="020B0604020202020204" pitchFamily="34" charset="0"/>
              <a:buChar char="•"/>
            </a:pPr>
            <a:r>
              <a:rPr lang="ja-JP" altLang="en-US"/>
              <a:t>中学生は司会、高校生は訓練メニューの提案・実践などの役割を担い、世代を超えて積極的に参画している。</a:t>
            </a:r>
            <a:endParaRPr lang="en-US" altLang="ja-JP"/>
          </a:p>
          <a:p>
            <a:pPr marL="174793" lvl="0" indent="-174793">
              <a:buFont typeface="Arial" panose="020B0604020202020204" pitchFamily="34" charset="0"/>
              <a:buChar char="•"/>
            </a:pPr>
            <a:endParaRPr lang="en-US" altLang="ja-JP"/>
          </a:p>
          <a:p>
            <a:pPr marL="174793" lvl="0" indent="-174793">
              <a:buFont typeface="Arial" panose="020B0604020202020204" pitchFamily="34" charset="0"/>
              <a:buChar char="•"/>
            </a:pPr>
            <a:endParaRPr lang="ja-JP" altLang="en-US"/>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32</a:t>
            </a:fld>
            <a:endParaRPr lang="ja-JP" altLang="en-US"/>
          </a:p>
        </p:txBody>
      </p:sp>
      <p:sp>
        <p:nvSpPr>
          <p:cNvPr id="7" name="スライド イメージ プレースホルダー 6">
            <a:extLst>
              <a:ext uri="{FF2B5EF4-FFF2-40B4-BE49-F238E27FC236}">
                <a16:creationId xmlns:a16="http://schemas.microsoft.com/office/drawing/2014/main" id="{72EF7872-BD2A-45F3-8E7B-BC4F6F1719D7}"/>
              </a:ext>
            </a:extLst>
          </p:cNvPr>
          <p:cNvSpPr>
            <a:spLocks noGrp="1" noRot="1" noChangeAspect="1"/>
          </p:cNvSpPr>
          <p:nvPr>
            <p:ph type="sldImg"/>
          </p:nvPr>
        </p:nvSpPr>
        <p:spPr>
          <a:xfrm>
            <a:off x="606425" y="588963"/>
            <a:ext cx="5584825" cy="4187825"/>
          </a:xfrm>
        </p:spPr>
      </p:sp>
    </p:spTree>
    <p:extLst>
      <p:ext uri="{BB962C8B-B14F-4D97-AF65-F5344CB8AC3E}">
        <p14:creationId xmlns:p14="http://schemas.microsoft.com/office/powerpoint/2010/main" val="253714797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a:t>【</a:t>
            </a:r>
            <a:r>
              <a:rPr lang="ja-JP" altLang="en-US"/>
              <a:t>補足説明</a:t>
            </a:r>
            <a:r>
              <a:rPr lang="en-US" altLang="ja-JP"/>
              <a:t>】</a:t>
            </a:r>
          </a:p>
          <a:p>
            <a:pPr marL="174793" indent="-174793">
              <a:buFont typeface="Arial" panose="020B0604020202020204" pitchFamily="34" charset="0"/>
              <a:buChar char="•"/>
            </a:pPr>
            <a:r>
              <a:rPr lang="ja-JP" altLang="en-US"/>
              <a:t>カードには、「すいがい」編と「つなみ」編があります。</a:t>
            </a:r>
            <a:endParaRPr lang="en-US" altLang="ja-JP"/>
          </a:p>
          <a:p>
            <a:pPr marL="174793" indent="-174793">
              <a:buFont typeface="Arial" panose="020B0604020202020204" pitchFamily="34" charset="0"/>
              <a:buChar char="•"/>
            </a:pPr>
            <a:r>
              <a:rPr lang="ja-JP" altLang="en-US"/>
              <a:t>防災七ならべ、防災かるた、防災ババぬきなどの遊び方があります。</a:t>
            </a:r>
            <a:endParaRPr lang="en-US" altLang="ja-JP"/>
          </a:p>
          <a:p>
            <a:pPr marL="174793" indent="-174793">
              <a:buFont typeface="Arial" panose="020B0604020202020204" pitchFamily="34" charset="0"/>
              <a:buChar char="•"/>
            </a:pPr>
            <a:r>
              <a:rPr lang="ja-JP" altLang="en-US"/>
              <a:t>ホームページから、カードや遊び方をダウンロードできます。</a:t>
            </a:r>
            <a:endParaRPr lang="en-US" altLang="ja-JP"/>
          </a:p>
          <a:p>
            <a:pPr marL="174793" indent="-174793">
              <a:buFont typeface="Arial" panose="020B0604020202020204" pitchFamily="34" charset="0"/>
              <a:buChar char="•"/>
            </a:pPr>
            <a:r>
              <a:rPr lang="en-US" altLang="ja-JP"/>
              <a:t>https://www.mlit.go.jp/saigai/saigai01_tk_000005.html</a:t>
            </a:r>
          </a:p>
          <a:p>
            <a:endParaRPr lang="en-US" altLang="ja-JP"/>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33</a:t>
            </a:fld>
            <a:endParaRPr lang="ja-JP" altLang="en-US"/>
          </a:p>
        </p:txBody>
      </p:sp>
      <p:sp>
        <p:nvSpPr>
          <p:cNvPr id="6" name="スライド イメージ プレースホルダー 5">
            <a:extLst>
              <a:ext uri="{FF2B5EF4-FFF2-40B4-BE49-F238E27FC236}">
                <a16:creationId xmlns:a16="http://schemas.microsoft.com/office/drawing/2014/main" id="{3C33BDC3-F95B-4B37-9A96-67A1BE688E74}"/>
              </a:ext>
            </a:extLst>
          </p:cNvPr>
          <p:cNvSpPr>
            <a:spLocks noGrp="1" noRot="1" noChangeAspect="1"/>
          </p:cNvSpPr>
          <p:nvPr>
            <p:ph type="sldImg"/>
          </p:nvPr>
        </p:nvSpPr>
        <p:spPr>
          <a:xfrm>
            <a:off x="606425" y="588963"/>
            <a:ext cx="5584825" cy="4187825"/>
          </a:xfrm>
        </p:spPr>
      </p:sp>
    </p:spTree>
    <p:extLst>
      <p:ext uri="{BB962C8B-B14F-4D97-AF65-F5344CB8AC3E}">
        <p14:creationId xmlns:p14="http://schemas.microsoft.com/office/powerpoint/2010/main" val="35537219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a:t>【</a:t>
            </a:r>
            <a:r>
              <a:rPr lang="ja-JP" altLang="en-US"/>
              <a:t>補足説明</a:t>
            </a:r>
            <a:r>
              <a:rPr lang="en-US" altLang="ja-JP"/>
              <a:t>】</a:t>
            </a:r>
          </a:p>
          <a:p>
            <a:pPr marL="174793" indent="-174793">
              <a:buFont typeface="Arial" panose="020B0604020202020204" pitchFamily="34" charset="0"/>
              <a:buChar char="•"/>
            </a:pPr>
            <a:r>
              <a:rPr lang="ja-JP" altLang="en-US"/>
              <a:t>ホームページから、カードや遊び方をダウンロードできます。</a:t>
            </a:r>
            <a:endParaRPr lang="en-US" altLang="ja-JP"/>
          </a:p>
          <a:p>
            <a:pPr marL="174793" indent="-174793">
              <a:buFont typeface="Arial" panose="020B0604020202020204" pitchFamily="34" charset="0"/>
              <a:buChar char="•"/>
            </a:pPr>
            <a:r>
              <a:rPr lang="en-US" altLang="ja-JP"/>
              <a:t>https://www.mlit.go.jp/saigai/saigai01_tk_000005.html</a:t>
            </a:r>
          </a:p>
          <a:p>
            <a:pPr marL="174793" indent="-174793">
              <a:buFont typeface="Arial" panose="020B0604020202020204" pitchFamily="34" charset="0"/>
              <a:buChar char="•"/>
            </a:pPr>
            <a:endParaRPr lang="en-US" altLang="ja-JP"/>
          </a:p>
          <a:p>
            <a:pPr marL="174793" indent="-174793">
              <a:buFont typeface="Arial" panose="020B0604020202020204" pitchFamily="34" charset="0"/>
              <a:buChar char="•"/>
            </a:pPr>
            <a:r>
              <a:rPr lang="ja-JP" altLang="en-US"/>
              <a:t>他にも、日本赤十字社が提供する「ぼうさいまちがいさがし　きけんはっけん！」（幼稚園・保育所向け）というゲームもあります。</a:t>
            </a:r>
            <a:endParaRPr lang="en-US" altLang="ja-JP"/>
          </a:p>
          <a:p>
            <a:pPr marL="174793" indent="-174793">
              <a:buFont typeface="Arial" panose="020B0604020202020204" pitchFamily="34" charset="0"/>
              <a:buChar char="•"/>
            </a:pPr>
            <a:r>
              <a:rPr lang="ja-JP" altLang="en-US"/>
              <a:t>日本赤十字社のホームページからダウンロードできます。</a:t>
            </a:r>
            <a:endParaRPr lang="en-US" altLang="ja-JP"/>
          </a:p>
          <a:p>
            <a:pPr marL="174793" indent="-174793">
              <a:buFont typeface="Arial" panose="020B0604020202020204" pitchFamily="34" charset="0"/>
              <a:buChar char="•"/>
            </a:pPr>
            <a:r>
              <a:rPr lang="en-US" altLang="ja-JP"/>
              <a:t>https://www.jrc.or.jp/volunteer-and-youth/youth/prevention/</a:t>
            </a:r>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34</a:t>
            </a:fld>
            <a:endParaRPr lang="ja-JP" altLang="en-US"/>
          </a:p>
        </p:txBody>
      </p:sp>
      <p:sp>
        <p:nvSpPr>
          <p:cNvPr id="6" name="スライド イメージ プレースホルダー 5">
            <a:extLst>
              <a:ext uri="{FF2B5EF4-FFF2-40B4-BE49-F238E27FC236}">
                <a16:creationId xmlns:a16="http://schemas.microsoft.com/office/drawing/2014/main" id="{3C33BDC3-F95B-4B37-9A96-67A1BE688E74}"/>
              </a:ext>
            </a:extLst>
          </p:cNvPr>
          <p:cNvSpPr>
            <a:spLocks noGrp="1" noRot="1" noChangeAspect="1"/>
          </p:cNvSpPr>
          <p:nvPr>
            <p:ph type="sldImg"/>
          </p:nvPr>
        </p:nvSpPr>
        <p:spPr>
          <a:xfrm>
            <a:off x="606425" y="588963"/>
            <a:ext cx="5584825" cy="4187825"/>
          </a:xfrm>
        </p:spPr>
      </p:sp>
    </p:spTree>
    <p:extLst>
      <p:ext uri="{BB962C8B-B14F-4D97-AF65-F5344CB8AC3E}">
        <p14:creationId xmlns:p14="http://schemas.microsoft.com/office/powerpoint/2010/main" val="292674742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a:t>【</a:t>
            </a:r>
            <a:r>
              <a:rPr lang="ja-JP" altLang="en-US"/>
              <a:t>補足説明</a:t>
            </a:r>
            <a:r>
              <a:rPr lang="en-US" altLang="ja-JP"/>
              <a:t>】</a:t>
            </a:r>
          </a:p>
          <a:p>
            <a:pPr marL="174793" indent="-174793">
              <a:buFont typeface="Arial" panose="020B0604020202020204" pitchFamily="34" charset="0"/>
              <a:buChar char="•"/>
            </a:pPr>
            <a:r>
              <a:rPr lang="ja-JP" altLang="en-US"/>
              <a:t>中項目「３．仲間を増やす」で学んだことをまとめます。</a:t>
            </a:r>
          </a:p>
          <a:p>
            <a:endParaRPr lang="ja-JP" altLang="en-US"/>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35</a:t>
            </a:fld>
            <a:endParaRPr lang="ja-JP" altLang="en-US"/>
          </a:p>
        </p:txBody>
      </p:sp>
      <p:sp>
        <p:nvSpPr>
          <p:cNvPr id="7" name="スライド イメージ プレースホルダー 6">
            <a:extLst>
              <a:ext uri="{FF2B5EF4-FFF2-40B4-BE49-F238E27FC236}">
                <a16:creationId xmlns:a16="http://schemas.microsoft.com/office/drawing/2014/main" id="{889DB786-A6FC-496C-9247-1DB7A1C68D84}"/>
              </a:ext>
            </a:extLst>
          </p:cNvPr>
          <p:cNvSpPr>
            <a:spLocks noGrp="1" noRot="1" noChangeAspect="1"/>
          </p:cNvSpPr>
          <p:nvPr>
            <p:ph type="sldImg"/>
          </p:nvPr>
        </p:nvSpPr>
        <p:spPr>
          <a:xfrm>
            <a:off x="606425" y="588963"/>
            <a:ext cx="5584825" cy="4187825"/>
          </a:xfrm>
        </p:spPr>
      </p:sp>
    </p:spTree>
    <p:extLst>
      <p:ext uri="{BB962C8B-B14F-4D97-AF65-F5344CB8AC3E}">
        <p14:creationId xmlns:p14="http://schemas.microsoft.com/office/powerpoint/2010/main" val="28137500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36</a:t>
            </a:fld>
            <a:endParaRPr lang="ja-JP" altLang="en-US"/>
          </a:p>
        </p:txBody>
      </p:sp>
      <p:sp>
        <p:nvSpPr>
          <p:cNvPr id="6" name="スライド イメージ プレースホルダー 5"/>
          <p:cNvSpPr>
            <a:spLocks noGrp="1" noRot="1" noChangeAspect="1"/>
          </p:cNvSpPr>
          <p:nvPr>
            <p:ph type="sldImg"/>
          </p:nvPr>
        </p:nvSpPr>
        <p:spPr>
          <a:xfrm>
            <a:off x="606425" y="588963"/>
            <a:ext cx="5584825" cy="4187825"/>
          </a:xfrm>
        </p:spPr>
      </p:sp>
      <p:sp>
        <p:nvSpPr>
          <p:cNvPr id="7" name="ノート プレースホルダー 6"/>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403824485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a:t>【</a:t>
            </a:r>
            <a:r>
              <a:rPr lang="ja-JP" altLang="en-US"/>
              <a:t>補足説明</a:t>
            </a:r>
            <a:r>
              <a:rPr lang="en-US" altLang="ja-JP"/>
              <a:t>】</a:t>
            </a:r>
          </a:p>
          <a:p>
            <a:pPr marL="174793" indent="-174793">
              <a:buFont typeface="Arial" panose="020B0604020202020204" pitchFamily="34" charset="0"/>
              <a:buChar char="•"/>
            </a:pPr>
            <a:r>
              <a:rPr lang="ja-JP" altLang="en-US"/>
              <a:t>地域には、防災に携わる多様な人や団体があります。地域の防災力の向上のために、地域の様々な人や団体と連携しながら活動しましょう。</a:t>
            </a:r>
            <a:endParaRPr lang="en-US" altLang="ja-JP"/>
          </a:p>
          <a:p>
            <a:pPr marL="174793" indent="-174793">
              <a:buFont typeface="Arial" panose="020B0604020202020204" pitchFamily="34" charset="0"/>
              <a:buChar char="•"/>
            </a:pPr>
            <a:r>
              <a:rPr lang="ja-JP" altLang="en-US"/>
              <a:t>災害が発生した場合は、地域コミュニティが持つあらゆる力が必要で、平時から、地域の様々な人や団体との協働体制づくりが求められます。</a:t>
            </a:r>
            <a:endParaRPr lang="en-US" altLang="ja-JP"/>
          </a:p>
          <a:p>
            <a:pPr marL="174793" indent="-174793">
              <a:buFont typeface="Arial" panose="020B0604020202020204" pitchFamily="34" charset="0"/>
              <a:buChar char="•"/>
            </a:pPr>
            <a:r>
              <a:rPr lang="ja-JP" altLang="en-US"/>
              <a:t>小学校区等のより広域な単位で災害の様々な状況に対応できる体制を構築するのも有効です。</a:t>
            </a:r>
            <a:endParaRPr lang="en-US" altLang="ja-JP"/>
          </a:p>
          <a:p>
            <a:pPr marL="174793" indent="-174793">
              <a:buFont typeface="Arial" panose="020B0604020202020204" pitchFamily="34" charset="0"/>
              <a:buChar char="•"/>
            </a:pPr>
            <a:r>
              <a:rPr lang="ja-JP" altLang="en-US"/>
              <a:t>「仲間を増やす」（</a:t>
            </a:r>
            <a:r>
              <a:rPr lang="en-US" altLang="ja-JP"/>
              <a:t>P16</a:t>
            </a:r>
            <a:r>
              <a:rPr lang="ja-JP" altLang="en-US"/>
              <a:t>～</a:t>
            </a:r>
            <a:r>
              <a:rPr lang="en-US" altLang="ja-JP"/>
              <a:t>27</a:t>
            </a:r>
            <a:r>
              <a:rPr lang="ja-JP" altLang="en-US"/>
              <a:t>）などで増やした仲間をきっかけとして、他の団体と連携することも有効です。</a:t>
            </a:r>
          </a:p>
          <a:p>
            <a:pPr marL="174793" indent="-174793">
              <a:buFont typeface="Arial" panose="020B0604020202020204" pitchFamily="34" charset="0"/>
              <a:buChar char="•"/>
            </a:pPr>
            <a:r>
              <a:rPr lang="ja-JP" altLang="en-US"/>
              <a:t>（連携の例）</a:t>
            </a:r>
            <a:endParaRPr lang="en-US" altLang="ja-JP"/>
          </a:p>
          <a:p>
            <a:pPr lvl="1"/>
            <a:r>
              <a:rPr lang="ja-JP" altLang="en-US"/>
              <a:t>行政：組織の運営支援、防災研修・訓練、避難所の運営</a:t>
            </a:r>
            <a:endParaRPr lang="en-US" altLang="ja-JP"/>
          </a:p>
          <a:p>
            <a:pPr lvl="1"/>
            <a:r>
              <a:rPr lang="ja-JP" altLang="en-US"/>
              <a:t>学校：共同の防災訓練、ＰＴＡとの協力</a:t>
            </a:r>
            <a:endParaRPr lang="en-US" altLang="ja-JP"/>
          </a:p>
          <a:p>
            <a:pPr lvl="1"/>
            <a:r>
              <a:rPr lang="ja-JP" altLang="en-US"/>
              <a:t>女性の会：避難所の運営協力</a:t>
            </a:r>
            <a:endParaRPr lang="en-US" altLang="ja-JP"/>
          </a:p>
          <a:p>
            <a:pPr lvl="1"/>
            <a:r>
              <a:rPr lang="ja-JP" altLang="en-US"/>
              <a:t>近隣の自主防災組織：情報共有</a:t>
            </a:r>
            <a:endParaRPr lang="en-US" altLang="ja-JP"/>
          </a:p>
          <a:p>
            <a:pPr lvl="1"/>
            <a:r>
              <a:rPr lang="ja-JP" altLang="en-US"/>
              <a:t>消防団：防災訓練の講師</a:t>
            </a:r>
            <a:endParaRPr lang="en-US" altLang="ja-JP"/>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37</a:t>
            </a:fld>
            <a:endParaRPr lang="ja-JP" altLang="en-US"/>
          </a:p>
        </p:txBody>
      </p:sp>
      <p:sp>
        <p:nvSpPr>
          <p:cNvPr id="10" name="スライド イメージ プレースホルダー 9">
            <a:extLst>
              <a:ext uri="{FF2B5EF4-FFF2-40B4-BE49-F238E27FC236}">
                <a16:creationId xmlns:a16="http://schemas.microsoft.com/office/drawing/2014/main" id="{C696A137-D4FF-42DE-BE64-5117EBDD70E5}"/>
              </a:ext>
            </a:extLst>
          </p:cNvPr>
          <p:cNvSpPr>
            <a:spLocks noGrp="1" noRot="1" noChangeAspect="1"/>
          </p:cNvSpPr>
          <p:nvPr>
            <p:ph type="sldImg"/>
          </p:nvPr>
        </p:nvSpPr>
        <p:spPr>
          <a:xfrm>
            <a:off x="606425" y="588963"/>
            <a:ext cx="5584825" cy="4187825"/>
          </a:xfrm>
        </p:spPr>
      </p:sp>
    </p:spTree>
    <p:extLst>
      <p:ext uri="{BB962C8B-B14F-4D97-AF65-F5344CB8AC3E}">
        <p14:creationId xmlns:p14="http://schemas.microsoft.com/office/powerpoint/2010/main" val="120068445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a:t>【</a:t>
            </a:r>
            <a:r>
              <a:rPr lang="ja-JP" altLang="en-US"/>
              <a:t>補足説明</a:t>
            </a:r>
            <a:r>
              <a:rPr lang="en-US" altLang="ja-JP"/>
              <a:t>】</a:t>
            </a:r>
          </a:p>
          <a:p>
            <a:pPr marL="174793" indent="-174793">
              <a:buFont typeface="Arial" panose="020B0604020202020204" pitchFamily="34" charset="0"/>
              <a:buChar char="•"/>
            </a:pPr>
            <a:r>
              <a:rPr lang="ja-JP" altLang="en-US"/>
              <a:t>他団体との連携事例を共有し、今後の活動に活かしましょう。</a:t>
            </a:r>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38</a:t>
            </a:fld>
            <a:endParaRPr lang="ja-JP" altLang="en-US"/>
          </a:p>
        </p:txBody>
      </p:sp>
      <p:sp>
        <p:nvSpPr>
          <p:cNvPr id="7" name="スライド イメージ プレースホルダー 6">
            <a:extLst>
              <a:ext uri="{FF2B5EF4-FFF2-40B4-BE49-F238E27FC236}">
                <a16:creationId xmlns:a16="http://schemas.microsoft.com/office/drawing/2014/main" id="{72EF7872-BD2A-45F3-8E7B-BC4F6F1719D7}"/>
              </a:ext>
            </a:extLst>
          </p:cNvPr>
          <p:cNvSpPr>
            <a:spLocks noGrp="1" noRot="1" noChangeAspect="1"/>
          </p:cNvSpPr>
          <p:nvPr>
            <p:ph type="sldImg"/>
          </p:nvPr>
        </p:nvSpPr>
        <p:spPr>
          <a:xfrm>
            <a:off x="606425" y="588963"/>
            <a:ext cx="5584825" cy="4187825"/>
          </a:xfrm>
        </p:spPr>
      </p:sp>
    </p:spTree>
    <p:extLst>
      <p:ext uri="{BB962C8B-B14F-4D97-AF65-F5344CB8AC3E}">
        <p14:creationId xmlns:p14="http://schemas.microsoft.com/office/powerpoint/2010/main" val="100691883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a:t>【</a:t>
            </a:r>
            <a:r>
              <a:rPr lang="ja-JP" altLang="en-US"/>
              <a:t>補足説明</a:t>
            </a:r>
            <a:r>
              <a:rPr lang="en-US" altLang="ja-JP"/>
              <a:t>】</a:t>
            </a:r>
          </a:p>
          <a:p>
            <a:pPr marL="174793" indent="-174793">
              <a:buFont typeface="Arial" panose="020B0604020202020204" pitchFamily="34" charset="0"/>
              <a:buChar char="•"/>
            </a:pPr>
            <a:r>
              <a:rPr lang="ja-JP" altLang="en-US"/>
              <a:t>他団体との連携事例を共有し、今後の活動に活かしましょう。</a:t>
            </a:r>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39</a:t>
            </a:fld>
            <a:endParaRPr lang="ja-JP" altLang="en-US"/>
          </a:p>
        </p:txBody>
      </p:sp>
      <p:sp>
        <p:nvSpPr>
          <p:cNvPr id="7" name="スライド イメージ プレースホルダー 6">
            <a:extLst>
              <a:ext uri="{FF2B5EF4-FFF2-40B4-BE49-F238E27FC236}">
                <a16:creationId xmlns:a16="http://schemas.microsoft.com/office/drawing/2014/main" id="{76A99CE8-8C95-4FAE-8155-4C6CE9CF528E}"/>
              </a:ext>
            </a:extLst>
          </p:cNvPr>
          <p:cNvSpPr>
            <a:spLocks noGrp="1" noRot="1" noChangeAspect="1"/>
          </p:cNvSpPr>
          <p:nvPr>
            <p:ph type="sldImg"/>
          </p:nvPr>
        </p:nvSpPr>
        <p:spPr>
          <a:xfrm>
            <a:off x="606425" y="588963"/>
            <a:ext cx="5584825" cy="4187825"/>
          </a:xfrm>
        </p:spPr>
      </p:sp>
    </p:spTree>
    <p:extLst>
      <p:ext uri="{BB962C8B-B14F-4D97-AF65-F5344CB8AC3E}">
        <p14:creationId xmlns:p14="http://schemas.microsoft.com/office/powerpoint/2010/main" val="768368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4</a:t>
            </a:fld>
            <a:endParaRPr lang="ja-JP" altLang="en-US"/>
          </a:p>
        </p:txBody>
      </p:sp>
      <p:sp>
        <p:nvSpPr>
          <p:cNvPr id="6" name="スライド イメージ プレースホルダー 5"/>
          <p:cNvSpPr>
            <a:spLocks noGrp="1" noRot="1" noChangeAspect="1"/>
          </p:cNvSpPr>
          <p:nvPr>
            <p:ph type="sldImg"/>
          </p:nvPr>
        </p:nvSpPr>
        <p:spPr>
          <a:xfrm>
            <a:off x="606425" y="588963"/>
            <a:ext cx="5584825" cy="4187825"/>
          </a:xfrm>
        </p:spPr>
      </p:sp>
      <p:sp>
        <p:nvSpPr>
          <p:cNvPr id="7" name="ノート プレースホルダー 6"/>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124716485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a:t>【</a:t>
            </a:r>
            <a:r>
              <a:rPr lang="ja-JP" altLang="en-US"/>
              <a:t>補足説明</a:t>
            </a:r>
            <a:r>
              <a:rPr lang="en-US" altLang="ja-JP"/>
              <a:t>】</a:t>
            </a:r>
          </a:p>
          <a:p>
            <a:pPr marL="174793" indent="-174793">
              <a:buFont typeface="Arial" panose="020B0604020202020204" pitchFamily="34" charset="0"/>
              <a:buChar char="•"/>
            </a:pPr>
            <a:r>
              <a:rPr lang="ja-JP" altLang="en-US">
                <a:solidFill>
                  <a:schemeClr val="tx1">
                    <a:lumMod val="75000"/>
                    <a:lumOff val="25000"/>
                  </a:schemeClr>
                </a:solidFill>
              </a:rPr>
              <a:t>志和地区自主防災組織</a:t>
            </a:r>
            <a:endParaRPr lang="en-US" altLang="ja-JP"/>
          </a:p>
          <a:p>
            <a:pPr marL="640909" lvl="1" indent="-174793">
              <a:buFont typeface="Arial" panose="020B0604020202020204" pitchFamily="34" charset="0"/>
              <a:buChar char="•"/>
            </a:pPr>
            <a:r>
              <a:rPr lang="ja-JP" altLang="en-US"/>
              <a:t>特に沿岸地域においては、津波からの避難ということで、限られた時間内での避難が求められることから、より実効性のある避難計画が必要なため、一人一人に合ったオリジナルの「避難プラン」の作成に取り組んでいます。</a:t>
            </a:r>
            <a:endParaRPr lang="en-US" altLang="ja-JP"/>
          </a:p>
          <a:p>
            <a:pPr marL="640909" lvl="1" indent="-174793">
              <a:buFont typeface="Arial" panose="020B0604020202020204" pitchFamily="34" charset="0"/>
              <a:buChar char="•"/>
            </a:pPr>
            <a:r>
              <a:rPr lang="ja-JP" altLang="en-US"/>
              <a:t>作成にあたっては、自主防災組織が中心となって民生員等の協力を得ながら、実際に避難所要時間の計測や、避難路の状況の確認、また屋内の揺れ対策などを行い、その結果を基に、その方の支援の方法や体制の検討を行っています。</a:t>
            </a:r>
            <a:endParaRPr lang="en-US" altLang="ja-JP"/>
          </a:p>
          <a:p>
            <a:pPr marL="640909" lvl="1" indent="-174793">
              <a:buFont typeface="Arial" panose="020B0604020202020204" pitchFamily="34" charset="0"/>
              <a:buChar char="•"/>
            </a:pPr>
            <a:endParaRPr lang="en-US" altLang="ja-JP"/>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40</a:t>
            </a:fld>
            <a:endParaRPr lang="ja-JP" altLang="en-US"/>
          </a:p>
        </p:txBody>
      </p:sp>
      <p:sp>
        <p:nvSpPr>
          <p:cNvPr id="6" name="スライド イメージ プレースホルダー 5">
            <a:extLst>
              <a:ext uri="{FF2B5EF4-FFF2-40B4-BE49-F238E27FC236}">
                <a16:creationId xmlns:a16="http://schemas.microsoft.com/office/drawing/2014/main" id="{3C33BDC3-F95B-4B37-9A96-67A1BE688E74}"/>
              </a:ext>
            </a:extLst>
          </p:cNvPr>
          <p:cNvSpPr>
            <a:spLocks noGrp="1" noRot="1" noChangeAspect="1"/>
          </p:cNvSpPr>
          <p:nvPr>
            <p:ph type="sldImg"/>
          </p:nvPr>
        </p:nvSpPr>
        <p:spPr>
          <a:xfrm>
            <a:off x="606425" y="588963"/>
            <a:ext cx="5584825" cy="4187825"/>
          </a:xfrm>
        </p:spPr>
      </p:sp>
    </p:spTree>
    <p:extLst>
      <p:ext uri="{BB962C8B-B14F-4D97-AF65-F5344CB8AC3E}">
        <p14:creationId xmlns:p14="http://schemas.microsoft.com/office/powerpoint/2010/main" val="20613616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a:t>【</a:t>
            </a:r>
            <a:r>
              <a:rPr lang="ja-JP" altLang="en-US"/>
              <a:t>補足説明</a:t>
            </a:r>
            <a:r>
              <a:rPr lang="en-US" altLang="ja-JP"/>
              <a:t>】</a:t>
            </a:r>
          </a:p>
          <a:p>
            <a:pPr marL="174793" indent="-174793">
              <a:buFont typeface="Arial" panose="020B0604020202020204" pitchFamily="34" charset="0"/>
              <a:buChar char="•"/>
            </a:pPr>
            <a:r>
              <a:rPr lang="ja-JP" altLang="en-US"/>
              <a:t>中項目「４．地域を取り巻く団体等との連携」で学んだことをまとめます。</a:t>
            </a:r>
          </a:p>
          <a:p>
            <a:endParaRPr lang="ja-JP" altLang="en-US"/>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41</a:t>
            </a:fld>
            <a:endParaRPr lang="ja-JP" altLang="en-US"/>
          </a:p>
        </p:txBody>
      </p:sp>
      <p:sp>
        <p:nvSpPr>
          <p:cNvPr id="7" name="スライド イメージ プレースホルダー 6">
            <a:extLst>
              <a:ext uri="{FF2B5EF4-FFF2-40B4-BE49-F238E27FC236}">
                <a16:creationId xmlns:a16="http://schemas.microsoft.com/office/drawing/2014/main" id="{616A664A-DD1A-4D3D-847E-E7796125C28B}"/>
              </a:ext>
            </a:extLst>
          </p:cNvPr>
          <p:cNvSpPr>
            <a:spLocks noGrp="1" noRot="1" noChangeAspect="1"/>
          </p:cNvSpPr>
          <p:nvPr>
            <p:ph type="sldImg"/>
          </p:nvPr>
        </p:nvSpPr>
        <p:spPr>
          <a:xfrm>
            <a:off x="606425" y="588963"/>
            <a:ext cx="5584825" cy="4187825"/>
          </a:xfrm>
        </p:spPr>
      </p:sp>
    </p:spTree>
    <p:extLst>
      <p:ext uri="{BB962C8B-B14F-4D97-AF65-F5344CB8AC3E}">
        <p14:creationId xmlns:p14="http://schemas.microsoft.com/office/powerpoint/2010/main" val="355418106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a:t>【</a:t>
            </a:r>
            <a:r>
              <a:rPr lang="ja-JP" altLang="en-US"/>
              <a:t>補足説明</a:t>
            </a:r>
            <a:r>
              <a:rPr lang="en-US" altLang="ja-JP"/>
              <a:t>】</a:t>
            </a:r>
          </a:p>
          <a:p>
            <a:pPr marL="174793" indent="-174793">
              <a:buFont typeface="Arial" panose="020B0604020202020204" pitchFamily="34" charset="0"/>
              <a:buChar char="•"/>
            </a:pPr>
            <a:r>
              <a:rPr lang="ja-JP" altLang="en-US"/>
              <a:t>この単元、「地域防災リーダーの役割」で学んだことをまとめます。</a:t>
            </a:r>
            <a:endParaRPr lang="en-US" altLang="ja-JP"/>
          </a:p>
          <a:p>
            <a:pPr marL="174793" indent="-174793">
              <a:buFont typeface="Arial" panose="020B0604020202020204" pitchFamily="34" charset="0"/>
              <a:buChar char="•"/>
            </a:pPr>
            <a:r>
              <a:rPr lang="ja-JP" altLang="en-US"/>
              <a:t>なお、自主防災組織の自主防災組織の必要性から、自主防災組織の結成・運営体制の整備、自主防災組織が取り組むことが期待されている活動の内容、自主防災組織の活動の活性化に向けた連携の方策については、総務省消防庁「自主防災組織の手引」に参考となる事例もあわせて、詳しく紹介されていますので、参考にしてください。</a:t>
            </a:r>
            <a:endParaRPr lang="en-US" altLang="ja-JP"/>
          </a:p>
          <a:p>
            <a:pPr marL="174793" indent="-174793">
              <a:buFont typeface="Arial" panose="020B0604020202020204" pitchFamily="34" charset="0"/>
              <a:buChar char="•"/>
            </a:pPr>
            <a:r>
              <a:rPr lang="en-US" altLang="ja-JP"/>
              <a:t>https://www.fdma.go.jp/mission/bousai/ikusei/items/bousai_2904.pdf</a:t>
            </a:r>
          </a:p>
          <a:p>
            <a:pPr marL="174793" indent="-174793">
              <a:buFont typeface="Arial" panose="020B0604020202020204" pitchFamily="34" charset="0"/>
              <a:buChar char="•"/>
            </a:pPr>
            <a:endParaRPr lang="ja-JP" altLang="en-US"/>
          </a:p>
          <a:p>
            <a:endParaRPr lang="ja-JP" altLang="en-US"/>
          </a:p>
          <a:p>
            <a:endParaRPr lang="ja-JP" altLang="en-US"/>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42</a:t>
            </a:fld>
            <a:endParaRPr lang="ja-JP" altLang="en-US"/>
          </a:p>
        </p:txBody>
      </p:sp>
      <p:sp>
        <p:nvSpPr>
          <p:cNvPr id="7" name="スライド イメージ プレースホルダー 6">
            <a:extLst>
              <a:ext uri="{FF2B5EF4-FFF2-40B4-BE49-F238E27FC236}">
                <a16:creationId xmlns:a16="http://schemas.microsoft.com/office/drawing/2014/main" id="{6060CE46-DA86-43AE-BAE4-86BDEBA3FFB0}"/>
              </a:ext>
            </a:extLst>
          </p:cNvPr>
          <p:cNvSpPr>
            <a:spLocks noGrp="1" noRot="1" noChangeAspect="1"/>
          </p:cNvSpPr>
          <p:nvPr>
            <p:ph type="sldImg"/>
          </p:nvPr>
        </p:nvSpPr>
        <p:spPr>
          <a:xfrm>
            <a:off x="606425" y="588963"/>
            <a:ext cx="5584825" cy="4187825"/>
          </a:xfrm>
        </p:spPr>
      </p:sp>
    </p:spTree>
    <p:extLst>
      <p:ext uri="{BB962C8B-B14F-4D97-AF65-F5344CB8AC3E}">
        <p14:creationId xmlns:p14="http://schemas.microsoft.com/office/powerpoint/2010/main" val="15014504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a:t>【</a:t>
            </a:r>
            <a:r>
              <a:rPr lang="ja-JP" altLang="en-US"/>
              <a:t>補足説明</a:t>
            </a:r>
            <a:r>
              <a:rPr lang="en-US" altLang="ja-JP"/>
              <a:t>】</a:t>
            </a:r>
          </a:p>
          <a:p>
            <a:pPr marL="174793" indent="-174793">
              <a:buFont typeface="Arial" panose="020B0604020202020204" pitchFamily="34" charset="0"/>
              <a:buChar char="•"/>
            </a:pPr>
            <a:r>
              <a:rPr lang="ja-JP" altLang="en-US"/>
              <a:t>自助・共助・公助について説明します。</a:t>
            </a:r>
            <a:endParaRPr lang="en-US" altLang="ja-JP"/>
          </a:p>
          <a:p>
            <a:pPr marL="174793" indent="-174793">
              <a:buFont typeface="Arial" panose="020B0604020202020204" pitchFamily="34" charset="0"/>
              <a:buChar char="•"/>
            </a:pPr>
            <a:r>
              <a:rPr lang="ja-JP" altLang="en-US"/>
              <a:t>先の事例で紹介したように、災害時、特に災害発生直後は、「公助」には期待できないことを説明し、特に災害発生直後は、自主防災組織を中心とした「共助」による災害対応が重要であることを伝えます。</a:t>
            </a:r>
            <a:endParaRPr lang="en-US" altLang="ja-JP"/>
          </a:p>
          <a:p>
            <a:endParaRPr lang="ja-JP" altLang="en-US"/>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5</a:t>
            </a:fld>
            <a:endParaRPr lang="ja-JP" altLang="en-US"/>
          </a:p>
        </p:txBody>
      </p:sp>
      <p:sp>
        <p:nvSpPr>
          <p:cNvPr id="7" name="スライド イメージ プレースホルダー 6">
            <a:extLst>
              <a:ext uri="{FF2B5EF4-FFF2-40B4-BE49-F238E27FC236}">
                <a16:creationId xmlns:a16="http://schemas.microsoft.com/office/drawing/2014/main" id="{CCA2D005-9C3C-471A-A73F-0983FA26F910}"/>
              </a:ext>
            </a:extLst>
          </p:cNvPr>
          <p:cNvSpPr>
            <a:spLocks noGrp="1" noRot="1" noChangeAspect="1"/>
          </p:cNvSpPr>
          <p:nvPr>
            <p:ph type="sldImg"/>
          </p:nvPr>
        </p:nvSpPr>
        <p:spPr>
          <a:xfrm>
            <a:off x="606425" y="588963"/>
            <a:ext cx="5584825" cy="4187825"/>
          </a:xfrm>
        </p:spPr>
      </p:sp>
    </p:spTree>
    <p:extLst>
      <p:ext uri="{BB962C8B-B14F-4D97-AF65-F5344CB8AC3E}">
        <p14:creationId xmlns:p14="http://schemas.microsoft.com/office/powerpoint/2010/main" val="37044409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a:t>【</a:t>
            </a:r>
            <a:r>
              <a:rPr lang="ja-JP" altLang="en-US"/>
              <a:t>補足説明</a:t>
            </a:r>
            <a:r>
              <a:rPr lang="en-US" altLang="ja-JP"/>
              <a:t>】</a:t>
            </a:r>
          </a:p>
          <a:p>
            <a:pPr marL="174793" indent="-174793">
              <a:buFont typeface="Arial" panose="020B0604020202020204" pitchFamily="34" charset="0"/>
              <a:buChar char="•"/>
            </a:pPr>
            <a:r>
              <a:rPr lang="ja-JP" altLang="en-US"/>
              <a:t>自主防災組織の定義について説明します。</a:t>
            </a:r>
            <a:endParaRPr lang="en-US" altLang="ja-JP"/>
          </a:p>
          <a:p>
            <a:pPr marL="174793" indent="-174793">
              <a:buFont typeface="Arial" panose="020B0604020202020204" pitchFamily="34" charset="0"/>
              <a:buChar char="•"/>
            </a:pPr>
            <a:r>
              <a:rPr lang="ja-JP" altLang="en-US"/>
              <a:t>災害対策の最も基本となる法律である災害対策基本法においては、「住民の隣保協同</a:t>
            </a:r>
            <a:r>
              <a:rPr lang="en-US" altLang="ja-JP"/>
              <a:t>(</a:t>
            </a:r>
            <a:r>
              <a:rPr lang="ja-JP" altLang="en-US" err="1"/>
              <a:t>りんぽ</a:t>
            </a:r>
            <a:r>
              <a:rPr lang="ja-JP" altLang="en-US"/>
              <a:t>きょうどう</a:t>
            </a:r>
            <a:r>
              <a:rPr lang="en-US" altLang="ja-JP"/>
              <a:t>)</a:t>
            </a:r>
            <a:r>
              <a:rPr lang="ja-JP" altLang="en-US"/>
              <a:t>の精神に基づく自発的な防災組織」（第２条の２第２号）として、市町村がその充実に努めなければならない旨が規定されている。</a:t>
            </a:r>
            <a:endParaRPr lang="en-US" altLang="ja-JP"/>
          </a:p>
          <a:p>
            <a:pPr marL="174793" indent="-174793">
              <a:buFont typeface="Arial" panose="020B0604020202020204" pitchFamily="34" charset="0"/>
              <a:buChar char="•"/>
            </a:pPr>
            <a:r>
              <a:rPr lang="ja-JP" altLang="en-US"/>
              <a:t>自主防災組織の結成については、「自主防災組織の手引」</a:t>
            </a:r>
            <a:r>
              <a:rPr lang="en-US" altLang="ja-JP"/>
              <a:t>P15</a:t>
            </a:r>
            <a:r>
              <a:rPr lang="ja-JP" altLang="en-US"/>
              <a:t>～が参考になります。</a:t>
            </a:r>
            <a:endParaRPr lang="en-US" altLang="ja-JP"/>
          </a:p>
          <a:p>
            <a:endParaRPr lang="en-US" altLang="ja-JP"/>
          </a:p>
          <a:p>
            <a:pPr marL="174793" indent="-174793">
              <a:buFont typeface="Arial" panose="020B0604020202020204" pitchFamily="34" charset="0"/>
              <a:buChar char="•"/>
            </a:pPr>
            <a:r>
              <a:rPr lang="ja-JP" altLang="en-US"/>
              <a:t>自主防災組織の活動に対する補償制度がある自治体もあります。例えば、各務原市まちづくり活動補償制度は、まちづくり活動団体に対して、公益的な活動中の事故により傷害や賠償責任を負った際に補償する制度です。障害補償、賠償責任補償、疫病補償で構成され、制度にかかる保険料は市が負担しています。</a:t>
            </a:r>
            <a:endParaRPr lang="en-US" altLang="ja-JP"/>
          </a:p>
          <a:p>
            <a:endParaRPr lang="en-US" altLang="ja-JP"/>
          </a:p>
          <a:p>
            <a:pPr marL="174793" indent="-174793">
              <a:buFont typeface="Arial" panose="020B0604020202020204" pitchFamily="34" charset="0"/>
              <a:buChar char="•"/>
            </a:pPr>
            <a:r>
              <a:rPr lang="ja-JP" altLang="en-US"/>
              <a:t>例：岐阜県各務原市「まちづくり活動補償制度」</a:t>
            </a:r>
            <a:r>
              <a:rPr lang="en-US" altLang="ja-JP">
                <a:hlinkClick r:id="rId3"/>
              </a:rPr>
              <a:t>http://www.city.kakamigahara.lg.jp/life/shiminsanka/1001857/1001954.html</a:t>
            </a:r>
            <a:endParaRPr lang="en-US" altLang="ja-JP"/>
          </a:p>
          <a:p>
            <a:endParaRPr lang="en-US" altLang="ja-JP"/>
          </a:p>
          <a:p>
            <a:pPr lvl="1"/>
            <a:endParaRPr lang="en-US" altLang="ja-JP"/>
          </a:p>
          <a:p>
            <a:endParaRPr lang="en-US" altLang="ja-JP"/>
          </a:p>
          <a:p>
            <a:endParaRPr lang="en-US" altLang="ja-JP"/>
          </a:p>
          <a:p>
            <a:endParaRPr lang="en-US" altLang="ja-JP"/>
          </a:p>
          <a:p>
            <a:endParaRPr lang="ja-JP" altLang="en-US"/>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6</a:t>
            </a:fld>
            <a:endParaRPr lang="ja-JP" altLang="en-US"/>
          </a:p>
        </p:txBody>
      </p:sp>
      <p:sp>
        <p:nvSpPr>
          <p:cNvPr id="8" name="スライド イメージ プレースホルダー 7">
            <a:extLst>
              <a:ext uri="{FF2B5EF4-FFF2-40B4-BE49-F238E27FC236}">
                <a16:creationId xmlns:a16="http://schemas.microsoft.com/office/drawing/2014/main" id="{664880AA-94E4-4BDB-95F0-76D34FE41689}"/>
              </a:ext>
            </a:extLst>
          </p:cNvPr>
          <p:cNvSpPr>
            <a:spLocks noGrp="1" noRot="1" noChangeAspect="1"/>
          </p:cNvSpPr>
          <p:nvPr>
            <p:ph type="sldImg"/>
          </p:nvPr>
        </p:nvSpPr>
        <p:spPr>
          <a:xfrm>
            <a:off x="606425" y="588963"/>
            <a:ext cx="5584825" cy="4187825"/>
          </a:xfrm>
        </p:spPr>
      </p:sp>
    </p:spTree>
    <p:extLst>
      <p:ext uri="{BB962C8B-B14F-4D97-AF65-F5344CB8AC3E}">
        <p14:creationId xmlns:p14="http://schemas.microsoft.com/office/powerpoint/2010/main" val="33007195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a:t>【</a:t>
            </a:r>
            <a:r>
              <a:rPr lang="ja-JP" altLang="en-US"/>
              <a:t>補足説明</a:t>
            </a:r>
            <a:r>
              <a:rPr lang="en-US" altLang="ja-JP"/>
              <a:t>】</a:t>
            </a:r>
          </a:p>
          <a:p>
            <a:pPr marL="174793" indent="-174793">
              <a:buFont typeface="Arial" panose="020B0604020202020204" pitchFamily="34" charset="0"/>
              <a:buChar char="•"/>
            </a:pPr>
            <a:r>
              <a:rPr lang="en-US" altLang="ja-JP"/>
              <a:t>【</a:t>
            </a:r>
            <a:r>
              <a:rPr lang="ja-JP" altLang="en-US"/>
              <a:t>自助力の向上</a:t>
            </a:r>
            <a:r>
              <a:rPr lang="en-US" altLang="ja-JP"/>
              <a:t>】</a:t>
            </a:r>
            <a:r>
              <a:rPr lang="ja-JP" altLang="en-US"/>
              <a:t>とは、地域住民が防災に関する正しい知識を共有し、各家庭で災害に備えるようにすることです。</a:t>
            </a:r>
            <a:endParaRPr lang="en-US" altLang="ja-JP"/>
          </a:p>
          <a:p>
            <a:pPr marL="174793" indent="-174793">
              <a:buFont typeface="Arial" panose="020B0604020202020204" pitchFamily="34" charset="0"/>
              <a:buChar char="•"/>
            </a:pPr>
            <a:r>
              <a:rPr lang="en-US" altLang="ja-JP"/>
              <a:t>【</a:t>
            </a:r>
            <a:r>
              <a:rPr lang="ja-JP" altLang="en-US"/>
              <a:t>共助力の向上</a:t>
            </a:r>
            <a:r>
              <a:rPr lang="en-US" altLang="ja-JP"/>
              <a:t>】</a:t>
            </a:r>
            <a:r>
              <a:rPr lang="ja-JP" altLang="en-US"/>
              <a:t>とは、災害時に地域で力を合わせて効果的な災害対応ができるようにすることです。</a:t>
            </a:r>
            <a:endParaRPr lang="en-US" altLang="ja-JP"/>
          </a:p>
          <a:p>
            <a:endParaRPr lang="en-US" altLang="ja-JP"/>
          </a:p>
          <a:p>
            <a:pPr marL="174793" indent="-174793">
              <a:buFont typeface="Arial" panose="020B0604020202020204" pitchFamily="34" charset="0"/>
              <a:buChar char="•"/>
            </a:pPr>
            <a:r>
              <a:rPr lang="ja-JP" altLang="en-US"/>
              <a:t>防災力の向上の基本は、各々の家庭において、火を出さないこと、家や塀等の倒壊を防ぎ安全性を確保すること等、各個人及び各家庭での防災対策です。</a:t>
            </a:r>
            <a:endParaRPr lang="en-US" altLang="ja-JP"/>
          </a:p>
          <a:p>
            <a:pPr marL="174793" indent="-174793">
              <a:buFont typeface="Arial" panose="020B0604020202020204" pitchFamily="34" charset="0"/>
              <a:buChar char="•"/>
            </a:pPr>
            <a:r>
              <a:rPr lang="ja-JP" altLang="en-US"/>
              <a:t>一時的ではなく、継続して実施することが重要です。</a:t>
            </a:r>
            <a:endParaRPr lang="en-US" altLang="ja-JP"/>
          </a:p>
          <a:p>
            <a:pPr marL="174793" indent="-174793">
              <a:buFont typeface="Arial" panose="020B0604020202020204" pitchFamily="34" charset="0"/>
              <a:buChar char="•"/>
            </a:pPr>
            <a:r>
              <a:rPr lang="ja-JP" altLang="en-US"/>
              <a:t>次ページ以降で自主防災組織の役割分担、活動内容等について理解してもらいます。</a:t>
            </a:r>
            <a:endParaRPr lang="en-US" altLang="ja-JP"/>
          </a:p>
          <a:p>
            <a:endParaRPr lang="ja-JP" altLang="en-US"/>
          </a:p>
          <a:p>
            <a:endParaRPr lang="en-US" altLang="ja-JP"/>
          </a:p>
          <a:p>
            <a:endParaRPr lang="en-US" altLang="ja-JP"/>
          </a:p>
          <a:p>
            <a:endParaRPr lang="ja-JP" altLang="en-US"/>
          </a:p>
          <a:p>
            <a:endParaRPr lang="ja-JP" altLang="en-US"/>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7</a:t>
            </a:fld>
            <a:endParaRPr lang="ja-JP" altLang="en-US"/>
          </a:p>
        </p:txBody>
      </p:sp>
      <p:sp>
        <p:nvSpPr>
          <p:cNvPr id="7" name="スライド イメージ プレースホルダー 6">
            <a:extLst>
              <a:ext uri="{FF2B5EF4-FFF2-40B4-BE49-F238E27FC236}">
                <a16:creationId xmlns:a16="http://schemas.microsoft.com/office/drawing/2014/main" id="{85A6E20D-5DF8-4A26-A8DD-E12A3414017C}"/>
              </a:ext>
            </a:extLst>
          </p:cNvPr>
          <p:cNvSpPr>
            <a:spLocks noGrp="1" noRot="1" noChangeAspect="1"/>
          </p:cNvSpPr>
          <p:nvPr>
            <p:ph type="sldImg"/>
          </p:nvPr>
        </p:nvSpPr>
        <p:spPr>
          <a:xfrm>
            <a:off x="606425" y="588963"/>
            <a:ext cx="5584825" cy="4187825"/>
          </a:xfrm>
        </p:spPr>
      </p:sp>
    </p:spTree>
    <p:extLst>
      <p:ext uri="{BB962C8B-B14F-4D97-AF65-F5344CB8AC3E}">
        <p14:creationId xmlns:p14="http://schemas.microsoft.com/office/powerpoint/2010/main" val="16747919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a:t>【</a:t>
            </a:r>
            <a:r>
              <a:rPr lang="ja-JP" altLang="en-US"/>
              <a:t>補足説明</a:t>
            </a:r>
            <a:r>
              <a:rPr lang="en-US" altLang="ja-JP"/>
              <a:t>】</a:t>
            </a:r>
          </a:p>
          <a:p>
            <a:r>
              <a:rPr lang="ja-JP" altLang="en-US"/>
              <a:t>①地域ぐるみで</a:t>
            </a:r>
            <a:r>
              <a:rPr lang="ja-JP" altLang="en-US" err="1"/>
              <a:t>の</a:t>
            </a:r>
            <a:r>
              <a:rPr lang="ja-JP" altLang="en-US"/>
              <a:t>防災意識の醸成、教育実施</a:t>
            </a:r>
            <a:endParaRPr lang="en-US" altLang="ja-JP"/>
          </a:p>
          <a:p>
            <a:pPr lvl="1"/>
            <a:r>
              <a:rPr lang="ja-JP" altLang="en-US"/>
              <a:t>地域の行事やイベントなどを利用して、住民同士で自主防災について話し合う機会をできるだけ作り、防災意識を広めます。また、自治体等の訓練や研修を利用した教育も行います。</a:t>
            </a:r>
            <a:endParaRPr lang="en-US" altLang="ja-JP"/>
          </a:p>
          <a:p>
            <a:endParaRPr lang="en-US" altLang="ja-JP"/>
          </a:p>
          <a:p>
            <a:r>
              <a:rPr lang="ja-JP" altLang="en-US"/>
              <a:t>②家庭内の安全対策の推進</a:t>
            </a:r>
            <a:endParaRPr lang="en-US" altLang="ja-JP"/>
          </a:p>
          <a:p>
            <a:pPr lvl="1"/>
            <a:r>
              <a:rPr lang="ja-JP" altLang="en-US"/>
              <a:t>家屋の耐震化はもちろん、家具等の転倒防止や防災用品の準備、食料・飲料水などの備蓄を推進します。</a:t>
            </a:r>
          </a:p>
          <a:p>
            <a:endParaRPr lang="en-US" altLang="ja-JP"/>
          </a:p>
          <a:p>
            <a:r>
              <a:rPr lang="ja-JP" altLang="en-US"/>
              <a:t>③地域の災害危険箇所の把握</a:t>
            </a:r>
            <a:endParaRPr lang="en-US" altLang="ja-JP"/>
          </a:p>
          <a:p>
            <a:pPr lvl="1"/>
            <a:r>
              <a:rPr lang="ja-JP" altLang="en-US"/>
              <a:t>地域内を実際に歩いてみる防災まち歩きの実施や、その結果を使った防災マップの作成等を行います。</a:t>
            </a:r>
            <a:endParaRPr lang="en-US" altLang="ja-JP"/>
          </a:p>
          <a:p>
            <a:endParaRPr lang="en-US" altLang="ja-JP"/>
          </a:p>
          <a:p>
            <a:r>
              <a:rPr lang="ja-JP" altLang="en-US"/>
              <a:t>④防災訓練</a:t>
            </a:r>
            <a:endParaRPr lang="en-US" altLang="ja-JP"/>
          </a:p>
          <a:p>
            <a:pPr lvl="1"/>
            <a:r>
              <a:rPr lang="ja-JP" altLang="en-US"/>
              <a:t>定期的に防災訓練を実施し、地域の防災力の向上と防災意識の向上を図ります。訓練終了後には課題を整理して、次の取組みに繋がるよう心掛けます。また、正しい知識・技術習得のために、消防機関等の指導を受けるのもよいでしょう。</a:t>
            </a:r>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8</a:t>
            </a:fld>
            <a:endParaRPr lang="ja-JP" altLang="en-US"/>
          </a:p>
        </p:txBody>
      </p:sp>
      <p:sp>
        <p:nvSpPr>
          <p:cNvPr id="7" name="スライド イメージ プレースホルダー 6">
            <a:extLst>
              <a:ext uri="{FF2B5EF4-FFF2-40B4-BE49-F238E27FC236}">
                <a16:creationId xmlns:a16="http://schemas.microsoft.com/office/drawing/2014/main" id="{22147260-AD10-4770-B0B8-858889058934}"/>
              </a:ext>
            </a:extLst>
          </p:cNvPr>
          <p:cNvSpPr>
            <a:spLocks noGrp="1" noRot="1" noChangeAspect="1"/>
          </p:cNvSpPr>
          <p:nvPr>
            <p:ph type="sldImg"/>
          </p:nvPr>
        </p:nvSpPr>
        <p:spPr>
          <a:xfrm>
            <a:off x="606425" y="588963"/>
            <a:ext cx="5584825" cy="4187825"/>
          </a:xfrm>
        </p:spPr>
      </p:sp>
    </p:spTree>
    <p:extLst>
      <p:ext uri="{BB962C8B-B14F-4D97-AF65-F5344CB8AC3E}">
        <p14:creationId xmlns:p14="http://schemas.microsoft.com/office/powerpoint/2010/main" val="37769608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a:t>【</a:t>
            </a:r>
            <a:r>
              <a:rPr lang="ja-JP" altLang="en-US"/>
              <a:t>補足説明</a:t>
            </a:r>
            <a:r>
              <a:rPr lang="en-US" altLang="ja-JP"/>
              <a:t>】</a:t>
            </a:r>
          </a:p>
          <a:p>
            <a:pPr marL="174793" indent="-174793">
              <a:buFont typeface="Arial" panose="020B0604020202020204" pitchFamily="34" charset="0"/>
              <a:buChar char="•"/>
            </a:pPr>
            <a:r>
              <a:rPr lang="ja-JP" altLang="en-US"/>
              <a:t>自主防災組織の班編成と役割について、例を紹介します。</a:t>
            </a:r>
            <a:endParaRPr lang="en-US" altLang="ja-JP"/>
          </a:p>
          <a:p>
            <a:pPr marL="174793" indent="-174793">
              <a:buFont typeface="Arial" panose="020B0604020202020204" pitchFamily="34" charset="0"/>
              <a:buChar char="•"/>
            </a:pPr>
            <a:r>
              <a:rPr lang="ja-JP" altLang="en-US"/>
              <a:t>自主防災組織を結成し、活動を進めていくためには、組織としての体制づくりを行うと、より円滑に取り組めます。</a:t>
            </a:r>
            <a:endParaRPr lang="en-US" altLang="ja-JP"/>
          </a:p>
          <a:p>
            <a:pPr marL="174793" indent="-174793">
              <a:buFont typeface="Arial" panose="020B0604020202020204" pitchFamily="34" charset="0"/>
              <a:buChar char="•"/>
            </a:pPr>
            <a:r>
              <a:rPr lang="ja-JP" altLang="en-US"/>
              <a:t>体制の一例をスライドに記載しています。組織を取りまとめる会長をおき、 会長のもとに副会長ほか自主防災活動に参加する構成員一人ひとりの仕事の分担を決め、組織を編成するとよいでしょう。</a:t>
            </a:r>
            <a:endParaRPr lang="en-US" altLang="ja-JP"/>
          </a:p>
          <a:p>
            <a:pPr marL="174793" indent="-174793">
              <a:buFont typeface="Arial" panose="020B0604020202020204" pitchFamily="34" charset="0"/>
              <a:buChar char="•"/>
            </a:pPr>
            <a:r>
              <a:rPr lang="ja-JP" altLang="en-US"/>
              <a:t>編成にあたっては、まず活動する班を編成し、班ごとにも指揮者（班長）を定め、班編成も組織の規模や地域の実情によって異なるため、まずは地域に必要な最低限の班編成から行い、徐々に編成を充実させるとよいでしょう。</a:t>
            </a:r>
            <a:endParaRPr lang="en-US" altLang="ja-JP"/>
          </a:p>
          <a:p>
            <a:endParaRPr lang="ja-JP" altLang="en-US"/>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9</a:t>
            </a:fld>
            <a:endParaRPr lang="ja-JP" altLang="en-US"/>
          </a:p>
        </p:txBody>
      </p:sp>
      <p:sp>
        <p:nvSpPr>
          <p:cNvPr id="7" name="スライド イメージ プレースホルダー 6">
            <a:extLst>
              <a:ext uri="{FF2B5EF4-FFF2-40B4-BE49-F238E27FC236}">
                <a16:creationId xmlns:a16="http://schemas.microsoft.com/office/drawing/2014/main" id="{EE4B3C46-08DA-439E-B38C-502C6E2F1D7A}"/>
              </a:ext>
            </a:extLst>
          </p:cNvPr>
          <p:cNvSpPr>
            <a:spLocks noGrp="1" noRot="1" noChangeAspect="1"/>
          </p:cNvSpPr>
          <p:nvPr>
            <p:ph type="sldImg"/>
          </p:nvPr>
        </p:nvSpPr>
        <p:spPr>
          <a:xfrm>
            <a:off x="606425" y="588963"/>
            <a:ext cx="5584825" cy="4187825"/>
          </a:xfrm>
        </p:spPr>
      </p:sp>
    </p:spTree>
    <p:extLst>
      <p:ext uri="{BB962C8B-B14F-4D97-AF65-F5344CB8AC3E}">
        <p14:creationId xmlns:p14="http://schemas.microsoft.com/office/powerpoint/2010/main" val="42225748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a:prstGeom prst="rect">
            <a:avLst/>
          </a:prstGeom>
        </p:spPr>
        <p:txBody>
          <a:bodyPr anchor="b"/>
          <a:lstStyle>
            <a:lvl1pPr algn="ctr">
              <a:defRPr sz="6000"/>
            </a:lvl1pPr>
          </a:lstStyle>
          <a:p>
            <a:r>
              <a:rPr lang="ja-JP" altLang="en-US"/>
              <a:t>マスター タイトルの書式設定</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a:p>
        </p:txBody>
      </p:sp>
      <p:sp>
        <p:nvSpPr>
          <p:cNvPr id="4" name="Date Placeholder 3"/>
          <p:cNvSpPr>
            <a:spLocks noGrp="1"/>
          </p:cNvSpPr>
          <p:nvPr>
            <p:ph type="dt" sz="half" idx="10"/>
          </p:nvPr>
        </p:nvSpPr>
        <p:spPr/>
        <p:txBody>
          <a:bodyPr/>
          <a:lstStyle/>
          <a:p>
            <a:fld id="{F063C3AE-A6B3-4AB6-9C2D-646304FD865B}" type="datetime1">
              <a:rPr kumimoji="1" lang="ja-JP" altLang="en-US" smtClean="0"/>
              <a:t>2024/3/29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7" name="Slide Number Placeholder 5">
            <a:extLst>
              <a:ext uri="{FF2B5EF4-FFF2-40B4-BE49-F238E27FC236}">
                <a16:creationId xmlns:a16="http://schemas.microsoft.com/office/drawing/2014/main" id="{F126F7ED-BDC0-44DB-A17E-DE20B42858F1}"/>
              </a:ext>
            </a:extLst>
          </p:cNvPr>
          <p:cNvSpPr>
            <a:spLocks noGrp="1"/>
          </p:cNvSpPr>
          <p:nvPr>
            <p:ph type="sldNum" sz="quarter" idx="12"/>
          </p:nvPr>
        </p:nvSpPr>
        <p:spPr>
          <a:xfrm>
            <a:off x="7086600" y="6492875"/>
            <a:ext cx="2057400" cy="365125"/>
          </a:xfrm>
          <a:prstGeom prst="rect">
            <a:avLst/>
          </a:prstGeom>
        </p:spPr>
        <p:txBody>
          <a:bodyPr/>
          <a:lstStyle>
            <a:lvl1pPr>
              <a:defRPr sz="1400">
                <a:solidFill>
                  <a:schemeClr val="tx1">
                    <a:lumMod val="75000"/>
                    <a:lumOff val="25000"/>
                  </a:schemeClr>
                </a:solidFill>
                <a:latin typeface="HGPｺﾞｼｯｸE" panose="020B0900000000000000" pitchFamily="50" charset="-128"/>
                <a:ea typeface="HGPｺﾞｼｯｸE" panose="020B0900000000000000" pitchFamily="50" charset="-128"/>
              </a:defRPr>
            </a:lvl1pPr>
          </a:lstStyle>
          <a:p>
            <a:fld id="{48C0FCB9-D989-46F1-965E-624BDAC7E129}" type="slidenum">
              <a:rPr kumimoji="1" lang="ja-JP" altLang="en-US" smtClean="0"/>
              <a:pPr/>
              <a:t>‹#›</a:t>
            </a:fld>
            <a:endParaRPr kumimoji="1" lang="ja-JP" altLang="en-US"/>
          </a:p>
        </p:txBody>
      </p:sp>
    </p:spTree>
    <p:extLst>
      <p:ext uri="{BB962C8B-B14F-4D97-AF65-F5344CB8AC3E}">
        <p14:creationId xmlns:p14="http://schemas.microsoft.com/office/powerpoint/2010/main" val="97919678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1_白紙">
    <p:spTree>
      <p:nvGrpSpPr>
        <p:cNvPr id="1" name=""/>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670986B2-6758-4928-96D8-72A900488FB8}"/>
              </a:ext>
            </a:extLst>
          </p:cNvPr>
          <p:cNvSpPr>
            <a:spLocks noGrp="1"/>
          </p:cNvSpPr>
          <p:nvPr>
            <p:ph type="sldNum" sz="quarter" idx="12"/>
          </p:nvPr>
        </p:nvSpPr>
        <p:spPr>
          <a:xfrm>
            <a:off x="7086600" y="6492875"/>
            <a:ext cx="2057400" cy="365125"/>
          </a:xfrm>
          <a:prstGeom prst="rect">
            <a:avLst/>
          </a:prstGeom>
        </p:spPr>
        <p:txBody>
          <a:bodyPr/>
          <a:lstStyle>
            <a:lvl1pPr algn="r">
              <a:defRPr sz="1600">
                <a:solidFill>
                  <a:schemeClr val="tx1">
                    <a:lumMod val="75000"/>
                    <a:lumOff val="25000"/>
                  </a:schemeClr>
                </a:solidFill>
                <a:latin typeface="HGPｺﾞｼｯｸE" panose="020B0900000000000000" pitchFamily="50" charset="-128"/>
                <a:ea typeface="HGPｺﾞｼｯｸE" panose="020B0900000000000000" pitchFamily="50" charset="-128"/>
              </a:defRPr>
            </a:lvl1pPr>
          </a:lstStyle>
          <a:p>
            <a:fld id="{48C0FCB9-D989-46F1-965E-624BDAC7E129}" type="slidenum">
              <a:rPr kumimoji="1" lang="ja-JP" altLang="en-US" smtClean="0"/>
              <a:pPr/>
              <a:t>‹#›</a:t>
            </a:fld>
            <a:endParaRPr kumimoji="1" lang="ja-JP" altLang="en-US"/>
          </a:p>
        </p:txBody>
      </p:sp>
      <p:sp>
        <p:nvSpPr>
          <p:cNvPr id="2" name="四角形: 角を丸くする 1">
            <a:extLst>
              <a:ext uri="{FF2B5EF4-FFF2-40B4-BE49-F238E27FC236}">
                <a16:creationId xmlns:a16="http://schemas.microsoft.com/office/drawing/2014/main" id="{150C7320-175F-477A-9123-FAA5BC77DEC6}"/>
              </a:ext>
            </a:extLst>
          </p:cNvPr>
          <p:cNvSpPr/>
          <p:nvPr userDrawn="1"/>
        </p:nvSpPr>
        <p:spPr>
          <a:xfrm>
            <a:off x="431800" y="431800"/>
            <a:ext cx="8280400" cy="6061075"/>
          </a:xfrm>
          <a:prstGeom prst="roundRect">
            <a:avLst>
              <a:gd name="adj" fmla="val 4514"/>
            </a:avLst>
          </a:prstGeom>
          <a:solidFill>
            <a:schemeClr val="bg1"/>
          </a:solidFill>
          <a:ln w="38100">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59038454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2_白紙">
    <p:spTree>
      <p:nvGrpSpPr>
        <p:cNvPr id="1" name=""/>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670986B2-6758-4928-96D8-72A900488FB8}"/>
              </a:ext>
            </a:extLst>
          </p:cNvPr>
          <p:cNvSpPr>
            <a:spLocks noGrp="1"/>
          </p:cNvSpPr>
          <p:nvPr>
            <p:ph type="sldNum" sz="quarter" idx="12"/>
          </p:nvPr>
        </p:nvSpPr>
        <p:spPr>
          <a:xfrm>
            <a:off x="7086600" y="6492875"/>
            <a:ext cx="2057400" cy="365125"/>
          </a:xfrm>
          <a:prstGeom prst="rect">
            <a:avLst/>
          </a:prstGeom>
        </p:spPr>
        <p:txBody>
          <a:bodyPr/>
          <a:lstStyle>
            <a:lvl1pPr algn="r">
              <a:defRPr sz="1600">
                <a:solidFill>
                  <a:schemeClr val="tx1">
                    <a:lumMod val="75000"/>
                    <a:lumOff val="25000"/>
                  </a:schemeClr>
                </a:solidFill>
                <a:latin typeface="HGPｺﾞｼｯｸE" panose="020B0900000000000000" pitchFamily="50" charset="-128"/>
                <a:ea typeface="HGPｺﾞｼｯｸE" panose="020B0900000000000000" pitchFamily="50" charset="-128"/>
              </a:defRPr>
            </a:lvl1pPr>
          </a:lstStyle>
          <a:p>
            <a:fld id="{48C0FCB9-D989-46F1-965E-624BDAC7E129}" type="slidenum">
              <a:rPr kumimoji="1" lang="ja-JP" altLang="en-US" smtClean="0"/>
              <a:pPr/>
              <a:t>‹#›</a:t>
            </a:fld>
            <a:endParaRPr kumimoji="1" lang="ja-JP" altLang="en-US"/>
          </a:p>
        </p:txBody>
      </p:sp>
    </p:spTree>
    <p:extLst>
      <p:ext uri="{BB962C8B-B14F-4D97-AF65-F5344CB8AC3E}">
        <p14:creationId xmlns:p14="http://schemas.microsoft.com/office/powerpoint/2010/main" val="70143924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3200"/>
            </a:lvl1pPr>
          </a:lstStyle>
          <a:p>
            <a:r>
              <a:rPr lang="ja-JP" altLang="en-US"/>
              <a:t>マスター タイトルの書式設定</a:t>
            </a:r>
            <a:endParaRPr lang="en-US"/>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347BD420-80C1-4C5F-BFAE-043128BC8D74}" type="datetime1">
              <a:rPr kumimoji="1" lang="ja-JP" altLang="en-US" smtClean="0"/>
              <a:t>2024/3/29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48C0FCB9-D989-46F1-965E-624BDAC7E129}" type="slidenum">
              <a:rPr kumimoji="1" lang="ja-JP" altLang="en-US" smtClean="0"/>
              <a:t>‹#›</a:t>
            </a:fld>
            <a:endParaRPr kumimoji="1" lang="ja-JP" altLang="en-US"/>
          </a:p>
        </p:txBody>
      </p:sp>
    </p:spTree>
    <p:extLst>
      <p:ext uri="{BB962C8B-B14F-4D97-AF65-F5344CB8AC3E}">
        <p14:creationId xmlns:p14="http://schemas.microsoft.com/office/powerpoint/2010/main" val="292722395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3200"/>
            </a:lvl1pPr>
          </a:lstStyle>
          <a:p>
            <a:r>
              <a:rPr lang="ja-JP" altLang="en-US"/>
              <a:t>マスター タイトルの書式設定</a:t>
            </a:r>
            <a:endParaRPr lang="en-US"/>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9248C694-695C-47E5-9F13-D1E8FF7DB8E7}" type="datetime1">
              <a:rPr kumimoji="1" lang="ja-JP" altLang="en-US" smtClean="0"/>
              <a:t>2024/3/29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48C0FCB9-D989-46F1-965E-624BDAC7E129}" type="slidenum">
              <a:rPr kumimoji="1" lang="ja-JP" altLang="en-US" smtClean="0"/>
              <a:t>‹#›</a:t>
            </a:fld>
            <a:endParaRPr kumimoji="1" lang="ja-JP" altLang="en-US"/>
          </a:p>
        </p:txBody>
      </p:sp>
    </p:spTree>
    <p:extLst>
      <p:ext uri="{BB962C8B-B14F-4D97-AF65-F5344CB8AC3E}">
        <p14:creationId xmlns:p14="http://schemas.microsoft.com/office/powerpoint/2010/main" val="274773119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ja-JP" altLang="en-US"/>
              <a:t>マスター タイトルの書式設定</a:t>
            </a:r>
            <a:endParaRPr lang="en-US"/>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fld id="{048FA97E-FA00-4788-9F1A-C81F500465D0}" type="datetime1">
              <a:rPr kumimoji="1" lang="ja-JP" altLang="en-US" smtClean="0"/>
              <a:t>2024/3/29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48C0FCB9-D989-46F1-965E-624BDAC7E129}" type="slidenum">
              <a:rPr kumimoji="1" lang="ja-JP" altLang="en-US" smtClean="0"/>
              <a:t>‹#›</a:t>
            </a:fld>
            <a:endParaRPr kumimoji="1" lang="ja-JP" altLang="en-US"/>
          </a:p>
        </p:txBody>
      </p:sp>
    </p:spTree>
    <p:extLst>
      <p:ext uri="{BB962C8B-B14F-4D97-AF65-F5344CB8AC3E}">
        <p14:creationId xmlns:p14="http://schemas.microsoft.com/office/powerpoint/2010/main" val="360818932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a:prstGeom prst="rect">
            <a:avLst/>
          </a:prstGeom>
        </p:spPr>
        <p:txBody>
          <a:bodyPr vert="eaVert"/>
          <a:lstStyle/>
          <a:p>
            <a:r>
              <a:rPr lang="ja-JP" altLang="en-US"/>
              <a:t>マスター タイトルの書式設定</a:t>
            </a:r>
            <a:endParaRPr lang="en-US"/>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fld id="{84164763-E8E2-4C1F-8756-BB316BCA2A06}" type="datetime1">
              <a:rPr kumimoji="1" lang="ja-JP" altLang="en-US" smtClean="0"/>
              <a:t>2024/3/29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48C0FCB9-D989-46F1-965E-624BDAC7E129}" type="slidenum">
              <a:rPr kumimoji="1" lang="ja-JP" altLang="en-US" smtClean="0"/>
              <a:t>‹#›</a:t>
            </a:fld>
            <a:endParaRPr kumimoji="1" lang="ja-JP" altLang="en-US"/>
          </a:p>
        </p:txBody>
      </p:sp>
    </p:spTree>
    <p:extLst>
      <p:ext uri="{BB962C8B-B14F-4D97-AF65-F5344CB8AC3E}">
        <p14:creationId xmlns:p14="http://schemas.microsoft.com/office/powerpoint/2010/main" val="306737747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セクション見出し">
    <p:spTree>
      <p:nvGrpSpPr>
        <p:cNvPr id="1" name=""/>
        <p:cNvGrpSpPr/>
        <p:nvPr/>
      </p:nvGrpSpPr>
      <p:grpSpPr>
        <a:xfrm>
          <a:off x="0" y="0"/>
          <a:ext cx="0" cy="0"/>
          <a:chOff x="0" y="0"/>
          <a:chExt cx="0" cy="0"/>
        </a:xfrm>
      </p:grpSpPr>
      <p:sp>
        <p:nvSpPr>
          <p:cNvPr id="7" name="正方形/長方形 6">
            <a:extLst>
              <a:ext uri="{FF2B5EF4-FFF2-40B4-BE49-F238E27FC236}">
                <a16:creationId xmlns:a16="http://schemas.microsoft.com/office/drawing/2014/main" id="{3F376354-C1CC-44FA-8010-C16429120441}"/>
              </a:ext>
            </a:extLst>
          </p:cNvPr>
          <p:cNvSpPr/>
          <p:nvPr userDrawn="1"/>
        </p:nvSpPr>
        <p:spPr>
          <a:xfrm>
            <a:off x="0" y="0"/>
            <a:ext cx="9144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Title 1"/>
          <p:cNvSpPr>
            <a:spLocks noGrp="1"/>
          </p:cNvSpPr>
          <p:nvPr>
            <p:ph type="title"/>
          </p:nvPr>
        </p:nvSpPr>
        <p:spPr>
          <a:xfrm>
            <a:off x="621392" y="1433967"/>
            <a:ext cx="7886700" cy="960889"/>
          </a:xfrm>
          <a:prstGeom prst="rect">
            <a:avLst/>
          </a:prstGeom>
        </p:spPr>
        <p:txBody>
          <a:bodyPr anchor="b">
            <a:normAutofit/>
          </a:bodyPr>
          <a:lstStyle>
            <a:lvl1pPr algn="ctr">
              <a:defRPr sz="5400">
                <a:latin typeface="ＭＳ ゴシック" panose="020B0609070205080204" pitchFamily="49" charset="-128"/>
                <a:ea typeface="ＭＳ ゴシック" panose="020B0609070205080204" pitchFamily="49" charset="-128"/>
              </a:defRPr>
            </a:lvl1pPr>
          </a:lstStyle>
          <a:p>
            <a:r>
              <a:rPr lang="ja-JP" altLang="en-US"/>
              <a:t>マスター タイトルの書式設定</a:t>
            </a:r>
            <a:endParaRPr lang="en-US"/>
          </a:p>
        </p:txBody>
      </p:sp>
      <p:sp>
        <p:nvSpPr>
          <p:cNvPr id="5" name="テキスト ボックス 4">
            <a:extLst>
              <a:ext uri="{FF2B5EF4-FFF2-40B4-BE49-F238E27FC236}">
                <a16:creationId xmlns:a16="http://schemas.microsoft.com/office/drawing/2014/main" id="{B68C7A28-C6F5-42AB-BF50-A2B4FFE7F667}"/>
              </a:ext>
            </a:extLst>
          </p:cNvPr>
          <p:cNvSpPr txBox="1"/>
          <p:nvPr userDrawn="1"/>
        </p:nvSpPr>
        <p:spPr>
          <a:xfrm>
            <a:off x="2075094" y="798665"/>
            <a:ext cx="5125121" cy="461665"/>
          </a:xfrm>
          <a:prstGeom prst="rect">
            <a:avLst/>
          </a:prstGeom>
          <a:noFill/>
        </p:spPr>
        <p:txBody>
          <a:bodyPr wrap="none" rtlCol="0">
            <a:spAutoFit/>
          </a:bodyPr>
          <a:lstStyle/>
          <a:p>
            <a:r>
              <a:rPr kumimoji="1"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自主防災組織等のリーダー育成研修</a:t>
            </a:r>
          </a:p>
        </p:txBody>
      </p:sp>
    </p:spTree>
    <p:extLst>
      <p:ext uri="{BB962C8B-B14F-4D97-AF65-F5344CB8AC3E}">
        <p14:creationId xmlns:p14="http://schemas.microsoft.com/office/powerpoint/2010/main" val="239281178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type="tbl">
  <p:cSld name="タイトルと表">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p>
            <a:r>
              <a:rPr lang="ja-JP" altLang="en-US"/>
              <a:t>マスター タイトルの書式設定</a:t>
            </a:r>
          </a:p>
        </p:txBody>
      </p:sp>
      <p:sp>
        <p:nvSpPr>
          <p:cNvPr id="3" name="表プレースホルダー 2"/>
          <p:cNvSpPr>
            <a:spLocks noGrp="1"/>
          </p:cNvSpPr>
          <p:nvPr>
            <p:ph type="tbl" idx="1"/>
          </p:nvPr>
        </p:nvSpPr>
        <p:spPr>
          <a:xfrm>
            <a:off x="457200" y="1600204"/>
            <a:ext cx="8229600" cy="4525963"/>
          </a:xfrm>
        </p:spPr>
        <p:txBody>
          <a:bodyPr/>
          <a:lstStyle/>
          <a:p>
            <a:pPr lvl="0"/>
            <a:endParaRPr lang="ja-JP" altLang="en-US" noProof="0"/>
          </a:p>
        </p:txBody>
      </p:sp>
      <p:sp>
        <p:nvSpPr>
          <p:cNvPr id="4" name="Rectangle 4"/>
          <p:cNvSpPr>
            <a:spLocks noGrp="1" noChangeArrowheads="1"/>
          </p:cNvSpPr>
          <p:nvPr>
            <p:ph type="dt" sz="half" idx="10"/>
          </p:nvPr>
        </p:nvSpPr>
        <p:spPr/>
        <p:txBody>
          <a:bodyPr/>
          <a:lstStyle>
            <a:lvl1pPr>
              <a:defRPr/>
            </a:lvl1pPr>
          </a:lstStyle>
          <a:p>
            <a:pPr>
              <a:defRPr/>
            </a:pPr>
            <a:fld id="{925D095F-982F-48D7-B324-DF0880AE1BBC}" type="datetime1">
              <a:rPr lang="ja-JP" altLang="en-US" smtClean="0"/>
              <a:t>2024/3/29</a:t>
            </a:fld>
            <a:endParaRPr lang="en-US" altLang="ja-JP"/>
          </a:p>
        </p:txBody>
      </p:sp>
      <p:sp>
        <p:nvSpPr>
          <p:cNvPr id="5" name="Rectangle 5"/>
          <p:cNvSpPr>
            <a:spLocks noGrp="1" noChangeArrowheads="1"/>
          </p:cNvSpPr>
          <p:nvPr>
            <p:ph type="ftr" sz="quarter" idx="11"/>
          </p:nvPr>
        </p:nvSpPr>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p:txBody>
          <a:bodyPr/>
          <a:lstStyle>
            <a:lvl1pPr>
              <a:defRPr/>
            </a:lvl1pPr>
          </a:lstStyle>
          <a:p>
            <a:pPr>
              <a:defRPr/>
            </a:pPr>
            <a:fld id="{93638C5A-8363-45AD-B206-92B902CB214C}" type="slidenum">
              <a:rPr lang="en-US" altLang="ja-JP"/>
              <a:pPr>
                <a:defRPr/>
              </a:pPr>
              <a:t>‹#›</a:t>
            </a:fld>
            <a:endParaRPr lang="en-US" altLang="ja-JP"/>
          </a:p>
        </p:txBody>
      </p:sp>
    </p:spTree>
    <p:extLst>
      <p:ext uri="{BB962C8B-B14F-4D97-AF65-F5344CB8AC3E}">
        <p14:creationId xmlns:p14="http://schemas.microsoft.com/office/powerpoint/2010/main" val="83974573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2_タイトルとコンテンツ">
    <p:spTree>
      <p:nvGrpSpPr>
        <p:cNvPr id="1" name=""/>
        <p:cNvGrpSpPr/>
        <p:nvPr/>
      </p:nvGrpSpPr>
      <p:grpSpPr>
        <a:xfrm>
          <a:off x="0" y="0"/>
          <a:ext cx="0" cy="0"/>
          <a:chOff x="0" y="0"/>
          <a:chExt cx="0" cy="0"/>
        </a:xfrm>
      </p:grpSpPr>
      <p:sp>
        <p:nvSpPr>
          <p:cNvPr id="7" name="Slide Number Placeholder 5">
            <a:extLst>
              <a:ext uri="{FF2B5EF4-FFF2-40B4-BE49-F238E27FC236}">
                <a16:creationId xmlns:a16="http://schemas.microsoft.com/office/drawing/2014/main" id="{AF9C48F9-D698-4017-9A11-304778DF7FF5}"/>
              </a:ext>
            </a:extLst>
          </p:cNvPr>
          <p:cNvSpPr>
            <a:spLocks noGrp="1"/>
          </p:cNvSpPr>
          <p:nvPr>
            <p:ph type="sldNum" sz="quarter" idx="12"/>
          </p:nvPr>
        </p:nvSpPr>
        <p:spPr>
          <a:xfrm>
            <a:off x="7086600" y="6492875"/>
            <a:ext cx="2057400" cy="365125"/>
          </a:xfrm>
          <a:prstGeom prst="rect">
            <a:avLst/>
          </a:prstGeom>
        </p:spPr>
        <p:txBody>
          <a:bodyPr/>
          <a:lstStyle>
            <a:lvl1pPr algn="r">
              <a:defRPr sz="1600">
                <a:solidFill>
                  <a:schemeClr val="tx1">
                    <a:lumMod val="75000"/>
                    <a:lumOff val="25000"/>
                  </a:schemeClr>
                </a:solidFill>
                <a:latin typeface="HGPｺﾞｼｯｸE" panose="020B0900000000000000" pitchFamily="50" charset="-128"/>
                <a:ea typeface="HGPｺﾞｼｯｸE" panose="020B0900000000000000" pitchFamily="50" charset="-128"/>
              </a:defRPr>
            </a:lvl1pPr>
          </a:lstStyle>
          <a:p>
            <a:fld id="{48C0FCB9-D989-46F1-965E-624BDAC7E129}" type="slidenum">
              <a:rPr kumimoji="1" lang="ja-JP" altLang="en-US" smtClean="0"/>
              <a:pPr/>
              <a:t>‹#›</a:t>
            </a:fld>
            <a:endParaRPr kumimoji="1" lang="ja-JP" altLang="en-US"/>
          </a:p>
        </p:txBody>
      </p:sp>
      <p:sp>
        <p:nvSpPr>
          <p:cNvPr id="8" name="正方形/長方形 7">
            <a:extLst>
              <a:ext uri="{FF2B5EF4-FFF2-40B4-BE49-F238E27FC236}">
                <a16:creationId xmlns:a16="http://schemas.microsoft.com/office/drawing/2014/main" id="{8F1C02F1-8491-4966-BF0D-929A5F991ABF}"/>
              </a:ext>
            </a:extLst>
          </p:cNvPr>
          <p:cNvSpPr/>
          <p:nvPr userDrawn="1"/>
        </p:nvSpPr>
        <p:spPr>
          <a:xfrm>
            <a:off x="0" y="0"/>
            <a:ext cx="9144000" cy="6858000"/>
          </a:xfrm>
          <a:prstGeom prst="rect">
            <a:avLst/>
          </a:prstGeom>
          <a:solidFill>
            <a:srgbClr val="FFC3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a:extLst>
              <a:ext uri="{FF2B5EF4-FFF2-40B4-BE49-F238E27FC236}">
                <a16:creationId xmlns:a16="http://schemas.microsoft.com/office/drawing/2014/main" id="{291F2353-37C4-4867-9574-9E6EA92223AB}"/>
              </a:ext>
            </a:extLst>
          </p:cNvPr>
          <p:cNvSpPr/>
          <p:nvPr userDrawn="1"/>
        </p:nvSpPr>
        <p:spPr>
          <a:xfrm>
            <a:off x="266700" y="825500"/>
            <a:ext cx="8610600" cy="5816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0" name="Picture 4" descr="「ピクトグラム　フリー　ペン」の画像検索結果">
            <a:extLst>
              <a:ext uri="{FF2B5EF4-FFF2-40B4-BE49-F238E27FC236}">
                <a16:creationId xmlns:a16="http://schemas.microsoft.com/office/drawing/2014/main" id="{404DB53B-6D2D-44B9-975F-F6598F6B9DD8}"/>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88296" y="-43312"/>
            <a:ext cx="890226" cy="8902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3582467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0" y="-2697"/>
            <a:ext cx="9144000" cy="650083"/>
          </a:xfrm>
          <a:prstGeom prst="rect">
            <a:avLst/>
          </a:prstGeom>
          <a:solidFill>
            <a:srgbClr val="35A16B"/>
          </a:solidFill>
        </p:spPr>
        <p:txBody>
          <a:bodyPr>
            <a:noAutofit/>
          </a:bodyPr>
          <a:lstStyle>
            <a:lvl1pPr>
              <a:defRPr sz="3200" b="0">
                <a:solidFill>
                  <a:schemeClr val="bg1"/>
                </a:solidFill>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defRPr>
            </a:lvl1pPr>
          </a:lstStyle>
          <a:p>
            <a:r>
              <a:rPr lang="ja-JP" altLang="en-US"/>
              <a:t>マスター タイトルの書式設定</a:t>
            </a:r>
            <a:endParaRPr lang="en-US"/>
          </a:p>
        </p:txBody>
      </p:sp>
      <p:sp>
        <p:nvSpPr>
          <p:cNvPr id="3" name="Content Placeholder 2"/>
          <p:cNvSpPr>
            <a:spLocks noGrp="1"/>
          </p:cNvSpPr>
          <p:nvPr>
            <p:ph idx="1" hasCustomPrompt="1"/>
          </p:nvPr>
        </p:nvSpPr>
        <p:spPr>
          <a:xfrm>
            <a:off x="409575" y="889000"/>
            <a:ext cx="8343899" cy="5969000"/>
          </a:xfrm>
        </p:spPr>
        <p:txBody>
          <a:bodyPr/>
          <a:lstStyle>
            <a:lvl1pPr marL="228600" indent="-228600">
              <a:buFont typeface="Wingdings" panose="05000000000000000000" pitchFamily="2" charset="2"/>
              <a:buChar char="l"/>
              <a:defRPr>
                <a:latin typeface="HGPｺﾞｼｯｸE" panose="020B0900000000000000" pitchFamily="50" charset="-128"/>
                <a:ea typeface="HGPｺﾞｼｯｸE" panose="020B0900000000000000" pitchFamily="50" charset="-128"/>
              </a:defRPr>
            </a:lvl1pPr>
            <a:lvl2pPr>
              <a:lnSpc>
                <a:spcPct val="120000"/>
              </a:lnSpc>
              <a:spcBef>
                <a:spcPts val="0"/>
              </a:spcBef>
              <a:defRPr>
                <a:latin typeface="ＭＳ ゴシック" panose="020B0609070205080204" pitchFamily="49" charset="-128"/>
                <a:ea typeface="ＭＳ ゴシック" panose="020B0609070205080204" pitchFamily="49" charset="-128"/>
              </a:defRPr>
            </a:lvl2pPr>
            <a:lvl3pPr>
              <a:lnSpc>
                <a:spcPct val="120000"/>
              </a:lnSpc>
              <a:spcBef>
                <a:spcPts val="0"/>
              </a:spcBef>
              <a:defRPr>
                <a:latin typeface="ＭＳ ゴシック" panose="020B0609070205080204" pitchFamily="49" charset="-128"/>
                <a:ea typeface="ＭＳ ゴシック" panose="020B0609070205080204" pitchFamily="49" charset="-128"/>
              </a:defRPr>
            </a:lvl3pPr>
            <a:lvl4pPr>
              <a:lnSpc>
                <a:spcPct val="120000"/>
              </a:lnSpc>
              <a:spcBef>
                <a:spcPts val="0"/>
              </a:spcBef>
              <a:defRPr>
                <a:latin typeface="ＭＳ ゴシック" panose="020B0609070205080204" pitchFamily="49" charset="-128"/>
                <a:ea typeface="ＭＳ ゴシック" panose="020B0609070205080204" pitchFamily="49" charset="-128"/>
              </a:defRPr>
            </a:lvl4pPr>
            <a:lvl5pPr>
              <a:lnSpc>
                <a:spcPct val="120000"/>
              </a:lnSpc>
              <a:spcBef>
                <a:spcPts val="0"/>
              </a:spcBef>
              <a:defRPr>
                <a:latin typeface="ＭＳ ゴシック" panose="020B0609070205080204" pitchFamily="49" charset="-128"/>
                <a:ea typeface="ＭＳ ゴシック" panose="020B0609070205080204" pitchFamily="49" charset="-128"/>
              </a:defRPr>
            </a:lvl5pPr>
          </a:lstStyle>
          <a:p>
            <a:pPr lvl="0"/>
            <a:r>
              <a:rPr lang="ja-JP" altLang="en-US"/>
              <a:t> 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fld id="{70232EB7-813D-4441-ACE1-9334F6C58937}" type="datetime1">
              <a:rPr kumimoji="1" lang="ja-JP" altLang="en-US" smtClean="0"/>
              <a:t>2024/3/29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a:xfrm>
            <a:off x="7086600" y="6492875"/>
            <a:ext cx="2057400" cy="365125"/>
          </a:xfrm>
          <a:prstGeom prst="rect">
            <a:avLst/>
          </a:prstGeom>
        </p:spPr>
        <p:txBody>
          <a:bodyPr/>
          <a:lstStyle>
            <a:lvl1pPr algn="r">
              <a:defRPr sz="1600">
                <a:solidFill>
                  <a:schemeClr val="tx1">
                    <a:lumMod val="75000"/>
                    <a:lumOff val="25000"/>
                  </a:schemeClr>
                </a:solidFill>
                <a:latin typeface="HGPｺﾞｼｯｸE" panose="020B0900000000000000" pitchFamily="50" charset="-128"/>
                <a:ea typeface="HGPｺﾞｼｯｸE" panose="020B0900000000000000" pitchFamily="50" charset="-128"/>
              </a:defRPr>
            </a:lvl1pPr>
          </a:lstStyle>
          <a:p>
            <a:fld id="{48C0FCB9-D989-46F1-965E-624BDAC7E129}" type="slidenum">
              <a:rPr kumimoji="1" lang="ja-JP" altLang="en-US" smtClean="0"/>
              <a:pPr/>
              <a:t>‹#›</a:t>
            </a:fld>
            <a:endParaRPr kumimoji="1" lang="ja-JP" altLang="en-US"/>
          </a:p>
        </p:txBody>
      </p:sp>
    </p:spTree>
    <p:extLst>
      <p:ext uri="{BB962C8B-B14F-4D97-AF65-F5344CB8AC3E}">
        <p14:creationId xmlns:p14="http://schemas.microsoft.com/office/powerpoint/2010/main" val="174142296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0" y="-28575"/>
            <a:ext cx="9144000" cy="650083"/>
          </a:xfrm>
          <a:prstGeom prst="rect">
            <a:avLst/>
          </a:prstGeom>
          <a:solidFill>
            <a:schemeClr val="accent4">
              <a:lumMod val="75000"/>
            </a:schemeClr>
          </a:solidFill>
        </p:spPr>
        <p:txBody>
          <a:bodyPr lIns="288000">
            <a:noAutofit/>
          </a:bodyPr>
          <a:lstStyle>
            <a:lvl1pPr algn="l">
              <a:defRPr sz="3200" b="0">
                <a:solidFill>
                  <a:schemeClr val="tx1">
                    <a:lumMod val="75000"/>
                    <a:lumOff val="25000"/>
                  </a:schemeClr>
                </a:solidFill>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defRPr>
            </a:lvl1pPr>
          </a:lstStyle>
          <a:p>
            <a:r>
              <a:rPr lang="ja-JP" altLang="en-US"/>
              <a:t>マスター タイトルの書式設定</a:t>
            </a:r>
            <a:endParaRPr lang="en-US"/>
          </a:p>
        </p:txBody>
      </p:sp>
      <p:sp>
        <p:nvSpPr>
          <p:cNvPr id="3" name="Content Placeholder 2"/>
          <p:cNvSpPr>
            <a:spLocks noGrp="1"/>
          </p:cNvSpPr>
          <p:nvPr>
            <p:ph idx="1" hasCustomPrompt="1"/>
          </p:nvPr>
        </p:nvSpPr>
        <p:spPr>
          <a:xfrm>
            <a:off x="409575" y="889000"/>
            <a:ext cx="8343899" cy="5969000"/>
          </a:xfrm>
        </p:spPr>
        <p:txBody>
          <a:bodyPr/>
          <a:lstStyle>
            <a:lvl1pPr marL="228600" indent="-228600">
              <a:buFont typeface="Wingdings" panose="05000000000000000000" pitchFamily="2" charset="2"/>
              <a:buChar char="l"/>
              <a:defRPr>
                <a:latin typeface="HGPｺﾞｼｯｸE" panose="020B0900000000000000" pitchFamily="50" charset="-128"/>
                <a:ea typeface="HGPｺﾞｼｯｸE" panose="020B0900000000000000" pitchFamily="50" charset="-128"/>
              </a:defRPr>
            </a:lvl1pPr>
            <a:lvl2pPr>
              <a:lnSpc>
                <a:spcPct val="120000"/>
              </a:lnSpc>
              <a:spcBef>
                <a:spcPts val="0"/>
              </a:spcBef>
              <a:defRPr>
                <a:latin typeface="ＭＳ ゴシック" panose="020B0609070205080204" pitchFamily="49" charset="-128"/>
                <a:ea typeface="ＭＳ ゴシック" panose="020B0609070205080204" pitchFamily="49" charset="-128"/>
              </a:defRPr>
            </a:lvl2pPr>
            <a:lvl3pPr>
              <a:lnSpc>
                <a:spcPct val="120000"/>
              </a:lnSpc>
              <a:spcBef>
                <a:spcPts val="0"/>
              </a:spcBef>
              <a:defRPr>
                <a:latin typeface="ＭＳ ゴシック" panose="020B0609070205080204" pitchFamily="49" charset="-128"/>
                <a:ea typeface="ＭＳ ゴシック" panose="020B0609070205080204" pitchFamily="49" charset="-128"/>
              </a:defRPr>
            </a:lvl3pPr>
            <a:lvl4pPr>
              <a:lnSpc>
                <a:spcPct val="120000"/>
              </a:lnSpc>
              <a:spcBef>
                <a:spcPts val="0"/>
              </a:spcBef>
              <a:defRPr>
                <a:latin typeface="ＭＳ ゴシック" panose="020B0609070205080204" pitchFamily="49" charset="-128"/>
                <a:ea typeface="ＭＳ ゴシック" panose="020B0609070205080204" pitchFamily="49" charset="-128"/>
              </a:defRPr>
            </a:lvl4pPr>
            <a:lvl5pPr>
              <a:lnSpc>
                <a:spcPct val="120000"/>
              </a:lnSpc>
              <a:spcBef>
                <a:spcPts val="0"/>
              </a:spcBef>
              <a:defRPr>
                <a:latin typeface="ＭＳ ゴシック" panose="020B0609070205080204" pitchFamily="49" charset="-128"/>
                <a:ea typeface="ＭＳ ゴシック" panose="020B0609070205080204" pitchFamily="49" charset="-128"/>
              </a:defRPr>
            </a:lvl5pPr>
          </a:lstStyle>
          <a:p>
            <a:pPr lvl="0"/>
            <a:r>
              <a:rPr lang="ja-JP" altLang="en-US"/>
              <a:t> 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fld id="{70232EB7-813D-4441-ACE1-9334F6C58937}" type="datetime1">
              <a:rPr kumimoji="1" lang="ja-JP" altLang="en-US" smtClean="0"/>
              <a:t>2024/3/29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a:xfrm>
            <a:off x="7086600" y="6492875"/>
            <a:ext cx="2057400" cy="365125"/>
          </a:xfrm>
          <a:prstGeom prst="rect">
            <a:avLst/>
          </a:prstGeom>
        </p:spPr>
        <p:txBody>
          <a:bodyPr/>
          <a:lstStyle>
            <a:lvl1pPr algn="r">
              <a:defRPr sz="1600">
                <a:solidFill>
                  <a:schemeClr val="tx1">
                    <a:lumMod val="75000"/>
                    <a:lumOff val="25000"/>
                  </a:schemeClr>
                </a:solidFill>
                <a:latin typeface="HGPｺﾞｼｯｸE" panose="020B0900000000000000" pitchFamily="50" charset="-128"/>
                <a:ea typeface="HGPｺﾞｼｯｸE" panose="020B0900000000000000" pitchFamily="50" charset="-128"/>
              </a:defRPr>
            </a:lvl1pPr>
          </a:lstStyle>
          <a:p>
            <a:fld id="{48C0FCB9-D989-46F1-965E-624BDAC7E129}" type="slidenum">
              <a:rPr kumimoji="1" lang="ja-JP" altLang="en-US" smtClean="0"/>
              <a:pPr/>
              <a:t>‹#›</a:t>
            </a:fld>
            <a:endParaRPr kumimoji="1" lang="ja-JP" altLang="en-US"/>
          </a:p>
        </p:txBody>
      </p:sp>
    </p:spTree>
    <p:extLst>
      <p:ext uri="{BB962C8B-B14F-4D97-AF65-F5344CB8AC3E}">
        <p14:creationId xmlns:p14="http://schemas.microsoft.com/office/powerpoint/2010/main" val="244142596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3_白紙">
    <p:spTree>
      <p:nvGrpSpPr>
        <p:cNvPr id="1" name=""/>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670986B2-6758-4928-96D8-72A900488FB8}"/>
              </a:ext>
            </a:extLst>
          </p:cNvPr>
          <p:cNvSpPr>
            <a:spLocks noGrp="1"/>
          </p:cNvSpPr>
          <p:nvPr>
            <p:ph type="sldNum" sz="quarter" idx="12"/>
          </p:nvPr>
        </p:nvSpPr>
        <p:spPr>
          <a:xfrm>
            <a:off x="7086600" y="6492875"/>
            <a:ext cx="2057400" cy="365125"/>
          </a:xfrm>
          <a:prstGeom prst="rect">
            <a:avLst/>
          </a:prstGeom>
        </p:spPr>
        <p:txBody>
          <a:bodyPr/>
          <a:lstStyle>
            <a:lvl1pPr algn="r">
              <a:defRPr sz="1600">
                <a:solidFill>
                  <a:schemeClr val="tx1">
                    <a:lumMod val="75000"/>
                    <a:lumOff val="25000"/>
                  </a:schemeClr>
                </a:solidFill>
                <a:latin typeface="HGPｺﾞｼｯｸE" panose="020B0900000000000000" pitchFamily="50" charset="-128"/>
                <a:ea typeface="HGPｺﾞｼｯｸE" panose="020B0900000000000000" pitchFamily="50" charset="-128"/>
              </a:defRPr>
            </a:lvl1pPr>
          </a:lstStyle>
          <a:p>
            <a:fld id="{48C0FCB9-D989-46F1-965E-624BDAC7E129}" type="slidenum">
              <a:rPr kumimoji="1" lang="ja-JP" altLang="en-US" smtClean="0"/>
              <a:pPr/>
              <a:t>‹#›</a:t>
            </a:fld>
            <a:endParaRPr kumimoji="1" lang="ja-JP" altLang="en-US"/>
          </a:p>
        </p:txBody>
      </p:sp>
      <p:sp>
        <p:nvSpPr>
          <p:cNvPr id="2" name="正方形/長方形 1">
            <a:extLst>
              <a:ext uri="{FF2B5EF4-FFF2-40B4-BE49-F238E27FC236}">
                <a16:creationId xmlns:a16="http://schemas.microsoft.com/office/drawing/2014/main" id="{91ED49BB-BC92-46F8-AAEF-93E5D653CF29}"/>
              </a:ext>
            </a:extLst>
          </p:cNvPr>
          <p:cNvSpPr/>
          <p:nvPr userDrawn="1"/>
        </p:nvSpPr>
        <p:spPr>
          <a:xfrm>
            <a:off x="0" y="0"/>
            <a:ext cx="9144000" cy="6858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a:extLst>
              <a:ext uri="{FF2B5EF4-FFF2-40B4-BE49-F238E27FC236}">
                <a16:creationId xmlns:a16="http://schemas.microsoft.com/office/drawing/2014/main" id="{F3597E93-09F7-4DA4-BAB6-29676FDA0D13}"/>
              </a:ext>
            </a:extLst>
          </p:cNvPr>
          <p:cNvSpPr/>
          <p:nvPr userDrawn="1"/>
        </p:nvSpPr>
        <p:spPr>
          <a:xfrm>
            <a:off x="266700" y="825500"/>
            <a:ext cx="8610600" cy="5816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6" name="Picture 4" descr="「ピクトグラム　フリー　ペン」の画像検索結果">
            <a:extLst>
              <a:ext uri="{FF2B5EF4-FFF2-40B4-BE49-F238E27FC236}">
                <a16:creationId xmlns:a16="http://schemas.microsoft.com/office/drawing/2014/main" id="{66DE3B5C-31B0-429C-A63C-E937CCF669D0}"/>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88296" y="-43312"/>
            <a:ext cx="890226" cy="8902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374803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セクション見出し">
    <p:spTree>
      <p:nvGrpSpPr>
        <p:cNvPr id="1" name=""/>
        <p:cNvGrpSpPr/>
        <p:nvPr/>
      </p:nvGrpSpPr>
      <p:grpSpPr>
        <a:xfrm>
          <a:off x="0" y="0"/>
          <a:ext cx="0" cy="0"/>
          <a:chOff x="0" y="0"/>
          <a:chExt cx="0" cy="0"/>
        </a:xfrm>
      </p:grpSpPr>
      <p:sp>
        <p:nvSpPr>
          <p:cNvPr id="7" name="正方形/長方形 6">
            <a:extLst>
              <a:ext uri="{FF2B5EF4-FFF2-40B4-BE49-F238E27FC236}">
                <a16:creationId xmlns:a16="http://schemas.microsoft.com/office/drawing/2014/main" id="{3F376354-C1CC-44FA-8010-C16429120441}"/>
              </a:ext>
            </a:extLst>
          </p:cNvPr>
          <p:cNvSpPr/>
          <p:nvPr userDrawn="1"/>
        </p:nvSpPr>
        <p:spPr>
          <a:xfrm>
            <a:off x="174171" y="159656"/>
            <a:ext cx="8781143" cy="651691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Title 1"/>
          <p:cNvSpPr>
            <a:spLocks noGrp="1"/>
          </p:cNvSpPr>
          <p:nvPr>
            <p:ph type="title"/>
          </p:nvPr>
        </p:nvSpPr>
        <p:spPr>
          <a:xfrm>
            <a:off x="621392" y="1550082"/>
            <a:ext cx="7886700" cy="2513918"/>
          </a:xfrm>
          <a:prstGeom prst="rect">
            <a:avLst/>
          </a:prstGeom>
        </p:spPr>
        <p:txBody>
          <a:bodyPr anchor="b">
            <a:normAutofit/>
          </a:bodyPr>
          <a:lstStyle>
            <a:lvl1pPr algn="ctr">
              <a:defRPr sz="5400">
                <a:latin typeface="ＭＳ ゴシック" panose="020B0609070205080204" pitchFamily="49" charset="-128"/>
                <a:ea typeface="ＭＳ ゴシック" panose="020B0609070205080204" pitchFamily="49" charset="-128"/>
              </a:defRPr>
            </a:lvl1pPr>
          </a:lstStyle>
          <a:p>
            <a:r>
              <a:rPr lang="ja-JP" altLang="en-US"/>
              <a:t>マスター タイトルの書式設定</a:t>
            </a:r>
            <a:endParaRPr lang="en-US"/>
          </a:p>
        </p:txBody>
      </p:sp>
      <p:sp>
        <p:nvSpPr>
          <p:cNvPr id="8" name="正方形/長方形 7">
            <a:extLst>
              <a:ext uri="{FF2B5EF4-FFF2-40B4-BE49-F238E27FC236}">
                <a16:creationId xmlns:a16="http://schemas.microsoft.com/office/drawing/2014/main" id="{063C3407-5301-48D5-9F86-3F8F09C086D3}"/>
              </a:ext>
            </a:extLst>
          </p:cNvPr>
          <p:cNvSpPr/>
          <p:nvPr userDrawn="1"/>
        </p:nvSpPr>
        <p:spPr>
          <a:xfrm>
            <a:off x="621392" y="4557486"/>
            <a:ext cx="7886700" cy="7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29160031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ja-JP" altLang="en-US"/>
              <a:t>マスター タイトルの書式設定</a:t>
            </a:r>
            <a:endParaRPr lang="en-US"/>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5" name="Date Placeholder 4"/>
          <p:cNvSpPr>
            <a:spLocks noGrp="1"/>
          </p:cNvSpPr>
          <p:nvPr>
            <p:ph type="dt" sz="half" idx="10"/>
          </p:nvPr>
        </p:nvSpPr>
        <p:spPr/>
        <p:txBody>
          <a:bodyPr/>
          <a:lstStyle/>
          <a:p>
            <a:fld id="{2AF33627-8408-484C-82E0-FBBA0B252109}" type="datetime1">
              <a:rPr kumimoji="1" lang="ja-JP" altLang="en-US" smtClean="0"/>
              <a:t>2024/3/29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48C0FCB9-D989-46F1-965E-624BDAC7E129}" type="slidenum">
              <a:rPr kumimoji="1" lang="ja-JP" altLang="en-US" smtClean="0"/>
              <a:t>‹#›</a:t>
            </a:fld>
            <a:endParaRPr kumimoji="1" lang="ja-JP" altLang="en-US"/>
          </a:p>
        </p:txBody>
      </p:sp>
    </p:spTree>
    <p:extLst>
      <p:ext uri="{BB962C8B-B14F-4D97-AF65-F5344CB8AC3E}">
        <p14:creationId xmlns:p14="http://schemas.microsoft.com/office/powerpoint/2010/main" val="136910806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a:prstGeom prst="rect">
            <a:avLst/>
          </a:prstGeom>
        </p:spPr>
        <p:txBody>
          <a:bodyPr/>
          <a:lstStyle/>
          <a:p>
            <a:r>
              <a:rPr lang="ja-JP" altLang="en-US"/>
              <a:t>マスター タイトルの書式設定</a:t>
            </a:r>
            <a:endParaRPr lang="en-US"/>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7" name="Date Placeholder 6"/>
          <p:cNvSpPr>
            <a:spLocks noGrp="1"/>
          </p:cNvSpPr>
          <p:nvPr>
            <p:ph type="dt" sz="half" idx="10"/>
          </p:nvPr>
        </p:nvSpPr>
        <p:spPr/>
        <p:txBody>
          <a:bodyPr/>
          <a:lstStyle/>
          <a:p>
            <a:fld id="{B33AC838-1347-42DC-8205-9FF0B7D30B46}" type="datetime1">
              <a:rPr kumimoji="1" lang="ja-JP" altLang="en-US" smtClean="0"/>
              <a:t>2024/3/29</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a:xfrm>
            <a:off x="6457950" y="6356351"/>
            <a:ext cx="2057400" cy="365125"/>
          </a:xfrm>
          <a:prstGeom prst="rect">
            <a:avLst/>
          </a:prstGeom>
        </p:spPr>
        <p:txBody>
          <a:bodyPr/>
          <a:lstStyle/>
          <a:p>
            <a:fld id="{48C0FCB9-D989-46F1-965E-624BDAC7E129}" type="slidenum">
              <a:rPr kumimoji="1" lang="ja-JP" altLang="en-US" smtClean="0"/>
              <a:t>‹#›</a:t>
            </a:fld>
            <a:endParaRPr kumimoji="1" lang="ja-JP" altLang="en-US"/>
          </a:p>
        </p:txBody>
      </p:sp>
    </p:spTree>
    <p:extLst>
      <p:ext uri="{BB962C8B-B14F-4D97-AF65-F5344CB8AC3E}">
        <p14:creationId xmlns:p14="http://schemas.microsoft.com/office/powerpoint/2010/main" val="419492668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ja-JP" altLang="en-US"/>
              <a:t>マスター タイトルの書式設定</a:t>
            </a:r>
            <a:endParaRPr lang="en-US"/>
          </a:p>
        </p:txBody>
      </p:sp>
      <p:sp>
        <p:nvSpPr>
          <p:cNvPr id="3" name="Date Placeholder 2"/>
          <p:cNvSpPr>
            <a:spLocks noGrp="1"/>
          </p:cNvSpPr>
          <p:nvPr>
            <p:ph type="dt" sz="half" idx="10"/>
          </p:nvPr>
        </p:nvSpPr>
        <p:spPr/>
        <p:txBody>
          <a:bodyPr/>
          <a:lstStyle/>
          <a:p>
            <a:fld id="{4B051BF7-F66B-4531-BCC4-5D7F93C53213}" type="datetime1">
              <a:rPr kumimoji="1" lang="ja-JP" altLang="en-US" smtClean="0"/>
              <a:t>2024/3/29</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a:xfrm>
            <a:off x="6457950" y="6356351"/>
            <a:ext cx="2057400" cy="365125"/>
          </a:xfrm>
          <a:prstGeom prst="rect">
            <a:avLst/>
          </a:prstGeom>
        </p:spPr>
        <p:txBody>
          <a:bodyPr/>
          <a:lstStyle/>
          <a:p>
            <a:fld id="{48C0FCB9-D989-46F1-965E-624BDAC7E129}" type="slidenum">
              <a:rPr kumimoji="1" lang="ja-JP" altLang="en-US" smtClean="0"/>
              <a:t>‹#›</a:t>
            </a:fld>
            <a:endParaRPr kumimoji="1" lang="ja-JP" altLang="en-US"/>
          </a:p>
        </p:txBody>
      </p:sp>
    </p:spTree>
    <p:extLst>
      <p:ext uri="{BB962C8B-B14F-4D97-AF65-F5344CB8AC3E}">
        <p14:creationId xmlns:p14="http://schemas.microsoft.com/office/powerpoint/2010/main" val="129393644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670986B2-6758-4928-96D8-72A900488FB8}"/>
              </a:ext>
            </a:extLst>
          </p:cNvPr>
          <p:cNvSpPr>
            <a:spLocks noGrp="1"/>
          </p:cNvSpPr>
          <p:nvPr>
            <p:ph type="sldNum" sz="quarter" idx="12"/>
          </p:nvPr>
        </p:nvSpPr>
        <p:spPr>
          <a:xfrm>
            <a:off x="7086600" y="6492875"/>
            <a:ext cx="2057400" cy="365125"/>
          </a:xfrm>
          <a:prstGeom prst="rect">
            <a:avLst/>
          </a:prstGeom>
        </p:spPr>
        <p:txBody>
          <a:bodyPr/>
          <a:lstStyle>
            <a:lvl1pPr algn="r">
              <a:defRPr sz="1600">
                <a:solidFill>
                  <a:schemeClr val="tx1">
                    <a:lumMod val="75000"/>
                    <a:lumOff val="25000"/>
                  </a:schemeClr>
                </a:solidFill>
                <a:latin typeface="HGPｺﾞｼｯｸE" panose="020B0900000000000000" pitchFamily="50" charset="-128"/>
                <a:ea typeface="HGPｺﾞｼｯｸE" panose="020B0900000000000000" pitchFamily="50" charset="-128"/>
              </a:defRPr>
            </a:lvl1pPr>
          </a:lstStyle>
          <a:p>
            <a:fld id="{48C0FCB9-D989-46F1-965E-624BDAC7E129}" type="slidenum">
              <a:rPr kumimoji="1" lang="ja-JP" altLang="en-US" smtClean="0"/>
              <a:pPr/>
              <a:t>‹#›</a:t>
            </a:fld>
            <a:endParaRPr kumimoji="1" lang="ja-JP" altLang="en-US"/>
          </a:p>
        </p:txBody>
      </p:sp>
      <p:sp>
        <p:nvSpPr>
          <p:cNvPr id="2" name="正方形/長方形 1">
            <a:extLst>
              <a:ext uri="{FF2B5EF4-FFF2-40B4-BE49-F238E27FC236}">
                <a16:creationId xmlns:a16="http://schemas.microsoft.com/office/drawing/2014/main" id="{91ED49BB-BC92-46F8-AAEF-93E5D653CF29}"/>
              </a:ext>
            </a:extLst>
          </p:cNvPr>
          <p:cNvSpPr/>
          <p:nvPr userDrawn="1"/>
        </p:nvSpPr>
        <p:spPr>
          <a:xfrm>
            <a:off x="0" y="0"/>
            <a:ext cx="9144000" cy="6858000"/>
          </a:xfrm>
          <a:prstGeom prst="rect">
            <a:avLst/>
          </a:prstGeom>
          <a:solidFill>
            <a:srgbClr val="52BB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a:extLst>
              <a:ext uri="{FF2B5EF4-FFF2-40B4-BE49-F238E27FC236}">
                <a16:creationId xmlns:a16="http://schemas.microsoft.com/office/drawing/2014/main" id="{F3597E93-09F7-4DA4-BAB6-29676FDA0D13}"/>
              </a:ext>
            </a:extLst>
          </p:cNvPr>
          <p:cNvSpPr/>
          <p:nvPr userDrawn="1"/>
        </p:nvSpPr>
        <p:spPr>
          <a:xfrm>
            <a:off x="266700" y="825500"/>
            <a:ext cx="8610600" cy="5816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24070416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1F85713-B5C3-436A-892A-C08907ECB122}" type="datetime1">
              <a:rPr kumimoji="1" lang="ja-JP" altLang="en-US" smtClean="0"/>
              <a:t>2024/3/29</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7" name="Slide Number Placeholder 5">
            <a:extLst>
              <a:ext uri="{FF2B5EF4-FFF2-40B4-BE49-F238E27FC236}">
                <a16:creationId xmlns:a16="http://schemas.microsoft.com/office/drawing/2014/main" id="{B555D78C-C07B-4496-8064-6477A607102C}"/>
              </a:ext>
            </a:extLst>
          </p:cNvPr>
          <p:cNvSpPr>
            <a:spLocks noGrp="1"/>
          </p:cNvSpPr>
          <p:nvPr>
            <p:ph type="sldNum" sz="quarter" idx="4"/>
          </p:nvPr>
        </p:nvSpPr>
        <p:spPr>
          <a:xfrm>
            <a:off x="7086600" y="6492875"/>
            <a:ext cx="2057400" cy="365125"/>
          </a:xfrm>
          <a:prstGeom prst="rect">
            <a:avLst/>
          </a:prstGeom>
        </p:spPr>
        <p:txBody>
          <a:bodyPr/>
          <a:lstStyle>
            <a:lvl1pPr>
              <a:defRPr sz="1400">
                <a:solidFill>
                  <a:schemeClr val="tx1">
                    <a:lumMod val="75000"/>
                    <a:lumOff val="25000"/>
                  </a:schemeClr>
                </a:solidFill>
                <a:latin typeface="HGPｺﾞｼｯｸE" panose="020B0900000000000000" pitchFamily="50" charset="-128"/>
                <a:ea typeface="HGPｺﾞｼｯｸE" panose="020B0900000000000000" pitchFamily="50" charset="-128"/>
              </a:defRPr>
            </a:lvl1pPr>
          </a:lstStyle>
          <a:p>
            <a:fld id="{48C0FCB9-D989-46F1-965E-624BDAC7E129}" type="slidenum">
              <a:rPr kumimoji="1" lang="ja-JP" altLang="en-US" smtClean="0"/>
              <a:pPr/>
              <a:t>‹#›</a:t>
            </a:fld>
            <a:endParaRPr kumimoji="1" lang="ja-JP" altLang="en-US"/>
          </a:p>
        </p:txBody>
      </p:sp>
    </p:spTree>
    <p:extLst>
      <p:ext uri="{BB962C8B-B14F-4D97-AF65-F5344CB8AC3E}">
        <p14:creationId xmlns:p14="http://schemas.microsoft.com/office/powerpoint/2010/main" val="6425019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75" r:id="rId3"/>
    <p:sldLayoutId id="2147483676" r:id="rId4"/>
    <p:sldLayoutId id="2147483663" r:id="rId5"/>
    <p:sldLayoutId id="2147483664" r:id="rId6"/>
    <p:sldLayoutId id="2147483665" r:id="rId7"/>
    <p:sldLayoutId id="2147483666" r:id="rId8"/>
    <p:sldLayoutId id="2147483667" r:id="rId9"/>
    <p:sldLayoutId id="2147483673" r:id="rId10"/>
    <p:sldLayoutId id="2147483674" r:id="rId11"/>
    <p:sldLayoutId id="2147483668" r:id="rId12"/>
    <p:sldLayoutId id="2147483669" r:id="rId13"/>
    <p:sldLayoutId id="2147483670" r:id="rId14"/>
    <p:sldLayoutId id="2147483671" r:id="rId15"/>
    <p:sldLayoutId id="2147483672" r:id="rId16"/>
    <p:sldLayoutId id="2147483677" r:id="rId17"/>
    <p:sldLayoutId id="2147483678" r:id="rId18"/>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3.emf"/><Relationship Id="rId4" Type="http://schemas.openxmlformats.org/officeDocument/2006/relationships/package" Target="../embeddings/Microsoft_Word_Document.docx"/></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package" Target="../embeddings/Microsoft_Word_Document1.docx"/><Relationship Id="rId2" Type="http://schemas.openxmlformats.org/officeDocument/2006/relationships/notesSlide" Target="../notesSlides/notesSlide29.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emf"/></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package" Target="../embeddings/Microsoft_Word_Document2.docx"/><Relationship Id="rId2" Type="http://schemas.openxmlformats.org/officeDocument/2006/relationships/notesSlide" Target="../notesSlides/notesSlide30.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emf"/></Relationships>
</file>

<file path=ppt/slides/_rels/slide3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package" Target="../embeddings/Microsoft_Word_Document3.docx"/><Relationship Id="rId7" Type="http://schemas.openxmlformats.org/officeDocument/2006/relationships/image" Target="../media/image13.png"/><Relationship Id="rId2" Type="http://schemas.openxmlformats.org/officeDocument/2006/relationships/notesSlide" Target="../notesSlides/notesSlide32.xml"/><Relationship Id="rId1" Type="http://schemas.openxmlformats.org/officeDocument/2006/relationships/slideLayout" Target="../slideLayouts/slideLayout2.xml"/><Relationship Id="rId6" Type="http://schemas.openxmlformats.org/officeDocument/2006/relationships/image" Target="../media/image12.emf"/><Relationship Id="rId5" Type="http://schemas.openxmlformats.org/officeDocument/2006/relationships/package" Target="../embeddings/Microsoft_Word_Document4.docx"/><Relationship Id="rId4" Type="http://schemas.openxmlformats.org/officeDocument/2006/relationships/image" Target="../media/image11.emf"/></Relationships>
</file>

<file path=ppt/slides/_rels/slide3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hyperlink" Target="https://www.mlit.go.jp/saigai/saigai01_tk_000005.html" TargetMode="External"/></Relationships>
</file>

<file path=ppt/slides/_rels/slide34.xml.rels><?xml version="1.0" encoding="UTF-8" standalone="yes"?>
<Relationships xmlns="http://schemas.openxmlformats.org/package/2006/relationships"><Relationship Id="rId3" Type="http://schemas.openxmlformats.org/officeDocument/2006/relationships/hyperlink" Target="https://www.pref.kochi.lg.jp/sonaetegood/enjoy/carta.html" TargetMode="External"/><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0.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38.xml.rels><?xml version="1.0" encoding="UTF-8" standalone="yes"?>
<Relationships xmlns="http://schemas.openxmlformats.org/package/2006/relationships"><Relationship Id="rId8" Type="http://schemas.openxmlformats.org/officeDocument/2006/relationships/package" Target="../embeddings/Microsoft_Word_Document6.docx"/><Relationship Id="rId3" Type="http://schemas.openxmlformats.org/officeDocument/2006/relationships/image" Target="../media/image18.png"/><Relationship Id="rId7" Type="http://schemas.openxmlformats.org/officeDocument/2006/relationships/image" Target="../media/image21.emf"/><Relationship Id="rId2" Type="http://schemas.openxmlformats.org/officeDocument/2006/relationships/notesSlide" Target="../notesSlides/notesSlide38.xml"/><Relationship Id="rId1" Type="http://schemas.openxmlformats.org/officeDocument/2006/relationships/slideLayout" Target="../slideLayouts/slideLayout2.xml"/><Relationship Id="rId6" Type="http://schemas.openxmlformats.org/officeDocument/2006/relationships/package" Target="../embeddings/Microsoft_Word_Document5.docx"/><Relationship Id="rId5" Type="http://schemas.openxmlformats.org/officeDocument/2006/relationships/image" Target="../media/image20.png"/><Relationship Id="rId4" Type="http://schemas.openxmlformats.org/officeDocument/2006/relationships/image" Target="../media/image19.png"/><Relationship Id="rId9" Type="http://schemas.openxmlformats.org/officeDocument/2006/relationships/image" Target="../media/image22.emf"/></Relationships>
</file>

<file path=ppt/slides/_rels/slide39.xml.rels><?xml version="1.0" encoding="UTF-8" standalone="yes"?>
<Relationships xmlns="http://schemas.openxmlformats.org/package/2006/relationships"><Relationship Id="rId8" Type="http://schemas.openxmlformats.org/officeDocument/2006/relationships/package" Target="../embeddings/Microsoft_Word_Document9.docx"/><Relationship Id="rId3" Type="http://schemas.openxmlformats.org/officeDocument/2006/relationships/image" Target="../media/image23.png"/><Relationship Id="rId7" Type="http://schemas.openxmlformats.org/officeDocument/2006/relationships/image" Target="../media/image25.emf"/><Relationship Id="rId2" Type="http://schemas.openxmlformats.org/officeDocument/2006/relationships/notesSlide" Target="../notesSlides/notesSlide39.xml"/><Relationship Id="rId1" Type="http://schemas.openxmlformats.org/officeDocument/2006/relationships/slideLayout" Target="../slideLayouts/slideLayout2.xml"/><Relationship Id="rId6" Type="http://schemas.openxmlformats.org/officeDocument/2006/relationships/package" Target="../embeddings/Microsoft_Word_Document8.docx"/><Relationship Id="rId5" Type="http://schemas.openxmlformats.org/officeDocument/2006/relationships/image" Target="../media/image24.emf"/><Relationship Id="rId4" Type="http://schemas.openxmlformats.org/officeDocument/2006/relationships/package" Target="../embeddings/Microsoft_Word_Document7.docx"/><Relationship Id="rId9" Type="http://schemas.openxmlformats.org/officeDocument/2006/relationships/image" Target="../media/image26.emf"/></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0.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0.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D1DFE03F-AE3F-4B77-AC2E-94339400726D}"/>
              </a:ext>
            </a:extLst>
          </p:cNvPr>
          <p:cNvSpPr/>
          <p:nvPr/>
        </p:nvSpPr>
        <p:spPr>
          <a:xfrm>
            <a:off x="0" y="0"/>
            <a:ext cx="9144000" cy="6857999"/>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just">
              <a:spcAft>
                <a:spcPts val="600"/>
              </a:spcAft>
            </a:pPr>
            <a:r>
              <a:rPr kumimoji="1" lang="en-US" altLang="ja-JP" sz="2400">
                <a:solidFill>
                  <a:schemeClr val="tx1"/>
                </a:solidFill>
                <a:latin typeface="HGPｺﾞｼｯｸE" panose="020B0900000000000000" pitchFamily="50" charset="-128"/>
                <a:ea typeface="HGPｺﾞｼｯｸE" panose="020B0900000000000000" pitchFamily="50" charset="-128"/>
              </a:rPr>
              <a:t>【</a:t>
            </a:r>
            <a:r>
              <a:rPr kumimoji="1" lang="ja-JP" altLang="en-US" sz="2400">
                <a:solidFill>
                  <a:schemeClr val="tx1"/>
                </a:solidFill>
                <a:latin typeface="HGPｺﾞｼｯｸE" panose="020B0900000000000000" pitchFamily="50" charset="-128"/>
                <a:ea typeface="HGPｺﾞｼｯｸE" panose="020B0900000000000000" pitchFamily="50" charset="-128"/>
              </a:rPr>
              <a:t>本教材について</a:t>
            </a:r>
            <a:r>
              <a:rPr kumimoji="1" lang="en-US" altLang="ja-JP" sz="2400">
                <a:solidFill>
                  <a:schemeClr val="tx1"/>
                </a:solidFill>
                <a:latin typeface="HGPｺﾞｼｯｸE" panose="020B0900000000000000" pitchFamily="50" charset="-128"/>
                <a:ea typeface="HGPｺﾞｼｯｸE" panose="020B0900000000000000" pitchFamily="50" charset="-128"/>
              </a:rPr>
              <a:t>】</a:t>
            </a:r>
          </a:p>
          <a:p>
            <a:pPr marL="360000" indent="-360000" algn="just">
              <a:spcAft>
                <a:spcPts val="600"/>
              </a:spcAft>
              <a:buFont typeface="Wingdings" panose="05000000000000000000" pitchFamily="2" charset="2"/>
              <a:buChar char="l"/>
            </a:pPr>
            <a:r>
              <a:rPr kumimoji="1" lang="ja-JP" altLang="en-US" sz="2400">
                <a:solidFill>
                  <a:schemeClr val="tx1"/>
                </a:solidFill>
                <a:latin typeface="HGPｺﾞｼｯｸE" panose="020B0900000000000000" pitchFamily="50" charset="-128"/>
                <a:ea typeface="HGPｺﾞｼｯｸE" panose="020B0900000000000000" pitchFamily="50" charset="-128"/>
              </a:rPr>
              <a:t>テーマ：　１．</a:t>
            </a:r>
            <a:r>
              <a:rPr kumimoji="1" lang="ja-JP" altLang="en-US" sz="2300">
                <a:solidFill>
                  <a:schemeClr val="tx1"/>
                </a:solidFill>
                <a:latin typeface="HGPｺﾞｼｯｸE"/>
                <a:ea typeface="HGPｺﾞｼｯｸE"/>
              </a:rPr>
              <a:t>防災リーダーの役割</a:t>
            </a:r>
            <a:r>
              <a:rPr kumimoji="1" lang="en-US" altLang="ja-JP" sz="2300">
                <a:solidFill>
                  <a:schemeClr val="tx1"/>
                </a:solidFill>
                <a:latin typeface="HGPｺﾞｼｯｸE"/>
                <a:ea typeface="HGPｺﾞｼｯｸE"/>
              </a:rPr>
              <a:t>/</a:t>
            </a:r>
            <a:r>
              <a:rPr kumimoji="1" lang="ja-JP" altLang="en-US" sz="2300">
                <a:solidFill>
                  <a:schemeClr val="tx1"/>
                </a:solidFill>
                <a:latin typeface="HGPｺﾞｼｯｸE"/>
                <a:ea typeface="HGPｺﾞｼｯｸE"/>
              </a:rPr>
              <a:t>住民(構成員)の自助意識を</a:t>
            </a:r>
            <a:br>
              <a:rPr kumimoji="1" lang="en-US" altLang="ja-JP" sz="2300">
                <a:solidFill>
                  <a:schemeClr val="tx1"/>
                </a:solidFill>
                <a:latin typeface="HGPｺﾞｼｯｸE"/>
                <a:ea typeface="HGPｺﾞｼｯｸE"/>
              </a:rPr>
            </a:br>
            <a:r>
              <a:rPr kumimoji="1" lang="ja-JP" altLang="en-US" sz="2300">
                <a:solidFill>
                  <a:schemeClr val="tx1"/>
                </a:solidFill>
                <a:latin typeface="HGPｺﾞｼｯｸE"/>
                <a:ea typeface="HGPｺﾞｼｯｸE"/>
              </a:rPr>
              <a:t>高めるには</a:t>
            </a:r>
            <a:endParaRPr lang="ja-JP" altLang="en-US" sz="2300">
              <a:solidFill>
                <a:schemeClr val="tx1"/>
              </a:solidFill>
              <a:latin typeface="HGPｺﾞｼｯｸE" panose="020B0900000000000000" pitchFamily="50" charset="-128"/>
              <a:ea typeface="HGPｺﾞｼｯｸE" panose="020B0900000000000000" pitchFamily="50" charset="-128"/>
            </a:endParaRPr>
          </a:p>
          <a:p>
            <a:pPr marL="342900" indent="-342900" algn="just">
              <a:spcAft>
                <a:spcPts val="1200"/>
              </a:spcAft>
              <a:buFont typeface="Wingdings" panose="05000000000000000000" pitchFamily="2" charset="2"/>
              <a:buChar char="l"/>
            </a:pPr>
            <a:r>
              <a:rPr kumimoji="1" lang="ja-JP" altLang="en-US" sz="2400">
                <a:solidFill>
                  <a:schemeClr val="tx1"/>
                </a:solidFill>
                <a:latin typeface="HGPｺﾞｼｯｸE" panose="020B0900000000000000" pitchFamily="50" charset="-128"/>
                <a:ea typeface="HGPｺﾞｼｯｸE" panose="020B0900000000000000" pitchFamily="50" charset="-128"/>
              </a:rPr>
              <a:t>単元名：　２ </a:t>
            </a:r>
            <a:r>
              <a:rPr kumimoji="1" lang="ja-JP" altLang="en-US" sz="2400">
                <a:solidFill>
                  <a:schemeClr val="tx1"/>
                </a:solidFill>
                <a:latin typeface="HGPｺﾞｼｯｸE"/>
                <a:ea typeface="HGPｺﾞｼｯｸE"/>
              </a:rPr>
              <a:t>地域防災リーダーの役割</a:t>
            </a:r>
            <a:endParaRPr lang="en-US" altLang="ja-JP" sz="2400">
              <a:solidFill>
                <a:schemeClr val="tx1"/>
              </a:solidFill>
              <a:latin typeface="HGPｺﾞｼｯｸE" panose="020B0900000000000000" pitchFamily="50" charset="-128"/>
              <a:ea typeface="HGPｺﾞｼｯｸE" panose="020B0900000000000000" pitchFamily="50" charset="-128"/>
            </a:endParaRPr>
          </a:p>
          <a:p>
            <a:pPr marL="342900" indent="-342900" algn="just">
              <a:spcAft>
                <a:spcPts val="1200"/>
              </a:spcAft>
              <a:buFont typeface="Wingdings" panose="05000000000000000000" pitchFamily="2" charset="2"/>
              <a:buChar char="l"/>
            </a:pPr>
            <a:r>
              <a:rPr kumimoji="1" lang="ja-JP" altLang="en-US" sz="2400">
                <a:solidFill>
                  <a:schemeClr val="tx1"/>
                </a:solidFill>
                <a:latin typeface="HGPｺﾞｼｯｸE" panose="020B0900000000000000" pitchFamily="50" charset="-128"/>
                <a:ea typeface="HGPｺﾞｼｯｸE" panose="020B0900000000000000" pitchFamily="50" charset="-128"/>
              </a:rPr>
              <a:t>所要時間：　</a:t>
            </a:r>
            <a:r>
              <a:rPr kumimoji="1" lang="en-US" altLang="ja-JP" sz="2400">
                <a:solidFill>
                  <a:schemeClr val="tx1"/>
                </a:solidFill>
                <a:latin typeface="HGPｺﾞｼｯｸE" panose="020B0900000000000000" pitchFamily="50" charset="-128"/>
                <a:ea typeface="HGPｺﾞｼｯｸE" panose="020B0900000000000000" pitchFamily="50" charset="-128"/>
              </a:rPr>
              <a:t>60</a:t>
            </a:r>
            <a:r>
              <a:rPr kumimoji="1" lang="ja-JP" altLang="en-US" sz="2400">
                <a:solidFill>
                  <a:schemeClr val="tx1"/>
                </a:solidFill>
                <a:latin typeface="HGPｺﾞｼｯｸE" panose="020B0900000000000000" pitchFamily="50" charset="-128"/>
                <a:ea typeface="HGPｺﾞｼｯｸE" panose="020B0900000000000000" pitchFamily="50" charset="-128"/>
              </a:rPr>
              <a:t>分程度</a:t>
            </a:r>
          </a:p>
          <a:p>
            <a:pPr marL="342900" indent="-342900" algn="just">
              <a:spcAft>
                <a:spcPts val="600"/>
              </a:spcAft>
              <a:buFont typeface="Wingdings" panose="05000000000000000000" pitchFamily="2" charset="2"/>
              <a:buChar char="l"/>
            </a:pPr>
            <a:r>
              <a:rPr kumimoji="1" lang="ja-JP" altLang="en-US" sz="2400">
                <a:solidFill>
                  <a:schemeClr val="tx1"/>
                </a:solidFill>
                <a:latin typeface="HGPｺﾞｼｯｸE" panose="020B0900000000000000" pitchFamily="50" charset="-128"/>
                <a:ea typeface="HGPｺﾞｼｯｸE" panose="020B0900000000000000" pitchFamily="50" charset="-128"/>
              </a:rPr>
              <a:t>準備：</a:t>
            </a:r>
            <a:endParaRPr kumimoji="1" lang="en-US" altLang="ja-JP" sz="2400">
              <a:solidFill>
                <a:schemeClr val="tx1"/>
              </a:solidFill>
              <a:latin typeface="HGPｺﾞｼｯｸE" panose="020B0900000000000000" pitchFamily="50" charset="-128"/>
              <a:ea typeface="HGPｺﾞｼｯｸE" panose="020B0900000000000000" pitchFamily="50" charset="-128"/>
            </a:endParaRPr>
          </a:p>
          <a:p>
            <a:pPr marL="914400" lvl="1" indent="-457200" algn="just">
              <a:spcAft>
                <a:spcPts val="600"/>
              </a:spcAft>
              <a:buFont typeface="+mj-lt"/>
              <a:buAutoNum type="arabicPeriod"/>
            </a:pPr>
            <a:r>
              <a:rPr kumimoji="1" lang="ja-JP" altLang="en-US" sz="2400">
                <a:solidFill>
                  <a:schemeClr val="tx1"/>
                </a:solidFill>
                <a:latin typeface="HGPｺﾞｼｯｸE" panose="020B0900000000000000" pitchFamily="50" charset="-128"/>
                <a:ea typeface="HGPｺﾞｼｯｸE" panose="020B0900000000000000" pitchFamily="50" charset="-128"/>
              </a:rPr>
              <a:t>ワークショップ用に、各班に</a:t>
            </a:r>
            <a:r>
              <a:rPr kumimoji="1" lang="en-US" altLang="ja-JP" sz="2400">
                <a:solidFill>
                  <a:schemeClr val="tx1"/>
                </a:solidFill>
                <a:latin typeface="HGPｺﾞｼｯｸE" panose="020B0900000000000000" pitchFamily="50" charset="-128"/>
                <a:ea typeface="HGPｺﾞｼｯｸE" panose="020B0900000000000000" pitchFamily="50" charset="-128"/>
              </a:rPr>
              <a:t>1</a:t>
            </a:r>
            <a:r>
              <a:rPr kumimoji="1" lang="ja-JP" altLang="en-US" sz="2400">
                <a:solidFill>
                  <a:schemeClr val="tx1"/>
                </a:solidFill>
                <a:latin typeface="HGPｺﾞｼｯｸE" panose="020B0900000000000000" pitchFamily="50" charset="-128"/>
                <a:ea typeface="HGPｺﾞｼｯｸE" panose="020B0900000000000000" pitchFamily="50" charset="-128"/>
              </a:rPr>
              <a:t>枚の模造紙と付せん紙（３色）</a:t>
            </a:r>
            <a:r>
              <a:rPr kumimoji="1" lang="en-US" altLang="ja-JP" sz="2400">
                <a:solidFill>
                  <a:schemeClr val="tx1"/>
                </a:solidFill>
                <a:latin typeface="HGPｺﾞｼｯｸE" panose="020B0900000000000000" pitchFamily="50" charset="-128"/>
                <a:ea typeface="HGPｺﾞｼｯｸE" panose="020B0900000000000000" pitchFamily="50" charset="-128"/>
              </a:rPr>
              <a:t>1</a:t>
            </a:r>
            <a:r>
              <a:rPr kumimoji="1" lang="ja-JP" altLang="en-US" sz="2400">
                <a:solidFill>
                  <a:schemeClr val="tx1"/>
                </a:solidFill>
                <a:latin typeface="HGPｺﾞｼｯｸE" panose="020B0900000000000000" pitchFamily="50" charset="-128"/>
                <a:ea typeface="HGPｺﾞｼｯｸE" panose="020B0900000000000000" pitchFamily="50" charset="-128"/>
              </a:rPr>
              <a:t>組、参加者人数分の細マジック（黒）を準備して下さい。</a:t>
            </a:r>
            <a:endParaRPr kumimoji="1" lang="en-US" altLang="ja-JP" sz="2400">
              <a:solidFill>
                <a:schemeClr val="tx1"/>
              </a:solidFill>
              <a:latin typeface="HGPｺﾞｼｯｸE" panose="020B0900000000000000" pitchFamily="50" charset="-128"/>
              <a:ea typeface="HGPｺﾞｼｯｸE" panose="020B0900000000000000" pitchFamily="50" charset="-128"/>
            </a:endParaRPr>
          </a:p>
          <a:p>
            <a:pPr marL="914400" lvl="1" indent="-457200" algn="just">
              <a:spcAft>
                <a:spcPts val="600"/>
              </a:spcAft>
              <a:buFont typeface="+mj-lt"/>
              <a:buAutoNum type="arabicPeriod"/>
            </a:pPr>
            <a:r>
              <a:rPr kumimoji="1" lang="ja-JP" altLang="en-US" sz="2400">
                <a:solidFill>
                  <a:schemeClr val="tx1"/>
                </a:solidFill>
                <a:latin typeface="HGPｺﾞｼｯｸE" panose="020B0900000000000000" pitchFamily="50" charset="-128"/>
                <a:ea typeface="HGPｺﾞｼｯｸE" panose="020B0900000000000000" pitchFamily="50" charset="-128"/>
              </a:rPr>
              <a:t>適宜、スライドの追加や変更をすることができます。参加者の特性（自主防災組織等の会長が多いか、在職期間が</a:t>
            </a:r>
            <a:br>
              <a:rPr kumimoji="1" lang="en-US" altLang="ja-JP" sz="2400">
                <a:solidFill>
                  <a:schemeClr val="tx1"/>
                </a:solidFill>
                <a:latin typeface="HGPｺﾞｼｯｸE" panose="020B0900000000000000" pitchFamily="50" charset="-128"/>
                <a:ea typeface="HGPｺﾞｼｯｸE" panose="020B0900000000000000" pitchFamily="50" charset="-128"/>
              </a:rPr>
            </a:br>
            <a:r>
              <a:rPr kumimoji="1" lang="ja-JP" altLang="en-US" sz="2400">
                <a:solidFill>
                  <a:schemeClr val="tx1"/>
                </a:solidFill>
                <a:latin typeface="HGPｺﾞｼｯｸE" panose="020B0900000000000000" pitchFamily="50" charset="-128"/>
                <a:ea typeface="HGPｺﾞｼｯｸE" panose="020B0900000000000000" pitchFamily="50" charset="-128"/>
              </a:rPr>
              <a:t>長いかなど）に応じて、内容の追加・削除や修正・変更を</a:t>
            </a:r>
            <a:br>
              <a:rPr kumimoji="1" lang="en-US" altLang="ja-JP" sz="2400">
                <a:solidFill>
                  <a:schemeClr val="tx1"/>
                </a:solidFill>
                <a:latin typeface="HGPｺﾞｼｯｸE" panose="020B0900000000000000" pitchFamily="50" charset="-128"/>
                <a:ea typeface="HGPｺﾞｼｯｸE" panose="020B0900000000000000" pitchFamily="50" charset="-128"/>
              </a:rPr>
            </a:br>
            <a:r>
              <a:rPr kumimoji="1" lang="ja-JP" altLang="en-US" sz="2400">
                <a:solidFill>
                  <a:schemeClr val="tx1"/>
                </a:solidFill>
                <a:latin typeface="HGPｺﾞｼｯｸE" panose="020B0900000000000000" pitchFamily="50" charset="-128"/>
                <a:ea typeface="HGPｺﾞｼｯｸE" panose="020B0900000000000000" pitchFamily="50" charset="-128"/>
              </a:rPr>
              <a:t>検討することで、より良い研修効果が期待できます。</a:t>
            </a:r>
            <a:endParaRPr kumimoji="1" lang="en-US" altLang="ja-JP" sz="2400">
              <a:solidFill>
                <a:schemeClr val="tx1"/>
              </a:solidFill>
              <a:latin typeface="HGPｺﾞｼｯｸE" panose="020B0900000000000000" pitchFamily="50" charset="-128"/>
              <a:ea typeface="HGPｺﾞｼｯｸE" panose="020B0900000000000000" pitchFamily="50" charset="-128"/>
            </a:endParaRPr>
          </a:p>
          <a:p>
            <a:pPr marL="914400" lvl="1" indent="-457200" algn="just">
              <a:spcAft>
                <a:spcPts val="600"/>
              </a:spcAft>
              <a:buFont typeface="+mj-lt"/>
              <a:buAutoNum type="arabicPeriod"/>
            </a:pPr>
            <a:r>
              <a:rPr kumimoji="1" lang="ja-JP" altLang="en-US" sz="2400">
                <a:solidFill>
                  <a:schemeClr val="tx1"/>
                </a:solidFill>
                <a:latin typeface="HGPｺﾞｼｯｸE" panose="020B0900000000000000" pitchFamily="50" charset="-128"/>
                <a:ea typeface="HGPｺﾞｼｯｸE" panose="020B0900000000000000" pitchFamily="50" charset="-128"/>
              </a:rPr>
              <a:t>実際に研修を行う前に、何人かのグループを作り、練習</a:t>
            </a:r>
            <a:br>
              <a:rPr kumimoji="1" lang="en-US" altLang="ja-JP" sz="2400">
                <a:solidFill>
                  <a:schemeClr val="tx1"/>
                </a:solidFill>
                <a:latin typeface="HGPｺﾞｼｯｸE" panose="020B0900000000000000" pitchFamily="50" charset="-128"/>
                <a:ea typeface="HGPｺﾞｼｯｸE" panose="020B0900000000000000" pitchFamily="50" charset="-128"/>
              </a:rPr>
            </a:br>
            <a:r>
              <a:rPr kumimoji="1" lang="ja-JP" altLang="en-US" sz="2400">
                <a:solidFill>
                  <a:schemeClr val="tx1"/>
                </a:solidFill>
                <a:latin typeface="HGPｺﾞｼｯｸE" panose="020B0900000000000000" pitchFamily="50" charset="-128"/>
                <a:ea typeface="HGPｺﾞｼｯｸE" panose="020B0900000000000000" pitchFamily="50" charset="-128"/>
              </a:rPr>
              <a:t>し合う場を設けることもよい研修とするうえで効果的です。</a:t>
            </a:r>
          </a:p>
        </p:txBody>
      </p:sp>
    </p:spTree>
    <p:extLst>
      <p:ext uri="{BB962C8B-B14F-4D97-AF65-F5344CB8AC3E}">
        <p14:creationId xmlns:p14="http://schemas.microsoft.com/office/powerpoint/2010/main" val="9397626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62432AE7-83AD-4637-A691-C79EE34F7128}"/>
              </a:ext>
            </a:extLst>
          </p:cNvPr>
          <p:cNvSpPr>
            <a:spLocks noGrp="1"/>
          </p:cNvSpPr>
          <p:nvPr>
            <p:ph type="sldNum" sz="quarter" idx="12"/>
          </p:nvPr>
        </p:nvSpPr>
        <p:spPr/>
        <p:txBody>
          <a:bodyPr/>
          <a:lstStyle/>
          <a:p>
            <a:fld id="{48C0FCB9-D989-46F1-965E-624BDAC7E129}" type="slidenum">
              <a:rPr kumimoji="1" lang="ja-JP" altLang="en-US" smtClean="0"/>
              <a:pPr/>
              <a:t>10</a:t>
            </a:fld>
            <a:endParaRPr kumimoji="1" lang="ja-JP" altLang="en-US"/>
          </a:p>
        </p:txBody>
      </p:sp>
      <p:sp>
        <p:nvSpPr>
          <p:cNvPr id="3" name="テキスト ボックス 2">
            <a:extLst>
              <a:ext uri="{FF2B5EF4-FFF2-40B4-BE49-F238E27FC236}">
                <a16:creationId xmlns:a16="http://schemas.microsoft.com/office/drawing/2014/main" id="{CDC327C7-C699-43A5-B5EB-66C8B5B2DA9F}"/>
              </a:ext>
            </a:extLst>
          </p:cNvPr>
          <p:cNvSpPr txBox="1"/>
          <p:nvPr/>
        </p:nvSpPr>
        <p:spPr>
          <a:xfrm>
            <a:off x="731519" y="2564295"/>
            <a:ext cx="7680960" cy="2308324"/>
          </a:xfrm>
          <a:prstGeom prst="rect">
            <a:avLst/>
          </a:prstGeom>
          <a:noFill/>
        </p:spPr>
        <p:txBody>
          <a:bodyPr wrap="square" rtlCol="0">
            <a:spAutoFit/>
          </a:bodyPr>
          <a:lstStyle/>
          <a:p>
            <a:pPr marL="285750" indent="-285750" algn="just">
              <a:spcAft>
                <a:spcPts val="1200"/>
              </a:spcAft>
              <a:buFont typeface="Arial" panose="020B0604020202020204" pitchFamily="34" charset="0"/>
              <a:buChar char="•"/>
            </a:pPr>
            <a:r>
              <a:rPr kumimoji="1" lang="ja-JP" altLang="en-US" sz="3600">
                <a:solidFill>
                  <a:srgbClr val="404040"/>
                </a:solidFill>
                <a:latin typeface="HGPｺﾞｼｯｸE" panose="020B0900000000000000" pitchFamily="50" charset="-128"/>
                <a:ea typeface="HGPｺﾞｼｯｸE" panose="020B0900000000000000" pitchFamily="50" charset="-128"/>
              </a:rPr>
              <a:t>自主防災組織は、主に共助の役割を果たすとともに、災害による被害を</a:t>
            </a:r>
            <a:br>
              <a:rPr kumimoji="1" lang="en-US" altLang="ja-JP" sz="3600">
                <a:solidFill>
                  <a:srgbClr val="404040"/>
                </a:solidFill>
                <a:latin typeface="HGPｺﾞｼｯｸE" panose="020B0900000000000000" pitchFamily="50" charset="-128"/>
                <a:ea typeface="HGPｺﾞｼｯｸE" panose="020B0900000000000000" pitchFamily="50" charset="-128"/>
              </a:rPr>
            </a:br>
            <a:r>
              <a:rPr kumimoji="1" lang="ja-JP" altLang="en-US" sz="3600">
                <a:solidFill>
                  <a:srgbClr val="404040"/>
                </a:solidFill>
                <a:latin typeface="HGPｺﾞｼｯｸE" panose="020B0900000000000000" pitchFamily="50" charset="-128"/>
                <a:ea typeface="HGPｺﾞｼｯｸE" panose="020B0900000000000000" pitchFamily="50" charset="-128"/>
              </a:rPr>
              <a:t>予防し、軽減するための活動を</a:t>
            </a:r>
            <a:br>
              <a:rPr kumimoji="1" lang="en-US" altLang="ja-JP" sz="3600">
                <a:solidFill>
                  <a:srgbClr val="404040"/>
                </a:solidFill>
                <a:latin typeface="HGPｺﾞｼｯｸE" panose="020B0900000000000000" pitchFamily="50" charset="-128"/>
                <a:ea typeface="HGPｺﾞｼｯｸE" panose="020B0900000000000000" pitchFamily="50" charset="-128"/>
              </a:rPr>
            </a:br>
            <a:r>
              <a:rPr kumimoji="1" lang="ja-JP" altLang="en-US" sz="3600">
                <a:solidFill>
                  <a:srgbClr val="404040"/>
                </a:solidFill>
                <a:latin typeface="HGPｺﾞｼｯｸE" panose="020B0900000000000000" pitchFamily="50" charset="-128"/>
                <a:ea typeface="HGPｺﾞｼｯｸE" panose="020B0900000000000000" pitchFamily="50" charset="-128"/>
              </a:rPr>
              <a:t>行います</a:t>
            </a:r>
          </a:p>
        </p:txBody>
      </p:sp>
      <p:sp>
        <p:nvSpPr>
          <p:cNvPr id="4" name="テキスト ボックス 3">
            <a:extLst>
              <a:ext uri="{FF2B5EF4-FFF2-40B4-BE49-F238E27FC236}">
                <a16:creationId xmlns:a16="http://schemas.microsoft.com/office/drawing/2014/main" id="{729A51E0-4209-46E0-B34A-865A88606D34}"/>
              </a:ext>
            </a:extLst>
          </p:cNvPr>
          <p:cNvSpPr txBox="1"/>
          <p:nvPr/>
        </p:nvSpPr>
        <p:spPr>
          <a:xfrm>
            <a:off x="1148562" y="676646"/>
            <a:ext cx="6846875" cy="1200329"/>
          </a:xfrm>
          <a:prstGeom prst="rect">
            <a:avLst/>
          </a:prstGeom>
          <a:noFill/>
        </p:spPr>
        <p:txBody>
          <a:bodyPr wrap="square" rtlCol="0">
            <a:spAutoFit/>
          </a:bodyPr>
          <a:lstStyle/>
          <a:p>
            <a:pPr algn="ctr"/>
            <a:r>
              <a:rPr kumimoji="1" lang="ja-JP" altLang="en-US" sz="3600">
                <a:solidFill>
                  <a:srgbClr val="404040"/>
                </a:solidFill>
                <a:latin typeface="HGPｺﾞｼｯｸE" panose="020B0900000000000000" pitchFamily="50" charset="-128"/>
                <a:ea typeface="HGPｺﾞｼｯｸE" panose="020B0900000000000000" pitchFamily="50" charset="-128"/>
              </a:rPr>
              <a:t>１．自主防災組織の役割等</a:t>
            </a:r>
            <a:endParaRPr kumimoji="1" lang="en-US" altLang="ja-JP" sz="3600">
              <a:solidFill>
                <a:srgbClr val="404040"/>
              </a:solidFill>
              <a:latin typeface="HGPｺﾞｼｯｸE" panose="020B0900000000000000" pitchFamily="50" charset="-128"/>
              <a:ea typeface="HGPｺﾞｼｯｸE" panose="020B0900000000000000" pitchFamily="50" charset="-128"/>
            </a:endParaRPr>
          </a:p>
          <a:p>
            <a:pPr algn="ctr"/>
            <a:r>
              <a:rPr kumimoji="1" lang="en-US" altLang="ja-JP" sz="3600">
                <a:solidFill>
                  <a:srgbClr val="404040"/>
                </a:solidFill>
                <a:latin typeface="HGPｺﾞｼｯｸE" panose="020B0900000000000000" pitchFamily="50" charset="-128"/>
                <a:ea typeface="HGPｺﾞｼｯｸE" panose="020B0900000000000000" pitchFamily="50" charset="-128"/>
              </a:rPr>
              <a:t>-</a:t>
            </a:r>
            <a:r>
              <a:rPr kumimoji="1" lang="ja-JP" altLang="en-US" sz="3600">
                <a:solidFill>
                  <a:srgbClr val="404040"/>
                </a:solidFill>
                <a:latin typeface="HGPｺﾞｼｯｸE" panose="020B0900000000000000" pitchFamily="50" charset="-128"/>
                <a:ea typeface="HGPｺﾞｼｯｸE" panose="020B0900000000000000" pitchFamily="50" charset="-128"/>
              </a:rPr>
              <a:t> まとめ </a:t>
            </a:r>
            <a:r>
              <a:rPr kumimoji="1" lang="en-US" altLang="ja-JP" sz="3600">
                <a:solidFill>
                  <a:srgbClr val="404040"/>
                </a:solidFill>
                <a:latin typeface="HGPｺﾞｼｯｸE" panose="020B0900000000000000" pitchFamily="50" charset="-128"/>
                <a:ea typeface="HGPｺﾞｼｯｸE" panose="020B0900000000000000" pitchFamily="50" charset="-128"/>
              </a:rPr>
              <a:t>-</a:t>
            </a:r>
            <a:endParaRPr kumimoji="1" lang="ja-JP" altLang="en-US" sz="3600">
              <a:solidFill>
                <a:srgbClr val="404040"/>
              </a:solidFill>
              <a:latin typeface="HGPｺﾞｼｯｸE" panose="020B0900000000000000" pitchFamily="50" charset="-128"/>
              <a:ea typeface="HGPｺﾞｼｯｸE" panose="020B0900000000000000" pitchFamily="50" charset="-128"/>
            </a:endParaRPr>
          </a:p>
        </p:txBody>
      </p:sp>
    </p:spTree>
    <p:extLst>
      <p:ext uri="{BB962C8B-B14F-4D97-AF65-F5344CB8AC3E}">
        <p14:creationId xmlns:p14="http://schemas.microsoft.com/office/powerpoint/2010/main" val="25161608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3334975-DAFC-4F74-98A6-EFBFA584F806}"/>
              </a:ext>
            </a:extLst>
          </p:cNvPr>
          <p:cNvSpPr>
            <a:spLocks noGrp="1"/>
          </p:cNvSpPr>
          <p:nvPr>
            <p:ph type="title"/>
          </p:nvPr>
        </p:nvSpPr>
        <p:spPr/>
        <p:txBody>
          <a:bodyPr/>
          <a:lstStyle/>
          <a:p>
            <a:pPr marL="540000" indent="-1080000" algn="l"/>
            <a:r>
              <a:rPr kumimoji="1"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２</a:t>
            </a:r>
            <a:r>
              <a:rPr kumimoji="1" lang="en-US" altLang="ja-JP">
                <a:solidFill>
                  <a:schemeClr val="tx1">
                    <a:lumMod val="75000"/>
                    <a:lumOff val="25000"/>
                  </a:schemeClr>
                </a:solidFill>
                <a:latin typeface="HGPｺﾞｼｯｸE" panose="020B0900000000000000" pitchFamily="50" charset="-128"/>
                <a:ea typeface="HGPｺﾞｼｯｸE" panose="020B0900000000000000" pitchFamily="50" charset="-128"/>
              </a:rPr>
              <a:t>.</a:t>
            </a:r>
            <a:r>
              <a:rPr kumimoji="1"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地域の防災リーダー</a:t>
            </a:r>
            <a:r>
              <a:rPr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の</a:t>
            </a:r>
            <a:br>
              <a:rPr lang="en-US" altLang="ja-JP">
                <a:solidFill>
                  <a:schemeClr val="tx1">
                    <a:lumMod val="75000"/>
                    <a:lumOff val="25000"/>
                  </a:schemeClr>
                </a:solidFill>
                <a:latin typeface="HGPｺﾞｼｯｸE" panose="020B0900000000000000" pitchFamily="50" charset="-128"/>
                <a:ea typeface="HGPｺﾞｼｯｸE" panose="020B0900000000000000" pitchFamily="50" charset="-128"/>
              </a:rPr>
            </a:br>
            <a:r>
              <a:rPr kumimoji="1"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役割</a:t>
            </a:r>
          </a:p>
        </p:txBody>
      </p:sp>
      <p:sp>
        <p:nvSpPr>
          <p:cNvPr id="5" name="正方形/長方形 4">
            <a:extLst>
              <a:ext uri="{FF2B5EF4-FFF2-40B4-BE49-F238E27FC236}">
                <a16:creationId xmlns:a16="http://schemas.microsoft.com/office/drawing/2014/main" id="{286393CF-4A09-4591-B893-BDDC9C9EB4D7}"/>
              </a:ext>
            </a:extLst>
          </p:cNvPr>
          <p:cNvSpPr/>
          <p:nvPr/>
        </p:nvSpPr>
        <p:spPr>
          <a:xfrm>
            <a:off x="7704967" y="266041"/>
            <a:ext cx="1049867" cy="372533"/>
          </a:xfrm>
          <a:prstGeom prst="rect">
            <a:avLst/>
          </a:prstGeom>
          <a:solidFill>
            <a:srgbClr val="FFFF00"/>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solidFill>
                  <a:schemeClr val="tx1">
                    <a:lumMod val="65000"/>
                    <a:lumOff val="35000"/>
                  </a:schemeClr>
                </a:solidFill>
                <a:latin typeface="HGPｺﾞｼｯｸE" panose="020B0900000000000000" pitchFamily="50" charset="-128"/>
                <a:ea typeface="HGPｺﾞｼｯｸE" panose="020B0900000000000000" pitchFamily="50" charset="-128"/>
              </a:rPr>
              <a:t>５分</a:t>
            </a:r>
          </a:p>
        </p:txBody>
      </p:sp>
    </p:spTree>
    <p:extLst>
      <p:ext uri="{BB962C8B-B14F-4D97-AF65-F5344CB8AC3E}">
        <p14:creationId xmlns:p14="http://schemas.microsoft.com/office/powerpoint/2010/main" val="8420716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97E8019D-5A5E-43AA-B3BB-6CD89776671C}"/>
              </a:ext>
            </a:extLst>
          </p:cNvPr>
          <p:cNvSpPr>
            <a:spLocks noGrp="1"/>
          </p:cNvSpPr>
          <p:nvPr>
            <p:ph type="sldNum" sz="quarter" idx="12"/>
          </p:nvPr>
        </p:nvSpPr>
        <p:spPr/>
        <p:txBody>
          <a:bodyPr/>
          <a:lstStyle/>
          <a:p>
            <a:fld id="{48C0FCB9-D989-46F1-965E-624BDAC7E129}" type="slidenum">
              <a:rPr kumimoji="1" lang="ja-JP" altLang="en-US" smtClean="0"/>
              <a:pPr/>
              <a:t>12</a:t>
            </a:fld>
            <a:endParaRPr kumimoji="1" lang="ja-JP" altLang="en-US"/>
          </a:p>
        </p:txBody>
      </p:sp>
      <p:sp>
        <p:nvSpPr>
          <p:cNvPr id="5" name="四角形: 角を丸くする 4">
            <a:extLst>
              <a:ext uri="{FF2B5EF4-FFF2-40B4-BE49-F238E27FC236}">
                <a16:creationId xmlns:a16="http://schemas.microsoft.com/office/drawing/2014/main" id="{C6027D71-137B-4D89-AD94-059CF63A5526}"/>
              </a:ext>
            </a:extLst>
          </p:cNvPr>
          <p:cNvSpPr/>
          <p:nvPr/>
        </p:nvSpPr>
        <p:spPr>
          <a:xfrm>
            <a:off x="1246185" y="1531794"/>
            <a:ext cx="6651630" cy="3644781"/>
          </a:xfrm>
          <a:prstGeom prst="roundRect">
            <a:avLst>
              <a:gd name="adj" fmla="val 16094"/>
            </a:avLst>
          </a:prstGeom>
          <a:solidFill>
            <a:srgbClr val="35A1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kumimoji="1" lang="ja-JP" altLang="en-US" sz="3600">
                <a:solidFill>
                  <a:schemeClr val="bg1"/>
                </a:solidFill>
                <a:latin typeface="HGPｺﾞｼｯｸE" panose="020B0900000000000000" pitchFamily="50" charset="-128"/>
                <a:ea typeface="HGPｺﾞｼｯｸE" panose="020B0900000000000000" pitchFamily="50" charset="-128"/>
              </a:rPr>
              <a:t>地域の防災リーダーとして</a:t>
            </a:r>
            <a:endParaRPr kumimoji="1" lang="en-US" altLang="ja-JP" sz="3600">
              <a:solidFill>
                <a:schemeClr val="bg1"/>
              </a:solidFill>
              <a:latin typeface="HGPｺﾞｼｯｸE" panose="020B0900000000000000" pitchFamily="50" charset="-128"/>
              <a:ea typeface="HGPｺﾞｼｯｸE" panose="020B0900000000000000" pitchFamily="50" charset="-128"/>
            </a:endParaRPr>
          </a:p>
          <a:p>
            <a:pPr algn="ctr">
              <a:lnSpc>
                <a:spcPct val="150000"/>
              </a:lnSpc>
            </a:pPr>
            <a:r>
              <a:rPr kumimoji="1" lang="ja-JP" altLang="en-US" sz="3600">
                <a:solidFill>
                  <a:schemeClr val="bg1"/>
                </a:solidFill>
                <a:latin typeface="HGPｺﾞｼｯｸE" panose="020B0900000000000000" pitchFamily="50" charset="-128"/>
                <a:ea typeface="HGPｺﾞｼｯｸE" panose="020B0900000000000000" pitchFamily="50" charset="-128"/>
              </a:rPr>
              <a:t>果たす役割は何でしょうか？</a:t>
            </a:r>
          </a:p>
        </p:txBody>
      </p:sp>
    </p:spTree>
    <p:extLst>
      <p:ext uri="{BB962C8B-B14F-4D97-AF65-F5344CB8AC3E}">
        <p14:creationId xmlns:p14="http://schemas.microsoft.com/office/powerpoint/2010/main" val="41865337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28CD8312-17D8-4896-B0ED-B3816DB4A06A}"/>
              </a:ext>
            </a:extLst>
          </p:cNvPr>
          <p:cNvSpPr>
            <a:spLocks noGrp="1"/>
          </p:cNvSpPr>
          <p:nvPr>
            <p:ph type="title"/>
          </p:nvPr>
        </p:nvSpPr>
        <p:spPr>
          <a:xfrm>
            <a:off x="1631" y="3474"/>
            <a:ext cx="9144000" cy="651600"/>
          </a:xfrm>
        </p:spPr>
        <p:txBody>
          <a:bodyPr/>
          <a:lstStyle/>
          <a:p>
            <a:r>
              <a:rPr lang="ja-JP" altLang="en-US"/>
              <a:t>地域の防災リーダーの役割</a:t>
            </a:r>
            <a:endParaRPr kumimoji="1" lang="ja-JP" altLang="en-US"/>
          </a:p>
        </p:txBody>
      </p:sp>
      <p:sp>
        <p:nvSpPr>
          <p:cNvPr id="3" name="スライド番号プレースホルダー 2">
            <a:extLst>
              <a:ext uri="{FF2B5EF4-FFF2-40B4-BE49-F238E27FC236}">
                <a16:creationId xmlns:a16="http://schemas.microsoft.com/office/drawing/2014/main" id="{A358402F-54F3-4631-90AC-ECE3F48CCD8A}"/>
              </a:ext>
            </a:extLst>
          </p:cNvPr>
          <p:cNvSpPr>
            <a:spLocks noGrp="1"/>
          </p:cNvSpPr>
          <p:nvPr>
            <p:ph type="sldNum" sz="quarter" idx="12"/>
          </p:nvPr>
        </p:nvSpPr>
        <p:spPr/>
        <p:txBody>
          <a:bodyPr/>
          <a:lstStyle/>
          <a:p>
            <a:fld id="{48C0FCB9-D989-46F1-965E-624BDAC7E129}" type="slidenum">
              <a:rPr kumimoji="1" lang="ja-JP" altLang="en-US" smtClean="0"/>
              <a:pPr/>
              <a:t>13</a:t>
            </a:fld>
            <a:endParaRPr kumimoji="1" lang="ja-JP" altLang="en-US"/>
          </a:p>
        </p:txBody>
      </p:sp>
      <p:grpSp>
        <p:nvGrpSpPr>
          <p:cNvPr id="17" name="グループ化 16">
            <a:extLst>
              <a:ext uri="{FF2B5EF4-FFF2-40B4-BE49-F238E27FC236}">
                <a16:creationId xmlns:a16="http://schemas.microsoft.com/office/drawing/2014/main" id="{3927E8C9-3B5E-4849-984F-91EEF050441E}"/>
              </a:ext>
            </a:extLst>
          </p:cNvPr>
          <p:cNvGrpSpPr/>
          <p:nvPr/>
        </p:nvGrpSpPr>
        <p:grpSpPr>
          <a:xfrm>
            <a:off x="4114800" y="2646404"/>
            <a:ext cx="1055196" cy="824660"/>
            <a:chOff x="4042951" y="4153735"/>
            <a:chExt cx="1608165" cy="915402"/>
          </a:xfrm>
          <a:solidFill>
            <a:srgbClr val="FFC000"/>
          </a:solidFill>
        </p:grpSpPr>
        <p:sp>
          <p:nvSpPr>
            <p:cNvPr id="18" name="右矢印 51">
              <a:extLst>
                <a:ext uri="{FF2B5EF4-FFF2-40B4-BE49-F238E27FC236}">
                  <a16:creationId xmlns:a16="http://schemas.microsoft.com/office/drawing/2014/main" id="{A9453A91-AA4D-45B7-8E3B-EFB8902FCA4A}"/>
                </a:ext>
              </a:extLst>
            </p:cNvPr>
            <p:cNvSpPr/>
            <p:nvPr/>
          </p:nvSpPr>
          <p:spPr>
            <a:xfrm>
              <a:off x="5156296" y="4153735"/>
              <a:ext cx="494820" cy="915402"/>
            </a:xfrm>
            <a:prstGeom prst="rightArrow">
              <a:avLst>
                <a:gd name="adj1" fmla="val 50000"/>
                <a:gd name="adj2" fmla="val 7189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19" name="正方形/長方形 18">
              <a:extLst>
                <a:ext uri="{FF2B5EF4-FFF2-40B4-BE49-F238E27FC236}">
                  <a16:creationId xmlns:a16="http://schemas.microsoft.com/office/drawing/2014/main" id="{A3359AA4-E56B-4FE4-8FBB-E03E270E47A7}"/>
                </a:ext>
              </a:extLst>
            </p:cNvPr>
            <p:cNvSpPr/>
            <p:nvPr/>
          </p:nvSpPr>
          <p:spPr>
            <a:xfrm>
              <a:off x="4785182" y="4382586"/>
              <a:ext cx="247410" cy="45770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20" name="正方形/長方形 19">
              <a:extLst>
                <a:ext uri="{FF2B5EF4-FFF2-40B4-BE49-F238E27FC236}">
                  <a16:creationId xmlns:a16="http://schemas.microsoft.com/office/drawing/2014/main" id="{248ED13A-5304-410D-8F66-27E4C1102226}"/>
                </a:ext>
              </a:extLst>
            </p:cNvPr>
            <p:cNvSpPr/>
            <p:nvPr/>
          </p:nvSpPr>
          <p:spPr>
            <a:xfrm>
              <a:off x="4414066" y="4382585"/>
              <a:ext cx="247410" cy="45770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21" name="正方形/長方形 20">
              <a:extLst>
                <a:ext uri="{FF2B5EF4-FFF2-40B4-BE49-F238E27FC236}">
                  <a16:creationId xmlns:a16="http://schemas.microsoft.com/office/drawing/2014/main" id="{65A9ABAF-0B47-4B84-B58B-D2CA669151B2}"/>
                </a:ext>
              </a:extLst>
            </p:cNvPr>
            <p:cNvSpPr/>
            <p:nvPr/>
          </p:nvSpPr>
          <p:spPr>
            <a:xfrm>
              <a:off x="4042951" y="4382585"/>
              <a:ext cx="247410" cy="45770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grpSp>
      <p:grpSp>
        <p:nvGrpSpPr>
          <p:cNvPr id="26" name="グループ化 47">
            <a:extLst>
              <a:ext uri="{FF2B5EF4-FFF2-40B4-BE49-F238E27FC236}">
                <a16:creationId xmlns:a16="http://schemas.microsoft.com/office/drawing/2014/main" id="{7397050D-1971-4233-BA5D-016A6BF57B87}"/>
              </a:ext>
            </a:extLst>
          </p:cNvPr>
          <p:cNvGrpSpPr>
            <a:grpSpLocks/>
          </p:cNvGrpSpPr>
          <p:nvPr/>
        </p:nvGrpSpPr>
        <p:grpSpPr bwMode="auto">
          <a:xfrm>
            <a:off x="806300" y="4788509"/>
            <a:ext cx="2339975" cy="1620837"/>
            <a:chOff x="791517" y="2888931"/>
            <a:chExt cx="2340299" cy="1620207"/>
          </a:xfrm>
        </p:grpSpPr>
        <p:sp>
          <p:nvSpPr>
            <p:cNvPr id="28" name="スマイル 27">
              <a:extLst>
                <a:ext uri="{FF2B5EF4-FFF2-40B4-BE49-F238E27FC236}">
                  <a16:creationId xmlns:a16="http://schemas.microsoft.com/office/drawing/2014/main" id="{323F324B-6F89-460E-A73D-3E959378EDF3}"/>
                </a:ext>
              </a:extLst>
            </p:cNvPr>
            <p:cNvSpPr/>
            <p:nvPr/>
          </p:nvSpPr>
          <p:spPr>
            <a:xfrm>
              <a:off x="1512342" y="2888931"/>
              <a:ext cx="898649" cy="899762"/>
            </a:xfrm>
            <a:prstGeom prst="smileyFace">
              <a:avLst/>
            </a:prstGeom>
            <a:solidFill>
              <a:srgbClr val="FF28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29" name="スマイル 28">
              <a:extLst>
                <a:ext uri="{FF2B5EF4-FFF2-40B4-BE49-F238E27FC236}">
                  <a16:creationId xmlns:a16="http://schemas.microsoft.com/office/drawing/2014/main" id="{2322831D-E29E-403B-A286-95AF331E6062}"/>
                </a:ext>
              </a:extLst>
            </p:cNvPr>
            <p:cNvSpPr/>
            <p:nvPr/>
          </p:nvSpPr>
          <p:spPr>
            <a:xfrm>
              <a:off x="791517" y="2888931"/>
              <a:ext cx="539825" cy="539540"/>
            </a:xfrm>
            <a:prstGeom prst="smileyFace">
              <a:avLst/>
            </a:prstGeom>
            <a:solidFill>
              <a:schemeClr val="accent4">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30" name="スマイル 29">
              <a:extLst>
                <a:ext uri="{FF2B5EF4-FFF2-40B4-BE49-F238E27FC236}">
                  <a16:creationId xmlns:a16="http://schemas.microsoft.com/office/drawing/2014/main" id="{09DDB759-5BEF-49CF-BE69-57AD5B946CCB}"/>
                </a:ext>
              </a:extLst>
            </p:cNvPr>
            <p:cNvSpPr/>
            <p:nvPr/>
          </p:nvSpPr>
          <p:spPr>
            <a:xfrm>
              <a:off x="2591991" y="2888931"/>
              <a:ext cx="539825" cy="539540"/>
            </a:xfrm>
            <a:prstGeom prst="smileyFace">
              <a:avLst/>
            </a:prstGeom>
            <a:solidFill>
              <a:schemeClr val="accent4">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31" name="スマイル 30">
              <a:extLst>
                <a:ext uri="{FF2B5EF4-FFF2-40B4-BE49-F238E27FC236}">
                  <a16:creationId xmlns:a16="http://schemas.microsoft.com/office/drawing/2014/main" id="{C3071224-5AAE-41C7-8086-C416FFC76A43}"/>
                </a:ext>
              </a:extLst>
            </p:cNvPr>
            <p:cNvSpPr/>
            <p:nvPr/>
          </p:nvSpPr>
          <p:spPr>
            <a:xfrm>
              <a:off x="970930" y="3609376"/>
              <a:ext cx="541412" cy="539540"/>
            </a:xfrm>
            <a:prstGeom prst="smileyFace">
              <a:avLst/>
            </a:prstGeom>
            <a:solidFill>
              <a:schemeClr val="accent4">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32" name="スマイル 31">
              <a:extLst>
                <a:ext uri="{FF2B5EF4-FFF2-40B4-BE49-F238E27FC236}">
                  <a16:creationId xmlns:a16="http://schemas.microsoft.com/office/drawing/2014/main" id="{5454B688-EFF8-49D8-B48C-D24CFCF2A213}"/>
                </a:ext>
              </a:extLst>
            </p:cNvPr>
            <p:cNvSpPr/>
            <p:nvPr/>
          </p:nvSpPr>
          <p:spPr>
            <a:xfrm>
              <a:off x="1691755" y="3969598"/>
              <a:ext cx="539825" cy="539540"/>
            </a:xfrm>
            <a:prstGeom prst="smileyFace">
              <a:avLst/>
            </a:prstGeom>
            <a:solidFill>
              <a:schemeClr val="accent4">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33" name="スマイル 32">
              <a:extLst>
                <a:ext uri="{FF2B5EF4-FFF2-40B4-BE49-F238E27FC236}">
                  <a16:creationId xmlns:a16="http://schemas.microsoft.com/office/drawing/2014/main" id="{2CC35132-1C4E-493D-AAFD-E8F0437F2CA8}"/>
                </a:ext>
              </a:extLst>
            </p:cNvPr>
            <p:cNvSpPr/>
            <p:nvPr/>
          </p:nvSpPr>
          <p:spPr>
            <a:xfrm>
              <a:off x="2410991" y="3609376"/>
              <a:ext cx="541413" cy="539540"/>
            </a:xfrm>
            <a:prstGeom prst="smileyFace">
              <a:avLst/>
            </a:prstGeom>
            <a:solidFill>
              <a:schemeClr val="accent4">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grpSp>
      <p:sp>
        <p:nvSpPr>
          <p:cNvPr id="42" name="スマイル 41">
            <a:extLst>
              <a:ext uri="{FF2B5EF4-FFF2-40B4-BE49-F238E27FC236}">
                <a16:creationId xmlns:a16="http://schemas.microsoft.com/office/drawing/2014/main" id="{21C8F3F3-6228-48BB-B44B-04F297C304D0}"/>
              </a:ext>
            </a:extLst>
          </p:cNvPr>
          <p:cNvSpPr/>
          <p:nvPr/>
        </p:nvSpPr>
        <p:spPr bwMode="auto">
          <a:xfrm>
            <a:off x="6086624" y="4567960"/>
            <a:ext cx="900112" cy="901700"/>
          </a:xfrm>
          <a:prstGeom prst="smileyFace">
            <a:avLst/>
          </a:prstGeom>
          <a:solidFill>
            <a:srgbClr val="FF28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43" name="大波 45">
            <a:extLst>
              <a:ext uri="{FF2B5EF4-FFF2-40B4-BE49-F238E27FC236}">
                <a16:creationId xmlns:a16="http://schemas.microsoft.com/office/drawing/2014/main" id="{B633F3E8-0868-46D0-BCB3-3D336B37D70A}"/>
              </a:ext>
            </a:extLst>
          </p:cNvPr>
          <p:cNvSpPr/>
          <p:nvPr/>
        </p:nvSpPr>
        <p:spPr bwMode="auto">
          <a:xfrm>
            <a:off x="7167711" y="4334676"/>
            <a:ext cx="900113" cy="720725"/>
          </a:xfrm>
          <a:prstGeom prst="wave">
            <a:avLst/>
          </a:prstGeom>
          <a:solidFill>
            <a:srgbClr val="00B05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cxnSp>
        <p:nvCxnSpPr>
          <p:cNvPr id="44" name="直線矢印コネクタ 43">
            <a:extLst>
              <a:ext uri="{FF2B5EF4-FFF2-40B4-BE49-F238E27FC236}">
                <a16:creationId xmlns:a16="http://schemas.microsoft.com/office/drawing/2014/main" id="{05E629D9-5368-4076-A6AB-40770CCF04CA}"/>
              </a:ext>
            </a:extLst>
          </p:cNvPr>
          <p:cNvCxnSpPr/>
          <p:nvPr/>
        </p:nvCxnSpPr>
        <p:spPr bwMode="auto">
          <a:xfrm flipV="1">
            <a:off x="7167711" y="4388572"/>
            <a:ext cx="0" cy="1081088"/>
          </a:xfrm>
          <a:prstGeom prst="straightConnector1">
            <a:avLst/>
          </a:prstGeom>
          <a:ln w="762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36" name="グループ化 34">
            <a:extLst>
              <a:ext uri="{FF2B5EF4-FFF2-40B4-BE49-F238E27FC236}">
                <a16:creationId xmlns:a16="http://schemas.microsoft.com/office/drawing/2014/main" id="{9B248664-9F24-46AD-8F01-25D22C68281C}"/>
              </a:ext>
            </a:extLst>
          </p:cNvPr>
          <p:cNvGrpSpPr>
            <a:grpSpLocks/>
          </p:cNvGrpSpPr>
          <p:nvPr/>
        </p:nvGrpSpPr>
        <p:grpSpPr bwMode="auto">
          <a:xfrm>
            <a:off x="5546874" y="5468866"/>
            <a:ext cx="1980746" cy="1080294"/>
            <a:chOff x="4932046" y="3519012"/>
            <a:chExt cx="1980253" cy="1080138"/>
          </a:xfrm>
        </p:grpSpPr>
        <p:sp>
          <p:nvSpPr>
            <p:cNvPr id="37" name="スマイル 36">
              <a:extLst>
                <a:ext uri="{FF2B5EF4-FFF2-40B4-BE49-F238E27FC236}">
                  <a16:creationId xmlns:a16="http://schemas.microsoft.com/office/drawing/2014/main" id="{31ED150D-02A2-4F36-853A-040EFF634BCA}"/>
                </a:ext>
              </a:extLst>
            </p:cNvPr>
            <p:cNvSpPr/>
            <p:nvPr/>
          </p:nvSpPr>
          <p:spPr>
            <a:xfrm>
              <a:off x="5292318" y="3519806"/>
              <a:ext cx="539616" cy="539672"/>
            </a:xfrm>
            <a:prstGeom prst="smileyFace">
              <a:avLst/>
            </a:prstGeom>
            <a:solidFill>
              <a:schemeClr val="accent4">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38" name="スマイル 37">
              <a:extLst>
                <a:ext uri="{FF2B5EF4-FFF2-40B4-BE49-F238E27FC236}">
                  <a16:creationId xmlns:a16="http://schemas.microsoft.com/office/drawing/2014/main" id="{2E56A294-4B8A-4876-B9AE-DF85594F2738}"/>
                </a:ext>
              </a:extLst>
            </p:cNvPr>
            <p:cNvSpPr/>
            <p:nvPr/>
          </p:nvSpPr>
          <p:spPr>
            <a:xfrm>
              <a:off x="6012864" y="3519806"/>
              <a:ext cx="539616" cy="539672"/>
            </a:xfrm>
            <a:prstGeom prst="smileyFace">
              <a:avLst/>
            </a:prstGeom>
            <a:solidFill>
              <a:schemeClr val="accent4">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39" name="スマイル 38">
              <a:extLst>
                <a:ext uri="{FF2B5EF4-FFF2-40B4-BE49-F238E27FC236}">
                  <a16:creationId xmlns:a16="http://schemas.microsoft.com/office/drawing/2014/main" id="{CDD8817B-35E1-4C19-9E4D-A1C60A3A466E}"/>
                </a:ext>
              </a:extLst>
            </p:cNvPr>
            <p:cNvSpPr/>
            <p:nvPr/>
          </p:nvSpPr>
          <p:spPr>
            <a:xfrm>
              <a:off x="4932046" y="4059478"/>
              <a:ext cx="539616" cy="539672"/>
            </a:xfrm>
            <a:prstGeom prst="smileyFace">
              <a:avLst/>
            </a:prstGeom>
            <a:solidFill>
              <a:schemeClr val="accent4">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40" name="スマイル 39">
              <a:extLst>
                <a:ext uri="{FF2B5EF4-FFF2-40B4-BE49-F238E27FC236}">
                  <a16:creationId xmlns:a16="http://schemas.microsoft.com/office/drawing/2014/main" id="{D4C8B947-E45B-4697-8443-5B03361902E5}"/>
                </a:ext>
              </a:extLst>
            </p:cNvPr>
            <p:cNvSpPr/>
            <p:nvPr/>
          </p:nvSpPr>
          <p:spPr>
            <a:xfrm>
              <a:off x="5652592" y="4059478"/>
              <a:ext cx="539616" cy="539672"/>
            </a:xfrm>
            <a:prstGeom prst="smileyFace">
              <a:avLst/>
            </a:prstGeom>
            <a:solidFill>
              <a:schemeClr val="accent4">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41" name="スマイル 40">
              <a:extLst>
                <a:ext uri="{FF2B5EF4-FFF2-40B4-BE49-F238E27FC236}">
                  <a16:creationId xmlns:a16="http://schemas.microsoft.com/office/drawing/2014/main" id="{33AFC0DD-6032-49BE-A044-C212C429B9F5}"/>
                </a:ext>
              </a:extLst>
            </p:cNvPr>
            <p:cNvSpPr/>
            <p:nvPr/>
          </p:nvSpPr>
          <p:spPr>
            <a:xfrm>
              <a:off x="6373137" y="4059478"/>
              <a:ext cx="539616" cy="539672"/>
            </a:xfrm>
            <a:prstGeom prst="smileyFace">
              <a:avLst/>
            </a:prstGeom>
            <a:solidFill>
              <a:schemeClr val="accent4">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grpSp>
      <p:sp>
        <p:nvSpPr>
          <p:cNvPr id="45" name="テキスト ボックス 48">
            <a:extLst>
              <a:ext uri="{FF2B5EF4-FFF2-40B4-BE49-F238E27FC236}">
                <a16:creationId xmlns:a16="http://schemas.microsoft.com/office/drawing/2014/main" id="{B8CD409F-6090-4926-88CF-FEE74C318B89}"/>
              </a:ext>
            </a:extLst>
          </p:cNvPr>
          <p:cNvSpPr txBox="1">
            <a:spLocks noChangeArrowheads="1"/>
          </p:cNvSpPr>
          <p:nvPr/>
        </p:nvSpPr>
        <p:spPr bwMode="auto">
          <a:xfrm>
            <a:off x="5350572" y="2305303"/>
            <a:ext cx="3296704"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pPr algn="just" eaLnBrk="1" hangingPunct="1"/>
            <a:r>
              <a:rPr lang="ja-JP" altLang="en-US" sz="2800">
                <a:solidFill>
                  <a:schemeClr val="tx1">
                    <a:lumMod val="75000"/>
                    <a:lumOff val="25000"/>
                  </a:schemeClr>
                </a:solidFill>
                <a:latin typeface="HGPｺﾞｼｯｸE" panose="020B0900000000000000" pitchFamily="50" charset="-128"/>
                <a:ea typeface="HGPｺﾞｼｯｸE" panose="020B0900000000000000" pitchFamily="50" charset="-128"/>
              </a:rPr>
              <a:t>災害時、地域住民の</a:t>
            </a:r>
            <a:r>
              <a:rPr lang="ja-JP" altLang="en-US" sz="2800" spc="-300">
                <a:solidFill>
                  <a:schemeClr val="tx1">
                    <a:lumMod val="75000"/>
                    <a:lumOff val="25000"/>
                  </a:schemeClr>
                </a:solidFill>
                <a:latin typeface="HGPｺﾞｼｯｸE" panose="020B0900000000000000" pitchFamily="50" charset="-128"/>
                <a:ea typeface="HGPｺﾞｼｯｸE" panose="020B0900000000000000" pitchFamily="50" charset="-128"/>
              </a:rPr>
              <a:t>先頭に立って、地域の</a:t>
            </a:r>
            <a:r>
              <a:rPr lang="ja-JP" altLang="en-US" sz="2800">
                <a:solidFill>
                  <a:schemeClr val="tx1">
                    <a:lumMod val="75000"/>
                    <a:lumOff val="25000"/>
                  </a:schemeClr>
                </a:solidFill>
                <a:latin typeface="HGPｺﾞｼｯｸE" panose="020B0900000000000000" pitchFamily="50" charset="-128"/>
                <a:ea typeface="HGPｺﾞｼｯｸE" panose="020B0900000000000000" pitchFamily="50" charset="-128"/>
              </a:rPr>
              <a:t>防災活動を主導していくことができる</a:t>
            </a:r>
          </a:p>
        </p:txBody>
      </p:sp>
      <p:sp>
        <p:nvSpPr>
          <p:cNvPr id="46" name="テキスト ボックス 49">
            <a:extLst>
              <a:ext uri="{FF2B5EF4-FFF2-40B4-BE49-F238E27FC236}">
                <a16:creationId xmlns:a16="http://schemas.microsoft.com/office/drawing/2014/main" id="{BA3DC286-2702-4F47-8BCF-EAADB3591963}"/>
              </a:ext>
            </a:extLst>
          </p:cNvPr>
          <p:cNvSpPr txBox="1">
            <a:spLocks noChangeArrowheads="1"/>
          </p:cNvSpPr>
          <p:nvPr/>
        </p:nvSpPr>
        <p:spPr bwMode="auto">
          <a:xfrm>
            <a:off x="369908" y="2305303"/>
            <a:ext cx="3564316"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pPr algn="just" eaLnBrk="1" hangingPunct="1"/>
            <a:r>
              <a:rPr lang="ja-JP" altLang="en-US" sz="2800">
                <a:solidFill>
                  <a:schemeClr val="tx1">
                    <a:lumMod val="75000"/>
                    <a:lumOff val="25000"/>
                  </a:schemeClr>
                </a:solidFill>
                <a:latin typeface="HGPｺﾞｼｯｸE" panose="020B0900000000000000" pitchFamily="50" charset="-128"/>
                <a:ea typeface="HGPｺﾞｼｯｸE" panose="020B0900000000000000" pitchFamily="50" charset="-128"/>
              </a:rPr>
              <a:t>平常時から、リーダー</a:t>
            </a:r>
            <a:r>
              <a:rPr lang="ja-JP" altLang="en-US" sz="2800" spc="-150">
                <a:solidFill>
                  <a:schemeClr val="tx1">
                    <a:lumMod val="75000"/>
                    <a:lumOff val="25000"/>
                  </a:schemeClr>
                </a:solidFill>
                <a:latin typeface="HGPｺﾞｼｯｸE" panose="020B0900000000000000" pitchFamily="50" charset="-128"/>
                <a:ea typeface="HGPｺﾞｼｯｸE" panose="020B0900000000000000" pitchFamily="50" charset="-128"/>
              </a:rPr>
              <a:t>として地域で中心となり</a:t>
            </a:r>
            <a:r>
              <a:rPr lang="ja-JP" altLang="en-US" sz="2800">
                <a:solidFill>
                  <a:schemeClr val="tx1">
                    <a:lumMod val="75000"/>
                    <a:lumOff val="25000"/>
                  </a:schemeClr>
                </a:solidFill>
                <a:latin typeface="HGPｺﾞｼｯｸE" panose="020B0900000000000000" pitchFamily="50" charset="-128"/>
                <a:ea typeface="HGPｺﾞｼｯｸE" panose="020B0900000000000000" pitchFamily="50" charset="-128"/>
              </a:rPr>
              <a:t>活動することで</a:t>
            </a:r>
            <a:r>
              <a:rPr lang="en-US" altLang="ja-JP" sz="2800">
                <a:solidFill>
                  <a:schemeClr val="tx1">
                    <a:lumMod val="75000"/>
                    <a:lumOff val="25000"/>
                  </a:schemeClr>
                </a:solidFill>
                <a:latin typeface="HGPｺﾞｼｯｸE" panose="020B0900000000000000" pitchFamily="50" charset="-128"/>
                <a:ea typeface="HGPｺﾞｼｯｸE" panose="020B0900000000000000" pitchFamily="50" charset="-128"/>
              </a:rPr>
              <a:t>…</a:t>
            </a:r>
            <a:endParaRPr lang="ja-JP" altLang="en-US" sz="28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grpSp>
        <p:nvGrpSpPr>
          <p:cNvPr id="56" name="図形グループ 10">
            <a:extLst>
              <a:ext uri="{FF2B5EF4-FFF2-40B4-BE49-F238E27FC236}">
                <a16:creationId xmlns:a16="http://schemas.microsoft.com/office/drawing/2014/main" id="{4FE91A9F-C0D5-4A10-ADA2-363CB4671553}"/>
              </a:ext>
            </a:extLst>
          </p:cNvPr>
          <p:cNvGrpSpPr>
            <a:grpSpLocks/>
          </p:cNvGrpSpPr>
          <p:nvPr/>
        </p:nvGrpSpPr>
        <p:grpSpPr bwMode="auto">
          <a:xfrm>
            <a:off x="282208" y="642291"/>
            <a:ext cx="8579582" cy="1620838"/>
            <a:chOff x="611493" y="728700"/>
            <a:chExt cx="7921013" cy="1620180"/>
          </a:xfrm>
        </p:grpSpPr>
        <p:sp>
          <p:nvSpPr>
            <p:cNvPr id="57" name="山形 11">
              <a:extLst>
                <a:ext uri="{FF2B5EF4-FFF2-40B4-BE49-F238E27FC236}">
                  <a16:creationId xmlns:a16="http://schemas.microsoft.com/office/drawing/2014/main" id="{2331DAC7-20B3-4985-97B9-77CD358F5F44}"/>
                </a:ext>
              </a:extLst>
            </p:cNvPr>
            <p:cNvSpPr/>
            <p:nvPr/>
          </p:nvSpPr>
          <p:spPr>
            <a:xfrm>
              <a:off x="611493" y="998465"/>
              <a:ext cx="4370887" cy="1080649"/>
            </a:xfrm>
            <a:prstGeom prst="chevron">
              <a:avLst>
                <a:gd name="adj" fmla="val 34674"/>
              </a:avLst>
            </a:prstGeom>
            <a:solidFill>
              <a:srgbClr val="35A16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fontAlgn="auto" hangingPunct="1">
                <a:spcBef>
                  <a:spcPts val="0"/>
                </a:spcBef>
                <a:spcAft>
                  <a:spcPts val="0"/>
                </a:spcAft>
                <a:defRPr/>
              </a:pPr>
              <a:r>
                <a:rPr lang="ja-JP" altLang="en-US" sz="4400">
                  <a:solidFill>
                    <a:schemeClr val="tx1"/>
                  </a:solidFill>
                  <a:latin typeface="HGP創英角ｺﾞｼｯｸUB" panose="020B0900000000000000" pitchFamily="50" charset="-128"/>
                  <a:ea typeface="HGP創英角ｺﾞｼｯｸUB" panose="020B0900000000000000" pitchFamily="50" charset="-128"/>
                </a:rPr>
                <a:t>　 </a:t>
              </a:r>
              <a:r>
                <a:rPr lang="ja-JP" altLang="en-US" sz="4400">
                  <a:solidFill>
                    <a:srgbClr val="404040"/>
                  </a:solidFill>
                  <a:latin typeface="HGP創英角ｺﾞｼｯｸUB" panose="020B0900000000000000" pitchFamily="50" charset="-128"/>
                  <a:ea typeface="HGP創英角ｺﾞｼｯｸUB" panose="020B0900000000000000" pitchFamily="50" charset="-128"/>
                </a:rPr>
                <a:t>平常時</a:t>
              </a:r>
            </a:p>
          </p:txBody>
        </p:sp>
        <p:sp>
          <p:nvSpPr>
            <p:cNvPr id="58" name="山形 12">
              <a:extLst>
                <a:ext uri="{FF2B5EF4-FFF2-40B4-BE49-F238E27FC236}">
                  <a16:creationId xmlns:a16="http://schemas.microsoft.com/office/drawing/2014/main" id="{E6A7364E-2738-4EBE-8FEC-66CADEF44BBE}"/>
                </a:ext>
              </a:extLst>
            </p:cNvPr>
            <p:cNvSpPr/>
            <p:nvPr/>
          </p:nvSpPr>
          <p:spPr>
            <a:xfrm>
              <a:off x="4419574" y="998465"/>
              <a:ext cx="4112932" cy="1080649"/>
            </a:xfrm>
            <a:prstGeom prst="chevron">
              <a:avLst>
                <a:gd name="adj" fmla="val 34674"/>
              </a:avLst>
            </a:prstGeom>
            <a:solidFill>
              <a:srgbClr val="FF2800"/>
            </a:solidFill>
            <a:ln>
              <a:solidFill>
                <a:srgbClr val="FF28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ja-JP" altLang="en-US" sz="4400">
                  <a:solidFill>
                    <a:schemeClr val="tx1"/>
                  </a:solidFill>
                  <a:latin typeface="HGP創英角ｺﾞｼｯｸUB" panose="020B0900000000000000" pitchFamily="50" charset="-128"/>
                  <a:ea typeface="HGP創英角ｺﾞｼｯｸUB" panose="020B0900000000000000" pitchFamily="50" charset="-128"/>
                </a:rPr>
                <a:t>　　</a:t>
              </a:r>
              <a:r>
                <a:rPr lang="ja-JP" altLang="en-US" sz="4400">
                  <a:solidFill>
                    <a:srgbClr val="404040"/>
                  </a:solidFill>
                  <a:latin typeface="HGP創英角ｺﾞｼｯｸUB" panose="020B0900000000000000" pitchFamily="50" charset="-128"/>
                  <a:ea typeface="HGP創英角ｺﾞｼｯｸUB" panose="020B0900000000000000" pitchFamily="50" charset="-128"/>
                </a:rPr>
                <a:t>災害時</a:t>
              </a:r>
            </a:p>
          </p:txBody>
        </p:sp>
        <p:sp>
          <p:nvSpPr>
            <p:cNvPr id="59" name="爆発 1 13">
              <a:extLst>
                <a:ext uri="{FF2B5EF4-FFF2-40B4-BE49-F238E27FC236}">
                  <a16:creationId xmlns:a16="http://schemas.microsoft.com/office/drawing/2014/main" id="{C8058B1B-699A-457E-8875-ABFCC0A3CE11}"/>
                </a:ext>
              </a:extLst>
            </p:cNvPr>
            <p:cNvSpPr/>
            <p:nvPr/>
          </p:nvSpPr>
          <p:spPr>
            <a:xfrm>
              <a:off x="3671957" y="728700"/>
              <a:ext cx="1800086" cy="1620180"/>
            </a:xfrm>
            <a:prstGeom prst="irregularSeal1">
              <a:avLst/>
            </a:prstGeom>
            <a:solidFill>
              <a:srgbClr val="FFFF00">
                <a:alpha val="90000"/>
              </a:srgbClr>
            </a:solidFill>
            <a:ln w="57150">
              <a:solidFill>
                <a:srgbClr val="FFFF00">
                  <a:alpha val="80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ja-JP" altLang="en-US" sz="2400" b="1">
                  <a:solidFill>
                    <a:schemeClr val="tx1"/>
                  </a:solidFill>
                  <a:latin typeface="+mn-ea"/>
                </a:rPr>
                <a:t>災害発生</a:t>
              </a:r>
            </a:p>
          </p:txBody>
        </p:sp>
      </p:grpSp>
    </p:spTree>
    <p:extLst>
      <p:ext uri="{BB962C8B-B14F-4D97-AF65-F5344CB8AC3E}">
        <p14:creationId xmlns:p14="http://schemas.microsoft.com/office/powerpoint/2010/main" val="23193319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CB3EE37-A9B2-4C6E-851C-AE4613D0EB12}"/>
              </a:ext>
            </a:extLst>
          </p:cNvPr>
          <p:cNvSpPr>
            <a:spLocks noGrp="1"/>
          </p:cNvSpPr>
          <p:nvPr>
            <p:ph type="title"/>
          </p:nvPr>
        </p:nvSpPr>
        <p:spPr>
          <a:xfrm>
            <a:off x="0" y="-2697"/>
            <a:ext cx="9144000" cy="650083"/>
          </a:xfrm>
        </p:spPr>
        <p:txBody>
          <a:bodyPr/>
          <a:lstStyle/>
          <a:p>
            <a:r>
              <a:rPr lang="ja-JP" altLang="en-US"/>
              <a:t>リーダーとして心掛けたいこと</a:t>
            </a:r>
            <a:endParaRPr kumimoji="1" lang="ja-JP" altLang="en-US"/>
          </a:p>
        </p:txBody>
      </p:sp>
      <p:sp>
        <p:nvSpPr>
          <p:cNvPr id="15" name="スライド番号プレースホルダー 14">
            <a:extLst>
              <a:ext uri="{FF2B5EF4-FFF2-40B4-BE49-F238E27FC236}">
                <a16:creationId xmlns:a16="http://schemas.microsoft.com/office/drawing/2014/main" id="{CB538DF9-C557-4280-B833-2F5EFCAEBF00}"/>
              </a:ext>
            </a:extLst>
          </p:cNvPr>
          <p:cNvSpPr>
            <a:spLocks noGrp="1"/>
          </p:cNvSpPr>
          <p:nvPr>
            <p:ph type="sldNum" sz="quarter" idx="12"/>
          </p:nvPr>
        </p:nvSpPr>
        <p:spPr/>
        <p:txBody>
          <a:bodyPr/>
          <a:lstStyle/>
          <a:p>
            <a:fld id="{48C0FCB9-D989-46F1-965E-624BDAC7E129}" type="slidenum">
              <a:rPr kumimoji="1" lang="ja-JP" altLang="en-US" smtClean="0"/>
              <a:pPr/>
              <a:t>14</a:t>
            </a:fld>
            <a:endParaRPr kumimoji="1" lang="ja-JP" altLang="en-US"/>
          </a:p>
        </p:txBody>
      </p:sp>
      <p:sp>
        <p:nvSpPr>
          <p:cNvPr id="18" name="円/楕円 6">
            <a:extLst>
              <a:ext uri="{FF2B5EF4-FFF2-40B4-BE49-F238E27FC236}">
                <a16:creationId xmlns:a16="http://schemas.microsoft.com/office/drawing/2014/main" id="{8F6E7411-4F73-4C40-973E-A272B9DAEB90}"/>
              </a:ext>
            </a:extLst>
          </p:cNvPr>
          <p:cNvSpPr/>
          <p:nvPr/>
        </p:nvSpPr>
        <p:spPr>
          <a:xfrm>
            <a:off x="1895026" y="1592890"/>
            <a:ext cx="5569993" cy="4104205"/>
          </a:xfrm>
          <a:prstGeom prst="ellipse">
            <a:avLst/>
          </a:prstGeom>
          <a:solidFill>
            <a:srgbClr val="C7E9E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defRPr/>
            </a:pPr>
            <a:r>
              <a:rPr lang="ja-JP" altLang="en-US" sz="3600">
                <a:solidFill>
                  <a:schemeClr val="tx1">
                    <a:lumMod val="75000"/>
                    <a:lumOff val="25000"/>
                  </a:schemeClr>
                </a:solidFill>
                <a:latin typeface="HGP創英角ｺﾞｼｯｸUB" panose="020B0900000000000000" pitchFamily="50" charset="-128"/>
                <a:ea typeface="HGP創英角ｺﾞｼｯｸUB" panose="020B0900000000000000" pitchFamily="50" charset="-128"/>
              </a:rPr>
              <a:t>リーダーとして</a:t>
            </a:r>
            <a:endParaRPr lang="en-US" altLang="ja-JP" sz="3600">
              <a:solidFill>
                <a:schemeClr val="tx1">
                  <a:lumMod val="75000"/>
                  <a:lumOff val="25000"/>
                </a:schemeClr>
              </a:solidFill>
              <a:latin typeface="HGP創英角ｺﾞｼｯｸUB" panose="020B0900000000000000" pitchFamily="50" charset="-128"/>
              <a:ea typeface="HGP創英角ｺﾞｼｯｸUB" panose="020B0900000000000000" pitchFamily="50" charset="-128"/>
            </a:endParaRPr>
          </a:p>
          <a:p>
            <a:pPr algn="ctr" eaLnBrk="1" fontAlgn="auto" hangingPunct="1">
              <a:spcBef>
                <a:spcPts val="0"/>
              </a:spcBef>
              <a:spcAft>
                <a:spcPts val="600"/>
              </a:spcAft>
              <a:defRPr/>
            </a:pPr>
            <a:r>
              <a:rPr lang="ja-JP" altLang="en-US" sz="3600">
                <a:solidFill>
                  <a:schemeClr val="tx1">
                    <a:lumMod val="75000"/>
                    <a:lumOff val="25000"/>
                  </a:schemeClr>
                </a:solidFill>
                <a:latin typeface="HGP創英角ｺﾞｼｯｸUB" panose="020B0900000000000000" pitchFamily="50" charset="-128"/>
                <a:ea typeface="HGP創英角ｺﾞｼｯｸUB" panose="020B0900000000000000" pitchFamily="50" charset="-128"/>
              </a:rPr>
              <a:t>心掛けたいこと</a:t>
            </a:r>
            <a:endParaRPr lang="en-US" altLang="ja-JP" sz="3600">
              <a:solidFill>
                <a:schemeClr val="tx1">
                  <a:lumMod val="75000"/>
                  <a:lumOff val="25000"/>
                </a:schemeClr>
              </a:solidFill>
              <a:latin typeface="HGP創英角ｺﾞｼｯｸUB" panose="020B0900000000000000" pitchFamily="50" charset="-128"/>
              <a:ea typeface="HGP創英角ｺﾞｼｯｸUB" panose="020B0900000000000000" pitchFamily="50" charset="-128"/>
            </a:endParaRPr>
          </a:p>
        </p:txBody>
      </p:sp>
      <p:sp>
        <p:nvSpPr>
          <p:cNvPr id="19" name="角丸四角形吹き出し 7">
            <a:extLst>
              <a:ext uri="{FF2B5EF4-FFF2-40B4-BE49-F238E27FC236}">
                <a16:creationId xmlns:a16="http://schemas.microsoft.com/office/drawing/2014/main" id="{20742F1E-8477-4D80-9D98-1FB9638ECB98}"/>
              </a:ext>
            </a:extLst>
          </p:cNvPr>
          <p:cNvSpPr/>
          <p:nvPr/>
        </p:nvSpPr>
        <p:spPr>
          <a:xfrm>
            <a:off x="314397" y="2504623"/>
            <a:ext cx="1779516" cy="1024838"/>
          </a:xfrm>
          <a:prstGeom prst="wedgeRoundRectCallout">
            <a:avLst>
              <a:gd name="adj1" fmla="val 106793"/>
              <a:gd name="adj2" fmla="val 47470"/>
              <a:gd name="adj3" fmla="val 16667"/>
            </a:avLst>
          </a:prstGeom>
          <a:solidFill>
            <a:schemeClr val="bg1"/>
          </a:solidFill>
          <a:ln w="28575">
            <a:solidFill>
              <a:srgbClr val="FF28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268288" indent="-268288" eaLnBrk="1" fontAlgn="auto" hangingPunct="1">
              <a:spcBef>
                <a:spcPts val="0"/>
              </a:spcBef>
              <a:spcAft>
                <a:spcPts val="0"/>
              </a:spcAft>
              <a:defRPr/>
            </a:pPr>
            <a:r>
              <a:rPr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②</a:t>
            </a:r>
            <a:r>
              <a:rPr lang="ja-JP" altLang="en-US" sz="2000">
                <a:solidFill>
                  <a:srgbClr val="FF2800"/>
                </a:solidFill>
                <a:latin typeface="HGPｺﾞｼｯｸE" panose="020B0900000000000000" pitchFamily="50" charset="-128"/>
                <a:ea typeface="HGPｺﾞｼｯｸE" panose="020B0900000000000000" pitchFamily="50" charset="-128"/>
              </a:rPr>
              <a:t>楽しく活動</a:t>
            </a:r>
            <a:r>
              <a:rPr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しよう</a:t>
            </a:r>
          </a:p>
        </p:txBody>
      </p:sp>
      <p:sp>
        <p:nvSpPr>
          <p:cNvPr id="22" name="角丸四角形吹き出し 8">
            <a:extLst>
              <a:ext uri="{FF2B5EF4-FFF2-40B4-BE49-F238E27FC236}">
                <a16:creationId xmlns:a16="http://schemas.microsoft.com/office/drawing/2014/main" id="{532EAED9-8EC6-464B-B7B1-38E3AA63F16A}"/>
              </a:ext>
            </a:extLst>
          </p:cNvPr>
          <p:cNvSpPr/>
          <p:nvPr/>
        </p:nvSpPr>
        <p:spPr>
          <a:xfrm>
            <a:off x="162589" y="4251233"/>
            <a:ext cx="2685861" cy="1291015"/>
          </a:xfrm>
          <a:prstGeom prst="wedgeRoundRectCallout">
            <a:avLst>
              <a:gd name="adj1" fmla="val 78259"/>
              <a:gd name="adj2" fmla="val -31061"/>
              <a:gd name="adj3" fmla="val 16667"/>
            </a:avLst>
          </a:prstGeom>
          <a:solidFill>
            <a:schemeClr val="bg1"/>
          </a:solidFill>
          <a:ln w="28575">
            <a:solidFill>
              <a:srgbClr val="FF28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268288" indent="-268288" algn="just" eaLnBrk="1" fontAlgn="auto" hangingPunct="1">
              <a:spcBef>
                <a:spcPts val="0"/>
              </a:spcBef>
              <a:spcAft>
                <a:spcPts val="0"/>
              </a:spcAft>
              <a:defRPr/>
            </a:pPr>
            <a:r>
              <a:rPr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③</a:t>
            </a:r>
            <a:r>
              <a:rPr lang="ja-JP" altLang="en-US" sz="2000">
                <a:solidFill>
                  <a:srgbClr val="FF2800"/>
                </a:solidFill>
                <a:latin typeface="HGPｺﾞｼｯｸE" panose="020B0900000000000000" pitchFamily="50" charset="-128"/>
                <a:ea typeface="HGPｺﾞｼｯｸE" panose="020B0900000000000000" pitchFamily="50" charset="-128"/>
              </a:rPr>
              <a:t>仲間</a:t>
            </a:r>
            <a:r>
              <a:rPr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（３人程度の</a:t>
            </a:r>
            <a:br>
              <a:rPr lang="en-US" altLang="ja-JP" sz="2000">
                <a:solidFill>
                  <a:schemeClr val="tx1">
                    <a:lumMod val="75000"/>
                    <a:lumOff val="25000"/>
                  </a:schemeClr>
                </a:solidFill>
                <a:latin typeface="HGPｺﾞｼｯｸE" panose="020B0900000000000000" pitchFamily="50" charset="-128"/>
                <a:ea typeface="HGPｺﾞｼｯｸE" panose="020B0900000000000000" pitchFamily="50" charset="-128"/>
              </a:rPr>
            </a:br>
            <a:r>
              <a:rPr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協力者）を作ろう</a:t>
            </a:r>
            <a:endParaRPr lang="en-US" altLang="ja-JP" sz="20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23" name="角丸四角形吹き出し 9">
            <a:extLst>
              <a:ext uri="{FF2B5EF4-FFF2-40B4-BE49-F238E27FC236}">
                <a16:creationId xmlns:a16="http://schemas.microsoft.com/office/drawing/2014/main" id="{0C2A8E36-E5B5-40CE-ACC3-1C5A2F05B56D}"/>
              </a:ext>
            </a:extLst>
          </p:cNvPr>
          <p:cNvSpPr/>
          <p:nvPr/>
        </p:nvSpPr>
        <p:spPr>
          <a:xfrm>
            <a:off x="5440251" y="713362"/>
            <a:ext cx="2646474" cy="1193552"/>
          </a:xfrm>
          <a:prstGeom prst="wedgeRoundRectCallout">
            <a:avLst>
              <a:gd name="adj1" fmla="val -53135"/>
              <a:gd name="adj2" fmla="val 108676"/>
              <a:gd name="adj3" fmla="val 16667"/>
            </a:avLst>
          </a:prstGeom>
          <a:solidFill>
            <a:schemeClr val="bg1"/>
          </a:solidFill>
          <a:ln w="28575">
            <a:solidFill>
              <a:srgbClr val="FF28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268288" indent="-268288" algn="just" eaLnBrk="1" fontAlgn="auto" hangingPunct="1">
              <a:spcBef>
                <a:spcPts val="0"/>
              </a:spcBef>
              <a:spcAft>
                <a:spcPts val="0"/>
              </a:spcAft>
              <a:defRPr/>
            </a:pPr>
            <a:r>
              <a:rPr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④</a:t>
            </a:r>
            <a:r>
              <a:rPr lang="ja-JP" altLang="en-US" sz="2000">
                <a:solidFill>
                  <a:srgbClr val="FF2800"/>
                </a:solidFill>
                <a:latin typeface="HGPｺﾞｼｯｸE" panose="020B0900000000000000" pitchFamily="50" charset="-128"/>
                <a:ea typeface="HGPｺﾞｼｯｸE" panose="020B0900000000000000" pitchFamily="50" charset="-128"/>
              </a:rPr>
              <a:t>役割を分担</a:t>
            </a:r>
            <a:r>
              <a:rPr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しよう（一人で担わない）</a:t>
            </a:r>
          </a:p>
        </p:txBody>
      </p:sp>
      <p:sp>
        <p:nvSpPr>
          <p:cNvPr id="25" name="角丸四角形吹き出し 10">
            <a:extLst>
              <a:ext uri="{FF2B5EF4-FFF2-40B4-BE49-F238E27FC236}">
                <a16:creationId xmlns:a16="http://schemas.microsoft.com/office/drawing/2014/main" id="{F54BCFDC-724B-4355-BC83-C50CEFF367D5}"/>
              </a:ext>
            </a:extLst>
          </p:cNvPr>
          <p:cNvSpPr/>
          <p:nvPr/>
        </p:nvSpPr>
        <p:spPr>
          <a:xfrm>
            <a:off x="5837407" y="5264559"/>
            <a:ext cx="2823133" cy="956926"/>
          </a:xfrm>
          <a:prstGeom prst="wedgeRoundRectCallout">
            <a:avLst>
              <a:gd name="adj1" fmla="val -59208"/>
              <a:gd name="adj2" fmla="val -55957"/>
              <a:gd name="adj3" fmla="val 16667"/>
            </a:avLst>
          </a:prstGeom>
          <a:solidFill>
            <a:schemeClr val="bg1"/>
          </a:solidFill>
          <a:ln w="28575">
            <a:solidFill>
              <a:srgbClr val="FF28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268288" indent="-268288" algn="just" eaLnBrk="1" fontAlgn="auto" hangingPunct="1">
              <a:spcBef>
                <a:spcPts val="0"/>
              </a:spcBef>
              <a:spcAft>
                <a:spcPts val="0"/>
              </a:spcAft>
              <a:defRPr/>
            </a:pPr>
            <a:r>
              <a:rPr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⑦地域の防災活動に</a:t>
            </a:r>
            <a:br>
              <a:rPr lang="en-US" altLang="ja-JP" sz="2000">
                <a:solidFill>
                  <a:schemeClr val="tx1">
                    <a:lumMod val="75000"/>
                    <a:lumOff val="25000"/>
                  </a:schemeClr>
                </a:solidFill>
                <a:latin typeface="HGPｺﾞｼｯｸE" panose="020B0900000000000000" pitchFamily="50" charset="-128"/>
                <a:ea typeface="HGPｺﾞｼｯｸE" panose="020B0900000000000000" pitchFamily="50" charset="-128"/>
              </a:rPr>
            </a:br>
            <a:r>
              <a:rPr lang="ja-JP" altLang="en-US" sz="2000" spc="-150">
                <a:solidFill>
                  <a:schemeClr val="tx1">
                    <a:lumMod val="75000"/>
                    <a:lumOff val="25000"/>
                  </a:schemeClr>
                </a:solidFill>
                <a:latin typeface="HGPｺﾞｼｯｸE" panose="020B0900000000000000" pitchFamily="50" charset="-128"/>
                <a:ea typeface="HGPｺﾞｼｯｸE" panose="020B0900000000000000" pitchFamily="50" charset="-128"/>
              </a:rPr>
              <a:t>参加する</a:t>
            </a:r>
            <a:r>
              <a:rPr lang="ja-JP" altLang="en-US" sz="2000" spc="-150">
                <a:solidFill>
                  <a:srgbClr val="FF2800"/>
                </a:solidFill>
                <a:latin typeface="HGPｺﾞｼｯｸE" panose="020B0900000000000000" pitchFamily="50" charset="-128"/>
                <a:ea typeface="HGPｺﾞｼｯｸE" panose="020B0900000000000000" pitchFamily="50" charset="-128"/>
              </a:rPr>
              <a:t>人を育てよう</a:t>
            </a:r>
            <a:endParaRPr lang="en-US" altLang="ja-JP" sz="2000" spc="-150">
              <a:solidFill>
                <a:srgbClr val="FF2800"/>
              </a:solidFill>
              <a:latin typeface="HGPｺﾞｼｯｸE" panose="020B0900000000000000" pitchFamily="50" charset="-128"/>
              <a:ea typeface="HGPｺﾞｼｯｸE" panose="020B0900000000000000" pitchFamily="50" charset="-128"/>
            </a:endParaRPr>
          </a:p>
        </p:txBody>
      </p:sp>
      <p:sp>
        <p:nvSpPr>
          <p:cNvPr id="27" name="角丸四角形吹き出し 13">
            <a:extLst>
              <a:ext uri="{FF2B5EF4-FFF2-40B4-BE49-F238E27FC236}">
                <a16:creationId xmlns:a16="http://schemas.microsoft.com/office/drawing/2014/main" id="{B83F69F6-4613-4B40-9A13-94B69E7EEF7B}"/>
              </a:ext>
            </a:extLst>
          </p:cNvPr>
          <p:cNvSpPr/>
          <p:nvPr/>
        </p:nvSpPr>
        <p:spPr>
          <a:xfrm>
            <a:off x="1116012" y="832606"/>
            <a:ext cx="2352603" cy="1368425"/>
          </a:xfrm>
          <a:prstGeom prst="wedgeRoundRectCallout">
            <a:avLst>
              <a:gd name="adj1" fmla="val 83025"/>
              <a:gd name="adj2" fmla="val 81966"/>
              <a:gd name="adj3" fmla="val 16667"/>
            </a:avLst>
          </a:prstGeom>
          <a:solidFill>
            <a:schemeClr val="bg1"/>
          </a:solidFill>
          <a:ln w="28575">
            <a:solidFill>
              <a:srgbClr val="FF28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268288" indent="-268288" eaLnBrk="1" fontAlgn="auto" hangingPunct="1">
              <a:spcBef>
                <a:spcPts val="0"/>
              </a:spcBef>
              <a:spcAft>
                <a:spcPts val="0"/>
              </a:spcAft>
              <a:defRPr/>
            </a:pPr>
            <a:r>
              <a:rPr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①</a:t>
            </a:r>
            <a:r>
              <a:rPr lang="ja-JP" altLang="en-US" sz="2000">
                <a:solidFill>
                  <a:srgbClr val="FF2800"/>
                </a:solidFill>
                <a:latin typeface="HGPｺﾞｼｯｸE" panose="020B0900000000000000" pitchFamily="50" charset="-128"/>
                <a:ea typeface="HGPｺﾞｼｯｸE" panose="020B0900000000000000" pitchFamily="50" charset="-128"/>
              </a:rPr>
              <a:t>リーダーという</a:t>
            </a:r>
            <a:br>
              <a:rPr lang="en-US" altLang="ja-JP" sz="2000">
                <a:solidFill>
                  <a:srgbClr val="FF2800"/>
                </a:solidFill>
                <a:latin typeface="HGPｺﾞｼｯｸE" panose="020B0900000000000000" pitchFamily="50" charset="-128"/>
                <a:ea typeface="HGPｺﾞｼｯｸE" panose="020B0900000000000000" pitchFamily="50" charset="-128"/>
              </a:rPr>
            </a:br>
            <a:r>
              <a:rPr lang="ja-JP" altLang="en-US" sz="2000">
                <a:solidFill>
                  <a:srgbClr val="FF2800"/>
                </a:solidFill>
                <a:latin typeface="HGPｺﾞｼｯｸE" panose="020B0900000000000000" pitchFamily="50" charset="-128"/>
                <a:ea typeface="HGPｺﾞｼｯｸE" panose="020B0900000000000000" pitchFamily="50" charset="-128"/>
              </a:rPr>
              <a:t>立場</a:t>
            </a:r>
            <a:r>
              <a:rPr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を最大限</a:t>
            </a:r>
            <a:br>
              <a:rPr lang="en-US" altLang="ja-JP" sz="2000">
                <a:solidFill>
                  <a:schemeClr val="tx1">
                    <a:lumMod val="75000"/>
                    <a:lumOff val="25000"/>
                  </a:schemeClr>
                </a:solidFill>
                <a:latin typeface="HGPｺﾞｼｯｸE" panose="020B0900000000000000" pitchFamily="50" charset="-128"/>
                <a:ea typeface="HGPｺﾞｼｯｸE" panose="020B0900000000000000" pitchFamily="50" charset="-128"/>
              </a:rPr>
            </a:br>
            <a:r>
              <a:rPr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利用しよう</a:t>
            </a:r>
          </a:p>
        </p:txBody>
      </p:sp>
      <p:sp>
        <p:nvSpPr>
          <p:cNvPr id="26" name="角丸四角形吹き出し 12">
            <a:extLst>
              <a:ext uri="{FF2B5EF4-FFF2-40B4-BE49-F238E27FC236}">
                <a16:creationId xmlns:a16="http://schemas.microsoft.com/office/drawing/2014/main" id="{ABD24432-86DB-4BF1-9890-B7708C0A8E91}"/>
              </a:ext>
            </a:extLst>
          </p:cNvPr>
          <p:cNvSpPr/>
          <p:nvPr/>
        </p:nvSpPr>
        <p:spPr>
          <a:xfrm>
            <a:off x="6179075" y="2163977"/>
            <a:ext cx="2823133" cy="1062957"/>
          </a:xfrm>
          <a:prstGeom prst="wedgeRoundRectCallout">
            <a:avLst>
              <a:gd name="adj1" fmla="val -39191"/>
              <a:gd name="adj2" fmla="val 68741"/>
              <a:gd name="adj3" fmla="val 16667"/>
            </a:avLst>
          </a:prstGeom>
          <a:solidFill>
            <a:schemeClr val="bg1"/>
          </a:solidFill>
          <a:ln w="28575">
            <a:solidFill>
              <a:srgbClr val="FF28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268288" indent="-268288" eaLnBrk="1" fontAlgn="auto" hangingPunct="1">
              <a:spcBef>
                <a:spcPts val="0"/>
              </a:spcBef>
              <a:spcAft>
                <a:spcPts val="0"/>
              </a:spcAft>
              <a:defRPr/>
            </a:pPr>
            <a:r>
              <a:rPr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⑤地域住民と</a:t>
            </a:r>
            <a:br>
              <a:rPr lang="en-US" altLang="ja-JP" sz="2000">
                <a:solidFill>
                  <a:schemeClr val="tx1">
                    <a:lumMod val="75000"/>
                    <a:lumOff val="25000"/>
                  </a:schemeClr>
                </a:solidFill>
                <a:latin typeface="HGPｺﾞｼｯｸE" panose="020B0900000000000000" pitchFamily="50" charset="-128"/>
                <a:ea typeface="HGPｺﾞｼｯｸE" panose="020B0900000000000000" pitchFamily="50" charset="-128"/>
              </a:rPr>
            </a:br>
            <a:r>
              <a:rPr lang="ja-JP" altLang="en-US" sz="2000">
                <a:solidFill>
                  <a:srgbClr val="FF2800"/>
                </a:solidFill>
                <a:latin typeface="HGPｺﾞｼｯｸE" panose="020B0900000000000000" pitchFamily="50" charset="-128"/>
                <a:ea typeface="HGPｺﾞｼｯｸE" panose="020B0900000000000000" pitchFamily="50" charset="-128"/>
              </a:rPr>
              <a:t>コミュニケーション</a:t>
            </a:r>
            <a:r>
              <a:rPr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を図ろう</a:t>
            </a:r>
          </a:p>
        </p:txBody>
      </p:sp>
      <p:sp>
        <p:nvSpPr>
          <p:cNvPr id="3" name="下矢印 2"/>
          <p:cNvSpPr/>
          <p:nvPr/>
        </p:nvSpPr>
        <p:spPr>
          <a:xfrm>
            <a:off x="3910001" y="5788949"/>
            <a:ext cx="1540042" cy="497061"/>
          </a:xfrm>
          <a:prstGeom prst="downArrow">
            <a:avLst/>
          </a:prstGeom>
          <a:solidFill>
            <a:srgbClr val="35A16B"/>
          </a:solidFill>
          <a:ln>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ボックス 3"/>
          <p:cNvSpPr txBox="1"/>
          <p:nvPr/>
        </p:nvSpPr>
        <p:spPr>
          <a:xfrm>
            <a:off x="2456357" y="6286010"/>
            <a:ext cx="4474926" cy="523220"/>
          </a:xfrm>
          <a:prstGeom prst="rect">
            <a:avLst/>
          </a:prstGeom>
          <a:noFill/>
        </p:spPr>
        <p:txBody>
          <a:bodyPr wrap="square" rtlCol="0">
            <a:spAutoFit/>
          </a:bodyPr>
          <a:lstStyle/>
          <a:p>
            <a:r>
              <a:rPr lang="ja-JP" altLang="en-US" sz="2800">
                <a:solidFill>
                  <a:srgbClr val="FF2800"/>
                </a:solidFill>
                <a:latin typeface="HGPｺﾞｼｯｸE" panose="020B0900000000000000" pitchFamily="50" charset="-128"/>
                <a:ea typeface="HGPｺﾞｼｯｸE" panose="020B0900000000000000" pitchFamily="50" charset="-128"/>
              </a:rPr>
              <a:t>リーダーシップを発揮できる</a:t>
            </a:r>
            <a:endParaRPr kumimoji="1" lang="ja-JP" altLang="en-US" sz="2800">
              <a:solidFill>
                <a:srgbClr val="FF2800"/>
              </a:solidFill>
              <a:latin typeface="HGPｺﾞｼｯｸE" panose="020B0900000000000000" pitchFamily="50" charset="-128"/>
              <a:ea typeface="HGPｺﾞｼｯｸE" panose="020B0900000000000000" pitchFamily="50" charset="-128"/>
            </a:endParaRPr>
          </a:p>
        </p:txBody>
      </p:sp>
      <p:sp>
        <p:nvSpPr>
          <p:cNvPr id="16" name="角丸四角形吹き出し 10">
            <a:extLst>
              <a:ext uri="{FF2B5EF4-FFF2-40B4-BE49-F238E27FC236}">
                <a16:creationId xmlns:a16="http://schemas.microsoft.com/office/drawing/2014/main" id="{8D7DE64F-58A7-4A90-A397-03DED1F08591}"/>
              </a:ext>
            </a:extLst>
          </p:cNvPr>
          <p:cNvSpPr/>
          <p:nvPr/>
        </p:nvSpPr>
        <p:spPr>
          <a:xfrm>
            <a:off x="6649605" y="3712625"/>
            <a:ext cx="2352603" cy="1291015"/>
          </a:xfrm>
          <a:prstGeom prst="wedgeRoundRectCallout">
            <a:avLst>
              <a:gd name="adj1" fmla="val -68085"/>
              <a:gd name="adj2" fmla="val 974"/>
              <a:gd name="adj3" fmla="val 16667"/>
            </a:avLst>
          </a:prstGeom>
          <a:solidFill>
            <a:schemeClr val="bg1"/>
          </a:solidFill>
          <a:ln w="28575">
            <a:solidFill>
              <a:srgbClr val="FF2800"/>
            </a:solidFill>
          </a:ln>
        </p:spPr>
        <p:style>
          <a:lnRef idx="2">
            <a:schemeClr val="accent1">
              <a:shade val="50000"/>
            </a:schemeClr>
          </a:lnRef>
          <a:fillRef idx="1">
            <a:schemeClr val="accent1"/>
          </a:fillRef>
          <a:effectRef idx="0">
            <a:schemeClr val="accent1"/>
          </a:effectRef>
          <a:fontRef idx="minor">
            <a:schemeClr val="lt1"/>
          </a:fontRef>
        </p:style>
        <p:txBody>
          <a:bodyPr rIns="0" anchor="ctr"/>
          <a:lstStyle/>
          <a:p>
            <a:pPr marL="268288" indent="-268288" algn="just" eaLnBrk="1" fontAlgn="auto" hangingPunct="1">
              <a:spcBef>
                <a:spcPts val="0"/>
              </a:spcBef>
              <a:spcAft>
                <a:spcPts val="0"/>
              </a:spcAft>
              <a:defRPr/>
            </a:pPr>
            <a:r>
              <a:rPr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⑥地域の</a:t>
            </a:r>
            <a:r>
              <a:rPr lang="ja-JP" altLang="en-US" sz="2000">
                <a:solidFill>
                  <a:srgbClr val="FF2800"/>
                </a:solidFill>
                <a:latin typeface="HGPｺﾞｼｯｸE" panose="020B0900000000000000" pitchFamily="50" charset="-128"/>
                <a:ea typeface="HGPｺﾞｼｯｸE" panose="020B0900000000000000" pitchFamily="50" charset="-128"/>
              </a:rPr>
              <a:t>自助意識</a:t>
            </a:r>
            <a:r>
              <a:rPr lang="ja-JP" altLang="en-US" sz="2000" spc="-300">
                <a:solidFill>
                  <a:schemeClr val="tx1">
                    <a:lumMod val="75000"/>
                    <a:lumOff val="25000"/>
                  </a:schemeClr>
                </a:solidFill>
                <a:latin typeface="HGPｺﾞｼｯｸE" panose="020B0900000000000000" pitchFamily="50" charset="-128"/>
                <a:ea typeface="HGPｺﾞｼｯｸE" panose="020B0900000000000000" pitchFamily="50" charset="-128"/>
              </a:rPr>
              <a:t>を高めるよう地域の</a:t>
            </a:r>
            <a:r>
              <a:rPr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人に伝えよう</a:t>
            </a:r>
            <a:endParaRPr lang="en-US" altLang="ja-JP" sz="2000">
              <a:solidFill>
                <a:srgbClr val="E94716"/>
              </a:solidFill>
              <a:latin typeface="HGPｺﾞｼｯｸE" panose="020B0900000000000000" pitchFamily="50" charset="-128"/>
              <a:ea typeface="HGPｺﾞｼｯｸE" panose="020B0900000000000000" pitchFamily="50" charset="-128"/>
            </a:endParaRPr>
          </a:p>
        </p:txBody>
      </p:sp>
    </p:spTree>
    <p:extLst>
      <p:ext uri="{BB962C8B-B14F-4D97-AF65-F5344CB8AC3E}">
        <p14:creationId xmlns:p14="http://schemas.microsoft.com/office/powerpoint/2010/main" val="40832472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0"/>
            <a:ext cx="9144000" cy="650083"/>
          </a:xfrm>
        </p:spPr>
        <p:txBody>
          <a:bodyPr/>
          <a:lstStyle/>
          <a:p>
            <a:r>
              <a:rPr kumimoji="1" lang="en-US" altLang="ja-JP"/>
              <a:t>【</a:t>
            </a:r>
            <a:r>
              <a:rPr kumimoji="1" lang="ja-JP" altLang="en-US"/>
              <a:t>事例</a:t>
            </a:r>
            <a:r>
              <a:rPr kumimoji="1" lang="en-US" altLang="ja-JP"/>
              <a:t>】</a:t>
            </a:r>
            <a:r>
              <a:rPr kumimoji="1" lang="ja-JP" altLang="en-US"/>
              <a:t>防災リーダーの役割</a:t>
            </a:r>
          </a:p>
        </p:txBody>
      </p:sp>
      <p:sp>
        <p:nvSpPr>
          <p:cNvPr id="4" name="スライド番号プレースホルダー 3"/>
          <p:cNvSpPr>
            <a:spLocks noGrp="1"/>
          </p:cNvSpPr>
          <p:nvPr>
            <p:ph type="sldNum" sz="quarter" idx="12"/>
          </p:nvPr>
        </p:nvSpPr>
        <p:spPr/>
        <p:txBody>
          <a:bodyPr/>
          <a:lstStyle/>
          <a:p>
            <a:fld id="{48C0FCB9-D989-46F1-965E-624BDAC7E129}" type="slidenum">
              <a:rPr kumimoji="1" lang="ja-JP" altLang="en-US" smtClean="0"/>
              <a:pPr/>
              <a:t>15</a:t>
            </a:fld>
            <a:endParaRPr kumimoji="1" lang="ja-JP" altLang="en-US"/>
          </a:p>
        </p:txBody>
      </p:sp>
      <p:sp>
        <p:nvSpPr>
          <p:cNvPr id="6" name="スライド番号プレースホルダー 3">
            <a:extLst>
              <a:ext uri="{FF2B5EF4-FFF2-40B4-BE49-F238E27FC236}">
                <a16:creationId xmlns:a16="http://schemas.microsoft.com/office/drawing/2014/main" id="{BE65018A-18EB-466D-BD4F-42CBE78EA1F8}"/>
              </a:ext>
            </a:extLst>
          </p:cNvPr>
          <p:cNvSpPr txBox="1">
            <a:spLocks/>
          </p:cNvSpPr>
          <p:nvPr/>
        </p:nvSpPr>
        <p:spPr>
          <a:xfrm>
            <a:off x="7086600" y="6492875"/>
            <a:ext cx="2057400" cy="365125"/>
          </a:xfrm>
          <a:prstGeom prst="rect">
            <a:avLst/>
          </a:prstGeom>
        </p:spPr>
        <p:txBody>
          <a:bodyPr/>
          <a:lstStyle>
            <a:defPPr>
              <a:defRPr lang="en-US"/>
            </a:defPPr>
            <a:lvl1pPr marL="0" algn="r" defTabSz="457200" rtl="0" eaLnBrk="1" latinLnBrk="0" hangingPunct="1">
              <a:defRPr sz="1600" kern="1200">
                <a:solidFill>
                  <a:schemeClr val="tx1">
                    <a:lumMod val="75000"/>
                    <a:lumOff val="25000"/>
                  </a:schemeClr>
                </a:solidFill>
                <a:latin typeface="HGPｺﾞｼｯｸE" panose="020B0900000000000000" pitchFamily="50" charset="-128"/>
                <a:ea typeface="HGPｺﾞｼｯｸE" panose="020B0900000000000000" pitchFamily="50" charset="-128"/>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8C0FCB9-D989-46F1-965E-624BDAC7E129}" type="slidenum">
              <a:rPr kumimoji="1" lang="ja-JP" altLang="en-US" smtClean="0"/>
              <a:pPr/>
              <a:t>15</a:t>
            </a:fld>
            <a:endParaRPr kumimoji="1" lang="ja-JP" altLang="en-US"/>
          </a:p>
        </p:txBody>
      </p:sp>
      <p:sp>
        <p:nvSpPr>
          <p:cNvPr id="7" name="コンテンツ プレースホルダー 4">
            <a:extLst>
              <a:ext uri="{FF2B5EF4-FFF2-40B4-BE49-F238E27FC236}">
                <a16:creationId xmlns:a16="http://schemas.microsoft.com/office/drawing/2014/main" id="{8E7FF5DE-A0C5-4CCD-A23D-31379DF5205C}"/>
              </a:ext>
            </a:extLst>
          </p:cNvPr>
          <p:cNvSpPr txBox="1">
            <a:spLocks/>
          </p:cNvSpPr>
          <p:nvPr/>
        </p:nvSpPr>
        <p:spPr>
          <a:xfrm>
            <a:off x="409575" y="840977"/>
            <a:ext cx="8343899" cy="5928123"/>
          </a:xfrm>
          <a:prstGeom prst="rect">
            <a:avLst/>
          </a:prstGeom>
          <a:solidFill>
            <a:schemeClr val="accent3">
              <a:lumMod val="20000"/>
              <a:lumOff val="80000"/>
            </a:schemeClr>
          </a:solidFill>
        </p:spPr>
        <p:txBody>
          <a:bodyPr vert="horz" lIns="144000" tIns="144000" rIns="91440" bIns="45720" rtlCol="0">
            <a:normAutofit/>
          </a:bodyPr>
          <a:lstStyle>
            <a:lvl1pPr marL="228600" indent="-228600" algn="l" defTabSz="914400" rtl="0" eaLnBrk="1" latinLnBrk="0" hangingPunct="1">
              <a:lnSpc>
                <a:spcPct val="90000"/>
              </a:lnSpc>
              <a:spcBef>
                <a:spcPts val="1000"/>
              </a:spcBef>
              <a:buFont typeface="Wingdings" panose="05000000000000000000" pitchFamily="2" charset="2"/>
              <a:buChar char="l"/>
              <a:defRPr kumimoji="1" sz="2800" kern="1200">
                <a:solidFill>
                  <a:schemeClr val="tx1"/>
                </a:solidFill>
                <a:latin typeface="HGPｺﾞｼｯｸE" panose="020B0900000000000000" pitchFamily="50" charset="-128"/>
                <a:ea typeface="HGPｺﾞｼｯｸE" panose="020B0900000000000000" pitchFamily="50" charset="-128"/>
                <a:cs typeface="+mn-cs"/>
              </a:defRPr>
            </a:lvl1pPr>
            <a:lvl2pPr marL="685800" indent="-228600" algn="l" defTabSz="914400" rtl="0" eaLnBrk="1" latinLnBrk="0" hangingPunct="1">
              <a:lnSpc>
                <a:spcPct val="120000"/>
              </a:lnSpc>
              <a:spcBef>
                <a:spcPts val="0"/>
              </a:spcBef>
              <a:buFont typeface="Arial" panose="020B0604020202020204" pitchFamily="34" charset="0"/>
              <a:buChar char="•"/>
              <a:defRPr kumimoji="1" sz="2400" kern="1200">
                <a:solidFill>
                  <a:schemeClr val="tx1"/>
                </a:solidFill>
                <a:latin typeface="ＭＳ ゴシック" panose="020B0609070205080204" pitchFamily="49" charset="-128"/>
                <a:ea typeface="ＭＳ ゴシック" panose="020B0609070205080204" pitchFamily="49" charset="-128"/>
                <a:cs typeface="+mn-cs"/>
              </a:defRPr>
            </a:lvl2pPr>
            <a:lvl3pPr marL="1143000" indent="-228600" algn="l" defTabSz="914400" rtl="0" eaLnBrk="1" latinLnBrk="0" hangingPunct="1">
              <a:lnSpc>
                <a:spcPct val="120000"/>
              </a:lnSpc>
              <a:spcBef>
                <a:spcPts val="0"/>
              </a:spcBef>
              <a:buFont typeface="Arial" panose="020B0604020202020204" pitchFamily="34" charset="0"/>
              <a:buChar char="•"/>
              <a:defRPr kumimoji="1" sz="2000" kern="1200">
                <a:solidFill>
                  <a:schemeClr val="tx1"/>
                </a:solidFill>
                <a:latin typeface="ＭＳ ゴシック" panose="020B0609070205080204" pitchFamily="49" charset="-128"/>
                <a:ea typeface="ＭＳ ゴシック" panose="020B0609070205080204" pitchFamily="49" charset="-128"/>
                <a:cs typeface="+mn-cs"/>
              </a:defRPr>
            </a:lvl3pPr>
            <a:lvl4pPr marL="1600200" indent="-228600" algn="l" defTabSz="914400" rtl="0" eaLnBrk="1" latinLnBrk="0" hangingPunct="1">
              <a:lnSpc>
                <a:spcPct val="120000"/>
              </a:lnSpc>
              <a:spcBef>
                <a:spcPts val="0"/>
              </a:spcBef>
              <a:buFont typeface="Arial" panose="020B0604020202020204" pitchFamily="34" charset="0"/>
              <a:buChar char="•"/>
              <a:defRPr kumimoji="1" sz="1800" kern="1200">
                <a:solidFill>
                  <a:schemeClr val="tx1"/>
                </a:solidFill>
                <a:latin typeface="ＭＳ ゴシック" panose="020B0609070205080204" pitchFamily="49" charset="-128"/>
                <a:ea typeface="ＭＳ ゴシック" panose="020B0609070205080204" pitchFamily="49" charset="-128"/>
                <a:cs typeface="+mn-cs"/>
              </a:defRPr>
            </a:lvl4pPr>
            <a:lvl5pPr marL="2057400" indent="-228600" algn="l" defTabSz="914400" rtl="0" eaLnBrk="1" latinLnBrk="0" hangingPunct="1">
              <a:lnSpc>
                <a:spcPct val="120000"/>
              </a:lnSpc>
              <a:spcBef>
                <a:spcPts val="0"/>
              </a:spcBef>
              <a:buFont typeface="Arial" panose="020B0604020202020204" pitchFamily="34" charset="0"/>
              <a:buChar char="•"/>
              <a:defRPr kumimoji="1" sz="1800" kern="1200">
                <a:solidFill>
                  <a:schemeClr val="tx1"/>
                </a:solidFill>
                <a:latin typeface="ＭＳ ゴシック" panose="020B0609070205080204" pitchFamily="49" charset="-128"/>
                <a:ea typeface="ＭＳ ゴシック" panose="020B0609070205080204" pitchFamily="49"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a:solidFill>
                  <a:srgbClr val="FF2800"/>
                </a:solidFill>
              </a:rPr>
              <a:t>■地域における避難の声かけ等の行動</a:t>
            </a:r>
          </a:p>
          <a:p>
            <a:pPr marL="0" indent="0">
              <a:buNone/>
            </a:pPr>
            <a:r>
              <a:rPr lang="ja-JP" altLang="en-US" sz="2000">
                <a:solidFill>
                  <a:schemeClr val="tx1">
                    <a:lumMod val="75000"/>
                    <a:lumOff val="25000"/>
                  </a:schemeClr>
                </a:solidFill>
              </a:rPr>
              <a:t>（福岡県　朝倉市）</a:t>
            </a:r>
            <a:br>
              <a:rPr lang="en-US" altLang="ja-JP" sz="2000">
                <a:solidFill>
                  <a:schemeClr val="tx1">
                    <a:lumMod val="75000"/>
                    <a:lumOff val="25000"/>
                  </a:schemeClr>
                </a:solidFill>
              </a:rPr>
            </a:br>
            <a:endParaRPr lang="ja-JP" altLang="en-US" sz="2000">
              <a:solidFill>
                <a:schemeClr val="tx1">
                  <a:lumMod val="75000"/>
                  <a:lumOff val="25000"/>
                </a:schemeClr>
              </a:solidFill>
            </a:endParaRPr>
          </a:p>
          <a:p>
            <a:endParaRPr lang="ja-JP" altLang="en-US">
              <a:solidFill>
                <a:schemeClr val="tx1">
                  <a:lumMod val="75000"/>
                  <a:lumOff val="25000"/>
                </a:schemeClr>
              </a:solidFill>
            </a:endParaRPr>
          </a:p>
        </p:txBody>
      </p:sp>
      <p:sp>
        <p:nvSpPr>
          <p:cNvPr id="8" name="正方形/長方形 7">
            <a:extLst>
              <a:ext uri="{FF2B5EF4-FFF2-40B4-BE49-F238E27FC236}">
                <a16:creationId xmlns:a16="http://schemas.microsoft.com/office/drawing/2014/main" id="{2086BBD0-C758-43E9-967E-3FA3B81994F2}"/>
              </a:ext>
            </a:extLst>
          </p:cNvPr>
          <p:cNvSpPr/>
          <p:nvPr/>
        </p:nvSpPr>
        <p:spPr>
          <a:xfrm>
            <a:off x="673100" y="1915715"/>
            <a:ext cx="7930126" cy="47159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t"/>
          <a:lstStyle/>
          <a:p>
            <a:pPr marL="342900" indent="-342900" algn="just">
              <a:spcAft>
                <a:spcPts val="600"/>
              </a:spcAft>
              <a:buFont typeface="HGPｺﾞｼｯｸE" panose="020B0900000000000000" pitchFamily="50" charset="-128"/>
              <a:buChar char="○"/>
            </a:pP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地域の役員が参加し、意見を出し合いながら地域と行政の協働で作り上げていくワークショップ手法によりマップを作成し、地区内の各世帯に配布。</a:t>
            </a:r>
            <a:endPar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342900" indent="-342900" algn="just">
              <a:spcAft>
                <a:spcPts val="600"/>
              </a:spcAft>
              <a:buFont typeface="HGPｺﾞｼｯｸE" panose="020B0900000000000000" pitchFamily="50" charset="-128"/>
              <a:buChar char="○"/>
            </a:pP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平成２９年７月豪雨でも、班長、隣組長が避難を呼びかけ。６０代の支援員が８０代の方を連れて小学校に避難</a:t>
            </a:r>
            <a:br>
              <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b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（その方の家は山からの土砂で押し潰された）するなど、助かった方がいる。</a:t>
            </a:r>
            <a:endPar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342900" indent="-342900" algn="just">
              <a:spcAft>
                <a:spcPts val="600"/>
              </a:spcAft>
              <a:buFont typeface="HGPｺﾞｼｯｸE" panose="020B0900000000000000" pitchFamily="50" charset="-128"/>
              <a:buChar char="○"/>
            </a:pPr>
            <a:endPar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9" name="テキスト ボックス 8">
            <a:extLst>
              <a:ext uri="{FF2B5EF4-FFF2-40B4-BE49-F238E27FC236}">
                <a16:creationId xmlns:a16="http://schemas.microsoft.com/office/drawing/2014/main" id="{AFA37A72-38F1-40DB-8CB3-A33794C27275}"/>
              </a:ext>
            </a:extLst>
          </p:cNvPr>
          <p:cNvSpPr txBox="1"/>
          <p:nvPr/>
        </p:nvSpPr>
        <p:spPr>
          <a:xfrm>
            <a:off x="675682" y="6360928"/>
            <a:ext cx="7927544" cy="261610"/>
          </a:xfrm>
          <a:prstGeom prst="rect">
            <a:avLst/>
          </a:prstGeom>
          <a:noFill/>
        </p:spPr>
        <p:txBody>
          <a:bodyPr wrap="square" rtlCol="0">
            <a:spAutoFit/>
          </a:bodyPr>
          <a:lstStyle/>
          <a:p>
            <a:r>
              <a:rPr lang="ja-JP" altLang="en-US" sz="1100">
                <a:solidFill>
                  <a:schemeClr val="tx1">
                    <a:lumMod val="75000"/>
                    <a:lumOff val="25000"/>
                  </a:schemeClr>
                </a:solidFill>
                <a:latin typeface="HGPｺﾞｼｯｸE" panose="020B0900000000000000" pitchFamily="50" charset="-128"/>
                <a:ea typeface="HGPｺﾞｼｯｸE" panose="020B0900000000000000" pitchFamily="50" charset="-128"/>
              </a:rPr>
              <a:t>参考：内閣府「平成</a:t>
            </a:r>
            <a:r>
              <a:rPr lang="en-US" altLang="ja-JP" sz="1100">
                <a:solidFill>
                  <a:schemeClr val="tx1">
                    <a:lumMod val="75000"/>
                    <a:lumOff val="25000"/>
                  </a:schemeClr>
                </a:solidFill>
                <a:latin typeface="HGPｺﾞｼｯｸE" panose="020B0900000000000000" pitchFamily="50" charset="-128"/>
                <a:ea typeface="HGPｺﾞｼｯｸE" panose="020B0900000000000000" pitchFamily="50" charset="-128"/>
              </a:rPr>
              <a:t>29</a:t>
            </a:r>
            <a:r>
              <a:rPr lang="ja-JP" altLang="en-US" sz="1100">
                <a:solidFill>
                  <a:schemeClr val="tx1">
                    <a:lumMod val="75000"/>
                    <a:lumOff val="25000"/>
                  </a:schemeClr>
                </a:solidFill>
                <a:latin typeface="HGPｺﾞｼｯｸE" panose="020B0900000000000000" pitchFamily="50" charset="-128"/>
                <a:ea typeface="HGPｺﾞｼｯｸE" panose="020B0900000000000000" pitchFamily="50" charset="-128"/>
              </a:rPr>
              <a:t>年</a:t>
            </a:r>
            <a:r>
              <a:rPr lang="en-US" altLang="ja-JP" sz="1100">
                <a:solidFill>
                  <a:schemeClr val="tx1">
                    <a:lumMod val="75000"/>
                    <a:lumOff val="25000"/>
                  </a:schemeClr>
                </a:solidFill>
                <a:latin typeface="HGPｺﾞｼｯｸE" panose="020B0900000000000000" pitchFamily="50" charset="-128"/>
                <a:ea typeface="HGPｺﾞｼｯｸE" panose="020B0900000000000000" pitchFamily="50" charset="-128"/>
              </a:rPr>
              <a:t>7</a:t>
            </a:r>
            <a:r>
              <a:rPr lang="ja-JP" altLang="en-US" sz="1100">
                <a:solidFill>
                  <a:schemeClr val="tx1">
                    <a:lumMod val="75000"/>
                    <a:lumOff val="25000"/>
                  </a:schemeClr>
                </a:solidFill>
                <a:latin typeface="HGPｺﾞｼｯｸE" panose="020B0900000000000000" pitchFamily="50" charset="-128"/>
                <a:ea typeface="HGPｺﾞｼｯｸE" panose="020B0900000000000000" pitchFamily="50" charset="-128"/>
              </a:rPr>
              <a:t>月九州北部豪雨災害を踏まえた避難に関する今後の取組について」</a:t>
            </a:r>
          </a:p>
        </p:txBody>
      </p:sp>
      <p:pic>
        <p:nvPicPr>
          <p:cNvPr id="12" name="図 11"/>
          <p:cNvPicPr>
            <a:picLocks noChangeAspect="1"/>
          </p:cNvPicPr>
          <p:nvPr/>
        </p:nvPicPr>
        <p:blipFill>
          <a:blip r:embed="rId3"/>
          <a:stretch>
            <a:fillRect/>
          </a:stretch>
        </p:blipFill>
        <p:spPr>
          <a:xfrm>
            <a:off x="1964812" y="4667980"/>
            <a:ext cx="5214376" cy="1683867"/>
          </a:xfrm>
          <a:prstGeom prst="rect">
            <a:avLst/>
          </a:prstGeom>
        </p:spPr>
      </p:pic>
      <p:graphicFrame>
        <p:nvGraphicFramePr>
          <p:cNvPr id="11" name="オブジェクト 10">
            <a:extLst>
              <a:ext uri="{FF2B5EF4-FFF2-40B4-BE49-F238E27FC236}">
                <a16:creationId xmlns:a16="http://schemas.microsoft.com/office/drawing/2014/main" id="{2C4F3A44-FCE7-4A60-9FB2-7C4F79C48659}"/>
              </a:ext>
            </a:extLst>
          </p:cNvPr>
          <p:cNvGraphicFramePr>
            <a:graphicFrameLocks noChangeAspect="1"/>
          </p:cNvGraphicFramePr>
          <p:nvPr>
            <p:extLst>
              <p:ext uri="{D42A27DB-BD31-4B8C-83A1-F6EECF244321}">
                <p14:modId xmlns:p14="http://schemas.microsoft.com/office/powerpoint/2010/main" val="3477769782"/>
              </p:ext>
            </p:extLst>
          </p:nvPr>
        </p:nvGraphicFramePr>
        <p:xfrm>
          <a:off x="1692620" y="1343496"/>
          <a:ext cx="790575" cy="228600"/>
        </p:xfrm>
        <a:graphic>
          <a:graphicData uri="http://schemas.openxmlformats.org/presentationml/2006/ole">
            <mc:AlternateContent xmlns:mc="http://schemas.openxmlformats.org/markup-compatibility/2006">
              <mc:Choice xmlns:v="urn:schemas-microsoft-com:vml" Requires="v">
                <p:oleObj name="Document" r:id="rId4" imgW="814516" imgH="236897" progId="Word.Document.12">
                  <p:embed/>
                </p:oleObj>
              </mc:Choice>
              <mc:Fallback>
                <p:oleObj name="Document" r:id="rId4" imgW="814516" imgH="236897" progId="Word.Document.12">
                  <p:embed/>
                  <p:pic>
                    <p:nvPicPr>
                      <p:cNvPr id="11" name="オブジェクト 10">
                        <a:extLst>
                          <a:ext uri="{FF2B5EF4-FFF2-40B4-BE49-F238E27FC236}">
                            <a16:creationId xmlns:a16="http://schemas.microsoft.com/office/drawing/2014/main" id="{2C4F3A44-FCE7-4A60-9FB2-7C4F79C48659}"/>
                          </a:ext>
                        </a:extLst>
                      </p:cNvPr>
                      <p:cNvPicPr/>
                      <p:nvPr/>
                    </p:nvPicPr>
                    <p:blipFill>
                      <a:blip r:embed="rId5"/>
                      <a:stretch>
                        <a:fillRect/>
                      </a:stretch>
                    </p:blipFill>
                    <p:spPr>
                      <a:xfrm>
                        <a:off x="1692620" y="1343496"/>
                        <a:ext cx="790575" cy="228600"/>
                      </a:xfrm>
                      <a:prstGeom prst="rect">
                        <a:avLst/>
                      </a:prstGeom>
                    </p:spPr>
                  </p:pic>
                </p:oleObj>
              </mc:Fallback>
            </mc:AlternateContent>
          </a:graphicData>
        </a:graphic>
      </p:graphicFrame>
    </p:spTree>
    <p:extLst>
      <p:ext uri="{BB962C8B-B14F-4D97-AF65-F5344CB8AC3E}">
        <p14:creationId xmlns:p14="http://schemas.microsoft.com/office/powerpoint/2010/main" val="23716272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62432AE7-83AD-4637-A691-C79EE34F7128}"/>
              </a:ext>
            </a:extLst>
          </p:cNvPr>
          <p:cNvSpPr>
            <a:spLocks noGrp="1"/>
          </p:cNvSpPr>
          <p:nvPr>
            <p:ph type="sldNum" sz="quarter" idx="12"/>
          </p:nvPr>
        </p:nvSpPr>
        <p:spPr/>
        <p:txBody>
          <a:bodyPr/>
          <a:lstStyle/>
          <a:p>
            <a:fld id="{48C0FCB9-D989-46F1-965E-624BDAC7E129}" type="slidenum">
              <a:rPr kumimoji="1" lang="ja-JP" altLang="en-US" smtClean="0"/>
              <a:pPr/>
              <a:t>16</a:t>
            </a:fld>
            <a:endParaRPr kumimoji="1" lang="ja-JP" altLang="en-US"/>
          </a:p>
        </p:txBody>
      </p:sp>
      <p:sp>
        <p:nvSpPr>
          <p:cNvPr id="3" name="テキスト ボックス 2">
            <a:extLst>
              <a:ext uri="{FF2B5EF4-FFF2-40B4-BE49-F238E27FC236}">
                <a16:creationId xmlns:a16="http://schemas.microsoft.com/office/drawing/2014/main" id="{CDC327C7-C699-43A5-B5EB-66C8B5B2DA9F}"/>
              </a:ext>
            </a:extLst>
          </p:cNvPr>
          <p:cNvSpPr txBox="1"/>
          <p:nvPr/>
        </p:nvSpPr>
        <p:spPr>
          <a:xfrm>
            <a:off x="676433" y="2555906"/>
            <a:ext cx="7817571" cy="2308324"/>
          </a:xfrm>
          <a:prstGeom prst="rect">
            <a:avLst/>
          </a:prstGeom>
          <a:noFill/>
        </p:spPr>
        <p:txBody>
          <a:bodyPr wrap="square" rtlCol="0">
            <a:spAutoFit/>
          </a:bodyPr>
          <a:lstStyle/>
          <a:p>
            <a:pPr marL="285750" indent="-285750" algn="just">
              <a:spcAft>
                <a:spcPts val="1200"/>
              </a:spcAft>
              <a:buFont typeface="Arial" panose="020B0604020202020204" pitchFamily="34" charset="0"/>
              <a:buChar char="•"/>
            </a:pPr>
            <a:r>
              <a:rPr kumimoji="1" lang="ja-JP" altLang="en-US" sz="3600">
                <a:solidFill>
                  <a:srgbClr val="404040"/>
                </a:solidFill>
                <a:latin typeface="HGPｺﾞｼｯｸE" panose="020B0900000000000000" pitchFamily="50" charset="-128"/>
                <a:ea typeface="HGPｺﾞｼｯｸE" panose="020B0900000000000000" pitchFamily="50" charset="-128"/>
              </a:rPr>
              <a:t>地域の防災リーダーは、災害時に</a:t>
            </a:r>
            <a:br>
              <a:rPr kumimoji="1" lang="en-US" altLang="ja-JP" sz="3600">
                <a:solidFill>
                  <a:srgbClr val="404040"/>
                </a:solidFill>
                <a:latin typeface="HGPｺﾞｼｯｸE" panose="020B0900000000000000" pitchFamily="50" charset="-128"/>
                <a:ea typeface="HGPｺﾞｼｯｸE" panose="020B0900000000000000" pitchFamily="50" charset="-128"/>
              </a:rPr>
            </a:br>
            <a:r>
              <a:rPr kumimoji="1" lang="ja-JP" altLang="en-US" sz="3600">
                <a:solidFill>
                  <a:srgbClr val="404040"/>
                </a:solidFill>
                <a:latin typeface="HGPｺﾞｼｯｸE" panose="020B0900000000000000" pitchFamily="50" charset="-128"/>
                <a:ea typeface="HGPｺﾞｼｯｸE" panose="020B0900000000000000" pitchFamily="50" charset="-128"/>
              </a:rPr>
              <a:t>先頭に立って防災活動を行うために、災害時だけではなく、</a:t>
            </a:r>
            <a:r>
              <a:rPr kumimoji="1" lang="ja-JP" altLang="en-US" sz="3600" spc="-150">
                <a:solidFill>
                  <a:srgbClr val="404040"/>
                </a:solidFill>
                <a:latin typeface="HGPｺﾞｼｯｸE" panose="020B0900000000000000" pitchFamily="50" charset="-128"/>
                <a:ea typeface="HGPｺﾞｼｯｸE" panose="020B0900000000000000" pitchFamily="50" charset="-128"/>
              </a:rPr>
              <a:t>平常時から</a:t>
            </a:r>
            <a:br>
              <a:rPr kumimoji="1" lang="en-US" altLang="ja-JP" sz="3600" spc="-150">
                <a:solidFill>
                  <a:srgbClr val="404040"/>
                </a:solidFill>
                <a:latin typeface="HGPｺﾞｼｯｸE" panose="020B0900000000000000" pitchFamily="50" charset="-128"/>
                <a:ea typeface="HGPｺﾞｼｯｸE" panose="020B0900000000000000" pitchFamily="50" charset="-128"/>
              </a:rPr>
            </a:br>
            <a:r>
              <a:rPr kumimoji="1" lang="ja-JP" altLang="en-US" sz="3600" spc="-150">
                <a:solidFill>
                  <a:srgbClr val="404040"/>
                </a:solidFill>
                <a:latin typeface="HGPｺﾞｼｯｸE" panose="020B0900000000000000" pitchFamily="50" charset="-128"/>
                <a:ea typeface="HGPｺﾞｼｯｸE" panose="020B0900000000000000" pitchFamily="50" charset="-128"/>
              </a:rPr>
              <a:t>リーダーシップを発揮して活動しましょう</a:t>
            </a:r>
          </a:p>
        </p:txBody>
      </p:sp>
      <p:sp>
        <p:nvSpPr>
          <p:cNvPr id="4" name="テキスト ボックス 3">
            <a:extLst>
              <a:ext uri="{FF2B5EF4-FFF2-40B4-BE49-F238E27FC236}">
                <a16:creationId xmlns:a16="http://schemas.microsoft.com/office/drawing/2014/main" id="{729A51E0-4209-46E0-B34A-865A88606D34}"/>
              </a:ext>
            </a:extLst>
          </p:cNvPr>
          <p:cNvSpPr txBox="1"/>
          <p:nvPr/>
        </p:nvSpPr>
        <p:spPr>
          <a:xfrm>
            <a:off x="1148562" y="676646"/>
            <a:ext cx="6846875" cy="1200329"/>
          </a:xfrm>
          <a:prstGeom prst="rect">
            <a:avLst/>
          </a:prstGeom>
          <a:noFill/>
        </p:spPr>
        <p:txBody>
          <a:bodyPr wrap="square" rtlCol="0">
            <a:spAutoFit/>
          </a:bodyPr>
          <a:lstStyle/>
          <a:p>
            <a:pPr algn="ctr"/>
            <a:r>
              <a:rPr kumimoji="1" lang="ja-JP" altLang="en-US" sz="3600">
                <a:solidFill>
                  <a:srgbClr val="404040"/>
                </a:solidFill>
                <a:latin typeface="HGPｺﾞｼｯｸE" panose="020B0900000000000000" pitchFamily="50" charset="-128"/>
                <a:ea typeface="HGPｺﾞｼｯｸE" panose="020B0900000000000000" pitchFamily="50" charset="-128"/>
              </a:rPr>
              <a:t>２．地域の防災リーダーの役割</a:t>
            </a:r>
            <a:endParaRPr kumimoji="1" lang="en-US" altLang="ja-JP" sz="3600">
              <a:solidFill>
                <a:srgbClr val="404040"/>
              </a:solidFill>
              <a:latin typeface="HGPｺﾞｼｯｸE" panose="020B0900000000000000" pitchFamily="50" charset="-128"/>
              <a:ea typeface="HGPｺﾞｼｯｸE" panose="020B0900000000000000" pitchFamily="50" charset="-128"/>
            </a:endParaRPr>
          </a:p>
          <a:p>
            <a:pPr algn="ctr"/>
            <a:r>
              <a:rPr kumimoji="1" lang="en-US" altLang="ja-JP" sz="3600">
                <a:solidFill>
                  <a:srgbClr val="404040"/>
                </a:solidFill>
                <a:latin typeface="HGPｺﾞｼｯｸE" panose="020B0900000000000000" pitchFamily="50" charset="-128"/>
                <a:ea typeface="HGPｺﾞｼｯｸE" panose="020B0900000000000000" pitchFamily="50" charset="-128"/>
              </a:rPr>
              <a:t>-</a:t>
            </a:r>
            <a:r>
              <a:rPr kumimoji="1" lang="ja-JP" altLang="en-US" sz="3600">
                <a:solidFill>
                  <a:srgbClr val="404040"/>
                </a:solidFill>
                <a:latin typeface="HGPｺﾞｼｯｸE" panose="020B0900000000000000" pitchFamily="50" charset="-128"/>
                <a:ea typeface="HGPｺﾞｼｯｸE" panose="020B0900000000000000" pitchFamily="50" charset="-128"/>
              </a:rPr>
              <a:t> まとめ </a:t>
            </a:r>
            <a:r>
              <a:rPr kumimoji="1" lang="en-US" altLang="ja-JP" sz="3600">
                <a:solidFill>
                  <a:srgbClr val="404040"/>
                </a:solidFill>
                <a:latin typeface="HGPｺﾞｼｯｸE" panose="020B0900000000000000" pitchFamily="50" charset="-128"/>
                <a:ea typeface="HGPｺﾞｼｯｸE" panose="020B0900000000000000" pitchFamily="50" charset="-128"/>
              </a:rPr>
              <a:t>-</a:t>
            </a:r>
            <a:endParaRPr kumimoji="1" lang="ja-JP" altLang="en-US" sz="3600">
              <a:solidFill>
                <a:srgbClr val="404040"/>
              </a:solidFill>
              <a:latin typeface="HGPｺﾞｼｯｸE" panose="020B0900000000000000" pitchFamily="50" charset="-128"/>
              <a:ea typeface="HGPｺﾞｼｯｸE" panose="020B0900000000000000" pitchFamily="50" charset="-128"/>
            </a:endParaRPr>
          </a:p>
        </p:txBody>
      </p:sp>
    </p:spTree>
    <p:extLst>
      <p:ext uri="{BB962C8B-B14F-4D97-AF65-F5344CB8AC3E}">
        <p14:creationId xmlns:p14="http://schemas.microsoft.com/office/powerpoint/2010/main" val="36565270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3334975-DAFC-4F74-98A6-EFBFA584F806}"/>
              </a:ext>
            </a:extLst>
          </p:cNvPr>
          <p:cNvSpPr>
            <a:spLocks noGrp="1"/>
          </p:cNvSpPr>
          <p:nvPr>
            <p:ph type="title"/>
          </p:nvPr>
        </p:nvSpPr>
        <p:spPr/>
        <p:txBody>
          <a:bodyPr/>
          <a:lstStyle/>
          <a:p>
            <a:pPr algn="l"/>
            <a:r>
              <a:rPr kumimoji="1"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３．仲間を増やす</a:t>
            </a:r>
          </a:p>
        </p:txBody>
      </p:sp>
      <p:sp>
        <p:nvSpPr>
          <p:cNvPr id="5" name="正方形/長方形 4">
            <a:extLst>
              <a:ext uri="{FF2B5EF4-FFF2-40B4-BE49-F238E27FC236}">
                <a16:creationId xmlns:a16="http://schemas.microsoft.com/office/drawing/2014/main" id="{286393CF-4A09-4591-B893-BDDC9C9EB4D7}"/>
              </a:ext>
            </a:extLst>
          </p:cNvPr>
          <p:cNvSpPr/>
          <p:nvPr/>
        </p:nvSpPr>
        <p:spPr>
          <a:xfrm>
            <a:off x="7757960" y="238881"/>
            <a:ext cx="1049867" cy="372533"/>
          </a:xfrm>
          <a:prstGeom prst="rect">
            <a:avLst/>
          </a:prstGeom>
          <a:solidFill>
            <a:srgbClr val="FFFF00"/>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solidFill>
                  <a:schemeClr val="tx1">
                    <a:lumMod val="65000"/>
                    <a:lumOff val="35000"/>
                  </a:schemeClr>
                </a:solidFill>
                <a:latin typeface="HGPｺﾞｼｯｸE" panose="020B0900000000000000" pitchFamily="50" charset="-128"/>
                <a:ea typeface="HGPｺﾞｼｯｸE" panose="020B0900000000000000" pitchFamily="50" charset="-128"/>
              </a:rPr>
              <a:t>３５分</a:t>
            </a:r>
          </a:p>
        </p:txBody>
      </p:sp>
    </p:spTree>
    <p:extLst>
      <p:ext uri="{BB962C8B-B14F-4D97-AF65-F5344CB8AC3E}">
        <p14:creationId xmlns:p14="http://schemas.microsoft.com/office/powerpoint/2010/main" val="836059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8885C8B5-CA3D-4092-8825-CD43E8B233B6}"/>
              </a:ext>
            </a:extLst>
          </p:cNvPr>
          <p:cNvSpPr>
            <a:spLocks noGrp="1"/>
          </p:cNvSpPr>
          <p:nvPr>
            <p:ph type="sldNum" sz="quarter" idx="12"/>
          </p:nvPr>
        </p:nvSpPr>
        <p:spPr>
          <a:xfrm>
            <a:off x="7086600" y="6492875"/>
            <a:ext cx="2057400" cy="365125"/>
          </a:xfrm>
        </p:spPr>
        <p:txBody>
          <a:bodyPr/>
          <a:lstStyle/>
          <a:p>
            <a:fld id="{48C0FCB9-D989-46F1-965E-624BDAC7E129}" type="slidenum">
              <a:rPr kumimoji="1" lang="ja-JP" altLang="en-US" smtClean="0"/>
              <a:pPr/>
              <a:t>18</a:t>
            </a:fld>
            <a:endParaRPr kumimoji="1" lang="ja-JP" altLang="en-US"/>
          </a:p>
        </p:txBody>
      </p:sp>
      <p:grpSp>
        <p:nvGrpSpPr>
          <p:cNvPr id="5" name="グループ化 4">
            <a:extLst>
              <a:ext uri="{FF2B5EF4-FFF2-40B4-BE49-F238E27FC236}">
                <a16:creationId xmlns:a16="http://schemas.microsoft.com/office/drawing/2014/main" id="{F88C69D4-DFE2-4C25-89AC-306F44FADE2F}"/>
              </a:ext>
            </a:extLst>
          </p:cNvPr>
          <p:cNvGrpSpPr/>
          <p:nvPr/>
        </p:nvGrpSpPr>
        <p:grpSpPr>
          <a:xfrm>
            <a:off x="455781" y="1612899"/>
            <a:ext cx="7606410" cy="4160575"/>
            <a:chOff x="432335" y="629138"/>
            <a:chExt cx="8182298" cy="4160575"/>
          </a:xfrm>
        </p:grpSpPr>
        <p:sp>
          <p:nvSpPr>
            <p:cNvPr id="6" name="直角三角形 5">
              <a:extLst>
                <a:ext uri="{FF2B5EF4-FFF2-40B4-BE49-F238E27FC236}">
                  <a16:creationId xmlns:a16="http://schemas.microsoft.com/office/drawing/2014/main" id="{5CF9106A-E6B9-444E-AE15-5ED4E75DE889}"/>
                </a:ext>
              </a:extLst>
            </p:cNvPr>
            <p:cNvSpPr/>
            <p:nvPr/>
          </p:nvSpPr>
          <p:spPr>
            <a:xfrm flipH="1" flipV="1">
              <a:off x="432335" y="629138"/>
              <a:ext cx="1745673" cy="1706332"/>
            </a:xfrm>
            <a:prstGeom prst="r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kumimoji="1" lang="ja-JP" altLang="en-US" sz="36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7" name="四角形: 角を丸くする 6">
              <a:extLst>
                <a:ext uri="{FF2B5EF4-FFF2-40B4-BE49-F238E27FC236}">
                  <a16:creationId xmlns:a16="http://schemas.microsoft.com/office/drawing/2014/main" id="{9CE3E8BA-57E2-4441-BE3E-D376B3ADCEAB}"/>
                </a:ext>
              </a:extLst>
            </p:cNvPr>
            <p:cNvSpPr/>
            <p:nvPr/>
          </p:nvSpPr>
          <p:spPr>
            <a:xfrm>
              <a:off x="1135334" y="629138"/>
              <a:ext cx="7479299" cy="4160575"/>
            </a:xfrm>
            <a:prstGeom prst="roundRect">
              <a:avLst>
                <a:gd name="adj" fmla="val 16094"/>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5000"/>
                </a:lnSpc>
              </a:pPr>
              <a:r>
                <a:rPr kumimoji="1" lang="ja-JP" altLang="en-US" sz="3600">
                  <a:solidFill>
                    <a:srgbClr val="404040"/>
                  </a:solidFill>
                  <a:latin typeface="HGPｺﾞｼｯｸE" panose="020B0900000000000000" pitchFamily="50" charset="-128"/>
                  <a:ea typeface="HGPｺﾞｼｯｸE" panose="020B0900000000000000" pitchFamily="50" charset="-128"/>
                </a:rPr>
                <a:t>皆さんが自主防災組織として</a:t>
              </a:r>
            </a:p>
            <a:p>
              <a:pPr algn="ctr">
                <a:lnSpc>
                  <a:spcPts val="5000"/>
                </a:lnSpc>
              </a:pPr>
              <a:r>
                <a:rPr kumimoji="1" lang="ja-JP" altLang="en-US" sz="3600">
                  <a:solidFill>
                    <a:srgbClr val="404040"/>
                  </a:solidFill>
                  <a:latin typeface="HGPｺﾞｼｯｸE" panose="020B0900000000000000" pitchFamily="50" charset="-128"/>
                  <a:ea typeface="HGPｺﾞｼｯｸE" panose="020B0900000000000000" pitchFamily="50" charset="-128"/>
                </a:rPr>
                <a:t>活動をしている中で、</a:t>
              </a:r>
            </a:p>
            <a:p>
              <a:pPr algn="ctr">
                <a:lnSpc>
                  <a:spcPts val="5000"/>
                </a:lnSpc>
              </a:pPr>
              <a:r>
                <a:rPr kumimoji="1" lang="ja-JP" altLang="en-US" sz="3600">
                  <a:solidFill>
                    <a:srgbClr val="404040"/>
                  </a:solidFill>
                  <a:latin typeface="HGPｺﾞｼｯｸE" panose="020B0900000000000000" pitchFamily="50" charset="-128"/>
                  <a:ea typeface="HGPｺﾞｼｯｸE" panose="020B0900000000000000" pitchFamily="50" charset="-128"/>
                </a:rPr>
                <a:t>悩んでいることや不安なことを</a:t>
              </a:r>
              <a:endParaRPr kumimoji="1" lang="en-US" altLang="ja-JP" sz="3600">
                <a:solidFill>
                  <a:srgbClr val="404040"/>
                </a:solidFill>
                <a:latin typeface="HGPｺﾞｼｯｸE" panose="020B0900000000000000" pitchFamily="50" charset="-128"/>
                <a:ea typeface="HGPｺﾞｼｯｸE" panose="020B0900000000000000" pitchFamily="50" charset="-128"/>
              </a:endParaRPr>
            </a:p>
            <a:p>
              <a:pPr algn="ctr">
                <a:lnSpc>
                  <a:spcPts val="5000"/>
                </a:lnSpc>
              </a:pPr>
              <a:r>
                <a:rPr kumimoji="1" lang="ja-JP" altLang="en-US" sz="3600">
                  <a:solidFill>
                    <a:srgbClr val="404040"/>
                  </a:solidFill>
                  <a:latin typeface="HGPｺﾞｼｯｸE" panose="020B0900000000000000" pitchFamily="50" charset="-128"/>
                  <a:ea typeface="HGPｺﾞｼｯｸE" panose="020B0900000000000000" pitchFamily="50" charset="-128"/>
                </a:rPr>
                <a:t>グループで話し合ってみましょう</a:t>
              </a:r>
            </a:p>
          </p:txBody>
        </p:sp>
      </p:grpSp>
      <p:sp>
        <p:nvSpPr>
          <p:cNvPr id="9" name="正方形/長方形 8">
            <a:extLst>
              <a:ext uri="{FF2B5EF4-FFF2-40B4-BE49-F238E27FC236}">
                <a16:creationId xmlns:a16="http://schemas.microsoft.com/office/drawing/2014/main" id="{2489B4D8-D34C-464F-98BE-74867AC1B419}"/>
              </a:ext>
            </a:extLst>
          </p:cNvPr>
          <p:cNvSpPr/>
          <p:nvPr/>
        </p:nvSpPr>
        <p:spPr>
          <a:xfrm>
            <a:off x="7086601" y="219741"/>
            <a:ext cx="1668234" cy="372533"/>
          </a:xfrm>
          <a:prstGeom prst="rect">
            <a:avLst/>
          </a:prstGeom>
          <a:solidFill>
            <a:srgbClr val="FFC000"/>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solidFill>
                  <a:schemeClr val="tx1">
                    <a:lumMod val="65000"/>
                    <a:lumOff val="35000"/>
                  </a:schemeClr>
                </a:solidFill>
                <a:latin typeface="HGPｺﾞｼｯｸE" panose="020B0900000000000000" pitchFamily="50" charset="-128"/>
                <a:ea typeface="HGPｺﾞｼｯｸE" panose="020B0900000000000000" pitchFamily="50" charset="-128"/>
              </a:rPr>
              <a:t>ワークショップ</a:t>
            </a:r>
          </a:p>
        </p:txBody>
      </p:sp>
    </p:spTree>
    <p:extLst>
      <p:ext uri="{BB962C8B-B14F-4D97-AF65-F5344CB8AC3E}">
        <p14:creationId xmlns:p14="http://schemas.microsoft.com/office/powerpoint/2010/main" val="19195395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8379C1C5-6938-4F6A-AE38-13886350A9E9}"/>
              </a:ext>
            </a:extLst>
          </p:cNvPr>
          <p:cNvSpPr>
            <a:spLocks noGrp="1"/>
          </p:cNvSpPr>
          <p:nvPr>
            <p:ph type="sldNum" sz="quarter" idx="12"/>
          </p:nvPr>
        </p:nvSpPr>
        <p:spPr>
          <a:xfrm>
            <a:off x="7086600" y="6492875"/>
            <a:ext cx="2057400" cy="365125"/>
          </a:xfrm>
        </p:spPr>
        <p:txBody>
          <a:bodyPr/>
          <a:lstStyle/>
          <a:p>
            <a:fld id="{48C0FCB9-D989-46F1-965E-624BDAC7E129}" type="slidenum">
              <a:rPr kumimoji="1" lang="ja-JP" altLang="en-US" smtClean="0"/>
              <a:pPr/>
              <a:t>19</a:t>
            </a:fld>
            <a:endParaRPr kumimoji="1" lang="ja-JP" altLang="en-US"/>
          </a:p>
        </p:txBody>
      </p:sp>
      <p:sp>
        <p:nvSpPr>
          <p:cNvPr id="3" name="タイトル 2">
            <a:extLst>
              <a:ext uri="{FF2B5EF4-FFF2-40B4-BE49-F238E27FC236}">
                <a16:creationId xmlns:a16="http://schemas.microsoft.com/office/drawing/2014/main" id="{4D76C501-EDBA-4ECF-A375-C13B08629C9D}"/>
              </a:ext>
            </a:extLst>
          </p:cNvPr>
          <p:cNvSpPr txBox="1">
            <a:spLocks/>
          </p:cNvSpPr>
          <p:nvPr/>
        </p:nvSpPr>
        <p:spPr>
          <a:xfrm>
            <a:off x="693957" y="172632"/>
            <a:ext cx="7756086" cy="650083"/>
          </a:xfrm>
          <a:prstGeom prst="rect">
            <a:avLst/>
          </a:prstGeom>
        </p:spPr>
        <p:txBody>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3200">
                <a:solidFill>
                  <a:srgbClr val="404040"/>
                </a:solidFill>
                <a:effectLst>
                  <a:outerShdw blurRad="38100" dist="38100" dir="2700000" algn="tl">
                    <a:srgbClr val="000000">
                      <a:alpha val="43137"/>
                    </a:srgbClr>
                  </a:outerShdw>
                </a:effectLst>
                <a:latin typeface="HGSｺﾞｼｯｸE" panose="020B0900000000000000" pitchFamily="50" charset="-128"/>
                <a:ea typeface="HGSｺﾞｼｯｸE" panose="020B0900000000000000" pitchFamily="50" charset="-128"/>
              </a:rPr>
              <a:t>悩みや不安を共有しましょう</a:t>
            </a:r>
          </a:p>
        </p:txBody>
      </p:sp>
      <p:sp>
        <p:nvSpPr>
          <p:cNvPr id="4" name="正方形/長方形 3">
            <a:extLst>
              <a:ext uri="{FF2B5EF4-FFF2-40B4-BE49-F238E27FC236}">
                <a16:creationId xmlns:a16="http://schemas.microsoft.com/office/drawing/2014/main" id="{DFC6E13B-BEC9-4C8E-B540-8125904C07AD}"/>
              </a:ext>
            </a:extLst>
          </p:cNvPr>
          <p:cNvSpPr/>
          <p:nvPr/>
        </p:nvSpPr>
        <p:spPr>
          <a:xfrm>
            <a:off x="283865" y="958447"/>
            <a:ext cx="8479136" cy="1384995"/>
          </a:xfrm>
          <a:prstGeom prst="rect">
            <a:avLst/>
          </a:prstGeom>
        </p:spPr>
        <p:txBody>
          <a:bodyPr wrap="square">
            <a:spAutoFit/>
          </a:bodyPr>
          <a:lstStyle/>
          <a:p>
            <a:r>
              <a:rPr lang="en-US" altLang="ja-JP" sz="2800">
                <a:solidFill>
                  <a:srgbClr val="404040"/>
                </a:solidFill>
                <a:latin typeface="HGPｺﾞｼｯｸE" panose="020B0900000000000000" pitchFamily="50" charset="-128"/>
                <a:ea typeface="HGPｺﾞｼｯｸE" panose="020B0900000000000000" pitchFamily="50" charset="-128"/>
              </a:rPr>
              <a:t>【</a:t>
            </a:r>
            <a:r>
              <a:rPr lang="ja-JP" altLang="en-US" sz="2800">
                <a:solidFill>
                  <a:srgbClr val="404040"/>
                </a:solidFill>
                <a:latin typeface="HGPｺﾞｼｯｸE" panose="020B0900000000000000" pitchFamily="50" charset="-128"/>
                <a:ea typeface="HGPｺﾞｼｯｸE" panose="020B0900000000000000" pitchFamily="50" charset="-128"/>
              </a:rPr>
              <a:t>グループ検討</a:t>
            </a:r>
            <a:r>
              <a:rPr lang="en-US" altLang="ja-JP" sz="2800">
                <a:solidFill>
                  <a:srgbClr val="404040"/>
                </a:solidFill>
                <a:latin typeface="HGPｺﾞｼｯｸE" panose="020B0900000000000000" pitchFamily="50" charset="-128"/>
                <a:ea typeface="HGPｺﾞｼｯｸE" panose="020B0900000000000000" pitchFamily="50" charset="-128"/>
              </a:rPr>
              <a:t>】</a:t>
            </a:r>
            <a:r>
              <a:rPr lang="ja-JP" altLang="en-US" sz="2800">
                <a:solidFill>
                  <a:srgbClr val="404040"/>
                </a:solidFill>
                <a:latin typeface="HGPｺﾞｼｯｸE" panose="020B0900000000000000" pitchFamily="50" charset="-128"/>
                <a:ea typeface="HGPｺﾞｼｯｸE" panose="020B0900000000000000" pitchFamily="50" charset="-128"/>
              </a:rPr>
              <a:t>５分</a:t>
            </a:r>
            <a:endParaRPr lang="en-US" altLang="ja-JP" sz="2800">
              <a:solidFill>
                <a:srgbClr val="404040"/>
              </a:solidFill>
              <a:latin typeface="HGPｺﾞｼｯｸE" panose="020B0900000000000000" pitchFamily="50" charset="-128"/>
              <a:ea typeface="HGPｺﾞｼｯｸE" panose="020B0900000000000000" pitchFamily="50" charset="-128"/>
            </a:endParaRPr>
          </a:p>
          <a:p>
            <a:pPr marL="342900" indent="-342900">
              <a:buFont typeface="Arial" panose="020B0604020202020204" pitchFamily="34" charset="0"/>
              <a:buChar char="•"/>
            </a:pPr>
            <a:r>
              <a:rPr lang="ja-JP" altLang="en-US" sz="2800">
                <a:solidFill>
                  <a:srgbClr val="404040"/>
                </a:solidFill>
                <a:latin typeface="HGPｺﾞｼｯｸE" panose="020B0900000000000000" pitchFamily="50" charset="-128"/>
                <a:ea typeface="HGPｺﾞｼｯｸE" panose="020B0900000000000000" pitchFamily="50" charset="-128"/>
              </a:rPr>
              <a:t>自主防災組織として活動する中で、悩み事や</a:t>
            </a:r>
            <a:br>
              <a:rPr lang="en-US" altLang="ja-JP" sz="2800">
                <a:solidFill>
                  <a:srgbClr val="404040"/>
                </a:solidFill>
                <a:latin typeface="HGPｺﾞｼｯｸE" panose="020B0900000000000000" pitchFamily="50" charset="-128"/>
                <a:ea typeface="HGPｺﾞｼｯｸE" panose="020B0900000000000000" pitchFamily="50" charset="-128"/>
              </a:rPr>
            </a:br>
            <a:r>
              <a:rPr lang="ja-JP" altLang="en-US" sz="2800">
                <a:solidFill>
                  <a:srgbClr val="404040"/>
                </a:solidFill>
                <a:latin typeface="HGPｺﾞｼｯｸE" panose="020B0900000000000000" pitchFamily="50" charset="-128"/>
                <a:ea typeface="HGPｺﾞｼｯｸE" panose="020B0900000000000000" pitchFamily="50" charset="-128"/>
              </a:rPr>
              <a:t>不安なことなどを、グループで話し合いましょう</a:t>
            </a:r>
          </a:p>
        </p:txBody>
      </p:sp>
      <p:sp>
        <p:nvSpPr>
          <p:cNvPr id="5" name="スマイル 4">
            <a:extLst>
              <a:ext uri="{FF2B5EF4-FFF2-40B4-BE49-F238E27FC236}">
                <a16:creationId xmlns:a16="http://schemas.microsoft.com/office/drawing/2014/main" id="{23DE12ED-E850-4292-B798-1BFC23EA0FD2}"/>
              </a:ext>
            </a:extLst>
          </p:cNvPr>
          <p:cNvSpPr/>
          <p:nvPr/>
        </p:nvSpPr>
        <p:spPr bwMode="auto">
          <a:xfrm>
            <a:off x="2460624" y="3885016"/>
            <a:ext cx="539750" cy="539750"/>
          </a:xfrm>
          <a:prstGeom prst="smileyFace">
            <a:avLst/>
          </a:prstGeom>
          <a:solidFill>
            <a:srgbClr val="FFC30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6" name="スマイル 5">
            <a:extLst>
              <a:ext uri="{FF2B5EF4-FFF2-40B4-BE49-F238E27FC236}">
                <a16:creationId xmlns:a16="http://schemas.microsoft.com/office/drawing/2014/main" id="{6ED14F3A-8C23-48A2-82DE-8CB1394043A8}"/>
              </a:ext>
            </a:extLst>
          </p:cNvPr>
          <p:cNvSpPr/>
          <p:nvPr/>
        </p:nvSpPr>
        <p:spPr bwMode="auto">
          <a:xfrm>
            <a:off x="6061075" y="5278438"/>
            <a:ext cx="539750" cy="539750"/>
          </a:xfrm>
          <a:prstGeom prst="smileyFace">
            <a:avLst/>
          </a:prstGeom>
          <a:solidFill>
            <a:srgbClr val="FFC30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7" name="スマイル 6">
            <a:extLst>
              <a:ext uri="{FF2B5EF4-FFF2-40B4-BE49-F238E27FC236}">
                <a16:creationId xmlns:a16="http://schemas.microsoft.com/office/drawing/2014/main" id="{67A6B2B8-0028-479E-A60C-2ACEB5B9B0E5}"/>
              </a:ext>
            </a:extLst>
          </p:cNvPr>
          <p:cNvSpPr/>
          <p:nvPr/>
        </p:nvSpPr>
        <p:spPr bwMode="auto">
          <a:xfrm>
            <a:off x="2459831" y="4542241"/>
            <a:ext cx="541337" cy="539750"/>
          </a:xfrm>
          <a:prstGeom prst="smileyFace">
            <a:avLst/>
          </a:prstGeom>
          <a:solidFill>
            <a:srgbClr val="FFC30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8" name="スマイル 7">
            <a:extLst>
              <a:ext uri="{FF2B5EF4-FFF2-40B4-BE49-F238E27FC236}">
                <a16:creationId xmlns:a16="http://schemas.microsoft.com/office/drawing/2014/main" id="{2B837D01-BC18-4E82-87F2-7901B735882D}"/>
              </a:ext>
            </a:extLst>
          </p:cNvPr>
          <p:cNvSpPr/>
          <p:nvPr/>
        </p:nvSpPr>
        <p:spPr bwMode="auto">
          <a:xfrm>
            <a:off x="2460624" y="5232803"/>
            <a:ext cx="539750" cy="539750"/>
          </a:xfrm>
          <a:prstGeom prst="smileyFace">
            <a:avLst/>
          </a:prstGeom>
          <a:solidFill>
            <a:srgbClr val="FFC30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9" name="スマイル 8">
            <a:extLst>
              <a:ext uri="{FF2B5EF4-FFF2-40B4-BE49-F238E27FC236}">
                <a16:creationId xmlns:a16="http://schemas.microsoft.com/office/drawing/2014/main" id="{314DF88F-8850-4E48-9E47-40BE8300E439}"/>
              </a:ext>
            </a:extLst>
          </p:cNvPr>
          <p:cNvSpPr/>
          <p:nvPr/>
        </p:nvSpPr>
        <p:spPr bwMode="auto">
          <a:xfrm>
            <a:off x="6061075" y="3915570"/>
            <a:ext cx="539750" cy="539750"/>
          </a:xfrm>
          <a:prstGeom prst="smileyFace">
            <a:avLst/>
          </a:prstGeom>
          <a:solidFill>
            <a:srgbClr val="FFC30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10" name="スマイル 9">
            <a:extLst>
              <a:ext uri="{FF2B5EF4-FFF2-40B4-BE49-F238E27FC236}">
                <a16:creationId xmlns:a16="http://schemas.microsoft.com/office/drawing/2014/main" id="{A23EE285-A935-45BD-B5FE-B07FEDED4EB5}"/>
              </a:ext>
            </a:extLst>
          </p:cNvPr>
          <p:cNvSpPr/>
          <p:nvPr/>
        </p:nvSpPr>
        <p:spPr bwMode="auto">
          <a:xfrm>
            <a:off x="6060281" y="4609308"/>
            <a:ext cx="541338" cy="539750"/>
          </a:xfrm>
          <a:prstGeom prst="smileyFace">
            <a:avLst/>
          </a:prstGeom>
          <a:solidFill>
            <a:srgbClr val="FFC30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11" name="四角形: 角を丸くする 10">
            <a:extLst>
              <a:ext uri="{FF2B5EF4-FFF2-40B4-BE49-F238E27FC236}">
                <a16:creationId xmlns:a16="http://schemas.microsoft.com/office/drawing/2014/main" id="{1D9448F6-DC3A-4B57-B298-CD16BF4ADBC3}"/>
              </a:ext>
            </a:extLst>
          </p:cNvPr>
          <p:cNvSpPr/>
          <p:nvPr/>
        </p:nvSpPr>
        <p:spPr>
          <a:xfrm>
            <a:off x="3238010" y="4084639"/>
            <a:ext cx="2603500" cy="1589088"/>
          </a:xfrm>
          <a:prstGeom prst="roundRect">
            <a:avLst/>
          </a:prstGeom>
          <a:noFill/>
          <a:ln w="381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t>話し合い</a:t>
            </a:r>
          </a:p>
        </p:txBody>
      </p:sp>
      <p:sp>
        <p:nvSpPr>
          <p:cNvPr id="12" name="正方形/長方形 11">
            <a:extLst>
              <a:ext uri="{FF2B5EF4-FFF2-40B4-BE49-F238E27FC236}">
                <a16:creationId xmlns:a16="http://schemas.microsoft.com/office/drawing/2014/main" id="{BD2472D2-B497-4445-B40B-67FA46D9BDBC}"/>
              </a:ext>
            </a:extLst>
          </p:cNvPr>
          <p:cNvSpPr/>
          <p:nvPr/>
        </p:nvSpPr>
        <p:spPr>
          <a:xfrm>
            <a:off x="3865753" y="4627969"/>
            <a:ext cx="1696847" cy="523220"/>
          </a:xfrm>
          <a:prstGeom prst="rect">
            <a:avLst/>
          </a:prstGeom>
        </p:spPr>
        <p:txBody>
          <a:bodyPr wrap="square">
            <a:spAutoFit/>
          </a:bodyPr>
          <a:lstStyle/>
          <a:p>
            <a:r>
              <a:rPr lang="ja-JP" altLang="en-US" sz="2800">
                <a:solidFill>
                  <a:srgbClr val="404040"/>
                </a:solidFill>
                <a:latin typeface="HGPｺﾞｼｯｸE" panose="020B0900000000000000" pitchFamily="50" charset="-128"/>
                <a:ea typeface="HGPｺﾞｼｯｸE" panose="020B0900000000000000" pitchFamily="50" charset="-128"/>
              </a:rPr>
              <a:t>話し合い</a:t>
            </a:r>
          </a:p>
        </p:txBody>
      </p:sp>
      <p:sp>
        <p:nvSpPr>
          <p:cNvPr id="13" name="正方形/長方形 12">
            <a:extLst>
              <a:ext uri="{FF2B5EF4-FFF2-40B4-BE49-F238E27FC236}">
                <a16:creationId xmlns:a16="http://schemas.microsoft.com/office/drawing/2014/main" id="{BECAFC62-3502-4E4B-A3C0-953E0BB64E88}"/>
              </a:ext>
            </a:extLst>
          </p:cNvPr>
          <p:cNvSpPr/>
          <p:nvPr/>
        </p:nvSpPr>
        <p:spPr>
          <a:xfrm>
            <a:off x="4440393" y="3244334"/>
            <a:ext cx="263214" cy="369332"/>
          </a:xfrm>
          <a:prstGeom prst="rect">
            <a:avLst/>
          </a:prstGeom>
        </p:spPr>
        <p:txBody>
          <a:bodyPr wrap="none">
            <a:spAutoFit/>
          </a:bodyPr>
          <a:lstStyle/>
          <a:p>
            <a:r>
              <a:rPr lang="ja-JP" altLang="en-US">
                <a:solidFill>
                  <a:srgbClr val="000000"/>
                </a:solidFill>
                <a:latin typeface="Meiryo" panose="020B0604030504040204" pitchFamily="50" charset="-128"/>
                <a:ea typeface="Meiryo" panose="020B0604030504040204" pitchFamily="50" charset="-128"/>
              </a:rPr>
              <a:t> </a:t>
            </a:r>
            <a:endParaRPr lang="ja-JP" altLang="en-US"/>
          </a:p>
        </p:txBody>
      </p:sp>
    </p:spTree>
    <p:extLst>
      <p:ext uri="{BB962C8B-B14F-4D97-AF65-F5344CB8AC3E}">
        <p14:creationId xmlns:p14="http://schemas.microsoft.com/office/powerpoint/2010/main" val="24419308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四角形: 角を丸くする 5">
            <a:extLst>
              <a:ext uri="{FF2B5EF4-FFF2-40B4-BE49-F238E27FC236}">
                <a16:creationId xmlns:a16="http://schemas.microsoft.com/office/drawing/2014/main" id="{10BCA073-86ED-4745-A267-8F559899C15B}"/>
              </a:ext>
            </a:extLst>
          </p:cNvPr>
          <p:cNvSpPr/>
          <p:nvPr/>
        </p:nvSpPr>
        <p:spPr>
          <a:xfrm>
            <a:off x="1130531" y="3208713"/>
            <a:ext cx="6907876" cy="2654419"/>
          </a:xfrm>
          <a:prstGeom prst="roundRect">
            <a:avLst/>
          </a:prstGeom>
          <a:solidFill>
            <a:schemeClr val="bg1"/>
          </a:solidFill>
          <a:ln w="38100">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a:extLst>
              <a:ext uri="{FF2B5EF4-FFF2-40B4-BE49-F238E27FC236}">
                <a16:creationId xmlns:a16="http://schemas.microsoft.com/office/drawing/2014/main" id="{3F05CA02-5E42-4BD3-8375-AB1FCF1DB287}"/>
              </a:ext>
            </a:extLst>
          </p:cNvPr>
          <p:cNvSpPr>
            <a:spLocks noGrp="1"/>
          </p:cNvSpPr>
          <p:nvPr>
            <p:ph type="title"/>
          </p:nvPr>
        </p:nvSpPr>
        <p:spPr>
          <a:xfrm>
            <a:off x="10283" y="1836534"/>
            <a:ext cx="9139095" cy="960889"/>
          </a:xfrm>
        </p:spPr>
        <p:txBody>
          <a:bodyPr>
            <a:noAutofit/>
          </a:bodyPr>
          <a:lstStyle/>
          <a:p>
            <a:r>
              <a:rPr kumimoji="1" lang="ja-JP" altLang="en-US" sz="4000">
                <a:solidFill>
                  <a:schemeClr val="tx1">
                    <a:lumMod val="75000"/>
                    <a:lumOff val="25000"/>
                  </a:schemeClr>
                </a:solidFill>
                <a:latin typeface="HGPｺﾞｼｯｸE"/>
                <a:ea typeface="HGPｺﾞｼｯｸE"/>
              </a:rPr>
              <a:t>防災リーダーの役割</a:t>
            </a:r>
            <a:r>
              <a:rPr kumimoji="1" lang="en-US" altLang="ja-JP" sz="4000">
                <a:solidFill>
                  <a:schemeClr val="tx1">
                    <a:lumMod val="75000"/>
                    <a:lumOff val="25000"/>
                  </a:schemeClr>
                </a:solidFill>
                <a:latin typeface="HGPｺﾞｼｯｸE"/>
                <a:ea typeface="HGPｺﾞｼｯｸE"/>
              </a:rPr>
              <a:t>/</a:t>
            </a:r>
            <a:r>
              <a:rPr lang="ja-JP" sz="4000">
                <a:solidFill>
                  <a:schemeClr val="tx1">
                    <a:lumMod val="75000"/>
                    <a:lumOff val="25000"/>
                  </a:schemeClr>
                </a:solidFill>
                <a:latin typeface="HGPｺﾞｼｯｸE"/>
                <a:ea typeface="HGPｺﾞｼｯｸE"/>
              </a:rPr>
              <a:t>住民</a:t>
            </a:r>
            <a:br>
              <a:rPr lang="ja-JP" altLang="en-US" sz="4000">
                <a:solidFill>
                  <a:schemeClr val="tx1">
                    <a:lumMod val="75000"/>
                    <a:lumOff val="25000"/>
                  </a:schemeClr>
                </a:solidFill>
                <a:latin typeface="HGPｺﾞｼｯｸE"/>
                <a:ea typeface="HGPｺﾞｼｯｸE"/>
              </a:rPr>
            </a:br>
            <a:r>
              <a:rPr lang="ja-JP" sz="4000">
                <a:solidFill>
                  <a:schemeClr val="tx1">
                    <a:lumMod val="75000"/>
                    <a:lumOff val="25000"/>
                  </a:schemeClr>
                </a:solidFill>
                <a:latin typeface="HGPｺﾞｼｯｸE"/>
                <a:ea typeface="HGPｺﾞｼｯｸE"/>
              </a:rPr>
              <a:t>(構成員)の自助意識を高めるには</a:t>
            </a:r>
            <a:endParaRPr kumimoji="1" lang="ja-JP" altLang="en-US" sz="40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3" name="正方形/長方形 2">
            <a:extLst>
              <a:ext uri="{FF2B5EF4-FFF2-40B4-BE49-F238E27FC236}">
                <a16:creationId xmlns:a16="http://schemas.microsoft.com/office/drawing/2014/main" id="{95A81B4A-9519-4B31-95F7-349F2404619F}"/>
              </a:ext>
            </a:extLst>
          </p:cNvPr>
          <p:cNvSpPr/>
          <p:nvPr/>
        </p:nvSpPr>
        <p:spPr>
          <a:xfrm>
            <a:off x="1239057" y="4149512"/>
            <a:ext cx="6675120" cy="769441"/>
          </a:xfrm>
          <a:prstGeom prst="rect">
            <a:avLst/>
          </a:prstGeom>
        </p:spPr>
        <p:txBody>
          <a:bodyPr wrap="square" anchor="t">
            <a:spAutoFit/>
          </a:bodyPr>
          <a:lstStyle/>
          <a:p>
            <a:pPr algn="ctr"/>
            <a:r>
              <a:rPr lang="ja-JP" altLang="en-US" sz="4400">
                <a:solidFill>
                  <a:schemeClr val="tx1">
                    <a:lumMod val="75000"/>
                    <a:lumOff val="25000"/>
                  </a:schemeClr>
                </a:solidFill>
                <a:latin typeface="HGPｺﾞｼｯｸE"/>
                <a:ea typeface="HGPｺﾞｼｯｸE"/>
              </a:rPr>
              <a:t>地域防災リーダーの役割</a:t>
            </a:r>
            <a:endParaRPr lang="ja-JP" altLang="en-US" sz="44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4" name="四角形: 角を丸くする 3">
            <a:extLst>
              <a:ext uri="{FF2B5EF4-FFF2-40B4-BE49-F238E27FC236}">
                <a16:creationId xmlns:a16="http://schemas.microsoft.com/office/drawing/2014/main" id="{A2785DFD-DD77-98C8-4F04-8BBDE9D981A3}"/>
              </a:ext>
            </a:extLst>
          </p:cNvPr>
          <p:cNvSpPr/>
          <p:nvPr/>
        </p:nvSpPr>
        <p:spPr>
          <a:xfrm>
            <a:off x="7645689" y="346901"/>
            <a:ext cx="785431" cy="417814"/>
          </a:xfrm>
          <a:prstGeom prst="roundRect">
            <a:avLst/>
          </a:prstGeom>
          <a:solidFill>
            <a:schemeClr val="bg1"/>
          </a:solidFill>
          <a:ln w="38100">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a:extLst>
              <a:ext uri="{FF2B5EF4-FFF2-40B4-BE49-F238E27FC236}">
                <a16:creationId xmlns:a16="http://schemas.microsoft.com/office/drawing/2014/main" id="{89D3E1D6-F747-86D8-C430-8C29ED5670E0}"/>
              </a:ext>
            </a:extLst>
          </p:cNvPr>
          <p:cNvSpPr/>
          <p:nvPr/>
        </p:nvSpPr>
        <p:spPr>
          <a:xfrm>
            <a:off x="7729959" y="274742"/>
            <a:ext cx="616889" cy="523220"/>
          </a:xfrm>
          <a:prstGeom prst="rect">
            <a:avLst/>
          </a:prstGeom>
        </p:spPr>
        <p:txBody>
          <a:bodyPr wrap="square">
            <a:spAutoFit/>
          </a:bodyPr>
          <a:lstStyle/>
          <a:p>
            <a:pPr algn="ctr"/>
            <a:r>
              <a:rPr lang="ja-JP" altLang="en-US" sz="2800">
                <a:solidFill>
                  <a:schemeClr val="tx1">
                    <a:lumMod val="75000"/>
                    <a:lumOff val="25000"/>
                  </a:schemeClr>
                </a:solidFill>
                <a:latin typeface="HGPｺﾞｼｯｸE" panose="020B0900000000000000" pitchFamily="50" charset="-128"/>
                <a:ea typeface="HGPｺﾞｼｯｸE" panose="020B0900000000000000" pitchFamily="50" charset="-128"/>
              </a:rPr>
              <a:t>②</a:t>
            </a:r>
          </a:p>
        </p:txBody>
      </p:sp>
    </p:spTree>
    <p:extLst>
      <p:ext uri="{BB962C8B-B14F-4D97-AF65-F5344CB8AC3E}">
        <p14:creationId xmlns:p14="http://schemas.microsoft.com/office/powerpoint/2010/main" val="42628665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3">
            <a:extLst>
              <a:ext uri="{FF2B5EF4-FFF2-40B4-BE49-F238E27FC236}">
                <a16:creationId xmlns:a16="http://schemas.microsoft.com/office/drawing/2014/main" id="{7376D886-2E1B-4A16-8A77-B1A9C16B906E}"/>
              </a:ext>
            </a:extLst>
          </p:cNvPr>
          <p:cNvSpPr>
            <a:spLocks noGrp="1"/>
          </p:cNvSpPr>
          <p:nvPr>
            <p:ph type="sldNum" sz="quarter" idx="12"/>
          </p:nvPr>
        </p:nvSpPr>
        <p:spPr>
          <a:xfrm>
            <a:off x="7086600" y="6492875"/>
            <a:ext cx="2057400" cy="365125"/>
          </a:xfrm>
        </p:spPr>
        <p:txBody>
          <a:bodyPr/>
          <a:lstStyle/>
          <a:p>
            <a:fld id="{48C0FCB9-D989-46F1-965E-624BDAC7E129}" type="slidenum">
              <a:rPr kumimoji="1" lang="ja-JP" altLang="en-US" smtClean="0"/>
              <a:pPr/>
              <a:t>20</a:t>
            </a:fld>
            <a:endParaRPr kumimoji="1" lang="ja-JP" altLang="en-US"/>
          </a:p>
        </p:txBody>
      </p:sp>
      <p:sp>
        <p:nvSpPr>
          <p:cNvPr id="3" name="四角形: 角を丸くする 2">
            <a:extLst>
              <a:ext uri="{FF2B5EF4-FFF2-40B4-BE49-F238E27FC236}">
                <a16:creationId xmlns:a16="http://schemas.microsoft.com/office/drawing/2014/main" id="{6EBCF403-ED1B-45C4-A6CC-F0E4B4B7850F}"/>
              </a:ext>
            </a:extLst>
          </p:cNvPr>
          <p:cNvSpPr/>
          <p:nvPr/>
        </p:nvSpPr>
        <p:spPr>
          <a:xfrm>
            <a:off x="1267185" y="1612899"/>
            <a:ext cx="6773229" cy="4160575"/>
          </a:xfrm>
          <a:prstGeom prst="roundRect">
            <a:avLst>
              <a:gd name="adj" fmla="val 16094"/>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5000"/>
              </a:lnSpc>
            </a:pPr>
            <a:r>
              <a:rPr kumimoji="1" lang="ja-JP" altLang="en-US" sz="3600">
                <a:solidFill>
                  <a:srgbClr val="404040"/>
                </a:solidFill>
                <a:latin typeface="HGPｺﾞｼｯｸE" panose="020B0900000000000000" pitchFamily="50" charset="-128"/>
                <a:ea typeface="HGPｺﾞｼｯｸE" panose="020B0900000000000000" pitchFamily="50" charset="-128"/>
              </a:rPr>
              <a:t>皆さんの悩みや不安は</a:t>
            </a:r>
            <a:endParaRPr kumimoji="1" lang="en-US" altLang="ja-JP" sz="3600">
              <a:solidFill>
                <a:srgbClr val="404040"/>
              </a:solidFill>
              <a:latin typeface="HGPｺﾞｼｯｸE" panose="020B0900000000000000" pitchFamily="50" charset="-128"/>
              <a:ea typeface="HGPｺﾞｼｯｸE" panose="020B0900000000000000" pitchFamily="50" charset="-128"/>
            </a:endParaRPr>
          </a:p>
          <a:p>
            <a:pPr algn="ctr">
              <a:lnSpc>
                <a:spcPts val="5000"/>
              </a:lnSpc>
            </a:pPr>
            <a:r>
              <a:rPr kumimoji="1" lang="ja-JP" altLang="en-US" sz="3600">
                <a:solidFill>
                  <a:srgbClr val="404040"/>
                </a:solidFill>
                <a:latin typeface="HGPｺﾞｼｯｸE" panose="020B0900000000000000" pitchFamily="50" charset="-128"/>
                <a:ea typeface="HGPｺﾞｼｯｸE" panose="020B0900000000000000" pitchFamily="50" charset="-128"/>
              </a:rPr>
              <a:t>仲間を増やすことで</a:t>
            </a:r>
            <a:endParaRPr kumimoji="1" lang="en-US" altLang="ja-JP" sz="3600">
              <a:solidFill>
                <a:srgbClr val="404040"/>
              </a:solidFill>
              <a:latin typeface="HGPｺﾞｼｯｸE" panose="020B0900000000000000" pitchFamily="50" charset="-128"/>
              <a:ea typeface="HGPｺﾞｼｯｸE" panose="020B0900000000000000" pitchFamily="50" charset="-128"/>
            </a:endParaRPr>
          </a:p>
          <a:p>
            <a:pPr algn="ctr">
              <a:lnSpc>
                <a:spcPts val="5000"/>
              </a:lnSpc>
            </a:pPr>
            <a:r>
              <a:rPr kumimoji="1" lang="ja-JP" altLang="en-US" sz="3600">
                <a:solidFill>
                  <a:srgbClr val="404040"/>
                </a:solidFill>
                <a:latin typeface="HGPｺﾞｼｯｸE" panose="020B0900000000000000" pitchFamily="50" charset="-128"/>
                <a:ea typeface="HGPｺﾞｼｯｸE" panose="020B0900000000000000" pitchFamily="50" charset="-128"/>
              </a:rPr>
              <a:t>解決できることが多い</a:t>
            </a:r>
            <a:endParaRPr kumimoji="1" lang="en-US" altLang="ja-JP" sz="3600">
              <a:solidFill>
                <a:srgbClr val="404040"/>
              </a:solidFill>
              <a:latin typeface="HGPｺﾞｼｯｸE" panose="020B0900000000000000" pitchFamily="50" charset="-128"/>
              <a:ea typeface="HGPｺﾞｼｯｸE" panose="020B0900000000000000" pitchFamily="50" charset="-128"/>
            </a:endParaRPr>
          </a:p>
          <a:p>
            <a:pPr algn="ctr">
              <a:lnSpc>
                <a:spcPts val="5000"/>
              </a:lnSpc>
            </a:pPr>
            <a:r>
              <a:rPr kumimoji="1" lang="ja-JP" altLang="en-US" sz="3600">
                <a:solidFill>
                  <a:srgbClr val="404040"/>
                </a:solidFill>
                <a:latin typeface="HGPｺﾞｼｯｸE" panose="020B0900000000000000" pitchFamily="50" charset="-128"/>
                <a:ea typeface="HGPｺﾞｼｯｸE" panose="020B0900000000000000" pitchFamily="50" charset="-128"/>
              </a:rPr>
              <a:t>のではないでしょうか？</a:t>
            </a:r>
            <a:endParaRPr kumimoji="1" lang="en-US" altLang="ja-JP" sz="3600">
              <a:solidFill>
                <a:srgbClr val="404040"/>
              </a:solidFill>
              <a:latin typeface="HGPｺﾞｼｯｸE" panose="020B0900000000000000" pitchFamily="50" charset="-128"/>
              <a:ea typeface="HGPｺﾞｼｯｸE" panose="020B0900000000000000" pitchFamily="50" charset="-128"/>
            </a:endParaRPr>
          </a:p>
        </p:txBody>
      </p:sp>
    </p:spTree>
    <p:extLst>
      <p:ext uri="{BB962C8B-B14F-4D97-AF65-F5344CB8AC3E}">
        <p14:creationId xmlns:p14="http://schemas.microsoft.com/office/powerpoint/2010/main" val="404368359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97E8019D-5A5E-43AA-B3BB-6CD89776671C}"/>
              </a:ext>
            </a:extLst>
          </p:cNvPr>
          <p:cNvSpPr>
            <a:spLocks noGrp="1"/>
          </p:cNvSpPr>
          <p:nvPr>
            <p:ph type="sldNum" sz="quarter" idx="12"/>
          </p:nvPr>
        </p:nvSpPr>
        <p:spPr/>
        <p:txBody>
          <a:bodyPr/>
          <a:lstStyle/>
          <a:p>
            <a:fld id="{48C0FCB9-D989-46F1-965E-624BDAC7E129}" type="slidenum">
              <a:rPr kumimoji="1" lang="ja-JP" altLang="en-US" smtClean="0"/>
              <a:pPr/>
              <a:t>21</a:t>
            </a:fld>
            <a:endParaRPr kumimoji="1" lang="ja-JP" altLang="en-US"/>
          </a:p>
        </p:txBody>
      </p:sp>
      <p:grpSp>
        <p:nvGrpSpPr>
          <p:cNvPr id="3" name="グループ化 2">
            <a:extLst>
              <a:ext uri="{FF2B5EF4-FFF2-40B4-BE49-F238E27FC236}">
                <a16:creationId xmlns:a16="http://schemas.microsoft.com/office/drawing/2014/main" id="{81821326-65B3-4409-B262-99CE76E9D211}"/>
              </a:ext>
            </a:extLst>
          </p:cNvPr>
          <p:cNvGrpSpPr/>
          <p:nvPr/>
        </p:nvGrpSpPr>
        <p:grpSpPr>
          <a:xfrm>
            <a:off x="455781" y="1612899"/>
            <a:ext cx="7584633" cy="4160575"/>
            <a:chOff x="432335" y="629138"/>
            <a:chExt cx="8158872" cy="4160575"/>
          </a:xfrm>
        </p:grpSpPr>
        <p:sp>
          <p:nvSpPr>
            <p:cNvPr id="2" name="直角三角形 1">
              <a:extLst>
                <a:ext uri="{FF2B5EF4-FFF2-40B4-BE49-F238E27FC236}">
                  <a16:creationId xmlns:a16="http://schemas.microsoft.com/office/drawing/2014/main" id="{02E3BFED-6107-4E75-A6C3-D06AAF8D1256}"/>
                </a:ext>
              </a:extLst>
            </p:cNvPr>
            <p:cNvSpPr/>
            <p:nvPr/>
          </p:nvSpPr>
          <p:spPr>
            <a:xfrm flipH="1" flipV="1">
              <a:off x="432335" y="629138"/>
              <a:ext cx="1745673" cy="1706332"/>
            </a:xfrm>
            <a:prstGeom prst="r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kumimoji="1" lang="ja-JP" altLang="en-US" sz="36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5" name="四角形: 角を丸くする 4">
              <a:extLst>
                <a:ext uri="{FF2B5EF4-FFF2-40B4-BE49-F238E27FC236}">
                  <a16:creationId xmlns:a16="http://schemas.microsoft.com/office/drawing/2014/main" id="{C6027D71-137B-4D89-AD94-059CF63A5526}"/>
                </a:ext>
              </a:extLst>
            </p:cNvPr>
            <p:cNvSpPr/>
            <p:nvPr/>
          </p:nvSpPr>
          <p:spPr>
            <a:xfrm>
              <a:off x="1305171" y="629138"/>
              <a:ext cx="7286036" cy="4160575"/>
            </a:xfrm>
            <a:prstGeom prst="roundRect">
              <a:avLst>
                <a:gd name="adj" fmla="val 16094"/>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5000"/>
                </a:lnSpc>
              </a:pPr>
              <a:r>
                <a:rPr kumimoji="1" lang="ja-JP" altLang="en-US" sz="3600">
                  <a:solidFill>
                    <a:schemeClr val="tx1">
                      <a:lumMod val="75000"/>
                      <a:lumOff val="25000"/>
                    </a:schemeClr>
                  </a:solidFill>
                  <a:latin typeface="HGPｺﾞｼｯｸE" panose="020B0900000000000000" pitchFamily="50" charset="-128"/>
                  <a:ea typeface="HGPｺﾞｼｯｸE" panose="020B0900000000000000" pitchFamily="50" charset="-128"/>
                </a:rPr>
                <a:t>皆さんの地域に</a:t>
              </a:r>
              <a:endParaRPr kumimoji="1" lang="en-US" altLang="ja-JP" sz="36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algn="ctr">
                <a:lnSpc>
                  <a:spcPts val="5000"/>
                </a:lnSpc>
              </a:pPr>
              <a:r>
                <a:rPr kumimoji="1" lang="ja-JP" altLang="en-US" sz="3600">
                  <a:solidFill>
                    <a:schemeClr val="tx1">
                      <a:lumMod val="75000"/>
                      <a:lumOff val="25000"/>
                    </a:schemeClr>
                  </a:solidFill>
                  <a:latin typeface="HGPｺﾞｼｯｸE" panose="020B0900000000000000" pitchFamily="50" charset="-128"/>
                  <a:ea typeface="HGPｺﾞｼｯｸE" panose="020B0900000000000000" pitchFamily="50" charset="-128"/>
                </a:rPr>
                <a:t>どんな人がいるか、</a:t>
              </a:r>
              <a:endParaRPr kumimoji="1" lang="en-US" altLang="ja-JP" sz="36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algn="ctr">
                <a:lnSpc>
                  <a:spcPts val="5000"/>
                </a:lnSpc>
              </a:pPr>
              <a:r>
                <a:rPr kumimoji="1" lang="ja-JP" altLang="en-US" sz="3600">
                  <a:solidFill>
                    <a:schemeClr val="tx1">
                      <a:lumMod val="75000"/>
                      <a:lumOff val="25000"/>
                    </a:schemeClr>
                  </a:solidFill>
                  <a:latin typeface="HGPｺﾞｼｯｸE" panose="020B0900000000000000" pitchFamily="50" charset="-128"/>
                  <a:ea typeface="HGPｺﾞｼｯｸE" panose="020B0900000000000000" pitchFamily="50" charset="-128"/>
                </a:rPr>
                <a:t>自主防災組織として活動</a:t>
              </a:r>
              <a:endParaRPr kumimoji="1" lang="en-US" altLang="ja-JP" sz="36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algn="ctr">
                <a:lnSpc>
                  <a:spcPts val="5000"/>
                </a:lnSpc>
              </a:pPr>
              <a:r>
                <a:rPr kumimoji="1" lang="ja-JP" altLang="en-US" sz="3600">
                  <a:solidFill>
                    <a:schemeClr val="tx1">
                      <a:lumMod val="75000"/>
                      <a:lumOff val="25000"/>
                    </a:schemeClr>
                  </a:solidFill>
                  <a:latin typeface="HGPｺﾞｼｯｸE" panose="020B0900000000000000" pitchFamily="50" charset="-128"/>
                  <a:ea typeface="HGPｺﾞｼｯｸE" panose="020B0900000000000000" pitchFamily="50" charset="-128"/>
                </a:rPr>
                <a:t>する上で仲間を増やせるか、</a:t>
              </a:r>
              <a:endParaRPr kumimoji="1" lang="en-US" altLang="ja-JP" sz="36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algn="ctr">
                <a:lnSpc>
                  <a:spcPts val="5000"/>
                </a:lnSpc>
              </a:pPr>
              <a:r>
                <a:rPr kumimoji="1" lang="ja-JP" altLang="en-US" sz="3600">
                  <a:solidFill>
                    <a:schemeClr val="tx1">
                      <a:lumMod val="75000"/>
                      <a:lumOff val="25000"/>
                    </a:schemeClr>
                  </a:solidFill>
                  <a:latin typeface="HGPｺﾞｼｯｸE" panose="020B0900000000000000" pitchFamily="50" charset="-128"/>
                  <a:ea typeface="HGPｺﾞｼｯｸE" panose="020B0900000000000000" pitchFamily="50" charset="-128"/>
                </a:rPr>
                <a:t>考えてみましょう</a:t>
              </a:r>
              <a:endParaRPr kumimoji="1" lang="en-US" altLang="ja-JP" sz="36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grpSp>
    </p:spTree>
    <p:extLst>
      <p:ext uri="{BB962C8B-B14F-4D97-AF65-F5344CB8AC3E}">
        <p14:creationId xmlns:p14="http://schemas.microsoft.com/office/powerpoint/2010/main" val="398870322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B2FEB3E1-CEFD-4C0C-88C0-6177BEFCD869}"/>
              </a:ext>
            </a:extLst>
          </p:cNvPr>
          <p:cNvSpPr>
            <a:spLocks noGrp="1"/>
          </p:cNvSpPr>
          <p:nvPr>
            <p:ph type="sldNum" sz="quarter" idx="12"/>
          </p:nvPr>
        </p:nvSpPr>
        <p:spPr/>
        <p:txBody>
          <a:bodyPr/>
          <a:lstStyle/>
          <a:p>
            <a:fld id="{48C0FCB9-D989-46F1-965E-624BDAC7E129}" type="slidenum">
              <a:rPr kumimoji="1" lang="ja-JP" altLang="en-US" smtClean="0"/>
              <a:pPr/>
              <a:t>22</a:t>
            </a:fld>
            <a:endParaRPr kumimoji="1" lang="ja-JP" altLang="en-US"/>
          </a:p>
        </p:txBody>
      </p:sp>
      <p:sp>
        <p:nvSpPr>
          <p:cNvPr id="5" name="四角形: 角を丸くする 4">
            <a:extLst>
              <a:ext uri="{FF2B5EF4-FFF2-40B4-BE49-F238E27FC236}">
                <a16:creationId xmlns:a16="http://schemas.microsoft.com/office/drawing/2014/main" id="{FDE2B7CF-2981-44D7-B894-ED1E8FBC241B}"/>
              </a:ext>
            </a:extLst>
          </p:cNvPr>
          <p:cNvSpPr/>
          <p:nvPr/>
        </p:nvSpPr>
        <p:spPr>
          <a:xfrm>
            <a:off x="761813" y="924076"/>
            <a:ext cx="7620374" cy="2213571"/>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tIns="36000" bIns="72000" rtlCol="0" anchor="ctr"/>
          <a:lstStyle/>
          <a:p>
            <a:pPr algn="just">
              <a:spcAft>
                <a:spcPts val="600"/>
              </a:spcAft>
            </a:pPr>
            <a:r>
              <a:rPr lang="en-US" altLang="ja-JP" sz="2800">
                <a:solidFill>
                  <a:schemeClr val="tx1">
                    <a:lumMod val="75000"/>
                    <a:lumOff val="25000"/>
                  </a:schemeClr>
                </a:solidFill>
                <a:latin typeface="HGPｺﾞｼｯｸE" panose="020B0900000000000000" pitchFamily="50" charset="-128"/>
                <a:ea typeface="HGPｺﾞｼｯｸE" panose="020B0900000000000000" pitchFamily="50" charset="-128"/>
              </a:rPr>
              <a:t>【</a:t>
            </a:r>
            <a:r>
              <a:rPr lang="ja-JP" altLang="en-US" sz="2800">
                <a:solidFill>
                  <a:schemeClr val="tx1">
                    <a:lumMod val="75000"/>
                    <a:lumOff val="25000"/>
                  </a:schemeClr>
                </a:solidFill>
                <a:latin typeface="HGPｺﾞｼｯｸE" panose="020B0900000000000000" pitchFamily="50" charset="-128"/>
                <a:ea typeface="HGPｺﾞｼｯｸE" panose="020B0900000000000000" pitchFamily="50" charset="-128"/>
              </a:rPr>
              <a:t>個人検討</a:t>
            </a:r>
            <a:r>
              <a:rPr lang="en-US" altLang="ja-JP" sz="2800">
                <a:solidFill>
                  <a:schemeClr val="tx1">
                    <a:lumMod val="75000"/>
                    <a:lumOff val="25000"/>
                  </a:schemeClr>
                </a:solidFill>
                <a:latin typeface="HGPｺﾞｼｯｸE" panose="020B0900000000000000" pitchFamily="50" charset="-128"/>
                <a:ea typeface="HGPｺﾞｼｯｸE" panose="020B0900000000000000" pitchFamily="50" charset="-128"/>
              </a:rPr>
              <a:t>】</a:t>
            </a:r>
            <a:r>
              <a:rPr lang="ja-JP" altLang="en-US" sz="2800">
                <a:solidFill>
                  <a:schemeClr val="tx1">
                    <a:lumMod val="75000"/>
                    <a:lumOff val="25000"/>
                  </a:schemeClr>
                </a:solidFill>
                <a:latin typeface="HGPｺﾞｼｯｸE" panose="020B0900000000000000" pitchFamily="50" charset="-128"/>
                <a:ea typeface="HGPｺﾞｼｯｸE" panose="020B0900000000000000" pitchFamily="50" charset="-128"/>
              </a:rPr>
              <a:t>　＜３分＞</a:t>
            </a:r>
            <a:endParaRPr lang="en-US" altLang="ja-JP" sz="28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457200" indent="-457200" algn="just">
              <a:buFont typeface="Arial" panose="020B0604020202020204" pitchFamily="34" charset="0"/>
              <a:buChar char="•"/>
            </a:pPr>
            <a:r>
              <a:rPr lang="ja-JP" altLang="en-US" sz="2800">
                <a:solidFill>
                  <a:schemeClr val="tx1">
                    <a:lumMod val="75000"/>
                    <a:lumOff val="25000"/>
                  </a:schemeClr>
                </a:solidFill>
                <a:latin typeface="HGPｺﾞｼｯｸE" panose="020B0900000000000000" pitchFamily="50" charset="-128"/>
                <a:ea typeface="HGPｺﾞｼｯｸE" panose="020B0900000000000000" pitchFamily="50" charset="-128"/>
              </a:rPr>
              <a:t>皆さんの地域にどんな人がいるか考え、</a:t>
            </a:r>
            <a:endParaRPr lang="en-US" altLang="ja-JP" sz="28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algn="just"/>
            <a:r>
              <a:rPr lang="ja-JP" altLang="en-US" sz="2800">
                <a:solidFill>
                  <a:schemeClr val="tx1">
                    <a:lumMod val="75000"/>
                    <a:lumOff val="25000"/>
                  </a:schemeClr>
                </a:solidFill>
                <a:latin typeface="HGPｺﾞｼｯｸE" panose="020B0900000000000000" pitchFamily="50" charset="-128"/>
                <a:ea typeface="HGPｺﾞｼｯｸE" panose="020B0900000000000000" pitchFamily="50" charset="-128"/>
              </a:rPr>
              <a:t>　　黄色の付せん紙に書き出してみましょう</a:t>
            </a:r>
            <a:endParaRPr lang="en-US" altLang="ja-JP" sz="28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15" name="タイトル 2">
            <a:extLst>
              <a:ext uri="{FF2B5EF4-FFF2-40B4-BE49-F238E27FC236}">
                <a16:creationId xmlns:a16="http://schemas.microsoft.com/office/drawing/2014/main" id="{1ECC25D9-9505-43E9-BBD9-6DD25EEF75AB}"/>
              </a:ext>
            </a:extLst>
          </p:cNvPr>
          <p:cNvSpPr txBox="1">
            <a:spLocks/>
          </p:cNvSpPr>
          <p:nvPr/>
        </p:nvSpPr>
        <p:spPr>
          <a:xfrm>
            <a:off x="136524" y="172632"/>
            <a:ext cx="8778876" cy="650083"/>
          </a:xfrm>
          <a:prstGeom prst="rect">
            <a:avLst/>
          </a:prstGeom>
        </p:spPr>
        <p:txBody>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3200">
                <a:solidFill>
                  <a:schemeClr val="tx1">
                    <a:lumMod val="75000"/>
                    <a:lumOff val="25000"/>
                  </a:schemeClr>
                </a:solidFill>
                <a:effectLst>
                  <a:outerShdw blurRad="38100" dist="38100" dir="2700000" algn="tl">
                    <a:srgbClr val="000000">
                      <a:alpha val="43137"/>
                    </a:srgbClr>
                  </a:outerShdw>
                </a:effectLst>
                <a:latin typeface="HGSｺﾞｼｯｸE" panose="020B0900000000000000" pitchFamily="50" charset="-128"/>
                <a:ea typeface="HGSｺﾞｼｯｸE" panose="020B0900000000000000" pitchFamily="50" charset="-128"/>
              </a:rPr>
              <a:t>仲間を増やす</a:t>
            </a:r>
          </a:p>
        </p:txBody>
      </p:sp>
      <p:sp>
        <p:nvSpPr>
          <p:cNvPr id="9" name="四角形: メモ 8">
            <a:extLst>
              <a:ext uri="{FF2B5EF4-FFF2-40B4-BE49-F238E27FC236}">
                <a16:creationId xmlns:a16="http://schemas.microsoft.com/office/drawing/2014/main" id="{995202AA-CDFC-4628-97E9-CDF396104093}"/>
              </a:ext>
            </a:extLst>
          </p:cNvPr>
          <p:cNvSpPr/>
          <p:nvPr/>
        </p:nvSpPr>
        <p:spPr>
          <a:xfrm>
            <a:off x="1865924" y="3700674"/>
            <a:ext cx="2177687" cy="2177687"/>
          </a:xfrm>
          <a:prstGeom prst="foldedCorner">
            <a:avLst/>
          </a:prstGeom>
          <a:solidFill>
            <a:srgbClr val="FFFF00"/>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tIns="216000" rtlCol="0" anchor="ctr"/>
          <a:lstStyle/>
          <a:p>
            <a:pPr algn="ctr"/>
            <a:r>
              <a:rPr kumimoji="1" lang="ja-JP" altLang="en-US" sz="2800">
                <a:solidFill>
                  <a:schemeClr val="tx1">
                    <a:lumMod val="75000"/>
                    <a:lumOff val="25000"/>
                  </a:schemeClr>
                </a:solidFill>
                <a:latin typeface="HGSｺﾞｼｯｸE" panose="020B0900000000000000" pitchFamily="50" charset="-128"/>
                <a:ea typeface="HGSｺﾞｼｯｸE" panose="020B0900000000000000" pitchFamily="50" charset="-128"/>
              </a:rPr>
              <a:t>パソコンが得意な人</a:t>
            </a:r>
            <a:endParaRPr kumimoji="1" lang="en-US" altLang="ja-JP" sz="2800">
              <a:solidFill>
                <a:schemeClr val="tx1">
                  <a:lumMod val="75000"/>
                  <a:lumOff val="25000"/>
                </a:schemeClr>
              </a:solidFill>
              <a:latin typeface="HGSｺﾞｼｯｸE" panose="020B0900000000000000" pitchFamily="50" charset="-128"/>
              <a:ea typeface="HGSｺﾞｼｯｸE" panose="020B0900000000000000" pitchFamily="50" charset="-128"/>
            </a:endParaRPr>
          </a:p>
        </p:txBody>
      </p:sp>
      <p:sp>
        <p:nvSpPr>
          <p:cNvPr id="21" name="四角形: メモ 20">
            <a:extLst>
              <a:ext uri="{FF2B5EF4-FFF2-40B4-BE49-F238E27FC236}">
                <a16:creationId xmlns:a16="http://schemas.microsoft.com/office/drawing/2014/main" id="{3E05440E-394B-42A1-942B-C2691D67C762}"/>
              </a:ext>
            </a:extLst>
          </p:cNvPr>
          <p:cNvSpPr/>
          <p:nvPr/>
        </p:nvSpPr>
        <p:spPr>
          <a:xfrm>
            <a:off x="5094243" y="3700674"/>
            <a:ext cx="2177687" cy="2177687"/>
          </a:xfrm>
          <a:prstGeom prst="foldedCorner">
            <a:avLst/>
          </a:prstGeom>
          <a:solidFill>
            <a:srgbClr val="FFFF00"/>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tIns="216000" rtlCol="0" anchor="ctr"/>
          <a:lstStyle/>
          <a:p>
            <a:pPr algn="ctr"/>
            <a:r>
              <a:rPr kumimoji="1" lang="ja-JP" altLang="en-US" sz="2800">
                <a:solidFill>
                  <a:schemeClr val="tx1">
                    <a:lumMod val="75000"/>
                    <a:lumOff val="25000"/>
                  </a:schemeClr>
                </a:solidFill>
                <a:latin typeface="HGSｺﾞｼｯｸE" panose="020B0900000000000000" pitchFamily="50" charset="-128"/>
                <a:ea typeface="HGSｺﾞｼｯｸE" panose="020B0900000000000000" pitchFamily="50" charset="-128"/>
              </a:rPr>
              <a:t>料理が</a:t>
            </a:r>
            <a:br>
              <a:rPr kumimoji="1" lang="en-US" altLang="ja-JP" sz="2800">
                <a:solidFill>
                  <a:schemeClr val="tx1">
                    <a:lumMod val="75000"/>
                    <a:lumOff val="25000"/>
                  </a:schemeClr>
                </a:solidFill>
                <a:latin typeface="HGSｺﾞｼｯｸE" panose="020B0900000000000000" pitchFamily="50" charset="-128"/>
                <a:ea typeface="HGSｺﾞｼｯｸE" panose="020B0900000000000000" pitchFamily="50" charset="-128"/>
              </a:rPr>
            </a:br>
            <a:r>
              <a:rPr kumimoji="1" lang="ja-JP" altLang="en-US" sz="2800">
                <a:solidFill>
                  <a:schemeClr val="tx1">
                    <a:lumMod val="75000"/>
                    <a:lumOff val="25000"/>
                  </a:schemeClr>
                </a:solidFill>
                <a:latin typeface="HGSｺﾞｼｯｸE" panose="020B0900000000000000" pitchFamily="50" charset="-128"/>
                <a:ea typeface="HGSｺﾞｼｯｸE" panose="020B0900000000000000" pitchFamily="50" charset="-128"/>
              </a:rPr>
              <a:t>得意な人</a:t>
            </a:r>
            <a:endParaRPr kumimoji="1" lang="en-US" altLang="ja-JP" sz="2800">
              <a:solidFill>
                <a:schemeClr val="tx1">
                  <a:lumMod val="75000"/>
                  <a:lumOff val="25000"/>
                </a:schemeClr>
              </a:solidFill>
              <a:latin typeface="HGSｺﾞｼｯｸE" panose="020B0900000000000000" pitchFamily="50" charset="-128"/>
              <a:ea typeface="HGSｺﾞｼｯｸE" panose="020B0900000000000000" pitchFamily="50" charset="-128"/>
            </a:endParaRPr>
          </a:p>
        </p:txBody>
      </p:sp>
    </p:spTree>
    <p:extLst>
      <p:ext uri="{BB962C8B-B14F-4D97-AF65-F5344CB8AC3E}">
        <p14:creationId xmlns:p14="http://schemas.microsoft.com/office/powerpoint/2010/main" val="237277862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B2FEB3E1-CEFD-4C0C-88C0-6177BEFCD869}"/>
              </a:ext>
            </a:extLst>
          </p:cNvPr>
          <p:cNvSpPr>
            <a:spLocks noGrp="1"/>
          </p:cNvSpPr>
          <p:nvPr>
            <p:ph type="sldNum" sz="quarter" idx="12"/>
          </p:nvPr>
        </p:nvSpPr>
        <p:spPr/>
        <p:txBody>
          <a:bodyPr/>
          <a:lstStyle/>
          <a:p>
            <a:fld id="{48C0FCB9-D989-46F1-965E-624BDAC7E129}" type="slidenum">
              <a:rPr kumimoji="1" lang="ja-JP" altLang="en-US" smtClean="0"/>
              <a:pPr/>
              <a:t>23</a:t>
            </a:fld>
            <a:endParaRPr kumimoji="1" lang="ja-JP" altLang="en-US"/>
          </a:p>
        </p:txBody>
      </p:sp>
      <p:sp>
        <p:nvSpPr>
          <p:cNvPr id="20" name="タイトル 2">
            <a:extLst>
              <a:ext uri="{FF2B5EF4-FFF2-40B4-BE49-F238E27FC236}">
                <a16:creationId xmlns:a16="http://schemas.microsoft.com/office/drawing/2014/main" id="{25FC1A8B-0FC9-4FE6-9005-78C9A9CD9A0B}"/>
              </a:ext>
            </a:extLst>
          </p:cNvPr>
          <p:cNvSpPr txBox="1">
            <a:spLocks/>
          </p:cNvSpPr>
          <p:nvPr/>
        </p:nvSpPr>
        <p:spPr>
          <a:xfrm>
            <a:off x="136524" y="172632"/>
            <a:ext cx="8778876" cy="650083"/>
          </a:xfrm>
          <a:prstGeom prst="rect">
            <a:avLst/>
          </a:prstGeom>
        </p:spPr>
        <p:txBody>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3200">
                <a:solidFill>
                  <a:schemeClr val="tx1">
                    <a:lumMod val="75000"/>
                    <a:lumOff val="25000"/>
                  </a:schemeClr>
                </a:solidFill>
                <a:effectLst>
                  <a:outerShdw blurRad="38100" dist="38100" dir="2700000" algn="tl">
                    <a:srgbClr val="000000">
                      <a:alpha val="43137"/>
                    </a:srgbClr>
                  </a:outerShdw>
                </a:effectLst>
                <a:latin typeface="HGSｺﾞｼｯｸE" panose="020B0900000000000000" pitchFamily="50" charset="-128"/>
                <a:ea typeface="HGSｺﾞｼｯｸE" panose="020B0900000000000000" pitchFamily="50" charset="-128"/>
              </a:rPr>
              <a:t>仲間を増やす</a:t>
            </a:r>
          </a:p>
        </p:txBody>
      </p:sp>
      <p:sp>
        <p:nvSpPr>
          <p:cNvPr id="18" name="四角形: 角を丸くする 17">
            <a:extLst>
              <a:ext uri="{FF2B5EF4-FFF2-40B4-BE49-F238E27FC236}">
                <a16:creationId xmlns:a16="http://schemas.microsoft.com/office/drawing/2014/main" id="{FBCE3B7A-CC53-4BB1-AE97-8C2A44CFBF64}"/>
              </a:ext>
            </a:extLst>
          </p:cNvPr>
          <p:cNvSpPr/>
          <p:nvPr/>
        </p:nvSpPr>
        <p:spPr>
          <a:xfrm>
            <a:off x="761813" y="924076"/>
            <a:ext cx="7754226" cy="2213571"/>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tIns="36000" bIns="72000" rtlCol="0" anchor="ctr"/>
          <a:lstStyle/>
          <a:p>
            <a:pPr algn="just">
              <a:spcAft>
                <a:spcPts val="600"/>
              </a:spcAft>
            </a:pPr>
            <a:r>
              <a:rPr lang="en-US" altLang="ja-JP" sz="2800">
                <a:solidFill>
                  <a:schemeClr val="tx1">
                    <a:lumMod val="75000"/>
                    <a:lumOff val="25000"/>
                  </a:schemeClr>
                </a:solidFill>
                <a:latin typeface="HGPｺﾞｼｯｸE" panose="020B0900000000000000" pitchFamily="50" charset="-128"/>
                <a:ea typeface="HGPｺﾞｼｯｸE" panose="020B0900000000000000" pitchFamily="50" charset="-128"/>
              </a:rPr>
              <a:t>【</a:t>
            </a:r>
            <a:r>
              <a:rPr lang="ja-JP" altLang="en-US" sz="2800">
                <a:solidFill>
                  <a:schemeClr val="tx1">
                    <a:lumMod val="75000"/>
                    <a:lumOff val="25000"/>
                  </a:schemeClr>
                </a:solidFill>
                <a:latin typeface="HGPｺﾞｼｯｸE" panose="020B0900000000000000" pitchFamily="50" charset="-128"/>
                <a:ea typeface="HGPｺﾞｼｯｸE" panose="020B0900000000000000" pitchFamily="50" charset="-128"/>
              </a:rPr>
              <a:t>個人検討</a:t>
            </a:r>
            <a:r>
              <a:rPr lang="en-US" altLang="ja-JP" sz="2800">
                <a:solidFill>
                  <a:schemeClr val="tx1">
                    <a:lumMod val="75000"/>
                    <a:lumOff val="25000"/>
                  </a:schemeClr>
                </a:solidFill>
                <a:latin typeface="HGPｺﾞｼｯｸE" panose="020B0900000000000000" pitchFamily="50" charset="-128"/>
                <a:ea typeface="HGPｺﾞｼｯｸE" panose="020B0900000000000000" pitchFamily="50" charset="-128"/>
              </a:rPr>
              <a:t>】</a:t>
            </a:r>
            <a:r>
              <a:rPr lang="ja-JP" altLang="en-US" sz="2800">
                <a:solidFill>
                  <a:schemeClr val="tx1">
                    <a:lumMod val="75000"/>
                    <a:lumOff val="25000"/>
                  </a:schemeClr>
                </a:solidFill>
                <a:latin typeface="HGPｺﾞｼｯｸE" panose="020B0900000000000000" pitchFamily="50" charset="-128"/>
                <a:ea typeface="HGPｺﾞｼｯｸE" panose="020B0900000000000000" pitchFamily="50" charset="-128"/>
              </a:rPr>
              <a:t>　＜３分＞</a:t>
            </a:r>
            <a:endParaRPr lang="en-US" altLang="ja-JP" sz="28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457200" indent="-457200" algn="just">
              <a:buFont typeface="Arial" panose="020B0604020202020204" pitchFamily="34" charset="0"/>
              <a:buChar char="•"/>
            </a:pPr>
            <a:r>
              <a:rPr lang="ja-JP" altLang="en-US" sz="2800">
                <a:solidFill>
                  <a:schemeClr val="tx1">
                    <a:lumMod val="75000"/>
                    <a:lumOff val="25000"/>
                  </a:schemeClr>
                </a:solidFill>
                <a:latin typeface="HGPｺﾞｼｯｸE" panose="020B0900000000000000" pitchFamily="50" charset="-128"/>
                <a:ea typeface="HGPｺﾞｼｯｸE" panose="020B0900000000000000" pitchFamily="50" charset="-128"/>
              </a:rPr>
              <a:t>黄色の付せん紙に書き出した地域の人が、</a:t>
            </a:r>
            <a:br>
              <a:rPr lang="en-US" altLang="ja-JP" sz="2800">
                <a:solidFill>
                  <a:schemeClr val="tx1">
                    <a:lumMod val="75000"/>
                    <a:lumOff val="25000"/>
                  </a:schemeClr>
                </a:solidFill>
                <a:latin typeface="HGPｺﾞｼｯｸE" panose="020B0900000000000000" pitchFamily="50" charset="-128"/>
                <a:ea typeface="HGPｺﾞｼｯｸE" panose="020B0900000000000000" pitchFamily="50" charset="-128"/>
              </a:rPr>
            </a:br>
            <a:r>
              <a:rPr lang="ja-JP" altLang="en-US" sz="2800">
                <a:solidFill>
                  <a:schemeClr val="tx1">
                    <a:lumMod val="75000"/>
                    <a:lumOff val="25000"/>
                  </a:schemeClr>
                </a:solidFill>
                <a:latin typeface="HGPｺﾞｼｯｸE" panose="020B0900000000000000" pitchFamily="50" charset="-128"/>
                <a:ea typeface="HGPｺﾞｼｯｸE" panose="020B0900000000000000" pitchFamily="50" charset="-128"/>
              </a:rPr>
              <a:t>「平常時」「災害時」にどんな防災の取組みが</a:t>
            </a:r>
            <a:br>
              <a:rPr lang="en-US" altLang="ja-JP" sz="2800">
                <a:solidFill>
                  <a:schemeClr val="tx1">
                    <a:lumMod val="75000"/>
                    <a:lumOff val="25000"/>
                  </a:schemeClr>
                </a:solidFill>
                <a:latin typeface="HGPｺﾞｼｯｸE" panose="020B0900000000000000" pitchFamily="50" charset="-128"/>
                <a:ea typeface="HGPｺﾞｼｯｸE" panose="020B0900000000000000" pitchFamily="50" charset="-128"/>
              </a:rPr>
            </a:br>
            <a:r>
              <a:rPr lang="ja-JP" altLang="en-US" sz="2800">
                <a:solidFill>
                  <a:schemeClr val="tx1">
                    <a:lumMod val="75000"/>
                    <a:lumOff val="25000"/>
                  </a:schemeClr>
                </a:solidFill>
                <a:latin typeface="HGPｺﾞｼｯｸE" panose="020B0900000000000000" pitchFamily="50" charset="-128"/>
                <a:ea typeface="HGPｺﾞｼｯｸE" panose="020B0900000000000000" pitchFamily="50" charset="-128"/>
              </a:rPr>
              <a:t>できるか考え、青色（平常時）と赤色（災害時）の付せん紙に書き出してみましょう</a:t>
            </a:r>
            <a:endParaRPr lang="en-US" altLang="ja-JP" sz="28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22" name="四角形: メモ 21">
            <a:extLst>
              <a:ext uri="{FF2B5EF4-FFF2-40B4-BE49-F238E27FC236}">
                <a16:creationId xmlns:a16="http://schemas.microsoft.com/office/drawing/2014/main" id="{85E21DE7-2C71-4984-8C7F-259C5519E4DB}"/>
              </a:ext>
            </a:extLst>
          </p:cNvPr>
          <p:cNvSpPr/>
          <p:nvPr/>
        </p:nvSpPr>
        <p:spPr>
          <a:xfrm>
            <a:off x="1865924" y="3980074"/>
            <a:ext cx="2177687" cy="2177687"/>
          </a:xfrm>
          <a:prstGeom prst="foldedCorner">
            <a:avLst/>
          </a:prstGeom>
          <a:solidFill>
            <a:schemeClr val="accent1">
              <a:lumMod val="40000"/>
              <a:lumOff val="60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tIns="216000" rtlCol="0" anchor="ctr"/>
          <a:lstStyle/>
          <a:p>
            <a:pPr algn="ctr"/>
            <a:r>
              <a:rPr kumimoji="1" lang="ja-JP" altLang="en-US" sz="2800">
                <a:solidFill>
                  <a:schemeClr val="tx1">
                    <a:lumMod val="75000"/>
                    <a:lumOff val="25000"/>
                  </a:schemeClr>
                </a:solidFill>
                <a:latin typeface="HGSｺﾞｼｯｸE" panose="020B0900000000000000" pitchFamily="50" charset="-128"/>
                <a:ea typeface="HGSｺﾞｼｯｸE" panose="020B0900000000000000" pitchFamily="50" charset="-128"/>
              </a:rPr>
              <a:t>ちらしの</a:t>
            </a:r>
            <a:endParaRPr kumimoji="1" lang="en-US" altLang="ja-JP" sz="2800">
              <a:solidFill>
                <a:schemeClr val="tx1">
                  <a:lumMod val="75000"/>
                  <a:lumOff val="25000"/>
                </a:schemeClr>
              </a:solidFill>
              <a:latin typeface="HGSｺﾞｼｯｸE" panose="020B0900000000000000" pitchFamily="50" charset="-128"/>
              <a:ea typeface="HGSｺﾞｼｯｸE" panose="020B0900000000000000" pitchFamily="50" charset="-128"/>
            </a:endParaRPr>
          </a:p>
          <a:p>
            <a:pPr algn="ctr"/>
            <a:r>
              <a:rPr kumimoji="1" lang="ja-JP" altLang="en-US" sz="2800">
                <a:solidFill>
                  <a:schemeClr val="tx1">
                    <a:lumMod val="75000"/>
                    <a:lumOff val="25000"/>
                  </a:schemeClr>
                </a:solidFill>
                <a:latin typeface="HGSｺﾞｼｯｸE" panose="020B0900000000000000" pitchFamily="50" charset="-128"/>
                <a:ea typeface="HGSｺﾞｼｯｸE" panose="020B0900000000000000" pitchFamily="50" charset="-128"/>
              </a:rPr>
              <a:t>作成</a:t>
            </a:r>
            <a:endParaRPr kumimoji="1" lang="en-US" altLang="ja-JP" sz="2800">
              <a:solidFill>
                <a:schemeClr val="tx1">
                  <a:lumMod val="75000"/>
                  <a:lumOff val="25000"/>
                </a:schemeClr>
              </a:solidFill>
              <a:latin typeface="HGSｺﾞｼｯｸE" panose="020B0900000000000000" pitchFamily="50" charset="-128"/>
              <a:ea typeface="HGSｺﾞｼｯｸE" panose="020B0900000000000000" pitchFamily="50" charset="-128"/>
            </a:endParaRPr>
          </a:p>
        </p:txBody>
      </p:sp>
      <p:sp>
        <p:nvSpPr>
          <p:cNvPr id="8" name="四角形: メモ 7">
            <a:extLst>
              <a:ext uri="{FF2B5EF4-FFF2-40B4-BE49-F238E27FC236}">
                <a16:creationId xmlns:a16="http://schemas.microsoft.com/office/drawing/2014/main" id="{F4191695-67A1-4EC3-A306-6EE6BB5AA9E4}"/>
              </a:ext>
            </a:extLst>
          </p:cNvPr>
          <p:cNvSpPr/>
          <p:nvPr/>
        </p:nvSpPr>
        <p:spPr>
          <a:xfrm>
            <a:off x="5100389" y="3980073"/>
            <a:ext cx="2177687" cy="2177687"/>
          </a:xfrm>
          <a:prstGeom prst="foldedCorner">
            <a:avLst/>
          </a:prstGeom>
          <a:solidFill>
            <a:srgbClr val="E89CD8"/>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tIns="216000" rtlCol="0" anchor="ctr"/>
          <a:lstStyle/>
          <a:p>
            <a:pPr algn="ctr"/>
            <a:r>
              <a:rPr kumimoji="1" lang="ja-JP" altLang="en-US" sz="2800">
                <a:solidFill>
                  <a:schemeClr val="tx1">
                    <a:lumMod val="75000"/>
                    <a:lumOff val="25000"/>
                  </a:schemeClr>
                </a:solidFill>
                <a:latin typeface="HGSｺﾞｼｯｸE" panose="020B0900000000000000" pitchFamily="50" charset="-128"/>
                <a:ea typeface="HGSｺﾞｼｯｸE" panose="020B0900000000000000" pitchFamily="50" charset="-128"/>
              </a:rPr>
              <a:t>情報の整理</a:t>
            </a:r>
            <a:endParaRPr kumimoji="1" lang="en-US" altLang="ja-JP" sz="2800">
              <a:solidFill>
                <a:schemeClr val="tx1">
                  <a:lumMod val="75000"/>
                  <a:lumOff val="25000"/>
                </a:schemeClr>
              </a:solidFill>
              <a:latin typeface="HGSｺﾞｼｯｸE" panose="020B0900000000000000" pitchFamily="50" charset="-128"/>
              <a:ea typeface="HGSｺﾞｼｯｸE" panose="020B0900000000000000" pitchFamily="50" charset="-128"/>
            </a:endParaRPr>
          </a:p>
        </p:txBody>
      </p:sp>
      <p:sp>
        <p:nvSpPr>
          <p:cNvPr id="7" name="四角形: 角を丸くする 17">
            <a:extLst>
              <a:ext uri="{FF2B5EF4-FFF2-40B4-BE49-F238E27FC236}">
                <a16:creationId xmlns:a16="http://schemas.microsoft.com/office/drawing/2014/main" id="{FBCE3B7A-CC53-4BB1-AE97-8C2A44CFBF64}"/>
              </a:ext>
            </a:extLst>
          </p:cNvPr>
          <p:cNvSpPr/>
          <p:nvPr/>
        </p:nvSpPr>
        <p:spPr>
          <a:xfrm>
            <a:off x="2120713" y="3239008"/>
            <a:ext cx="5054787" cy="789613"/>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tIns="36000" bIns="72000" rtlCol="0" anchor="ctr"/>
          <a:lstStyle/>
          <a:p>
            <a:pPr algn="just">
              <a:spcAft>
                <a:spcPts val="600"/>
              </a:spcAft>
            </a:pPr>
            <a:r>
              <a:rPr lang="ja-JP" altLang="en-US" sz="2800">
                <a:solidFill>
                  <a:schemeClr val="tx1">
                    <a:lumMod val="75000"/>
                    <a:lumOff val="25000"/>
                  </a:schemeClr>
                </a:solidFill>
                <a:latin typeface="HGPｺﾞｼｯｸE" panose="020B0900000000000000" pitchFamily="50" charset="-128"/>
                <a:ea typeface="HGPｺﾞｼｯｸE" panose="020B0900000000000000" pitchFamily="50" charset="-128"/>
              </a:rPr>
              <a:t>「平常時」　　　　　　　　「災害時」</a:t>
            </a:r>
            <a:endParaRPr lang="en-US" altLang="ja-JP" sz="28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Tree>
    <p:extLst>
      <p:ext uri="{BB962C8B-B14F-4D97-AF65-F5344CB8AC3E}">
        <p14:creationId xmlns:p14="http://schemas.microsoft.com/office/powerpoint/2010/main" val="2521696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B2FEB3E1-CEFD-4C0C-88C0-6177BEFCD869}"/>
              </a:ext>
            </a:extLst>
          </p:cNvPr>
          <p:cNvSpPr>
            <a:spLocks noGrp="1"/>
          </p:cNvSpPr>
          <p:nvPr>
            <p:ph type="sldNum" sz="quarter" idx="12"/>
          </p:nvPr>
        </p:nvSpPr>
        <p:spPr/>
        <p:txBody>
          <a:bodyPr/>
          <a:lstStyle/>
          <a:p>
            <a:fld id="{48C0FCB9-D989-46F1-965E-624BDAC7E129}" type="slidenum">
              <a:rPr kumimoji="1" lang="ja-JP" altLang="en-US" smtClean="0"/>
              <a:pPr/>
              <a:t>24</a:t>
            </a:fld>
            <a:endParaRPr kumimoji="1" lang="ja-JP" altLang="en-US"/>
          </a:p>
        </p:txBody>
      </p:sp>
      <p:sp>
        <p:nvSpPr>
          <p:cNvPr id="20" name="タイトル 2">
            <a:extLst>
              <a:ext uri="{FF2B5EF4-FFF2-40B4-BE49-F238E27FC236}">
                <a16:creationId xmlns:a16="http://schemas.microsoft.com/office/drawing/2014/main" id="{25FC1A8B-0FC9-4FE6-9005-78C9A9CD9A0B}"/>
              </a:ext>
            </a:extLst>
          </p:cNvPr>
          <p:cNvSpPr txBox="1">
            <a:spLocks/>
          </p:cNvSpPr>
          <p:nvPr/>
        </p:nvSpPr>
        <p:spPr>
          <a:xfrm>
            <a:off x="136524" y="172632"/>
            <a:ext cx="8778876" cy="650083"/>
          </a:xfrm>
          <a:prstGeom prst="rect">
            <a:avLst/>
          </a:prstGeom>
        </p:spPr>
        <p:txBody>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3200">
                <a:solidFill>
                  <a:schemeClr val="tx1">
                    <a:lumMod val="75000"/>
                    <a:lumOff val="25000"/>
                  </a:schemeClr>
                </a:solidFill>
                <a:effectLst>
                  <a:outerShdw blurRad="38100" dist="38100" dir="2700000" algn="tl">
                    <a:srgbClr val="000000">
                      <a:alpha val="43137"/>
                    </a:srgbClr>
                  </a:outerShdw>
                </a:effectLst>
                <a:latin typeface="HGSｺﾞｼｯｸE" panose="020B0900000000000000" pitchFamily="50" charset="-128"/>
                <a:ea typeface="HGSｺﾞｼｯｸE" panose="020B0900000000000000" pitchFamily="50" charset="-128"/>
              </a:rPr>
              <a:t>仲間を増やす</a:t>
            </a:r>
          </a:p>
        </p:txBody>
      </p:sp>
      <p:sp>
        <p:nvSpPr>
          <p:cNvPr id="7" name="四角形: 角を丸くする 6">
            <a:extLst>
              <a:ext uri="{FF2B5EF4-FFF2-40B4-BE49-F238E27FC236}">
                <a16:creationId xmlns:a16="http://schemas.microsoft.com/office/drawing/2014/main" id="{B965FE5E-2447-4A98-98F4-B6FE6FBAEF4B}"/>
              </a:ext>
            </a:extLst>
          </p:cNvPr>
          <p:cNvSpPr/>
          <p:nvPr/>
        </p:nvSpPr>
        <p:spPr>
          <a:xfrm>
            <a:off x="761812" y="1167918"/>
            <a:ext cx="7953209" cy="1580999"/>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tIns="36000" bIns="72000" rtlCol="0" anchor="ctr"/>
          <a:lstStyle/>
          <a:p>
            <a:pPr algn="just">
              <a:spcAft>
                <a:spcPts val="600"/>
              </a:spcAft>
            </a:pPr>
            <a:r>
              <a:rPr lang="en-US" altLang="ja-JP" sz="2800">
                <a:solidFill>
                  <a:schemeClr val="tx1">
                    <a:lumMod val="75000"/>
                    <a:lumOff val="25000"/>
                  </a:schemeClr>
                </a:solidFill>
                <a:latin typeface="HGPｺﾞｼｯｸE" panose="020B0900000000000000" pitchFamily="50" charset="-128"/>
                <a:ea typeface="HGPｺﾞｼｯｸE" panose="020B0900000000000000" pitchFamily="50" charset="-128"/>
              </a:rPr>
              <a:t>【</a:t>
            </a:r>
            <a:r>
              <a:rPr lang="ja-JP" altLang="en-US" sz="2800">
                <a:solidFill>
                  <a:schemeClr val="tx1">
                    <a:lumMod val="75000"/>
                    <a:lumOff val="25000"/>
                  </a:schemeClr>
                </a:solidFill>
                <a:latin typeface="HGPｺﾞｼｯｸE" panose="020B0900000000000000" pitchFamily="50" charset="-128"/>
                <a:ea typeface="HGPｺﾞｼｯｸE" panose="020B0900000000000000" pitchFamily="50" charset="-128"/>
              </a:rPr>
              <a:t>グループ内検討準備</a:t>
            </a:r>
            <a:r>
              <a:rPr lang="en-US" altLang="ja-JP" sz="2800">
                <a:solidFill>
                  <a:schemeClr val="tx1">
                    <a:lumMod val="75000"/>
                    <a:lumOff val="25000"/>
                  </a:schemeClr>
                </a:solidFill>
                <a:latin typeface="HGPｺﾞｼｯｸE" panose="020B0900000000000000" pitchFamily="50" charset="-128"/>
                <a:ea typeface="HGPｺﾞｼｯｸE" panose="020B0900000000000000" pitchFamily="50" charset="-128"/>
              </a:rPr>
              <a:t>】</a:t>
            </a:r>
            <a:r>
              <a:rPr lang="ja-JP" altLang="en-US" sz="2800">
                <a:solidFill>
                  <a:schemeClr val="tx1">
                    <a:lumMod val="75000"/>
                    <a:lumOff val="25000"/>
                  </a:schemeClr>
                </a:solidFill>
                <a:latin typeface="HGPｺﾞｼｯｸE" panose="020B0900000000000000" pitchFamily="50" charset="-128"/>
                <a:ea typeface="HGPｺﾞｼｯｸE" panose="020B0900000000000000" pitchFamily="50" charset="-128"/>
              </a:rPr>
              <a:t>　＜１分＞</a:t>
            </a:r>
            <a:endParaRPr lang="en-US" altLang="ja-JP" sz="28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342900" indent="-342900" algn="just">
              <a:spcAft>
                <a:spcPts val="600"/>
              </a:spcAft>
              <a:buFont typeface="Arial" panose="020B0604020202020204" pitchFamily="34" charset="0"/>
              <a:buChar char="•"/>
            </a:pPr>
            <a:r>
              <a:rPr lang="ja-JP" altLang="en-US" sz="2800">
                <a:solidFill>
                  <a:schemeClr val="tx1">
                    <a:lumMod val="75000"/>
                    <a:lumOff val="25000"/>
                  </a:schemeClr>
                </a:solidFill>
                <a:latin typeface="HGPｺﾞｼｯｸE" panose="020B0900000000000000" pitchFamily="50" charset="-128"/>
                <a:ea typeface="HGPｺﾞｼｯｸE" panose="020B0900000000000000" pitchFamily="50" charset="-128"/>
              </a:rPr>
              <a:t>模造紙に、マジックで「地域にいる人」「平常時」「災害時」と下の例のように書きます</a:t>
            </a:r>
            <a:endParaRPr lang="en-US" altLang="ja-JP" sz="28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8" name="四角形: 角を丸くする 7">
            <a:extLst>
              <a:ext uri="{FF2B5EF4-FFF2-40B4-BE49-F238E27FC236}">
                <a16:creationId xmlns:a16="http://schemas.microsoft.com/office/drawing/2014/main" id="{06FF8A31-73EB-454C-9907-795EBD4B2C2E}"/>
              </a:ext>
            </a:extLst>
          </p:cNvPr>
          <p:cNvSpPr/>
          <p:nvPr/>
        </p:nvSpPr>
        <p:spPr>
          <a:xfrm>
            <a:off x="3345683" y="2793801"/>
            <a:ext cx="2672069" cy="554058"/>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tIns="36000" bIns="72000" rtlCol="0" anchor="ctr"/>
          <a:lstStyle/>
          <a:p>
            <a:pPr algn="just">
              <a:spcAft>
                <a:spcPts val="600"/>
              </a:spcAft>
            </a:pP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模造紙（横）記入例</a:t>
            </a:r>
            <a:endPar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pic>
        <p:nvPicPr>
          <p:cNvPr id="9" name="図 8" descr="白いバックグラウンドのスクリーンショット&#10;&#10;自動的に生成された説明">
            <a:extLst>
              <a:ext uri="{FF2B5EF4-FFF2-40B4-BE49-F238E27FC236}">
                <a16:creationId xmlns:a16="http://schemas.microsoft.com/office/drawing/2014/main" id="{5D6242AC-4F27-4680-A3D8-932C168191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89508" y="3392744"/>
            <a:ext cx="5584420" cy="3243353"/>
          </a:xfrm>
          <a:prstGeom prst="rect">
            <a:avLst/>
          </a:prstGeom>
        </p:spPr>
      </p:pic>
    </p:spTree>
    <p:extLst>
      <p:ext uri="{BB962C8B-B14F-4D97-AF65-F5344CB8AC3E}">
        <p14:creationId xmlns:p14="http://schemas.microsoft.com/office/powerpoint/2010/main" val="59985430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B2FEB3E1-CEFD-4C0C-88C0-6177BEFCD869}"/>
              </a:ext>
            </a:extLst>
          </p:cNvPr>
          <p:cNvSpPr>
            <a:spLocks noGrp="1"/>
          </p:cNvSpPr>
          <p:nvPr>
            <p:ph type="sldNum" sz="quarter" idx="12"/>
          </p:nvPr>
        </p:nvSpPr>
        <p:spPr/>
        <p:txBody>
          <a:bodyPr/>
          <a:lstStyle/>
          <a:p>
            <a:fld id="{48C0FCB9-D989-46F1-965E-624BDAC7E129}" type="slidenum">
              <a:rPr kumimoji="1" lang="ja-JP" altLang="en-US" smtClean="0"/>
              <a:pPr/>
              <a:t>25</a:t>
            </a:fld>
            <a:endParaRPr kumimoji="1" lang="ja-JP" altLang="en-US"/>
          </a:p>
        </p:txBody>
      </p:sp>
      <p:sp>
        <p:nvSpPr>
          <p:cNvPr id="20" name="タイトル 2">
            <a:extLst>
              <a:ext uri="{FF2B5EF4-FFF2-40B4-BE49-F238E27FC236}">
                <a16:creationId xmlns:a16="http://schemas.microsoft.com/office/drawing/2014/main" id="{25FC1A8B-0FC9-4FE6-9005-78C9A9CD9A0B}"/>
              </a:ext>
            </a:extLst>
          </p:cNvPr>
          <p:cNvSpPr txBox="1">
            <a:spLocks/>
          </p:cNvSpPr>
          <p:nvPr/>
        </p:nvSpPr>
        <p:spPr>
          <a:xfrm>
            <a:off x="136524" y="172632"/>
            <a:ext cx="8778876" cy="650083"/>
          </a:xfrm>
          <a:prstGeom prst="rect">
            <a:avLst/>
          </a:prstGeom>
        </p:spPr>
        <p:txBody>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3200">
                <a:solidFill>
                  <a:schemeClr val="tx1">
                    <a:lumMod val="75000"/>
                    <a:lumOff val="25000"/>
                  </a:schemeClr>
                </a:solidFill>
                <a:effectLst>
                  <a:outerShdw blurRad="38100" dist="38100" dir="2700000" algn="tl">
                    <a:srgbClr val="000000">
                      <a:alpha val="43137"/>
                    </a:srgbClr>
                  </a:outerShdw>
                </a:effectLst>
                <a:latin typeface="HGSｺﾞｼｯｸE" panose="020B0900000000000000" pitchFamily="50" charset="-128"/>
                <a:ea typeface="HGSｺﾞｼｯｸE" panose="020B0900000000000000" pitchFamily="50" charset="-128"/>
              </a:rPr>
              <a:t>仲間を増やす</a:t>
            </a:r>
          </a:p>
        </p:txBody>
      </p:sp>
      <p:sp>
        <p:nvSpPr>
          <p:cNvPr id="18" name="四角形: 角を丸くする 17">
            <a:extLst>
              <a:ext uri="{FF2B5EF4-FFF2-40B4-BE49-F238E27FC236}">
                <a16:creationId xmlns:a16="http://schemas.microsoft.com/office/drawing/2014/main" id="{FBCE3B7A-CC53-4BB1-AE97-8C2A44CFBF64}"/>
              </a:ext>
            </a:extLst>
          </p:cNvPr>
          <p:cNvSpPr/>
          <p:nvPr/>
        </p:nvSpPr>
        <p:spPr>
          <a:xfrm>
            <a:off x="761813" y="924076"/>
            <a:ext cx="7831344" cy="2504924"/>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tIns="36000" bIns="72000" rtlCol="0" anchor="ctr"/>
          <a:lstStyle/>
          <a:p>
            <a:pPr algn="just">
              <a:spcAft>
                <a:spcPts val="600"/>
              </a:spcAft>
            </a:pPr>
            <a:r>
              <a:rPr lang="en-US" altLang="ja-JP" sz="2800">
                <a:solidFill>
                  <a:schemeClr val="tx1">
                    <a:lumMod val="75000"/>
                    <a:lumOff val="25000"/>
                  </a:schemeClr>
                </a:solidFill>
                <a:latin typeface="HGPｺﾞｼｯｸE" panose="020B0900000000000000" pitchFamily="50" charset="-128"/>
                <a:ea typeface="HGPｺﾞｼｯｸE" panose="020B0900000000000000" pitchFamily="50" charset="-128"/>
              </a:rPr>
              <a:t>【</a:t>
            </a:r>
            <a:r>
              <a:rPr lang="ja-JP" altLang="en-US" sz="2800">
                <a:solidFill>
                  <a:schemeClr val="tx1">
                    <a:lumMod val="75000"/>
                    <a:lumOff val="25000"/>
                  </a:schemeClr>
                </a:solidFill>
                <a:latin typeface="HGPｺﾞｼｯｸE" panose="020B0900000000000000" pitchFamily="50" charset="-128"/>
                <a:ea typeface="HGPｺﾞｼｯｸE" panose="020B0900000000000000" pitchFamily="50" charset="-128"/>
              </a:rPr>
              <a:t>グループ内検討</a:t>
            </a:r>
            <a:r>
              <a:rPr lang="en-US" altLang="ja-JP" sz="2800">
                <a:solidFill>
                  <a:schemeClr val="tx1">
                    <a:lumMod val="75000"/>
                    <a:lumOff val="25000"/>
                  </a:schemeClr>
                </a:solidFill>
                <a:latin typeface="HGPｺﾞｼｯｸE" panose="020B0900000000000000" pitchFamily="50" charset="-128"/>
                <a:ea typeface="HGPｺﾞｼｯｸE" panose="020B0900000000000000" pitchFamily="50" charset="-128"/>
              </a:rPr>
              <a:t>】</a:t>
            </a:r>
            <a:r>
              <a:rPr lang="ja-JP" altLang="en-US" sz="2800">
                <a:solidFill>
                  <a:schemeClr val="tx1">
                    <a:lumMod val="75000"/>
                    <a:lumOff val="25000"/>
                  </a:schemeClr>
                </a:solidFill>
                <a:latin typeface="HGPｺﾞｼｯｸE" panose="020B0900000000000000" pitchFamily="50" charset="-128"/>
                <a:ea typeface="HGPｺﾞｼｯｸE" panose="020B0900000000000000" pitchFamily="50" charset="-128"/>
              </a:rPr>
              <a:t>　＜１０分＞</a:t>
            </a:r>
            <a:endParaRPr lang="en-US" altLang="ja-JP" sz="28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457200" indent="-457200" algn="just">
              <a:spcAft>
                <a:spcPts val="600"/>
              </a:spcAft>
              <a:buAutoNum type="arabicPeriod"/>
            </a:pPr>
            <a:r>
              <a:rPr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グループ内の１人が、黄色の付せん紙に書き出した「地域にいる人」を読み上げ模造紙に貼ります</a:t>
            </a:r>
            <a:endParaRPr lang="en-US" altLang="ja-JP" sz="20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457200" indent="-457200" algn="just">
              <a:spcAft>
                <a:spcPts val="600"/>
              </a:spcAft>
              <a:buFontTx/>
              <a:buAutoNum type="arabicPeriod"/>
            </a:pPr>
            <a:r>
              <a:rPr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続いて、「地域にいる人」が活動できる防災に関する取組み（青色と赤色の付せん紙）を読み上げ、平常時と災害時にわけて貼ります。</a:t>
            </a:r>
            <a:endParaRPr lang="en-US" altLang="ja-JP" sz="20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457200" indent="-457200" algn="just">
              <a:spcAft>
                <a:spcPts val="600"/>
              </a:spcAft>
              <a:buFontTx/>
              <a:buAutoNum type="arabicPeriod"/>
            </a:pPr>
            <a:r>
              <a:rPr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他の人は、同じ内容の付せん紙があったら近くに貼ります</a:t>
            </a:r>
            <a:endParaRPr lang="en-US" altLang="ja-JP" sz="20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457200" indent="-457200" algn="just">
              <a:spcAft>
                <a:spcPts val="600"/>
              </a:spcAft>
              <a:buAutoNum type="arabicPeriod"/>
            </a:pPr>
            <a:r>
              <a:rPr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貼り終わったら、次の人の番です</a:t>
            </a:r>
            <a:r>
              <a:rPr lang="en-US" altLang="ja-JP" sz="2000">
                <a:solidFill>
                  <a:schemeClr val="tx1">
                    <a:lumMod val="75000"/>
                    <a:lumOff val="25000"/>
                  </a:schemeClr>
                </a:solidFill>
                <a:latin typeface="HGPｺﾞｼｯｸE" panose="020B0900000000000000" pitchFamily="50" charset="-128"/>
                <a:ea typeface="HGPｺﾞｼｯｸE" panose="020B0900000000000000" pitchFamily="50" charset="-128"/>
              </a:rPr>
              <a:t>(1</a:t>
            </a:r>
            <a:r>
              <a:rPr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a:t>
            </a:r>
            <a:r>
              <a:rPr lang="en-US" altLang="ja-JP" sz="2000">
                <a:solidFill>
                  <a:schemeClr val="tx1">
                    <a:lumMod val="75000"/>
                    <a:lumOff val="25000"/>
                  </a:schemeClr>
                </a:solidFill>
                <a:latin typeface="HGPｺﾞｼｯｸE" panose="020B0900000000000000" pitchFamily="50" charset="-128"/>
                <a:ea typeface="HGPｺﾞｼｯｸE" panose="020B0900000000000000" pitchFamily="50" charset="-128"/>
              </a:rPr>
              <a:t>3</a:t>
            </a:r>
            <a:r>
              <a:rPr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を繰り返す</a:t>
            </a:r>
            <a:r>
              <a:rPr lang="en-US" altLang="ja-JP" sz="2000">
                <a:solidFill>
                  <a:schemeClr val="tx1">
                    <a:lumMod val="75000"/>
                    <a:lumOff val="25000"/>
                  </a:schemeClr>
                </a:solidFill>
                <a:latin typeface="HGPｺﾞｼｯｸE" panose="020B0900000000000000" pitchFamily="50" charset="-128"/>
                <a:ea typeface="HGPｺﾞｼｯｸE" panose="020B0900000000000000" pitchFamily="50" charset="-128"/>
              </a:rPr>
              <a:t>)</a:t>
            </a:r>
          </a:p>
        </p:txBody>
      </p:sp>
      <p:pic>
        <p:nvPicPr>
          <p:cNvPr id="7" name="図 6" descr="備え, 時計, 吊るす, ブラック が含まれている画像&#10;&#10;自動的に生成された説明">
            <a:extLst>
              <a:ext uri="{FF2B5EF4-FFF2-40B4-BE49-F238E27FC236}">
                <a16:creationId xmlns:a16="http://schemas.microsoft.com/office/drawing/2014/main" id="{E4E08D46-09E9-45A5-BF84-D16839D5490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33752" y="3503501"/>
            <a:ext cx="5584420" cy="3145809"/>
          </a:xfrm>
          <a:prstGeom prst="rect">
            <a:avLst/>
          </a:prstGeom>
        </p:spPr>
      </p:pic>
    </p:spTree>
    <p:extLst>
      <p:ext uri="{BB962C8B-B14F-4D97-AF65-F5344CB8AC3E}">
        <p14:creationId xmlns:p14="http://schemas.microsoft.com/office/powerpoint/2010/main" val="96281436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B2FEB3E1-CEFD-4C0C-88C0-6177BEFCD869}"/>
              </a:ext>
            </a:extLst>
          </p:cNvPr>
          <p:cNvSpPr>
            <a:spLocks noGrp="1"/>
          </p:cNvSpPr>
          <p:nvPr>
            <p:ph type="sldNum" sz="quarter" idx="12"/>
          </p:nvPr>
        </p:nvSpPr>
        <p:spPr/>
        <p:txBody>
          <a:bodyPr/>
          <a:lstStyle/>
          <a:p>
            <a:fld id="{48C0FCB9-D989-46F1-965E-624BDAC7E129}" type="slidenum">
              <a:rPr kumimoji="1" lang="ja-JP" altLang="en-US" smtClean="0"/>
              <a:pPr/>
              <a:t>26</a:t>
            </a:fld>
            <a:endParaRPr kumimoji="1" lang="ja-JP" altLang="en-US"/>
          </a:p>
        </p:txBody>
      </p:sp>
      <p:sp>
        <p:nvSpPr>
          <p:cNvPr id="20" name="タイトル 2">
            <a:extLst>
              <a:ext uri="{FF2B5EF4-FFF2-40B4-BE49-F238E27FC236}">
                <a16:creationId xmlns:a16="http://schemas.microsoft.com/office/drawing/2014/main" id="{25FC1A8B-0FC9-4FE6-9005-78C9A9CD9A0B}"/>
              </a:ext>
            </a:extLst>
          </p:cNvPr>
          <p:cNvSpPr txBox="1">
            <a:spLocks/>
          </p:cNvSpPr>
          <p:nvPr/>
        </p:nvSpPr>
        <p:spPr>
          <a:xfrm>
            <a:off x="136524" y="172632"/>
            <a:ext cx="8778876" cy="650083"/>
          </a:xfrm>
          <a:prstGeom prst="rect">
            <a:avLst/>
          </a:prstGeom>
        </p:spPr>
        <p:txBody>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3200">
                <a:solidFill>
                  <a:schemeClr val="tx1">
                    <a:lumMod val="75000"/>
                    <a:lumOff val="25000"/>
                  </a:schemeClr>
                </a:solidFill>
                <a:effectLst>
                  <a:outerShdw blurRad="38100" dist="38100" dir="2700000" algn="tl">
                    <a:srgbClr val="000000">
                      <a:alpha val="43137"/>
                    </a:srgbClr>
                  </a:outerShdw>
                </a:effectLst>
                <a:latin typeface="HGSｺﾞｼｯｸE" panose="020B0900000000000000" pitchFamily="50" charset="-128"/>
                <a:ea typeface="HGSｺﾞｼｯｸE" panose="020B0900000000000000" pitchFamily="50" charset="-128"/>
              </a:rPr>
              <a:t>仲間を増やす</a:t>
            </a:r>
          </a:p>
        </p:txBody>
      </p:sp>
      <p:sp>
        <p:nvSpPr>
          <p:cNvPr id="18" name="四角形: 角を丸くする 17">
            <a:extLst>
              <a:ext uri="{FF2B5EF4-FFF2-40B4-BE49-F238E27FC236}">
                <a16:creationId xmlns:a16="http://schemas.microsoft.com/office/drawing/2014/main" id="{FBCE3B7A-CC53-4BB1-AE97-8C2A44CFBF64}"/>
              </a:ext>
            </a:extLst>
          </p:cNvPr>
          <p:cNvSpPr/>
          <p:nvPr/>
        </p:nvSpPr>
        <p:spPr>
          <a:xfrm>
            <a:off x="761813" y="924076"/>
            <a:ext cx="7831344" cy="2213571"/>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tIns="36000" bIns="72000" rtlCol="0" anchor="ctr"/>
          <a:lstStyle/>
          <a:p>
            <a:pPr algn="just">
              <a:spcAft>
                <a:spcPts val="600"/>
              </a:spcAft>
            </a:pPr>
            <a:r>
              <a:rPr lang="en-US" altLang="ja-JP" sz="2800">
                <a:solidFill>
                  <a:schemeClr val="tx1">
                    <a:lumMod val="75000"/>
                    <a:lumOff val="25000"/>
                  </a:schemeClr>
                </a:solidFill>
                <a:latin typeface="HGPｺﾞｼｯｸE" panose="020B0900000000000000" pitchFamily="50" charset="-128"/>
                <a:ea typeface="HGPｺﾞｼｯｸE" panose="020B0900000000000000" pitchFamily="50" charset="-128"/>
              </a:rPr>
              <a:t>【</a:t>
            </a:r>
            <a:r>
              <a:rPr lang="ja-JP" altLang="en-US" sz="2800">
                <a:solidFill>
                  <a:schemeClr val="tx1">
                    <a:lumMod val="75000"/>
                    <a:lumOff val="25000"/>
                  </a:schemeClr>
                </a:solidFill>
                <a:latin typeface="HGPｺﾞｼｯｸE" panose="020B0900000000000000" pitchFamily="50" charset="-128"/>
                <a:ea typeface="HGPｺﾞｼｯｸE" panose="020B0900000000000000" pitchFamily="50" charset="-128"/>
              </a:rPr>
              <a:t>グループ内検討</a:t>
            </a:r>
            <a:r>
              <a:rPr lang="en-US" altLang="ja-JP" sz="2800">
                <a:solidFill>
                  <a:schemeClr val="tx1">
                    <a:lumMod val="75000"/>
                    <a:lumOff val="25000"/>
                  </a:schemeClr>
                </a:solidFill>
                <a:latin typeface="HGPｺﾞｼｯｸE" panose="020B0900000000000000" pitchFamily="50" charset="-128"/>
                <a:ea typeface="HGPｺﾞｼｯｸE" panose="020B0900000000000000" pitchFamily="50" charset="-128"/>
              </a:rPr>
              <a:t>】</a:t>
            </a:r>
            <a:r>
              <a:rPr lang="ja-JP" altLang="en-US" sz="2800">
                <a:solidFill>
                  <a:schemeClr val="tx1">
                    <a:lumMod val="75000"/>
                    <a:lumOff val="25000"/>
                  </a:schemeClr>
                </a:solidFill>
                <a:latin typeface="HGPｺﾞｼｯｸE" panose="020B0900000000000000" pitchFamily="50" charset="-128"/>
                <a:ea typeface="HGPｺﾞｼｯｸE" panose="020B0900000000000000" pitchFamily="50" charset="-128"/>
              </a:rPr>
              <a:t>　＜５分＞</a:t>
            </a:r>
            <a:endParaRPr lang="en-US" altLang="ja-JP" sz="28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457200" indent="-457200" algn="just">
              <a:buFont typeface="Arial" panose="020B0604020202020204" pitchFamily="34" charset="0"/>
              <a:buChar char="•"/>
            </a:pPr>
            <a:r>
              <a:rPr lang="ja-JP" altLang="en-US" sz="2800">
                <a:solidFill>
                  <a:schemeClr val="tx1">
                    <a:lumMod val="75000"/>
                    <a:lumOff val="25000"/>
                  </a:schemeClr>
                </a:solidFill>
                <a:latin typeface="HGPｺﾞｼｯｸE" panose="020B0900000000000000" pitchFamily="50" charset="-128"/>
                <a:ea typeface="HGPｺﾞｼｯｸE" panose="020B0900000000000000" pitchFamily="50" charset="-128"/>
              </a:rPr>
              <a:t>黄色の付せん紙に書き出した「地域にいる人」が、防災の取組みに参加するためには、何をしたらよいか話し合ってみましょう</a:t>
            </a:r>
          </a:p>
        </p:txBody>
      </p:sp>
      <p:pic>
        <p:nvPicPr>
          <p:cNvPr id="7" name="図 6" descr="備え, 時計, 吊るす, ブラック が含まれている画像&#10;&#10;自動的に生成された説明">
            <a:extLst>
              <a:ext uri="{FF2B5EF4-FFF2-40B4-BE49-F238E27FC236}">
                <a16:creationId xmlns:a16="http://schemas.microsoft.com/office/drawing/2014/main" id="{07D77322-1725-4D94-9C6C-FF1B873184B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33752" y="3429000"/>
            <a:ext cx="5584420" cy="3145809"/>
          </a:xfrm>
          <a:prstGeom prst="rect">
            <a:avLst/>
          </a:prstGeom>
        </p:spPr>
      </p:pic>
    </p:spTree>
    <p:extLst>
      <p:ext uri="{BB962C8B-B14F-4D97-AF65-F5344CB8AC3E}">
        <p14:creationId xmlns:p14="http://schemas.microsoft.com/office/powerpoint/2010/main" val="346348056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A74BECF-FCC5-42B1-953E-7F05F42396F8}"/>
              </a:ext>
            </a:extLst>
          </p:cNvPr>
          <p:cNvSpPr>
            <a:spLocks noGrp="1"/>
          </p:cNvSpPr>
          <p:nvPr>
            <p:ph type="title"/>
          </p:nvPr>
        </p:nvSpPr>
        <p:spPr/>
        <p:txBody>
          <a:bodyPr/>
          <a:lstStyle/>
          <a:p>
            <a:r>
              <a:rPr lang="ja-JP" altLang="en-US"/>
              <a:t>地域の資源</a:t>
            </a:r>
            <a:r>
              <a:rPr lang="en-US" altLang="ja-JP"/>
              <a:t>(</a:t>
            </a:r>
            <a:r>
              <a:rPr lang="ja-JP" altLang="en-US"/>
              <a:t>人</a:t>
            </a:r>
            <a:r>
              <a:rPr lang="en-US" altLang="ja-JP"/>
              <a:t>)</a:t>
            </a:r>
            <a:r>
              <a:rPr lang="ja-JP" altLang="en-US"/>
              <a:t>を活かす</a:t>
            </a:r>
            <a:endParaRPr kumimoji="1" lang="ja-JP" altLang="en-US"/>
          </a:p>
        </p:txBody>
      </p:sp>
      <p:sp>
        <p:nvSpPr>
          <p:cNvPr id="4" name="スライド番号プレースホルダー 3">
            <a:extLst>
              <a:ext uri="{FF2B5EF4-FFF2-40B4-BE49-F238E27FC236}">
                <a16:creationId xmlns:a16="http://schemas.microsoft.com/office/drawing/2014/main" id="{2BE7FF24-0CA5-44D0-BCBD-EBE1ED8643CF}"/>
              </a:ext>
            </a:extLst>
          </p:cNvPr>
          <p:cNvSpPr>
            <a:spLocks noGrp="1"/>
          </p:cNvSpPr>
          <p:nvPr>
            <p:ph type="sldNum" sz="quarter" idx="12"/>
          </p:nvPr>
        </p:nvSpPr>
        <p:spPr/>
        <p:txBody>
          <a:bodyPr/>
          <a:lstStyle/>
          <a:p>
            <a:fld id="{48C0FCB9-D989-46F1-965E-624BDAC7E129}" type="slidenum">
              <a:rPr kumimoji="1" lang="ja-JP" altLang="en-US" smtClean="0"/>
              <a:pPr/>
              <a:t>27</a:t>
            </a:fld>
            <a:endParaRPr kumimoji="1" lang="ja-JP" altLang="en-US"/>
          </a:p>
        </p:txBody>
      </p:sp>
      <p:sp>
        <p:nvSpPr>
          <p:cNvPr id="24" name="四角形: 角を丸くする 23">
            <a:extLst>
              <a:ext uri="{FF2B5EF4-FFF2-40B4-BE49-F238E27FC236}">
                <a16:creationId xmlns:a16="http://schemas.microsoft.com/office/drawing/2014/main" id="{C5D49EA2-351A-4230-B4D9-0F16AEFB694D}"/>
              </a:ext>
            </a:extLst>
          </p:cNvPr>
          <p:cNvSpPr/>
          <p:nvPr/>
        </p:nvSpPr>
        <p:spPr>
          <a:xfrm>
            <a:off x="359597" y="2042291"/>
            <a:ext cx="2102336" cy="610838"/>
          </a:xfrm>
          <a:prstGeom prst="roundRect">
            <a:avLst>
              <a:gd name="adj" fmla="val 0"/>
            </a:avLst>
          </a:prstGeom>
          <a:solidFill>
            <a:srgbClr val="FFFF00"/>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360000" tIns="36000" rIns="360000" rtlCol="0" anchor="t"/>
          <a:lstStyle/>
          <a:p>
            <a:pPr algn="ctr">
              <a:lnSpc>
                <a:spcPts val="4000"/>
              </a:lnSpc>
            </a:pPr>
            <a:endParaRPr kumimoji="1" lang="en-US" altLang="ja-JP" sz="2000">
              <a:solidFill>
                <a:srgbClr val="404040"/>
              </a:solidFill>
              <a:latin typeface="HGPｺﾞｼｯｸE" panose="020B0900000000000000" pitchFamily="50" charset="-128"/>
              <a:ea typeface="HGPｺﾞｼｯｸE" panose="020B0900000000000000" pitchFamily="50" charset="-128"/>
            </a:endParaRPr>
          </a:p>
        </p:txBody>
      </p:sp>
      <p:sp>
        <p:nvSpPr>
          <p:cNvPr id="25" name="四角形: 角を丸くする 24">
            <a:extLst>
              <a:ext uri="{FF2B5EF4-FFF2-40B4-BE49-F238E27FC236}">
                <a16:creationId xmlns:a16="http://schemas.microsoft.com/office/drawing/2014/main" id="{16AA2F25-DA3B-4DD7-BB61-E9F5104C9097}"/>
              </a:ext>
            </a:extLst>
          </p:cNvPr>
          <p:cNvSpPr/>
          <p:nvPr/>
        </p:nvSpPr>
        <p:spPr>
          <a:xfrm>
            <a:off x="4048375" y="2042291"/>
            <a:ext cx="2070880" cy="571207"/>
          </a:xfrm>
          <a:prstGeom prst="roundRect">
            <a:avLst>
              <a:gd name="adj" fmla="val 0"/>
            </a:avLst>
          </a:prstGeom>
          <a:solidFill>
            <a:schemeClr val="accent1">
              <a:lumMod val="60000"/>
              <a:lumOff val="4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360000" tIns="36000" rIns="360000" rtlCol="0" anchor="t"/>
          <a:lstStyle/>
          <a:p>
            <a:pPr algn="ctr">
              <a:lnSpc>
                <a:spcPts val="4000"/>
              </a:lnSpc>
            </a:pPr>
            <a:r>
              <a:rPr kumimoji="1" lang="ja-JP" altLang="en-US" sz="2800">
                <a:solidFill>
                  <a:srgbClr val="404040"/>
                </a:solidFill>
                <a:latin typeface="HGPｺﾞｼｯｸE" panose="020B0900000000000000" pitchFamily="50" charset="-128"/>
                <a:ea typeface="HGPｺﾞｼｯｸE" panose="020B0900000000000000" pitchFamily="50" charset="-128"/>
              </a:rPr>
              <a:t>平時</a:t>
            </a:r>
            <a:endParaRPr kumimoji="1" lang="en-US" altLang="ja-JP" sz="2800">
              <a:solidFill>
                <a:srgbClr val="404040"/>
              </a:solidFill>
              <a:latin typeface="HGPｺﾞｼｯｸE" panose="020B0900000000000000" pitchFamily="50" charset="-128"/>
              <a:ea typeface="HGPｺﾞｼｯｸE" panose="020B0900000000000000" pitchFamily="50" charset="-128"/>
            </a:endParaRPr>
          </a:p>
        </p:txBody>
      </p:sp>
      <p:sp>
        <p:nvSpPr>
          <p:cNvPr id="26" name="四角形: 角を丸くする 25">
            <a:extLst>
              <a:ext uri="{FF2B5EF4-FFF2-40B4-BE49-F238E27FC236}">
                <a16:creationId xmlns:a16="http://schemas.microsoft.com/office/drawing/2014/main" id="{66BB464F-9A69-490B-A19F-0AB76C5268C7}"/>
              </a:ext>
            </a:extLst>
          </p:cNvPr>
          <p:cNvSpPr/>
          <p:nvPr/>
        </p:nvSpPr>
        <p:spPr>
          <a:xfrm>
            <a:off x="6374337" y="2042291"/>
            <a:ext cx="2070880" cy="571207"/>
          </a:xfrm>
          <a:prstGeom prst="roundRect">
            <a:avLst>
              <a:gd name="adj" fmla="val 0"/>
            </a:avLst>
          </a:prstGeom>
          <a:solidFill>
            <a:srgbClr val="E89CD8"/>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360000" tIns="36000" rIns="360000" rtlCol="0" anchor="t"/>
          <a:lstStyle/>
          <a:p>
            <a:pPr algn="ctr">
              <a:lnSpc>
                <a:spcPts val="4000"/>
              </a:lnSpc>
            </a:pPr>
            <a:r>
              <a:rPr kumimoji="1" lang="ja-JP" altLang="en-US" sz="2800">
                <a:solidFill>
                  <a:srgbClr val="404040"/>
                </a:solidFill>
                <a:latin typeface="HGPｺﾞｼｯｸE" panose="020B0900000000000000" pitchFamily="50" charset="-128"/>
                <a:ea typeface="HGPｺﾞｼｯｸE" panose="020B0900000000000000" pitchFamily="50" charset="-128"/>
              </a:rPr>
              <a:t>災害時</a:t>
            </a:r>
            <a:endParaRPr kumimoji="1" lang="en-US" altLang="ja-JP" sz="2800">
              <a:solidFill>
                <a:srgbClr val="404040"/>
              </a:solidFill>
              <a:latin typeface="HGPｺﾞｼｯｸE" panose="020B0900000000000000" pitchFamily="50" charset="-128"/>
              <a:ea typeface="HGPｺﾞｼｯｸE" panose="020B0900000000000000" pitchFamily="50" charset="-128"/>
            </a:endParaRPr>
          </a:p>
        </p:txBody>
      </p:sp>
      <p:sp>
        <p:nvSpPr>
          <p:cNvPr id="29" name="四角形: 角を丸くする 28">
            <a:extLst>
              <a:ext uri="{FF2B5EF4-FFF2-40B4-BE49-F238E27FC236}">
                <a16:creationId xmlns:a16="http://schemas.microsoft.com/office/drawing/2014/main" id="{D88B9E06-0ECB-4FC9-8B5F-208E10D06074}"/>
              </a:ext>
            </a:extLst>
          </p:cNvPr>
          <p:cNvSpPr/>
          <p:nvPr/>
        </p:nvSpPr>
        <p:spPr>
          <a:xfrm>
            <a:off x="392763" y="4719437"/>
            <a:ext cx="2070880" cy="500527"/>
          </a:xfrm>
          <a:prstGeom prst="roundRect">
            <a:avLst>
              <a:gd name="adj" fmla="val 0"/>
            </a:avLst>
          </a:prstGeom>
          <a:solidFill>
            <a:schemeClr val="bg1">
              <a:lumMod val="9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360000" tIns="36000" rIns="360000" rtlCol="0" anchor="t"/>
          <a:lstStyle/>
          <a:p>
            <a:pPr algn="ctr">
              <a:lnSpc>
                <a:spcPts val="4000"/>
              </a:lnSpc>
            </a:pPr>
            <a:endParaRPr kumimoji="1" lang="en-US" altLang="ja-JP" sz="20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30" name="テキスト ボックス 29">
            <a:extLst>
              <a:ext uri="{FF2B5EF4-FFF2-40B4-BE49-F238E27FC236}">
                <a16:creationId xmlns:a16="http://schemas.microsoft.com/office/drawing/2014/main" id="{CE0CAC5D-49FC-46CD-AF6B-B51823CCA41E}"/>
              </a:ext>
            </a:extLst>
          </p:cNvPr>
          <p:cNvSpPr txBox="1"/>
          <p:nvPr/>
        </p:nvSpPr>
        <p:spPr>
          <a:xfrm>
            <a:off x="465863" y="4769645"/>
            <a:ext cx="1924680" cy="400110"/>
          </a:xfrm>
          <a:prstGeom prst="rect">
            <a:avLst/>
          </a:prstGeom>
          <a:noFill/>
        </p:spPr>
        <p:txBody>
          <a:bodyPr wrap="square" rtlCol="0">
            <a:spAutoFit/>
          </a:bodyPr>
          <a:lstStyle/>
          <a:p>
            <a:pPr algn="ctr"/>
            <a:r>
              <a:rPr kumimoji="1"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医師</a:t>
            </a:r>
          </a:p>
        </p:txBody>
      </p:sp>
      <p:sp>
        <p:nvSpPr>
          <p:cNvPr id="32" name="四角形: 角を丸くする 31">
            <a:extLst>
              <a:ext uri="{FF2B5EF4-FFF2-40B4-BE49-F238E27FC236}">
                <a16:creationId xmlns:a16="http://schemas.microsoft.com/office/drawing/2014/main" id="{44675C59-D0EA-4F62-8644-4F5BD4D12CB0}"/>
              </a:ext>
            </a:extLst>
          </p:cNvPr>
          <p:cNvSpPr/>
          <p:nvPr/>
        </p:nvSpPr>
        <p:spPr>
          <a:xfrm>
            <a:off x="392763" y="5393400"/>
            <a:ext cx="2070880" cy="500527"/>
          </a:xfrm>
          <a:prstGeom prst="roundRect">
            <a:avLst>
              <a:gd name="adj" fmla="val 0"/>
            </a:avLst>
          </a:prstGeom>
          <a:solidFill>
            <a:schemeClr val="bg1">
              <a:lumMod val="9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360000" tIns="36000" rIns="360000" rtlCol="0" anchor="t"/>
          <a:lstStyle/>
          <a:p>
            <a:pPr algn="ctr">
              <a:lnSpc>
                <a:spcPts val="4000"/>
              </a:lnSpc>
            </a:pPr>
            <a:endParaRPr kumimoji="1" lang="en-US" altLang="ja-JP" sz="20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33" name="テキスト ボックス 32">
            <a:extLst>
              <a:ext uri="{FF2B5EF4-FFF2-40B4-BE49-F238E27FC236}">
                <a16:creationId xmlns:a16="http://schemas.microsoft.com/office/drawing/2014/main" id="{99F6C692-9ACD-428B-A9D1-F50DF197C179}"/>
              </a:ext>
            </a:extLst>
          </p:cNvPr>
          <p:cNvSpPr txBox="1"/>
          <p:nvPr/>
        </p:nvSpPr>
        <p:spPr>
          <a:xfrm>
            <a:off x="392763" y="5443608"/>
            <a:ext cx="2070880" cy="400110"/>
          </a:xfrm>
          <a:prstGeom prst="rect">
            <a:avLst/>
          </a:prstGeom>
          <a:noFill/>
        </p:spPr>
        <p:txBody>
          <a:bodyPr wrap="square" rtlCol="0">
            <a:spAutoFit/>
          </a:bodyPr>
          <a:lstStyle/>
          <a:p>
            <a:pPr algn="ctr"/>
            <a:r>
              <a:rPr kumimoji="1"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消防士ＯＢ</a:t>
            </a:r>
          </a:p>
        </p:txBody>
      </p:sp>
      <p:sp>
        <p:nvSpPr>
          <p:cNvPr id="35" name="四角形: 角を丸くする 34">
            <a:extLst>
              <a:ext uri="{FF2B5EF4-FFF2-40B4-BE49-F238E27FC236}">
                <a16:creationId xmlns:a16="http://schemas.microsoft.com/office/drawing/2014/main" id="{EE56F16D-38C3-4DE2-A614-38CA3D520F41}"/>
              </a:ext>
            </a:extLst>
          </p:cNvPr>
          <p:cNvSpPr/>
          <p:nvPr/>
        </p:nvSpPr>
        <p:spPr>
          <a:xfrm>
            <a:off x="392763" y="2703338"/>
            <a:ext cx="2070880" cy="500527"/>
          </a:xfrm>
          <a:prstGeom prst="roundRect">
            <a:avLst>
              <a:gd name="adj" fmla="val 0"/>
            </a:avLst>
          </a:prstGeom>
          <a:solidFill>
            <a:schemeClr val="bg1">
              <a:lumMod val="9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360000" tIns="36000" rIns="360000" rtlCol="0" anchor="t"/>
          <a:lstStyle/>
          <a:p>
            <a:pPr algn="ctr">
              <a:lnSpc>
                <a:spcPts val="4000"/>
              </a:lnSpc>
            </a:pPr>
            <a:endParaRPr kumimoji="1" lang="en-US" altLang="ja-JP" sz="20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36" name="テキスト ボックス 35">
            <a:extLst>
              <a:ext uri="{FF2B5EF4-FFF2-40B4-BE49-F238E27FC236}">
                <a16:creationId xmlns:a16="http://schemas.microsoft.com/office/drawing/2014/main" id="{1E898720-FA0E-446F-BE48-EFABC6E79501}"/>
              </a:ext>
            </a:extLst>
          </p:cNvPr>
          <p:cNvSpPr txBox="1"/>
          <p:nvPr/>
        </p:nvSpPr>
        <p:spPr>
          <a:xfrm>
            <a:off x="392763" y="2753546"/>
            <a:ext cx="2070880" cy="400110"/>
          </a:xfrm>
          <a:prstGeom prst="rect">
            <a:avLst/>
          </a:prstGeom>
          <a:noFill/>
        </p:spPr>
        <p:txBody>
          <a:bodyPr wrap="square" rtlCol="0">
            <a:spAutoFit/>
          </a:bodyPr>
          <a:lstStyle/>
          <a:p>
            <a:pPr algn="ctr"/>
            <a:r>
              <a:rPr kumimoji="1"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パソコンが得意</a:t>
            </a:r>
          </a:p>
        </p:txBody>
      </p:sp>
      <p:sp>
        <p:nvSpPr>
          <p:cNvPr id="38" name="四角形: 角を丸くする 37">
            <a:extLst>
              <a:ext uri="{FF2B5EF4-FFF2-40B4-BE49-F238E27FC236}">
                <a16:creationId xmlns:a16="http://schemas.microsoft.com/office/drawing/2014/main" id="{30367319-D0C8-4056-A45B-6962CB04FA17}"/>
              </a:ext>
            </a:extLst>
          </p:cNvPr>
          <p:cNvSpPr/>
          <p:nvPr/>
        </p:nvSpPr>
        <p:spPr>
          <a:xfrm>
            <a:off x="392763" y="3377301"/>
            <a:ext cx="2070880" cy="500527"/>
          </a:xfrm>
          <a:prstGeom prst="roundRect">
            <a:avLst>
              <a:gd name="adj" fmla="val 0"/>
            </a:avLst>
          </a:prstGeom>
          <a:solidFill>
            <a:schemeClr val="bg1">
              <a:lumMod val="9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360000" tIns="36000" rIns="360000" rtlCol="0" anchor="t"/>
          <a:lstStyle/>
          <a:p>
            <a:pPr algn="ctr">
              <a:lnSpc>
                <a:spcPts val="4000"/>
              </a:lnSpc>
            </a:pPr>
            <a:endParaRPr kumimoji="1" lang="en-US" altLang="ja-JP" sz="20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39" name="テキスト ボックス 38">
            <a:extLst>
              <a:ext uri="{FF2B5EF4-FFF2-40B4-BE49-F238E27FC236}">
                <a16:creationId xmlns:a16="http://schemas.microsoft.com/office/drawing/2014/main" id="{0756A3DC-01B3-4161-B83B-107FEC9084DF}"/>
              </a:ext>
            </a:extLst>
          </p:cNvPr>
          <p:cNvSpPr txBox="1"/>
          <p:nvPr/>
        </p:nvSpPr>
        <p:spPr>
          <a:xfrm>
            <a:off x="392763" y="3427509"/>
            <a:ext cx="2070880" cy="400110"/>
          </a:xfrm>
          <a:prstGeom prst="rect">
            <a:avLst/>
          </a:prstGeom>
          <a:noFill/>
        </p:spPr>
        <p:txBody>
          <a:bodyPr wrap="square" rtlCol="0">
            <a:spAutoFit/>
          </a:bodyPr>
          <a:lstStyle/>
          <a:p>
            <a:pPr algn="ctr"/>
            <a:r>
              <a:rPr kumimoji="1"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料理が得意</a:t>
            </a:r>
          </a:p>
        </p:txBody>
      </p:sp>
      <p:sp>
        <p:nvSpPr>
          <p:cNvPr id="41" name="四角形: 角を丸くする 40">
            <a:extLst>
              <a:ext uri="{FF2B5EF4-FFF2-40B4-BE49-F238E27FC236}">
                <a16:creationId xmlns:a16="http://schemas.microsoft.com/office/drawing/2014/main" id="{4A86B251-62C3-4F0E-A4FA-71F10E43C5EB}"/>
              </a:ext>
            </a:extLst>
          </p:cNvPr>
          <p:cNvSpPr/>
          <p:nvPr/>
        </p:nvSpPr>
        <p:spPr>
          <a:xfrm>
            <a:off x="4048375" y="4719437"/>
            <a:ext cx="2070880" cy="500527"/>
          </a:xfrm>
          <a:prstGeom prst="roundRect">
            <a:avLst>
              <a:gd name="adj" fmla="val 0"/>
            </a:avLst>
          </a:prstGeom>
          <a:solidFill>
            <a:schemeClr val="bg1">
              <a:lumMod val="9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360000" tIns="36000" rIns="360000" rtlCol="0" anchor="t"/>
          <a:lstStyle/>
          <a:p>
            <a:pPr algn="ctr">
              <a:lnSpc>
                <a:spcPts val="4000"/>
              </a:lnSpc>
            </a:pPr>
            <a:endParaRPr kumimoji="1" lang="en-US" altLang="ja-JP" sz="20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42" name="テキスト ボックス 41">
            <a:extLst>
              <a:ext uri="{FF2B5EF4-FFF2-40B4-BE49-F238E27FC236}">
                <a16:creationId xmlns:a16="http://schemas.microsoft.com/office/drawing/2014/main" id="{5EE22077-C82F-4FCA-ABE2-7035AB8CB239}"/>
              </a:ext>
            </a:extLst>
          </p:cNvPr>
          <p:cNvSpPr txBox="1"/>
          <p:nvPr/>
        </p:nvSpPr>
        <p:spPr>
          <a:xfrm>
            <a:off x="3964768" y="4769645"/>
            <a:ext cx="2238093" cy="400110"/>
          </a:xfrm>
          <a:prstGeom prst="rect">
            <a:avLst/>
          </a:prstGeom>
          <a:noFill/>
        </p:spPr>
        <p:txBody>
          <a:bodyPr wrap="square" rtlCol="0">
            <a:spAutoFit/>
          </a:bodyPr>
          <a:lstStyle/>
          <a:p>
            <a:pPr algn="ctr"/>
            <a:r>
              <a:rPr kumimoji="1"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応急手当のやり方</a:t>
            </a:r>
          </a:p>
        </p:txBody>
      </p:sp>
      <p:sp>
        <p:nvSpPr>
          <p:cNvPr id="44" name="四角形: 角を丸くする 43">
            <a:extLst>
              <a:ext uri="{FF2B5EF4-FFF2-40B4-BE49-F238E27FC236}">
                <a16:creationId xmlns:a16="http://schemas.microsoft.com/office/drawing/2014/main" id="{40263EE0-AD76-436E-B836-70AAE028CCAA}"/>
              </a:ext>
            </a:extLst>
          </p:cNvPr>
          <p:cNvSpPr/>
          <p:nvPr/>
        </p:nvSpPr>
        <p:spPr>
          <a:xfrm>
            <a:off x="4048375" y="5393400"/>
            <a:ext cx="2070880" cy="500527"/>
          </a:xfrm>
          <a:prstGeom prst="roundRect">
            <a:avLst>
              <a:gd name="adj" fmla="val 0"/>
            </a:avLst>
          </a:prstGeom>
          <a:solidFill>
            <a:schemeClr val="bg1">
              <a:lumMod val="9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360000" tIns="36000" rIns="360000" rtlCol="0" anchor="t"/>
          <a:lstStyle/>
          <a:p>
            <a:pPr algn="ctr">
              <a:lnSpc>
                <a:spcPts val="4000"/>
              </a:lnSpc>
            </a:pPr>
            <a:endParaRPr kumimoji="1" lang="en-US" altLang="ja-JP" sz="20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45" name="テキスト ボックス 44">
            <a:extLst>
              <a:ext uri="{FF2B5EF4-FFF2-40B4-BE49-F238E27FC236}">
                <a16:creationId xmlns:a16="http://schemas.microsoft.com/office/drawing/2014/main" id="{7FF4FB06-0C16-43D9-B72E-5F1ED03E5805}"/>
              </a:ext>
            </a:extLst>
          </p:cNvPr>
          <p:cNvSpPr txBox="1"/>
          <p:nvPr/>
        </p:nvSpPr>
        <p:spPr>
          <a:xfrm>
            <a:off x="4048375" y="5443608"/>
            <a:ext cx="2070880" cy="400110"/>
          </a:xfrm>
          <a:prstGeom prst="rect">
            <a:avLst/>
          </a:prstGeom>
          <a:noFill/>
        </p:spPr>
        <p:txBody>
          <a:bodyPr wrap="square" rtlCol="0">
            <a:spAutoFit/>
          </a:bodyPr>
          <a:lstStyle/>
          <a:p>
            <a:pPr algn="ctr"/>
            <a:r>
              <a:rPr kumimoji="1"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救命講習</a:t>
            </a:r>
          </a:p>
        </p:txBody>
      </p:sp>
      <p:sp>
        <p:nvSpPr>
          <p:cNvPr id="47" name="四角形: 角を丸くする 46">
            <a:extLst>
              <a:ext uri="{FF2B5EF4-FFF2-40B4-BE49-F238E27FC236}">
                <a16:creationId xmlns:a16="http://schemas.microsoft.com/office/drawing/2014/main" id="{4D652FE9-0FC7-489A-86E7-394856644B5D}"/>
              </a:ext>
            </a:extLst>
          </p:cNvPr>
          <p:cNvSpPr/>
          <p:nvPr/>
        </p:nvSpPr>
        <p:spPr>
          <a:xfrm>
            <a:off x="4048375" y="2703338"/>
            <a:ext cx="2070880" cy="500527"/>
          </a:xfrm>
          <a:prstGeom prst="roundRect">
            <a:avLst>
              <a:gd name="adj" fmla="val 0"/>
            </a:avLst>
          </a:prstGeom>
          <a:solidFill>
            <a:schemeClr val="bg1">
              <a:lumMod val="9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360000" tIns="36000" rIns="360000" rtlCol="0" anchor="t"/>
          <a:lstStyle/>
          <a:p>
            <a:pPr algn="ctr">
              <a:lnSpc>
                <a:spcPts val="4000"/>
              </a:lnSpc>
            </a:pPr>
            <a:endParaRPr kumimoji="1" lang="en-US" altLang="ja-JP" sz="20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48" name="テキスト ボックス 47">
            <a:extLst>
              <a:ext uri="{FF2B5EF4-FFF2-40B4-BE49-F238E27FC236}">
                <a16:creationId xmlns:a16="http://schemas.microsoft.com/office/drawing/2014/main" id="{67215670-10F2-4EE7-9BDD-4336C7A776A6}"/>
              </a:ext>
            </a:extLst>
          </p:cNvPr>
          <p:cNvSpPr txBox="1"/>
          <p:nvPr/>
        </p:nvSpPr>
        <p:spPr>
          <a:xfrm>
            <a:off x="4048375" y="2753546"/>
            <a:ext cx="2070880" cy="400110"/>
          </a:xfrm>
          <a:prstGeom prst="rect">
            <a:avLst/>
          </a:prstGeom>
          <a:noFill/>
        </p:spPr>
        <p:txBody>
          <a:bodyPr wrap="square" rtlCol="0">
            <a:spAutoFit/>
          </a:bodyPr>
          <a:lstStyle/>
          <a:p>
            <a:pPr algn="ctr"/>
            <a:r>
              <a:rPr kumimoji="1"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チラシづくり</a:t>
            </a:r>
          </a:p>
        </p:txBody>
      </p:sp>
      <p:sp>
        <p:nvSpPr>
          <p:cNvPr id="50" name="四角形: 角を丸くする 49">
            <a:extLst>
              <a:ext uri="{FF2B5EF4-FFF2-40B4-BE49-F238E27FC236}">
                <a16:creationId xmlns:a16="http://schemas.microsoft.com/office/drawing/2014/main" id="{BE925F5E-6627-4A47-AF4F-BCE8689CDCB0}"/>
              </a:ext>
            </a:extLst>
          </p:cNvPr>
          <p:cNvSpPr/>
          <p:nvPr/>
        </p:nvSpPr>
        <p:spPr>
          <a:xfrm>
            <a:off x="4048375" y="3377301"/>
            <a:ext cx="2070880" cy="500527"/>
          </a:xfrm>
          <a:prstGeom prst="roundRect">
            <a:avLst>
              <a:gd name="adj" fmla="val 0"/>
            </a:avLst>
          </a:prstGeom>
          <a:solidFill>
            <a:schemeClr val="bg1">
              <a:lumMod val="9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360000" tIns="36000" rIns="360000" rtlCol="0" anchor="t"/>
          <a:lstStyle/>
          <a:p>
            <a:pPr algn="ctr">
              <a:lnSpc>
                <a:spcPts val="4000"/>
              </a:lnSpc>
            </a:pPr>
            <a:endParaRPr kumimoji="1" lang="en-US" altLang="ja-JP" sz="20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51" name="テキスト ボックス 50">
            <a:extLst>
              <a:ext uri="{FF2B5EF4-FFF2-40B4-BE49-F238E27FC236}">
                <a16:creationId xmlns:a16="http://schemas.microsoft.com/office/drawing/2014/main" id="{2C145030-3FF5-416C-949C-C86D214A49CF}"/>
              </a:ext>
            </a:extLst>
          </p:cNvPr>
          <p:cNvSpPr txBox="1"/>
          <p:nvPr/>
        </p:nvSpPr>
        <p:spPr>
          <a:xfrm>
            <a:off x="4048375" y="3427509"/>
            <a:ext cx="2070880" cy="400110"/>
          </a:xfrm>
          <a:prstGeom prst="rect">
            <a:avLst/>
          </a:prstGeom>
          <a:noFill/>
        </p:spPr>
        <p:txBody>
          <a:bodyPr wrap="square" rtlCol="0">
            <a:spAutoFit/>
          </a:bodyPr>
          <a:lstStyle/>
          <a:p>
            <a:pPr algn="ctr"/>
            <a:r>
              <a:rPr kumimoji="1"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炊出し訓練</a:t>
            </a:r>
          </a:p>
        </p:txBody>
      </p:sp>
      <p:sp>
        <p:nvSpPr>
          <p:cNvPr id="52" name="四角形: 角を丸くする 51">
            <a:extLst>
              <a:ext uri="{FF2B5EF4-FFF2-40B4-BE49-F238E27FC236}">
                <a16:creationId xmlns:a16="http://schemas.microsoft.com/office/drawing/2014/main" id="{88F0AD14-E9BB-4952-8CC3-F4A3E38A9C15}"/>
              </a:ext>
            </a:extLst>
          </p:cNvPr>
          <p:cNvSpPr/>
          <p:nvPr/>
        </p:nvSpPr>
        <p:spPr>
          <a:xfrm>
            <a:off x="6374337" y="4719437"/>
            <a:ext cx="2070880" cy="500527"/>
          </a:xfrm>
          <a:prstGeom prst="roundRect">
            <a:avLst>
              <a:gd name="adj" fmla="val 0"/>
            </a:avLst>
          </a:prstGeom>
          <a:solidFill>
            <a:schemeClr val="bg1">
              <a:lumMod val="9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360000" tIns="36000" rIns="360000" rtlCol="0" anchor="t"/>
          <a:lstStyle/>
          <a:p>
            <a:pPr algn="ctr">
              <a:lnSpc>
                <a:spcPts val="4000"/>
              </a:lnSpc>
            </a:pPr>
            <a:endParaRPr kumimoji="1" lang="en-US" altLang="ja-JP" sz="20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53" name="テキスト ボックス 52">
            <a:extLst>
              <a:ext uri="{FF2B5EF4-FFF2-40B4-BE49-F238E27FC236}">
                <a16:creationId xmlns:a16="http://schemas.microsoft.com/office/drawing/2014/main" id="{6466F31C-9ABF-49D6-9DB8-A8CD48F74D2A}"/>
              </a:ext>
            </a:extLst>
          </p:cNvPr>
          <p:cNvSpPr txBox="1"/>
          <p:nvPr/>
        </p:nvSpPr>
        <p:spPr>
          <a:xfrm>
            <a:off x="6447437" y="4769645"/>
            <a:ext cx="1924680" cy="400110"/>
          </a:xfrm>
          <a:prstGeom prst="rect">
            <a:avLst/>
          </a:prstGeom>
          <a:noFill/>
        </p:spPr>
        <p:txBody>
          <a:bodyPr wrap="square" rtlCol="0">
            <a:spAutoFit/>
          </a:bodyPr>
          <a:lstStyle/>
          <a:p>
            <a:pPr algn="ctr"/>
            <a:r>
              <a:rPr kumimoji="1"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応急処置</a:t>
            </a:r>
          </a:p>
        </p:txBody>
      </p:sp>
      <p:sp>
        <p:nvSpPr>
          <p:cNvPr id="55" name="四角形: 角を丸くする 54">
            <a:extLst>
              <a:ext uri="{FF2B5EF4-FFF2-40B4-BE49-F238E27FC236}">
                <a16:creationId xmlns:a16="http://schemas.microsoft.com/office/drawing/2014/main" id="{90DC695B-1C9B-4201-868D-8B71866DB562}"/>
              </a:ext>
            </a:extLst>
          </p:cNvPr>
          <p:cNvSpPr/>
          <p:nvPr/>
        </p:nvSpPr>
        <p:spPr>
          <a:xfrm>
            <a:off x="6374337" y="5393400"/>
            <a:ext cx="2070880" cy="500527"/>
          </a:xfrm>
          <a:prstGeom prst="roundRect">
            <a:avLst>
              <a:gd name="adj" fmla="val 0"/>
            </a:avLst>
          </a:prstGeom>
          <a:solidFill>
            <a:schemeClr val="bg1">
              <a:lumMod val="9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360000" tIns="36000" rIns="360000" rtlCol="0" anchor="t"/>
          <a:lstStyle/>
          <a:p>
            <a:pPr algn="ctr">
              <a:lnSpc>
                <a:spcPts val="4000"/>
              </a:lnSpc>
            </a:pPr>
            <a:endParaRPr kumimoji="1" lang="en-US" altLang="ja-JP" sz="20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57" name="テキスト ボックス 56">
            <a:extLst>
              <a:ext uri="{FF2B5EF4-FFF2-40B4-BE49-F238E27FC236}">
                <a16:creationId xmlns:a16="http://schemas.microsoft.com/office/drawing/2014/main" id="{6EC9C1C4-B4D8-4767-AC8E-CC3C1AD2F39D}"/>
              </a:ext>
            </a:extLst>
          </p:cNvPr>
          <p:cNvSpPr txBox="1"/>
          <p:nvPr/>
        </p:nvSpPr>
        <p:spPr>
          <a:xfrm>
            <a:off x="6374337" y="5443608"/>
            <a:ext cx="2070880" cy="400110"/>
          </a:xfrm>
          <a:prstGeom prst="rect">
            <a:avLst/>
          </a:prstGeom>
          <a:noFill/>
        </p:spPr>
        <p:txBody>
          <a:bodyPr wrap="square" rtlCol="0">
            <a:spAutoFit/>
          </a:bodyPr>
          <a:lstStyle/>
          <a:p>
            <a:pPr algn="ctr"/>
            <a:r>
              <a:rPr kumimoji="1"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救急救命活動</a:t>
            </a:r>
          </a:p>
        </p:txBody>
      </p:sp>
      <p:sp>
        <p:nvSpPr>
          <p:cNvPr id="59" name="四角形: 角を丸くする 58">
            <a:extLst>
              <a:ext uri="{FF2B5EF4-FFF2-40B4-BE49-F238E27FC236}">
                <a16:creationId xmlns:a16="http://schemas.microsoft.com/office/drawing/2014/main" id="{1CF3DB8E-8991-42B8-9945-6405C4BFF4D5}"/>
              </a:ext>
            </a:extLst>
          </p:cNvPr>
          <p:cNvSpPr/>
          <p:nvPr/>
        </p:nvSpPr>
        <p:spPr>
          <a:xfrm>
            <a:off x="6374337" y="2703338"/>
            <a:ext cx="2070880" cy="500527"/>
          </a:xfrm>
          <a:prstGeom prst="roundRect">
            <a:avLst>
              <a:gd name="adj" fmla="val 0"/>
            </a:avLst>
          </a:prstGeom>
          <a:solidFill>
            <a:schemeClr val="bg1">
              <a:lumMod val="9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360000" tIns="36000" rIns="360000" rtlCol="0" anchor="t"/>
          <a:lstStyle/>
          <a:p>
            <a:pPr algn="ctr">
              <a:lnSpc>
                <a:spcPts val="4000"/>
              </a:lnSpc>
            </a:pPr>
            <a:endParaRPr kumimoji="1" lang="en-US" altLang="ja-JP" sz="20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61" name="テキスト ボックス 60">
            <a:extLst>
              <a:ext uri="{FF2B5EF4-FFF2-40B4-BE49-F238E27FC236}">
                <a16:creationId xmlns:a16="http://schemas.microsoft.com/office/drawing/2014/main" id="{4DC92031-CB8C-4FD5-8BBA-806FB1899FE0}"/>
              </a:ext>
            </a:extLst>
          </p:cNvPr>
          <p:cNvSpPr txBox="1"/>
          <p:nvPr/>
        </p:nvSpPr>
        <p:spPr>
          <a:xfrm>
            <a:off x="6374337" y="2753546"/>
            <a:ext cx="2070880" cy="400110"/>
          </a:xfrm>
          <a:prstGeom prst="rect">
            <a:avLst/>
          </a:prstGeom>
          <a:noFill/>
        </p:spPr>
        <p:txBody>
          <a:bodyPr wrap="square" rtlCol="0">
            <a:spAutoFit/>
          </a:bodyPr>
          <a:lstStyle/>
          <a:p>
            <a:pPr algn="ctr"/>
            <a:r>
              <a:rPr kumimoji="1"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情報の整理</a:t>
            </a:r>
          </a:p>
        </p:txBody>
      </p:sp>
      <p:sp>
        <p:nvSpPr>
          <p:cNvPr id="62" name="四角形: 角を丸くする 61">
            <a:extLst>
              <a:ext uri="{FF2B5EF4-FFF2-40B4-BE49-F238E27FC236}">
                <a16:creationId xmlns:a16="http://schemas.microsoft.com/office/drawing/2014/main" id="{8280F917-9433-4D66-89BB-8DC70E4E15A5}"/>
              </a:ext>
            </a:extLst>
          </p:cNvPr>
          <p:cNvSpPr/>
          <p:nvPr/>
        </p:nvSpPr>
        <p:spPr>
          <a:xfrm>
            <a:off x="6374337" y="3377301"/>
            <a:ext cx="2070880" cy="500527"/>
          </a:xfrm>
          <a:prstGeom prst="roundRect">
            <a:avLst>
              <a:gd name="adj" fmla="val 0"/>
            </a:avLst>
          </a:prstGeom>
          <a:solidFill>
            <a:schemeClr val="bg1">
              <a:lumMod val="9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360000" tIns="36000" rIns="360000" rtlCol="0" anchor="t"/>
          <a:lstStyle/>
          <a:p>
            <a:pPr algn="ctr">
              <a:lnSpc>
                <a:spcPts val="4000"/>
              </a:lnSpc>
            </a:pPr>
            <a:endParaRPr kumimoji="1" lang="en-US" altLang="ja-JP" sz="20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63" name="テキスト ボックス 62">
            <a:extLst>
              <a:ext uri="{FF2B5EF4-FFF2-40B4-BE49-F238E27FC236}">
                <a16:creationId xmlns:a16="http://schemas.microsoft.com/office/drawing/2014/main" id="{2BD6B877-58F5-4511-9B5D-070C5D7D6242}"/>
              </a:ext>
            </a:extLst>
          </p:cNvPr>
          <p:cNvSpPr txBox="1"/>
          <p:nvPr/>
        </p:nvSpPr>
        <p:spPr>
          <a:xfrm>
            <a:off x="6374337" y="3427509"/>
            <a:ext cx="2070880" cy="400110"/>
          </a:xfrm>
          <a:prstGeom prst="rect">
            <a:avLst/>
          </a:prstGeom>
          <a:noFill/>
        </p:spPr>
        <p:txBody>
          <a:bodyPr wrap="square" rtlCol="0">
            <a:spAutoFit/>
          </a:bodyPr>
          <a:lstStyle/>
          <a:p>
            <a:pPr algn="ctr"/>
            <a:r>
              <a:rPr kumimoji="1"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炊き出し</a:t>
            </a:r>
          </a:p>
        </p:txBody>
      </p:sp>
      <p:cxnSp>
        <p:nvCxnSpPr>
          <p:cNvPr id="65" name="直線矢印コネクタ 64">
            <a:extLst>
              <a:ext uri="{FF2B5EF4-FFF2-40B4-BE49-F238E27FC236}">
                <a16:creationId xmlns:a16="http://schemas.microsoft.com/office/drawing/2014/main" id="{3BD1A386-E65F-4DE4-8509-F8828B2D40EA}"/>
              </a:ext>
            </a:extLst>
          </p:cNvPr>
          <p:cNvCxnSpPr>
            <a:cxnSpLocks/>
          </p:cNvCxnSpPr>
          <p:nvPr/>
        </p:nvCxnSpPr>
        <p:spPr>
          <a:xfrm>
            <a:off x="2997606" y="4983806"/>
            <a:ext cx="564776" cy="0"/>
          </a:xfrm>
          <a:prstGeom prst="straightConnector1">
            <a:avLst/>
          </a:prstGeom>
          <a:ln w="57150">
            <a:solidFill>
              <a:srgbClr val="35A16B"/>
            </a:solidFill>
            <a:tailEnd type="triangle"/>
          </a:ln>
        </p:spPr>
        <p:style>
          <a:lnRef idx="1">
            <a:schemeClr val="accent1"/>
          </a:lnRef>
          <a:fillRef idx="0">
            <a:schemeClr val="accent1"/>
          </a:fillRef>
          <a:effectRef idx="0">
            <a:schemeClr val="accent1"/>
          </a:effectRef>
          <a:fontRef idx="minor">
            <a:schemeClr val="tx1"/>
          </a:fontRef>
        </p:style>
      </p:cxnSp>
      <p:cxnSp>
        <p:nvCxnSpPr>
          <p:cNvPr id="67" name="直線矢印コネクタ 66">
            <a:extLst>
              <a:ext uri="{FF2B5EF4-FFF2-40B4-BE49-F238E27FC236}">
                <a16:creationId xmlns:a16="http://schemas.microsoft.com/office/drawing/2014/main" id="{31922935-E3D8-4D62-B368-FCBF8E98E624}"/>
              </a:ext>
            </a:extLst>
          </p:cNvPr>
          <p:cNvCxnSpPr>
            <a:cxnSpLocks/>
          </p:cNvCxnSpPr>
          <p:nvPr/>
        </p:nvCxnSpPr>
        <p:spPr>
          <a:xfrm>
            <a:off x="2997606" y="5643663"/>
            <a:ext cx="564776" cy="0"/>
          </a:xfrm>
          <a:prstGeom prst="straightConnector1">
            <a:avLst/>
          </a:prstGeom>
          <a:ln w="57150">
            <a:solidFill>
              <a:srgbClr val="35A16B"/>
            </a:solidFill>
            <a:tailEnd type="triangle"/>
          </a:ln>
        </p:spPr>
        <p:style>
          <a:lnRef idx="1">
            <a:schemeClr val="accent1"/>
          </a:lnRef>
          <a:fillRef idx="0">
            <a:schemeClr val="accent1"/>
          </a:fillRef>
          <a:effectRef idx="0">
            <a:schemeClr val="accent1"/>
          </a:effectRef>
          <a:fontRef idx="minor">
            <a:schemeClr val="tx1"/>
          </a:fontRef>
        </p:style>
      </p:cxnSp>
      <p:cxnSp>
        <p:nvCxnSpPr>
          <p:cNvPr id="68" name="直線矢印コネクタ 67">
            <a:extLst>
              <a:ext uri="{FF2B5EF4-FFF2-40B4-BE49-F238E27FC236}">
                <a16:creationId xmlns:a16="http://schemas.microsoft.com/office/drawing/2014/main" id="{9A9FD2AE-E960-485C-828F-4513CE35F670}"/>
              </a:ext>
            </a:extLst>
          </p:cNvPr>
          <p:cNvCxnSpPr>
            <a:cxnSpLocks/>
          </p:cNvCxnSpPr>
          <p:nvPr/>
        </p:nvCxnSpPr>
        <p:spPr>
          <a:xfrm>
            <a:off x="2997606" y="2953601"/>
            <a:ext cx="564776" cy="0"/>
          </a:xfrm>
          <a:prstGeom prst="straightConnector1">
            <a:avLst/>
          </a:prstGeom>
          <a:ln w="57150">
            <a:solidFill>
              <a:srgbClr val="35A16B"/>
            </a:solidFill>
            <a:tailEnd type="triangle"/>
          </a:ln>
        </p:spPr>
        <p:style>
          <a:lnRef idx="1">
            <a:schemeClr val="accent1"/>
          </a:lnRef>
          <a:fillRef idx="0">
            <a:schemeClr val="accent1"/>
          </a:fillRef>
          <a:effectRef idx="0">
            <a:schemeClr val="accent1"/>
          </a:effectRef>
          <a:fontRef idx="minor">
            <a:schemeClr val="tx1"/>
          </a:fontRef>
        </p:style>
      </p:cxnSp>
      <p:cxnSp>
        <p:nvCxnSpPr>
          <p:cNvPr id="69" name="直線矢印コネクタ 68">
            <a:extLst>
              <a:ext uri="{FF2B5EF4-FFF2-40B4-BE49-F238E27FC236}">
                <a16:creationId xmlns:a16="http://schemas.microsoft.com/office/drawing/2014/main" id="{F8FA20DD-2576-4019-82BB-A7922B2F0A23}"/>
              </a:ext>
            </a:extLst>
          </p:cNvPr>
          <p:cNvCxnSpPr>
            <a:cxnSpLocks/>
          </p:cNvCxnSpPr>
          <p:nvPr/>
        </p:nvCxnSpPr>
        <p:spPr>
          <a:xfrm>
            <a:off x="2997606" y="3627564"/>
            <a:ext cx="564776" cy="0"/>
          </a:xfrm>
          <a:prstGeom prst="straightConnector1">
            <a:avLst/>
          </a:prstGeom>
          <a:ln w="57150">
            <a:solidFill>
              <a:srgbClr val="35A16B"/>
            </a:solidFill>
            <a:tailEnd type="triangle"/>
          </a:ln>
        </p:spPr>
        <p:style>
          <a:lnRef idx="1">
            <a:schemeClr val="accent1"/>
          </a:lnRef>
          <a:fillRef idx="0">
            <a:schemeClr val="accent1"/>
          </a:fillRef>
          <a:effectRef idx="0">
            <a:schemeClr val="accent1"/>
          </a:effectRef>
          <a:fontRef idx="minor">
            <a:schemeClr val="tx1"/>
          </a:fontRef>
        </p:style>
      </p:cxnSp>
      <p:sp>
        <p:nvSpPr>
          <p:cNvPr id="37" name="コンテンツ プレースホルダー 2">
            <a:extLst>
              <a:ext uri="{FF2B5EF4-FFF2-40B4-BE49-F238E27FC236}">
                <a16:creationId xmlns:a16="http://schemas.microsoft.com/office/drawing/2014/main" id="{221F22E9-70DF-4BC1-B48B-07F669878997}"/>
              </a:ext>
            </a:extLst>
          </p:cNvPr>
          <p:cNvSpPr>
            <a:spLocks noGrp="1"/>
          </p:cNvSpPr>
          <p:nvPr>
            <p:ph idx="1"/>
          </p:nvPr>
        </p:nvSpPr>
        <p:spPr>
          <a:xfrm>
            <a:off x="262800" y="750877"/>
            <a:ext cx="8618400" cy="1088558"/>
          </a:xfrm>
          <a:solidFill>
            <a:schemeClr val="bg1"/>
          </a:solidFill>
          <a:ln w="28575">
            <a:solidFill>
              <a:srgbClr val="35A16B"/>
            </a:solidFill>
          </a:ln>
        </p:spPr>
        <p:txBody>
          <a:bodyPr lIns="144000" tIns="0" rIns="72000" anchor="ctr">
            <a:normAutofit/>
          </a:bodyPr>
          <a:lstStyle/>
          <a:p>
            <a:pPr marL="174625" indent="0">
              <a:lnSpc>
                <a:spcPct val="100000"/>
              </a:lnSpc>
              <a:spcBef>
                <a:spcPts val="0"/>
              </a:spcBef>
              <a:buNone/>
            </a:pPr>
            <a:r>
              <a:rPr lang="ja-JP" altLang="en-US">
                <a:solidFill>
                  <a:schemeClr val="tx1">
                    <a:lumMod val="75000"/>
                    <a:lumOff val="25000"/>
                  </a:schemeClr>
                </a:solidFill>
              </a:rPr>
              <a:t>地域の資源（人）を活かし、平時から防災の取組みに</a:t>
            </a:r>
            <a:br>
              <a:rPr lang="en-US" altLang="ja-JP">
                <a:solidFill>
                  <a:schemeClr val="tx1">
                    <a:lumMod val="75000"/>
                    <a:lumOff val="25000"/>
                  </a:schemeClr>
                </a:solidFill>
              </a:rPr>
            </a:br>
            <a:r>
              <a:rPr lang="ja-JP" altLang="en-US">
                <a:solidFill>
                  <a:schemeClr val="tx1">
                    <a:lumMod val="75000"/>
                    <a:lumOff val="25000"/>
                  </a:schemeClr>
                </a:solidFill>
              </a:rPr>
              <a:t>参加してもらえるように、声をかけてみましょう</a:t>
            </a:r>
          </a:p>
        </p:txBody>
      </p:sp>
      <p:sp>
        <p:nvSpPr>
          <p:cNvPr id="40" name="四角形: 角を丸くする 39">
            <a:extLst>
              <a:ext uri="{FF2B5EF4-FFF2-40B4-BE49-F238E27FC236}">
                <a16:creationId xmlns:a16="http://schemas.microsoft.com/office/drawing/2014/main" id="{6925250D-A8B2-4705-A76C-DAF541A20FAC}"/>
              </a:ext>
            </a:extLst>
          </p:cNvPr>
          <p:cNvSpPr/>
          <p:nvPr/>
        </p:nvSpPr>
        <p:spPr>
          <a:xfrm>
            <a:off x="391053" y="4043404"/>
            <a:ext cx="2070880" cy="500527"/>
          </a:xfrm>
          <a:prstGeom prst="roundRect">
            <a:avLst>
              <a:gd name="adj" fmla="val 0"/>
            </a:avLst>
          </a:prstGeom>
          <a:solidFill>
            <a:schemeClr val="bg1">
              <a:lumMod val="9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360000" tIns="36000" rIns="360000" rtlCol="0" anchor="t"/>
          <a:lstStyle/>
          <a:p>
            <a:pPr algn="ctr">
              <a:lnSpc>
                <a:spcPts val="4000"/>
              </a:lnSpc>
            </a:pPr>
            <a:endParaRPr kumimoji="1" lang="en-US" altLang="ja-JP" sz="20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43" name="テキスト ボックス 42">
            <a:extLst>
              <a:ext uri="{FF2B5EF4-FFF2-40B4-BE49-F238E27FC236}">
                <a16:creationId xmlns:a16="http://schemas.microsoft.com/office/drawing/2014/main" id="{8BD47E82-5B42-4836-B845-E5B52F7EEF19}"/>
              </a:ext>
            </a:extLst>
          </p:cNvPr>
          <p:cNvSpPr txBox="1"/>
          <p:nvPr/>
        </p:nvSpPr>
        <p:spPr>
          <a:xfrm>
            <a:off x="391053" y="4093612"/>
            <a:ext cx="2070880" cy="400110"/>
          </a:xfrm>
          <a:prstGeom prst="rect">
            <a:avLst/>
          </a:prstGeom>
          <a:noFill/>
        </p:spPr>
        <p:txBody>
          <a:bodyPr wrap="square" rtlCol="0">
            <a:spAutoFit/>
          </a:bodyPr>
          <a:lstStyle/>
          <a:p>
            <a:pPr algn="ctr"/>
            <a:r>
              <a:rPr kumimoji="1"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企画が得意</a:t>
            </a:r>
          </a:p>
        </p:txBody>
      </p:sp>
      <p:sp>
        <p:nvSpPr>
          <p:cNvPr id="46" name="四角形: 角を丸くする 45">
            <a:extLst>
              <a:ext uri="{FF2B5EF4-FFF2-40B4-BE49-F238E27FC236}">
                <a16:creationId xmlns:a16="http://schemas.microsoft.com/office/drawing/2014/main" id="{F8588473-AD20-4BF3-AED2-A5A384C77420}"/>
              </a:ext>
            </a:extLst>
          </p:cNvPr>
          <p:cNvSpPr/>
          <p:nvPr/>
        </p:nvSpPr>
        <p:spPr>
          <a:xfrm>
            <a:off x="4046665" y="4043404"/>
            <a:ext cx="2070880" cy="500527"/>
          </a:xfrm>
          <a:prstGeom prst="roundRect">
            <a:avLst>
              <a:gd name="adj" fmla="val 0"/>
            </a:avLst>
          </a:prstGeom>
          <a:solidFill>
            <a:schemeClr val="bg1">
              <a:lumMod val="9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360000" tIns="36000" rIns="360000" rtlCol="0" anchor="t"/>
          <a:lstStyle/>
          <a:p>
            <a:pPr algn="ctr">
              <a:lnSpc>
                <a:spcPts val="4000"/>
              </a:lnSpc>
            </a:pPr>
            <a:endParaRPr kumimoji="1" lang="en-US" altLang="ja-JP" sz="20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49" name="テキスト ボックス 48">
            <a:extLst>
              <a:ext uri="{FF2B5EF4-FFF2-40B4-BE49-F238E27FC236}">
                <a16:creationId xmlns:a16="http://schemas.microsoft.com/office/drawing/2014/main" id="{D15C6BE6-3E38-4238-9AA8-A5EFF61514AC}"/>
              </a:ext>
            </a:extLst>
          </p:cNvPr>
          <p:cNvSpPr txBox="1"/>
          <p:nvPr/>
        </p:nvSpPr>
        <p:spPr>
          <a:xfrm>
            <a:off x="4046665" y="4093612"/>
            <a:ext cx="2070880" cy="400110"/>
          </a:xfrm>
          <a:prstGeom prst="rect">
            <a:avLst/>
          </a:prstGeom>
          <a:noFill/>
        </p:spPr>
        <p:txBody>
          <a:bodyPr wrap="square" rtlCol="0">
            <a:spAutoFit/>
          </a:bodyPr>
          <a:lstStyle/>
          <a:p>
            <a:pPr algn="ctr"/>
            <a:r>
              <a:rPr kumimoji="1"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イベント企画</a:t>
            </a:r>
          </a:p>
        </p:txBody>
      </p:sp>
      <p:sp>
        <p:nvSpPr>
          <p:cNvPr id="54" name="四角形: 角を丸くする 53">
            <a:extLst>
              <a:ext uri="{FF2B5EF4-FFF2-40B4-BE49-F238E27FC236}">
                <a16:creationId xmlns:a16="http://schemas.microsoft.com/office/drawing/2014/main" id="{29584074-D901-40FD-957A-97AAB8AF5EF0}"/>
              </a:ext>
            </a:extLst>
          </p:cNvPr>
          <p:cNvSpPr/>
          <p:nvPr/>
        </p:nvSpPr>
        <p:spPr>
          <a:xfrm>
            <a:off x="6372627" y="4043404"/>
            <a:ext cx="2070880" cy="500527"/>
          </a:xfrm>
          <a:prstGeom prst="roundRect">
            <a:avLst>
              <a:gd name="adj" fmla="val 0"/>
            </a:avLst>
          </a:prstGeom>
          <a:solidFill>
            <a:schemeClr val="bg1">
              <a:lumMod val="9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360000" tIns="36000" rIns="360000" rtlCol="0" anchor="t"/>
          <a:lstStyle/>
          <a:p>
            <a:pPr algn="ctr">
              <a:lnSpc>
                <a:spcPts val="4000"/>
              </a:lnSpc>
            </a:pPr>
            <a:endParaRPr kumimoji="1" lang="en-US" altLang="ja-JP" sz="20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cxnSp>
        <p:nvCxnSpPr>
          <p:cNvPr id="58" name="直線矢印コネクタ 57">
            <a:extLst>
              <a:ext uri="{FF2B5EF4-FFF2-40B4-BE49-F238E27FC236}">
                <a16:creationId xmlns:a16="http://schemas.microsoft.com/office/drawing/2014/main" id="{167C3CE0-B20E-4C9D-945B-F7B7E47AE36E}"/>
              </a:ext>
            </a:extLst>
          </p:cNvPr>
          <p:cNvCxnSpPr>
            <a:cxnSpLocks/>
          </p:cNvCxnSpPr>
          <p:nvPr/>
        </p:nvCxnSpPr>
        <p:spPr>
          <a:xfrm>
            <a:off x="2995896" y="4293667"/>
            <a:ext cx="564776" cy="0"/>
          </a:xfrm>
          <a:prstGeom prst="straightConnector1">
            <a:avLst/>
          </a:prstGeom>
          <a:ln w="57150">
            <a:solidFill>
              <a:srgbClr val="35A16B"/>
            </a:solidFill>
            <a:tailEnd type="triangle"/>
          </a:ln>
        </p:spPr>
        <p:style>
          <a:lnRef idx="1">
            <a:schemeClr val="accent1"/>
          </a:lnRef>
          <a:fillRef idx="0">
            <a:schemeClr val="accent1"/>
          </a:fillRef>
          <a:effectRef idx="0">
            <a:schemeClr val="accent1"/>
          </a:effectRef>
          <a:fontRef idx="minor">
            <a:schemeClr val="tx1"/>
          </a:fontRef>
        </p:style>
      </p:cxnSp>
      <p:sp>
        <p:nvSpPr>
          <p:cNvPr id="60" name="テキスト ボックス 59">
            <a:extLst>
              <a:ext uri="{FF2B5EF4-FFF2-40B4-BE49-F238E27FC236}">
                <a16:creationId xmlns:a16="http://schemas.microsoft.com/office/drawing/2014/main" id="{CA350520-7F76-4E77-B59A-12BBFC5E71F6}"/>
              </a:ext>
            </a:extLst>
          </p:cNvPr>
          <p:cNvSpPr txBox="1"/>
          <p:nvPr/>
        </p:nvSpPr>
        <p:spPr>
          <a:xfrm>
            <a:off x="6301237" y="4104514"/>
            <a:ext cx="2070880" cy="400110"/>
          </a:xfrm>
          <a:prstGeom prst="rect">
            <a:avLst/>
          </a:prstGeom>
          <a:noFill/>
        </p:spPr>
        <p:txBody>
          <a:bodyPr wrap="square" rtlCol="0">
            <a:spAutoFit/>
          </a:bodyPr>
          <a:lstStyle/>
          <a:p>
            <a:pPr algn="ctr"/>
            <a:r>
              <a:rPr kumimoji="1"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レクリエーション</a:t>
            </a:r>
          </a:p>
        </p:txBody>
      </p:sp>
      <p:sp>
        <p:nvSpPr>
          <p:cNvPr id="64" name="四角形: 角を丸くする 63">
            <a:extLst>
              <a:ext uri="{FF2B5EF4-FFF2-40B4-BE49-F238E27FC236}">
                <a16:creationId xmlns:a16="http://schemas.microsoft.com/office/drawing/2014/main" id="{6D90B12F-7836-4C63-85D3-EF19D06476E8}"/>
              </a:ext>
            </a:extLst>
          </p:cNvPr>
          <p:cNvSpPr/>
          <p:nvPr/>
        </p:nvSpPr>
        <p:spPr>
          <a:xfrm>
            <a:off x="391053" y="6038952"/>
            <a:ext cx="2070880" cy="500527"/>
          </a:xfrm>
          <a:prstGeom prst="roundRect">
            <a:avLst>
              <a:gd name="adj" fmla="val 0"/>
            </a:avLst>
          </a:prstGeom>
          <a:solidFill>
            <a:schemeClr val="bg1">
              <a:lumMod val="9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360000" tIns="36000" rIns="360000" rtlCol="0" anchor="t"/>
          <a:lstStyle/>
          <a:p>
            <a:pPr algn="ctr">
              <a:lnSpc>
                <a:spcPts val="4000"/>
              </a:lnSpc>
            </a:pPr>
            <a:endParaRPr kumimoji="1" lang="en-US" altLang="ja-JP" sz="20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66" name="テキスト ボックス 65">
            <a:extLst>
              <a:ext uri="{FF2B5EF4-FFF2-40B4-BE49-F238E27FC236}">
                <a16:creationId xmlns:a16="http://schemas.microsoft.com/office/drawing/2014/main" id="{9591010B-14B3-4F56-BACF-DBE07040F4E8}"/>
              </a:ext>
            </a:extLst>
          </p:cNvPr>
          <p:cNvSpPr txBox="1"/>
          <p:nvPr/>
        </p:nvSpPr>
        <p:spPr>
          <a:xfrm>
            <a:off x="391053" y="6089160"/>
            <a:ext cx="2070880" cy="400110"/>
          </a:xfrm>
          <a:prstGeom prst="rect">
            <a:avLst/>
          </a:prstGeom>
          <a:noFill/>
        </p:spPr>
        <p:txBody>
          <a:bodyPr wrap="square" rtlCol="0">
            <a:spAutoFit/>
          </a:bodyPr>
          <a:lstStyle/>
          <a:p>
            <a:pPr algn="ctr"/>
            <a:r>
              <a:rPr kumimoji="1"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若者</a:t>
            </a:r>
          </a:p>
        </p:txBody>
      </p:sp>
      <p:sp>
        <p:nvSpPr>
          <p:cNvPr id="70" name="四角形: 角を丸くする 69">
            <a:extLst>
              <a:ext uri="{FF2B5EF4-FFF2-40B4-BE49-F238E27FC236}">
                <a16:creationId xmlns:a16="http://schemas.microsoft.com/office/drawing/2014/main" id="{7B798A28-358A-4DF4-B33E-8DA4554F9B95}"/>
              </a:ext>
            </a:extLst>
          </p:cNvPr>
          <p:cNvSpPr/>
          <p:nvPr/>
        </p:nvSpPr>
        <p:spPr>
          <a:xfrm>
            <a:off x="4046665" y="6038952"/>
            <a:ext cx="2070880" cy="500527"/>
          </a:xfrm>
          <a:prstGeom prst="roundRect">
            <a:avLst>
              <a:gd name="adj" fmla="val 0"/>
            </a:avLst>
          </a:prstGeom>
          <a:solidFill>
            <a:schemeClr val="bg1">
              <a:lumMod val="9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360000" tIns="36000" rIns="360000" rtlCol="0" anchor="t"/>
          <a:lstStyle/>
          <a:p>
            <a:pPr algn="ctr">
              <a:lnSpc>
                <a:spcPts val="4000"/>
              </a:lnSpc>
            </a:pPr>
            <a:endParaRPr kumimoji="1" lang="en-US" altLang="ja-JP" sz="20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71" name="テキスト ボックス 70">
            <a:extLst>
              <a:ext uri="{FF2B5EF4-FFF2-40B4-BE49-F238E27FC236}">
                <a16:creationId xmlns:a16="http://schemas.microsoft.com/office/drawing/2014/main" id="{7AABCBFC-064A-4878-8527-961D545E1539}"/>
              </a:ext>
            </a:extLst>
          </p:cNvPr>
          <p:cNvSpPr txBox="1"/>
          <p:nvPr/>
        </p:nvSpPr>
        <p:spPr>
          <a:xfrm>
            <a:off x="4046665" y="6089160"/>
            <a:ext cx="2070880" cy="400110"/>
          </a:xfrm>
          <a:prstGeom prst="rect">
            <a:avLst/>
          </a:prstGeom>
          <a:noFill/>
        </p:spPr>
        <p:txBody>
          <a:bodyPr wrap="square" rtlCol="0">
            <a:spAutoFit/>
          </a:bodyPr>
          <a:lstStyle/>
          <a:p>
            <a:pPr algn="ctr"/>
            <a:r>
              <a:rPr kumimoji="1"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新しいアイディア</a:t>
            </a:r>
          </a:p>
        </p:txBody>
      </p:sp>
      <p:sp>
        <p:nvSpPr>
          <p:cNvPr id="72" name="四角形: 角を丸くする 71">
            <a:extLst>
              <a:ext uri="{FF2B5EF4-FFF2-40B4-BE49-F238E27FC236}">
                <a16:creationId xmlns:a16="http://schemas.microsoft.com/office/drawing/2014/main" id="{B7FF5844-1A23-47E2-9F56-F587F0A00F2D}"/>
              </a:ext>
            </a:extLst>
          </p:cNvPr>
          <p:cNvSpPr/>
          <p:nvPr/>
        </p:nvSpPr>
        <p:spPr>
          <a:xfrm>
            <a:off x="6372627" y="6038952"/>
            <a:ext cx="2070880" cy="500527"/>
          </a:xfrm>
          <a:prstGeom prst="roundRect">
            <a:avLst>
              <a:gd name="adj" fmla="val 0"/>
            </a:avLst>
          </a:prstGeom>
          <a:solidFill>
            <a:schemeClr val="bg1">
              <a:lumMod val="9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lIns="360000" tIns="36000" rIns="360000" rtlCol="0" anchor="t"/>
          <a:lstStyle/>
          <a:p>
            <a:pPr algn="ctr">
              <a:lnSpc>
                <a:spcPts val="4000"/>
              </a:lnSpc>
            </a:pPr>
            <a:endParaRPr kumimoji="1" lang="en-US" altLang="ja-JP" sz="20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73" name="テキスト ボックス 72">
            <a:extLst>
              <a:ext uri="{FF2B5EF4-FFF2-40B4-BE49-F238E27FC236}">
                <a16:creationId xmlns:a16="http://schemas.microsoft.com/office/drawing/2014/main" id="{7B5E52D5-A55B-462D-A9C5-D0925DDF132B}"/>
              </a:ext>
            </a:extLst>
          </p:cNvPr>
          <p:cNvSpPr txBox="1"/>
          <p:nvPr/>
        </p:nvSpPr>
        <p:spPr>
          <a:xfrm>
            <a:off x="6372627" y="6089160"/>
            <a:ext cx="2070880" cy="400110"/>
          </a:xfrm>
          <a:prstGeom prst="rect">
            <a:avLst/>
          </a:prstGeom>
          <a:noFill/>
        </p:spPr>
        <p:txBody>
          <a:bodyPr wrap="square" rtlCol="0">
            <a:spAutoFit/>
          </a:bodyPr>
          <a:lstStyle/>
          <a:p>
            <a:pPr algn="ctr"/>
            <a:r>
              <a:rPr kumimoji="1"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力仕事</a:t>
            </a:r>
          </a:p>
        </p:txBody>
      </p:sp>
      <p:cxnSp>
        <p:nvCxnSpPr>
          <p:cNvPr id="74" name="直線矢印コネクタ 73">
            <a:extLst>
              <a:ext uri="{FF2B5EF4-FFF2-40B4-BE49-F238E27FC236}">
                <a16:creationId xmlns:a16="http://schemas.microsoft.com/office/drawing/2014/main" id="{DEC9972D-5C4F-48DD-8E8B-D939E190E19A}"/>
              </a:ext>
            </a:extLst>
          </p:cNvPr>
          <p:cNvCxnSpPr>
            <a:cxnSpLocks/>
          </p:cNvCxnSpPr>
          <p:nvPr/>
        </p:nvCxnSpPr>
        <p:spPr>
          <a:xfrm>
            <a:off x="2995896" y="6289215"/>
            <a:ext cx="564776" cy="0"/>
          </a:xfrm>
          <a:prstGeom prst="straightConnector1">
            <a:avLst/>
          </a:prstGeom>
          <a:ln w="57150">
            <a:solidFill>
              <a:srgbClr val="35A16B"/>
            </a:solidFill>
            <a:tailEnd type="triangle"/>
          </a:ln>
        </p:spPr>
        <p:style>
          <a:lnRef idx="1">
            <a:schemeClr val="accent1"/>
          </a:lnRef>
          <a:fillRef idx="0">
            <a:schemeClr val="accent1"/>
          </a:fillRef>
          <a:effectRef idx="0">
            <a:schemeClr val="accent1"/>
          </a:effectRef>
          <a:fontRef idx="minor">
            <a:schemeClr val="tx1"/>
          </a:fontRef>
        </p:style>
      </p:cxnSp>
      <p:sp>
        <p:nvSpPr>
          <p:cNvPr id="56" name="四角形: 角を丸くする 23">
            <a:extLst>
              <a:ext uri="{FF2B5EF4-FFF2-40B4-BE49-F238E27FC236}">
                <a16:creationId xmlns:a16="http://schemas.microsoft.com/office/drawing/2014/main" id="{C5D49EA2-351A-4230-B4D9-0F16AEFB694D}"/>
              </a:ext>
            </a:extLst>
          </p:cNvPr>
          <p:cNvSpPr/>
          <p:nvPr/>
        </p:nvSpPr>
        <p:spPr>
          <a:xfrm>
            <a:off x="132376" y="2028601"/>
            <a:ext cx="2525639" cy="610838"/>
          </a:xfrm>
          <a:prstGeom prst="roundRect">
            <a:avLst>
              <a:gd name="adj" fmla="val 0"/>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lIns="360000" tIns="36000" rIns="360000" rtlCol="0" anchor="t"/>
          <a:lstStyle/>
          <a:p>
            <a:pPr algn="ctr">
              <a:lnSpc>
                <a:spcPts val="4000"/>
              </a:lnSpc>
            </a:pPr>
            <a:r>
              <a:rPr kumimoji="1" lang="ja-JP" altLang="en-US" sz="2000">
                <a:solidFill>
                  <a:srgbClr val="404040"/>
                </a:solidFill>
                <a:latin typeface="HGPｺﾞｼｯｸE" panose="020B0900000000000000" pitchFamily="50" charset="-128"/>
                <a:ea typeface="HGPｺﾞｼｯｸE" panose="020B0900000000000000" pitchFamily="50" charset="-128"/>
              </a:rPr>
              <a:t>地域の資源（人）</a:t>
            </a:r>
            <a:endParaRPr kumimoji="1" lang="en-US" altLang="ja-JP" sz="2000">
              <a:solidFill>
                <a:srgbClr val="404040"/>
              </a:solidFill>
              <a:latin typeface="HGPｺﾞｼｯｸE" panose="020B0900000000000000" pitchFamily="50" charset="-128"/>
              <a:ea typeface="HGPｺﾞｼｯｸE" panose="020B0900000000000000" pitchFamily="50" charset="-128"/>
            </a:endParaRPr>
          </a:p>
        </p:txBody>
      </p:sp>
    </p:spTree>
    <p:extLst>
      <p:ext uri="{BB962C8B-B14F-4D97-AF65-F5344CB8AC3E}">
        <p14:creationId xmlns:p14="http://schemas.microsoft.com/office/powerpoint/2010/main" val="80159374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A74BECF-FCC5-42B1-953E-7F05F42396F8}"/>
              </a:ext>
            </a:extLst>
          </p:cNvPr>
          <p:cNvSpPr>
            <a:spLocks noGrp="1"/>
          </p:cNvSpPr>
          <p:nvPr>
            <p:ph type="title"/>
          </p:nvPr>
        </p:nvSpPr>
        <p:spPr/>
        <p:txBody>
          <a:bodyPr/>
          <a:lstStyle/>
          <a:p>
            <a:r>
              <a:rPr lang="ja-JP" altLang="en-US"/>
              <a:t>自主防災組織に参加する仲間を増やす</a:t>
            </a:r>
            <a:endParaRPr kumimoji="1" lang="ja-JP" altLang="en-US"/>
          </a:p>
        </p:txBody>
      </p:sp>
      <p:sp>
        <p:nvSpPr>
          <p:cNvPr id="4" name="スライド番号プレースホルダー 3">
            <a:extLst>
              <a:ext uri="{FF2B5EF4-FFF2-40B4-BE49-F238E27FC236}">
                <a16:creationId xmlns:a16="http://schemas.microsoft.com/office/drawing/2014/main" id="{2BE7FF24-0CA5-44D0-BCBD-EBE1ED8643CF}"/>
              </a:ext>
            </a:extLst>
          </p:cNvPr>
          <p:cNvSpPr>
            <a:spLocks noGrp="1"/>
          </p:cNvSpPr>
          <p:nvPr>
            <p:ph type="sldNum" sz="quarter" idx="12"/>
          </p:nvPr>
        </p:nvSpPr>
        <p:spPr/>
        <p:txBody>
          <a:bodyPr/>
          <a:lstStyle/>
          <a:p>
            <a:fld id="{48C0FCB9-D989-46F1-965E-624BDAC7E129}" type="slidenum">
              <a:rPr kumimoji="1" lang="ja-JP" altLang="en-US" smtClean="0"/>
              <a:pPr/>
              <a:t>28</a:t>
            </a:fld>
            <a:endParaRPr kumimoji="1" lang="ja-JP" altLang="en-US"/>
          </a:p>
        </p:txBody>
      </p:sp>
      <p:sp>
        <p:nvSpPr>
          <p:cNvPr id="54" name="コンテンツ プレースホルダー 2">
            <a:extLst>
              <a:ext uri="{FF2B5EF4-FFF2-40B4-BE49-F238E27FC236}">
                <a16:creationId xmlns:a16="http://schemas.microsoft.com/office/drawing/2014/main" id="{CC6E36B5-725A-4EE0-96CD-7BDFFC1852E1}"/>
              </a:ext>
            </a:extLst>
          </p:cNvPr>
          <p:cNvSpPr>
            <a:spLocks noGrp="1"/>
          </p:cNvSpPr>
          <p:nvPr>
            <p:ph idx="1"/>
          </p:nvPr>
        </p:nvSpPr>
        <p:spPr>
          <a:xfrm>
            <a:off x="262800" y="966891"/>
            <a:ext cx="8618400" cy="1343275"/>
          </a:xfrm>
          <a:solidFill>
            <a:schemeClr val="bg1"/>
          </a:solidFill>
          <a:ln w="28575">
            <a:solidFill>
              <a:srgbClr val="35A16B"/>
            </a:solidFill>
          </a:ln>
        </p:spPr>
        <p:txBody>
          <a:bodyPr lIns="144000" tIns="0" rIns="72000" anchor="ctr">
            <a:normAutofit/>
          </a:bodyPr>
          <a:lstStyle/>
          <a:p>
            <a:pPr marL="174625" indent="0">
              <a:lnSpc>
                <a:spcPct val="100000"/>
              </a:lnSpc>
              <a:spcBef>
                <a:spcPts val="0"/>
              </a:spcBef>
              <a:buNone/>
            </a:pPr>
            <a:r>
              <a:rPr lang="ja-JP" altLang="en-US">
                <a:solidFill>
                  <a:schemeClr val="tx1">
                    <a:lumMod val="75000"/>
                    <a:lumOff val="25000"/>
                  </a:schemeClr>
                </a:solidFill>
              </a:rPr>
              <a:t>多様な人達が一人一人</a:t>
            </a:r>
            <a:r>
              <a:rPr lang="ja-JP" altLang="en-US">
                <a:solidFill>
                  <a:srgbClr val="FF2800"/>
                </a:solidFill>
              </a:rPr>
              <a:t>役割</a:t>
            </a:r>
            <a:r>
              <a:rPr lang="ja-JP" altLang="en-US">
                <a:solidFill>
                  <a:schemeClr val="tx1">
                    <a:lumMod val="75000"/>
                    <a:lumOff val="25000"/>
                  </a:schemeClr>
                </a:solidFill>
              </a:rPr>
              <a:t>を得て、</a:t>
            </a:r>
            <a:r>
              <a:rPr lang="ja-JP" altLang="en-US">
                <a:solidFill>
                  <a:srgbClr val="FF2800"/>
                </a:solidFill>
              </a:rPr>
              <a:t>やりがい</a:t>
            </a:r>
            <a:r>
              <a:rPr lang="ja-JP" altLang="en-US">
                <a:solidFill>
                  <a:schemeClr val="tx1">
                    <a:lumMod val="75000"/>
                    <a:lumOff val="25000"/>
                  </a:schemeClr>
                </a:solidFill>
              </a:rPr>
              <a:t>を感じ</a:t>
            </a:r>
            <a:br>
              <a:rPr lang="en-US" altLang="ja-JP">
                <a:solidFill>
                  <a:schemeClr val="tx1">
                    <a:lumMod val="75000"/>
                    <a:lumOff val="25000"/>
                  </a:schemeClr>
                </a:solidFill>
              </a:rPr>
            </a:br>
            <a:r>
              <a:rPr lang="ja-JP" altLang="en-US">
                <a:solidFill>
                  <a:schemeClr val="tx1">
                    <a:lumMod val="75000"/>
                    <a:lumOff val="25000"/>
                  </a:schemeClr>
                </a:solidFill>
              </a:rPr>
              <a:t>ながら、</a:t>
            </a:r>
            <a:r>
              <a:rPr lang="ja-JP" altLang="en-US">
                <a:solidFill>
                  <a:srgbClr val="FF2800"/>
                </a:solidFill>
              </a:rPr>
              <a:t>楽しみ、前向き</a:t>
            </a:r>
            <a:r>
              <a:rPr lang="ja-JP" altLang="en-US">
                <a:solidFill>
                  <a:schemeClr val="tx1">
                    <a:lumMod val="75000"/>
                    <a:lumOff val="25000"/>
                  </a:schemeClr>
                </a:solidFill>
              </a:rPr>
              <a:t>に取り組むことができるように</a:t>
            </a:r>
            <a:br>
              <a:rPr lang="en-US" altLang="ja-JP">
                <a:solidFill>
                  <a:schemeClr val="tx1">
                    <a:lumMod val="75000"/>
                    <a:lumOff val="25000"/>
                  </a:schemeClr>
                </a:solidFill>
              </a:rPr>
            </a:br>
            <a:r>
              <a:rPr lang="ja-JP" altLang="en-US">
                <a:solidFill>
                  <a:schemeClr val="tx1">
                    <a:lumMod val="75000"/>
                    <a:lumOff val="25000"/>
                  </a:schemeClr>
                </a:solidFill>
              </a:rPr>
              <a:t>心掛けましょう</a:t>
            </a:r>
          </a:p>
        </p:txBody>
      </p:sp>
      <p:sp>
        <p:nvSpPr>
          <p:cNvPr id="5" name="楕円 4">
            <a:extLst>
              <a:ext uri="{FF2B5EF4-FFF2-40B4-BE49-F238E27FC236}">
                <a16:creationId xmlns:a16="http://schemas.microsoft.com/office/drawing/2014/main" id="{1BECB8A4-7F9C-476A-AE19-D28875392636}"/>
              </a:ext>
            </a:extLst>
          </p:cNvPr>
          <p:cNvSpPr/>
          <p:nvPr/>
        </p:nvSpPr>
        <p:spPr>
          <a:xfrm>
            <a:off x="427902" y="2546828"/>
            <a:ext cx="1800000" cy="1800000"/>
          </a:xfrm>
          <a:prstGeom prst="ellipse">
            <a:avLst/>
          </a:prstGeom>
          <a:solidFill>
            <a:srgbClr val="35A1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a:latin typeface="HGPｺﾞｼｯｸE" panose="020B0900000000000000" pitchFamily="50" charset="-128"/>
                <a:ea typeface="HGPｺﾞｼｯｸE" panose="020B0900000000000000" pitchFamily="50" charset="-128"/>
              </a:rPr>
              <a:t>広報</a:t>
            </a:r>
          </a:p>
        </p:txBody>
      </p:sp>
      <p:sp>
        <p:nvSpPr>
          <p:cNvPr id="8" name="テキスト ボックス 7">
            <a:extLst>
              <a:ext uri="{FF2B5EF4-FFF2-40B4-BE49-F238E27FC236}">
                <a16:creationId xmlns:a16="http://schemas.microsoft.com/office/drawing/2014/main" id="{72CE9C63-1993-4F2F-A593-BFDA39A29610}"/>
              </a:ext>
            </a:extLst>
          </p:cNvPr>
          <p:cNvSpPr txBox="1"/>
          <p:nvPr/>
        </p:nvSpPr>
        <p:spPr>
          <a:xfrm>
            <a:off x="2310094" y="3340074"/>
            <a:ext cx="2139696" cy="584775"/>
          </a:xfrm>
          <a:prstGeom prst="rect">
            <a:avLst/>
          </a:prstGeom>
          <a:noFill/>
        </p:spPr>
        <p:txBody>
          <a:bodyPr wrap="square" rtlCol="0">
            <a:spAutoFit/>
          </a:bodyPr>
          <a:lstStyle/>
          <a:p>
            <a:pPr algn="just"/>
            <a:r>
              <a:rPr kumimoji="1" lang="ja-JP" altLang="en-US" sz="1600">
                <a:solidFill>
                  <a:srgbClr val="404040"/>
                </a:solidFill>
                <a:latin typeface="HGPｺﾞｼｯｸE" panose="020B0900000000000000" pitchFamily="50" charset="-128"/>
                <a:ea typeface="HGPｺﾞｼｯｸE" panose="020B0900000000000000" pitchFamily="50" charset="-128"/>
              </a:rPr>
              <a:t>広報紙、アンケート、</a:t>
            </a:r>
            <a:endParaRPr kumimoji="1" lang="en-US" altLang="ja-JP" sz="1600">
              <a:solidFill>
                <a:srgbClr val="404040"/>
              </a:solidFill>
              <a:latin typeface="HGPｺﾞｼｯｸE" panose="020B0900000000000000" pitchFamily="50" charset="-128"/>
              <a:ea typeface="HGPｺﾞｼｯｸE" panose="020B0900000000000000" pitchFamily="50" charset="-128"/>
            </a:endParaRPr>
          </a:p>
          <a:p>
            <a:pPr algn="just"/>
            <a:r>
              <a:rPr kumimoji="1" lang="ja-JP" altLang="en-US" sz="1600">
                <a:solidFill>
                  <a:srgbClr val="404040"/>
                </a:solidFill>
                <a:latin typeface="HGPｺﾞｼｯｸE" panose="020B0900000000000000" pitchFamily="50" charset="-128"/>
                <a:ea typeface="HGPｺﾞｼｯｸE" panose="020B0900000000000000" pitchFamily="50" charset="-128"/>
              </a:rPr>
              <a:t>イベントでＰＲ</a:t>
            </a:r>
          </a:p>
        </p:txBody>
      </p:sp>
      <p:sp>
        <p:nvSpPr>
          <p:cNvPr id="3" name="テキスト ボックス 2">
            <a:extLst>
              <a:ext uri="{FF2B5EF4-FFF2-40B4-BE49-F238E27FC236}">
                <a16:creationId xmlns:a16="http://schemas.microsoft.com/office/drawing/2014/main" id="{10459F6A-CA63-4AB9-BA0E-B6C4AC6E825D}"/>
              </a:ext>
            </a:extLst>
          </p:cNvPr>
          <p:cNvSpPr txBox="1"/>
          <p:nvPr/>
        </p:nvSpPr>
        <p:spPr>
          <a:xfrm>
            <a:off x="2305246" y="2933456"/>
            <a:ext cx="1734770" cy="461665"/>
          </a:xfrm>
          <a:prstGeom prst="rect">
            <a:avLst/>
          </a:prstGeom>
          <a:noFill/>
        </p:spPr>
        <p:txBody>
          <a:bodyPr wrap="none" rtlCol="0">
            <a:spAutoFit/>
          </a:bodyPr>
          <a:lstStyle/>
          <a:p>
            <a:r>
              <a:rPr kumimoji="1" lang="ja-JP" altLang="en-US" sz="2400">
                <a:solidFill>
                  <a:srgbClr val="FF2800"/>
                </a:solidFill>
                <a:latin typeface="HGPｺﾞｼｯｸE" panose="020B0900000000000000" pitchFamily="50" charset="-128"/>
                <a:ea typeface="HGPｺﾞｼｯｸE" panose="020B0900000000000000" pitchFamily="50" charset="-128"/>
              </a:rPr>
              <a:t>知ってもらう</a:t>
            </a:r>
          </a:p>
        </p:txBody>
      </p:sp>
      <p:sp>
        <p:nvSpPr>
          <p:cNvPr id="58" name="楕円 57">
            <a:extLst>
              <a:ext uri="{FF2B5EF4-FFF2-40B4-BE49-F238E27FC236}">
                <a16:creationId xmlns:a16="http://schemas.microsoft.com/office/drawing/2014/main" id="{71B6E1C1-D716-43A1-9ECD-EB1985793B70}"/>
              </a:ext>
            </a:extLst>
          </p:cNvPr>
          <p:cNvSpPr/>
          <p:nvPr/>
        </p:nvSpPr>
        <p:spPr>
          <a:xfrm>
            <a:off x="427902" y="4507670"/>
            <a:ext cx="1800000" cy="1800000"/>
          </a:xfrm>
          <a:prstGeom prst="ellipse">
            <a:avLst/>
          </a:prstGeom>
          <a:solidFill>
            <a:srgbClr val="35A1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a:latin typeface="HGPｺﾞｼｯｸE" panose="020B0900000000000000" pitchFamily="50" charset="-128"/>
                <a:ea typeface="HGPｺﾞｼｯｸE" panose="020B0900000000000000" pitchFamily="50" charset="-128"/>
              </a:rPr>
              <a:t>女性</a:t>
            </a:r>
            <a:endParaRPr kumimoji="1" lang="en-US" altLang="ja-JP" sz="3200">
              <a:latin typeface="HGPｺﾞｼｯｸE" panose="020B0900000000000000" pitchFamily="50" charset="-128"/>
              <a:ea typeface="HGPｺﾞｼｯｸE" panose="020B0900000000000000" pitchFamily="50" charset="-128"/>
            </a:endParaRPr>
          </a:p>
        </p:txBody>
      </p:sp>
      <p:sp>
        <p:nvSpPr>
          <p:cNvPr id="18" name="テキスト ボックス 17">
            <a:extLst>
              <a:ext uri="{FF2B5EF4-FFF2-40B4-BE49-F238E27FC236}">
                <a16:creationId xmlns:a16="http://schemas.microsoft.com/office/drawing/2014/main" id="{A4CE3DB8-9ACF-4340-8903-C0F43CFF77A6}"/>
              </a:ext>
            </a:extLst>
          </p:cNvPr>
          <p:cNvSpPr txBox="1"/>
          <p:nvPr/>
        </p:nvSpPr>
        <p:spPr>
          <a:xfrm>
            <a:off x="2280979" y="5175790"/>
            <a:ext cx="3152915" cy="584775"/>
          </a:xfrm>
          <a:prstGeom prst="rect">
            <a:avLst/>
          </a:prstGeom>
          <a:noFill/>
        </p:spPr>
        <p:txBody>
          <a:bodyPr wrap="square" rtlCol="0">
            <a:spAutoFit/>
          </a:bodyPr>
          <a:lstStyle/>
          <a:p>
            <a:r>
              <a:rPr kumimoji="1" lang="ja-JP" altLang="en-US" sz="1600">
                <a:solidFill>
                  <a:srgbClr val="404040"/>
                </a:solidFill>
                <a:latin typeface="HGPｺﾞｼｯｸE" panose="020B0900000000000000" pitchFamily="50" charset="-128"/>
                <a:ea typeface="HGPｺﾞｼｯｸE" panose="020B0900000000000000" pitchFamily="50" charset="-128"/>
              </a:rPr>
              <a:t>女性にしかできない</a:t>
            </a:r>
            <a:endParaRPr kumimoji="1" lang="en-US" altLang="ja-JP" sz="1600">
              <a:solidFill>
                <a:srgbClr val="404040"/>
              </a:solidFill>
              <a:latin typeface="HGPｺﾞｼｯｸE" panose="020B0900000000000000" pitchFamily="50" charset="-128"/>
              <a:ea typeface="HGPｺﾞｼｯｸE" panose="020B0900000000000000" pitchFamily="50" charset="-128"/>
            </a:endParaRPr>
          </a:p>
          <a:p>
            <a:r>
              <a:rPr kumimoji="1" lang="ja-JP" altLang="en-US" sz="1600">
                <a:solidFill>
                  <a:srgbClr val="404040"/>
                </a:solidFill>
                <a:latin typeface="HGPｺﾞｼｯｸE" panose="020B0900000000000000" pitchFamily="50" charset="-128"/>
                <a:ea typeface="HGPｺﾞｼｯｸE" panose="020B0900000000000000" pitchFamily="50" charset="-128"/>
              </a:rPr>
              <a:t>ことがある</a:t>
            </a:r>
          </a:p>
        </p:txBody>
      </p:sp>
      <p:sp>
        <p:nvSpPr>
          <p:cNvPr id="20" name="テキスト ボックス 19">
            <a:extLst>
              <a:ext uri="{FF2B5EF4-FFF2-40B4-BE49-F238E27FC236}">
                <a16:creationId xmlns:a16="http://schemas.microsoft.com/office/drawing/2014/main" id="{9B7D48CF-BC18-44FA-B52C-A6A9FB68B3DA}"/>
              </a:ext>
            </a:extLst>
          </p:cNvPr>
          <p:cNvSpPr txBox="1"/>
          <p:nvPr/>
        </p:nvSpPr>
        <p:spPr>
          <a:xfrm>
            <a:off x="2259307" y="4781804"/>
            <a:ext cx="2023311" cy="461665"/>
          </a:xfrm>
          <a:prstGeom prst="rect">
            <a:avLst/>
          </a:prstGeom>
          <a:noFill/>
        </p:spPr>
        <p:txBody>
          <a:bodyPr wrap="none" rtlCol="0">
            <a:spAutoFit/>
          </a:bodyPr>
          <a:lstStyle/>
          <a:p>
            <a:r>
              <a:rPr kumimoji="1" lang="ja-JP" altLang="en-US" sz="2400">
                <a:solidFill>
                  <a:srgbClr val="FF2800"/>
                </a:solidFill>
                <a:latin typeface="HGPｺﾞｼｯｸE" panose="020B0900000000000000" pitchFamily="50" charset="-128"/>
                <a:ea typeface="HGPｺﾞｼｯｸE" panose="020B0900000000000000" pitchFamily="50" charset="-128"/>
              </a:rPr>
              <a:t>女性は不可欠</a:t>
            </a:r>
          </a:p>
        </p:txBody>
      </p:sp>
      <p:sp>
        <p:nvSpPr>
          <p:cNvPr id="56" name="楕円 55">
            <a:extLst>
              <a:ext uri="{FF2B5EF4-FFF2-40B4-BE49-F238E27FC236}">
                <a16:creationId xmlns:a16="http://schemas.microsoft.com/office/drawing/2014/main" id="{0683B93A-501E-4DE5-9BAB-A88B9518ED5A}"/>
              </a:ext>
            </a:extLst>
          </p:cNvPr>
          <p:cNvSpPr/>
          <p:nvPr/>
        </p:nvSpPr>
        <p:spPr>
          <a:xfrm>
            <a:off x="4366504" y="2521006"/>
            <a:ext cx="1800000" cy="1800000"/>
          </a:xfrm>
          <a:prstGeom prst="ellipse">
            <a:avLst/>
          </a:prstGeom>
          <a:solidFill>
            <a:srgbClr val="35A1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a:latin typeface="HGPｺﾞｼｯｸE" panose="020B0900000000000000" pitchFamily="50" charset="-128"/>
                <a:ea typeface="HGPｺﾞｼｯｸE" panose="020B0900000000000000" pitchFamily="50" charset="-128"/>
              </a:rPr>
              <a:t>場</a:t>
            </a:r>
          </a:p>
        </p:txBody>
      </p:sp>
      <p:sp>
        <p:nvSpPr>
          <p:cNvPr id="64" name="テキスト ボックス 63">
            <a:extLst>
              <a:ext uri="{FF2B5EF4-FFF2-40B4-BE49-F238E27FC236}">
                <a16:creationId xmlns:a16="http://schemas.microsoft.com/office/drawing/2014/main" id="{D4FBAAAD-67A0-4A7B-934C-08C13C5267C4}"/>
              </a:ext>
            </a:extLst>
          </p:cNvPr>
          <p:cNvSpPr txBox="1"/>
          <p:nvPr/>
        </p:nvSpPr>
        <p:spPr>
          <a:xfrm>
            <a:off x="6166504" y="3307281"/>
            <a:ext cx="3080367" cy="584775"/>
          </a:xfrm>
          <a:prstGeom prst="rect">
            <a:avLst/>
          </a:prstGeom>
          <a:noFill/>
        </p:spPr>
        <p:txBody>
          <a:bodyPr wrap="square" rtlCol="0">
            <a:spAutoFit/>
          </a:bodyPr>
          <a:lstStyle/>
          <a:p>
            <a:pPr algn="just"/>
            <a:r>
              <a:rPr lang="ja-JP" altLang="en-US" sz="1600">
                <a:solidFill>
                  <a:srgbClr val="404040"/>
                </a:solidFill>
                <a:latin typeface="HGPｺﾞｼｯｸE" panose="020B0900000000000000" pitchFamily="50" charset="-128"/>
                <a:ea typeface="HGPｺﾞｼｯｸE" panose="020B0900000000000000" pitchFamily="50" charset="-128"/>
              </a:rPr>
              <a:t>参加したくなる</a:t>
            </a:r>
            <a:endParaRPr lang="en-US" altLang="ja-JP" sz="1600">
              <a:solidFill>
                <a:srgbClr val="404040"/>
              </a:solidFill>
              <a:latin typeface="HGPｺﾞｼｯｸE" panose="020B0900000000000000" pitchFamily="50" charset="-128"/>
              <a:ea typeface="HGPｺﾞｼｯｸE" panose="020B0900000000000000" pitchFamily="50" charset="-128"/>
            </a:endParaRPr>
          </a:p>
          <a:p>
            <a:pPr algn="just"/>
            <a:r>
              <a:rPr lang="ja-JP" altLang="en-US" sz="1600">
                <a:solidFill>
                  <a:srgbClr val="404040"/>
                </a:solidFill>
                <a:latin typeface="HGPｺﾞｼｯｸE" panose="020B0900000000000000" pitchFamily="50" charset="-128"/>
                <a:ea typeface="HGPｺﾞｼｯｸE" panose="020B0900000000000000" pitchFamily="50" charset="-128"/>
              </a:rPr>
              <a:t>雰囲気づくり</a:t>
            </a:r>
          </a:p>
        </p:txBody>
      </p:sp>
      <p:sp>
        <p:nvSpPr>
          <p:cNvPr id="21" name="テキスト ボックス 20">
            <a:extLst>
              <a:ext uri="{FF2B5EF4-FFF2-40B4-BE49-F238E27FC236}">
                <a16:creationId xmlns:a16="http://schemas.microsoft.com/office/drawing/2014/main" id="{961F5F62-150A-431B-974B-65205E3FAB02}"/>
              </a:ext>
            </a:extLst>
          </p:cNvPr>
          <p:cNvSpPr txBox="1"/>
          <p:nvPr/>
        </p:nvSpPr>
        <p:spPr>
          <a:xfrm>
            <a:off x="6166504" y="2921772"/>
            <a:ext cx="2029723" cy="461665"/>
          </a:xfrm>
          <a:prstGeom prst="rect">
            <a:avLst/>
          </a:prstGeom>
          <a:noFill/>
        </p:spPr>
        <p:txBody>
          <a:bodyPr wrap="none" rtlCol="0">
            <a:spAutoFit/>
          </a:bodyPr>
          <a:lstStyle/>
          <a:p>
            <a:r>
              <a:rPr kumimoji="1" lang="ja-JP" altLang="en-US" sz="2400">
                <a:solidFill>
                  <a:srgbClr val="FF2800"/>
                </a:solidFill>
                <a:latin typeface="HGPｺﾞｼｯｸE" panose="020B0900000000000000" pitchFamily="50" charset="-128"/>
                <a:ea typeface="HGPｺﾞｼｯｸE" panose="020B0900000000000000" pitchFamily="50" charset="-128"/>
              </a:rPr>
              <a:t>楽しい場づくり</a:t>
            </a:r>
          </a:p>
        </p:txBody>
      </p:sp>
      <p:sp>
        <p:nvSpPr>
          <p:cNvPr id="60" name="楕円 59">
            <a:extLst>
              <a:ext uri="{FF2B5EF4-FFF2-40B4-BE49-F238E27FC236}">
                <a16:creationId xmlns:a16="http://schemas.microsoft.com/office/drawing/2014/main" id="{73E68C3D-3B2C-4381-B45D-9F59AD8D3706}"/>
              </a:ext>
            </a:extLst>
          </p:cNvPr>
          <p:cNvSpPr/>
          <p:nvPr/>
        </p:nvSpPr>
        <p:spPr>
          <a:xfrm>
            <a:off x="4366504" y="4503661"/>
            <a:ext cx="1800000" cy="1800000"/>
          </a:xfrm>
          <a:prstGeom prst="ellipse">
            <a:avLst/>
          </a:prstGeom>
          <a:solidFill>
            <a:srgbClr val="35A1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3200">
              <a:latin typeface="HGPｺﾞｼｯｸE" panose="020B0900000000000000" pitchFamily="50" charset="-128"/>
              <a:ea typeface="HGPｺﾞｼｯｸE" panose="020B0900000000000000" pitchFamily="50" charset="-128"/>
            </a:endParaRPr>
          </a:p>
        </p:txBody>
      </p:sp>
      <p:sp>
        <p:nvSpPr>
          <p:cNvPr id="66" name="テキスト ボックス 65">
            <a:extLst>
              <a:ext uri="{FF2B5EF4-FFF2-40B4-BE49-F238E27FC236}">
                <a16:creationId xmlns:a16="http://schemas.microsoft.com/office/drawing/2014/main" id="{41F9E69C-9099-4D80-92A2-F197991F5DFE}"/>
              </a:ext>
            </a:extLst>
          </p:cNvPr>
          <p:cNvSpPr txBox="1"/>
          <p:nvPr/>
        </p:nvSpPr>
        <p:spPr>
          <a:xfrm>
            <a:off x="6205707" y="5268103"/>
            <a:ext cx="3080367" cy="338554"/>
          </a:xfrm>
          <a:prstGeom prst="rect">
            <a:avLst/>
          </a:prstGeom>
          <a:noFill/>
        </p:spPr>
        <p:txBody>
          <a:bodyPr wrap="square" rtlCol="0">
            <a:spAutoFit/>
          </a:bodyPr>
          <a:lstStyle/>
          <a:p>
            <a:pPr algn="just"/>
            <a:r>
              <a:rPr kumimoji="1" lang="ja-JP" altLang="en-US" sz="1600">
                <a:solidFill>
                  <a:srgbClr val="404040"/>
                </a:solidFill>
                <a:latin typeface="HGPｺﾞｼｯｸE" panose="020B0900000000000000" pitchFamily="50" charset="-128"/>
                <a:ea typeface="HGPｺﾞｼｯｸE" panose="020B0900000000000000" pitchFamily="50" charset="-128"/>
              </a:rPr>
              <a:t>継続的な活動を意識</a:t>
            </a:r>
          </a:p>
        </p:txBody>
      </p:sp>
      <p:sp>
        <p:nvSpPr>
          <p:cNvPr id="22" name="テキスト ボックス 21">
            <a:extLst>
              <a:ext uri="{FF2B5EF4-FFF2-40B4-BE49-F238E27FC236}">
                <a16:creationId xmlns:a16="http://schemas.microsoft.com/office/drawing/2014/main" id="{C8D3BC5A-E2CC-4CE4-9DD2-38E626F5D64D}"/>
              </a:ext>
            </a:extLst>
          </p:cNvPr>
          <p:cNvSpPr txBox="1"/>
          <p:nvPr/>
        </p:nvSpPr>
        <p:spPr>
          <a:xfrm>
            <a:off x="6180379" y="4861357"/>
            <a:ext cx="2385589" cy="461665"/>
          </a:xfrm>
          <a:prstGeom prst="rect">
            <a:avLst/>
          </a:prstGeom>
          <a:noFill/>
        </p:spPr>
        <p:txBody>
          <a:bodyPr wrap="none" rtlCol="0">
            <a:spAutoFit/>
          </a:bodyPr>
          <a:lstStyle/>
          <a:p>
            <a:r>
              <a:rPr kumimoji="1" lang="ja-JP" altLang="en-US" sz="2400">
                <a:solidFill>
                  <a:srgbClr val="FF2800"/>
                </a:solidFill>
                <a:latin typeface="HGPｺﾞｼｯｸE" panose="020B0900000000000000" pitchFamily="50" charset="-128"/>
                <a:ea typeface="HGPｺﾞｼｯｸE" panose="020B0900000000000000" pitchFamily="50" charset="-128"/>
              </a:rPr>
              <a:t>育てる・巻き込む</a:t>
            </a:r>
          </a:p>
        </p:txBody>
      </p:sp>
      <p:sp>
        <p:nvSpPr>
          <p:cNvPr id="13" name="テキスト ボックス 12">
            <a:extLst>
              <a:ext uri="{FF2B5EF4-FFF2-40B4-BE49-F238E27FC236}">
                <a16:creationId xmlns:a16="http://schemas.microsoft.com/office/drawing/2014/main" id="{33337D00-BB22-4F3A-9729-23AE22715763}"/>
              </a:ext>
            </a:extLst>
          </p:cNvPr>
          <p:cNvSpPr txBox="1"/>
          <p:nvPr/>
        </p:nvSpPr>
        <p:spPr>
          <a:xfrm>
            <a:off x="4569561" y="5080451"/>
            <a:ext cx="1415772" cy="584775"/>
          </a:xfrm>
          <a:prstGeom prst="rect">
            <a:avLst/>
          </a:prstGeom>
          <a:noFill/>
        </p:spPr>
        <p:txBody>
          <a:bodyPr wrap="none" rtlCol="0">
            <a:spAutoFit/>
          </a:bodyPr>
          <a:lstStyle/>
          <a:p>
            <a:r>
              <a:rPr kumimoji="1" lang="ja-JP" altLang="en-US" sz="3200">
                <a:solidFill>
                  <a:schemeClr val="bg1"/>
                </a:solidFill>
                <a:latin typeface="HGPｺﾞｼｯｸE" panose="020B0900000000000000" pitchFamily="50" charset="-128"/>
                <a:ea typeface="HGPｺﾞｼｯｸE" panose="020B0900000000000000" pitchFamily="50" charset="-128"/>
              </a:rPr>
              <a:t>次世代</a:t>
            </a:r>
          </a:p>
        </p:txBody>
      </p:sp>
    </p:spTree>
    <p:extLst>
      <p:ext uri="{BB962C8B-B14F-4D97-AF65-F5344CB8AC3E}">
        <p14:creationId xmlns:p14="http://schemas.microsoft.com/office/powerpoint/2010/main" val="262999541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A74BECF-FCC5-42B1-953E-7F05F42396F8}"/>
              </a:ext>
            </a:extLst>
          </p:cNvPr>
          <p:cNvSpPr>
            <a:spLocks noGrp="1"/>
          </p:cNvSpPr>
          <p:nvPr>
            <p:ph type="title"/>
          </p:nvPr>
        </p:nvSpPr>
        <p:spPr/>
        <p:txBody>
          <a:bodyPr/>
          <a:lstStyle/>
          <a:p>
            <a:r>
              <a:rPr lang="en-US" altLang="ja-JP"/>
              <a:t>【</a:t>
            </a:r>
            <a:r>
              <a:rPr lang="ja-JP" altLang="en-US"/>
              <a:t>事例</a:t>
            </a:r>
            <a:r>
              <a:rPr lang="en-US" altLang="ja-JP"/>
              <a:t>】</a:t>
            </a:r>
            <a:r>
              <a:rPr lang="ja-JP" altLang="en-US"/>
              <a:t>自主防災組織に参加する仲間を増やす</a:t>
            </a:r>
            <a:endParaRPr kumimoji="1" lang="ja-JP" altLang="en-US"/>
          </a:p>
        </p:txBody>
      </p:sp>
      <p:sp>
        <p:nvSpPr>
          <p:cNvPr id="4" name="スライド番号プレースホルダー 3">
            <a:extLst>
              <a:ext uri="{FF2B5EF4-FFF2-40B4-BE49-F238E27FC236}">
                <a16:creationId xmlns:a16="http://schemas.microsoft.com/office/drawing/2014/main" id="{2BE7FF24-0CA5-44D0-BCBD-EBE1ED8643CF}"/>
              </a:ext>
            </a:extLst>
          </p:cNvPr>
          <p:cNvSpPr>
            <a:spLocks noGrp="1"/>
          </p:cNvSpPr>
          <p:nvPr>
            <p:ph type="sldNum" sz="quarter" idx="12"/>
          </p:nvPr>
        </p:nvSpPr>
        <p:spPr/>
        <p:txBody>
          <a:bodyPr/>
          <a:lstStyle/>
          <a:p>
            <a:fld id="{48C0FCB9-D989-46F1-965E-624BDAC7E129}" type="slidenum">
              <a:rPr kumimoji="1" lang="ja-JP" altLang="en-US" smtClean="0"/>
              <a:pPr/>
              <a:t>29</a:t>
            </a:fld>
            <a:endParaRPr kumimoji="1" lang="ja-JP" altLang="en-US"/>
          </a:p>
        </p:txBody>
      </p:sp>
      <p:sp>
        <p:nvSpPr>
          <p:cNvPr id="23" name="コンテンツ プレースホルダー 4">
            <a:extLst>
              <a:ext uri="{FF2B5EF4-FFF2-40B4-BE49-F238E27FC236}">
                <a16:creationId xmlns:a16="http://schemas.microsoft.com/office/drawing/2014/main" id="{E2E1278D-0CD0-4926-AA8E-E931CC8C89CD}"/>
              </a:ext>
            </a:extLst>
          </p:cNvPr>
          <p:cNvSpPr txBox="1">
            <a:spLocks/>
          </p:cNvSpPr>
          <p:nvPr/>
        </p:nvSpPr>
        <p:spPr>
          <a:xfrm>
            <a:off x="409575" y="840977"/>
            <a:ext cx="8343899" cy="5928123"/>
          </a:xfrm>
          <a:prstGeom prst="rect">
            <a:avLst/>
          </a:prstGeom>
          <a:solidFill>
            <a:schemeClr val="accent3">
              <a:lumMod val="20000"/>
              <a:lumOff val="80000"/>
            </a:schemeClr>
          </a:solidFill>
        </p:spPr>
        <p:txBody>
          <a:bodyPr vert="horz" lIns="144000" tIns="144000" rIns="91440" bIns="45720" rtlCol="0">
            <a:normAutofit/>
          </a:bodyPr>
          <a:lstStyle>
            <a:lvl1pPr marL="228600" indent="-228600" algn="l" defTabSz="914400" rtl="0" eaLnBrk="1" latinLnBrk="0" hangingPunct="1">
              <a:lnSpc>
                <a:spcPct val="90000"/>
              </a:lnSpc>
              <a:spcBef>
                <a:spcPts val="1000"/>
              </a:spcBef>
              <a:buFont typeface="Wingdings" panose="05000000000000000000" pitchFamily="2" charset="2"/>
              <a:buChar char="l"/>
              <a:defRPr kumimoji="1" sz="2800" kern="1200">
                <a:solidFill>
                  <a:schemeClr val="tx1"/>
                </a:solidFill>
                <a:latin typeface="HGPｺﾞｼｯｸE" panose="020B0900000000000000" pitchFamily="50" charset="-128"/>
                <a:ea typeface="HGPｺﾞｼｯｸE" panose="020B0900000000000000" pitchFamily="50" charset="-128"/>
                <a:cs typeface="+mn-cs"/>
              </a:defRPr>
            </a:lvl1pPr>
            <a:lvl2pPr marL="685800" indent="-228600" algn="l" defTabSz="914400" rtl="0" eaLnBrk="1" latinLnBrk="0" hangingPunct="1">
              <a:lnSpc>
                <a:spcPct val="120000"/>
              </a:lnSpc>
              <a:spcBef>
                <a:spcPts val="0"/>
              </a:spcBef>
              <a:buFont typeface="Arial" panose="020B0604020202020204" pitchFamily="34" charset="0"/>
              <a:buChar char="•"/>
              <a:defRPr kumimoji="1" sz="2400" kern="1200">
                <a:solidFill>
                  <a:schemeClr val="tx1"/>
                </a:solidFill>
                <a:latin typeface="ＭＳ ゴシック" panose="020B0609070205080204" pitchFamily="49" charset="-128"/>
                <a:ea typeface="ＭＳ ゴシック" panose="020B0609070205080204" pitchFamily="49" charset="-128"/>
                <a:cs typeface="+mn-cs"/>
              </a:defRPr>
            </a:lvl2pPr>
            <a:lvl3pPr marL="1143000" indent="-228600" algn="l" defTabSz="914400" rtl="0" eaLnBrk="1" latinLnBrk="0" hangingPunct="1">
              <a:lnSpc>
                <a:spcPct val="120000"/>
              </a:lnSpc>
              <a:spcBef>
                <a:spcPts val="0"/>
              </a:spcBef>
              <a:buFont typeface="Arial" panose="020B0604020202020204" pitchFamily="34" charset="0"/>
              <a:buChar char="•"/>
              <a:defRPr kumimoji="1" sz="2000" kern="1200">
                <a:solidFill>
                  <a:schemeClr val="tx1"/>
                </a:solidFill>
                <a:latin typeface="ＭＳ ゴシック" panose="020B0609070205080204" pitchFamily="49" charset="-128"/>
                <a:ea typeface="ＭＳ ゴシック" panose="020B0609070205080204" pitchFamily="49" charset="-128"/>
                <a:cs typeface="+mn-cs"/>
              </a:defRPr>
            </a:lvl3pPr>
            <a:lvl4pPr marL="1600200" indent="-228600" algn="l" defTabSz="914400" rtl="0" eaLnBrk="1" latinLnBrk="0" hangingPunct="1">
              <a:lnSpc>
                <a:spcPct val="120000"/>
              </a:lnSpc>
              <a:spcBef>
                <a:spcPts val="0"/>
              </a:spcBef>
              <a:buFont typeface="Arial" panose="020B0604020202020204" pitchFamily="34" charset="0"/>
              <a:buChar char="•"/>
              <a:defRPr kumimoji="1" sz="1800" kern="1200">
                <a:solidFill>
                  <a:schemeClr val="tx1"/>
                </a:solidFill>
                <a:latin typeface="ＭＳ ゴシック" panose="020B0609070205080204" pitchFamily="49" charset="-128"/>
                <a:ea typeface="ＭＳ ゴシック" panose="020B0609070205080204" pitchFamily="49" charset="-128"/>
                <a:cs typeface="+mn-cs"/>
              </a:defRPr>
            </a:lvl4pPr>
            <a:lvl5pPr marL="2057400" indent="-228600" algn="l" defTabSz="914400" rtl="0" eaLnBrk="1" latinLnBrk="0" hangingPunct="1">
              <a:lnSpc>
                <a:spcPct val="120000"/>
              </a:lnSpc>
              <a:spcBef>
                <a:spcPts val="0"/>
              </a:spcBef>
              <a:buFont typeface="Arial" panose="020B0604020202020204" pitchFamily="34" charset="0"/>
              <a:buChar char="•"/>
              <a:defRPr kumimoji="1" sz="1800" kern="1200">
                <a:solidFill>
                  <a:schemeClr val="tx1"/>
                </a:solidFill>
                <a:latin typeface="ＭＳ ゴシック" panose="020B0609070205080204" pitchFamily="49" charset="-128"/>
                <a:ea typeface="ＭＳ ゴシック" panose="020B0609070205080204" pitchFamily="49"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a:solidFill>
                  <a:srgbClr val="FF2800"/>
                </a:solidFill>
              </a:rPr>
              <a:t>■地域にいる専門人材を活用した人材の育成</a:t>
            </a:r>
            <a:endParaRPr lang="en-US" altLang="ja-JP">
              <a:solidFill>
                <a:srgbClr val="FF2800"/>
              </a:solidFill>
            </a:endParaRPr>
          </a:p>
          <a:p>
            <a:pPr marL="0" indent="0">
              <a:buNone/>
            </a:pPr>
            <a:r>
              <a:rPr lang="ja-JP" altLang="en-US" sz="2000">
                <a:solidFill>
                  <a:schemeClr val="tx1">
                    <a:lumMod val="75000"/>
                    <a:lumOff val="25000"/>
                  </a:schemeClr>
                </a:solidFill>
              </a:rPr>
              <a:t>（公郷台自治会自主防災組織：神奈川県　横須賀市）</a:t>
            </a:r>
            <a:br>
              <a:rPr lang="en-US" altLang="ja-JP" sz="2000">
                <a:solidFill>
                  <a:schemeClr val="tx1">
                    <a:lumMod val="75000"/>
                    <a:lumOff val="25000"/>
                  </a:schemeClr>
                </a:solidFill>
              </a:rPr>
            </a:br>
            <a:endParaRPr lang="ja-JP" altLang="en-US" sz="2000">
              <a:solidFill>
                <a:schemeClr val="tx1">
                  <a:lumMod val="75000"/>
                  <a:lumOff val="25000"/>
                </a:schemeClr>
              </a:solidFill>
            </a:endParaRPr>
          </a:p>
          <a:p>
            <a:endParaRPr lang="ja-JP" altLang="en-US">
              <a:solidFill>
                <a:schemeClr val="tx1">
                  <a:lumMod val="75000"/>
                  <a:lumOff val="25000"/>
                </a:schemeClr>
              </a:solidFill>
            </a:endParaRPr>
          </a:p>
        </p:txBody>
      </p:sp>
      <p:sp>
        <p:nvSpPr>
          <p:cNvPr id="24" name="正方形/長方形 23">
            <a:extLst>
              <a:ext uri="{FF2B5EF4-FFF2-40B4-BE49-F238E27FC236}">
                <a16:creationId xmlns:a16="http://schemas.microsoft.com/office/drawing/2014/main" id="{E83AD410-A422-4392-A94E-1DD0495A27CE}"/>
              </a:ext>
            </a:extLst>
          </p:cNvPr>
          <p:cNvSpPr/>
          <p:nvPr/>
        </p:nvSpPr>
        <p:spPr>
          <a:xfrm>
            <a:off x="673100" y="1915715"/>
            <a:ext cx="7775554" cy="47159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t"/>
          <a:lstStyle/>
          <a:p>
            <a:pPr marL="342900" indent="-342900" algn="just">
              <a:spcAft>
                <a:spcPts val="600"/>
              </a:spcAft>
              <a:buFont typeface="HGPｺﾞｼｯｸE" panose="020B0900000000000000" pitchFamily="50" charset="-128"/>
              <a:buChar char="○"/>
            </a:pP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町内に潜在する災害対応専門人材や、災害時に</a:t>
            </a:r>
            <a:br>
              <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b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協力してもらえる事業者を、同自主防災組織の「防災</a:t>
            </a:r>
            <a:br>
              <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b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人材バンク」に登録してもらい、平常時はアドバイザー役</a:t>
            </a:r>
            <a:br>
              <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b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として、災害発生時は戦力として協力体制を構築した</a:t>
            </a:r>
            <a:endPar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342900" indent="-342900" algn="just">
              <a:spcAft>
                <a:spcPts val="600"/>
              </a:spcAft>
              <a:buFont typeface="HGPｺﾞｼｯｸE" panose="020B0900000000000000" pitchFamily="50" charset="-128"/>
              <a:buChar char="○"/>
            </a:pP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登録者には、消防職員や看護師・介護士、工務店、水道工事店がいることから地域住民に安心を提供している</a:t>
            </a:r>
            <a:endPar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25" name="テキスト ボックス 24">
            <a:extLst>
              <a:ext uri="{FF2B5EF4-FFF2-40B4-BE49-F238E27FC236}">
                <a16:creationId xmlns:a16="http://schemas.microsoft.com/office/drawing/2014/main" id="{005534DD-35FB-465D-8E11-9241BED96BAD}"/>
              </a:ext>
            </a:extLst>
          </p:cNvPr>
          <p:cNvSpPr txBox="1"/>
          <p:nvPr/>
        </p:nvSpPr>
        <p:spPr>
          <a:xfrm>
            <a:off x="695346" y="6360928"/>
            <a:ext cx="2367956" cy="261610"/>
          </a:xfrm>
          <a:prstGeom prst="rect">
            <a:avLst/>
          </a:prstGeom>
          <a:noFill/>
        </p:spPr>
        <p:txBody>
          <a:bodyPr wrap="none" rtlCol="0">
            <a:spAutoFit/>
          </a:bodyPr>
          <a:lstStyle/>
          <a:p>
            <a:r>
              <a:rPr lang="ja-JP" altLang="en-US" sz="1100">
                <a:solidFill>
                  <a:schemeClr val="tx1">
                    <a:lumMod val="75000"/>
                    <a:lumOff val="25000"/>
                  </a:schemeClr>
                </a:solidFill>
                <a:latin typeface="HGPｺﾞｼｯｸE" panose="020B0900000000000000" pitchFamily="50" charset="-128"/>
                <a:ea typeface="HGPｺﾞｼｯｸE" panose="020B0900000000000000" pitchFamily="50" charset="-128"/>
              </a:rPr>
              <a:t>参考：消防庁「自主防災組織の手引」</a:t>
            </a:r>
          </a:p>
        </p:txBody>
      </p:sp>
      <p:graphicFrame>
        <p:nvGraphicFramePr>
          <p:cNvPr id="26" name="オブジェクト 25">
            <a:extLst>
              <a:ext uri="{FF2B5EF4-FFF2-40B4-BE49-F238E27FC236}">
                <a16:creationId xmlns:a16="http://schemas.microsoft.com/office/drawing/2014/main" id="{18B13F0F-2A15-4B4C-8FB4-5ACDDD3E17F5}"/>
              </a:ext>
            </a:extLst>
          </p:cNvPr>
          <p:cNvGraphicFramePr>
            <a:graphicFrameLocks noChangeAspect="1"/>
          </p:cNvGraphicFramePr>
          <p:nvPr>
            <p:extLst>
              <p:ext uri="{D42A27DB-BD31-4B8C-83A1-F6EECF244321}">
                <p14:modId xmlns:p14="http://schemas.microsoft.com/office/powerpoint/2010/main" val="609836373"/>
              </p:ext>
            </p:extLst>
          </p:nvPr>
        </p:nvGraphicFramePr>
        <p:xfrm>
          <a:off x="848450" y="1332820"/>
          <a:ext cx="803275" cy="230187"/>
        </p:xfrm>
        <a:graphic>
          <a:graphicData uri="http://schemas.openxmlformats.org/presentationml/2006/ole">
            <mc:AlternateContent xmlns:mc="http://schemas.openxmlformats.org/markup-compatibility/2006">
              <mc:Choice xmlns:v="urn:schemas-microsoft-com:vml" Requires="v">
                <p:oleObj name="Document" r:id="rId3" imgW="814516" imgH="236897" progId="Word.Document.12">
                  <p:embed/>
                </p:oleObj>
              </mc:Choice>
              <mc:Fallback>
                <p:oleObj name="Document" r:id="rId3" imgW="814516" imgH="236897" progId="Word.Document.12">
                  <p:embed/>
                  <p:pic>
                    <p:nvPicPr>
                      <p:cNvPr id="26" name="オブジェクト 25">
                        <a:extLst>
                          <a:ext uri="{FF2B5EF4-FFF2-40B4-BE49-F238E27FC236}">
                            <a16:creationId xmlns:a16="http://schemas.microsoft.com/office/drawing/2014/main" id="{18B13F0F-2A15-4B4C-8FB4-5ACDDD3E17F5}"/>
                          </a:ext>
                        </a:extLst>
                      </p:cNvPr>
                      <p:cNvPicPr/>
                      <p:nvPr/>
                    </p:nvPicPr>
                    <p:blipFill>
                      <a:blip r:embed="rId4"/>
                      <a:stretch>
                        <a:fillRect/>
                      </a:stretch>
                    </p:blipFill>
                    <p:spPr>
                      <a:xfrm>
                        <a:off x="848450" y="1332820"/>
                        <a:ext cx="803275" cy="230187"/>
                      </a:xfrm>
                      <a:prstGeom prst="rect">
                        <a:avLst/>
                      </a:prstGeom>
                    </p:spPr>
                  </p:pic>
                </p:oleObj>
              </mc:Fallback>
            </mc:AlternateContent>
          </a:graphicData>
        </a:graphic>
      </p:graphicFrame>
      <p:pic>
        <p:nvPicPr>
          <p:cNvPr id="27" name="図 26">
            <a:extLst>
              <a:ext uri="{FF2B5EF4-FFF2-40B4-BE49-F238E27FC236}">
                <a16:creationId xmlns:a16="http://schemas.microsoft.com/office/drawing/2014/main" id="{41F221F7-059E-4E53-AF78-335795D8EBEB}"/>
              </a:ext>
            </a:extLst>
          </p:cNvPr>
          <p:cNvPicPr>
            <a:picLocks noChangeAspect="1"/>
          </p:cNvPicPr>
          <p:nvPr/>
        </p:nvPicPr>
        <p:blipFill>
          <a:blip r:embed="rId5"/>
          <a:stretch>
            <a:fillRect/>
          </a:stretch>
        </p:blipFill>
        <p:spPr>
          <a:xfrm>
            <a:off x="1912107" y="4376419"/>
            <a:ext cx="5319785" cy="1947513"/>
          </a:xfrm>
          <a:prstGeom prst="rect">
            <a:avLst/>
          </a:prstGeom>
        </p:spPr>
      </p:pic>
    </p:spTree>
    <p:extLst>
      <p:ext uri="{BB962C8B-B14F-4D97-AF65-F5344CB8AC3E}">
        <p14:creationId xmlns:p14="http://schemas.microsoft.com/office/powerpoint/2010/main" val="19349640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65808B6-26C7-45D9-BA0B-9AB91975D867}"/>
              </a:ext>
            </a:extLst>
          </p:cNvPr>
          <p:cNvSpPr>
            <a:spLocks noGrp="1"/>
          </p:cNvSpPr>
          <p:nvPr>
            <p:ph type="title"/>
          </p:nvPr>
        </p:nvSpPr>
        <p:spPr/>
        <p:txBody>
          <a:bodyPr/>
          <a:lstStyle/>
          <a:p>
            <a:r>
              <a:rPr kumimoji="1" lang="ja-JP" altLang="en-US" b="0"/>
              <a:t>学習目標と内容</a:t>
            </a:r>
          </a:p>
        </p:txBody>
      </p:sp>
      <p:sp>
        <p:nvSpPr>
          <p:cNvPr id="3" name="コンテンツ プレースホルダー 2">
            <a:extLst>
              <a:ext uri="{FF2B5EF4-FFF2-40B4-BE49-F238E27FC236}">
                <a16:creationId xmlns:a16="http://schemas.microsoft.com/office/drawing/2014/main" id="{6AEDB143-3FCB-4E29-8C76-4BD03323FBDB}"/>
              </a:ext>
            </a:extLst>
          </p:cNvPr>
          <p:cNvSpPr>
            <a:spLocks noGrp="1"/>
          </p:cNvSpPr>
          <p:nvPr>
            <p:ph idx="1"/>
          </p:nvPr>
        </p:nvSpPr>
        <p:spPr>
          <a:xfrm>
            <a:off x="410935" y="758032"/>
            <a:ext cx="8343899" cy="551543"/>
          </a:xfrm>
        </p:spPr>
        <p:txBody>
          <a:bodyPr/>
          <a:lstStyle/>
          <a:p>
            <a:r>
              <a:rPr kumimoji="1" lang="ja-JP" altLang="en-US">
                <a:solidFill>
                  <a:schemeClr val="tx1">
                    <a:lumMod val="75000"/>
                    <a:lumOff val="25000"/>
                  </a:schemeClr>
                </a:solidFill>
              </a:rPr>
              <a:t>学習目標</a:t>
            </a:r>
            <a:endParaRPr kumimoji="1" lang="en-US" altLang="ja-JP">
              <a:solidFill>
                <a:schemeClr val="tx1">
                  <a:lumMod val="75000"/>
                  <a:lumOff val="25000"/>
                </a:schemeClr>
              </a:solidFill>
            </a:endParaRPr>
          </a:p>
          <a:p>
            <a:pPr lvl="1"/>
            <a:endParaRPr lang="en-US" altLang="ja-JP">
              <a:solidFill>
                <a:schemeClr val="tx1">
                  <a:lumMod val="75000"/>
                  <a:lumOff val="25000"/>
                </a:schemeClr>
              </a:solidFill>
            </a:endParaRPr>
          </a:p>
          <a:p>
            <a:endParaRPr kumimoji="1" lang="en-US" altLang="ja-JP">
              <a:solidFill>
                <a:schemeClr val="tx1">
                  <a:lumMod val="75000"/>
                  <a:lumOff val="25000"/>
                </a:schemeClr>
              </a:solidFill>
            </a:endParaRPr>
          </a:p>
          <a:p>
            <a:endParaRPr lang="en-US" altLang="ja-JP">
              <a:solidFill>
                <a:schemeClr val="tx1">
                  <a:lumMod val="75000"/>
                  <a:lumOff val="25000"/>
                </a:schemeClr>
              </a:solidFill>
            </a:endParaRPr>
          </a:p>
          <a:p>
            <a:endParaRPr kumimoji="1" lang="en-US" altLang="ja-JP">
              <a:solidFill>
                <a:schemeClr val="tx1">
                  <a:lumMod val="75000"/>
                  <a:lumOff val="25000"/>
                </a:schemeClr>
              </a:solidFill>
            </a:endParaRPr>
          </a:p>
          <a:p>
            <a:endParaRPr lang="en-US" altLang="ja-JP">
              <a:solidFill>
                <a:schemeClr val="tx1">
                  <a:lumMod val="75000"/>
                  <a:lumOff val="25000"/>
                </a:schemeClr>
              </a:solidFill>
            </a:endParaRPr>
          </a:p>
          <a:p>
            <a:endParaRPr lang="en-US" altLang="ja-JP">
              <a:solidFill>
                <a:schemeClr val="tx1">
                  <a:lumMod val="75000"/>
                  <a:lumOff val="25000"/>
                </a:schemeClr>
              </a:solidFill>
            </a:endParaRPr>
          </a:p>
          <a:p>
            <a:pPr marL="0" indent="0">
              <a:buNone/>
            </a:pPr>
            <a:endParaRPr kumimoji="1" lang="ja-JP" altLang="en-US">
              <a:solidFill>
                <a:schemeClr val="tx1">
                  <a:lumMod val="75000"/>
                  <a:lumOff val="25000"/>
                </a:schemeClr>
              </a:solidFill>
            </a:endParaRPr>
          </a:p>
        </p:txBody>
      </p:sp>
      <p:sp>
        <p:nvSpPr>
          <p:cNvPr id="4" name="スライド番号プレースホルダー 3">
            <a:extLst>
              <a:ext uri="{FF2B5EF4-FFF2-40B4-BE49-F238E27FC236}">
                <a16:creationId xmlns:a16="http://schemas.microsoft.com/office/drawing/2014/main" id="{82088444-4A2C-4F10-9501-0DDC191B5C81}"/>
              </a:ext>
            </a:extLst>
          </p:cNvPr>
          <p:cNvSpPr>
            <a:spLocks noGrp="1"/>
          </p:cNvSpPr>
          <p:nvPr>
            <p:ph type="sldNum" sz="quarter" idx="12"/>
          </p:nvPr>
        </p:nvSpPr>
        <p:spPr/>
        <p:txBody>
          <a:bodyPr/>
          <a:lstStyle/>
          <a:p>
            <a:fld id="{48C0FCB9-D989-46F1-965E-624BDAC7E129}" type="slidenum">
              <a:rPr kumimoji="1" lang="ja-JP" altLang="en-US" smtClean="0"/>
              <a:pPr/>
              <a:t>3</a:t>
            </a:fld>
            <a:endParaRPr kumimoji="1" lang="ja-JP" altLang="en-US"/>
          </a:p>
        </p:txBody>
      </p:sp>
      <p:sp>
        <p:nvSpPr>
          <p:cNvPr id="7" name="テキスト ボックス 6">
            <a:extLst>
              <a:ext uri="{FF2B5EF4-FFF2-40B4-BE49-F238E27FC236}">
                <a16:creationId xmlns:a16="http://schemas.microsoft.com/office/drawing/2014/main" id="{09A349B5-D88D-4943-9188-825BB2B3CB56}"/>
              </a:ext>
            </a:extLst>
          </p:cNvPr>
          <p:cNvSpPr txBox="1"/>
          <p:nvPr/>
        </p:nvSpPr>
        <p:spPr>
          <a:xfrm>
            <a:off x="622884" y="1395081"/>
            <a:ext cx="7920000" cy="954107"/>
          </a:xfrm>
          <a:prstGeom prst="rect">
            <a:avLst/>
          </a:prstGeom>
          <a:noFill/>
        </p:spPr>
        <p:txBody>
          <a:bodyPr wrap="square" rtlCol="0">
            <a:spAutoFit/>
          </a:bodyPr>
          <a:lstStyle/>
          <a:p>
            <a:pPr algn="just">
              <a:spcAft>
                <a:spcPts val="3600"/>
              </a:spcAft>
            </a:pPr>
            <a:r>
              <a:rPr kumimoji="1" lang="ja-JP" altLang="en-US" sz="2800" spc="-150">
                <a:solidFill>
                  <a:schemeClr val="tx1">
                    <a:lumMod val="75000"/>
                    <a:lumOff val="25000"/>
                  </a:schemeClr>
                </a:solidFill>
                <a:latin typeface="HGPｺﾞｼｯｸE" panose="020B0900000000000000" pitchFamily="50" charset="-128"/>
                <a:ea typeface="HGPｺﾞｼｯｸE" panose="020B0900000000000000" pitchFamily="50" charset="-128"/>
              </a:rPr>
              <a:t>地域で自主防災活動に取り組む際に、リーダーとして</a:t>
            </a:r>
            <a:r>
              <a:rPr kumimoji="1" lang="ja-JP" altLang="en-US" sz="2800">
                <a:solidFill>
                  <a:schemeClr val="tx1">
                    <a:lumMod val="75000"/>
                    <a:lumOff val="25000"/>
                  </a:schemeClr>
                </a:solidFill>
                <a:latin typeface="HGPｺﾞｼｯｸE" panose="020B0900000000000000" pitchFamily="50" charset="-128"/>
                <a:ea typeface="HGPｺﾞｼｯｸE" panose="020B0900000000000000" pitchFamily="50" charset="-128"/>
              </a:rPr>
              <a:t>最低限必要と考えられる知識を身につける</a:t>
            </a:r>
          </a:p>
        </p:txBody>
      </p:sp>
      <p:sp>
        <p:nvSpPr>
          <p:cNvPr id="9" name="正方形/長方形 8">
            <a:extLst>
              <a:ext uri="{FF2B5EF4-FFF2-40B4-BE49-F238E27FC236}">
                <a16:creationId xmlns:a16="http://schemas.microsoft.com/office/drawing/2014/main" id="{104B1802-FF1D-420E-8F49-CF8ECD1C94D3}"/>
              </a:ext>
            </a:extLst>
          </p:cNvPr>
          <p:cNvSpPr/>
          <p:nvPr/>
        </p:nvSpPr>
        <p:spPr>
          <a:xfrm>
            <a:off x="399600" y="2886076"/>
            <a:ext cx="8344800" cy="3589734"/>
          </a:xfrm>
          <a:prstGeom prst="rect">
            <a:avLst/>
          </a:prstGeom>
          <a:noFill/>
          <a:ln w="38100">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lIns="288000" rtlCol="0" anchor="ctr"/>
          <a:lstStyle/>
          <a:p>
            <a:pPr marL="0" lvl="1" algn="just">
              <a:spcAft>
                <a:spcPts val="1200"/>
              </a:spcAft>
            </a:pPr>
            <a:r>
              <a:rPr kumimoji="1" lang="ja-JP" altLang="en-US" sz="2800">
                <a:solidFill>
                  <a:schemeClr val="tx1">
                    <a:lumMod val="75000"/>
                    <a:lumOff val="25000"/>
                  </a:schemeClr>
                </a:solidFill>
                <a:latin typeface="HGPｺﾞｼｯｸE" panose="020B0900000000000000" pitchFamily="50" charset="-128"/>
                <a:ea typeface="HGPｺﾞｼｯｸE" panose="020B0900000000000000" pitchFamily="50" charset="-128"/>
              </a:rPr>
              <a:t>＜目次＞</a:t>
            </a:r>
            <a:endParaRPr kumimoji="1" lang="en-US" altLang="ja-JP" sz="28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514350" lvl="1" indent="-514350" algn="just">
              <a:spcAft>
                <a:spcPts val="1200"/>
              </a:spcAft>
              <a:buFont typeface="Wingdings" panose="05000000000000000000" pitchFamily="2" charset="2"/>
              <a:buChar char="l"/>
            </a:pPr>
            <a:r>
              <a:rPr kumimoji="1" lang="ja-JP" altLang="en-US" sz="2800">
                <a:solidFill>
                  <a:schemeClr val="tx1">
                    <a:lumMod val="75000"/>
                    <a:lumOff val="25000"/>
                  </a:schemeClr>
                </a:solidFill>
                <a:latin typeface="HGPｺﾞｼｯｸE" panose="020B0900000000000000" pitchFamily="50" charset="-128"/>
                <a:ea typeface="HGPｺﾞｼｯｸE" panose="020B0900000000000000" pitchFamily="50" charset="-128"/>
              </a:rPr>
              <a:t>自主防災組織の役割等　　　　　</a:t>
            </a:r>
            <a:endParaRPr kumimoji="1"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514350" lvl="1" indent="-514350" algn="just">
              <a:spcAft>
                <a:spcPts val="1200"/>
              </a:spcAft>
              <a:buFont typeface="Wingdings" panose="05000000000000000000" pitchFamily="2" charset="2"/>
              <a:buChar char="l"/>
            </a:pPr>
            <a:r>
              <a:rPr kumimoji="1" lang="ja-JP" altLang="en-US" sz="2800">
                <a:solidFill>
                  <a:schemeClr val="tx1">
                    <a:lumMod val="75000"/>
                    <a:lumOff val="25000"/>
                  </a:schemeClr>
                </a:solidFill>
                <a:latin typeface="HGPｺﾞｼｯｸE" panose="020B0900000000000000" pitchFamily="50" charset="-128"/>
                <a:ea typeface="HGPｺﾞｼｯｸE" panose="020B0900000000000000" pitchFamily="50" charset="-128"/>
              </a:rPr>
              <a:t>地域の防災リーダーの役割　　</a:t>
            </a:r>
            <a:endParaRPr kumimoji="1"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514350" lvl="1" indent="-514350" algn="just">
              <a:spcAft>
                <a:spcPts val="1200"/>
              </a:spcAft>
              <a:buFont typeface="Wingdings" panose="05000000000000000000" pitchFamily="2" charset="2"/>
              <a:buChar char="l"/>
            </a:pPr>
            <a:r>
              <a:rPr kumimoji="1" lang="ja-JP" altLang="en-US" sz="2800">
                <a:solidFill>
                  <a:schemeClr val="tx1">
                    <a:lumMod val="75000"/>
                    <a:lumOff val="25000"/>
                  </a:schemeClr>
                </a:solidFill>
                <a:latin typeface="HGPｺﾞｼｯｸE" panose="020B0900000000000000" pitchFamily="50" charset="-128"/>
                <a:ea typeface="HGPｺﾞｼｯｸE" panose="020B0900000000000000" pitchFamily="50" charset="-128"/>
              </a:rPr>
              <a:t>仲間を増やす　　　　　　　　　　　 </a:t>
            </a:r>
            <a:endParaRPr kumimoji="1"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514350" lvl="1" indent="-514350" algn="just">
              <a:spcAft>
                <a:spcPts val="1200"/>
              </a:spcAft>
              <a:buFont typeface="Wingdings" panose="05000000000000000000" pitchFamily="2" charset="2"/>
              <a:buChar char="l"/>
            </a:pPr>
            <a:r>
              <a:rPr kumimoji="1" lang="ja-JP" altLang="en-US" sz="2800">
                <a:solidFill>
                  <a:schemeClr val="tx1">
                    <a:lumMod val="75000"/>
                    <a:lumOff val="25000"/>
                  </a:schemeClr>
                </a:solidFill>
                <a:latin typeface="HGPｺﾞｼｯｸE" panose="020B0900000000000000" pitchFamily="50" charset="-128"/>
                <a:ea typeface="HGPｺﾞｼｯｸE" panose="020B0900000000000000" pitchFamily="50" charset="-128"/>
              </a:rPr>
              <a:t>地域をとりまく団体等との連携</a:t>
            </a:r>
          </a:p>
        </p:txBody>
      </p:sp>
      <p:sp>
        <p:nvSpPr>
          <p:cNvPr id="5" name="テキスト ボックス 4">
            <a:extLst>
              <a:ext uri="{FF2B5EF4-FFF2-40B4-BE49-F238E27FC236}">
                <a16:creationId xmlns:a16="http://schemas.microsoft.com/office/drawing/2014/main" id="{0C957F94-0550-4D6B-A084-42899944642E}"/>
              </a:ext>
            </a:extLst>
          </p:cNvPr>
          <p:cNvSpPr txBox="1"/>
          <p:nvPr/>
        </p:nvSpPr>
        <p:spPr>
          <a:xfrm>
            <a:off x="6224058" y="3895568"/>
            <a:ext cx="1337226" cy="461665"/>
          </a:xfrm>
          <a:prstGeom prst="rect">
            <a:avLst/>
          </a:prstGeom>
          <a:noFill/>
        </p:spPr>
        <p:txBody>
          <a:bodyPr wrap="none" rtlCol="0">
            <a:spAutoFit/>
          </a:bodyPr>
          <a:lstStyle/>
          <a:p>
            <a:pPr marL="0" lvl="1" algn="just">
              <a:spcAft>
                <a:spcPts val="1200"/>
              </a:spcAft>
            </a:pPr>
            <a:r>
              <a:rPr kumimoji="1"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t>P. 4</a:t>
            </a:r>
            <a:r>
              <a:rPr kumimoji="1"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a:t>
            </a:r>
            <a:r>
              <a:rPr kumimoji="1"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t>10</a:t>
            </a:r>
          </a:p>
        </p:txBody>
      </p:sp>
      <p:sp>
        <p:nvSpPr>
          <p:cNvPr id="10" name="テキスト ボックス 9">
            <a:extLst>
              <a:ext uri="{FF2B5EF4-FFF2-40B4-BE49-F238E27FC236}">
                <a16:creationId xmlns:a16="http://schemas.microsoft.com/office/drawing/2014/main" id="{AE9DF9AD-BB55-47B5-B1FD-82183ED5D09F}"/>
              </a:ext>
            </a:extLst>
          </p:cNvPr>
          <p:cNvSpPr txBox="1"/>
          <p:nvPr/>
        </p:nvSpPr>
        <p:spPr>
          <a:xfrm>
            <a:off x="6208028" y="4476903"/>
            <a:ext cx="1433406" cy="461665"/>
          </a:xfrm>
          <a:prstGeom prst="rect">
            <a:avLst/>
          </a:prstGeom>
          <a:noFill/>
        </p:spPr>
        <p:txBody>
          <a:bodyPr wrap="none" rtlCol="0">
            <a:spAutoFit/>
          </a:bodyPr>
          <a:lstStyle/>
          <a:p>
            <a:pPr marL="0" lvl="1" algn="just">
              <a:spcAft>
                <a:spcPts val="1200"/>
              </a:spcAft>
            </a:pPr>
            <a:r>
              <a:rPr kumimoji="1"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t>P.11</a:t>
            </a:r>
            <a:r>
              <a:rPr kumimoji="1"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a:t>
            </a:r>
            <a:r>
              <a:rPr kumimoji="1"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t>16</a:t>
            </a:r>
          </a:p>
        </p:txBody>
      </p:sp>
      <p:sp>
        <p:nvSpPr>
          <p:cNvPr id="11" name="テキスト ボックス 10">
            <a:extLst>
              <a:ext uri="{FF2B5EF4-FFF2-40B4-BE49-F238E27FC236}">
                <a16:creationId xmlns:a16="http://schemas.microsoft.com/office/drawing/2014/main" id="{B566833D-6BD3-4B2F-91C3-9265625B9D17}"/>
              </a:ext>
            </a:extLst>
          </p:cNvPr>
          <p:cNvSpPr txBox="1"/>
          <p:nvPr/>
        </p:nvSpPr>
        <p:spPr>
          <a:xfrm>
            <a:off x="6191998" y="5056968"/>
            <a:ext cx="1433406" cy="461665"/>
          </a:xfrm>
          <a:prstGeom prst="rect">
            <a:avLst/>
          </a:prstGeom>
          <a:noFill/>
        </p:spPr>
        <p:txBody>
          <a:bodyPr wrap="none" rtlCol="0">
            <a:spAutoFit/>
          </a:bodyPr>
          <a:lstStyle/>
          <a:p>
            <a:pPr marL="0" lvl="1" algn="just">
              <a:spcAft>
                <a:spcPts val="1200"/>
              </a:spcAft>
            </a:pPr>
            <a:r>
              <a:rPr kumimoji="1"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t>P.17</a:t>
            </a:r>
            <a:r>
              <a:rPr kumimoji="1"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a:t>
            </a:r>
            <a:r>
              <a:rPr kumimoji="1"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t>34</a:t>
            </a:r>
          </a:p>
        </p:txBody>
      </p:sp>
      <p:sp>
        <p:nvSpPr>
          <p:cNvPr id="12" name="テキスト ボックス 11">
            <a:extLst>
              <a:ext uri="{FF2B5EF4-FFF2-40B4-BE49-F238E27FC236}">
                <a16:creationId xmlns:a16="http://schemas.microsoft.com/office/drawing/2014/main" id="{50CEA2C9-52D6-47FC-9C93-783DFDC8435C}"/>
              </a:ext>
            </a:extLst>
          </p:cNvPr>
          <p:cNvSpPr txBox="1"/>
          <p:nvPr/>
        </p:nvSpPr>
        <p:spPr>
          <a:xfrm>
            <a:off x="6224058" y="5638303"/>
            <a:ext cx="1401346" cy="461665"/>
          </a:xfrm>
          <a:prstGeom prst="rect">
            <a:avLst/>
          </a:prstGeom>
          <a:noFill/>
        </p:spPr>
        <p:txBody>
          <a:bodyPr wrap="none" rtlCol="0">
            <a:spAutoFit/>
          </a:bodyPr>
          <a:lstStyle/>
          <a:p>
            <a:pPr marL="0" lvl="1" algn="just">
              <a:spcAft>
                <a:spcPts val="1200"/>
              </a:spcAft>
            </a:pPr>
            <a:r>
              <a:rPr kumimoji="1"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t>P.35</a:t>
            </a:r>
            <a:r>
              <a:rPr kumimoji="1"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a:t>
            </a:r>
            <a:r>
              <a:rPr kumimoji="1"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t>40</a:t>
            </a:r>
          </a:p>
        </p:txBody>
      </p:sp>
    </p:spTree>
    <p:extLst>
      <p:ext uri="{BB962C8B-B14F-4D97-AF65-F5344CB8AC3E}">
        <p14:creationId xmlns:p14="http://schemas.microsoft.com/office/powerpoint/2010/main" val="64255992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82088444-4A2C-4F10-9501-0DDC191B5C81}"/>
              </a:ext>
            </a:extLst>
          </p:cNvPr>
          <p:cNvSpPr>
            <a:spLocks noGrp="1"/>
          </p:cNvSpPr>
          <p:nvPr>
            <p:ph type="sldNum" sz="quarter" idx="12"/>
          </p:nvPr>
        </p:nvSpPr>
        <p:spPr>
          <a:xfrm>
            <a:off x="7086600" y="6492875"/>
            <a:ext cx="2057400" cy="365125"/>
          </a:xfrm>
        </p:spPr>
        <p:txBody>
          <a:bodyPr/>
          <a:lstStyle/>
          <a:p>
            <a:fld id="{48C0FCB9-D989-46F1-965E-624BDAC7E129}" type="slidenum">
              <a:rPr kumimoji="1" lang="ja-JP" altLang="en-US" smtClean="0"/>
              <a:pPr/>
              <a:t>30</a:t>
            </a:fld>
            <a:endParaRPr kumimoji="1" lang="ja-JP" altLang="en-US"/>
          </a:p>
        </p:txBody>
      </p:sp>
      <p:sp>
        <p:nvSpPr>
          <p:cNvPr id="29" name="タイトル 1">
            <a:extLst>
              <a:ext uri="{FF2B5EF4-FFF2-40B4-BE49-F238E27FC236}">
                <a16:creationId xmlns:a16="http://schemas.microsoft.com/office/drawing/2014/main" id="{A7246330-51FD-47BD-B603-5FDFE78CDCBC}"/>
              </a:ext>
            </a:extLst>
          </p:cNvPr>
          <p:cNvSpPr>
            <a:spLocks noGrp="1"/>
          </p:cNvSpPr>
          <p:nvPr>
            <p:ph type="title"/>
          </p:nvPr>
        </p:nvSpPr>
        <p:spPr>
          <a:xfrm>
            <a:off x="0" y="-28575"/>
            <a:ext cx="9144000" cy="650875"/>
          </a:xfrm>
        </p:spPr>
        <p:txBody>
          <a:bodyPr/>
          <a:lstStyle/>
          <a:p>
            <a:r>
              <a:rPr lang="en-US" altLang="ja-JP"/>
              <a:t>【</a:t>
            </a:r>
            <a:r>
              <a:rPr lang="ja-JP" altLang="en-US"/>
              <a:t>事例</a:t>
            </a:r>
            <a:r>
              <a:rPr lang="en-US" altLang="ja-JP"/>
              <a:t>】</a:t>
            </a:r>
            <a:r>
              <a:rPr lang="ja-JP" altLang="en-US"/>
              <a:t>自主防災組織に参加する仲間を増やす</a:t>
            </a:r>
          </a:p>
        </p:txBody>
      </p:sp>
      <p:sp>
        <p:nvSpPr>
          <p:cNvPr id="10" name="コンテンツ プレースホルダー 4">
            <a:extLst>
              <a:ext uri="{FF2B5EF4-FFF2-40B4-BE49-F238E27FC236}">
                <a16:creationId xmlns:a16="http://schemas.microsoft.com/office/drawing/2014/main" id="{DCC7E4AC-A9D1-434C-8B78-4EDF06B9EF10}"/>
              </a:ext>
            </a:extLst>
          </p:cNvPr>
          <p:cNvSpPr txBox="1">
            <a:spLocks/>
          </p:cNvSpPr>
          <p:nvPr/>
        </p:nvSpPr>
        <p:spPr>
          <a:xfrm>
            <a:off x="409575" y="840977"/>
            <a:ext cx="8343899" cy="5928123"/>
          </a:xfrm>
          <a:prstGeom prst="rect">
            <a:avLst/>
          </a:prstGeom>
          <a:solidFill>
            <a:schemeClr val="accent3">
              <a:lumMod val="20000"/>
              <a:lumOff val="80000"/>
            </a:schemeClr>
          </a:solidFill>
        </p:spPr>
        <p:txBody>
          <a:bodyPr vert="horz" lIns="144000" tIns="144000" rIns="91440" bIns="45720" rtlCol="0">
            <a:normAutofit/>
          </a:bodyPr>
          <a:lstStyle>
            <a:lvl1pPr marL="228600" indent="-228600" algn="l" defTabSz="914400" rtl="0" eaLnBrk="1" latinLnBrk="0" hangingPunct="1">
              <a:lnSpc>
                <a:spcPct val="90000"/>
              </a:lnSpc>
              <a:spcBef>
                <a:spcPts val="1000"/>
              </a:spcBef>
              <a:buFont typeface="Wingdings" panose="05000000000000000000" pitchFamily="2" charset="2"/>
              <a:buChar char="l"/>
              <a:defRPr kumimoji="1" sz="2800" kern="1200">
                <a:solidFill>
                  <a:schemeClr val="tx1"/>
                </a:solidFill>
                <a:latin typeface="HGPｺﾞｼｯｸE" panose="020B0900000000000000" pitchFamily="50" charset="-128"/>
                <a:ea typeface="HGPｺﾞｼｯｸE" panose="020B0900000000000000" pitchFamily="50" charset="-128"/>
                <a:cs typeface="+mn-cs"/>
              </a:defRPr>
            </a:lvl1pPr>
            <a:lvl2pPr marL="685800" indent="-228600" algn="l" defTabSz="914400" rtl="0" eaLnBrk="1" latinLnBrk="0" hangingPunct="1">
              <a:lnSpc>
                <a:spcPct val="120000"/>
              </a:lnSpc>
              <a:spcBef>
                <a:spcPts val="0"/>
              </a:spcBef>
              <a:buFont typeface="Arial" panose="020B0604020202020204" pitchFamily="34" charset="0"/>
              <a:buChar char="•"/>
              <a:defRPr kumimoji="1" sz="2400" kern="1200">
                <a:solidFill>
                  <a:schemeClr val="tx1"/>
                </a:solidFill>
                <a:latin typeface="ＭＳ ゴシック" panose="020B0609070205080204" pitchFamily="49" charset="-128"/>
                <a:ea typeface="ＭＳ ゴシック" panose="020B0609070205080204" pitchFamily="49" charset="-128"/>
                <a:cs typeface="+mn-cs"/>
              </a:defRPr>
            </a:lvl2pPr>
            <a:lvl3pPr marL="1143000" indent="-228600" algn="l" defTabSz="914400" rtl="0" eaLnBrk="1" latinLnBrk="0" hangingPunct="1">
              <a:lnSpc>
                <a:spcPct val="120000"/>
              </a:lnSpc>
              <a:spcBef>
                <a:spcPts val="0"/>
              </a:spcBef>
              <a:buFont typeface="Arial" panose="020B0604020202020204" pitchFamily="34" charset="0"/>
              <a:buChar char="•"/>
              <a:defRPr kumimoji="1" sz="2000" kern="1200">
                <a:solidFill>
                  <a:schemeClr val="tx1"/>
                </a:solidFill>
                <a:latin typeface="ＭＳ ゴシック" panose="020B0609070205080204" pitchFamily="49" charset="-128"/>
                <a:ea typeface="ＭＳ ゴシック" panose="020B0609070205080204" pitchFamily="49" charset="-128"/>
                <a:cs typeface="+mn-cs"/>
              </a:defRPr>
            </a:lvl3pPr>
            <a:lvl4pPr marL="1600200" indent="-228600" algn="l" defTabSz="914400" rtl="0" eaLnBrk="1" latinLnBrk="0" hangingPunct="1">
              <a:lnSpc>
                <a:spcPct val="120000"/>
              </a:lnSpc>
              <a:spcBef>
                <a:spcPts val="0"/>
              </a:spcBef>
              <a:buFont typeface="Arial" panose="020B0604020202020204" pitchFamily="34" charset="0"/>
              <a:buChar char="•"/>
              <a:defRPr kumimoji="1" sz="1800" kern="1200">
                <a:solidFill>
                  <a:schemeClr val="tx1"/>
                </a:solidFill>
                <a:latin typeface="ＭＳ ゴシック" panose="020B0609070205080204" pitchFamily="49" charset="-128"/>
                <a:ea typeface="ＭＳ ゴシック" panose="020B0609070205080204" pitchFamily="49" charset="-128"/>
                <a:cs typeface="+mn-cs"/>
              </a:defRPr>
            </a:lvl4pPr>
            <a:lvl5pPr marL="2057400" indent="-228600" algn="l" defTabSz="914400" rtl="0" eaLnBrk="1" latinLnBrk="0" hangingPunct="1">
              <a:lnSpc>
                <a:spcPct val="120000"/>
              </a:lnSpc>
              <a:spcBef>
                <a:spcPts val="0"/>
              </a:spcBef>
              <a:buFont typeface="Arial" panose="020B0604020202020204" pitchFamily="34" charset="0"/>
              <a:buChar char="•"/>
              <a:defRPr kumimoji="1" sz="1800" kern="1200">
                <a:solidFill>
                  <a:schemeClr val="tx1"/>
                </a:solidFill>
                <a:latin typeface="ＭＳ ゴシック" panose="020B0609070205080204" pitchFamily="49" charset="-128"/>
                <a:ea typeface="ＭＳ ゴシック" panose="020B0609070205080204" pitchFamily="49"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a:solidFill>
                  <a:srgbClr val="FF2800"/>
                </a:solidFill>
              </a:rPr>
              <a:t>■子どもも楽しめる訓練で高まる地域の防災意識</a:t>
            </a:r>
            <a:endParaRPr lang="en-US" altLang="ja-JP">
              <a:solidFill>
                <a:srgbClr val="FF2800"/>
              </a:solidFill>
            </a:endParaRPr>
          </a:p>
          <a:p>
            <a:pPr marL="0" indent="0">
              <a:buNone/>
            </a:pPr>
            <a:r>
              <a:rPr lang="ja-JP" altLang="en-US" sz="2000">
                <a:solidFill>
                  <a:schemeClr val="tx1">
                    <a:lumMod val="75000"/>
                    <a:lumOff val="25000"/>
                  </a:schemeClr>
                </a:solidFill>
              </a:rPr>
              <a:t>（石神自主防災会：埼玉県　新座市）</a:t>
            </a:r>
            <a:br>
              <a:rPr lang="en-US" altLang="ja-JP" sz="2000">
                <a:solidFill>
                  <a:schemeClr val="tx1">
                    <a:lumMod val="75000"/>
                    <a:lumOff val="25000"/>
                  </a:schemeClr>
                </a:solidFill>
              </a:rPr>
            </a:br>
            <a:endParaRPr lang="ja-JP" altLang="en-US" sz="2000">
              <a:solidFill>
                <a:schemeClr val="tx1">
                  <a:lumMod val="75000"/>
                  <a:lumOff val="25000"/>
                </a:schemeClr>
              </a:solidFill>
            </a:endParaRPr>
          </a:p>
          <a:p>
            <a:endParaRPr lang="ja-JP" altLang="en-US">
              <a:solidFill>
                <a:schemeClr val="tx1">
                  <a:lumMod val="75000"/>
                  <a:lumOff val="25000"/>
                </a:schemeClr>
              </a:solidFill>
            </a:endParaRPr>
          </a:p>
        </p:txBody>
      </p:sp>
      <p:sp>
        <p:nvSpPr>
          <p:cNvPr id="11" name="正方形/長方形 10">
            <a:extLst>
              <a:ext uri="{FF2B5EF4-FFF2-40B4-BE49-F238E27FC236}">
                <a16:creationId xmlns:a16="http://schemas.microsoft.com/office/drawing/2014/main" id="{B5F855B2-FCEE-4B88-A803-2F1CB4644C26}"/>
              </a:ext>
            </a:extLst>
          </p:cNvPr>
          <p:cNvSpPr/>
          <p:nvPr/>
        </p:nvSpPr>
        <p:spPr>
          <a:xfrm>
            <a:off x="673100" y="1915715"/>
            <a:ext cx="7775554" cy="47159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t"/>
          <a:lstStyle/>
          <a:p>
            <a:pPr marL="342900" indent="-342900" algn="just">
              <a:spcAft>
                <a:spcPts val="600"/>
              </a:spcAft>
              <a:buFont typeface="HGPｺﾞｼｯｸE" panose="020B0900000000000000" pitchFamily="50" charset="-128"/>
              <a:buChar char="○"/>
            </a:pP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石神小学校体育館を利用した「お泊り訓練」を実施</a:t>
            </a:r>
            <a:endPar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342900" indent="-342900" algn="just">
              <a:spcAft>
                <a:spcPts val="600"/>
              </a:spcAft>
              <a:buFont typeface="HGPｺﾞｼｯｸE" panose="020B0900000000000000" pitchFamily="50" charset="-128"/>
              <a:buChar char="○"/>
            </a:pP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お泊り訓練の内容については、誰でも参加しやすい</a:t>
            </a:r>
            <a:br>
              <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b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ソフトな訓練項目、楽しいゲームや子供との災害料理を作る等。</a:t>
            </a:r>
            <a:r>
              <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t>PTA</a:t>
            </a: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、親父の会も参加</a:t>
            </a:r>
            <a:endPar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342900" indent="-342900">
              <a:spcAft>
                <a:spcPts val="600"/>
              </a:spcAft>
              <a:buFont typeface="HGPｺﾞｼｯｸE" panose="020B0900000000000000" pitchFamily="50" charset="-128"/>
              <a:buChar char="○"/>
            </a:pP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スタンプラリー・町会炊き出し班と</a:t>
            </a:r>
            <a:br>
              <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b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子ども達の共同炊事・簡易</a:t>
            </a:r>
            <a:br>
              <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b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ランタンや新聞紙スリッパの</a:t>
            </a:r>
            <a:br>
              <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b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作成・段ボールブロック設置</a:t>
            </a:r>
            <a:br>
              <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b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などを行った</a:t>
            </a:r>
            <a:endPar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13" name="テキスト ボックス 12">
            <a:extLst>
              <a:ext uri="{FF2B5EF4-FFF2-40B4-BE49-F238E27FC236}">
                <a16:creationId xmlns:a16="http://schemas.microsoft.com/office/drawing/2014/main" id="{70011267-C37A-41BA-BB95-A1B9842BE2D4}"/>
              </a:ext>
            </a:extLst>
          </p:cNvPr>
          <p:cNvSpPr txBox="1"/>
          <p:nvPr/>
        </p:nvSpPr>
        <p:spPr>
          <a:xfrm>
            <a:off x="673100" y="6181176"/>
            <a:ext cx="2367956" cy="430887"/>
          </a:xfrm>
          <a:prstGeom prst="rect">
            <a:avLst/>
          </a:prstGeom>
          <a:noFill/>
        </p:spPr>
        <p:txBody>
          <a:bodyPr wrap="none" rtlCol="0">
            <a:spAutoFit/>
          </a:bodyPr>
          <a:lstStyle/>
          <a:p>
            <a:r>
              <a:rPr lang="ja-JP" altLang="en-US" sz="1100">
                <a:solidFill>
                  <a:schemeClr val="tx1">
                    <a:lumMod val="75000"/>
                    <a:lumOff val="25000"/>
                  </a:schemeClr>
                </a:solidFill>
                <a:latin typeface="HGPｺﾞｼｯｸE" panose="020B0900000000000000" pitchFamily="50" charset="-128"/>
                <a:ea typeface="HGPｺﾞｼｯｸE" panose="020B0900000000000000" pitchFamily="50" charset="-128"/>
              </a:rPr>
              <a:t>参考：消防庁「自主防災組織の手引」</a:t>
            </a:r>
            <a:endParaRPr lang="en-US" altLang="ja-JP" sz="1100">
              <a:solidFill>
                <a:schemeClr val="tx1">
                  <a:lumMod val="75000"/>
                  <a:lumOff val="25000"/>
                </a:schemeClr>
              </a:solidFill>
              <a:latin typeface="HGPｺﾞｼｯｸE" panose="020B0900000000000000" pitchFamily="50" charset="-128"/>
              <a:ea typeface="HGPｺﾞｼｯｸE" panose="020B0900000000000000" pitchFamily="50" charset="-128"/>
            </a:endParaRPr>
          </a:p>
          <a:p>
            <a:r>
              <a:rPr lang="ja-JP" altLang="en-US" sz="1100">
                <a:solidFill>
                  <a:schemeClr val="tx1">
                    <a:lumMod val="75000"/>
                    <a:lumOff val="25000"/>
                  </a:schemeClr>
                </a:solidFill>
                <a:latin typeface="HGPｺﾞｼｯｸE" panose="020B0900000000000000" pitchFamily="50" charset="-128"/>
                <a:ea typeface="HGPｺﾞｼｯｸE" panose="020B0900000000000000" pitchFamily="50" charset="-128"/>
              </a:rPr>
              <a:t>写真：新座市ホームページ</a:t>
            </a:r>
          </a:p>
        </p:txBody>
      </p:sp>
      <p:graphicFrame>
        <p:nvGraphicFramePr>
          <p:cNvPr id="14" name="オブジェクト 13">
            <a:extLst>
              <a:ext uri="{FF2B5EF4-FFF2-40B4-BE49-F238E27FC236}">
                <a16:creationId xmlns:a16="http://schemas.microsoft.com/office/drawing/2014/main" id="{C7DFA782-E326-4D84-9C76-95FCB5D51123}"/>
              </a:ext>
            </a:extLst>
          </p:cNvPr>
          <p:cNvGraphicFramePr>
            <a:graphicFrameLocks noChangeAspect="1"/>
          </p:cNvGraphicFramePr>
          <p:nvPr/>
        </p:nvGraphicFramePr>
        <p:xfrm>
          <a:off x="752656" y="1332820"/>
          <a:ext cx="803275" cy="230187"/>
        </p:xfrm>
        <a:graphic>
          <a:graphicData uri="http://schemas.openxmlformats.org/presentationml/2006/ole">
            <mc:AlternateContent xmlns:mc="http://schemas.openxmlformats.org/markup-compatibility/2006">
              <mc:Choice xmlns:v="urn:schemas-microsoft-com:vml" Requires="v">
                <p:oleObj name="Document" r:id="rId3" imgW="814516" imgH="236897" progId="Word.Document.12">
                  <p:embed/>
                </p:oleObj>
              </mc:Choice>
              <mc:Fallback>
                <p:oleObj name="Document" r:id="rId3" imgW="814516" imgH="236897" progId="Word.Document.12">
                  <p:embed/>
                  <p:pic>
                    <p:nvPicPr>
                      <p:cNvPr id="14" name="オブジェクト 13">
                        <a:extLst>
                          <a:ext uri="{FF2B5EF4-FFF2-40B4-BE49-F238E27FC236}">
                            <a16:creationId xmlns:a16="http://schemas.microsoft.com/office/drawing/2014/main" id="{C7DFA782-E326-4D84-9C76-95FCB5D51123}"/>
                          </a:ext>
                        </a:extLst>
                      </p:cNvPr>
                      <p:cNvPicPr/>
                      <p:nvPr/>
                    </p:nvPicPr>
                    <p:blipFill>
                      <a:blip r:embed="rId4"/>
                      <a:stretch>
                        <a:fillRect/>
                      </a:stretch>
                    </p:blipFill>
                    <p:spPr>
                      <a:xfrm>
                        <a:off x="752656" y="1332820"/>
                        <a:ext cx="803275" cy="230187"/>
                      </a:xfrm>
                      <a:prstGeom prst="rect">
                        <a:avLst/>
                      </a:prstGeom>
                    </p:spPr>
                  </p:pic>
                </p:oleObj>
              </mc:Fallback>
            </mc:AlternateContent>
          </a:graphicData>
        </a:graphic>
      </p:graphicFrame>
      <p:pic>
        <p:nvPicPr>
          <p:cNvPr id="16" name="図 15">
            <a:extLst>
              <a:ext uri="{FF2B5EF4-FFF2-40B4-BE49-F238E27FC236}">
                <a16:creationId xmlns:a16="http://schemas.microsoft.com/office/drawing/2014/main" id="{9AEF2FE5-09B8-4080-BA91-11DCF1F8308C}"/>
              </a:ext>
            </a:extLst>
          </p:cNvPr>
          <p:cNvPicPr>
            <a:picLocks noChangeAspect="1"/>
          </p:cNvPicPr>
          <p:nvPr/>
        </p:nvPicPr>
        <p:blipFill>
          <a:blip r:embed="rId5"/>
          <a:stretch>
            <a:fillRect/>
          </a:stretch>
        </p:blipFill>
        <p:spPr>
          <a:xfrm>
            <a:off x="4986488" y="4061737"/>
            <a:ext cx="3128812" cy="2342238"/>
          </a:xfrm>
          <a:prstGeom prst="rect">
            <a:avLst/>
          </a:prstGeom>
        </p:spPr>
      </p:pic>
    </p:spTree>
    <p:extLst>
      <p:ext uri="{BB962C8B-B14F-4D97-AF65-F5344CB8AC3E}">
        <p14:creationId xmlns:p14="http://schemas.microsoft.com/office/powerpoint/2010/main" val="337698602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82088444-4A2C-4F10-9501-0DDC191B5C81}"/>
              </a:ext>
            </a:extLst>
          </p:cNvPr>
          <p:cNvSpPr>
            <a:spLocks noGrp="1"/>
          </p:cNvSpPr>
          <p:nvPr>
            <p:ph type="sldNum" sz="quarter" idx="12"/>
          </p:nvPr>
        </p:nvSpPr>
        <p:spPr>
          <a:xfrm>
            <a:off x="7086600" y="6492875"/>
            <a:ext cx="2057400" cy="365125"/>
          </a:xfrm>
        </p:spPr>
        <p:txBody>
          <a:bodyPr/>
          <a:lstStyle/>
          <a:p>
            <a:fld id="{48C0FCB9-D989-46F1-965E-624BDAC7E129}" type="slidenum">
              <a:rPr kumimoji="1" lang="ja-JP" altLang="en-US" smtClean="0"/>
              <a:pPr/>
              <a:t>31</a:t>
            </a:fld>
            <a:endParaRPr kumimoji="1" lang="ja-JP" altLang="en-US"/>
          </a:p>
        </p:txBody>
      </p:sp>
      <p:sp>
        <p:nvSpPr>
          <p:cNvPr id="29" name="タイトル 1">
            <a:extLst>
              <a:ext uri="{FF2B5EF4-FFF2-40B4-BE49-F238E27FC236}">
                <a16:creationId xmlns:a16="http://schemas.microsoft.com/office/drawing/2014/main" id="{A7246330-51FD-47BD-B603-5FDFE78CDCBC}"/>
              </a:ext>
            </a:extLst>
          </p:cNvPr>
          <p:cNvSpPr>
            <a:spLocks noGrp="1"/>
          </p:cNvSpPr>
          <p:nvPr>
            <p:ph type="title"/>
          </p:nvPr>
        </p:nvSpPr>
        <p:spPr>
          <a:xfrm>
            <a:off x="0" y="-28575"/>
            <a:ext cx="9144000" cy="650875"/>
          </a:xfrm>
        </p:spPr>
        <p:txBody>
          <a:bodyPr/>
          <a:lstStyle/>
          <a:p>
            <a:r>
              <a:rPr lang="en-US" altLang="ja-JP"/>
              <a:t>【</a:t>
            </a:r>
            <a:r>
              <a:rPr lang="ja-JP" altLang="en-US"/>
              <a:t>事例</a:t>
            </a:r>
            <a:r>
              <a:rPr lang="en-US" altLang="ja-JP"/>
              <a:t>】</a:t>
            </a:r>
            <a:r>
              <a:rPr lang="ja-JP" altLang="en-US"/>
              <a:t>自主防災組織に参加する仲間を増やす</a:t>
            </a:r>
          </a:p>
        </p:txBody>
      </p:sp>
      <p:sp>
        <p:nvSpPr>
          <p:cNvPr id="10" name="コンテンツ プレースホルダー 4">
            <a:extLst>
              <a:ext uri="{FF2B5EF4-FFF2-40B4-BE49-F238E27FC236}">
                <a16:creationId xmlns:a16="http://schemas.microsoft.com/office/drawing/2014/main" id="{DCC7E4AC-A9D1-434C-8B78-4EDF06B9EF10}"/>
              </a:ext>
            </a:extLst>
          </p:cNvPr>
          <p:cNvSpPr txBox="1">
            <a:spLocks/>
          </p:cNvSpPr>
          <p:nvPr/>
        </p:nvSpPr>
        <p:spPr>
          <a:xfrm>
            <a:off x="409575" y="840977"/>
            <a:ext cx="8343899" cy="5928123"/>
          </a:xfrm>
          <a:prstGeom prst="rect">
            <a:avLst/>
          </a:prstGeom>
          <a:solidFill>
            <a:schemeClr val="accent3">
              <a:lumMod val="20000"/>
              <a:lumOff val="80000"/>
            </a:schemeClr>
          </a:solidFill>
        </p:spPr>
        <p:txBody>
          <a:bodyPr vert="horz" lIns="144000" tIns="144000" rIns="91440" bIns="45720" rtlCol="0">
            <a:normAutofit/>
          </a:bodyPr>
          <a:lstStyle>
            <a:lvl1pPr marL="228600" indent="-228600" algn="l" defTabSz="914400" rtl="0" eaLnBrk="1" latinLnBrk="0" hangingPunct="1">
              <a:lnSpc>
                <a:spcPct val="90000"/>
              </a:lnSpc>
              <a:spcBef>
                <a:spcPts val="1000"/>
              </a:spcBef>
              <a:buFont typeface="Wingdings" panose="05000000000000000000" pitchFamily="2" charset="2"/>
              <a:buChar char="l"/>
              <a:defRPr kumimoji="1" sz="2800" kern="1200">
                <a:solidFill>
                  <a:schemeClr val="tx1"/>
                </a:solidFill>
                <a:latin typeface="HGPｺﾞｼｯｸE" panose="020B0900000000000000" pitchFamily="50" charset="-128"/>
                <a:ea typeface="HGPｺﾞｼｯｸE" panose="020B0900000000000000" pitchFamily="50" charset="-128"/>
                <a:cs typeface="+mn-cs"/>
              </a:defRPr>
            </a:lvl1pPr>
            <a:lvl2pPr marL="685800" indent="-228600" algn="l" defTabSz="914400" rtl="0" eaLnBrk="1" latinLnBrk="0" hangingPunct="1">
              <a:lnSpc>
                <a:spcPct val="120000"/>
              </a:lnSpc>
              <a:spcBef>
                <a:spcPts val="0"/>
              </a:spcBef>
              <a:buFont typeface="Arial" panose="020B0604020202020204" pitchFamily="34" charset="0"/>
              <a:buChar char="•"/>
              <a:defRPr kumimoji="1" sz="2400" kern="1200">
                <a:solidFill>
                  <a:schemeClr val="tx1"/>
                </a:solidFill>
                <a:latin typeface="ＭＳ ゴシック" panose="020B0609070205080204" pitchFamily="49" charset="-128"/>
                <a:ea typeface="ＭＳ ゴシック" panose="020B0609070205080204" pitchFamily="49" charset="-128"/>
                <a:cs typeface="+mn-cs"/>
              </a:defRPr>
            </a:lvl2pPr>
            <a:lvl3pPr marL="1143000" indent="-228600" algn="l" defTabSz="914400" rtl="0" eaLnBrk="1" latinLnBrk="0" hangingPunct="1">
              <a:lnSpc>
                <a:spcPct val="120000"/>
              </a:lnSpc>
              <a:spcBef>
                <a:spcPts val="0"/>
              </a:spcBef>
              <a:buFont typeface="Arial" panose="020B0604020202020204" pitchFamily="34" charset="0"/>
              <a:buChar char="•"/>
              <a:defRPr kumimoji="1" sz="2000" kern="1200">
                <a:solidFill>
                  <a:schemeClr val="tx1"/>
                </a:solidFill>
                <a:latin typeface="ＭＳ ゴシック" panose="020B0609070205080204" pitchFamily="49" charset="-128"/>
                <a:ea typeface="ＭＳ ゴシック" panose="020B0609070205080204" pitchFamily="49" charset="-128"/>
                <a:cs typeface="+mn-cs"/>
              </a:defRPr>
            </a:lvl3pPr>
            <a:lvl4pPr marL="1600200" indent="-228600" algn="l" defTabSz="914400" rtl="0" eaLnBrk="1" latinLnBrk="0" hangingPunct="1">
              <a:lnSpc>
                <a:spcPct val="120000"/>
              </a:lnSpc>
              <a:spcBef>
                <a:spcPts val="0"/>
              </a:spcBef>
              <a:buFont typeface="Arial" panose="020B0604020202020204" pitchFamily="34" charset="0"/>
              <a:buChar char="•"/>
              <a:defRPr kumimoji="1" sz="1800" kern="1200">
                <a:solidFill>
                  <a:schemeClr val="tx1"/>
                </a:solidFill>
                <a:latin typeface="ＭＳ ゴシック" panose="020B0609070205080204" pitchFamily="49" charset="-128"/>
                <a:ea typeface="ＭＳ ゴシック" panose="020B0609070205080204" pitchFamily="49" charset="-128"/>
                <a:cs typeface="+mn-cs"/>
              </a:defRPr>
            </a:lvl4pPr>
            <a:lvl5pPr marL="2057400" indent="-228600" algn="l" defTabSz="914400" rtl="0" eaLnBrk="1" latinLnBrk="0" hangingPunct="1">
              <a:lnSpc>
                <a:spcPct val="120000"/>
              </a:lnSpc>
              <a:spcBef>
                <a:spcPts val="0"/>
              </a:spcBef>
              <a:buFont typeface="Arial" panose="020B0604020202020204" pitchFamily="34" charset="0"/>
              <a:buChar char="•"/>
              <a:defRPr kumimoji="1" sz="1800" kern="1200">
                <a:solidFill>
                  <a:schemeClr val="tx1"/>
                </a:solidFill>
                <a:latin typeface="ＭＳ ゴシック" panose="020B0609070205080204" pitchFamily="49" charset="-128"/>
                <a:ea typeface="ＭＳ ゴシック" panose="020B0609070205080204" pitchFamily="49"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a:solidFill>
                  <a:srgbClr val="FF2800"/>
                </a:solidFill>
              </a:rPr>
              <a:t>■平常時に楽しく活動している事例</a:t>
            </a:r>
            <a:endParaRPr lang="en-US" altLang="ja-JP">
              <a:solidFill>
                <a:srgbClr val="FF2800"/>
              </a:solidFill>
            </a:endParaRPr>
          </a:p>
          <a:p>
            <a:pPr marL="0" indent="0">
              <a:buNone/>
            </a:pPr>
            <a:r>
              <a:rPr lang="ja-JP" altLang="en-US" sz="2000">
                <a:solidFill>
                  <a:schemeClr val="tx1">
                    <a:lumMod val="75000"/>
                    <a:lumOff val="25000"/>
                  </a:schemeClr>
                </a:solidFill>
              </a:rPr>
              <a:t>（加古川グリーンシティ防災会：兵庫県　加古川市）</a:t>
            </a:r>
            <a:br>
              <a:rPr lang="en-US" altLang="ja-JP" sz="2000">
                <a:solidFill>
                  <a:schemeClr val="tx1">
                    <a:lumMod val="75000"/>
                    <a:lumOff val="25000"/>
                  </a:schemeClr>
                </a:solidFill>
              </a:rPr>
            </a:br>
            <a:endParaRPr lang="ja-JP" altLang="en-US" sz="2000">
              <a:solidFill>
                <a:schemeClr val="tx1">
                  <a:lumMod val="75000"/>
                  <a:lumOff val="25000"/>
                </a:schemeClr>
              </a:solidFill>
            </a:endParaRPr>
          </a:p>
          <a:p>
            <a:endParaRPr lang="ja-JP" altLang="en-US">
              <a:solidFill>
                <a:schemeClr val="tx1">
                  <a:lumMod val="75000"/>
                  <a:lumOff val="25000"/>
                </a:schemeClr>
              </a:solidFill>
            </a:endParaRPr>
          </a:p>
        </p:txBody>
      </p:sp>
      <p:sp>
        <p:nvSpPr>
          <p:cNvPr id="11" name="正方形/長方形 10">
            <a:extLst>
              <a:ext uri="{FF2B5EF4-FFF2-40B4-BE49-F238E27FC236}">
                <a16:creationId xmlns:a16="http://schemas.microsoft.com/office/drawing/2014/main" id="{B5F855B2-FCEE-4B88-A803-2F1CB4644C26}"/>
              </a:ext>
            </a:extLst>
          </p:cNvPr>
          <p:cNvSpPr/>
          <p:nvPr/>
        </p:nvSpPr>
        <p:spPr>
          <a:xfrm>
            <a:off x="673100" y="1915715"/>
            <a:ext cx="7775554" cy="47159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t"/>
          <a:lstStyle/>
          <a:p>
            <a:pPr marL="342900" indent="-342900">
              <a:spcAft>
                <a:spcPts val="600"/>
              </a:spcAft>
              <a:buFont typeface="HGPｺﾞｼｯｸE" panose="020B0900000000000000" pitchFamily="50" charset="-128"/>
              <a:buChar char="○"/>
            </a:pP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炊き出し訓練を兼ねた楽しいイベントの実施</a:t>
            </a:r>
          </a:p>
          <a:p>
            <a:pPr>
              <a:spcAft>
                <a:spcPts val="600"/>
              </a:spcAft>
            </a:pP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    夏祭りでの「イカ焼き機」を使った食べ物の提供や</a:t>
            </a:r>
            <a:br>
              <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br>
            <a:r>
              <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t>    </a:t>
            </a: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「ふれあい餅つき大会」の実施</a:t>
            </a:r>
          </a:p>
          <a:p>
            <a:pPr marL="342900" indent="-342900">
              <a:spcAft>
                <a:spcPts val="600"/>
              </a:spcAft>
              <a:buFont typeface="HGPｺﾞｼｯｸE" panose="020B0900000000000000" pitchFamily="50" charset="-128"/>
              <a:buChar char="○"/>
            </a:pP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楽しいイベントでの子どもと防災会の交流</a:t>
            </a:r>
          </a:p>
          <a:p>
            <a:pPr>
              <a:spcAft>
                <a:spcPts val="600"/>
              </a:spcAft>
            </a:pP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   子供に防災会の人の顔を覚えて</a:t>
            </a:r>
            <a:br>
              <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br>
            <a:r>
              <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t>   </a:t>
            </a: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もらうために、サッカーワールド</a:t>
            </a:r>
            <a:br>
              <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br>
            <a:r>
              <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t>   </a:t>
            </a: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カップの「パブリックビューイング」や</a:t>
            </a:r>
            <a:br>
              <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br>
            <a:r>
              <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t> </a:t>
            </a: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　マンション内を子どもと一緒に</a:t>
            </a:r>
            <a:br>
              <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br>
            <a:r>
              <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t>   </a:t>
            </a: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夜回りする「防災パトロール隊」等の</a:t>
            </a:r>
            <a:br>
              <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b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　 子どもが楽しめるイベントの実施　</a:t>
            </a:r>
          </a:p>
        </p:txBody>
      </p:sp>
      <p:sp>
        <p:nvSpPr>
          <p:cNvPr id="13" name="テキスト ボックス 12">
            <a:extLst>
              <a:ext uri="{FF2B5EF4-FFF2-40B4-BE49-F238E27FC236}">
                <a16:creationId xmlns:a16="http://schemas.microsoft.com/office/drawing/2014/main" id="{70011267-C37A-41BA-BB95-A1B9842BE2D4}"/>
              </a:ext>
            </a:extLst>
          </p:cNvPr>
          <p:cNvSpPr txBox="1"/>
          <p:nvPr/>
        </p:nvSpPr>
        <p:spPr>
          <a:xfrm>
            <a:off x="673100" y="6362070"/>
            <a:ext cx="3727302" cy="261610"/>
          </a:xfrm>
          <a:prstGeom prst="rect">
            <a:avLst/>
          </a:prstGeom>
          <a:noFill/>
        </p:spPr>
        <p:txBody>
          <a:bodyPr wrap="none" rtlCol="0">
            <a:spAutoFit/>
          </a:bodyPr>
          <a:lstStyle/>
          <a:p>
            <a:r>
              <a:rPr lang="ja-JP" altLang="en-US" sz="1100">
                <a:solidFill>
                  <a:schemeClr val="tx1">
                    <a:lumMod val="75000"/>
                    <a:lumOff val="25000"/>
                  </a:schemeClr>
                </a:solidFill>
                <a:latin typeface="HGPｺﾞｼｯｸE" panose="020B0900000000000000" pitchFamily="50" charset="-128"/>
                <a:ea typeface="HGPｺﾞｼｯｸE" panose="020B0900000000000000" pitchFamily="50" charset="-128"/>
              </a:rPr>
              <a:t>参考：消防庁「自主防災組織の手引」（平成</a:t>
            </a:r>
            <a:r>
              <a:rPr lang="en-US" altLang="ja-JP" sz="1100">
                <a:solidFill>
                  <a:schemeClr val="tx1">
                    <a:lumMod val="75000"/>
                    <a:lumOff val="25000"/>
                  </a:schemeClr>
                </a:solidFill>
                <a:latin typeface="HGPｺﾞｼｯｸE" panose="020B0900000000000000" pitchFamily="50" charset="-128"/>
                <a:ea typeface="HGPｺﾞｼｯｸE" panose="020B0900000000000000" pitchFamily="50" charset="-128"/>
              </a:rPr>
              <a:t>23</a:t>
            </a:r>
            <a:r>
              <a:rPr lang="ja-JP" altLang="en-US" sz="1100">
                <a:solidFill>
                  <a:schemeClr val="tx1">
                    <a:lumMod val="75000"/>
                    <a:lumOff val="25000"/>
                  </a:schemeClr>
                </a:solidFill>
                <a:latin typeface="HGPｺﾞｼｯｸE" panose="020B0900000000000000" pitchFamily="50" charset="-128"/>
                <a:ea typeface="HGPｺﾞｼｯｸE" panose="020B0900000000000000" pitchFamily="50" charset="-128"/>
              </a:rPr>
              <a:t>年</a:t>
            </a:r>
            <a:r>
              <a:rPr lang="en-US" altLang="ja-JP" sz="1100">
                <a:solidFill>
                  <a:schemeClr val="tx1">
                    <a:lumMod val="75000"/>
                    <a:lumOff val="25000"/>
                  </a:schemeClr>
                </a:solidFill>
                <a:latin typeface="HGPｺﾞｼｯｸE" panose="020B0900000000000000" pitchFamily="50" charset="-128"/>
                <a:ea typeface="HGPｺﾞｼｯｸE" panose="020B0900000000000000" pitchFamily="50" charset="-128"/>
              </a:rPr>
              <a:t>3</a:t>
            </a:r>
            <a:r>
              <a:rPr lang="ja-JP" altLang="en-US" sz="1100">
                <a:solidFill>
                  <a:schemeClr val="tx1">
                    <a:lumMod val="75000"/>
                    <a:lumOff val="25000"/>
                  </a:schemeClr>
                </a:solidFill>
                <a:latin typeface="HGPｺﾞｼｯｸE" panose="020B0900000000000000" pitchFamily="50" charset="-128"/>
                <a:ea typeface="HGPｺﾞｼｯｸE" panose="020B0900000000000000" pitchFamily="50" charset="-128"/>
              </a:rPr>
              <a:t>月改訂版）</a:t>
            </a:r>
            <a:endParaRPr lang="en-US" altLang="ja-JP" sz="11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pic>
        <p:nvPicPr>
          <p:cNvPr id="9" name="Picture 2">
            <a:extLst>
              <a:ext uri="{FF2B5EF4-FFF2-40B4-BE49-F238E27FC236}">
                <a16:creationId xmlns:a16="http://schemas.microsoft.com/office/drawing/2014/main" id="{82B3A3F9-727E-444C-90E0-E8E55CF5826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98957" y="3779734"/>
            <a:ext cx="2428875" cy="201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正方形/長方形 11">
            <a:extLst>
              <a:ext uri="{FF2B5EF4-FFF2-40B4-BE49-F238E27FC236}">
                <a16:creationId xmlns:a16="http://schemas.microsoft.com/office/drawing/2014/main" id="{90EEDF3F-7624-459D-A4E7-0EF649DF4B37}"/>
              </a:ext>
            </a:extLst>
          </p:cNvPr>
          <p:cNvSpPr/>
          <p:nvPr/>
        </p:nvSpPr>
        <p:spPr>
          <a:xfrm>
            <a:off x="5932307" y="5800622"/>
            <a:ext cx="2367956" cy="830997"/>
          </a:xfrm>
          <a:prstGeom prst="rect">
            <a:avLst/>
          </a:prstGeom>
        </p:spPr>
        <p:txBody>
          <a:bodyPr wrap="square">
            <a:spAutoFit/>
          </a:bodyPr>
          <a:lstStyle/>
          <a:p>
            <a:pPr algn="ctr" eaLnBrk="1" fontAlgn="auto" hangingPunct="1">
              <a:spcBef>
                <a:spcPts val="0"/>
              </a:spcBef>
              <a:spcAft>
                <a:spcPts val="0"/>
              </a:spcAft>
              <a:defRPr/>
            </a:pPr>
            <a:r>
              <a:rPr lang="ja-JP" altLang="en-US" sz="1600">
                <a:solidFill>
                  <a:srgbClr val="404040"/>
                </a:solidFill>
                <a:latin typeface="HGPｺﾞｼｯｸE" panose="020B0900000000000000" pitchFamily="50" charset="-128"/>
                <a:ea typeface="HGPｺﾞｼｯｸE" panose="020B0900000000000000" pitchFamily="50" charset="-128"/>
              </a:rPr>
              <a:t>イカ焼き機</a:t>
            </a:r>
            <a:endParaRPr lang="en-US" altLang="ja-JP" sz="1600">
              <a:solidFill>
                <a:srgbClr val="404040"/>
              </a:solidFill>
              <a:latin typeface="HGPｺﾞｼｯｸE" panose="020B0900000000000000" pitchFamily="50" charset="-128"/>
              <a:ea typeface="HGPｺﾞｼｯｸE" panose="020B0900000000000000" pitchFamily="50" charset="-128"/>
            </a:endParaRPr>
          </a:p>
          <a:p>
            <a:pPr marL="180975" indent="-180975" eaLnBrk="1" fontAlgn="auto" hangingPunct="1">
              <a:spcBef>
                <a:spcPts val="0"/>
              </a:spcBef>
              <a:spcAft>
                <a:spcPts val="0"/>
              </a:spcAft>
              <a:defRPr/>
            </a:pPr>
            <a:r>
              <a:rPr lang="ja-JP" altLang="en-US" sz="1600">
                <a:solidFill>
                  <a:srgbClr val="404040"/>
                </a:solidFill>
                <a:latin typeface="HGPｺﾞｼｯｸE" panose="020B0900000000000000" pitchFamily="50" charset="-128"/>
                <a:ea typeface="HGPｺﾞｼｯｸE" panose="020B0900000000000000" pitchFamily="50" charset="-128"/>
              </a:rPr>
              <a:t>（様々な食材を素早く焼くことができる調理器具）</a:t>
            </a:r>
          </a:p>
        </p:txBody>
      </p:sp>
      <p:sp>
        <p:nvSpPr>
          <p:cNvPr id="2" name="テキスト ボックス 1">
            <a:extLst>
              <a:ext uri="{FF2B5EF4-FFF2-40B4-BE49-F238E27FC236}">
                <a16:creationId xmlns:a16="http://schemas.microsoft.com/office/drawing/2014/main" id="{A22AACBE-25C2-4EA4-8863-D93D736399CA}"/>
              </a:ext>
            </a:extLst>
          </p:cNvPr>
          <p:cNvSpPr txBox="1"/>
          <p:nvPr/>
        </p:nvSpPr>
        <p:spPr>
          <a:xfrm>
            <a:off x="681809" y="1315184"/>
            <a:ext cx="849913" cy="230832"/>
          </a:xfrm>
          <a:prstGeom prst="rect">
            <a:avLst/>
          </a:prstGeom>
          <a:noFill/>
        </p:spPr>
        <p:txBody>
          <a:bodyPr wrap="none" rtlCol="0">
            <a:spAutoFit/>
          </a:bodyPr>
          <a:lstStyle/>
          <a:p>
            <a:r>
              <a:rPr kumimoji="1" lang="ja-JP" altLang="en-US" sz="900">
                <a:solidFill>
                  <a:srgbClr val="404040"/>
                </a:solidFill>
                <a:latin typeface="HGPｺﾞｼｯｸE" panose="020B0900000000000000" pitchFamily="50" charset="-128"/>
                <a:ea typeface="HGPｺﾞｼｯｸE" panose="020B0900000000000000" pitchFamily="50" charset="-128"/>
              </a:rPr>
              <a:t>か　 こ   がわ</a:t>
            </a:r>
          </a:p>
        </p:txBody>
      </p:sp>
    </p:spTree>
    <p:extLst>
      <p:ext uri="{BB962C8B-B14F-4D97-AF65-F5344CB8AC3E}">
        <p14:creationId xmlns:p14="http://schemas.microsoft.com/office/powerpoint/2010/main" val="190561894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3A83E2A-5351-4CA8-9D90-F4B4CA018E4D}"/>
              </a:ext>
            </a:extLst>
          </p:cNvPr>
          <p:cNvSpPr>
            <a:spLocks noGrp="1"/>
          </p:cNvSpPr>
          <p:nvPr>
            <p:ph type="title"/>
          </p:nvPr>
        </p:nvSpPr>
        <p:spPr/>
        <p:txBody>
          <a:bodyPr/>
          <a:lstStyle/>
          <a:p>
            <a:r>
              <a:rPr lang="en-US" altLang="ja-JP"/>
              <a:t>【</a:t>
            </a:r>
            <a:r>
              <a:rPr lang="ja-JP" altLang="en-US"/>
              <a:t>事例</a:t>
            </a:r>
            <a:r>
              <a:rPr lang="en-US" altLang="ja-JP"/>
              <a:t>】</a:t>
            </a:r>
            <a:r>
              <a:rPr lang="ja-JP" altLang="en-US"/>
              <a:t>自主防災組織に参加する仲間を増やす</a:t>
            </a:r>
            <a:endParaRPr kumimoji="1" lang="ja-JP" altLang="en-US"/>
          </a:p>
        </p:txBody>
      </p:sp>
      <p:sp>
        <p:nvSpPr>
          <p:cNvPr id="7" name="コンテンツ プレースホルダー 4">
            <a:extLst>
              <a:ext uri="{FF2B5EF4-FFF2-40B4-BE49-F238E27FC236}">
                <a16:creationId xmlns:a16="http://schemas.microsoft.com/office/drawing/2014/main" id="{8E7FF5DE-A0C5-4CCD-A23D-31379DF5205C}"/>
              </a:ext>
            </a:extLst>
          </p:cNvPr>
          <p:cNvSpPr txBox="1">
            <a:spLocks/>
          </p:cNvSpPr>
          <p:nvPr/>
        </p:nvSpPr>
        <p:spPr>
          <a:xfrm>
            <a:off x="409575" y="840977"/>
            <a:ext cx="8455456" cy="5928123"/>
          </a:xfrm>
          <a:prstGeom prst="rect">
            <a:avLst/>
          </a:prstGeom>
          <a:solidFill>
            <a:schemeClr val="accent3">
              <a:lumMod val="20000"/>
              <a:lumOff val="80000"/>
            </a:schemeClr>
          </a:solidFill>
        </p:spPr>
        <p:txBody>
          <a:bodyPr vert="horz" lIns="144000" tIns="144000" rIns="91440" bIns="45720" rtlCol="0">
            <a:normAutofit/>
          </a:bodyPr>
          <a:lstStyle>
            <a:lvl1pPr marL="228600" indent="-228600" algn="l" defTabSz="914400" rtl="0" eaLnBrk="1" latinLnBrk="0" hangingPunct="1">
              <a:lnSpc>
                <a:spcPct val="90000"/>
              </a:lnSpc>
              <a:spcBef>
                <a:spcPts val="1000"/>
              </a:spcBef>
              <a:buFont typeface="Wingdings" panose="05000000000000000000" pitchFamily="2" charset="2"/>
              <a:buChar char="l"/>
              <a:defRPr kumimoji="1" sz="2800" kern="1200">
                <a:solidFill>
                  <a:schemeClr val="tx1"/>
                </a:solidFill>
                <a:latin typeface="HGPｺﾞｼｯｸE" panose="020B0900000000000000" pitchFamily="50" charset="-128"/>
                <a:ea typeface="HGPｺﾞｼｯｸE" panose="020B0900000000000000" pitchFamily="50" charset="-128"/>
                <a:cs typeface="+mn-cs"/>
              </a:defRPr>
            </a:lvl1pPr>
            <a:lvl2pPr marL="685800" indent="-228600" algn="l" defTabSz="914400" rtl="0" eaLnBrk="1" latinLnBrk="0" hangingPunct="1">
              <a:lnSpc>
                <a:spcPct val="120000"/>
              </a:lnSpc>
              <a:spcBef>
                <a:spcPts val="0"/>
              </a:spcBef>
              <a:buFont typeface="Arial" panose="020B0604020202020204" pitchFamily="34" charset="0"/>
              <a:buChar char="•"/>
              <a:defRPr kumimoji="1" sz="2400" kern="1200">
                <a:solidFill>
                  <a:schemeClr val="tx1"/>
                </a:solidFill>
                <a:latin typeface="ＭＳ ゴシック" panose="020B0609070205080204" pitchFamily="49" charset="-128"/>
                <a:ea typeface="ＭＳ ゴシック" panose="020B0609070205080204" pitchFamily="49" charset="-128"/>
                <a:cs typeface="+mn-cs"/>
              </a:defRPr>
            </a:lvl2pPr>
            <a:lvl3pPr marL="1143000" indent="-228600" algn="l" defTabSz="914400" rtl="0" eaLnBrk="1" latinLnBrk="0" hangingPunct="1">
              <a:lnSpc>
                <a:spcPct val="120000"/>
              </a:lnSpc>
              <a:spcBef>
                <a:spcPts val="0"/>
              </a:spcBef>
              <a:buFont typeface="Arial" panose="020B0604020202020204" pitchFamily="34" charset="0"/>
              <a:buChar char="•"/>
              <a:defRPr kumimoji="1" sz="2000" kern="1200">
                <a:solidFill>
                  <a:schemeClr val="tx1"/>
                </a:solidFill>
                <a:latin typeface="ＭＳ ゴシック" panose="020B0609070205080204" pitchFamily="49" charset="-128"/>
                <a:ea typeface="ＭＳ ゴシック" panose="020B0609070205080204" pitchFamily="49" charset="-128"/>
                <a:cs typeface="+mn-cs"/>
              </a:defRPr>
            </a:lvl3pPr>
            <a:lvl4pPr marL="1600200" indent="-228600" algn="l" defTabSz="914400" rtl="0" eaLnBrk="1" latinLnBrk="0" hangingPunct="1">
              <a:lnSpc>
                <a:spcPct val="120000"/>
              </a:lnSpc>
              <a:spcBef>
                <a:spcPts val="0"/>
              </a:spcBef>
              <a:buFont typeface="Arial" panose="020B0604020202020204" pitchFamily="34" charset="0"/>
              <a:buChar char="•"/>
              <a:defRPr kumimoji="1" sz="1800" kern="1200">
                <a:solidFill>
                  <a:schemeClr val="tx1"/>
                </a:solidFill>
                <a:latin typeface="ＭＳ ゴシック" panose="020B0609070205080204" pitchFamily="49" charset="-128"/>
                <a:ea typeface="ＭＳ ゴシック" panose="020B0609070205080204" pitchFamily="49" charset="-128"/>
                <a:cs typeface="+mn-cs"/>
              </a:defRPr>
            </a:lvl4pPr>
            <a:lvl5pPr marL="2057400" indent="-228600" algn="l" defTabSz="914400" rtl="0" eaLnBrk="1" latinLnBrk="0" hangingPunct="1">
              <a:lnSpc>
                <a:spcPct val="120000"/>
              </a:lnSpc>
              <a:spcBef>
                <a:spcPts val="0"/>
              </a:spcBef>
              <a:buFont typeface="Arial" panose="020B0604020202020204" pitchFamily="34" charset="0"/>
              <a:buChar char="•"/>
              <a:defRPr kumimoji="1" sz="1800" kern="1200">
                <a:solidFill>
                  <a:schemeClr val="tx1"/>
                </a:solidFill>
                <a:latin typeface="ＭＳ ゴシック" panose="020B0609070205080204" pitchFamily="49" charset="-128"/>
                <a:ea typeface="ＭＳ ゴシック" panose="020B0609070205080204" pitchFamily="49"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dirty="0">
                <a:solidFill>
                  <a:srgbClr val="FF2800"/>
                </a:solidFill>
              </a:rPr>
              <a:t>■防災女子会の活動</a:t>
            </a:r>
            <a:endParaRPr lang="en-US" altLang="ja-JP" dirty="0">
              <a:solidFill>
                <a:srgbClr val="FF2800"/>
              </a:solidFill>
            </a:endParaRPr>
          </a:p>
          <a:p>
            <a:pPr marL="0" indent="0">
              <a:buNone/>
            </a:pPr>
            <a:r>
              <a:rPr lang="ja-JP" altLang="en-US" sz="2000" dirty="0">
                <a:solidFill>
                  <a:schemeClr val="tx1">
                    <a:lumMod val="75000"/>
                    <a:lumOff val="25000"/>
                  </a:schemeClr>
                </a:solidFill>
              </a:rPr>
              <a:t>（</a:t>
            </a:r>
            <a:r>
              <a:rPr lang="zh-TW" altLang="en-US" sz="2000" dirty="0">
                <a:solidFill>
                  <a:schemeClr val="tx1">
                    <a:lumMod val="75000"/>
                    <a:lumOff val="25000"/>
                  </a:schemeClr>
                </a:solidFill>
              </a:rPr>
              <a:t>秦地区自主防災組織連絡協議会</a:t>
            </a:r>
            <a:r>
              <a:rPr lang="ja-JP" altLang="en-US" sz="2000" dirty="0">
                <a:solidFill>
                  <a:schemeClr val="tx1">
                    <a:lumMod val="75000"/>
                    <a:lumOff val="25000"/>
                  </a:schemeClr>
                </a:solidFill>
              </a:rPr>
              <a:t>：高知県　高知市）</a:t>
            </a:r>
            <a:br>
              <a:rPr lang="en-US" altLang="ja-JP" sz="2000" dirty="0">
                <a:solidFill>
                  <a:schemeClr val="tx1">
                    <a:lumMod val="75000"/>
                    <a:lumOff val="25000"/>
                  </a:schemeClr>
                </a:solidFill>
              </a:rPr>
            </a:br>
            <a:endParaRPr lang="ja-JP" altLang="en-US" sz="2000" dirty="0">
              <a:solidFill>
                <a:schemeClr val="tx1">
                  <a:lumMod val="75000"/>
                  <a:lumOff val="25000"/>
                </a:schemeClr>
              </a:solidFill>
            </a:endParaRPr>
          </a:p>
          <a:p>
            <a:endParaRPr lang="ja-JP" altLang="en-US" dirty="0">
              <a:solidFill>
                <a:schemeClr val="tx1">
                  <a:lumMod val="75000"/>
                  <a:lumOff val="25000"/>
                </a:schemeClr>
              </a:solidFill>
            </a:endParaRPr>
          </a:p>
        </p:txBody>
      </p:sp>
      <p:sp>
        <p:nvSpPr>
          <p:cNvPr id="12" name="コンテンツ プレースホルダー 4">
            <a:extLst>
              <a:ext uri="{FF2B5EF4-FFF2-40B4-BE49-F238E27FC236}">
                <a16:creationId xmlns:a16="http://schemas.microsoft.com/office/drawing/2014/main" id="{524FED63-2E28-4C38-8655-96DE6C164B10}"/>
              </a:ext>
            </a:extLst>
          </p:cNvPr>
          <p:cNvSpPr txBox="1">
            <a:spLocks/>
          </p:cNvSpPr>
          <p:nvPr/>
        </p:nvSpPr>
        <p:spPr>
          <a:xfrm>
            <a:off x="409575" y="3742994"/>
            <a:ext cx="8455456" cy="2981715"/>
          </a:xfrm>
          <a:prstGeom prst="rect">
            <a:avLst/>
          </a:prstGeom>
          <a:solidFill>
            <a:schemeClr val="accent3">
              <a:lumMod val="20000"/>
              <a:lumOff val="80000"/>
            </a:schemeClr>
          </a:solidFill>
        </p:spPr>
        <p:txBody>
          <a:bodyPr vert="horz" lIns="144000" tIns="144000" rIns="91440" bIns="45720" rtlCol="0">
            <a:normAutofit/>
          </a:bodyPr>
          <a:lstStyle>
            <a:lvl1pPr marL="228600" indent="-228600" algn="l" defTabSz="914400" rtl="0" eaLnBrk="1" latinLnBrk="0" hangingPunct="1">
              <a:lnSpc>
                <a:spcPct val="90000"/>
              </a:lnSpc>
              <a:spcBef>
                <a:spcPts val="1000"/>
              </a:spcBef>
              <a:buFont typeface="Wingdings" panose="05000000000000000000" pitchFamily="2" charset="2"/>
              <a:buChar char="l"/>
              <a:defRPr kumimoji="1" sz="2800" kern="1200">
                <a:solidFill>
                  <a:schemeClr val="tx1"/>
                </a:solidFill>
                <a:latin typeface="HGPｺﾞｼｯｸE" panose="020B0900000000000000" pitchFamily="50" charset="-128"/>
                <a:ea typeface="HGPｺﾞｼｯｸE" panose="020B0900000000000000" pitchFamily="50" charset="-128"/>
                <a:cs typeface="+mn-cs"/>
              </a:defRPr>
            </a:lvl1pPr>
            <a:lvl2pPr marL="685800" indent="-228600" algn="l" defTabSz="914400" rtl="0" eaLnBrk="1" latinLnBrk="0" hangingPunct="1">
              <a:lnSpc>
                <a:spcPct val="120000"/>
              </a:lnSpc>
              <a:spcBef>
                <a:spcPts val="0"/>
              </a:spcBef>
              <a:buFont typeface="Arial" panose="020B0604020202020204" pitchFamily="34" charset="0"/>
              <a:buChar char="•"/>
              <a:defRPr kumimoji="1" sz="2400" kern="1200">
                <a:solidFill>
                  <a:schemeClr val="tx1"/>
                </a:solidFill>
                <a:latin typeface="ＭＳ ゴシック" panose="020B0609070205080204" pitchFamily="49" charset="-128"/>
                <a:ea typeface="ＭＳ ゴシック" panose="020B0609070205080204" pitchFamily="49" charset="-128"/>
                <a:cs typeface="+mn-cs"/>
              </a:defRPr>
            </a:lvl2pPr>
            <a:lvl3pPr marL="1143000" indent="-228600" algn="l" defTabSz="914400" rtl="0" eaLnBrk="1" latinLnBrk="0" hangingPunct="1">
              <a:lnSpc>
                <a:spcPct val="120000"/>
              </a:lnSpc>
              <a:spcBef>
                <a:spcPts val="0"/>
              </a:spcBef>
              <a:buFont typeface="Arial" panose="020B0604020202020204" pitchFamily="34" charset="0"/>
              <a:buChar char="•"/>
              <a:defRPr kumimoji="1" sz="2000" kern="1200">
                <a:solidFill>
                  <a:schemeClr val="tx1"/>
                </a:solidFill>
                <a:latin typeface="ＭＳ ゴシック" panose="020B0609070205080204" pitchFamily="49" charset="-128"/>
                <a:ea typeface="ＭＳ ゴシック" panose="020B0609070205080204" pitchFamily="49" charset="-128"/>
                <a:cs typeface="+mn-cs"/>
              </a:defRPr>
            </a:lvl3pPr>
            <a:lvl4pPr marL="1600200" indent="-228600" algn="l" defTabSz="914400" rtl="0" eaLnBrk="1" latinLnBrk="0" hangingPunct="1">
              <a:lnSpc>
                <a:spcPct val="120000"/>
              </a:lnSpc>
              <a:spcBef>
                <a:spcPts val="0"/>
              </a:spcBef>
              <a:buFont typeface="Arial" panose="020B0604020202020204" pitchFamily="34" charset="0"/>
              <a:buChar char="•"/>
              <a:defRPr kumimoji="1" sz="1800" kern="1200">
                <a:solidFill>
                  <a:schemeClr val="tx1"/>
                </a:solidFill>
                <a:latin typeface="ＭＳ ゴシック" panose="020B0609070205080204" pitchFamily="49" charset="-128"/>
                <a:ea typeface="ＭＳ ゴシック" panose="020B0609070205080204" pitchFamily="49" charset="-128"/>
                <a:cs typeface="+mn-cs"/>
              </a:defRPr>
            </a:lvl4pPr>
            <a:lvl5pPr marL="2057400" indent="-228600" algn="l" defTabSz="914400" rtl="0" eaLnBrk="1" latinLnBrk="0" hangingPunct="1">
              <a:lnSpc>
                <a:spcPct val="120000"/>
              </a:lnSpc>
              <a:spcBef>
                <a:spcPts val="0"/>
              </a:spcBef>
              <a:buFont typeface="Arial" panose="020B0604020202020204" pitchFamily="34" charset="0"/>
              <a:buChar char="•"/>
              <a:defRPr kumimoji="1" sz="1800" kern="1200">
                <a:solidFill>
                  <a:schemeClr val="tx1"/>
                </a:solidFill>
                <a:latin typeface="ＭＳ ゴシック" panose="020B0609070205080204" pitchFamily="49" charset="-128"/>
                <a:ea typeface="ＭＳ ゴシック" panose="020B0609070205080204" pitchFamily="49"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dirty="0">
                <a:solidFill>
                  <a:srgbClr val="FF2800"/>
                </a:solidFill>
              </a:rPr>
              <a:t>■誰でも参加しやすい組織作り</a:t>
            </a:r>
            <a:endParaRPr lang="en-US" altLang="ja-JP" dirty="0">
              <a:solidFill>
                <a:srgbClr val="FF2800"/>
              </a:solidFill>
            </a:endParaRPr>
          </a:p>
          <a:p>
            <a:pPr marL="0" indent="0">
              <a:buNone/>
            </a:pPr>
            <a:r>
              <a:rPr lang="ja-JP" altLang="en-US" sz="2000" dirty="0">
                <a:solidFill>
                  <a:schemeClr val="tx1">
                    <a:lumMod val="75000"/>
                    <a:lumOff val="25000"/>
                  </a:schemeClr>
                </a:solidFill>
              </a:rPr>
              <a:t>（川向防災会：高知県　安芸市）</a:t>
            </a:r>
            <a:br>
              <a:rPr lang="en-US" altLang="ja-JP" sz="2000" dirty="0">
                <a:solidFill>
                  <a:schemeClr val="tx1">
                    <a:lumMod val="75000"/>
                    <a:lumOff val="25000"/>
                  </a:schemeClr>
                </a:solidFill>
              </a:rPr>
            </a:br>
            <a:endParaRPr lang="ja-JP" altLang="en-US" sz="2000" dirty="0">
              <a:solidFill>
                <a:schemeClr val="tx1">
                  <a:lumMod val="75000"/>
                  <a:lumOff val="25000"/>
                </a:schemeClr>
              </a:solidFill>
            </a:endParaRPr>
          </a:p>
          <a:p>
            <a:endParaRPr lang="ja-JP" altLang="en-US" dirty="0">
              <a:solidFill>
                <a:schemeClr val="tx1">
                  <a:lumMod val="75000"/>
                  <a:lumOff val="25000"/>
                </a:schemeClr>
              </a:solidFill>
            </a:endParaRPr>
          </a:p>
        </p:txBody>
      </p:sp>
      <p:sp>
        <p:nvSpPr>
          <p:cNvPr id="13" name="正方形/長方形 12">
            <a:extLst>
              <a:ext uri="{FF2B5EF4-FFF2-40B4-BE49-F238E27FC236}">
                <a16:creationId xmlns:a16="http://schemas.microsoft.com/office/drawing/2014/main" id="{33246749-B874-457E-B2DE-C9B023658976}"/>
              </a:ext>
            </a:extLst>
          </p:cNvPr>
          <p:cNvSpPr/>
          <p:nvPr/>
        </p:nvSpPr>
        <p:spPr>
          <a:xfrm>
            <a:off x="673100" y="4729079"/>
            <a:ext cx="7927975" cy="18842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t"/>
          <a:lstStyle/>
          <a:p>
            <a:pPr marL="342900" indent="-342900">
              <a:spcAft>
                <a:spcPts val="600"/>
              </a:spcAft>
              <a:buFont typeface="HGPｺﾞｼｯｸE" panose="020B0900000000000000" pitchFamily="50" charset="-128"/>
              <a:buChar char="○"/>
            </a:pPr>
            <a:r>
              <a:rPr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役員の約半数が女性で、防災に女性の視点を取り入れている</a:t>
            </a:r>
            <a:endParaRPr lang="en-US" altLang="ja-JP" sz="20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342900" indent="-342900">
              <a:spcAft>
                <a:spcPts val="600"/>
              </a:spcAft>
              <a:buFont typeface="HGPｺﾞｼｯｸE" panose="020B0900000000000000" pitchFamily="50" charset="-128"/>
              <a:buChar char="○"/>
            </a:pPr>
            <a:r>
              <a:rPr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女性が無理なく活動に参加できる仕組み作りに尽力</a:t>
            </a:r>
            <a:endParaRPr lang="en-US" altLang="ja-JP" sz="20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342900" indent="-342900">
              <a:spcAft>
                <a:spcPts val="600"/>
              </a:spcAft>
              <a:buFont typeface="HGPｺﾞｼｯｸE" panose="020B0900000000000000" pitchFamily="50" charset="-128"/>
              <a:buChar char="○"/>
            </a:pPr>
            <a:r>
              <a:rPr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防災訓練の役割を原則性別で分けず、災害時に誰でもできるように役割りを割り振る</a:t>
            </a:r>
            <a:endParaRPr lang="en-US" altLang="ja-JP" sz="20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15" name="テキスト ボックス 14">
            <a:extLst>
              <a:ext uri="{FF2B5EF4-FFF2-40B4-BE49-F238E27FC236}">
                <a16:creationId xmlns:a16="http://schemas.microsoft.com/office/drawing/2014/main" id="{D32AFE7B-0E18-41C6-A24D-9FC4AACB2410}"/>
              </a:ext>
            </a:extLst>
          </p:cNvPr>
          <p:cNvSpPr txBox="1"/>
          <p:nvPr/>
        </p:nvSpPr>
        <p:spPr>
          <a:xfrm>
            <a:off x="673099" y="6377459"/>
            <a:ext cx="6813551" cy="261610"/>
          </a:xfrm>
          <a:prstGeom prst="rect">
            <a:avLst/>
          </a:prstGeom>
          <a:noFill/>
        </p:spPr>
        <p:txBody>
          <a:bodyPr wrap="square" rtlCol="0">
            <a:spAutoFit/>
          </a:bodyPr>
          <a:lstStyle/>
          <a:p>
            <a:r>
              <a:rPr kumimoji="1" lang="ja-JP" altLang="en-US" sz="1100">
                <a:solidFill>
                  <a:srgbClr val="404040"/>
                </a:solidFill>
                <a:latin typeface="HGPｺﾞｼｯｸE" panose="020B0900000000000000" pitchFamily="50" charset="-128"/>
                <a:ea typeface="HGPｺﾞｼｯｸE" panose="020B0900000000000000" pitchFamily="50" charset="-128"/>
              </a:rPr>
              <a:t>参考：高知県「自主防災活動事例集」、内閣府「女性が力を発揮するこれからの地域防災　ノウハウ・活動事例集」</a:t>
            </a:r>
          </a:p>
        </p:txBody>
      </p:sp>
      <p:graphicFrame>
        <p:nvGraphicFramePr>
          <p:cNvPr id="5" name="オブジェクト 4">
            <a:extLst>
              <a:ext uri="{FF2B5EF4-FFF2-40B4-BE49-F238E27FC236}">
                <a16:creationId xmlns:a16="http://schemas.microsoft.com/office/drawing/2014/main" id="{74260ED8-1DBF-4CCE-899C-AA32F5F39035}"/>
              </a:ext>
            </a:extLst>
          </p:cNvPr>
          <p:cNvGraphicFramePr>
            <a:graphicFrameLocks noChangeAspect="1"/>
          </p:cNvGraphicFramePr>
          <p:nvPr>
            <p:extLst>
              <p:ext uri="{D42A27DB-BD31-4B8C-83A1-F6EECF244321}">
                <p14:modId xmlns:p14="http://schemas.microsoft.com/office/powerpoint/2010/main" val="1846280746"/>
              </p:ext>
            </p:extLst>
          </p:nvPr>
        </p:nvGraphicFramePr>
        <p:xfrm>
          <a:off x="676275" y="1285875"/>
          <a:ext cx="461963" cy="322263"/>
        </p:xfrm>
        <a:graphic>
          <a:graphicData uri="http://schemas.openxmlformats.org/presentationml/2006/ole">
            <mc:AlternateContent xmlns:mc="http://schemas.openxmlformats.org/markup-compatibility/2006">
              <mc:Choice xmlns:v="urn:schemas-microsoft-com:vml" Requires="v">
                <p:oleObj name="Document" r:id="rId3" imgW="323778" imgH="228239" progId="Word.Document.12">
                  <p:embed/>
                </p:oleObj>
              </mc:Choice>
              <mc:Fallback>
                <p:oleObj name="Document" r:id="rId3" imgW="323778" imgH="228239" progId="Word.Document.12">
                  <p:embed/>
                  <p:pic>
                    <p:nvPicPr>
                      <p:cNvPr id="5" name="オブジェクト 4">
                        <a:extLst>
                          <a:ext uri="{FF2B5EF4-FFF2-40B4-BE49-F238E27FC236}">
                            <a16:creationId xmlns:a16="http://schemas.microsoft.com/office/drawing/2014/main" id="{74260ED8-1DBF-4CCE-899C-AA32F5F39035}"/>
                          </a:ext>
                        </a:extLst>
                      </p:cNvPr>
                      <p:cNvPicPr/>
                      <p:nvPr/>
                    </p:nvPicPr>
                    <p:blipFill>
                      <a:blip r:embed="rId4"/>
                      <a:stretch>
                        <a:fillRect/>
                      </a:stretch>
                    </p:blipFill>
                    <p:spPr>
                      <a:xfrm>
                        <a:off x="676275" y="1285875"/>
                        <a:ext cx="461963" cy="322263"/>
                      </a:xfrm>
                      <a:prstGeom prst="rect">
                        <a:avLst/>
                      </a:prstGeom>
                    </p:spPr>
                  </p:pic>
                </p:oleObj>
              </mc:Fallback>
            </mc:AlternateContent>
          </a:graphicData>
        </a:graphic>
      </p:graphicFrame>
      <p:graphicFrame>
        <p:nvGraphicFramePr>
          <p:cNvPr id="16" name="オブジェクト 15">
            <a:extLst>
              <a:ext uri="{FF2B5EF4-FFF2-40B4-BE49-F238E27FC236}">
                <a16:creationId xmlns:a16="http://schemas.microsoft.com/office/drawing/2014/main" id="{30A5A7C8-6182-4CC6-B3E8-D07511E6F00A}"/>
              </a:ext>
            </a:extLst>
          </p:cNvPr>
          <p:cNvGraphicFramePr>
            <a:graphicFrameLocks noChangeAspect="1"/>
          </p:cNvGraphicFramePr>
          <p:nvPr>
            <p:extLst>
              <p:ext uri="{D42A27DB-BD31-4B8C-83A1-F6EECF244321}">
                <p14:modId xmlns:p14="http://schemas.microsoft.com/office/powerpoint/2010/main" val="2072707166"/>
              </p:ext>
            </p:extLst>
          </p:nvPr>
        </p:nvGraphicFramePr>
        <p:xfrm>
          <a:off x="673099" y="4230360"/>
          <a:ext cx="1477963" cy="331787"/>
        </p:xfrm>
        <a:graphic>
          <a:graphicData uri="http://schemas.openxmlformats.org/presentationml/2006/ole">
            <mc:AlternateContent xmlns:mc="http://schemas.openxmlformats.org/markup-compatibility/2006">
              <mc:Choice xmlns:v="urn:schemas-microsoft-com:vml" Requires="v">
                <p:oleObj name="Document" r:id="rId5" imgW="1226545" imgH="277481" progId="Word.Document.12">
                  <p:embed/>
                </p:oleObj>
              </mc:Choice>
              <mc:Fallback>
                <p:oleObj name="Document" r:id="rId5" imgW="1226545" imgH="277481" progId="Word.Document.12">
                  <p:embed/>
                  <p:pic>
                    <p:nvPicPr>
                      <p:cNvPr id="16" name="オブジェクト 15">
                        <a:extLst>
                          <a:ext uri="{FF2B5EF4-FFF2-40B4-BE49-F238E27FC236}">
                            <a16:creationId xmlns:a16="http://schemas.microsoft.com/office/drawing/2014/main" id="{30A5A7C8-6182-4CC6-B3E8-D07511E6F00A}"/>
                          </a:ext>
                        </a:extLst>
                      </p:cNvPr>
                      <p:cNvPicPr/>
                      <p:nvPr/>
                    </p:nvPicPr>
                    <p:blipFill>
                      <a:blip r:embed="rId6"/>
                      <a:stretch>
                        <a:fillRect/>
                      </a:stretch>
                    </p:blipFill>
                    <p:spPr>
                      <a:xfrm>
                        <a:off x="673099" y="4230360"/>
                        <a:ext cx="1477963" cy="331787"/>
                      </a:xfrm>
                      <a:prstGeom prst="rect">
                        <a:avLst/>
                      </a:prstGeom>
                    </p:spPr>
                  </p:pic>
                </p:oleObj>
              </mc:Fallback>
            </mc:AlternateContent>
          </a:graphicData>
        </a:graphic>
      </p:graphicFrame>
      <p:sp>
        <p:nvSpPr>
          <p:cNvPr id="4" name="スライド番号プレースホルダー 3">
            <a:extLst>
              <a:ext uri="{FF2B5EF4-FFF2-40B4-BE49-F238E27FC236}">
                <a16:creationId xmlns:a16="http://schemas.microsoft.com/office/drawing/2014/main" id="{BE65018A-18EB-466D-BD4F-42CBE78EA1F8}"/>
              </a:ext>
            </a:extLst>
          </p:cNvPr>
          <p:cNvSpPr>
            <a:spLocks noGrp="1"/>
          </p:cNvSpPr>
          <p:nvPr>
            <p:ph type="sldNum" sz="quarter" idx="12"/>
          </p:nvPr>
        </p:nvSpPr>
        <p:spPr/>
        <p:txBody>
          <a:bodyPr/>
          <a:lstStyle/>
          <a:p>
            <a:fld id="{48C0FCB9-D989-46F1-965E-624BDAC7E129}" type="slidenum">
              <a:rPr kumimoji="1" lang="ja-JP" altLang="en-US" smtClean="0"/>
              <a:pPr/>
              <a:t>32</a:t>
            </a:fld>
            <a:endParaRPr kumimoji="1" lang="ja-JP" altLang="en-US"/>
          </a:p>
        </p:txBody>
      </p:sp>
      <p:sp>
        <p:nvSpPr>
          <p:cNvPr id="8" name="正方形/長方形 7">
            <a:extLst>
              <a:ext uri="{FF2B5EF4-FFF2-40B4-BE49-F238E27FC236}">
                <a16:creationId xmlns:a16="http://schemas.microsoft.com/office/drawing/2014/main" id="{2086BBD0-C758-43E9-967E-3FA3B81994F2}"/>
              </a:ext>
            </a:extLst>
          </p:cNvPr>
          <p:cNvSpPr/>
          <p:nvPr/>
        </p:nvSpPr>
        <p:spPr>
          <a:xfrm>
            <a:off x="673100" y="1915714"/>
            <a:ext cx="7927975" cy="178103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t"/>
          <a:lstStyle/>
          <a:p>
            <a:pPr marL="342900" indent="-342900">
              <a:spcAft>
                <a:spcPts val="600"/>
              </a:spcAft>
              <a:buFont typeface="HGPｺﾞｼｯｸE" panose="020B0900000000000000" pitchFamily="50" charset="-128"/>
              <a:buChar char="○"/>
            </a:pPr>
            <a:r>
              <a:rPr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災害時における女性ならではの課題を見つけ、</a:t>
            </a:r>
            <a:br>
              <a:rPr lang="en-US" altLang="ja-JP" sz="2000">
                <a:solidFill>
                  <a:schemeClr val="tx1">
                    <a:lumMod val="75000"/>
                    <a:lumOff val="25000"/>
                  </a:schemeClr>
                </a:solidFill>
                <a:latin typeface="HGPｺﾞｼｯｸE" panose="020B0900000000000000" pitchFamily="50" charset="-128"/>
                <a:ea typeface="HGPｺﾞｼｯｸE" panose="020B0900000000000000" pitchFamily="50" charset="-128"/>
              </a:rPr>
            </a:br>
            <a:r>
              <a:rPr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解決策を検討することを目的とした「女子会」を発足</a:t>
            </a:r>
            <a:endParaRPr lang="en-US" altLang="ja-JP" sz="20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342900" indent="-342900">
              <a:spcAft>
                <a:spcPts val="600"/>
              </a:spcAft>
              <a:buFont typeface="HGPｺﾞｼｯｸE" panose="020B0900000000000000" pitchFamily="50" charset="-128"/>
              <a:buChar char="○"/>
            </a:pPr>
            <a:r>
              <a:rPr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会や活動を続ける中で、男女問わず、様々な</a:t>
            </a:r>
            <a:br>
              <a:rPr lang="en-US" altLang="ja-JP" sz="2000">
                <a:solidFill>
                  <a:schemeClr val="tx1">
                    <a:lumMod val="75000"/>
                    <a:lumOff val="25000"/>
                  </a:schemeClr>
                </a:solidFill>
                <a:latin typeface="HGPｺﾞｼｯｸE" panose="020B0900000000000000" pitchFamily="50" charset="-128"/>
                <a:ea typeface="HGPｺﾞｼｯｸE" panose="020B0900000000000000" pitchFamily="50" charset="-128"/>
              </a:rPr>
            </a:br>
            <a:r>
              <a:rPr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職種や経験を積んだ人が集まっている</a:t>
            </a:r>
          </a:p>
        </p:txBody>
      </p:sp>
      <p:sp>
        <p:nvSpPr>
          <p:cNvPr id="3" name="テキスト ボックス 2">
            <a:extLst>
              <a:ext uri="{FF2B5EF4-FFF2-40B4-BE49-F238E27FC236}">
                <a16:creationId xmlns:a16="http://schemas.microsoft.com/office/drawing/2014/main" id="{6A839077-C588-48ED-847B-2880B510E75C}"/>
              </a:ext>
            </a:extLst>
          </p:cNvPr>
          <p:cNvSpPr txBox="1"/>
          <p:nvPr/>
        </p:nvSpPr>
        <p:spPr>
          <a:xfrm>
            <a:off x="695346" y="3391726"/>
            <a:ext cx="2371162" cy="261610"/>
          </a:xfrm>
          <a:prstGeom prst="rect">
            <a:avLst/>
          </a:prstGeom>
          <a:noFill/>
        </p:spPr>
        <p:txBody>
          <a:bodyPr wrap="none" rtlCol="0">
            <a:spAutoFit/>
          </a:bodyPr>
          <a:lstStyle/>
          <a:p>
            <a:r>
              <a:rPr kumimoji="1" lang="ja-JP" altLang="en-US" sz="1100">
                <a:solidFill>
                  <a:srgbClr val="404040"/>
                </a:solidFill>
                <a:latin typeface="HGPｺﾞｼｯｸE" panose="020B0900000000000000" pitchFamily="50" charset="-128"/>
                <a:ea typeface="HGPｺﾞｼｯｸE" panose="020B0900000000000000" pitchFamily="50" charset="-128"/>
              </a:rPr>
              <a:t>参考：高知県「自主防災活動事例集」</a:t>
            </a:r>
          </a:p>
        </p:txBody>
      </p:sp>
      <p:pic>
        <p:nvPicPr>
          <p:cNvPr id="19" name="図 18">
            <a:extLst>
              <a:ext uri="{FF2B5EF4-FFF2-40B4-BE49-F238E27FC236}">
                <a16:creationId xmlns:a16="http://schemas.microsoft.com/office/drawing/2014/main" id="{84341692-9D48-9B1F-3DA1-26FAFD053F1A}"/>
              </a:ext>
            </a:extLst>
          </p:cNvPr>
          <p:cNvPicPr>
            <a:picLocks noChangeAspect="1"/>
          </p:cNvPicPr>
          <p:nvPr/>
        </p:nvPicPr>
        <p:blipFill rotWithShape="1">
          <a:blip r:embed="rId7"/>
          <a:srcRect l="2067" t="3663" r="7413" b="6029"/>
          <a:stretch/>
        </p:blipFill>
        <p:spPr>
          <a:xfrm>
            <a:off x="6697344" y="2102280"/>
            <a:ext cx="1800699" cy="1378236"/>
          </a:xfrm>
          <a:prstGeom prst="rect">
            <a:avLst/>
          </a:prstGeom>
          <a:ln>
            <a:solidFill>
              <a:schemeClr val="tx1"/>
            </a:solidFill>
          </a:ln>
        </p:spPr>
      </p:pic>
    </p:spTree>
    <p:extLst>
      <p:ext uri="{BB962C8B-B14F-4D97-AF65-F5344CB8AC3E}">
        <p14:creationId xmlns:p14="http://schemas.microsoft.com/office/powerpoint/2010/main" val="7947766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82088444-4A2C-4F10-9501-0DDC191B5C81}"/>
              </a:ext>
            </a:extLst>
          </p:cNvPr>
          <p:cNvSpPr>
            <a:spLocks noGrp="1"/>
          </p:cNvSpPr>
          <p:nvPr>
            <p:ph type="sldNum" sz="quarter" idx="12"/>
          </p:nvPr>
        </p:nvSpPr>
        <p:spPr>
          <a:xfrm>
            <a:off x="7086600" y="6492875"/>
            <a:ext cx="2057400" cy="365125"/>
          </a:xfrm>
        </p:spPr>
        <p:txBody>
          <a:bodyPr/>
          <a:lstStyle/>
          <a:p>
            <a:fld id="{48C0FCB9-D989-46F1-965E-624BDAC7E129}" type="slidenum">
              <a:rPr kumimoji="1" lang="ja-JP" altLang="en-US" smtClean="0"/>
              <a:pPr/>
              <a:t>33</a:t>
            </a:fld>
            <a:endParaRPr kumimoji="1" lang="ja-JP" altLang="en-US"/>
          </a:p>
        </p:txBody>
      </p:sp>
      <p:sp>
        <p:nvSpPr>
          <p:cNvPr id="29" name="タイトル 1">
            <a:extLst>
              <a:ext uri="{FF2B5EF4-FFF2-40B4-BE49-F238E27FC236}">
                <a16:creationId xmlns:a16="http://schemas.microsoft.com/office/drawing/2014/main" id="{A7246330-51FD-47BD-B603-5FDFE78CDCBC}"/>
              </a:ext>
            </a:extLst>
          </p:cNvPr>
          <p:cNvSpPr>
            <a:spLocks noGrp="1"/>
          </p:cNvSpPr>
          <p:nvPr>
            <p:ph type="title"/>
          </p:nvPr>
        </p:nvSpPr>
        <p:spPr>
          <a:xfrm>
            <a:off x="0" y="-28575"/>
            <a:ext cx="9144000" cy="650875"/>
          </a:xfrm>
        </p:spPr>
        <p:txBody>
          <a:bodyPr/>
          <a:lstStyle/>
          <a:p>
            <a:r>
              <a:rPr lang="en-US" altLang="ja-JP"/>
              <a:t>【</a:t>
            </a:r>
            <a:r>
              <a:rPr lang="ja-JP" altLang="en-US"/>
              <a:t>事例</a:t>
            </a:r>
            <a:r>
              <a:rPr lang="en-US" altLang="ja-JP"/>
              <a:t>】</a:t>
            </a:r>
            <a:r>
              <a:rPr lang="ja-JP" altLang="en-US"/>
              <a:t>防災ゲーム（子ども向け）</a:t>
            </a:r>
          </a:p>
        </p:txBody>
      </p:sp>
      <p:sp>
        <p:nvSpPr>
          <p:cNvPr id="10" name="コンテンツ プレースホルダー 4">
            <a:extLst>
              <a:ext uri="{FF2B5EF4-FFF2-40B4-BE49-F238E27FC236}">
                <a16:creationId xmlns:a16="http://schemas.microsoft.com/office/drawing/2014/main" id="{DCC7E4AC-A9D1-434C-8B78-4EDF06B9EF10}"/>
              </a:ext>
            </a:extLst>
          </p:cNvPr>
          <p:cNvSpPr txBox="1">
            <a:spLocks/>
          </p:cNvSpPr>
          <p:nvPr/>
        </p:nvSpPr>
        <p:spPr>
          <a:xfrm>
            <a:off x="409575" y="840977"/>
            <a:ext cx="8343899" cy="5928123"/>
          </a:xfrm>
          <a:prstGeom prst="rect">
            <a:avLst/>
          </a:prstGeom>
          <a:solidFill>
            <a:schemeClr val="accent3">
              <a:lumMod val="20000"/>
              <a:lumOff val="80000"/>
            </a:schemeClr>
          </a:solidFill>
        </p:spPr>
        <p:txBody>
          <a:bodyPr vert="horz" lIns="144000" tIns="144000" rIns="91440" bIns="45720" rtlCol="0">
            <a:normAutofit/>
          </a:bodyPr>
          <a:lstStyle>
            <a:lvl1pPr marL="228600" indent="-228600" algn="l" defTabSz="914400" rtl="0" eaLnBrk="1" latinLnBrk="0" hangingPunct="1">
              <a:lnSpc>
                <a:spcPct val="90000"/>
              </a:lnSpc>
              <a:spcBef>
                <a:spcPts val="1000"/>
              </a:spcBef>
              <a:buFont typeface="Wingdings" panose="05000000000000000000" pitchFamily="2" charset="2"/>
              <a:buChar char="l"/>
              <a:defRPr kumimoji="1" sz="2800" kern="1200">
                <a:solidFill>
                  <a:schemeClr val="tx1"/>
                </a:solidFill>
                <a:latin typeface="HGPｺﾞｼｯｸE" panose="020B0900000000000000" pitchFamily="50" charset="-128"/>
                <a:ea typeface="HGPｺﾞｼｯｸE" panose="020B0900000000000000" pitchFamily="50" charset="-128"/>
                <a:cs typeface="+mn-cs"/>
              </a:defRPr>
            </a:lvl1pPr>
            <a:lvl2pPr marL="685800" indent="-228600" algn="l" defTabSz="914400" rtl="0" eaLnBrk="1" latinLnBrk="0" hangingPunct="1">
              <a:lnSpc>
                <a:spcPct val="120000"/>
              </a:lnSpc>
              <a:spcBef>
                <a:spcPts val="0"/>
              </a:spcBef>
              <a:buFont typeface="Arial" panose="020B0604020202020204" pitchFamily="34" charset="0"/>
              <a:buChar char="•"/>
              <a:defRPr kumimoji="1" sz="2400" kern="1200">
                <a:solidFill>
                  <a:schemeClr val="tx1"/>
                </a:solidFill>
                <a:latin typeface="ＭＳ ゴシック" panose="020B0609070205080204" pitchFamily="49" charset="-128"/>
                <a:ea typeface="ＭＳ ゴシック" panose="020B0609070205080204" pitchFamily="49" charset="-128"/>
                <a:cs typeface="+mn-cs"/>
              </a:defRPr>
            </a:lvl2pPr>
            <a:lvl3pPr marL="1143000" indent="-228600" algn="l" defTabSz="914400" rtl="0" eaLnBrk="1" latinLnBrk="0" hangingPunct="1">
              <a:lnSpc>
                <a:spcPct val="120000"/>
              </a:lnSpc>
              <a:spcBef>
                <a:spcPts val="0"/>
              </a:spcBef>
              <a:buFont typeface="Arial" panose="020B0604020202020204" pitchFamily="34" charset="0"/>
              <a:buChar char="•"/>
              <a:defRPr kumimoji="1" sz="2000" kern="1200">
                <a:solidFill>
                  <a:schemeClr val="tx1"/>
                </a:solidFill>
                <a:latin typeface="ＭＳ ゴシック" panose="020B0609070205080204" pitchFamily="49" charset="-128"/>
                <a:ea typeface="ＭＳ ゴシック" panose="020B0609070205080204" pitchFamily="49" charset="-128"/>
                <a:cs typeface="+mn-cs"/>
              </a:defRPr>
            </a:lvl3pPr>
            <a:lvl4pPr marL="1600200" indent="-228600" algn="l" defTabSz="914400" rtl="0" eaLnBrk="1" latinLnBrk="0" hangingPunct="1">
              <a:lnSpc>
                <a:spcPct val="120000"/>
              </a:lnSpc>
              <a:spcBef>
                <a:spcPts val="0"/>
              </a:spcBef>
              <a:buFont typeface="Arial" panose="020B0604020202020204" pitchFamily="34" charset="0"/>
              <a:buChar char="•"/>
              <a:defRPr kumimoji="1" sz="1800" kern="1200">
                <a:solidFill>
                  <a:schemeClr val="tx1"/>
                </a:solidFill>
                <a:latin typeface="ＭＳ ゴシック" panose="020B0609070205080204" pitchFamily="49" charset="-128"/>
                <a:ea typeface="ＭＳ ゴシック" panose="020B0609070205080204" pitchFamily="49" charset="-128"/>
                <a:cs typeface="+mn-cs"/>
              </a:defRPr>
            </a:lvl4pPr>
            <a:lvl5pPr marL="2057400" indent="-228600" algn="l" defTabSz="914400" rtl="0" eaLnBrk="1" latinLnBrk="0" hangingPunct="1">
              <a:lnSpc>
                <a:spcPct val="120000"/>
              </a:lnSpc>
              <a:spcBef>
                <a:spcPts val="0"/>
              </a:spcBef>
              <a:buFont typeface="Arial" panose="020B0604020202020204" pitchFamily="34" charset="0"/>
              <a:buChar char="•"/>
              <a:defRPr kumimoji="1" sz="1800" kern="1200">
                <a:solidFill>
                  <a:schemeClr val="tx1"/>
                </a:solidFill>
                <a:latin typeface="ＭＳ ゴシック" panose="020B0609070205080204" pitchFamily="49" charset="-128"/>
                <a:ea typeface="ＭＳ ゴシック" panose="020B0609070205080204" pitchFamily="49"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a:solidFill>
                  <a:srgbClr val="FF2800"/>
                </a:solidFill>
              </a:rPr>
              <a:t>■このつぎなにがおきるかな？</a:t>
            </a:r>
            <a:endParaRPr lang="en-US" altLang="ja-JP">
              <a:solidFill>
                <a:srgbClr val="FF2800"/>
              </a:solidFill>
            </a:endParaRPr>
          </a:p>
          <a:p>
            <a:pPr marL="0" indent="0">
              <a:buNone/>
            </a:pPr>
            <a:r>
              <a:rPr lang="ja-JP" altLang="en-US" sz="2000">
                <a:solidFill>
                  <a:schemeClr val="tx1">
                    <a:lumMod val="75000"/>
                    <a:lumOff val="25000"/>
                  </a:schemeClr>
                </a:solidFill>
              </a:rPr>
              <a:t>（国土交通省）</a:t>
            </a:r>
            <a:br>
              <a:rPr lang="en-US" altLang="ja-JP" sz="2000">
                <a:solidFill>
                  <a:schemeClr val="tx1">
                    <a:lumMod val="75000"/>
                    <a:lumOff val="25000"/>
                  </a:schemeClr>
                </a:solidFill>
              </a:rPr>
            </a:br>
            <a:endParaRPr lang="ja-JP" altLang="en-US" sz="2000">
              <a:solidFill>
                <a:schemeClr val="tx1">
                  <a:lumMod val="75000"/>
                  <a:lumOff val="25000"/>
                </a:schemeClr>
              </a:solidFill>
            </a:endParaRPr>
          </a:p>
          <a:p>
            <a:endParaRPr lang="ja-JP" altLang="en-US">
              <a:solidFill>
                <a:schemeClr val="tx1">
                  <a:lumMod val="75000"/>
                  <a:lumOff val="25000"/>
                </a:schemeClr>
              </a:solidFill>
            </a:endParaRPr>
          </a:p>
        </p:txBody>
      </p:sp>
      <p:sp>
        <p:nvSpPr>
          <p:cNvPr id="11" name="正方形/長方形 10">
            <a:extLst>
              <a:ext uri="{FF2B5EF4-FFF2-40B4-BE49-F238E27FC236}">
                <a16:creationId xmlns:a16="http://schemas.microsoft.com/office/drawing/2014/main" id="{B5F855B2-FCEE-4B88-A803-2F1CB4644C26}"/>
              </a:ext>
            </a:extLst>
          </p:cNvPr>
          <p:cNvSpPr/>
          <p:nvPr/>
        </p:nvSpPr>
        <p:spPr>
          <a:xfrm>
            <a:off x="673100" y="1915715"/>
            <a:ext cx="7775554" cy="47159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t"/>
          <a:lstStyle/>
          <a:p>
            <a:pPr>
              <a:spcAft>
                <a:spcPts val="600"/>
              </a:spcAft>
            </a:pPr>
            <a:endPar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13" name="テキスト ボックス 12">
            <a:extLst>
              <a:ext uri="{FF2B5EF4-FFF2-40B4-BE49-F238E27FC236}">
                <a16:creationId xmlns:a16="http://schemas.microsoft.com/office/drawing/2014/main" id="{70011267-C37A-41BA-BB95-A1B9842BE2D4}"/>
              </a:ext>
            </a:extLst>
          </p:cNvPr>
          <p:cNvSpPr txBox="1"/>
          <p:nvPr/>
        </p:nvSpPr>
        <p:spPr>
          <a:xfrm>
            <a:off x="673100" y="6362070"/>
            <a:ext cx="2130711" cy="261610"/>
          </a:xfrm>
          <a:prstGeom prst="rect">
            <a:avLst/>
          </a:prstGeom>
          <a:noFill/>
        </p:spPr>
        <p:txBody>
          <a:bodyPr wrap="none" rtlCol="0">
            <a:spAutoFit/>
          </a:bodyPr>
          <a:lstStyle/>
          <a:p>
            <a:r>
              <a:rPr lang="ja-JP" altLang="en-US" sz="1100">
                <a:solidFill>
                  <a:schemeClr val="tx1">
                    <a:lumMod val="75000"/>
                    <a:lumOff val="25000"/>
                  </a:schemeClr>
                </a:solidFill>
                <a:latin typeface="HGPｺﾞｼｯｸE" panose="020B0900000000000000" pitchFamily="50" charset="-128"/>
                <a:ea typeface="HGPｺﾞｼｯｸE" panose="020B0900000000000000" pitchFamily="50" charset="-128"/>
              </a:rPr>
              <a:t>参考：国土交通省ホームページ</a:t>
            </a:r>
            <a:endParaRPr lang="en-US" altLang="ja-JP" sz="11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pic>
        <p:nvPicPr>
          <p:cNvPr id="1026" name="Picture 2">
            <a:extLst>
              <a:ext uri="{FF2B5EF4-FFF2-40B4-BE49-F238E27FC236}">
                <a16:creationId xmlns:a16="http://schemas.microsoft.com/office/drawing/2014/main" id="{E9679A99-2CD3-4675-BB6D-CBF03AEAFF9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3148" y="2468397"/>
            <a:ext cx="7537704" cy="2077098"/>
          </a:xfrm>
          <a:prstGeom prst="rect">
            <a:avLst/>
          </a:prstGeom>
          <a:noFill/>
          <a:extLst>
            <a:ext uri="{909E8E84-426E-40DD-AFC4-6F175D3DCCD1}">
              <a14:hiddenFill xmlns:a14="http://schemas.microsoft.com/office/drawing/2010/main">
                <a:solidFill>
                  <a:srgbClr val="FFFFFF"/>
                </a:solidFill>
              </a14:hiddenFill>
            </a:ext>
          </a:extLst>
        </p:spPr>
      </p:pic>
      <p:sp>
        <p:nvSpPr>
          <p:cNvPr id="12" name="テキスト ボックス 11">
            <a:extLst>
              <a:ext uri="{FF2B5EF4-FFF2-40B4-BE49-F238E27FC236}">
                <a16:creationId xmlns:a16="http://schemas.microsoft.com/office/drawing/2014/main" id="{2CA0229D-D638-4E0A-A089-51B2A5B7A75E}"/>
              </a:ext>
            </a:extLst>
          </p:cNvPr>
          <p:cNvSpPr txBox="1"/>
          <p:nvPr/>
        </p:nvSpPr>
        <p:spPr>
          <a:xfrm>
            <a:off x="2420980" y="6353361"/>
            <a:ext cx="3883206" cy="261610"/>
          </a:xfrm>
          <a:prstGeom prst="rect">
            <a:avLst/>
          </a:prstGeom>
          <a:noFill/>
        </p:spPr>
        <p:txBody>
          <a:bodyPr wrap="square">
            <a:spAutoFit/>
          </a:bodyPr>
          <a:lstStyle/>
          <a:p>
            <a:pPr algn="ctr"/>
            <a:r>
              <a:rPr lang="ja-JP" altLang="en-US" sz="1100">
                <a:latin typeface="HGPｺﾞｼｯｸE" panose="020B0900000000000000" pitchFamily="50" charset="-128"/>
                <a:ea typeface="HGPｺﾞｼｯｸE" panose="020B0900000000000000" pitchFamily="50" charset="-128"/>
                <a:hlinkClick r:id="rId4"/>
              </a:rPr>
              <a:t>https://www.mlit.go.jp/saigai/saigai01_tk_000005.html</a:t>
            </a:r>
            <a:endParaRPr lang="ja-JP" altLang="en-US" sz="1100">
              <a:latin typeface="HGPｺﾞｼｯｸE" panose="020B0900000000000000" pitchFamily="50" charset="-128"/>
              <a:ea typeface="HGPｺﾞｼｯｸE" panose="020B0900000000000000" pitchFamily="50" charset="-128"/>
            </a:endParaRPr>
          </a:p>
        </p:txBody>
      </p:sp>
      <p:sp>
        <p:nvSpPr>
          <p:cNvPr id="15" name="テキスト ボックス 14">
            <a:extLst>
              <a:ext uri="{FF2B5EF4-FFF2-40B4-BE49-F238E27FC236}">
                <a16:creationId xmlns:a16="http://schemas.microsoft.com/office/drawing/2014/main" id="{E8E67B83-26EA-4733-A269-974626FFE1D5}"/>
              </a:ext>
            </a:extLst>
          </p:cNvPr>
          <p:cNvSpPr txBox="1"/>
          <p:nvPr/>
        </p:nvSpPr>
        <p:spPr>
          <a:xfrm>
            <a:off x="1308607" y="4950384"/>
            <a:ext cx="5989175" cy="1066639"/>
          </a:xfrm>
          <a:prstGeom prst="rect">
            <a:avLst/>
          </a:prstGeom>
          <a:noFill/>
        </p:spPr>
        <p:txBody>
          <a:bodyPr wrap="square" rtlCol="0">
            <a:spAutoFit/>
          </a:bodyPr>
          <a:lstStyle/>
          <a:p>
            <a:pPr marL="342900" indent="-342900">
              <a:lnSpc>
                <a:spcPct val="110000"/>
              </a:lnSpc>
              <a:buClr>
                <a:srgbClr val="404040"/>
              </a:buClr>
              <a:buFont typeface="HGPｺﾞｼｯｸE" panose="020B0900000000000000" pitchFamily="50" charset="-128"/>
              <a:buChar char="○"/>
            </a:pPr>
            <a:r>
              <a:rPr kumimoji="1" lang="ja-JP" altLang="en-US" sz="2000">
                <a:solidFill>
                  <a:srgbClr val="404040"/>
                </a:solidFill>
                <a:latin typeface="HGPｺﾞｼｯｸE" panose="020B0900000000000000" pitchFamily="50" charset="-128"/>
                <a:ea typeface="HGPｺﾞｼｯｸE" panose="020B0900000000000000" pitchFamily="50" charset="-128"/>
              </a:rPr>
              <a:t>津波や水害が発生したときに起こる</a:t>
            </a:r>
            <a:r>
              <a:rPr kumimoji="1" lang="ja-JP" altLang="en-US" sz="2000">
                <a:solidFill>
                  <a:srgbClr val="FF2800"/>
                </a:solidFill>
                <a:latin typeface="HGPｺﾞｼｯｸE" panose="020B0900000000000000" pitchFamily="50" charset="-128"/>
                <a:ea typeface="HGPｺﾞｼｯｸE" panose="020B0900000000000000" pitchFamily="50" charset="-128"/>
              </a:rPr>
              <a:t>危険な状況をイメージするカードゲーム</a:t>
            </a:r>
          </a:p>
          <a:p>
            <a:pPr marL="342900" indent="-342900">
              <a:lnSpc>
                <a:spcPct val="110000"/>
              </a:lnSpc>
              <a:buClr>
                <a:srgbClr val="404040"/>
              </a:buClr>
              <a:buFont typeface="HGPｺﾞｼｯｸE" panose="020B0900000000000000" pitchFamily="50" charset="-128"/>
              <a:buChar char="○"/>
            </a:pPr>
            <a:r>
              <a:rPr kumimoji="1" lang="ja-JP" altLang="en-US" sz="2000">
                <a:solidFill>
                  <a:srgbClr val="FF2800"/>
                </a:solidFill>
                <a:latin typeface="HGPｺﾞｼｯｸE" panose="020B0900000000000000" pitchFamily="50" charset="-128"/>
                <a:ea typeface="HGPｺﾞｼｯｸE" panose="020B0900000000000000" pitchFamily="50" charset="-128"/>
              </a:rPr>
              <a:t>水害と津波から命を守るための方法</a:t>
            </a:r>
            <a:r>
              <a:rPr kumimoji="1" lang="ja-JP" altLang="en-US" sz="2000">
                <a:solidFill>
                  <a:srgbClr val="404040"/>
                </a:solidFill>
                <a:latin typeface="HGPｺﾞｼｯｸE" panose="020B0900000000000000" pitchFamily="50" charset="-128"/>
                <a:ea typeface="HGPｺﾞｼｯｸE" panose="020B0900000000000000" pitchFamily="50" charset="-128"/>
              </a:rPr>
              <a:t>を学べる</a:t>
            </a:r>
          </a:p>
        </p:txBody>
      </p:sp>
    </p:spTree>
    <p:extLst>
      <p:ext uri="{BB962C8B-B14F-4D97-AF65-F5344CB8AC3E}">
        <p14:creationId xmlns:p14="http://schemas.microsoft.com/office/powerpoint/2010/main" val="83689928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82088444-4A2C-4F10-9501-0DDC191B5C81}"/>
              </a:ext>
            </a:extLst>
          </p:cNvPr>
          <p:cNvSpPr>
            <a:spLocks noGrp="1"/>
          </p:cNvSpPr>
          <p:nvPr>
            <p:ph type="sldNum" sz="quarter" idx="12"/>
          </p:nvPr>
        </p:nvSpPr>
        <p:spPr>
          <a:xfrm>
            <a:off x="7086600" y="6492875"/>
            <a:ext cx="2057400" cy="365125"/>
          </a:xfrm>
        </p:spPr>
        <p:txBody>
          <a:bodyPr/>
          <a:lstStyle/>
          <a:p>
            <a:fld id="{48C0FCB9-D989-46F1-965E-624BDAC7E129}" type="slidenum">
              <a:rPr kumimoji="1" lang="ja-JP" altLang="en-US" smtClean="0"/>
              <a:pPr/>
              <a:t>34</a:t>
            </a:fld>
            <a:endParaRPr kumimoji="1" lang="ja-JP" altLang="en-US"/>
          </a:p>
        </p:txBody>
      </p:sp>
      <p:sp>
        <p:nvSpPr>
          <p:cNvPr id="29" name="タイトル 1">
            <a:extLst>
              <a:ext uri="{FF2B5EF4-FFF2-40B4-BE49-F238E27FC236}">
                <a16:creationId xmlns:a16="http://schemas.microsoft.com/office/drawing/2014/main" id="{A7246330-51FD-47BD-B603-5FDFE78CDCBC}"/>
              </a:ext>
            </a:extLst>
          </p:cNvPr>
          <p:cNvSpPr>
            <a:spLocks noGrp="1"/>
          </p:cNvSpPr>
          <p:nvPr>
            <p:ph type="title"/>
          </p:nvPr>
        </p:nvSpPr>
        <p:spPr>
          <a:xfrm>
            <a:off x="0" y="-28575"/>
            <a:ext cx="9144000" cy="650875"/>
          </a:xfrm>
        </p:spPr>
        <p:txBody>
          <a:bodyPr/>
          <a:lstStyle/>
          <a:p>
            <a:r>
              <a:rPr lang="en-US" altLang="ja-JP"/>
              <a:t>【</a:t>
            </a:r>
            <a:r>
              <a:rPr lang="ja-JP" altLang="en-US"/>
              <a:t>事例</a:t>
            </a:r>
            <a:r>
              <a:rPr lang="en-US" altLang="ja-JP"/>
              <a:t>】</a:t>
            </a:r>
            <a:r>
              <a:rPr lang="ja-JP" altLang="en-US"/>
              <a:t>防災ゲーム（子ども向け）</a:t>
            </a:r>
          </a:p>
        </p:txBody>
      </p:sp>
      <p:sp>
        <p:nvSpPr>
          <p:cNvPr id="10" name="コンテンツ プレースホルダー 4">
            <a:extLst>
              <a:ext uri="{FF2B5EF4-FFF2-40B4-BE49-F238E27FC236}">
                <a16:creationId xmlns:a16="http://schemas.microsoft.com/office/drawing/2014/main" id="{DCC7E4AC-A9D1-434C-8B78-4EDF06B9EF10}"/>
              </a:ext>
            </a:extLst>
          </p:cNvPr>
          <p:cNvSpPr txBox="1">
            <a:spLocks/>
          </p:cNvSpPr>
          <p:nvPr/>
        </p:nvSpPr>
        <p:spPr>
          <a:xfrm>
            <a:off x="409575" y="840977"/>
            <a:ext cx="8343899" cy="5928123"/>
          </a:xfrm>
          <a:prstGeom prst="rect">
            <a:avLst/>
          </a:prstGeom>
          <a:solidFill>
            <a:schemeClr val="accent3">
              <a:lumMod val="20000"/>
              <a:lumOff val="80000"/>
            </a:schemeClr>
          </a:solidFill>
        </p:spPr>
        <p:txBody>
          <a:bodyPr vert="horz" lIns="144000" tIns="144000" rIns="91440" bIns="45720" rtlCol="0">
            <a:normAutofit/>
          </a:bodyPr>
          <a:lstStyle>
            <a:lvl1pPr marL="228600" indent="-228600" algn="l" defTabSz="914400" rtl="0" eaLnBrk="1" latinLnBrk="0" hangingPunct="1">
              <a:lnSpc>
                <a:spcPct val="90000"/>
              </a:lnSpc>
              <a:spcBef>
                <a:spcPts val="1000"/>
              </a:spcBef>
              <a:buFont typeface="Wingdings" panose="05000000000000000000" pitchFamily="2" charset="2"/>
              <a:buChar char="l"/>
              <a:defRPr kumimoji="1" sz="2800" kern="1200">
                <a:solidFill>
                  <a:schemeClr val="tx1"/>
                </a:solidFill>
                <a:latin typeface="HGPｺﾞｼｯｸE" panose="020B0900000000000000" pitchFamily="50" charset="-128"/>
                <a:ea typeface="HGPｺﾞｼｯｸE" panose="020B0900000000000000" pitchFamily="50" charset="-128"/>
                <a:cs typeface="+mn-cs"/>
              </a:defRPr>
            </a:lvl1pPr>
            <a:lvl2pPr marL="685800" indent="-228600" algn="l" defTabSz="914400" rtl="0" eaLnBrk="1" latinLnBrk="0" hangingPunct="1">
              <a:lnSpc>
                <a:spcPct val="120000"/>
              </a:lnSpc>
              <a:spcBef>
                <a:spcPts val="0"/>
              </a:spcBef>
              <a:buFont typeface="Arial" panose="020B0604020202020204" pitchFamily="34" charset="0"/>
              <a:buChar char="•"/>
              <a:defRPr kumimoji="1" sz="2400" kern="1200">
                <a:solidFill>
                  <a:schemeClr val="tx1"/>
                </a:solidFill>
                <a:latin typeface="ＭＳ ゴシック" panose="020B0609070205080204" pitchFamily="49" charset="-128"/>
                <a:ea typeface="ＭＳ ゴシック" panose="020B0609070205080204" pitchFamily="49" charset="-128"/>
                <a:cs typeface="+mn-cs"/>
              </a:defRPr>
            </a:lvl2pPr>
            <a:lvl3pPr marL="1143000" indent="-228600" algn="l" defTabSz="914400" rtl="0" eaLnBrk="1" latinLnBrk="0" hangingPunct="1">
              <a:lnSpc>
                <a:spcPct val="120000"/>
              </a:lnSpc>
              <a:spcBef>
                <a:spcPts val="0"/>
              </a:spcBef>
              <a:buFont typeface="Arial" panose="020B0604020202020204" pitchFamily="34" charset="0"/>
              <a:buChar char="•"/>
              <a:defRPr kumimoji="1" sz="2000" kern="1200">
                <a:solidFill>
                  <a:schemeClr val="tx1"/>
                </a:solidFill>
                <a:latin typeface="ＭＳ ゴシック" panose="020B0609070205080204" pitchFamily="49" charset="-128"/>
                <a:ea typeface="ＭＳ ゴシック" panose="020B0609070205080204" pitchFamily="49" charset="-128"/>
                <a:cs typeface="+mn-cs"/>
              </a:defRPr>
            </a:lvl3pPr>
            <a:lvl4pPr marL="1600200" indent="-228600" algn="l" defTabSz="914400" rtl="0" eaLnBrk="1" latinLnBrk="0" hangingPunct="1">
              <a:lnSpc>
                <a:spcPct val="120000"/>
              </a:lnSpc>
              <a:spcBef>
                <a:spcPts val="0"/>
              </a:spcBef>
              <a:buFont typeface="Arial" panose="020B0604020202020204" pitchFamily="34" charset="0"/>
              <a:buChar char="•"/>
              <a:defRPr kumimoji="1" sz="1800" kern="1200">
                <a:solidFill>
                  <a:schemeClr val="tx1"/>
                </a:solidFill>
                <a:latin typeface="ＭＳ ゴシック" panose="020B0609070205080204" pitchFamily="49" charset="-128"/>
                <a:ea typeface="ＭＳ ゴシック" panose="020B0609070205080204" pitchFamily="49" charset="-128"/>
                <a:cs typeface="+mn-cs"/>
              </a:defRPr>
            </a:lvl4pPr>
            <a:lvl5pPr marL="2057400" indent="-228600" algn="l" defTabSz="914400" rtl="0" eaLnBrk="1" latinLnBrk="0" hangingPunct="1">
              <a:lnSpc>
                <a:spcPct val="120000"/>
              </a:lnSpc>
              <a:spcBef>
                <a:spcPts val="0"/>
              </a:spcBef>
              <a:buFont typeface="Arial" panose="020B0604020202020204" pitchFamily="34" charset="0"/>
              <a:buChar char="•"/>
              <a:defRPr kumimoji="1" sz="1800" kern="1200">
                <a:solidFill>
                  <a:schemeClr val="tx1"/>
                </a:solidFill>
                <a:latin typeface="ＭＳ ゴシック" panose="020B0609070205080204" pitchFamily="49" charset="-128"/>
                <a:ea typeface="ＭＳ ゴシック" panose="020B0609070205080204" pitchFamily="49"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a:solidFill>
                  <a:srgbClr val="FF2800"/>
                </a:solidFill>
              </a:rPr>
              <a:t>■あそぼうさいカルタ</a:t>
            </a:r>
            <a:endParaRPr lang="en-US" altLang="ja-JP">
              <a:solidFill>
                <a:srgbClr val="FF2800"/>
              </a:solidFill>
            </a:endParaRPr>
          </a:p>
          <a:p>
            <a:pPr marL="0" indent="0">
              <a:buNone/>
            </a:pPr>
            <a:r>
              <a:rPr lang="ja-JP" altLang="en-US" sz="2000">
                <a:solidFill>
                  <a:schemeClr val="tx1">
                    <a:lumMod val="75000"/>
                    <a:lumOff val="25000"/>
                  </a:schemeClr>
                </a:solidFill>
              </a:rPr>
              <a:t>（高知県）</a:t>
            </a:r>
            <a:br>
              <a:rPr lang="en-US" altLang="ja-JP" sz="2000">
                <a:solidFill>
                  <a:schemeClr val="tx1">
                    <a:lumMod val="75000"/>
                    <a:lumOff val="25000"/>
                  </a:schemeClr>
                </a:solidFill>
              </a:rPr>
            </a:br>
            <a:endParaRPr lang="ja-JP" altLang="en-US" sz="2000">
              <a:solidFill>
                <a:schemeClr val="tx1">
                  <a:lumMod val="75000"/>
                  <a:lumOff val="25000"/>
                </a:schemeClr>
              </a:solidFill>
            </a:endParaRPr>
          </a:p>
          <a:p>
            <a:endParaRPr lang="ja-JP" altLang="en-US">
              <a:solidFill>
                <a:schemeClr val="tx1">
                  <a:lumMod val="75000"/>
                  <a:lumOff val="25000"/>
                </a:schemeClr>
              </a:solidFill>
            </a:endParaRPr>
          </a:p>
        </p:txBody>
      </p:sp>
      <p:sp>
        <p:nvSpPr>
          <p:cNvPr id="11" name="正方形/長方形 10">
            <a:extLst>
              <a:ext uri="{FF2B5EF4-FFF2-40B4-BE49-F238E27FC236}">
                <a16:creationId xmlns:a16="http://schemas.microsoft.com/office/drawing/2014/main" id="{B5F855B2-FCEE-4B88-A803-2F1CB4644C26}"/>
              </a:ext>
            </a:extLst>
          </p:cNvPr>
          <p:cNvSpPr/>
          <p:nvPr/>
        </p:nvSpPr>
        <p:spPr>
          <a:xfrm>
            <a:off x="673100" y="1907776"/>
            <a:ext cx="7775554" cy="47159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t"/>
          <a:lstStyle/>
          <a:p>
            <a:pPr>
              <a:spcAft>
                <a:spcPts val="600"/>
              </a:spcAft>
            </a:pPr>
            <a:endPar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13" name="テキスト ボックス 12">
            <a:extLst>
              <a:ext uri="{FF2B5EF4-FFF2-40B4-BE49-F238E27FC236}">
                <a16:creationId xmlns:a16="http://schemas.microsoft.com/office/drawing/2014/main" id="{70011267-C37A-41BA-BB95-A1B9842BE2D4}"/>
              </a:ext>
            </a:extLst>
          </p:cNvPr>
          <p:cNvSpPr txBox="1"/>
          <p:nvPr/>
        </p:nvSpPr>
        <p:spPr>
          <a:xfrm>
            <a:off x="673100" y="6362070"/>
            <a:ext cx="1778051" cy="261610"/>
          </a:xfrm>
          <a:prstGeom prst="rect">
            <a:avLst/>
          </a:prstGeom>
          <a:noFill/>
        </p:spPr>
        <p:txBody>
          <a:bodyPr wrap="none" rtlCol="0">
            <a:spAutoFit/>
          </a:bodyPr>
          <a:lstStyle/>
          <a:p>
            <a:r>
              <a:rPr lang="ja-JP" altLang="en-US" sz="1100">
                <a:solidFill>
                  <a:schemeClr val="tx1">
                    <a:lumMod val="75000"/>
                    <a:lumOff val="25000"/>
                  </a:schemeClr>
                </a:solidFill>
                <a:latin typeface="HGPｺﾞｼｯｸE" panose="020B0900000000000000" pitchFamily="50" charset="-128"/>
                <a:ea typeface="HGPｺﾞｼｯｸE" panose="020B0900000000000000" pitchFamily="50" charset="-128"/>
              </a:rPr>
              <a:t>参考：高知県ホームページ</a:t>
            </a:r>
            <a:endParaRPr lang="en-US" altLang="ja-JP" sz="11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12" name="テキスト ボックス 11">
            <a:extLst>
              <a:ext uri="{FF2B5EF4-FFF2-40B4-BE49-F238E27FC236}">
                <a16:creationId xmlns:a16="http://schemas.microsoft.com/office/drawing/2014/main" id="{2CA0229D-D638-4E0A-A089-51B2A5B7A75E}"/>
              </a:ext>
            </a:extLst>
          </p:cNvPr>
          <p:cNvSpPr txBox="1"/>
          <p:nvPr/>
        </p:nvSpPr>
        <p:spPr>
          <a:xfrm>
            <a:off x="2229392" y="6353361"/>
            <a:ext cx="3942567" cy="261610"/>
          </a:xfrm>
          <a:prstGeom prst="rect">
            <a:avLst/>
          </a:prstGeom>
          <a:noFill/>
        </p:spPr>
        <p:txBody>
          <a:bodyPr wrap="square">
            <a:spAutoFit/>
          </a:bodyPr>
          <a:lstStyle/>
          <a:p>
            <a:pPr algn="ctr"/>
            <a:r>
              <a:rPr lang="en-US" altLang="ja-JP" sz="1100">
                <a:latin typeface="HGPｺﾞｼｯｸE" panose="020B0900000000000000" pitchFamily="50" charset="-128"/>
                <a:ea typeface="HGPｺﾞｼｯｸE" panose="020B0900000000000000" pitchFamily="50" charset="-128"/>
                <a:hlinkClick r:id="rId3"/>
              </a:rPr>
              <a:t>https://www.pref.kochi.lg.jp/sonaetegood/enjoy/carta.html</a:t>
            </a:r>
            <a:endParaRPr lang="ja-JP" altLang="en-US" sz="1100">
              <a:latin typeface="HGPｺﾞｼｯｸE" panose="020B0900000000000000" pitchFamily="50" charset="-128"/>
              <a:ea typeface="HGPｺﾞｼｯｸE" panose="020B0900000000000000" pitchFamily="50" charset="-128"/>
            </a:endParaRPr>
          </a:p>
        </p:txBody>
      </p:sp>
      <p:sp>
        <p:nvSpPr>
          <p:cNvPr id="14" name="テキスト ボックス 13">
            <a:extLst>
              <a:ext uri="{FF2B5EF4-FFF2-40B4-BE49-F238E27FC236}">
                <a16:creationId xmlns:a16="http://schemas.microsoft.com/office/drawing/2014/main" id="{84A60E67-5310-4324-BAEA-D692ADFC16C1}"/>
              </a:ext>
            </a:extLst>
          </p:cNvPr>
          <p:cNvSpPr txBox="1"/>
          <p:nvPr/>
        </p:nvSpPr>
        <p:spPr>
          <a:xfrm>
            <a:off x="1308607" y="5537942"/>
            <a:ext cx="5989175" cy="728084"/>
          </a:xfrm>
          <a:prstGeom prst="rect">
            <a:avLst/>
          </a:prstGeom>
          <a:noFill/>
        </p:spPr>
        <p:txBody>
          <a:bodyPr wrap="square" rtlCol="0">
            <a:spAutoFit/>
          </a:bodyPr>
          <a:lstStyle/>
          <a:p>
            <a:pPr marL="342900" indent="-342900" algn="just">
              <a:lnSpc>
                <a:spcPct val="110000"/>
              </a:lnSpc>
              <a:buClr>
                <a:srgbClr val="404040"/>
              </a:buClr>
              <a:buFont typeface="HGPｺﾞｼｯｸE" panose="020B0900000000000000" pitchFamily="50" charset="-128"/>
              <a:buChar char="○"/>
            </a:pPr>
            <a:r>
              <a:rPr kumimoji="1" lang="ja-JP" altLang="en-US" sz="2000">
                <a:solidFill>
                  <a:srgbClr val="404040"/>
                </a:solidFill>
                <a:latin typeface="HGPｺﾞｼｯｸE" panose="020B0900000000000000" pitchFamily="50" charset="-128"/>
                <a:ea typeface="HGPｺﾞｼｯｸE" panose="020B0900000000000000" pitchFamily="50" charset="-128"/>
              </a:rPr>
              <a:t>絵でイメージをわかせながら遊べる</a:t>
            </a:r>
            <a:r>
              <a:rPr kumimoji="1" lang="ja-JP" altLang="en-US" sz="2000">
                <a:solidFill>
                  <a:srgbClr val="FF2800"/>
                </a:solidFill>
                <a:latin typeface="HGPｺﾞｼｯｸE" panose="020B0900000000000000" pitchFamily="50" charset="-128"/>
                <a:ea typeface="HGPｺﾞｼｯｸE" panose="020B0900000000000000" pitchFamily="50" charset="-128"/>
              </a:rPr>
              <a:t>防災カルタ</a:t>
            </a:r>
            <a:endParaRPr kumimoji="1" lang="en-US" altLang="ja-JP" sz="2000">
              <a:solidFill>
                <a:srgbClr val="FF2800"/>
              </a:solidFill>
              <a:latin typeface="HGPｺﾞｼｯｸE" panose="020B0900000000000000" pitchFamily="50" charset="-128"/>
              <a:ea typeface="HGPｺﾞｼｯｸE" panose="020B0900000000000000" pitchFamily="50" charset="-128"/>
            </a:endParaRPr>
          </a:p>
          <a:p>
            <a:pPr marL="342900" indent="-342900" algn="just">
              <a:lnSpc>
                <a:spcPct val="110000"/>
              </a:lnSpc>
              <a:buClr>
                <a:srgbClr val="404040"/>
              </a:buClr>
              <a:buFont typeface="HGPｺﾞｼｯｸE" panose="020B0900000000000000" pitchFamily="50" charset="-128"/>
              <a:buChar char="○"/>
            </a:pPr>
            <a:r>
              <a:rPr kumimoji="1" lang="ja-JP" altLang="en-US" sz="2000">
                <a:solidFill>
                  <a:srgbClr val="FF2800"/>
                </a:solidFill>
                <a:latin typeface="HGPｺﾞｼｯｸE" panose="020B0900000000000000" pitchFamily="50" charset="-128"/>
                <a:ea typeface="HGPｺﾞｼｯｸE" panose="020B0900000000000000" pitchFamily="50" charset="-128"/>
              </a:rPr>
              <a:t>地震・津波から身を守るために大事なこと</a:t>
            </a:r>
            <a:r>
              <a:rPr kumimoji="1" lang="ja-JP" altLang="en-US" sz="2000">
                <a:solidFill>
                  <a:srgbClr val="404040"/>
                </a:solidFill>
                <a:latin typeface="HGPｺﾞｼｯｸE" panose="020B0900000000000000" pitchFamily="50" charset="-128"/>
                <a:ea typeface="HGPｺﾞｼｯｸE" panose="020B0900000000000000" pitchFamily="50" charset="-128"/>
              </a:rPr>
              <a:t>を学べる</a:t>
            </a:r>
          </a:p>
        </p:txBody>
      </p:sp>
      <p:pic>
        <p:nvPicPr>
          <p:cNvPr id="5" name="図 4">
            <a:extLst>
              <a:ext uri="{FF2B5EF4-FFF2-40B4-BE49-F238E27FC236}">
                <a16:creationId xmlns:a16="http://schemas.microsoft.com/office/drawing/2014/main" id="{AA785EC7-2954-457A-92B8-C8D66DFF7225}"/>
              </a:ext>
            </a:extLst>
          </p:cNvPr>
          <p:cNvPicPr>
            <a:picLocks noChangeAspect="1"/>
          </p:cNvPicPr>
          <p:nvPr/>
        </p:nvPicPr>
        <p:blipFill>
          <a:blip r:embed="rId4"/>
          <a:stretch>
            <a:fillRect/>
          </a:stretch>
        </p:blipFill>
        <p:spPr>
          <a:xfrm>
            <a:off x="2103120" y="2060832"/>
            <a:ext cx="4937760" cy="3402681"/>
          </a:xfrm>
          <a:prstGeom prst="rect">
            <a:avLst/>
          </a:prstGeom>
        </p:spPr>
      </p:pic>
    </p:spTree>
    <p:extLst>
      <p:ext uri="{BB962C8B-B14F-4D97-AF65-F5344CB8AC3E}">
        <p14:creationId xmlns:p14="http://schemas.microsoft.com/office/powerpoint/2010/main" val="202629674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62432AE7-83AD-4637-A691-C79EE34F7128}"/>
              </a:ext>
            </a:extLst>
          </p:cNvPr>
          <p:cNvSpPr>
            <a:spLocks noGrp="1"/>
          </p:cNvSpPr>
          <p:nvPr>
            <p:ph type="sldNum" sz="quarter" idx="12"/>
          </p:nvPr>
        </p:nvSpPr>
        <p:spPr/>
        <p:txBody>
          <a:bodyPr/>
          <a:lstStyle/>
          <a:p>
            <a:fld id="{48C0FCB9-D989-46F1-965E-624BDAC7E129}" type="slidenum">
              <a:rPr kumimoji="1" lang="ja-JP" altLang="en-US" smtClean="0"/>
              <a:pPr/>
              <a:t>35</a:t>
            </a:fld>
            <a:endParaRPr kumimoji="1" lang="ja-JP" altLang="en-US"/>
          </a:p>
        </p:txBody>
      </p:sp>
      <p:sp>
        <p:nvSpPr>
          <p:cNvPr id="3" name="テキスト ボックス 2">
            <a:extLst>
              <a:ext uri="{FF2B5EF4-FFF2-40B4-BE49-F238E27FC236}">
                <a16:creationId xmlns:a16="http://schemas.microsoft.com/office/drawing/2014/main" id="{CDC327C7-C699-43A5-B5EB-66C8B5B2DA9F}"/>
              </a:ext>
            </a:extLst>
          </p:cNvPr>
          <p:cNvSpPr txBox="1"/>
          <p:nvPr/>
        </p:nvSpPr>
        <p:spPr>
          <a:xfrm>
            <a:off x="731519" y="2564295"/>
            <a:ext cx="7680960" cy="1754326"/>
          </a:xfrm>
          <a:prstGeom prst="rect">
            <a:avLst/>
          </a:prstGeom>
          <a:noFill/>
        </p:spPr>
        <p:txBody>
          <a:bodyPr wrap="square" rtlCol="0">
            <a:spAutoFit/>
          </a:bodyPr>
          <a:lstStyle/>
          <a:p>
            <a:pPr marL="285750" indent="-285750" algn="just">
              <a:spcAft>
                <a:spcPts val="1200"/>
              </a:spcAft>
              <a:buFont typeface="Arial" panose="020B0604020202020204" pitchFamily="34" charset="0"/>
              <a:buChar char="•"/>
            </a:pPr>
            <a:r>
              <a:rPr kumimoji="1" lang="ja-JP" altLang="en-US" sz="3600">
                <a:solidFill>
                  <a:srgbClr val="404040"/>
                </a:solidFill>
                <a:latin typeface="HGPｺﾞｼｯｸE" panose="020B0900000000000000" pitchFamily="50" charset="-128"/>
                <a:ea typeface="HGPｺﾞｼｯｸE" panose="020B0900000000000000" pitchFamily="50" charset="-128"/>
              </a:rPr>
              <a:t>女性をはじめ、地域に暮らす多様な人達を巻き込み、活動に参画する</a:t>
            </a:r>
            <a:br>
              <a:rPr kumimoji="1" lang="en-US" altLang="ja-JP" sz="3600">
                <a:solidFill>
                  <a:srgbClr val="404040"/>
                </a:solidFill>
                <a:latin typeface="HGPｺﾞｼｯｸE" panose="020B0900000000000000" pitchFamily="50" charset="-128"/>
                <a:ea typeface="HGPｺﾞｼｯｸE" panose="020B0900000000000000" pitchFamily="50" charset="-128"/>
              </a:rPr>
            </a:br>
            <a:r>
              <a:rPr kumimoji="1" lang="ja-JP" altLang="en-US" sz="3600">
                <a:solidFill>
                  <a:srgbClr val="404040"/>
                </a:solidFill>
                <a:latin typeface="HGPｺﾞｼｯｸE" panose="020B0900000000000000" pitchFamily="50" charset="-128"/>
                <a:ea typeface="HGPｺﾞｼｯｸE" panose="020B0900000000000000" pitchFamily="50" charset="-128"/>
              </a:rPr>
              <a:t>仲間を増やしましょう</a:t>
            </a:r>
          </a:p>
        </p:txBody>
      </p:sp>
      <p:sp>
        <p:nvSpPr>
          <p:cNvPr id="4" name="テキスト ボックス 3">
            <a:extLst>
              <a:ext uri="{FF2B5EF4-FFF2-40B4-BE49-F238E27FC236}">
                <a16:creationId xmlns:a16="http://schemas.microsoft.com/office/drawing/2014/main" id="{729A51E0-4209-46E0-B34A-865A88606D34}"/>
              </a:ext>
            </a:extLst>
          </p:cNvPr>
          <p:cNvSpPr txBox="1"/>
          <p:nvPr/>
        </p:nvSpPr>
        <p:spPr>
          <a:xfrm>
            <a:off x="1148562" y="676646"/>
            <a:ext cx="6846875" cy="1200329"/>
          </a:xfrm>
          <a:prstGeom prst="rect">
            <a:avLst/>
          </a:prstGeom>
          <a:noFill/>
        </p:spPr>
        <p:txBody>
          <a:bodyPr wrap="square" rtlCol="0">
            <a:spAutoFit/>
          </a:bodyPr>
          <a:lstStyle/>
          <a:p>
            <a:pPr algn="ctr"/>
            <a:r>
              <a:rPr kumimoji="1" lang="ja-JP" altLang="en-US" sz="3600">
                <a:solidFill>
                  <a:srgbClr val="404040"/>
                </a:solidFill>
                <a:latin typeface="HGPｺﾞｼｯｸE" panose="020B0900000000000000" pitchFamily="50" charset="-128"/>
                <a:ea typeface="HGPｺﾞｼｯｸE" panose="020B0900000000000000" pitchFamily="50" charset="-128"/>
              </a:rPr>
              <a:t>３．仲間を増やす</a:t>
            </a:r>
            <a:endParaRPr kumimoji="1" lang="en-US" altLang="ja-JP" sz="3600">
              <a:solidFill>
                <a:srgbClr val="404040"/>
              </a:solidFill>
              <a:latin typeface="HGPｺﾞｼｯｸE" panose="020B0900000000000000" pitchFamily="50" charset="-128"/>
              <a:ea typeface="HGPｺﾞｼｯｸE" panose="020B0900000000000000" pitchFamily="50" charset="-128"/>
            </a:endParaRPr>
          </a:p>
          <a:p>
            <a:pPr algn="ctr"/>
            <a:r>
              <a:rPr kumimoji="1" lang="en-US" altLang="ja-JP" sz="3600">
                <a:solidFill>
                  <a:srgbClr val="404040"/>
                </a:solidFill>
                <a:latin typeface="HGPｺﾞｼｯｸE" panose="020B0900000000000000" pitchFamily="50" charset="-128"/>
                <a:ea typeface="HGPｺﾞｼｯｸE" panose="020B0900000000000000" pitchFamily="50" charset="-128"/>
              </a:rPr>
              <a:t>-</a:t>
            </a:r>
            <a:r>
              <a:rPr kumimoji="1" lang="ja-JP" altLang="en-US" sz="3600">
                <a:solidFill>
                  <a:srgbClr val="404040"/>
                </a:solidFill>
                <a:latin typeface="HGPｺﾞｼｯｸE" panose="020B0900000000000000" pitchFamily="50" charset="-128"/>
                <a:ea typeface="HGPｺﾞｼｯｸE" panose="020B0900000000000000" pitchFamily="50" charset="-128"/>
              </a:rPr>
              <a:t> まとめ </a:t>
            </a:r>
            <a:r>
              <a:rPr kumimoji="1" lang="en-US" altLang="ja-JP" sz="3600">
                <a:solidFill>
                  <a:srgbClr val="404040"/>
                </a:solidFill>
                <a:latin typeface="HGPｺﾞｼｯｸE" panose="020B0900000000000000" pitchFamily="50" charset="-128"/>
                <a:ea typeface="HGPｺﾞｼｯｸE" panose="020B0900000000000000" pitchFamily="50" charset="-128"/>
              </a:rPr>
              <a:t>-</a:t>
            </a:r>
            <a:endParaRPr kumimoji="1" lang="ja-JP" altLang="en-US" sz="3600">
              <a:solidFill>
                <a:srgbClr val="404040"/>
              </a:solidFill>
              <a:latin typeface="HGPｺﾞｼｯｸE" panose="020B0900000000000000" pitchFamily="50" charset="-128"/>
              <a:ea typeface="HGPｺﾞｼｯｸE" panose="020B0900000000000000" pitchFamily="50" charset="-128"/>
            </a:endParaRPr>
          </a:p>
        </p:txBody>
      </p:sp>
    </p:spTree>
    <p:extLst>
      <p:ext uri="{BB962C8B-B14F-4D97-AF65-F5344CB8AC3E}">
        <p14:creationId xmlns:p14="http://schemas.microsoft.com/office/powerpoint/2010/main" val="286158127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3334975-DAFC-4F74-98A6-EFBFA584F806}"/>
              </a:ext>
            </a:extLst>
          </p:cNvPr>
          <p:cNvSpPr>
            <a:spLocks noGrp="1"/>
          </p:cNvSpPr>
          <p:nvPr>
            <p:ph type="title"/>
          </p:nvPr>
        </p:nvSpPr>
        <p:spPr/>
        <p:txBody>
          <a:bodyPr/>
          <a:lstStyle/>
          <a:p>
            <a:pPr algn="l"/>
            <a:r>
              <a:rPr kumimoji="1"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４．</a:t>
            </a:r>
            <a:r>
              <a:rPr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地域を取り巻く団体等</a:t>
            </a:r>
            <a:br>
              <a:rPr lang="en-US" altLang="ja-JP">
                <a:solidFill>
                  <a:schemeClr val="tx1">
                    <a:lumMod val="75000"/>
                    <a:lumOff val="25000"/>
                  </a:schemeClr>
                </a:solidFill>
                <a:latin typeface="HGPｺﾞｼｯｸE" panose="020B0900000000000000" pitchFamily="50" charset="-128"/>
                <a:ea typeface="HGPｺﾞｼｯｸE" panose="020B0900000000000000" pitchFamily="50" charset="-128"/>
              </a:rPr>
            </a:br>
            <a:r>
              <a:rPr lang="en-US" altLang="ja-JP">
                <a:solidFill>
                  <a:schemeClr val="tx1">
                    <a:lumMod val="75000"/>
                    <a:lumOff val="25000"/>
                  </a:schemeClr>
                </a:solidFill>
                <a:latin typeface="HGPｺﾞｼｯｸE" panose="020B0900000000000000" pitchFamily="50" charset="-128"/>
                <a:ea typeface="HGPｺﾞｼｯｸE" panose="020B0900000000000000" pitchFamily="50" charset="-128"/>
              </a:rPr>
              <a:t>    </a:t>
            </a:r>
            <a:r>
              <a:rPr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との連携</a:t>
            </a:r>
            <a:endParaRPr kumimoji="1" lang="ja-JP" altLang="en-US">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5" name="正方形/長方形 4">
            <a:extLst>
              <a:ext uri="{FF2B5EF4-FFF2-40B4-BE49-F238E27FC236}">
                <a16:creationId xmlns:a16="http://schemas.microsoft.com/office/drawing/2014/main" id="{286393CF-4A09-4591-B893-BDDC9C9EB4D7}"/>
              </a:ext>
            </a:extLst>
          </p:cNvPr>
          <p:cNvSpPr/>
          <p:nvPr/>
        </p:nvSpPr>
        <p:spPr>
          <a:xfrm>
            <a:off x="7704967" y="266041"/>
            <a:ext cx="1049867" cy="372533"/>
          </a:xfrm>
          <a:prstGeom prst="rect">
            <a:avLst/>
          </a:prstGeom>
          <a:solidFill>
            <a:srgbClr val="FFFF00"/>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solidFill>
                  <a:schemeClr val="tx1">
                    <a:lumMod val="65000"/>
                    <a:lumOff val="35000"/>
                  </a:schemeClr>
                </a:solidFill>
                <a:latin typeface="HGPｺﾞｼｯｸE" panose="020B0900000000000000" pitchFamily="50" charset="-128"/>
                <a:ea typeface="HGPｺﾞｼｯｸE" panose="020B0900000000000000" pitchFamily="50" charset="-128"/>
              </a:rPr>
              <a:t>１０分</a:t>
            </a:r>
          </a:p>
        </p:txBody>
      </p:sp>
    </p:spTree>
    <p:extLst>
      <p:ext uri="{BB962C8B-B14F-4D97-AF65-F5344CB8AC3E}">
        <p14:creationId xmlns:p14="http://schemas.microsoft.com/office/powerpoint/2010/main" val="176355800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A74BECF-FCC5-42B1-953E-7F05F42396F8}"/>
              </a:ext>
            </a:extLst>
          </p:cNvPr>
          <p:cNvSpPr>
            <a:spLocks noGrp="1"/>
          </p:cNvSpPr>
          <p:nvPr>
            <p:ph type="title"/>
          </p:nvPr>
        </p:nvSpPr>
        <p:spPr>
          <a:xfrm>
            <a:off x="0" y="-2697"/>
            <a:ext cx="9144000" cy="650083"/>
          </a:xfrm>
        </p:spPr>
        <p:txBody>
          <a:bodyPr/>
          <a:lstStyle/>
          <a:p>
            <a:r>
              <a:rPr lang="ja-JP" altLang="en-US"/>
              <a:t>地域の様々な人や団体との連携・協力</a:t>
            </a:r>
            <a:endParaRPr kumimoji="1" lang="ja-JP" altLang="en-US"/>
          </a:p>
        </p:txBody>
      </p:sp>
      <p:sp>
        <p:nvSpPr>
          <p:cNvPr id="4" name="スライド番号プレースホルダー 3">
            <a:extLst>
              <a:ext uri="{FF2B5EF4-FFF2-40B4-BE49-F238E27FC236}">
                <a16:creationId xmlns:a16="http://schemas.microsoft.com/office/drawing/2014/main" id="{2BE7FF24-0CA5-44D0-BCBD-EBE1ED8643CF}"/>
              </a:ext>
            </a:extLst>
          </p:cNvPr>
          <p:cNvSpPr>
            <a:spLocks noGrp="1"/>
          </p:cNvSpPr>
          <p:nvPr>
            <p:ph type="sldNum" sz="quarter" idx="12"/>
          </p:nvPr>
        </p:nvSpPr>
        <p:spPr/>
        <p:txBody>
          <a:bodyPr/>
          <a:lstStyle/>
          <a:p>
            <a:fld id="{48C0FCB9-D989-46F1-965E-624BDAC7E129}" type="slidenum">
              <a:rPr kumimoji="1" lang="ja-JP" altLang="en-US" smtClean="0"/>
              <a:pPr/>
              <a:t>37</a:t>
            </a:fld>
            <a:endParaRPr kumimoji="1" lang="ja-JP" altLang="en-US"/>
          </a:p>
        </p:txBody>
      </p:sp>
      <p:sp>
        <p:nvSpPr>
          <p:cNvPr id="54" name="コンテンツ プレースホルダー 2">
            <a:extLst>
              <a:ext uri="{FF2B5EF4-FFF2-40B4-BE49-F238E27FC236}">
                <a16:creationId xmlns:a16="http://schemas.microsoft.com/office/drawing/2014/main" id="{CC6E36B5-725A-4EE0-96CD-7BDFFC1852E1}"/>
              </a:ext>
            </a:extLst>
          </p:cNvPr>
          <p:cNvSpPr>
            <a:spLocks noGrp="1"/>
          </p:cNvSpPr>
          <p:nvPr>
            <p:ph idx="1"/>
          </p:nvPr>
        </p:nvSpPr>
        <p:spPr>
          <a:xfrm>
            <a:off x="66102" y="776795"/>
            <a:ext cx="8989764" cy="1024772"/>
          </a:xfrm>
          <a:solidFill>
            <a:schemeClr val="bg1"/>
          </a:solidFill>
          <a:ln w="28575">
            <a:solidFill>
              <a:srgbClr val="35A16B"/>
            </a:solidFill>
          </a:ln>
        </p:spPr>
        <p:txBody>
          <a:bodyPr lIns="144000" tIns="0" rIns="144000" anchor="ctr">
            <a:normAutofit/>
          </a:bodyPr>
          <a:lstStyle/>
          <a:p>
            <a:pPr marL="0" indent="0" algn="just">
              <a:lnSpc>
                <a:spcPct val="100000"/>
              </a:lnSpc>
              <a:spcBef>
                <a:spcPts val="0"/>
              </a:spcBef>
              <a:spcAft>
                <a:spcPts val="600"/>
              </a:spcAft>
              <a:buNone/>
            </a:pPr>
            <a:r>
              <a:rPr lang="ja-JP" altLang="en-US" spc="-150">
                <a:solidFill>
                  <a:schemeClr val="tx1">
                    <a:lumMod val="75000"/>
                    <a:lumOff val="25000"/>
                  </a:schemeClr>
                </a:solidFill>
              </a:rPr>
              <a:t>地域には多様な人や団体があるので、まずは連携できる人や</a:t>
            </a:r>
            <a:r>
              <a:rPr lang="ja-JP" altLang="en-US">
                <a:solidFill>
                  <a:schemeClr val="tx1">
                    <a:lumMod val="75000"/>
                    <a:lumOff val="25000"/>
                  </a:schemeClr>
                </a:solidFill>
              </a:rPr>
              <a:t>団体と協力しながら、自主防災活動を進めましょう</a:t>
            </a:r>
          </a:p>
        </p:txBody>
      </p:sp>
      <p:grpSp>
        <p:nvGrpSpPr>
          <p:cNvPr id="14" name="グループ化 13">
            <a:extLst>
              <a:ext uri="{FF2B5EF4-FFF2-40B4-BE49-F238E27FC236}">
                <a16:creationId xmlns:a16="http://schemas.microsoft.com/office/drawing/2014/main" id="{CB253F28-52F2-B4A4-A389-45D5F07A66FC}"/>
              </a:ext>
            </a:extLst>
          </p:cNvPr>
          <p:cNvGrpSpPr/>
          <p:nvPr/>
        </p:nvGrpSpPr>
        <p:grpSpPr>
          <a:xfrm>
            <a:off x="951340" y="2064725"/>
            <a:ext cx="7492003" cy="4784814"/>
            <a:chOff x="951340" y="2064725"/>
            <a:chExt cx="7492003" cy="4784814"/>
          </a:xfrm>
        </p:grpSpPr>
        <p:grpSp>
          <p:nvGrpSpPr>
            <p:cNvPr id="12" name="グループ化 11">
              <a:extLst>
                <a:ext uri="{FF2B5EF4-FFF2-40B4-BE49-F238E27FC236}">
                  <a16:creationId xmlns:a16="http://schemas.microsoft.com/office/drawing/2014/main" id="{63A25356-5946-6B58-C3B3-34621F5047C1}"/>
                </a:ext>
              </a:extLst>
            </p:cNvPr>
            <p:cNvGrpSpPr/>
            <p:nvPr/>
          </p:nvGrpSpPr>
          <p:grpSpPr>
            <a:xfrm>
              <a:off x="951340" y="2064725"/>
              <a:ext cx="7492003" cy="4784814"/>
              <a:chOff x="951340" y="2064725"/>
              <a:chExt cx="7492003" cy="4784814"/>
            </a:xfrm>
          </p:grpSpPr>
          <p:grpSp>
            <p:nvGrpSpPr>
              <p:cNvPr id="87" name="グループ化 86">
                <a:extLst>
                  <a:ext uri="{FF2B5EF4-FFF2-40B4-BE49-F238E27FC236}">
                    <a16:creationId xmlns:a16="http://schemas.microsoft.com/office/drawing/2014/main" id="{639284AD-5AD4-4C74-8C8B-F7B878413D0C}"/>
                  </a:ext>
                </a:extLst>
              </p:cNvPr>
              <p:cNvGrpSpPr/>
              <p:nvPr/>
            </p:nvGrpSpPr>
            <p:grpSpPr>
              <a:xfrm>
                <a:off x="3835658" y="5121538"/>
                <a:ext cx="1728000" cy="1728001"/>
                <a:chOff x="3588176" y="4912883"/>
                <a:chExt cx="1854796" cy="1854797"/>
              </a:xfrm>
            </p:grpSpPr>
            <p:sp>
              <p:nvSpPr>
                <p:cNvPr id="88" name="楕円 87">
                  <a:extLst>
                    <a:ext uri="{FF2B5EF4-FFF2-40B4-BE49-F238E27FC236}">
                      <a16:creationId xmlns:a16="http://schemas.microsoft.com/office/drawing/2014/main" id="{A4512399-1073-4F09-AD7A-5E22F06AC65A}"/>
                    </a:ext>
                  </a:extLst>
                </p:cNvPr>
                <p:cNvSpPr/>
                <p:nvPr/>
              </p:nvSpPr>
              <p:spPr>
                <a:xfrm>
                  <a:off x="3588176" y="4912883"/>
                  <a:ext cx="1854796" cy="1854797"/>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89" name="テキスト ボックス 88">
                  <a:extLst>
                    <a:ext uri="{FF2B5EF4-FFF2-40B4-BE49-F238E27FC236}">
                      <a16:creationId xmlns:a16="http://schemas.microsoft.com/office/drawing/2014/main" id="{A990A34C-D31E-410C-A937-C53A2132A863}"/>
                    </a:ext>
                  </a:extLst>
                </p:cNvPr>
                <p:cNvSpPr txBox="1"/>
                <p:nvPr/>
              </p:nvSpPr>
              <p:spPr>
                <a:xfrm>
                  <a:off x="3782133" y="5399720"/>
                  <a:ext cx="1526540" cy="891973"/>
                </a:xfrm>
                <a:prstGeom prst="rect">
                  <a:avLst/>
                </a:prstGeom>
                <a:noFill/>
              </p:spPr>
              <p:txBody>
                <a:bodyPr wrap="none" rtlCol="0">
                  <a:spAutoFit/>
                </a:bodyPr>
                <a:lstStyle/>
                <a:p>
                  <a:pPr algn="ctr"/>
                  <a:r>
                    <a:rPr lang="ja-JP" altLang="en-US" sz="2400" b="1">
                      <a:solidFill>
                        <a:srgbClr val="404040"/>
                      </a:solidFill>
                      <a:latin typeface="HGPｺﾞｼｯｸE" panose="020B0900000000000000" pitchFamily="50" charset="-128"/>
                      <a:ea typeface="HGPｺﾞｼｯｸE" panose="020B0900000000000000" pitchFamily="50" charset="-128"/>
                    </a:rPr>
                    <a:t>他地域</a:t>
                  </a:r>
                  <a:endParaRPr lang="en-US" altLang="ja-JP" sz="2400" b="1">
                    <a:solidFill>
                      <a:srgbClr val="404040"/>
                    </a:solidFill>
                    <a:latin typeface="HGPｺﾞｼｯｸE" panose="020B0900000000000000" pitchFamily="50" charset="-128"/>
                    <a:ea typeface="HGPｺﾞｼｯｸE" panose="020B0900000000000000" pitchFamily="50" charset="-128"/>
                  </a:endParaRPr>
                </a:p>
                <a:p>
                  <a:pPr algn="ctr"/>
                  <a:r>
                    <a:rPr lang="ja-JP" altLang="en-US" sz="2400" b="1">
                      <a:solidFill>
                        <a:srgbClr val="404040"/>
                      </a:solidFill>
                      <a:latin typeface="HGPｺﾞｼｯｸE" panose="020B0900000000000000" pitchFamily="50" charset="-128"/>
                      <a:ea typeface="HGPｺﾞｼｯｸE" panose="020B0900000000000000" pitchFamily="50" charset="-128"/>
                    </a:rPr>
                    <a:t>防災組織</a:t>
                  </a:r>
                  <a:endParaRPr lang="en-US" altLang="ja-JP" sz="2400" b="1">
                    <a:solidFill>
                      <a:srgbClr val="404040"/>
                    </a:solidFill>
                    <a:latin typeface="HGPｺﾞｼｯｸE" panose="020B0900000000000000" pitchFamily="50" charset="-128"/>
                    <a:ea typeface="HGPｺﾞｼｯｸE" panose="020B0900000000000000" pitchFamily="50" charset="-128"/>
                  </a:endParaRPr>
                </a:p>
              </p:txBody>
            </p:sp>
          </p:grpSp>
          <p:grpSp>
            <p:nvGrpSpPr>
              <p:cNvPr id="90" name="グループ化 89">
                <a:extLst>
                  <a:ext uri="{FF2B5EF4-FFF2-40B4-BE49-F238E27FC236}">
                    <a16:creationId xmlns:a16="http://schemas.microsoft.com/office/drawing/2014/main" id="{326CD0A8-24B4-4E7B-B9A2-3DA1FA7A3040}"/>
                  </a:ext>
                </a:extLst>
              </p:cNvPr>
              <p:cNvGrpSpPr/>
              <p:nvPr/>
            </p:nvGrpSpPr>
            <p:grpSpPr>
              <a:xfrm>
                <a:off x="2250522" y="5018098"/>
                <a:ext cx="1728000" cy="1728001"/>
                <a:chOff x="1538455" y="4266577"/>
                <a:chExt cx="1854796" cy="1854797"/>
              </a:xfrm>
            </p:grpSpPr>
            <p:sp>
              <p:nvSpPr>
                <p:cNvPr id="91" name="楕円 90">
                  <a:extLst>
                    <a:ext uri="{FF2B5EF4-FFF2-40B4-BE49-F238E27FC236}">
                      <a16:creationId xmlns:a16="http://schemas.microsoft.com/office/drawing/2014/main" id="{E09F8C0D-B106-4AA6-9D6C-A4A3A90DCD95}"/>
                    </a:ext>
                  </a:extLst>
                </p:cNvPr>
                <p:cNvSpPr/>
                <p:nvPr/>
              </p:nvSpPr>
              <p:spPr>
                <a:xfrm>
                  <a:off x="1538455" y="4266577"/>
                  <a:ext cx="1854796" cy="1854797"/>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2000"/>
                </a:p>
              </p:txBody>
            </p:sp>
            <p:sp>
              <p:nvSpPr>
                <p:cNvPr id="92" name="テキスト ボックス 91">
                  <a:extLst>
                    <a:ext uri="{FF2B5EF4-FFF2-40B4-BE49-F238E27FC236}">
                      <a16:creationId xmlns:a16="http://schemas.microsoft.com/office/drawing/2014/main" id="{27241C50-4FD8-4DCE-9BD8-81FB32B1C7EA}"/>
                    </a:ext>
                  </a:extLst>
                </p:cNvPr>
                <p:cNvSpPr txBox="1"/>
                <p:nvPr/>
              </p:nvSpPr>
              <p:spPr>
                <a:xfrm>
                  <a:off x="1934809" y="4714212"/>
                  <a:ext cx="1053010" cy="1090190"/>
                </a:xfrm>
                <a:prstGeom prst="rect">
                  <a:avLst/>
                </a:prstGeom>
                <a:noFill/>
              </p:spPr>
              <p:txBody>
                <a:bodyPr wrap="square" rtlCol="0">
                  <a:spAutoFit/>
                </a:bodyPr>
                <a:lstStyle/>
                <a:p>
                  <a:pPr algn="ctr"/>
                  <a:r>
                    <a:rPr lang="ja-JP" altLang="en-US" sz="2000" b="1">
                      <a:solidFill>
                        <a:srgbClr val="404040"/>
                      </a:solidFill>
                      <a:latin typeface="HGPｺﾞｼｯｸE" panose="020B0900000000000000" pitchFamily="50" charset="-128"/>
                      <a:ea typeface="HGPｺﾞｼｯｸE" panose="020B0900000000000000" pitchFamily="50" charset="-128"/>
                    </a:rPr>
                    <a:t>近隣の</a:t>
                  </a:r>
                  <a:endParaRPr lang="en-US" altLang="ja-JP" sz="2000" b="1">
                    <a:solidFill>
                      <a:srgbClr val="404040"/>
                    </a:solidFill>
                    <a:latin typeface="HGPｺﾞｼｯｸE" panose="020B0900000000000000" pitchFamily="50" charset="-128"/>
                    <a:ea typeface="HGPｺﾞｼｯｸE" panose="020B0900000000000000" pitchFamily="50" charset="-128"/>
                  </a:endParaRPr>
                </a:p>
                <a:p>
                  <a:pPr algn="ctr"/>
                  <a:r>
                    <a:rPr lang="ja-JP" altLang="en-US" sz="2000" b="1">
                      <a:solidFill>
                        <a:srgbClr val="404040"/>
                      </a:solidFill>
                      <a:latin typeface="HGPｺﾞｼｯｸE" panose="020B0900000000000000" pitchFamily="50" charset="-128"/>
                      <a:ea typeface="HGPｺﾞｼｯｸE" panose="020B0900000000000000" pitchFamily="50" charset="-128"/>
                    </a:rPr>
                    <a:t>自治会</a:t>
                  </a:r>
                  <a:endParaRPr lang="en-US" altLang="ja-JP" sz="2000" b="1">
                    <a:solidFill>
                      <a:srgbClr val="404040"/>
                    </a:solidFill>
                    <a:latin typeface="HGPｺﾞｼｯｸE" panose="020B0900000000000000" pitchFamily="50" charset="-128"/>
                    <a:ea typeface="HGPｺﾞｼｯｸE" panose="020B0900000000000000" pitchFamily="50" charset="-128"/>
                  </a:endParaRPr>
                </a:p>
                <a:p>
                  <a:pPr algn="ctr"/>
                  <a:r>
                    <a:rPr lang="ja-JP" altLang="en-US" sz="2000" b="1">
                      <a:solidFill>
                        <a:srgbClr val="404040"/>
                      </a:solidFill>
                      <a:latin typeface="HGPｺﾞｼｯｸE" panose="020B0900000000000000" pitchFamily="50" charset="-128"/>
                      <a:ea typeface="HGPｺﾞｼｯｸE" panose="020B0900000000000000" pitchFamily="50" charset="-128"/>
                    </a:rPr>
                    <a:t>町内会</a:t>
                  </a:r>
                  <a:endParaRPr lang="en-US" altLang="ja-JP" sz="2000" b="1">
                    <a:solidFill>
                      <a:srgbClr val="404040"/>
                    </a:solidFill>
                    <a:latin typeface="HGPｺﾞｼｯｸE" panose="020B0900000000000000" pitchFamily="50" charset="-128"/>
                    <a:ea typeface="HGPｺﾞｼｯｸE" panose="020B0900000000000000" pitchFamily="50" charset="-128"/>
                  </a:endParaRPr>
                </a:p>
              </p:txBody>
            </p:sp>
          </p:grpSp>
          <p:grpSp>
            <p:nvGrpSpPr>
              <p:cNvPr id="93" name="グループ化 92">
                <a:extLst>
                  <a:ext uri="{FF2B5EF4-FFF2-40B4-BE49-F238E27FC236}">
                    <a16:creationId xmlns:a16="http://schemas.microsoft.com/office/drawing/2014/main" id="{5CFF7689-5EC2-484E-9D0A-CC4F429525F5}"/>
                  </a:ext>
                </a:extLst>
              </p:cNvPr>
              <p:cNvGrpSpPr/>
              <p:nvPr/>
            </p:nvGrpSpPr>
            <p:grpSpPr>
              <a:xfrm>
                <a:off x="5586712" y="2266947"/>
                <a:ext cx="1892442" cy="1844644"/>
                <a:chOff x="5805373" y="1987518"/>
                <a:chExt cx="2031305" cy="1980000"/>
              </a:xfrm>
            </p:grpSpPr>
            <p:sp>
              <p:nvSpPr>
                <p:cNvPr id="94" name="楕円 93">
                  <a:extLst>
                    <a:ext uri="{FF2B5EF4-FFF2-40B4-BE49-F238E27FC236}">
                      <a16:creationId xmlns:a16="http://schemas.microsoft.com/office/drawing/2014/main" id="{B4B0EB88-7CE5-48EA-9AF9-568710997DAE}"/>
                    </a:ext>
                  </a:extLst>
                </p:cNvPr>
                <p:cNvSpPr/>
                <p:nvPr/>
              </p:nvSpPr>
              <p:spPr>
                <a:xfrm>
                  <a:off x="5805373" y="1987518"/>
                  <a:ext cx="1980000" cy="1980000"/>
                </a:xfrm>
                <a:prstGeom prst="ellipse">
                  <a:avLst/>
                </a:prstGeom>
                <a:solidFill>
                  <a:srgbClr val="FF2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95" name="テキスト ボックス 94">
                  <a:extLst>
                    <a:ext uri="{FF2B5EF4-FFF2-40B4-BE49-F238E27FC236}">
                      <a16:creationId xmlns:a16="http://schemas.microsoft.com/office/drawing/2014/main" id="{0B40AFAE-0FDB-49C0-9BD3-8C14FEDDBACB}"/>
                    </a:ext>
                  </a:extLst>
                </p:cNvPr>
                <p:cNvSpPr txBox="1"/>
                <p:nvPr/>
              </p:nvSpPr>
              <p:spPr>
                <a:xfrm>
                  <a:off x="5869443" y="2337472"/>
                  <a:ext cx="1967235" cy="1486622"/>
                </a:xfrm>
                <a:prstGeom prst="rect">
                  <a:avLst/>
                </a:prstGeom>
                <a:noFill/>
              </p:spPr>
              <p:txBody>
                <a:bodyPr wrap="square" rtlCol="0">
                  <a:spAutoFit/>
                </a:bodyPr>
                <a:lstStyle/>
                <a:p>
                  <a:pPr algn="ctr"/>
                  <a:r>
                    <a:rPr lang="ja-JP" altLang="en-US" sz="2800" b="1">
                      <a:solidFill>
                        <a:schemeClr val="bg1"/>
                      </a:solidFill>
                      <a:latin typeface="HGPｺﾞｼｯｸE" panose="020B0900000000000000" pitchFamily="50" charset="-128"/>
                      <a:ea typeface="HGPｺﾞｼｯｸE" panose="020B0900000000000000" pitchFamily="50" charset="-128"/>
                    </a:rPr>
                    <a:t>女性の会・女性防火クラブ</a:t>
                  </a:r>
                  <a:endParaRPr lang="en-US" altLang="ja-JP" sz="2800" b="1">
                    <a:solidFill>
                      <a:schemeClr val="bg1"/>
                    </a:solidFill>
                    <a:latin typeface="HGPｺﾞｼｯｸE" panose="020B0900000000000000" pitchFamily="50" charset="-128"/>
                    <a:ea typeface="HGPｺﾞｼｯｸE" panose="020B0900000000000000" pitchFamily="50" charset="-128"/>
                  </a:endParaRPr>
                </a:p>
              </p:txBody>
            </p:sp>
          </p:grpSp>
          <p:grpSp>
            <p:nvGrpSpPr>
              <p:cNvPr id="96" name="グループ化 95">
                <a:extLst>
                  <a:ext uri="{FF2B5EF4-FFF2-40B4-BE49-F238E27FC236}">
                    <a16:creationId xmlns:a16="http://schemas.microsoft.com/office/drawing/2014/main" id="{402F8993-705E-4B75-84EC-B3A41B0233F0}"/>
                  </a:ext>
                </a:extLst>
              </p:cNvPr>
              <p:cNvGrpSpPr/>
              <p:nvPr/>
            </p:nvGrpSpPr>
            <p:grpSpPr>
              <a:xfrm>
                <a:off x="7269478" y="3295208"/>
                <a:ext cx="1173865" cy="1173865"/>
                <a:chOff x="7572139" y="1128019"/>
                <a:chExt cx="1260000" cy="1260000"/>
              </a:xfrm>
            </p:grpSpPr>
            <p:sp>
              <p:nvSpPr>
                <p:cNvPr id="97" name="楕円 96">
                  <a:extLst>
                    <a:ext uri="{FF2B5EF4-FFF2-40B4-BE49-F238E27FC236}">
                      <a16:creationId xmlns:a16="http://schemas.microsoft.com/office/drawing/2014/main" id="{1A5939EF-98B6-4D05-91A4-43ECD9305255}"/>
                    </a:ext>
                  </a:extLst>
                </p:cNvPr>
                <p:cNvSpPr/>
                <p:nvPr/>
              </p:nvSpPr>
              <p:spPr>
                <a:xfrm>
                  <a:off x="7572139" y="1128019"/>
                  <a:ext cx="1260000" cy="1260000"/>
                </a:xfrm>
                <a:prstGeom prst="ellipse">
                  <a:avLst/>
                </a:prstGeom>
                <a:solidFill>
                  <a:srgbClr val="70AD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a:t>　</a:t>
                  </a:r>
                </a:p>
              </p:txBody>
            </p:sp>
            <p:sp>
              <p:nvSpPr>
                <p:cNvPr id="98" name="テキスト ボックス 97">
                  <a:extLst>
                    <a:ext uri="{FF2B5EF4-FFF2-40B4-BE49-F238E27FC236}">
                      <a16:creationId xmlns:a16="http://schemas.microsoft.com/office/drawing/2014/main" id="{B53B9A36-83EF-4D0A-BBD4-C7CAB29279AB}"/>
                    </a:ext>
                  </a:extLst>
                </p:cNvPr>
                <p:cNvSpPr txBox="1"/>
                <p:nvPr/>
              </p:nvSpPr>
              <p:spPr>
                <a:xfrm>
                  <a:off x="7761153" y="1434854"/>
                  <a:ext cx="881972" cy="646331"/>
                </a:xfrm>
                <a:prstGeom prst="rect">
                  <a:avLst/>
                </a:prstGeom>
                <a:noFill/>
              </p:spPr>
              <p:txBody>
                <a:bodyPr wrap="none" rtlCol="0">
                  <a:spAutoFit/>
                </a:bodyPr>
                <a:lstStyle/>
                <a:p>
                  <a:pPr algn="ctr"/>
                  <a:r>
                    <a:rPr lang="ja-JP" altLang="en-US" b="1">
                      <a:solidFill>
                        <a:schemeClr val="bg1"/>
                      </a:solidFill>
                      <a:latin typeface="HGPｺﾞｼｯｸE" panose="020B0900000000000000" pitchFamily="50" charset="-128"/>
                      <a:ea typeface="HGPｺﾞｼｯｸE" panose="020B0900000000000000" pitchFamily="50" charset="-128"/>
                    </a:rPr>
                    <a:t>商工</a:t>
                  </a:r>
                  <a:endParaRPr lang="en-US" altLang="ja-JP" b="1">
                    <a:solidFill>
                      <a:schemeClr val="bg1"/>
                    </a:solidFill>
                    <a:latin typeface="HGPｺﾞｼｯｸE" panose="020B0900000000000000" pitchFamily="50" charset="-128"/>
                    <a:ea typeface="HGPｺﾞｼｯｸE" panose="020B0900000000000000" pitchFamily="50" charset="-128"/>
                  </a:endParaRPr>
                </a:p>
                <a:p>
                  <a:pPr algn="ctr"/>
                  <a:r>
                    <a:rPr lang="ja-JP" altLang="en-US" b="1">
                      <a:solidFill>
                        <a:schemeClr val="bg1"/>
                      </a:solidFill>
                      <a:latin typeface="HGPｺﾞｼｯｸE" panose="020B0900000000000000" pitchFamily="50" charset="-128"/>
                      <a:ea typeface="HGPｺﾞｼｯｸE" panose="020B0900000000000000" pitchFamily="50" charset="-128"/>
                    </a:rPr>
                    <a:t>企業系</a:t>
                  </a:r>
                  <a:endParaRPr lang="en-US" altLang="ja-JP" b="1">
                    <a:solidFill>
                      <a:schemeClr val="bg1"/>
                    </a:solidFill>
                    <a:latin typeface="HGPｺﾞｼｯｸE" panose="020B0900000000000000" pitchFamily="50" charset="-128"/>
                    <a:ea typeface="HGPｺﾞｼｯｸE" panose="020B0900000000000000" pitchFamily="50" charset="-128"/>
                  </a:endParaRPr>
                </a:p>
              </p:txBody>
            </p:sp>
          </p:grpSp>
          <p:grpSp>
            <p:nvGrpSpPr>
              <p:cNvPr id="99" name="グループ化 98">
                <a:extLst>
                  <a:ext uri="{FF2B5EF4-FFF2-40B4-BE49-F238E27FC236}">
                    <a16:creationId xmlns:a16="http://schemas.microsoft.com/office/drawing/2014/main" id="{BD33A4DA-3575-4669-8DF0-93D149A2DF41}"/>
                  </a:ext>
                </a:extLst>
              </p:cNvPr>
              <p:cNvGrpSpPr/>
              <p:nvPr/>
            </p:nvGrpSpPr>
            <p:grpSpPr>
              <a:xfrm>
                <a:off x="6642818" y="4315499"/>
                <a:ext cx="1253868" cy="1173865"/>
                <a:chOff x="7644170" y="4941737"/>
                <a:chExt cx="1345874" cy="1260000"/>
              </a:xfrm>
            </p:grpSpPr>
            <p:sp>
              <p:nvSpPr>
                <p:cNvPr id="100" name="楕円 99">
                  <a:extLst>
                    <a:ext uri="{FF2B5EF4-FFF2-40B4-BE49-F238E27FC236}">
                      <a16:creationId xmlns:a16="http://schemas.microsoft.com/office/drawing/2014/main" id="{735BD4D1-D8D0-49F1-BBB2-E6D53724C337}"/>
                    </a:ext>
                  </a:extLst>
                </p:cNvPr>
                <p:cNvSpPr/>
                <p:nvPr/>
              </p:nvSpPr>
              <p:spPr>
                <a:xfrm>
                  <a:off x="7687108" y="4941737"/>
                  <a:ext cx="1260000" cy="1260000"/>
                </a:xfrm>
                <a:prstGeom prst="ellipse">
                  <a:avLst/>
                </a:prstGeom>
                <a:solidFill>
                  <a:srgbClr val="70AD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01" name="テキスト ボックス 100">
                  <a:extLst>
                    <a:ext uri="{FF2B5EF4-FFF2-40B4-BE49-F238E27FC236}">
                      <a16:creationId xmlns:a16="http://schemas.microsoft.com/office/drawing/2014/main" id="{DC401064-5B54-4F52-BCB4-2A0C104F8EC5}"/>
                    </a:ext>
                  </a:extLst>
                </p:cNvPr>
                <p:cNvSpPr txBox="1"/>
                <p:nvPr/>
              </p:nvSpPr>
              <p:spPr>
                <a:xfrm>
                  <a:off x="7644170" y="5248572"/>
                  <a:ext cx="1345874" cy="627684"/>
                </a:xfrm>
                <a:prstGeom prst="rect">
                  <a:avLst/>
                </a:prstGeom>
                <a:noFill/>
              </p:spPr>
              <p:txBody>
                <a:bodyPr wrap="none" rtlCol="0">
                  <a:spAutoFit/>
                </a:bodyPr>
                <a:lstStyle/>
                <a:p>
                  <a:pPr algn="ctr"/>
                  <a:r>
                    <a:rPr lang="ja-JP" altLang="en-US" sz="1600" b="1">
                      <a:solidFill>
                        <a:schemeClr val="bg1"/>
                      </a:solidFill>
                      <a:latin typeface="HGPｺﾞｼｯｸE" panose="020B0900000000000000" pitchFamily="50" charset="-128"/>
                      <a:ea typeface="HGPｺﾞｼｯｸE" panose="020B0900000000000000" pitchFamily="50" charset="-128"/>
                    </a:rPr>
                    <a:t>ボランティア</a:t>
                  </a:r>
                  <a:endParaRPr lang="en-US" altLang="ja-JP" sz="1600" b="1">
                    <a:solidFill>
                      <a:schemeClr val="bg1"/>
                    </a:solidFill>
                    <a:latin typeface="HGPｺﾞｼｯｸE" panose="020B0900000000000000" pitchFamily="50" charset="-128"/>
                    <a:ea typeface="HGPｺﾞｼｯｸE" panose="020B0900000000000000" pitchFamily="50" charset="-128"/>
                  </a:endParaRPr>
                </a:p>
                <a:p>
                  <a:pPr algn="ctr"/>
                  <a:r>
                    <a:rPr lang="ja-JP" altLang="en-US" sz="1600" b="1">
                      <a:solidFill>
                        <a:schemeClr val="bg1"/>
                      </a:solidFill>
                      <a:latin typeface="HGPｺﾞｼｯｸE" panose="020B0900000000000000" pitchFamily="50" charset="-128"/>
                      <a:ea typeface="HGPｺﾞｼｯｸE" panose="020B0900000000000000" pitchFamily="50" charset="-128"/>
                    </a:rPr>
                    <a:t>団体</a:t>
                  </a:r>
                  <a:endParaRPr lang="en-US" altLang="ja-JP" sz="1600" b="1">
                    <a:solidFill>
                      <a:schemeClr val="bg1"/>
                    </a:solidFill>
                    <a:latin typeface="HGPｺﾞｼｯｸE" panose="020B0900000000000000" pitchFamily="50" charset="-128"/>
                    <a:ea typeface="HGPｺﾞｼｯｸE" panose="020B0900000000000000" pitchFamily="50" charset="-128"/>
                  </a:endParaRPr>
                </a:p>
              </p:txBody>
            </p:sp>
          </p:grpSp>
          <p:grpSp>
            <p:nvGrpSpPr>
              <p:cNvPr id="102" name="グループ化 101">
                <a:extLst>
                  <a:ext uri="{FF2B5EF4-FFF2-40B4-BE49-F238E27FC236}">
                    <a16:creationId xmlns:a16="http://schemas.microsoft.com/office/drawing/2014/main" id="{751017EB-9FD7-4134-8D63-255E3FC9C7E7}"/>
                  </a:ext>
                </a:extLst>
              </p:cNvPr>
              <p:cNvGrpSpPr/>
              <p:nvPr/>
            </p:nvGrpSpPr>
            <p:grpSpPr>
              <a:xfrm>
                <a:off x="951340" y="3463013"/>
                <a:ext cx="1173865" cy="1173865"/>
                <a:chOff x="305622" y="2411784"/>
                <a:chExt cx="1260000" cy="1260000"/>
              </a:xfrm>
            </p:grpSpPr>
            <p:sp>
              <p:nvSpPr>
                <p:cNvPr id="103" name="楕円 102">
                  <a:extLst>
                    <a:ext uri="{FF2B5EF4-FFF2-40B4-BE49-F238E27FC236}">
                      <a16:creationId xmlns:a16="http://schemas.microsoft.com/office/drawing/2014/main" id="{47A92E9A-26B1-4EA4-85C3-24472FF631B3}"/>
                    </a:ext>
                  </a:extLst>
                </p:cNvPr>
                <p:cNvSpPr/>
                <p:nvPr/>
              </p:nvSpPr>
              <p:spPr>
                <a:xfrm>
                  <a:off x="305622" y="2411784"/>
                  <a:ext cx="1260000" cy="1260000"/>
                </a:xfrm>
                <a:prstGeom prst="ellipse">
                  <a:avLst/>
                </a:prstGeom>
                <a:solidFill>
                  <a:srgbClr val="70AD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04" name="テキスト ボックス 103">
                  <a:extLst>
                    <a:ext uri="{FF2B5EF4-FFF2-40B4-BE49-F238E27FC236}">
                      <a16:creationId xmlns:a16="http://schemas.microsoft.com/office/drawing/2014/main" id="{F940D633-F643-4FCA-A0D9-56EAF2289463}"/>
                    </a:ext>
                  </a:extLst>
                </p:cNvPr>
                <p:cNvSpPr txBox="1"/>
                <p:nvPr/>
              </p:nvSpPr>
              <p:spPr>
                <a:xfrm>
                  <a:off x="497041" y="2803850"/>
                  <a:ext cx="877163" cy="369332"/>
                </a:xfrm>
                <a:prstGeom prst="rect">
                  <a:avLst/>
                </a:prstGeom>
                <a:noFill/>
              </p:spPr>
              <p:txBody>
                <a:bodyPr wrap="none" rtlCol="0">
                  <a:spAutoFit/>
                </a:bodyPr>
                <a:lstStyle/>
                <a:p>
                  <a:pPr algn="ctr"/>
                  <a:r>
                    <a:rPr lang="ja-JP" altLang="en-US" b="1">
                      <a:solidFill>
                        <a:schemeClr val="bg1"/>
                      </a:solidFill>
                      <a:latin typeface="HGPｺﾞｼｯｸE" panose="020B0900000000000000" pitchFamily="50" charset="-128"/>
                      <a:ea typeface="HGPｺﾞｼｯｸE" panose="020B0900000000000000" pitchFamily="50" charset="-128"/>
                    </a:rPr>
                    <a:t>医療系</a:t>
                  </a:r>
                  <a:endParaRPr lang="en-US" altLang="ja-JP" b="1">
                    <a:solidFill>
                      <a:schemeClr val="bg1"/>
                    </a:solidFill>
                    <a:latin typeface="HGPｺﾞｼｯｸE" panose="020B0900000000000000" pitchFamily="50" charset="-128"/>
                    <a:ea typeface="HGPｺﾞｼｯｸE" panose="020B0900000000000000" pitchFamily="50" charset="-128"/>
                  </a:endParaRPr>
                </a:p>
              </p:txBody>
            </p:sp>
            <p:sp>
              <p:nvSpPr>
                <p:cNvPr id="105" name="正方形/長方形 104">
                  <a:extLst>
                    <a:ext uri="{FF2B5EF4-FFF2-40B4-BE49-F238E27FC236}">
                      <a16:creationId xmlns:a16="http://schemas.microsoft.com/office/drawing/2014/main" id="{C81BC1FB-131C-4456-B72C-0CEDE4335EE5}"/>
                    </a:ext>
                  </a:extLst>
                </p:cNvPr>
                <p:cNvSpPr/>
                <p:nvPr/>
              </p:nvSpPr>
              <p:spPr>
                <a:xfrm>
                  <a:off x="404857" y="3158326"/>
                  <a:ext cx="1061531" cy="297324"/>
                </a:xfrm>
                <a:prstGeom prst="rect">
                  <a:avLst/>
                </a:prstGeom>
              </p:spPr>
              <p:txBody>
                <a:bodyPr wrap="square">
                  <a:spAutoFit/>
                </a:bodyPr>
                <a:lstStyle/>
                <a:p>
                  <a:pPr algn="ctr">
                    <a:defRPr/>
                  </a:pPr>
                  <a:r>
                    <a:rPr lang="ja-JP" altLang="en-US" sz="1200">
                      <a:solidFill>
                        <a:schemeClr val="bg1"/>
                      </a:solidFill>
                      <a:latin typeface="HGPｺﾞｼｯｸE" panose="020B0900000000000000" pitchFamily="50" charset="-128"/>
                      <a:ea typeface="HGPｺﾞｼｯｸE" panose="020B0900000000000000" pitchFamily="50" charset="-128"/>
                    </a:rPr>
                    <a:t>病院など</a:t>
                  </a:r>
                  <a:endParaRPr lang="en-US" altLang="ja-JP" sz="1200">
                    <a:solidFill>
                      <a:schemeClr val="bg1"/>
                    </a:solidFill>
                    <a:latin typeface="HGPｺﾞｼｯｸE" panose="020B0900000000000000" pitchFamily="50" charset="-128"/>
                    <a:ea typeface="HGPｺﾞｼｯｸE" panose="020B0900000000000000" pitchFamily="50" charset="-128"/>
                  </a:endParaRPr>
                </a:p>
              </p:txBody>
            </p:sp>
          </p:grpSp>
          <p:grpSp>
            <p:nvGrpSpPr>
              <p:cNvPr id="106" name="グループ化 105">
                <a:extLst>
                  <a:ext uri="{FF2B5EF4-FFF2-40B4-BE49-F238E27FC236}">
                    <a16:creationId xmlns:a16="http://schemas.microsoft.com/office/drawing/2014/main" id="{08549647-90EE-417D-A8F3-6DABAD831201}"/>
                  </a:ext>
                </a:extLst>
              </p:cNvPr>
              <p:cNvGrpSpPr/>
              <p:nvPr/>
            </p:nvGrpSpPr>
            <p:grpSpPr>
              <a:xfrm>
                <a:off x="5367182" y="4983727"/>
                <a:ext cx="1950048" cy="1728001"/>
                <a:chOff x="5438092" y="4565050"/>
                <a:chExt cx="2093138" cy="1854797"/>
              </a:xfrm>
            </p:grpSpPr>
            <p:sp>
              <p:nvSpPr>
                <p:cNvPr id="107" name="楕円 106">
                  <a:extLst>
                    <a:ext uri="{FF2B5EF4-FFF2-40B4-BE49-F238E27FC236}">
                      <a16:creationId xmlns:a16="http://schemas.microsoft.com/office/drawing/2014/main" id="{C1DC81BE-F752-4FB9-9EF6-E92BC7B004C9}"/>
                    </a:ext>
                  </a:extLst>
                </p:cNvPr>
                <p:cNvSpPr/>
                <p:nvPr/>
              </p:nvSpPr>
              <p:spPr>
                <a:xfrm>
                  <a:off x="5545052" y="4565050"/>
                  <a:ext cx="1854797" cy="1854797"/>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08" name="テキスト ボックス 107">
                  <a:extLst>
                    <a:ext uri="{FF2B5EF4-FFF2-40B4-BE49-F238E27FC236}">
                      <a16:creationId xmlns:a16="http://schemas.microsoft.com/office/drawing/2014/main" id="{09FE0614-33F7-4B7C-BE9F-BFAE49E0C640}"/>
                    </a:ext>
                  </a:extLst>
                </p:cNvPr>
                <p:cNvSpPr txBox="1"/>
                <p:nvPr/>
              </p:nvSpPr>
              <p:spPr>
                <a:xfrm>
                  <a:off x="5438092" y="5038692"/>
                  <a:ext cx="2093138" cy="891973"/>
                </a:xfrm>
                <a:prstGeom prst="rect">
                  <a:avLst/>
                </a:prstGeom>
                <a:noFill/>
              </p:spPr>
              <p:txBody>
                <a:bodyPr wrap="square" rtlCol="0">
                  <a:spAutoFit/>
                </a:bodyPr>
                <a:lstStyle/>
                <a:p>
                  <a:pPr algn="ctr"/>
                  <a:r>
                    <a:rPr lang="ja-JP" altLang="en-US" sz="2400" b="1">
                      <a:solidFill>
                        <a:srgbClr val="404040"/>
                      </a:solidFill>
                      <a:latin typeface="HGPｺﾞｼｯｸE" panose="020B0900000000000000" pitchFamily="50" charset="-128"/>
                      <a:ea typeface="HGPｺﾞｼｯｸE" panose="020B0900000000000000" pitchFamily="50" charset="-128"/>
                    </a:rPr>
                    <a:t>消防・</a:t>
                  </a:r>
                  <a:endParaRPr lang="en-US" altLang="ja-JP" sz="2400" b="1">
                    <a:solidFill>
                      <a:srgbClr val="404040"/>
                    </a:solidFill>
                    <a:latin typeface="HGPｺﾞｼｯｸE" panose="020B0900000000000000" pitchFamily="50" charset="-128"/>
                    <a:ea typeface="HGPｺﾞｼｯｸE" panose="020B0900000000000000" pitchFamily="50" charset="-128"/>
                  </a:endParaRPr>
                </a:p>
                <a:p>
                  <a:pPr algn="ctr"/>
                  <a:r>
                    <a:rPr lang="ja-JP" altLang="en-US" sz="2400" b="1">
                      <a:solidFill>
                        <a:srgbClr val="404040"/>
                      </a:solidFill>
                      <a:latin typeface="HGPｺﾞｼｯｸE" panose="020B0900000000000000" pitchFamily="50" charset="-128"/>
                      <a:ea typeface="HGPｺﾞｼｯｸE" panose="020B0900000000000000" pitchFamily="50" charset="-128"/>
                    </a:rPr>
                    <a:t>警察系</a:t>
                  </a:r>
                  <a:endParaRPr lang="en-US" altLang="ja-JP" sz="2400" b="1">
                    <a:solidFill>
                      <a:srgbClr val="404040"/>
                    </a:solidFill>
                    <a:latin typeface="HGPｺﾞｼｯｸE" panose="020B0900000000000000" pitchFamily="50" charset="-128"/>
                    <a:ea typeface="HGPｺﾞｼｯｸE" panose="020B0900000000000000" pitchFamily="50" charset="-128"/>
                  </a:endParaRPr>
                </a:p>
              </p:txBody>
            </p:sp>
            <p:sp>
              <p:nvSpPr>
                <p:cNvPr id="109" name="正方形/長方形 108">
                  <a:extLst>
                    <a:ext uri="{FF2B5EF4-FFF2-40B4-BE49-F238E27FC236}">
                      <a16:creationId xmlns:a16="http://schemas.microsoft.com/office/drawing/2014/main" id="{0BB8D100-6044-4C85-8B97-EBA94922EF19}"/>
                    </a:ext>
                  </a:extLst>
                </p:cNvPr>
                <p:cNvSpPr/>
                <p:nvPr/>
              </p:nvSpPr>
              <p:spPr>
                <a:xfrm>
                  <a:off x="5937510" y="5907547"/>
                  <a:ext cx="1571022" cy="363396"/>
                </a:xfrm>
                <a:prstGeom prst="rect">
                  <a:avLst/>
                </a:prstGeom>
              </p:spPr>
              <p:txBody>
                <a:bodyPr wrap="square">
                  <a:spAutoFit/>
                </a:bodyPr>
                <a:lstStyle/>
                <a:p>
                  <a:pPr>
                    <a:defRPr/>
                  </a:pPr>
                  <a:r>
                    <a:rPr lang="ja-JP" altLang="en-US" sz="1600" b="1">
                      <a:solidFill>
                        <a:srgbClr val="404040"/>
                      </a:solidFill>
                      <a:latin typeface="HGPｺﾞｼｯｸE" panose="020B0900000000000000" pitchFamily="50" charset="-128"/>
                      <a:ea typeface="HGPｺﾞｼｯｸE" panose="020B0900000000000000" pitchFamily="50" charset="-128"/>
                    </a:rPr>
                    <a:t>消防団等</a:t>
                  </a:r>
                </a:p>
              </p:txBody>
            </p:sp>
          </p:grpSp>
          <p:grpSp>
            <p:nvGrpSpPr>
              <p:cNvPr id="110" name="グループ化 109">
                <a:extLst>
                  <a:ext uri="{FF2B5EF4-FFF2-40B4-BE49-F238E27FC236}">
                    <a16:creationId xmlns:a16="http://schemas.microsoft.com/office/drawing/2014/main" id="{F5AC78CC-90AA-415B-9AF1-9A39CE0109FB}"/>
                  </a:ext>
                </a:extLst>
              </p:cNvPr>
              <p:cNvGrpSpPr/>
              <p:nvPr/>
            </p:nvGrpSpPr>
            <p:grpSpPr>
              <a:xfrm>
                <a:off x="3743453" y="2064725"/>
                <a:ext cx="1844644" cy="1844644"/>
                <a:chOff x="3825373" y="1247196"/>
                <a:chExt cx="1980000" cy="1980000"/>
              </a:xfrm>
            </p:grpSpPr>
            <p:sp>
              <p:nvSpPr>
                <p:cNvPr id="111" name="楕円 110">
                  <a:extLst>
                    <a:ext uri="{FF2B5EF4-FFF2-40B4-BE49-F238E27FC236}">
                      <a16:creationId xmlns:a16="http://schemas.microsoft.com/office/drawing/2014/main" id="{992B50AA-C93C-4811-B573-B0A89ADFBFEA}"/>
                    </a:ext>
                  </a:extLst>
                </p:cNvPr>
                <p:cNvSpPr/>
                <p:nvPr/>
              </p:nvSpPr>
              <p:spPr>
                <a:xfrm>
                  <a:off x="3825373" y="1247196"/>
                  <a:ext cx="1980000" cy="1980000"/>
                </a:xfrm>
                <a:prstGeom prst="ellipse">
                  <a:avLst/>
                </a:prstGeom>
                <a:solidFill>
                  <a:srgbClr val="FF2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12" name="テキスト ボックス 111">
                  <a:extLst>
                    <a:ext uri="{FF2B5EF4-FFF2-40B4-BE49-F238E27FC236}">
                      <a16:creationId xmlns:a16="http://schemas.microsoft.com/office/drawing/2014/main" id="{9A5D6297-5A0A-43B5-9351-125F4406633D}"/>
                    </a:ext>
                  </a:extLst>
                </p:cNvPr>
                <p:cNvSpPr txBox="1"/>
                <p:nvPr/>
              </p:nvSpPr>
              <p:spPr>
                <a:xfrm>
                  <a:off x="4083899" y="1895684"/>
                  <a:ext cx="1517510" cy="594649"/>
                </a:xfrm>
                <a:prstGeom prst="rect">
                  <a:avLst/>
                </a:prstGeom>
                <a:noFill/>
              </p:spPr>
              <p:txBody>
                <a:bodyPr wrap="square" rtlCol="0">
                  <a:spAutoFit/>
                </a:bodyPr>
                <a:lstStyle/>
                <a:p>
                  <a:pPr algn="ctr"/>
                  <a:r>
                    <a:rPr lang="ja-JP" altLang="en-US" sz="3000" b="1">
                      <a:solidFill>
                        <a:schemeClr val="bg1"/>
                      </a:solidFill>
                      <a:latin typeface="HGPｺﾞｼｯｸE" panose="020B0900000000000000" pitchFamily="50" charset="-128"/>
                      <a:ea typeface="HGPｺﾞｼｯｸE" panose="020B0900000000000000" pitchFamily="50" charset="-128"/>
                    </a:rPr>
                    <a:t>学　校</a:t>
                  </a:r>
                  <a:endParaRPr lang="en-US" altLang="ja-JP" sz="3000" b="1">
                    <a:solidFill>
                      <a:schemeClr val="bg1"/>
                    </a:solidFill>
                    <a:latin typeface="HGPｺﾞｼｯｸE" panose="020B0900000000000000" pitchFamily="50" charset="-128"/>
                    <a:ea typeface="HGPｺﾞｼｯｸE" panose="020B0900000000000000" pitchFamily="50" charset="-128"/>
                  </a:endParaRPr>
                </a:p>
              </p:txBody>
            </p:sp>
            <p:sp>
              <p:nvSpPr>
                <p:cNvPr id="113" name="正方形/長方形 112">
                  <a:extLst>
                    <a:ext uri="{FF2B5EF4-FFF2-40B4-BE49-F238E27FC236}">
                      <a16:creationId xmlns:a16="http://schemas.microsoft.com/office/drawing/2014/main" id="{2EC62A37-36E5-4DB2-9626-F296298F5780}"/>
                    </a:ext>
                  </a:extLst>
                </p:cNvPr>
                <p:cNvSpPr/>
                <p:nvPr/>
              </p:nvSpPr>
              <p:spPr>
                <a:xfrm>
                  <a:off x="4155025" y="2373971"/>
                  <a:ext cx="1320696" cy="276999"/>
                </a:xfrm>
                <a:prstGeom prst="rect">
                  <a:avLst/>
                </a:prstGeom>
              </p:spPr>
              <p:txBody>
                <a:bodyPr wrap="square">
                  <a:spAutoFit/>
                </a:bodyPr>
                <a:lstStyle/>
                <a:p>
                  <a:pPr algn="ctr">
                    <a:defRPr/>
                  </a:pPr>
                  <a:r>
                    <a:rPr lang="ja-JP" altLang="en-US" sz="1200">
                      <a:solidFill>
                        <a:schemeClr val="bg1"/>
                      </a:solidFill>
                      <a:latin typeface="HGPｺﾞｼｯｸE" panose="020B0900000000000000" pitchFamily="50" charset="-128"/>
                      <a:ea typeface="HGPｺﾞｼｯｸE" panose="020B0900000000000000" pitchFamily="50" charset="-128"/>
                    </a:rPr>
                    <a:t>学校、ＰＴＡなど</a:t>
                  </a:r>
                </a:p>
              </p:txBody>
            </p:sp>
          </p:grpSp>
          <p:grpSp>
            <p:nvGrpSpPr>
              <p:cNvPr id="114" name="グループ化 113">
                <a:extLst>
                  <a:ext uri="{FF2B5EF4-FFF2-40B4-BE49-F238E27FC236}">
                    <a16:creationId xmlns:a16="http://schemas.microsoft.com/office/drawing/2014/main" id="{288FD883-F4F5-42C6-9C5B-53C1C93E7C2C}"/>
                  </a:ext>
                </a:extLst>
              </p:cNvPr>
              <p:cNvGrpSpPr/>
              <p:nvPr/>
            </p:nvGrpSpPr>
            <p:grpSpPr>
              <a:xfrm>
                <a:off x="1483084" y="4487126"/>
                <a:ext cx="1232287" cy="1173865"/>
                <a:chOff x="302163" y="4995361"/>
                <a:chExt cx="1322709" cy="1260000"/>
              </a:xfrm>
            </p:grpSpPr>
            <p:sp>
              <p:nvSpPr>
                <p:cNvPr id="115" name="楕円 114">
                  <a:extLst>
                    <a:ext uri="{FF2B5EF4-FFF2-40B4-BE49-F238E27FC236}">
                      <a16:creationId xmlns:a16="http://schemas.microsoft.com/office/drawing/2014/main" id="{45B14BE8-D612-46EB-9D9F-CC1E810A71DA}"/>
                    </a:ext>
                  </a:extLst>
                </p:cNvPr>
                <p:cNvSpPr/>
                <p:nvPr/>
              </p:nvSpPr>
              <p:spPr>
                <a:xfrm>
                  <a:off x="314496" y="4995361"/>
                  <a:ext cx="1260000" cy="1260000"/>
                </a:xfrm>
                <a:prstGeom prst="ellipse">
                  <a:avLst/>
                </a:prstGeom>
                <a:solidFill>
                  <a:srgbClr val="70AD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16" name="テキスト ボックス 115">
                  <a:extLst>
                    <a:ext uri="{FF2B5EF4-FFF2-40B4-BE49-F238E27FC236}">
                      <a16:creationId xmlns:a16="http://schemas.microsoft.com/office/drawing/2014/main" id="{A75AD856-ABF8-4354-9FA1-99AE5CAA4B5F}"/>
                    </a:ext>
                  </a:extLst>
                </p:cNvPr>
                <p:cNvSpPr txBox="1"/>
                <p:nvPr/>
              </p:nvSpPr>
              <p:spPr>
                <a:xfrm>
                  <a:off x="505915" y="5307525"/>
                  <a:ext cx="877163" cy="369332"/>
                </a:xfrm>
                <a:prstGeom prst="rect">
                  <a:avLst/>
                </a:prstGeom>
                <a:noFill/>
              </p:spPr>
              <p:txBody>
                <a:bodyPr wrap="none" rtlCol="0">
                  <a:spAutoFit/>
                </a:bodyPr>
                <a:lstStyle/>
                <a:p>
                  <a:pPr algn="ctr"/>
                  <a:r>
                    <a:rPr lang="ja-JP" altLang="en-US" b="1">
                      <a:solidFill>
                        <a:schemeClr val="bg1"/>
                      </a:solidFill>
                      <a:latin typeface="HGPｺﾞｼｯｸE" panose="020B0900000000000000" pitchFamily="50" charset="-128"/>
                      <a:ea typeface="HGPｺﾞｼｯｸE" panose="020B0900000000000000" pitchFamily="50" charset="-128"/>
                    </a:rPr>
                    <a:t>福祉系</a:t>
                  </a:r>
                  <a:endParaRPr lang="en-US" altLang="ja-JP" b="1">
                    <a:solidFill>
                      <a:schemeClr val="bg1"/>
                    </a:solidFill>
                    <a:latin typeface="HGPｺﾞｼｯｸE" panose="020B0900000000000000" pitchFamily="50" charset="-128"/>
                    <a:ea typeface="HGPｺﾞｼｯｸE" panose="020B0900000000000000" pitchFamily="50" charset="-128"/>
                  </a:endParaRPr>
                </a:p>
              </p:txBody>
            </p:sp>
            <p:sp>
              <p:nvSpPr>
                <p:cNvPr id="117" name="正方形/長方形 116">
                  <a:extLst>
                    <a:ext uri="{FF2B5EF4-FFF2-40B4-BE49-F238E27FC236}">
                      <a16:creationId xmlns:a16="http://schemas.microsoft.com/office/drawing/2014/main" id="{C1E64A32-FF0C-4E89-8A21-548EE0FFCC35}"/>
                    </a:ext>
                  </a:extLst>
                </p:cNvPr>
                <p:cNvSpPr/>
                <p:nvPr/>
              </p:nvSpPr>
              <p:spPr>
                <a:xfrm>
                  <a:off x="302163" y="5655448"/>
                  <a:ext cx="1322709" cy="276999"/>
                </a:xfrm>
                <a:prstGeom prst="rect">
                  <a:avLst/>
                </a:prstGeom>
              </p:spPr>
              <p:txBody>
                <a:bodyPr wrap="square">
                  <a:spAutoFit/>
                </a:bodyPr>
                <a:lstStyle/>
                <a:p>
                  <a:pPr algn="ctr">
                    <a:defRPr/>
                  </a:pPr>
                  <a:r>
                    <a:rPr lang="ja-JP" altLang="en-US" sz="1200">
                      <a:solidFill>
                        <a:schemeClr val="bg1"/>
                      </a:solidFill>
                      <a:latin typeface="HGPｺﾞｼｯｸE" panose="020B0900000000000000" pitchFamily="50" charset="-128"/>
                      <a:ea typeface="HGPｺﾞｼｯｸE" panose="020B0900000000000000" pitchFamily="50" charset="-128"/>
                    </a:rPr>
                    <a:t>民生委員など</a:t>
                  </a:r>
                </a:p>
              </p:txBody>
            </p:sp>
          </p:grpSp>
          <p:grpSp>
            <p:nvGrpSpPr>
              <p:cNvPr id="118" name="グループ化 117">
                <a:extLst>
                  <a:ext uri="{FF2B5EF4-FFF2-40B4-BE49-F238E27FC236}">
                    <a16:creationId xmlns:a16="http://schemas.microsoft.com/office/drawing/2014/main" id="{8AC5AC7A-595E-483D-83DB-4A141BB9958B}"/>
                  </a:ext>
                </a:extLst>
              </p:cNvPr>
              <p:cNvGrpSpPr/>
              <p:nvPr/>
            </p:nvGrpSpPr>
            <p:grpSpPr>
              <a:xfrm>
                <a:off x="1756664" y="2290267"/>
                <a:ext cx="2133880" cy="1844644"/>
                <a:chOff x="1644822" y="1637296"/>
                <a:chExt cx="2290459" cy="1980000"/>
              </a:xfrm>
            </p:grpSpPr>
            <p:sp>
              <p:nvSpPr>
                <p:cNvPr id="119" name="楕円 118">
                  <a:extLst>
                    <a:ext uri="{FF2B5EF4-FFF2-40B4-BE49-F238E27FC236}">
                      <a16:creationId xmlns:a16="http://schemas.microsoft.com/office/drawing/2014/main" id="{5CCD796C-AB48-437F-83EE-4861F0375EBE}"/>
                    </a:ext>
                  </a:extLst>
                </p:cNvPr>
                <p:cNvSpPr/>
                <p:nvPr/>
              </p:nvSpPr>
              <p:spPr>
                <a:xfrm>
                  <a:off x="1800051" y="1637296"/>
                  <a:ext cx="1980000" cy="1980000"/>
                </a:xfrm>
                <a:prstGeom prst="ellipse">
                  <a:avLst/>
                </a:prstGeom>
                <a:solidFill>
                  <a:srgbClr val="FF2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20" name="テキスト ボックス 119">
                  <a:extLst>
                    <a:ext uri="{FF2B5EF4-FFF2-40B4-BE49-F238E27FC236}">
                      <a16:creationId xmlns:a16="http://schemas.microsoft.com/office/drawing/2014/main" id="{4E079CF7-68B2-489C-9805-C3C082FE8D3E}"/>
                    </a:ext>
                  </a:extLst>
                </p:cNvPr>
                <p:cNvSpPr txBox="1"/>
                <p:nvPr/>
              </p:nvSpPr>
              <p:spPr>
                <a:xfrm>
                  <a:off x="1644822" y="2119465"/>
                  <a:ext cx="2290459" cy="925009"/>
                </a:xfrm>
                <a:prstGeom prst="rect">
                  <a:avLst/>
                </a:prstGeom>
                <a:noFill/>
              </p:spPr>
              <p:txBody>
                <a:bodyPr wrap="square" rtlCol="0">
                  <a:spAutoFit/>
                </a:bodyPr>
                <a:lstStyle/>
                <a:p>
                  <a:pPr algn="ctr"/>
                  <a:r>
                    <a:rPr lang="ja-JP" altLang="en-US" sz="3000" b="1">
                      <a:solidFill>
                        <a:schemeClr val="bg1"/>
                      </a:solidFill>
                      <a:latin typeface="HGPｺﾞｼｯｸE" panose="020B0900000000000000" pitchFamily="50" charset="-128"/>
                      <a:ea typeface="HGPｺﾞｼｯｸE" panose="020B0900000000000000" pitchFamily="50" charset="-128"/>
                    </a:rPr>
                    <a:t>行　政</a:t>
                  </a:r>
                  <a:br>
                    <a:rPr lang="en-US" altLang="ja-JP" sz="3000" b="1">
                      <a:solidFill>
                        <a:schemeClr val="bg1"/>
                      </a:solidFill>
                      <a:latin typeface="HGPｺﾞｼｯｸE" panose="020B0900000000000000" pitchFamily="50" charset="-128"/>
                      <a:ea typeface="HGPｺﾞｼｯｸE" panose="020B0900000000000000" pitchFamily="50" charset="-128"/>
                    </a:rPr>
                  </a:br>
                  <a:r>
                    <a:rPr lang="ja-JP" altLang="en-US" sz="2000" b="1">
                      <a:solidFill>
                        <a:schemeClr val="bg1"/>
                      </a:solidFill>
                      <a:latin typeface="HGPｺﾞｼｯｸE" panose="020B0900000000000000" pitchFamily="50" charset="-128"/>
                      <a:ea typeface="HGPｺﾞｼｯｸE" panose="020B0900000000000000" pitchFamily="50" charset="-128"/>
                    </a:rPr>
                    <a:t>（市区町村）</a:t>
                  </a:r>
                  <a:endParaRPr lang="en-US" altLang="ja-JP" sz="3000" b="1">
                    <a:solidFill>
                      <a:schemeClr val="bg1"/>
                    </a:solidFill>
                    <a:latin typeface="HGPｺﾞｼｯｸE" panose="020B0900000000000000" pitchFamily="50" charset="-128"/>
                    <a:ea typeface="HGPｺﾞｼｯｸE" panose="020B0900000000000000" pitchFamily="50" charset="-128"/>
                  </a:endParaRPr>
                </a:p>
              </p:txBody>
            </p:sp>
          </p:grpSp>
        </p:grpSp>
        <p:grpSp>
          <p:nvGrpSpPr>
            <p:cNvPr id="11" name="グループ化 10">
              <a:extLst>
                <a:ext uri="{FF2B5EF4-FFF2-40B4-BE49-F238E27FC236}">
                  <a16:creationId xmlns:a16="http://schemas.microsoft.com/office/drawing/2014/main" id="{9DA54681-1728-5729-6457-5061B8FA0B8D}"/>
                </a:ext>
              </a:extLst>
            </p:cNvPr>
            <p:cNvGrpSpPr/>
            <p:nvPr/>
          </p:nvGrpSpPr>
          <p:grpSpPr>
            <a:xfrm>
              <a:off x="2684923" y="3724750"/>
              <a:ext cx="3961700" cy="1472232"/>
              <a:chOff x="2684923" y="3724750"/>
              <a:chExt cx="3961700" cy="1472232"/>
            </a:xfrm>
          </p:grpSpPr>
          <p:sp>
            <p:nvSpPr>
              <p:cNvPr id="122" name="円/楕円 21">
                <a:extLst>
                  <a:ext uri="{FF2B5EF4-FFF2-40B4-BE49-F238E27FC236}">
                    <a16:creationId xmlns:a16="http://schemas.microsoft.com/office/drawing/2014/main" id="{61FA6C94-9318-45B5-B289-E2A5C0A9EE95}"/>
                  </a:ext>
                </a:extLst>
              </p:cNvPr>
              <p:cNvSpPr/>
              <p:nvPr/>
            </p:nvSpPr>
            <p:spPr bwMode="auto">
              <a:xfrm>
                <a:off x="2684923" y="3724750"/>
                <a:ext cx="3961700" cy="1472232"/>
              </a:xfrm>
              <a:prstGeom prst="ellipse">
                <a:avLst/>
              </a:prstGeom>
              <a:solidFill>
                <a:srgbClr val="52BBCE"/>
              </a:solidFill>
              <a:ln>
                <a:solidFill>
                  <a:srgbClr val="52BBCE"/>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sz="1600">
                  <a:latin typeface="ＭＳ ゴシック" panose="020B0609070205080204" pitchFamily="49" charset="-128"/>
                  <a:ea typeface="ＭＳ ゴシック" panose="020B0609070205080204" pitchFamily="49" charset="-128"/>
                </a:endParaRPr>
              </a:p>
            </p:txBody>
          </p:sp>
          <p:sp>
            <p:nvSpPr>
              <p:cNvPr id="123" name="テキスト ボックス 20">
                <a:extLst>
                  <a:ext uri="{FF2B5EF4-FFF2-40B4-BE49-F238E27FC236}">
                    <a16:creationId xmlns:a16="http://schemas.microsoft.com/office/drawing/2014/main" id="{C4A28369-6983-4D1E-8EA5-60FD9806D4F7}"/>
                  </a:ext>
                </a:extLst>
              </p:cNvPr>
              <p:cNvSpPr txBox="1">
                <a:spLocks noChangeArrowheads="1"/>
              </p:cNvSpPr>
              <p:nvPr/>
            </p:nvSpPr>
            <p:spPr bwMode="auto">
              <a:xfrm>
                <a:off x="3442321" y="4167820"/>
                <a:ext cx="257025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pPr eaLnBrk="1" hangingPunct="1"/>
                <a:r>
                  <a:rPr lang="ja-JP" altLang="en-US" sz="2800" b="1">
                    <a:solidFill>
                      <a:schemeClr val="bg1"/>
                    </a:solidFill>
                    <a:latin typeface="HGPｺﾞｼｯｸE" panose="020B0900000000000000" pitchFamily="50" charset="-128"/>
                    <a:ea typeface="HGPｺﾞｼｯｸE" panose="020B0900000000000000" pitchFamily="50" charset="-128"/>
                  </a:rPr>
                  <a:t>自主防災組織</a:t>
                </a:r>
              </a:p>
            </p:txBody>
          </p:sp>
        </p:grpSp>
        <p:pic>
          <p:nvPicPr>
            <p:cNvPr id="8" name="図 7" descr="抽象, シルエット が含まれている画像&#10;&#10;自動的に生成された説明">
              <a:extLst>
                <a:ext uri="{FF2B5EF4-FFF2-40B4-BE49-F238E27FC236}">
                  <a16:creationId xmlns:a16="http://schemas.microsoft.com/office/drawing/2014/main" id="{7D7792DB-6CC5-4BD4-BAFA-CD437746C4BE}"/>
                </a:ext>
              </a:extLst>
            </p:cNvP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23966" t="5937" r="52058" b="2133"/>
            <a:stretch/>
          </p:blipFill>
          <p:spPr>
            <a:xfrm>
              <a:off x="3081598" y="3889107"/>
              <a:ext cx="389454" cy="1119925"/>
            </a:xfrm>
            <a:prstGeom prst="rect">
              <a:avLst/>
            </a:prstGeom>
          </p:spPr>
        </p:pic>
        <p:grpSp>
          <p:nvGrpSpPr>
            <p:cNvPr id="10" name="グループ化 9">
              <a:extLst>
                <a:ext uri="{FF2B5EF4-FFF2-40B4-BE49-F238E27FC236}">
                  <a16:creationId xmlns:a16="http://schemas.microsoft.com/office/drawing/2014/main" id="{CF3767C4-597F-33D2-46F3-91FA34324C0D}"/>
                </a:ext>
              </a:extLst>
            </p:cNvPr>
            <p:cNvGrpSpPr/>
            <p:nvPr/>
          </p:nvGrpSpPr>
          <p:grpSpPr>
            <a:xfrm>
              <a:off x="5438540" y="3872102"/>
              <a:ext cx="1358530" cy="1048604"/>
              <a:chOff x="5438540" y="3872102"/>
              <a:chExt cx="1358530" cy="1048604"/>
            </a:xfrm>
          </p:grpSpPr>
          <p:pic>
            <p:nvPicPr>
              <p:cNvPr id="125" name="Picture 3" descr="C:\Users\okanishi\Downloads\6.gif">
                <a:extLst>
                  <a:ext uri="{FF2B5EF4-FFF2-40B4-BE49-F238E27FC236}">
                    <a16:creationId xmlns:a16="http://schemas.microsoft.com/office/drawing/2014/main" id="{5B1E79DC-99B8-4DC5-95DF-4FD39A4D82E3}"/>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5438540" y="3872102"/>
                <a:ext cx="1358530" cy="1048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6" name="テキスト ボックス 22">
                <a:extLst>
                  <a:ext uri="{FF2B5EF4-FFF2-40B4-BE49-F238E27FC236}">
                    <a16:creationId xmlns:a16="http://schemas.microsoft.com/office/drawing/2014/main" id="{B7B005DF-B450-4A8D-A45E-E0933CC8F873}"/>
                  </a:ext>
                </a:extLst>
              </p:cNvPr>
              <p:cNvSpPr txBox="1">
                <a:spLocks noChangeArrowheads="1"/>
              </p:cNvSpPr>
              <p:nvPr/>
            </p:nvSpPr>
            <p:spPr bwMode="auto">
              <a:xfrm>
                <a:off x="5775247" y="4293480"/>
                <a:ext cx="867571" cy="307777"/>
              </a:xfrm>
              <a:prstGeom prst="rect">
                <a:avLst/>
              </a:prstGeom>
              <a:solidFill>
                <a:srgbClr val="FFFF99">
                  <a:alpha val="80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pPr algn="ctr" eaLnBrk="1" hangingPunct="1"/>
                <a:r>
                  <a:rPr lang="ja-JP" altLang="en-US" sz="1400" b="1">
                    <a:latin typeface="HGPｺﾞｼｯｸE" panose="020B0900000000000000" pitchFamily="50" charset="-128"/>
                    <a:ea typeface="HGPｺﾞｼｯｸE" panose="020B0900000000000000" pitchFamily="50" charset="-128"/>
                  </a:rPr>
                  <a:t>リーダー</a:t>
                </a:r>
              </a:p>
            </p:txBody>
          </p:sp>
        </p:grpSp>
        <p:sp>
          <p:nvSpPr>
            <p:cNvPr id="9" name="テキスト ボックス 22">
              <a:extLst>
                <a:ext uri="{FF2B5EF4-FFF2-40B4-BE49-F238E27FC236}">
                  <a16:creationId xmlns:a16="http://schemas.microsoft.com/office/drawing/2014/main" id="{94E448A5-F3C1-4078-D4CB-73DB2C2D7AB2}"/>
                </a:ext>
              </a:extLst>
            </p:cNvPr>
            <p:cNvSpPr txBox="1">
              <a:spLocks noChangeArrowheads="1"/>
            </p:cNvSpPr>
            <p:nvPr/>
          </p:nvSpPr>
          <p:spPr bwMode="auto">
            <a:xfrm>
              <a:off x="2676507" y="4290521"/>
              <a:ext cx="867571" cy="307777"/>
            </a:xfrm>
            <a:prstGeom prst="rect">
              <a:avLst/>
            </a:prstGeom>
            <a:solidFill>
              <a:srgbClr val="FFFF99">
                <a:alpha val="80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kumimoji="1">
                  <a:solidFill>
                    <a:schemeClr val="tx1"/>
                  </a:solidFill>
                  <a:latin typeface="Calibri" panose="020F0502020204030204" pitchFamily="34" charset="0"/>
                  <a:ea typeface="ＭＳ Ｐゴシック" panose="020B0600070205080204" pitchFamily="50" charset="-128"/>
                </a:defRPr>
              </a:lvl1pPr>
              <a:lvl2pPr marL="742950" indent="-285750">
                <a:defRPr kumimoji="1">
                  <a:solidFill>
                    <a:schemeClr val="tx1"/>
                  </a:solidFill>
                  <a:latin typeface="Calibri" panose="020F0502020204030204" pitchFamily="34" charset="0"/>
                  <a:ea typeface="ＭＳ Ｐゴシック" panose="020B0600070205080204" pitchFamily="50" charset="-128"/>
                </a:defRPr>
              </a:lvl2pPr>
              <a:lvl3pPr marL="1143000" indent="-228600">
                <a:defRPr kumimoji="1">
                  <a:solidFill>
                    <a:schemeClr val="tx1"/>
                  </a:solidFill>
                  <a:latin typeface="Calibri" panose="020F0502020204030204" pitchFamily="34" charset="0"/>
                  <a:ea typeface="ＭＳ Ｐゴシック" panose="020B0600070205080204" pitchFamily="50" charset="-128"/>
                </a:defRPr>
              </a:lvl3pPr>
              <a:lvl4pPr marL="1600200" indent="-228600">
                <a:defRPr kumimoji="1">
                  <a:solidFill>
                    <a:schemeClr val="tx1"/>
                  </a:solidFill>
                  <a:latin typeface="Calibri" panose="020F0502020204030204" pitchFamily="34" charset="0"/>
                  <a:ea typeface="ＭＳ Ｐゴシック" panose="020B0600070205080204" pitchFamily="50" charset="-128"/>
                </a:defRPr>
              </a:lvl4pPr>
              <a:lvl5pPr marL="2057400" indent="-228600">
                <a:defRPr kumimoji="1">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Calibri" panose="020F0502020204030204" pitchFamily="34" charset="0"/>
                  <a:ea typeface="ＭＳ Ｐゴシック" panose="020B0600070205080204" pitchFamily="50" charset="-128"/>
                </a:defRPr>
              </a:lvl9pPr>
            </a:lstStyle>
            <a:p>
              <a:pPr algn="ctr" eaLnBrk="1" hangingPunct="1"/>
              <a:r>
                <a:rPr lang="ja-JP" altLang="en-US" sz="1400" b="1">
                  <a:latin typeface="HGPｺﾞｼｯｸE" panose="020B0900000000000000" pitchFamily="50" charset="-128"/>
                  <a:ea typeface="HGPｺﾞｼｯｸE" panose="020B0900000000000000" pitchFamily="50" charset="-128"/>
                </a:rPr>
                <a:t>リーダー</a:t>
              </a:r>
            </a:p>
          </p:txBody>
        </p:sp>
      </p:grpSp>
      <p:sp>
        <p:nvSpPr>
          <p:cNvPr id="127" name="正方形/長方形 126">
            <a:extLst>
              <a:ext uri="{FF2B5EF4-FFF2-40B4-BE49-F238E27FC236}">
                <a16:creationId xmlns:a16="http://schemas.microsoft.com/office/drawing/2014/main" id="{7910834D-9D56-4893-BA57-5DB61872038D}"/>
              </a:ext>
            </a:extLst>
          </p:cNvPr>
          <p:cNvSpPr/>
          <p:nvPr/>
        </p:nvSpPr>
        <p:spPr>
          <a:xfrm>
            <a:off x="101494" y="4849234"/>
            <a:ext cx="9144000" cy="71366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400">
                <a:solidFill>
                  <a:schemeClr val="tx1"/>
                </a:solidFill>
                <a:latin typeface="HGPｺﾞｼｯｸE" panose="020B0900000000000000" pitchFamily="50" charset="-128"/>
                <a:ea typeface="HGPｺﾞｼｯｸE" panose="020B0900000000000000" pitchFamily="50" charset="-128"/>
              </a:rPr>
              <a:t>本スライドは、他の団体等との連携・協力の一例をイメージして作成</a:t>
            </a:r>
            <a:br>
              <a:rPr kumimoji="1" lang="en-US" altLang="ja-JP" sz="2400">
                <a:solidFill>
                  <a:schemeClr val="tx1"/>
                </a:solidFill>
                <a:latin typeface="HGPｺﾞｼｯｸE" panose="020B0900000000000000" pitchFamily="50" charset="-128"/>
                <a:ea typeface="HGPｺﾞｼｯｸE" panose="020B0900000000000000" pitchFamily="50" charset="-128"/>
              </a:rPr>
            </a:br>
            <a:r>
              <a:rPr kumimoji="1" lang="ja-JP" altLang="en-US" sz="2400">
                <a:solidFill>
                  <a:schemeClr val="tx1"/>
                </a:solidFill>
                <a:latin typeface="HGPｺﾞｼｯｸE" panose="020B0900000000000000" pitchFamily="50" charset="-128"/>
                <a:ea typeface="HGPｺﾞｼｯｸE" panose="020B0900000000000000" pitchFamily="50" charset="-128"/>
              </a:rPr>
              <a:t>しています。研修を行う地域の状況に応じて修正のうえご利用下さい。</a:t>
            </a:r>
          </a:p>
        </p:txBody>
      </p:sp>
    </p:spTree>
    <p:extLst>
      <p:ext uri="{BB962C8B-B14F-4D97-AF65-F5344CB8AC3E}">
        <p14:creationId xmlns:p14="http://schemas.microsoft.com/office/powerpoint/2010/main" val="148677128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3A83E2A-5351-4CA8-9D90-F4B4CA018E4D}"/>
              </a:ext>
            </a:extLst>
          </p:cNvPr>
          <p:cNvSpPr>
            <a:spLocks noGrp="1"/>
          </p:cNvSpPr>
          <p:nvPr>
            <p:ph type="title"/>
          </p:nvPr>
        </p:nvSpPr>
        <p:spPr/>
        <p:txBody>
          <a:bodyPr/>
          <a:lstStyle/>
          <a:p>
            <a:r>
              <a:rPr lang="en-US" altLang="ja-JP" sz="2800"/>
              <a:t>【</a:t>
            </a:r>
            <a:r>
              <a:rPr lang="ja-JP" altLang="en-US" sz="2800"/>
              <a:t>事例</a:t>
            </a:r>
            <a:r>
              <a:rPr lang="en-US" altLang="ja-JP" sz="2800"/>
              <a:t>】</a:t>
            </a:r>
            <a:r>
              <a:rPr lang="ja-JP" altLang="en-US" sz="2800"/>
              <a:t>自主防災組織と他団体との連携（平時からの協力）</a:t>
            </a:r>
            <a:endParaRPr kumimoji="1" lang="ja-JP" altLang="en-US" sz="2800"/>
          </a:p>
        </p:txBody>
      </p:sp>
      <p:sp>
        <p:nvSpPr>
          <p:cNvPr id="7" name="コンテンツ プレースホルダー 4">
            <a:extLst>
              <a:ext uri="{FF2B5EF4-FFF2-40B4-BE49-F238E27FC236}">
                <a16:creationId xmlns:a16="http://schemas.microsoft.com/office/drawing/2014/main" id="{8E7FF5DE-A0C5-4CCD-A23D-31379DF5205C}"/>
              </a:ext>
            </a:extLst>
          </p:cNvPr>
          <p:cNvSpPr txBox="1">
            <a:spLocks/>
          </p:cNvSpPr>
          <p:nvPr/>
        </p:nvSpPr>
        <p:spPr>
          <a:xfrm>
            <a:off x="409575" y="840977"/>
            <a:ext cx="8455456" cy="5928123"/>
          </a:xfrm>
          <a:prstGeom prst="rect">
            <a:avLst/>
          </a:prstGeom>
          <a:solidFill>
            <a:schemeClr val="accent3">
              <a:lumMod val="20000"/>
              <a:lumOff val="80000"/>
            </a:schemeClr>
          </a:solidFill>
        </p:spPr>
        <p:txBody>
          <a:bodyPr vert="horz" lIns="144000" tIns="144000" rIns="91440" bIns="45720" rtlCol="0">
            <a:normAutofit/>
          </a:bodyPr>
          <a:lstStyle>
            <a:lvl1pPr marL="228600" indent="-228600" algn="l" defTabSz="914400" rtl="0" eaLnBrk="1" latinLnBrk="0" hangingPunct="1">
              <a:lnSpc>
                <a:spcPct val="90000"/>
              </a:lnSpc>
              <a:spcBef>
                <a:spcPts val="1000"/>
              </a:spcBef>
              <a:buFont typeface="Wingdings" panose="05000000000000000000" pitchFamily="2" charset="2"/>
              <a:buChar char="l"/>
              <a:defRPr kumimoji="1" sz="2800" kern="1200">
                <a:solidFill>
                  <a:schemeClr val="tx1"/>
                </a:solidFill>
                <a:latin typeface="HGPｺﾞｼｯｸE" panose="020B0900000000000000" pitchFamily="50" charset="-128"/>
                <a:ea typeface="HGPｺﾞｼｯｸE" panose="020B0900000000000000" pitchFamily="50" charset="-128"/>
                <a:cs typeface="+mn-cs"/>
              </a:defRPr>
            </a:lvl1pPr>
            <a:lvl2pPr marL="685800" indent="-228600" algn="l" defTabSz="914400" rtl="0" eaLnBrk="1" latinLnBrk="0" hangingPunct="1">
              <a:lnSpc>
                <a:spcPct val="120000"/>
              </a:lnSpc>
              <a:spcBef>
                <a:spcPts val="0"/>
              </a:spcBef>
              <a:buFont typeface="Arial" panose="020B0604020202020204" pitchFamily="34" charset="0"/>
              <a:buChar char="•"/>
              <a:defRPr kumimoji="1" sz="2400" kern="1200">
                <a:solidFill>
                  <a:schemeClr val="tx1"/>
                </a:solidFill>
                <a:latin typeface="ＭＳ ゴシック" panose="020B0609070205080204" pitchFamily="49" charset="-128"/>
                <a:ea typeface="ＭＳ ゴシック" panose="020B0609070205080204" pitchFamily="49" charset="-128"/>
                <a:cs typeface="+mn-cs"/>
              </a:defRPr>
            </a:lvl2pPr>
            <a:lvl3pPr marL="1143000" indent="-228600" algn="l" defTabSz="914400" rtl="0" eaLnBrk="1" latinLnBrk="0" hangingPunct="1">
              <a:lnSpc>
                <a:spcPct val="120000"/>
              </a:lnSpc>
              <a:spcBef>
                <a:spcPts val="0"/>
              </a:spcBef>
              <a:buFont typeface="Arial" panose="020B0604020202020204" pitchFamily="34" charset="0"/>
              <a:buChar char="•"/>
              <a:defRPr kumimoji="1" sz="2000" kern="1200">
                <a:solidFill>
                  <a:schemeClr val="tx1"/>
                </a:solidFill>
                <a:latin typeface="ＭＳ ゴシック" panose="020B0609070205080204" pitchFamily="49" charset="-128"/>
                <a:ea typeface="ＭＳ ゴシック" panose="020B0609070205080204" pitchFamily="49" charset="-128"/>
                <a:cs typeface="+mn-cs"/>
              </a:defRPr>
            </a:lvl3pPr>
            <a:lvl4pPr marL="1600200" indent="-228600" algn="l" defTabSz="914400" rtl="0" eaLnBrk="1" latinLnBrk="0" hangingPunct="1">
              <a:lnSpc>
                <a:spcPct val="120000"/>
              </a:lnSpc>
              <a:spcBef>
                <a:spcPts val="0"/>
              </a:spcBef>
              <a:buFont typeface="Arial" panose="020B0604020202020204" pitchFamily="34" charset="0"/>
              <a:buChar char="•"/>
              <a:defRPr kumimoji="1" sz="1800" kern="1200">
                <a:solidFill>
                  <a:schemeClr val="tx1"/>
                </a:solidFill>
                <a:latin typeface="ＭＳ ゴシック" panose="020B0609070205080204" pitchFamily="49" charset="-128"/>
                <a:ea typeface="ＭＳ ゴシック" panose="020B0609070205080204" pitchFamily="49" charset="-128"/>
                <a:cs typeface="+mn-cs"/>
              </a:defRPr>
            </a:lvl4pPr>
            <a:lvl5pPr marL="2057400" indent="-228600" algn="l" defTabSz="914400" rtl="0" eaLnBrk="1" latinLnBrk="0" hangingPunct="1">
              <a:lnSpc>
                <a:spcPct val="120000"/>
              </a:lnSpc>
              <a:spcBef>
                <a:spcPts val="0"/>
              </a:spcBef>
              <a:buFont typeface="Arial" panose="020B0604020202020204" pitchFamily="34" charset="0"/>
              <a:buChar char="•"/>
              <a:defRPr kumimoji="1" sz="1800" kern="1200">
                <a:solidFill>
                  <a:schemeClr val="tx1"/>
                </a:solidFill>
                <a:latin typeface="ＭＳ ゴシック" panose="020B0609070205080204" pitchFamily="49" charset="-128"/>
                <a:ea typeface="ＭＳ ゴシック" panose="020B0609070205080204" pitchFamily="49"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a:solidFill>
                  <a:srgbClr val="FF2800"/>
                </a:solidFill>
              </a:rPr>
              <a:t>■自主防災組織と小学校の連携</a:t>
            </a:r>
            <a:endParaRPr lang="en-US" altLang="ja-JP">
              <a:solidFill>
                <a:srgbClr val="FF2800"/>
              </a:solidFill>
            </a:endParaRPr>
          </a:p>
          <a:p>
            <a:pPr marL="0" indent="0">
              <a:buNone/>
            </a:pPr>
            <a:r>
              <a:rPr lang="ja-JP" altLang="en-US" sz="2000">
                <a:solidFill>
                  <a:schemeClr val="tx1">
                    <a:lumMod val="75000"/>
                    <a:lumOff val="25000"/>
                  </a:schemeClr>
                </a:solidFill>
              </a:rPr>
              <a:t>（宇佐町自主防災連絡協議会等：高知県）</a:t>
            </a:r>
            <a:br>
              <a:rPr lang="en-US" altLang="ja-JP" sz="2000">
                <a:solidFill>
                  <a:schemeClr val="tx1">
                    <a:lumMod val="75000"/>
                    <a:lumOff val="25000"/>
                  </a:schemeClr>
                </a:solidFill>
              </a:rPr>
            </a:br>
            <a:endParaRPr lang="ja-JP" altLang="en-US" sz="2000">
              <a:solidFill>
                <a:schemeClr val="tx1">
                  <a:lumMod val="75000"/>
                  <a:lumOff val="25000"/>
                </a:schemeClr>
              </a:solidFill>
            </a:endParaRPr>
          </a:p>
          <a:p>
            <a:endParaRPr lang="ja-JP" altLang="en-US">
              <a:solidFill>
                <a:schemeClr val="tx1">
                  <a:lumMod val="75000"/>
                  <a:lumOff val="25000"/>
                </a:schemeClr>
              </a:solidFill>
            </a:endParaRPr>
          </a:p>
        </p:txBody>
      </p:sp>
      <p:sp>
        <p:nvSpPr>
          <p:cNvPr id="8" name="正方形/長方形 7">
            <a:extLst>
              <a:ext uri="{FF2B5EF4-FFF2-40B4-BE49-F238E27FC236}">
                <a16:creationId xmlns:a16="http://schemas.microsoft.com/office/drawing/2014/main" id="{2086BBD0-C758-43E9-967E-3FA3B81994F2}"/>
              </a:ext>
            </a:extLst>
          </p:cNvPr>
          <p:cNvSpPr/>
          <p:nvPr/>
        </p:nvSpPr>
        <p:spPr>
          <a:xfrm>
            <a:off x="673100" y="1915715"/>
            <a:ext cx="7775554" cy="17956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t"/>
          <a:lstStyle/>
          <a:p>
            <a:pPr marL="342900" indent="-342900">
              <a:spcAft>
                <a:spcPts val="600"/>
              </a:spcAft>
              <a:buFont typeface="HGPｺﾞｼｯｸE" panose="020B0900000000000000" pitchFamily="50" charset="-128"/>
              <a:buChar char="○"/>
            </a:pPr>
            <a:r>
              <a:rPr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小学校と連携し、学校行事の防災キャンプで、避難訓練を実施</a:t>
            </a:r>
            <a:endParaRPr lang="en-US" altLang="ja-JP" sz="20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342900" indent="-342900">
              <a:spcAft>
                <a:spcPts val="600"/>
              </a:spcAft>
              <a:buFont typeface="HGPｺﾞｼｯｸE" panose="020B0900000000000000" pitchFamily="50" charset="-128"/>
              <a:buChar char="○"/>
            </a:pPr>
            <a:r>
              <a:rPr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子育て世代が参加</a:t>
            </a:r>
            <a:endParaRPr lang="en-US" altLang="ja-JP" sz="20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342900" indent="-342900">
              <a:spcAft>
                <a:spcPts val="600"/>
              </a:spcAft>
              <a:buFont typeface="HGPｺﾞｼｯｸE" panose="020B0900000000000000" pitchFamily="50" charset="-128"/>
              <a:buChar char="○"/>
            </a:pPr>
            <a:r>
              <a:rPr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ＰＴＡ役員も参加</a:t>
            </a:r>
            <a:endParaRPr lang="en-US" altLang="ja-JP" sz="20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12" name="コンテンツ プレースホルダー 4">
            <a:extLst>
              <a:ext uri="{FF2B5EF4-FFF2-40B4-BE49-F238E27FC236}">
                <a16:creationId xmlns:a16="http://schemas.microsoft.com/office/drawing/2014/main" id="{524FED63-2E28-4C38-8655-96DE6C164B10}"/>
              </a:ext>
            </a:extLst>
          </p:cNvPr>
          <p:cNvSpPr txBox="1">
            <a:spLocks/>
          </p:cNvSpPr>
          <p:nvPr/>
        </p:nvSpPr>
        <p:spPr>
          <a:xfrm>
            <a:off x="409575" y="3666985"/>
            <a:ext cx="8455456" cy="3057725"/>
          </a:xfrm>
          <a:prstGeom prst="rect">
            <a:avLst/>
          </a:prstGeom>
          <a:solidFill>
            <a:schemeClr val="accent3">
              <a:lumMod val="20000"/>
              <a:lumOff val="80000"/>
            </a:schemeClr>
          </a:solidFill>
        </p:spPr>
        <p:txBody>
          <a:bodyPr vert="horz" lIns="144000" tIns="144000" rIns="91440" bIns="45720" rtlCol="0">
            <a:normAutofit/>
          </a:bodyPr>
          <a:lstStyle>
            <a:lvl1pPr marL="228600" indent="-228600" algn="l" defTabSz="914400" rtl="0" eaLnBrk="1" latinLnBrk="0" hangingPunct="1">
              <a:lnSpc>
                <a:spcPct val="90000"/>
              </a:lnSpc>
              <a:spcBef>
                <a:spcPts val="1000"/>
              </a:spcBef>
              <a:buFont typeface="Wingdings" panose="05000000000000000000" pitchFamily="2" charset="2"/>
              <a:buChar char="l"/>
              <a:defRPr kumimoji="1" sz="2800" kern="1200">
                <a:solidFill>
                  <a:schemeClr val="tx1"/>
                </a:solidFill>
                <a:latin typeface="HGPｺﾞｼｯｸE" panose="020B0900000000000000" pitchFamily="50" charset="-128"/>
                <a:ea typeface="HGPｺﾞｼｯｸE" panose="020B0900000000000000" pitchFamily="50" charset="-128"/>
                <a:cs typeface="+mn-cs"/>
              </a:defRPr>
            </a:lvl1pPr>
            <a:lvl2pPr marL="685800" indent="-228600" algn="l" defTabSz="914400" rtl="0" eaLnBrk="1" latinLnBrk="0" hangingPunct="1">
              <a:lnSpc>
                <a:spcPct val="120000"/>
              </a:lnSpc>
              <a:spcBef>
                <a:spcPts val="0"/>
              </a:spcBef>
              <a:buFont typeface="Arial" panose="020B0604020202020204" pitchFamily="34" charset="0"/>
              <a:buChar char="•"/>
              <a:defRPr kumimoji="1" sz="2400" kern="1200">
                <a:solidFill>
                  <a:schemeClr val="tx1"/>
                </a:solidFill>
                <a:latin typeface="ＭＳ ゴシック" panose="020B0609070205080204" pitchFamily="49" charset="-128"/>
                <a:ea typeface="ＭＳ ゴシック" panose="020B0609070205080204" pitchFamily="49" charset="-128"/>
                <a:cs typeface="+mn-cs"/>
              </a:defRPr>
            </a:lvl2pPr>
            <a:lvl3pPr marL="1143000" indent="-228600" algn="l" defTabSz="914400" rtl="0" eaLnBrk="1" latinLnBrk="0" hangingPunct="1">
              <a:lnSpc>
                <a:spcPct val="120000"/>
              </a:lnSpc>
              <a:spcBef>
                <a:spcPts val="0"/>
              </a:spcBef>
              <a:buFont typeface="Arial" panose="020B0604020202020204" pitchFamily="34" charset="0"/>
              <a:buChar char="•"/>
              <a:defRPr kumimoji="1" sz="2000" kern="1200">
                <a:solidFill>
                  <a:schemeClr val="tx1"/>
                </a:solidFill>
                <a:latin typeface="ＭＳ ゴシック" panose="020B0609070205080204" pitchFamily="49" charset="-128"/>
                <a:ea typeface="ＭＳ ゴシック" panose="020B0609070205080204" pitchFamily="49" charset="-128"/>
                <a:cs typeface="+mn-cs"/>
              </a:defRPr>
            </a:lvl3pPr>
            <a:lvl4pPr marL="1600200" indent="-228600" algn="l" defTabSz="914400" rtl="0" eaLnBrk="1" latinLnBrk="0" hangingPunct="1">
              <a:lnSpc>
                <a:spcPct val="120000"/>
              </a:lnSpc>
              <a:spcBef>
                <a:spcPts val="0"/>
              </a:spcBef>
              <a:buFont typeface="Arial" panose="020B0604020202020204" pitchFamily="34" charset="0"/>
              <a:buChar char="•"/>
              <a:defRPr kumimoji="1" sz="1800" kern="1200">
                <a:solidFill>
                  <a:schemeClr val="tx1"/>
                </a:solidFill>
                <a:latin typeface="ＭＳ ゴシック" panose="020B0609070205080204" pitchFamily="49" charset="-128"/>
                <a:ea typeface="ＭＳ ゴシック" panose="020B0609070205080204" pitchFamily="49" charset="-128"/>
                <a:cs typeface="+mn-cs"/>
              </a:defRPr>
            </a:lvl4pPr>
            <a:lvl5pPr marL="2057400" indent="-228600" algn="l" defTabSz="914400" rtl="0" eaLnBrk="1" latinLnBrk="0" hangingPunct="1">
              <a:lnSpc>
                <a:spcPct val="120000"/>
              </a:lnSpc>
              <a:spcBef>
                <a:spcPts val="0"/>
              </a:spcBef>
              <a:buFont typeface="Arial" panose="020B0604020202020204" pitchFamily="34" charset="0"/>
              <a:buChar char="•"/>
              <a:defRPr kumimoji="1" sz="1800" kern="1200">
                <a:solidFill>
                  <a:schemeClr val="tx1"/>
                </a:solidFill>
                <a:latin typeface="ＭＳ ゴシック" panose="020B0609070205080204" pitchFamily="49" charset="-128"/>
                <a:ea typeface="ＭＳ ゴシック" panose="020B0609070205080204" pitchFamily="49"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a:solidFill>
                  <a:srgbClr val="FF2800"/>
                </a:solidFill>
              </a:rPr>
              <a:t>■自主防災組織、消防団、地元企業と共同で防災訓練</a:t>
            </a:r>
            <a:endParaRPr lang="en-US" altLang="ja-JP">
              <a:solidFill>
                <a:srgbClr val="FF2800"/>
              </a:solidFill>
            </a:endParaRPr>
          </a:p>
          <a:p>
            <a:pPr marL="0" indent="0">
              <a:buNone/>
            </a:pPr>
            <a:r>
              <a:rPr lang="ja-JP" altLang="en-US" sz="2000">
                <a:solidFill>
                  <a:schemeClr val="tx1">
                    <a:lumMod val="75000"/>
                    <a:lumOff val="25000"/>
                  </a:schemeClr>
                </a:solidFill>
              </a:rPr>
              <a:t>（柳島自主防災会：静岡県　富士市）</a:t>
            </a:r>
            <a:br>
              <a:rPr lang="en-US" altLang="ja-JP" sz="2000">
                <a:solidFill>
                  <a:schemeClr val="tx1">
                    <a:lumMod val="75000"/>
                    <a:lumOff val="25000"/>
                  </a:schemeClr>
                </a:solidFill>
              </a:rPr>
            </a:br>
            <a:endParaRPr lang="ja-JP" altLang="en-US" sz="2000">
              <a:solidFill>
                <a:schemeClr val="tx1">
                  <a:lumMod val="75000"/>
                  <a:lumOff val="25000"/>
                </a:schemeClr>
              </a:solidFill>
            </a:endParaRPr>
          </a:p>
          <a:p>
            <a:endParaRPr lang="ja-JP" altLang="en-US">
              <a:solidFill>
                <a:schemeClr val="tx1">
                  <a:lumMod val="75000"/>
                  <a:lumOff val="25000"/>
                </a:schemeClr>
              </a:solidFill>
            </a:endParaRPr>
          </a:p>
        </p:txBody>
      </p:sp>
      <p:sp>
        <p:nvSpPr>
          <p:cNvPr id="13" name="正方形/長方形 12">
            <a:extLst>
              <a:ext uri="{FF2B5EF4-FFF2-40B4-BE49-F238E27FC236}">
                <a16:creationId xmlns:a16="http://schemas.microsoft.com/office/drawing/2014/main" id="{33246749-B874-457E-B2DE-C9B023658976}"/>
              </a:ext>
            </a:extLst>
          </p:cNvPr>
          <p:cNvSpPr/>
          <p:nvPr/>
        </p:nvSpPr>
        <p:spPr>
          <a:xfrm>
            <a:off x="673100" y="4720487"/>
            <a:ext cx="7775554" cy="189280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t"/>
          <a:lstStyle/>
          <a:p>
            <a:pPr marL="342900" indent="-342900">
              <a:spcAft>
                <a:spcPts val="600"/>
              </a:spcAft>
              <a:buFont typeface="HGPｺﾞｼｯｸE" panose="020B0900000000000000" pitchFamily="50" charset="-128"/>
              <a:buChar char="○"/>
            </a:pPr>
            <a:r>
              <a:rPr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消防団・地元企業と協同で防災訓練を実施</a:t>
            </a:r>
            <a:endParaRPr lang="en-US" altLang="ja-JP" sz="20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342900" indent="-342900">
              <a:spcAft>
                <a:spcPts val="600"/>
              </a:spcAft>
              <a:buFont typeface="HGPｺﾞｼｯｸE" panose="020B0900000000000000" pitchFamily="50" charset="-128"/>
              <a:buChar char="○"/>
            </a:pPr>
            <a:r>
              <a:rPr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地元の信用金庫の非常発電を災害時に</a:t>
            </a:r>
            <a:endParaRPr lang="en-US" altLang="ja-JP" sz="20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a:spcAft>
                <a:spcPts val="600"/>
              </a:spcAft>
            </a:pPr>
            <a:r>
              <a:rPr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　　活用する訓練等を実施</a:t>
            </a:r>
            <a:endParaRPr lang="en-US" altLang="ja-JP" sz="20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pic>
        <p:nvPicPr>
          <p:cNvPr id="14" name="図 13" descr="屋外, 人, 民衆, グループ が含まれている画像&#10;&#10;自動的に生成された説明">
            <a:extLst>
              <a:ext uri="{FF2B5EF4-FFF2-40B4-BE49-F238E27FC236}">
                <a16:creationId xmlns:a16="http://schemas.microsoft.com/office/drawing/2014/main" id="{79301D90-92E9-46BC-8FAA-AAD796E2BEB2}"/>
              </a:ext>
            </a:extLst>
          </p:cNvPr>
          <p:cNvPicPr>
            <a:picLocks noChangeAspect="1"/>
          </p:cNvPicPr>
          <p:nvPr/>
        </p:nvPicPr>
        <p:blipFill rotWithShape="1">
          <a:blip r:embed="rId3">
            <a:extLst>
              <a:ext uri="{28A0092B-C50C-407E-A947-70E740481C1C}">
                <a14:useLocalDpi xmlns:a14="http://schemas.microsoft.com/office/drawing/2010/main" val="0"/>
              </a:ext>
            </a:extLst>
          </a:blip>
          <a:srcRect t="11569" b="9527"/>
          <a:stretch/>
        </p:blipFill>
        <p:spPr>
          <a:xfrm>
            <a:off x="6142187" y="5306837"/>
            <a:ext cx="2043355" cy="1195037"/>
          </a:xfrm>
          <a:prstGeom prst="rect">
            <a:avLst/>
          </a:prstGeom>
        </p:spPr>
      </p:pic>
      <p:pic>
        <p:nvPicPr>
          <p:cNvPr id="9" name="図 8">
            <a:extLst>
              <a:ext uri="{FF2B5EF4-FFF2-40B4-BE49-F238E27FC236}">
                <a16:creationId xmlns:a16="http://schemas.microsoft.com/office/drawing/2014/main" id="{E42EBC06-6803-4095-875D-21A28895A410}"/>
              </a:ext>
            </a:extLst>
          </p:cNvPr>
          <p:cNvPicPr>
            <a:picLocks noChangeAspect="1"/>
          </p:cNvPicPr>
          <p:nvPr/>
        </p:nvPicPr>
        <p:blipFill>
          <a:blip r:embed="rId4"/>
          <a:stretch>
            <a:fillRect/>
          </a:stretch>
        </p:blipFill>
        <p:spPr>
          <a:xfrm>
            <a:off x="6477111" y="2513286"/>
            <a:ext cx="1373509" cy="1033282"/>
          </a:xfrm>
          <a:prstGeom prst="rect">
            <a:avLst/>
          </a:prstGeom>
        </p:spPr>
      </p:pic>
      <p:pic>
        <p:nvPicPr>
          <p:cNvPr id="10" name="図 9">
            <a:extLst>
              <a:ext uri="{FF2B5EF4-FFF2-40B4-BE49-F238E27FC236}">
                <a16:creationId xmlns:a16="http://schemas.microsoft.com/office/drawing/2014/main" id="{D13BB18D-CA6D-4170-8182-F6E1A21A7262}"/>
              </a:ext>
            </a:extLst>
          </p:cNvPr>
          <p:cNvPicPr>
            <a:picLocks noChangeAspect="1"/>
          </p:cNvPicPr>
          <p:nvPr/>
        </p:nvPicPr>
        <p:blipFill>
          <a:blip r:embed="rId5"/>
          <a:stretch>
            <a:fillRect/>
          </a:stretch>
        </p:blipFill>
        <p:spPr>
          <a:xfrm>
            <a:off x="4971839" y="2534887"/>
            <a:ext cx="1373509" cy="1020680"/>
          </a:xfrm>
          <a:prstGeom prst="rect">
            <a:avLst/>
          </a:prstGeom>
        </p:spPr>
      </p:pic>
      <p:sp>
        <p:nvSpPr>
          <p:cNvPr id="3" name="テキスト ボックス 2">
            <a:extLst>
              <a:ext uri="{FF2B5EF4-FFF2-40B4-BE49-F238E27FC236}">
                <a16:creationId xmlns:a16="http://schemas.microsoft.com/office/drawing/2014/main" id="{6A839077-C588-48ED-847B-2880B510E75C}"/>
              </a:ext>
            </a:extLst>
          </p:cNvPr>
          <p:cNvSpPr txBox="1"/>
          <p:nvPr/>
        </p:nvSpPr>
        <p:spPr>
          <a:xfrm>
            <a:off x="695346" y="3402873"/>
            <a:ext cx="2371162" cy="261610"/>
          </a:xfrm>
          <a:prstGeom prst="rect">
            <a:avLst/>
          </a:prstGeom>
          <a:noFill/>
        </p:spPr>
        <p:txBody>
          <a:bodyPr wrap="none" rtlCol="0">
            <a:spAutoFit/>
          </a:bodyPr>
          <a:lstStyle/>
          <a:p>
            <a:r>
              <a:rPr kumimoji="1" lang="ja-JP" altLang="en-US" sz="1100">
                <a:solidFill>
                  <a:srgbClr val="404040"/>
                </a:solidFill>
                <a:latin typeface="HGPｺﾞｼｯｸE" panose="020B0900000000000000" pitchFamily="50" charset="-128"/>
                <a:ea typeface="HGPｺﾞｼｯｸE" panose="020B0900000000000000" pitchFamily="50" charset="-128"/>
              </a:rPr>
              <a:t>参考：高知県「自主防災活動事例集」</a:t>
            </a:r>
          </a:p>
        </p:txBody>
      </p:sp>
      <p:sp>
        <p:nvSpPr>
          <p:cNvPr id="15" name="テキスト ボックス 14">
            <a:extLst>
              <a:ext uri="{FF2B5EF4-FFF2-40B4-BE49-F238E27FC236}">
                <a16:creationId xmlns:a16="http://schemas.microsoft.com/office/drawing/2014/main" id="{D32AFE7B-0E18-41C6-A24D-9FC4AACB2410}"/>
              </a:ext>
            </a:extLst>
          </p:cNvPr>
          <p:cNvSpPr txBox="1"/>
          <p:nvPr/>
        </p:nvSpPr>
        <p:spPr>
          <a:xfrm>
            <a:off x="673100" y="6377459"/>
            <a:ext cx="2491388" cy="261610"/>
          </a:xfrm>
          <a:prstGeom prst="rect">
            <a:avLst/>
          </a:prstGeom>
          <a:noFill/>
        </p:spPr>
        <p:txBody>
          <a:bodyPr wrap="none" rtlCol="0">
            <a:spAutoFit/>
          </a:bodyPr>
          <a:lstStyle/>
          <a:p>
            <a:r>
              <a:rPr kumimoji="1" lang="ja-JP" altLang="en-US" sz="1100">
                <a:solidFill>
                  <a:srgbClr val="404040"/>
                </a:solidFill>
                <a:latin typeface="HGPｺﾞｼｯｸE" panose="020B0900000000000000" pitchFamily="50" charset="-128"/>
                <a:ea typeface="HGPｺﾞｼｯｸE" panose="020B0900000000000000" pitchFamily="50" charset="-128"/>
              </a:rPr>
              <a:t>参考：消防庁「自主防災組織の手引き」</a:t>
            </a:r>
          </a:p>
        </p:txBody>
      </p:sp>
      <p:graphicFrame>
        <p:nvGraphicFramePr>
          <p:cNvPr id="5" name="オブジェクト 4">
            <a:extLst>
              <a:ext uri="{FF2B5EF4-FFF2-40B4-BE49-F238E27FC236}">
                <a16:creationId xmlns:a16="http://schemas.microsoft.com/office/drawing/2014/main" id="{74260ED8-1DBF-4CCE-899C-AA32F5F39035}"/>
              </a:ext>
            </a:extLst>
          </p:cNvPr>
          <p:cNvGraphicFramePr>
            <a:graphicFrameLocks noChangeAspect="1"/>
          </p:cNvGraphicFramePr>
          <p:nvPr>
            <p:extLst>
              <p:ext uri="{D42A27DB-BD31-4B8C-83A1-F6EECF244321}">
                <p14:modId xmlns:p14="http://schemas.microsoft.com/office/powerpoint/2010/main" val="516956295"/>
              </p:ext>
            </p:extLst>
          </p:nvPr>
        </p:nvGraphicFramePr>
        <p:xfrm>
          <a:off x="763588" y="1295400"/>
          <a:ext cx="1500187" cy="488950"/>
        </p:xfrm>
        <a:graphic>
          <a:graphicData uri="http://schemas.openxmlformats.org/presentationml/2006/ole">
            <mc:AlternateContent xmlns:mc="http://schemas.openxmlformats.org/markup-compatibility/2006">
              <mc:Choice xmlns:v="urn:schemas-microsoft-com:vml" Requires="v">
                <p:oleObj name="Document" r:id="rId6" imgW="1240362" imgH="403843" progId="Word.Document.12">
                  <p:embed/>
                </p:oleObj>
              </mc:Choice>
              <mc:Fallback>
                <p:oleObj name="Document" r:id="rId6" imgW="1240362" imgH="403843" progId="Word.Document.12">
                  <p:embed/>
                  <p:pic>
                    <p:nvPicPr>
                      <p:cNvPr id="5" name="オブジェクト 4">
                        <a:extLst>
                          <a:ext uri="{FF2B5EF4-FFF2-40B4-BE49-F238E27FC236}">
                            <a16:creationId xmlns:a16="http://schemas.microsoft.com/office/drawing/2014/main" id="{74260ED8-1DBF-4CCE-899C-AA32F5F39035}"/>
                          </a:ext>
                        </a:extLst>
                      </p:cNvPr>
                      <p:cNvPicPr/>
                      <p:nvPr/>
                    </p:nvPicPr>
                    <p:blipFill>
                      <a:blip r:embed="rId7"/>
                      <a:stretch>
                        <a:fillRect/>
                      </a:stretch>
                    </p:blipFill>
                    <p:spPr>
                      <a:xfrm>
                        <a:off x="763588" y="1295400"/>
                        <a:ext cx="1500187" cy="488950"/>
                      </a:xfrm>
                      <a:prstGeom prst="rect">
                        <a:avLst/>
                      </a:prstGeom>
                    </p:spPr>
                  </p:pic>
                </p:oleObj>
              </mc:Fallback>
            </mc:AlternateContent>
          </a:graphicData>
        </a:graphic>
      </p:graphicFrame>
      <p:graphicFrame>
        <p:nvGraphicFramePr>
          <p:cNvPr id="16" name="オブジェクト 15">
            <a:extLst>
              <a:ext uri="{FF2B5EF4-FFF2-40B4-BE49-F238E27FC236}">
                <a16:creationId xmlns:a16="http://schemas.microsoft.com/office/drawing/2014/main" id="{30A5A7C8-6182-4CC6-B3E8-D07511E6F00A}"/>
              </a:ext>
            </a:extLst>
          </p:cNvPr>
          <p:cNvGraphicFramePr>
            <a:graphicFrameLocks noChangeAspect="1"/>
          </p:cNvGraphicFramePr>
          <p:nvPr>
            <p:extLst>
              <p:ext uri="{D42A27DB-BD31-4B8C-83A1-F6EECF244321}">
                <p14:modId xmlns:p14="http://schemas.microsoft.com/office/powerpoint/2010/main" val="1725418328"/>
              </p:ext>
            </p:extLst>
          </p:nvPr>
        </p:nvGraphicFramePr>
        <p:xfrm>
          <a:off x="616248" y="4114800"/>
          <a:ext cx="1489075" cy="488950"/>
        </p:xfrm>
        <a:graphic>
          <a:graphicData uri="http://schemas.openxmlformats.org/presentationml/2006/ole">
            <mc:AlternateContent xmlns:mc="http://schemas.openxmlformats.org/markup-compatibility/2006">
              <mc:Choice xmlns:v="urn:schemas-microsoft-com:vml" Requires="v">
                <p:oleObj name="Document" r:id="rId8" imgW="1240362" imgH="403843" progId="Word.Document.12">
                  <p:embed/>
                </p:oleObj>
              </mc:Choice>
              <mc:Fallback>
                <p:oleObj name="Document" r:id="rId8" imgW="1240362" imgH="403843" progId="Word.Document.12">
                  <p:embed/>
                  <p:pic>
                    <p:nvPicPr>
                      <p:cNvPr id="16" name="オブジェクト 15">
                        <a:extLst>
                          <a:ext uri="{FF2B5EF4-FFF2-40B4-BE49-F238E27FC236}">
                            <a16:creationId xmlns:a16="http://schemas.microsoft.com/office/drawing/2014/main" id="{30A5A7C8-6182-4CC6-B3E8-D07511E6F00A}"/>
                          </a:ext>
                        </a:extLst>
                      </p:cNvPr>
                      <p:cNvPicPr/>
                      <p:nvPr/>
                    </p:nvPicPr>
                    <p:blipFill>
                      <a:blip r:embed="rId9"/>
                      <a:stretch>
                        <a:fillRect/>
                      </a:stretch>
                    </p:blipFill>
                    <p:spPr>
                      <a:xfrm>
                        <a:off x="616248" y="4114800"/>
                        <a:ext cx="1489075" cy="488950"/>
                      </a:xfrm>
                      <a:prstGeom prst="rect">
                        <a:avLst/>
                      </a:prstGeom>
                    </p:spPr>
                  </p:pic>
                </p:oleObj>
              </mc:Fallback>
            </mc:AlternateContent>
          </a:graphicData>
        </a:graphic>
      </p:graphicFrame>
      <p:sp>
        <p:nvSpPr>
          <p:cNvPr id="4" name="スライド番号プレースホルダー 3">
            <a:extLst>
              <a:ext uri="{FF2B5EF4-FFF2-40B4-BE49-F238E27FC236}">
                <a16:creationId xmlns:a16="http://schemas.microsoft.com/office/drawing/2014/main" id="{BE65018A-18EB-466D-BD4F-42CBE78EA1F8}"/>
              </a:ext>
            </a:extLst>
          </p:cNvPr>
          <p:cNvSpPr>
            <a:spLocks noGrp="1"/>
          </p:cNvSpPr>
          <p:nvPr>
            <p:ph type="sldNum" sz="quarter" idx="12"/>
          </p:nvPr>
        </p:nvSpPr>
        <p:spPr/>
        <p:txBody>
          <a:bodyPr/>
          <a:lstStyle/>
          <a:p>
            <a:fld id="{48C0FCB9-D989-46F1-965E-624BDAC7E129}" type="slidenum">
              <a:rPr kumimoji="1" lang="ja-JP" altLang="en-US" smtClean="0"/>
              <a:pPr/>
              <a:t>38</a:t>
            </a:fld>
            <a:endParaRPr kumimoji="1" lang="ja-JP" altLang="en-US"/>
          </a:p>
        </p:txBody>
      </p:sp>
    </p:spTree>
    <p:extLst>
      <p:ext uri="{BB962C8B-B14F-4D97-AF65-F5344CB8AC3E}">
        <p14:creationId xmlns:p14="http://schemas.microsoft.com/office/powerpoint/2010/main" val="21336815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3A83E2A-5351-4CA8-9D90-F4B4CA018E4D}"/>
              </a:ext>
            </a:extLst>
          </p:cNvPr>
          <p:cNvSpPr>
            <a:spLocks noGrp="1"/>
          </p:cNvSpPr>
          <p:nvPr>
            <p:ph type="title"/>
          </p:nvPr>
        </p:nvSpPr>
        <p:spPr/>
        <p:txBody>
          <a:bodyPr/>
          <a:lstStyle/>
          <a:p>
            <a:r>
              <a:rPr lang="en-US" altLang="ja-JP" sz="2800"/>
              <a:t>【</a:t>
            </a:r>
            <a:r>
              <a:rPr lang="ja-JP" altLang="en-US" sz="2800"/>
              <a:t>事例</a:t>
            </a:r>
            <a:r>
              <a:rPr lang="en-US" altLang="ja-JP" sz="2800"/>
              <a:t>】</a:t>
            </a:r>
            <a:r>
              <a:rPr lang="ja-JP" altLang="en-US" sz="2800"/>
              <a:t>自主防災組織と他団体との連携（災害時の協力）</a:t>
            </a:r>
            <a:endParaRPr kumimoji="1" lang="ja-JP" altLang="en-US" sz="2800"/>
          </a:p>
        </p:txBody>
      </p:sp>
      <p:sp>
        <p:nvSpPr>
          <p:cNvPr id="4" name="スライド番号プレースホルダー 3">
            <a:extLst>
              <a:ext uri="{FF2B5EF4-FFF2-40B4-BE49-F238E27FC236}">
                <a16:creationId xmlns:a16="http://schemas.microsoft.com/office/drawing/2014/main" id="{BE65018A-18EB-466D-BD4F-42CBE78EA1F8}"/>
              </a:ext>
            </a:extLst>
          </p:cNvPr>
          <p:cNvSpPr>
            <a:spLocks noGrp="1"/>
          </p:cNvSpPr>
          <p:nvPr>
            <p:ph type="sldNum" sz="quarter" idx="12"/>
          </p:nvPr>
        </p:nvSpPr>
        <p:spPr/>
        <p:txBody>
          <a:bodyPr/>
          <a:lstStyle/>
          <a:p>
            <a:fld id="{48C0FCB9-D989-46F1-965E-624BDAC7E129}" type="slidenum">
              <a:rPr kumimoji="1" lang="ja-JP" altLang="en-US" smtClean="0"/>
              <a:pPr/>
              <a:t>39</a:t>
            </a:fld>
            <a:endParaRPr kumimoji="1" lang="ja-JP" altLang="en-US"/>
          </a:p>
        </p:txBody>
      </p:sp>
      <p:sp>
        <p:nvSpPr>
          <p:cNvPr id="7" name="コンテンツ プレースホルダー 4">
            <a:extLst>
              <a:ext uri="{FF2B5EF4-FFF2-40B4-BE49-F238E27FC236}">
                <a16:creationId xmlns:a16="http://schemas.microsoft.com/office/drawing/2014/main" id="{8E7FF5DE-A0C5-4CCD-A23D-31379DF5205C}"/>
              </a:ext>
            </a:extLst>
          </p:cNvPr>
          <p:cNvSpPr txBox="1">
            <a:spLocks/>
          </p:cNvSpPr>
          <p:nvPr/>
        </p:nvSpPr>
        <p:spPr>
          <a:xfrm>
            <a:off x="409575" y="840977"/>
            <a:ext cx="8343899" cy="5928123"/>
          </a:xfrm>
          <a:prstGeom prst="rect">
            <a:avLst/>
          </a:prstGeom>
          <a:solidFill>
            <a:schemeClr val="accent3">
              <a:lumMod val="20000"/>
              <a:lumOff val="80000"/>
            </a:schemeClr>
          </a:solidFill>
        </p:spPr>
        <p:txBody>
          <a:bodyPr vert="horz" lIns="144000" tIns="144000" rIns="91440" bIns="45720" rtlCol="0">
            <a:normAutofit/>
          </a:bodyPr>
          <a:lstStyle>
            <a:lvl1pPr marL="228600" indent="-228600" algn="l" defTabSz="914400" rtl="0" eaLnBrk="1" latinLnBrk="0" hangingPunct="1">
              <a:lnSpc>
                <a:spcPct val="90000"/>
              </a:lnSpc>
              <a:spcBef>
                <a:spcPts val="1000"/>
              </a:spcBef>
              <a:buFont typeface="Wingdings" panose="05000000000000000000" pitchFamily="2" charset="2"/>
              <a:buChar char="l"/>
              <a:defRPr kumimoji="1" sz="2800" kern="1200">
                <a:solidFill>
                  <a:schemeClr val="tx1"/>
                </a:solidFill>
                <a:latin typeface="HGPｺﾞｼｯｸE" panose="020B0900000000000000" pitchFamily="50" charset="-128"/>
                <a:ea typeface="HGPｺﾞｼｯｸE" panose="020B0900000000000000" pitchFamily="50" charset="-128"/>
                <a:cs typeface="+mn-cs"/>
              </a:defRPr>
            </a:lvl1pPr>
            <a:lvl2pPr marL="685800" indent="-228600" algn="l" defTabSz="914400" rtl="0" eaLnBrk="1" latinLnBrk="0" hangingPunct="1">
              <a:lnSpc>
                <a:spcPct val="120000"/>
              </a:lnSpc>
              <a:spcBef>
                <a:spcPts val="0"/>
              </a:spcBef>
              <a:buFont typeface="Arial" panose="020B0604020202020204" pitchFamily="34" charset="0"/>
              <a:buChar char="•"/>
              <a:defRPr kumimoji="1" sz="2400" kern="1200">
                <a:solidFill>
                  <a:schemeClr val="tx1"/>
                </a:solidFill>
                <a:latin typeface="ＭＳ ゴシック" panose="020B0609070205080204" pitchFamily="49" charset="-128"/>
                <a:ea typeface="ＭＳ ゴシック" panose="020B0609070205080204" pitchFamily="49" charset="-128"/>
                <a:cs typeface="+mn-cs"/>
              </a:defRPr>
            </a:lvl2pPr>
            <a:lvl3pPr marL="1143000" indent="-228600" algn="l" defTabSz="914400" rtl="0" eaLnBrk="1" latinLnBrk="0" hangingPunct="1">
              <a:lnSpc>
                <a:spcPct val="120000"/>
              </a:lnSpc>
              <a:spcBef>
                <a:spcPts val="0"/>
              </a:spcBef>
              <a:buFont typeface="Arial" panose="020B0604020202020204" pitchFamily="34" charset="0"/>
              <a:buChar char="•"/>
              <a:defRPr kumimoji="1" sz="2000" kern="1200">
                <a:solidFill>
                  <a:schemeClr val="tx1"/>
                </a:solidFill>
                <a:latin typeface="ＭＳ ゴシック" panose="020B0609070205080204" pitchFamily="49" charset="-128"/>
                <a:ea typeface="ＭＳ ゴシック" panose="020B0609070205080204" pitchFamily="49" charset="-128"/>
                <a:cs typeface="+mn-cs"/>
              </a:defRPr>
            </a:lvl3pPr>
            <a:lvl4pPr marL="1600200" indent="-228600" algn="l" defTabSz="914400" rtl="0" eaLnBrk="1" latinLnBrk="0" hangingPunct="1">
              <a:lnSpc>
                <a:spcPct val="120000"/>
              </a:lnSpc>
              <a:spcBef>
                <a:spcPts val="0"/>
              </a:spcBef>
              <a:buFont typeface="Arial" panose="020B0604020202020204" pitchFamily="34" charset="0"/>
              <a:buChar char="•"/>
              <a:defRPr kumimoji="1" sz="1800" kern="1200">
                <a:solidFill>
                  <a:schemeClr val="tx1"/>
                </a:solidFill>
                <a:latin typeface="ＭＳ ゴシック" panose="020B0609070205080204" pitchFamily="49" charset="-128"/>
                <a:ea typeface="ＭＳ ゴシック" panose="020B0609070205080204" pitchFamily="49" charset="-128"/>
                <a:cs typeface="+mn-cs"/>
              </a:defRPr>
            </a:lvl4pPr>
            <a:lvl5pPr marL="2057400" indent="-228600" algn="l" defTabSz="914400" rtl="0" eaLnBrk="1" latinLnBrk="0" hangingPunct="1">
              <a:lnSpc>
                <a:spcPct val="120000"/>
              </a:lnSpc>
              <a:spcBef>
                <a:spcPts val="0"/>
              </a:spcBef>
              <a:buFont typeface="Arial" panose="020B0604020202020204" pitchFamily="34" charset="0"/>
              <a:buChar char="•"/>
              <a:defRPr kumimoji="1" sz="1800" kern="1200">
                <a:solidFill>
                  <a:schemeClr val="tx1"/>
                </a:solidFill>
                <a:latin typeface="ＭＳ ゴシック" panose="020B0609070205080204" pitchFamily="49" charset="-128"/>
                <a:ea typeface="ＭＳ ゴシック" panose="020B0609070205080204" pitchFamily="49"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a:solidFill>
                  <a:srgbClr val="FF2800"/>
                </a:solidFill>
              </a:rPr>
              <a:t>■災害時相互協力協定の効果</a:t>
            </a:r>
            <a:endParaRPr lang="en-US" altLang="ja-JP">
              <a:solidFill>
                <a:srgbClr val="FF2800"/>
              </a:solidFill>
            </a:endParaRPr>
          </a:p>
          <a:p>
            <a:pPr marL="0" indent="0">
              <a:buNone/>
            </a:pPr>
            <a:r>
              <a:rPr lang="ja-JP" altLang="en-US" sz="2000">
                <a:solidFill>
                  <a:schemeClr val="tx1">
                    <a:lumMod val="75000"/>
                    <a:lumOff val="25000"/>
                  </a:schemeClr>
                </a:solidFill>
              </a:rPr>
              <a:t>（福住町町内会：宮城県　仙台市）</a:t>
            </a:r>
            <a:br>
              <a:rPr lang="en-US" altLang="ja-JP" sz="2000">
                <a:solidFill>
                  <a:schemeClr val="tx1">
                    <a:lumMod val="75000"/>
                    <a:lumOff val="25000"/>
                  </a:schemeClr>
                </a:solidFill>
              </a:rPr>
            </a:br>
            <a:endParaRPr lang="ja-JP" altLang="en-US" sz="2000">
              <a:solidFill>
                <a:schemeClr val="tx1">
                  <a:lumMod val="75000"/>
                  <a:lumOff val="25000"/>
                </a:schemeClr>
              </a:solidFill>
            </a:endParaRPr>
          </a:p>
          <a:p>
            <a:endParaRPr lang="ja-JP" altLang="en-US">
              <a:solidFill>
                <a:schemeClr val="tx1">
                  <a:lumMod val="75000"/>
                  <a:lumOff val="25000"/>
                </a:schemeClr>
              </a:solidFill>
            </a:endParaRPr>
          </a:p>
        </p:txBody>
      </p:sp>
      <p:sp>
        <p:nvSpPr>
          <p:cNvPr id="8" name="正方形/長方形 7">
            <a:extLst>
              <a:ext uri="{FF2B5EF4-FFF2-40B4-BE49-F238E27FC236}">
                <a16:creationId xmlns:a16="http://schemas.microsoft.com/office/drawing/2014/main" id="{2086BBD0-C758-43E9-967E-3FA3B81994F2}"/>
              </a:ext>
            </a:extLst>
          </p:cNvPr>
          <p:cNvSpPr/>
          <p:nvPr/>
        </p:nvSpPr>
        <p:spPr>
          <a:xfrm>
            <a:off x="673100" y="1915715"/>
            <a:ext cx="7775554" cy="20608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t"/>
          <a:lstStyle/>
          <a:p>
            <a:pPr marL="342900" indent="-342900">
              <a:spcAft>
                <a:spcPts val="600"/>
              </a:spcAft>
              <a:buFont typeface="HGPｺﾞｼｯｸE" panose="020B0900000000000000" pitchFamily="50" charset="-128"/>
              <a:buChar char="○"/>
            </a:pPr>
            <a:r>
              <a:rPr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他県の町内会や民間会社と、「協力協定」を締結</a:t>
            </a:r>
            <a:endParaRPr lang="en-US" altLang="ja-JP" sz="20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342900" indent="-342900">
              <a:spcAft>
                <a:spcPts val="600"/>
              </a:spcAft>
              <a:buFont typeface="HGPｺﾞｼｯｸE" panose="020B0900000000000000" pitchFamily="50" charset="-128"/>
              <a:buChar char="○"/>
            </a:pPr>
            <a:r>
              <a:rPr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内容はたった１項目「災害が起きたらできるだけ支援・協力を行う」</a:t>
            </a:r>
            <a:endParaRPr lang="en-US" altLang="ja-JP" sz="20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342900" indent="-342900">
              <a:spcAft>
                <a:spcPts val="600"/>
              </a:spcAft>
              <a:buFont typeface="HGPｺﾞｼｯｸE" panose="020B0900000000000000" pitchFamily="50" charset="-128"/>
              <a:buChar char="○"/>
            </a:pPr>
            <a:r>
              <a:rPr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東日本大震災の４日後には</a:t>
            </a:r>
            <a:endParaRPr lang="en-US" altLang="ja-JP" sz="20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a:spcAft>
                <a:spcPts val="600"/>
              </a:spcAft>
            </a:pPr>
            <a:r>
              <a:rPr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　　協定先から食べ物が届けられた。</a:t>
            </a:r>
            <a:endParaRPr lang="en-US" altLang="ja-JP" sz="20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a:spcAft>
                <a:spcPts val="600"/>
              </a:spcAft>
            </a:pPr>
            <a:endParaRPr lang="en-US" altLang="ja-JP" sz="20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pic>
        <p:nvPicPr>
          <p:cNvPr id="3" name="図 2">
            <a:extLst>
              <a:ext uri="{FF2B5EF4-FFF2-40B4-BE49-F238E27FC236}">
                <a16:creationId xmlns:a16="http://schemas.microsoft.com/office/drawing/2014/main" id="{7146BE72-1BBF-43CE-8976-2774CDC88821}"/>
              </a:ext>
            </a:extLst>
          </p:cNvPr>
          <p:cNvPicPr>
            <a:picLocks noChangeAspect="1"/>
          </p:cNvPicPr>
          <p:nvPr/>
        </p:nvPicPr>
        <p:blipFill>
          <a:blip r:embed="rId3"/>
          <a:stretch>
            <a:fillRect/>
          </a:stretch>
        </p:blipFill>
        <p:spPr>
          <a:xfrm>
            <a:off x="6113697" y="2863544"/>
            <a:ext cx="1444774" cy="1003316"/>
          </a:xfrm>
          <a:prstGeom prst="rect">
            <a:avLst/>
          </a:prstGeom>
        </p:spPr>
      </p:pic>
      <p:sp>
        <p:nvSpPr>
          <p:cNvPr id="15" name="コンテンツ プレースホルダー 4">
            <a:extLst>
              <a:ext uri="{FF2B5EF4-FFF2-40B4-BE49-F238E27FC236}">
                <a16:creationId xmlns:a16="http://schemas.microsoft.com/office/drawing/2014/main" id="{B1E74027-3501-4016-9970-133DFFC0F1DB}"/>
              </a:ext>
            </a:extLst>
          </p:cNvPr>
          <p:cNvSpPr txBox="1">
            <a:spLocks/>
          </p:cNvSpPr>
          <p:nvPr/>
        </p:nvSpPr>
        <p:spPr>
          <a:xfrm>
            <a:off x="423751" y="3991769"/>
            <a:ext cx="8329724" cy="2281444"/>
          </a:xfrm>
          <a:prstGeom prst="rect">
            <a:avLst/>
          </a:prstGeom>
          <a:solidFill>
            <a:schemeClr val="accent3">
              <a:lumMod val="20000"/>
              <a:lumOff val="80000"/>
            </a:schemeClr>
          </a:solidFill>
        </p:spPr>
        <p:txBody>
          <a:bodyPr vert="horz" lIns="144000" tIns="144000" rIns="91440" bIns="45720" rtlCol="0">
            <a:normAutofit/>
          </a:bodyPr>
          <a:lstStyle>
            <a:lvl1pPr marL="228600" indent="-228600" algn="l" defTabSz="914400" rtl="0" eaLnBrk="1" latinLnBrk="0" hangingPunct="1">
              <a:lnSpc>
                <a:spcPct val="90000"/>
              </a:lnSpc>
              <a:spcBef>
                <a:spcPts val="1000"/>
              </a:spcBef>
              <a:buFont typeface="Wingdings" panose="05000000000000000000" pitchFamily="2" charset="2"/>
              <a:buChar char="l"/>
              <a:defRPr kumimoji="1" sz="2800" kern="1200">
                <a:solidFill>
                  <a:schemeClr val="tx1"/>
                </a:solidFill>
                <a:latin typeface="HGPｺﾞｼｯｸE" panose="020B0900000000000000" pitchFamily="50" charset="-128"/>
                <a:ea typeface="HGPｺﾞｼｯｸE" panose="020B0900000000000000" pitchFamily="50" charset="-128"/>
                <a:cs typeface="+mn-cs"/>
              </a:defRPr>
            </a:lvl1pPr>
            <a:lvl2pPr marL="685800" indent="-228600" algn="l" defTabSz="914400" rtl="0" eaLnBrk="1" latinLnBrk="0" hangingPunct="1">
              <a:lnSpc>
                <a:spcPct val="120000"/>
              </a:lnSpc>
              <a:spcBef>
                <a:spcPts val="0"/>
              </a:spcBef>
              <a:buFont typeface="Arial" panose="020B0604020202020204" pitchFamily="34" charset="0"/>
              <a:buChar char="•"/>
              <a:defRPr kumimoji="1" sz="2400" kern="1200">
                <a:solidFill>
                  <a:schemeClr val="tx1"/>
                </a:solidFill>
                <a:latin typeface="ＭＳ ゴシック" panose="020B0609070205080204" pitchFamily="49" charset="-128"/>
                <a:ea typeface="ＭＳ ゴシック" panose="020B0609070205080204" pitchFamily="49" charset="-128"/>
                <a:cs typeface="+mn-cs"/>
              </a:defRPr>
            </a:lvl2pPr>
            <a:lvl3pPr marL="1143000" indent="-228600" algn="l" defTabSz="914400" rtl="0" eaLnBrk="1" latinLnBrk="0" hangingPunct="1">
              <a:lnSpc>
                <a:spcPct val="120000"/>
              </a:lnSpc>
              <a:spcBef>
                <a:spcPts val="0"/>
              </a:spcBef>
              <a:buFont typeface="Arial" panose="020B0604020202020204" pitchFamily="34" charset="0"/>
              <a:buChar char="•"/>
              <a:defRPr kumimoji="1" sz="2000" kern="1200">
                <a:solidFill>
                  <a:schemeClr val="tx1"/>
                </a:solidFill>
                <a:latin typeface="ＭＳ ゴシック" panose="020B0609070205080204" pitchFamily="49" charset="-128"/>
                <a:ea typeface="ＭＳ ゴシック" panose="020B0609070205080204" pitchFamily="49" charset="-128"/>
                <a:cs typeface="+mn-cs"/>
              </a:defRPr>
            </a:lvl3pPr>
            <a:lvl4pPr marL="1600200" indent="-228600" algn="l" defTabSz="914400" rtl="0" eaLnBrk="1" latinLnBrk="0" hangingPunct="1">
              <a:lnSpc>
                <a:spcPct val="120000"/>
              </a:lnSpc>
              <a:spcBef>
                <a:spcPts val="0"/>
              </a:spcBef>
              <a:buFont typeface="Arial" panose="020B0604020202020204" pitchFamily="34" charset="0"/>
              <a:buChar char="•"/>
              <a:defRPr kumimoji="1" sz="1800" kern="1200">
                <a:solidFill>
                  <a:schemeClr val="tx1"/>
                </a:solidFill>
                <a:latin typeface="ＭＳ ゴシック" panose="020B0609070205080204" pitchFamily="49" charset="-128"/>
                <a:ea typeface="ＭＳ ゴシック" panose="020B0609070205080204" pitchFamily="49" charset="-128"/>
                <a:cs typeface="+mn-cs"/>
              </a:defRPr>
            </a:lvl4pPr>
            <a:lvl5pPr marL="2057400" indent="-228600" algn="l" defTabSz="914400" rtl="0" eaLnBrk="1" latinLnBrk="0" hangingPunct="1">
              <a:lnSpc>
                <a:spcPct val="120000"/>
              </a:lnSpc>
              <a:spcBef>
                <a:spcPts val="0"/>
              </a:spcBef>
              <a:buFont typeface="Arial" panose="020B0604020202020204" pitchFamily="34" charset="0"/>
              <a:buChar char="•"/>
              <a:defRPr kumimoji="1" sz="1800" kern="1200">
                <a:solidFill>
                  <a:schemeClr val="tx1"/>
                </a:solidFill>
                <a:latin typeface="ＭＳ ゴシック" panose="020B0609070205080204" pitchFamily="49" charset="-128"/>
                <a:ea typeface="ＭＳ ゴシック" panose="020B0609070205080204" pitchFamily="49"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a:solidFill>
                  <a:srgbClr val="FF2800"/>
                </a:solidFill>
              </a:rPr>
              <a:t>■災害時の協力</a:t>
            </a:r>
            <a:endParaRPr lang="en-US" altLang="ja-JP">
              <a:solidFill>
                <a:srgbClr val="FF2800"/>
              </a:solidFill>
            </a:endParaRPr>
          </a:p>
          <a:p>
            <a:pPr marL="0" indent="0">
              <a:buNone/>
            </a:pPr>
            <a:r>
              <a:rPr lang="ja-JP" altLang="en-US" sz="2000">
                <a:solidFill>
                  <a:schemeClr val="tx1">
                    <a:lumMod val="75000"/>
                    <a:lumOff val="25000"/>
                  </a:schemeClr>
                </a:solidFill>
              </a:rPr>
              <a:t>（角田市枝野地区防災組織：宮城県　角田市）</a:t>
            </a:r>
          </a:p>
        </p:txBody>
      </p:sp>
      <p:sp>
        <p:nvSpPr>
          <p:cNvPr id="10" name="正方形/長方形 9">
            <a:extLst>
              <a:ext uri="{FF2B5EF4-FFF2-40B4-BE49-F238E27FC236}">
                <a16:creationId xmlns:a16="http://schemas.microsoft.com/office/drawing/2014/main" id="{A2C7C961-5CC9-4352-B5F9-570E7D36F330}"/>
              </a:ext>
            </a:extLst>
          </p:cNvPr>
          <p:cNvSpPr/>
          <p:nvPr/>
        </p:nvSpPr>
        <p:spPr>
          <a:xfrm>
            <a:off x="656011" y="5147815"/>
            <a:ext cx="7775554" cy="14337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t"/>
          <a:lstStyle/>
          <a:p>
            <a:pPr marL="342900" indent="-342900">
              <a:spcAft>
                <a:spcPts val="600"/>
              </a:spcAft>
              <a:buFont typeface="HGPｺﾞｼｯｸE" panose="020B0900000000000000" pitchFamily="50" charset="-128"/>
              <a:buChar char="○"/>
            </a:pPr>
            <a:r>
              <a:rPr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消防団・交通安全協会の方に、夜間の防犯パトロールと、避難所の当直をしてもらった</a:t>
            </a:r>
            <a:endParaRPr lang="en-US" altLang="ja-JP" sz="20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342900" indent="-342900">
              <a:spcAft>
                <a:spcPts val="600"/>
              </a:spcAft>
              <a:buFont typeface="HGPｺﾞｼｯｸE" panose="020B0900000000000000" pitchFamily="50" charset="-128"/>
              <a:buChar char="○"/>
            </a:pPr>
            <a:r>
              <a:rPr lang="ja-JP" altLang="en-US" sz="2000">
                <a:solidFill>
                  <a:schemeClr val="tx1">
                    <a:lumMod val="75000"/>
                    <a:lumOff val="25000"/>
                  </a:schemeClr>
                </a:solidFill>
                <a:latin typeface="HGPｺﾞｼｯｸE" panose="020B0900000000000000" pitchFamily="50" charset="-128"/>
                <a:ea typeface="HGPｺﾞｼｯｸE" panose="020B0900000000000000" pitchFamily="50" charset="-128"/>
              </a:rPr>
              <a:t>民間企業から暖房、燃料、機材の提供を受けた</a:t>
            </a:r>
            <a:endParaRPr lang="en-US" altLang="ja-JP" sz="20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16" name="テキスト ボックス 15">
            <a:extLst>
              <a:ext uri="{FF2B5EF4-FFF2-40B4-BE49-F238E27FC236}">
                <a16:creationId xmlns:a16="http://schemas.microsoft.com/office/drawing/2014/main" id="{82A91381-F7BA-4374-AD70-D219C62144D6}"/>
              </a:ext>
            </a:extLst>
          </p:cNvPr>
          <p:cNvSpPr txBox="1"/>
          <p:nvPr/>
        </p:nvSpPr>
        <p:spPr>
          <a:xfrm>
            <a:off x="673100" y="6325205"/>
            <a:ext cx="4860626" cy="261610"/>
          </a:xfrm>
          <a:prstGeom prst="rect">
            <a:avLst/>
          </a:prstGeom>
          <a:noFill/>
        </p:spPr>
        <p:txBody>
          <a:bodyPr wrap="none" rtlCol="0">
            <a:spAutoFit/>
          </a:bodyPr>
          <a:lstStyle/>
          <a:p>
            <a:r>
              <a:rPr kumimoji="1" lang="ja-JP" altLang="en-US" sz="1100">
                <a:solidFill>
                  <a:srgbClr val="404040"/>
                </a:solidFill>
                <a:latin typeface="HGPｺﾞｼｯｸE" panose="020B0900000000000000" pitchFamily="50" charset="-128"/>
                <a:ea typeface="HGPｺﾞｼｯｸE" panose="020B0900000000000000" pitchFamily="50" charset="-128"/>
              </a:rPr>
              <a:t>参考：消防庁「東日本大震災時における宮城県内自主防災組織の活動事例集」</a:t>
            </a:r>
          </a:p>
        </p:txBody>
      </p:sp>
      <p:sp>
        <p:nvSpPr>
          <p:cNvPr id="17" name="テキスト ボックス 16">
            <a:extLst>
              <a:ext uri="{FF2B5EF4-FFF2-40B4-BE49-F238E27FC236}">
                <a16:creationId xmlns:a16="http://schemas.microsoft.com/office/drawing/2014/main" id="{E3F99A53-4159-4968-8D98-9D0365AA5A95}"/>
              </a:ext>
            </a:extLst>
          </p:cNvPr>
          <p:cNvSpPr txBox="1"/>
          <p:nvPr/>
        </p:nvSpPr>
        <p:spPr>
          <a:xfrm>
            <a:off x="656011" y="3725130"/>
            <a:ext cx="4296369" cy="261610"/>
          </a:xfrm>
          <a:prstGeom prst="rect">
            <a:avLst/>
          </a:prstGeom>
          <a:noFill/>
        </p:spPr>
        <p:txBody>
          <a:bodyPr wrap="none" rtlCol="0">
            <a:spAutoFit/>
          </a:bodyPr>
          <a:lstStyle/>
          <a:p>
            <a:r>
              <a:rPr kumimoji="1" lang="ja-JP" altLang="en-US" sz="1100">
                <a:solidFill>
                  <a:srgbClr val="404040"/>
                </a:solidFill>
                <a:latin typeface="HGPｺﾞｼｯｸE" panose="020B0900000000000000" pitchFamily="50" charset="-128"/>
                <a:ea typeface="HGPｺﾞｼｯｸE" panose="020B0900000000000000" pitchFamily="50" charset="-128"/>
              </a:rPr>
              <a:t>参考：消防庁「東日本大震災時における自主防災組織の活動事例集」</a:t>
            </a:r>
          </a:p>
        </p:txBody>
      </p:sp>
      <p:graphicFrame>
        <p:nvGraphicFramePr>
          <p:cNvPr id="11" name="オブジェクト 10">
            <a:extLst>
              <a:ext uri="{FF2B5EF4-FFF2-40B4-BE49-F238E27FC236}">
                <a16:creationId xmlns:a16="http://schemas.microsoft.com/office/drawing/2014/main" id="{A4C64B8D-87F2-4538-A0C2-2138EA528986}"/>
              </a:ext>
            </a:extLst>
          </p:cNvPr>
          <p:cNvGraphicFramePr>
            <a:graphicFrameLocks noChangeAspect="1"/>
          </p:cNvGraphicFramePr>
          <p:nvPr>
            <p:extLst>
              <p:ext uri="{D42A27DB-BD31-4B8C-83A1-F6EECF244321}">
                <p14:modId xmlns:p14="http://schemas.microsoft.com/office/powerpoint/2010/main" val="1633847563"/>
              </p:ext>
            </p:extLst>
          </p:nvPr>
        </p:nvGraphicFramePr>
        <p:xfrm>
          <a:off x="649288" y="1284288"/>
          <a:ext cx="1428750" cy="350837"/>
        </p:xfrm>
        <a:graphic>
          <a:graphicData uri="http://schemas.openxmlformats.org/presentationml/2006/ole">
            <mc:AlternateContent xmlns:mc="http://schemas.openxmlformats.org/markup-compatibility/2006">
              <mc:Choice xmlns:v="urn:schemas-microsoft-com:vml" Requires="v">
                <p:oleObj name="Document" r:id="rId4" imgW="1064252" imgH="263940" progId="Word.Document.12">
                  <p:embed/>
                </p:oleObj>
              </mc:Choice>
              <mc:Fallback>
                <p:oleObj name="Document" r:id="rId4" imgW="1064252" imgH="263940" progId="Word.Document.12">
                  <p:embed/>
                  <p:pic>
                    <p:nvPicPr>
                      <p:cNvPr id="11" name="オブジェクト 10">
                        <a:extLst>
                          <a:ext uri="{FF2B5EF4-FFF2-40B4-BE49-F238E27FC236}">
                            <a16:creationId xmlns:a16="http://schemas.microsoft.com/office/drawing/2014/main" id="{A4C64B8D-87F2-4538-A0C2-2138EA528986}"/>
                          </a:ext>
                        </a:extLst>
                      </p:cNvPr>
                      <p:cNvPicPr/>
                      <p:nvPr/>
                    </p:nvPicPr>
                    <p:blipFill>
                      <a:blip r:embed="rId5"/>
                      <a:stretch>
                        <a:fillRect/>
                      </a:stretch>
                    </p:blipFill>
                    <p:spPr>
                      <a:xfrm>
                        <a:off x="649288" y="1284288"/>
                        <a:ext cx="1428750" cy="350837"/>
                      </a:xfrm>
                      <a:prstGeom prst="rect">
                        <a:avLst/>
                      </a:prstGeom>
                    </p:spPr>
                  </p:pic>
                </p:oleObj>
              </mc:Fallback>
            </mc:AlternateContent>
          </a:graphicData>
        </a:graphic>
      </p:graphicFrame>
      <p:graphicFrame>
        <p:nvGraphicFramePr>
          <p:cNvPr id="12" name="オブジェクト 11">
            <a:extLst>
              <a:ext uri="{FF2B5EF4-FFF2-40B4-BE49-F238E27FC236}">
                <a16:creationId xmlns:a16="http://schemas.microsoft.com/office/drawing/2014/main" id="{FD16B0CC-DD32-49D5-81A9-0C7028D00ADA}"/>
              </a:ext>
            </a:extLst>
          </p:cNvPr>
          <p:cNvGraphicFramePr>
            <a:graphicFrameLocks noChangeAspect="1"/>
          </p:cNvGraphicFramePr>
          <p:nvPr>
            <p:extLst>
              <p:ext uri="{D42A27DB-BD31-4B8C-83A1-F6EECF244321}">
                <p14:modId xmlns:p14="http://schemas.microsoft.com/office/powerpoint/2010/main" val="3059560103"/>
              </p:ext>
            </p:extLst>
          </p:nvPr>
        </p:nvGraphicFramePr>
        <p:xfrm>
          <a:off x="766251" y="4445000"/>
          <a:ext cx="1487487" cy="488950"/>
        </p:xfrm>
        <a:graphic>
          <a:graphicData uri="http://schemas.openxmlformats.org/presentationml/2006/ole">
            <mc:AlternateContent xmlns:mc="http://schemas.openxmlformats.org/markup-compatibility/2006">
              <mc:Choice xmlns:v="urn:schemas-microsoft-com:vml" Requires="v">
                <p:oleObj name="Document" r:id="rId6" imgW="1240362" imgH="403843" progId="Word.Document.12">
                  <p:embed/>
                </p:oleObj>
              </mc:Choice>
              <mc:Fallback>
                <p:oleObj name="Document" r:id="rId6" imgW="1240362" imgH="403843" progId="Word.Document.12">
                  <p:embed/>
                  <p:pic>
                    <p:nvPicPr>
                      <p:cNvPr id="12" name="オブジェクト 11">
                        <a:extLst>
                          <a:ext uri="{FF2B5EF4-FFF2-40B4-BE49-F238E27FC236}">
                            <a16:creationId xmlns:a16="http://schemas.microsoft.com/office/drawing/2014/main" id="{FD16B0CC-DD32-49D5-81A9-0C7028D00ADA}"/>
                          </a:ext>
                        </a:extLst>
                      </p:cNvPr>
                      <p:cNvPicPr/>
                      <p:nvPr/>
                    </p:nvPicPr>
                    <p:blipFill>
                      <a:blip r:embed="rId7"/>
                      <a:stretch>
                        <a:fillRect/>
                      </a:stretch>
                    </p:blipFill>
                    <p:spPr>
                      <a:xfrm>
                        <a:off x="766251" y="4445000"/>
                        <a:ext cx="1487487" cy="488950"/>
                      </a:xfrm>
                      <a:prstGeom prst="rect">
                        <a:avLst/>
                      </a:prstGeom>
                    </p:spPr>
                  </p:pic>
                </p:oleObj>
              </mc:Fallback>
            </mc:AlternateContent>
          </a:graphicData>
        </a:graphic>
      </p:graphicFrame>
      <p:graphicFrame>
        <p:nvGraphicFramePr>
          <p:cNvPr id="13" name="オブジェクト 12">
            <a:extLst>
              <a:ext uri="{FF2B5EF4-FFF2-40B4-BE49-F238E27FC236}">
                <a16:creationId xmlns:a16="http://schemas.microsoft.com/office/drawing/2014/main" id="{62FAABC5-2A9B-4A18-942A-BFD3D3B61CB9}"/>
              </a:ext>
            </a:extLst>
          </p:cNvPr>
          <p:cNvGraphicFramePr>
            <a:graphicFrameLocks noChangeAspect="1"/>
          </p:cNvGraphicFramePr>
          <p:nvPr>
            <p:extLst>
              <p:ext uri="{D42A27DB-BD31-4B8C-83A1-F6EECF244321}">
                <p14:modId xmlns:p14="http://schemas.microsoft.com/office/powerpoint/2010/main" val="750700753"/>
              </p:ext>
            </p:extLst>
          </p:nvPr>
        </p:nvGraphicFramePr>
        <p:xfrm>
          <a:off x="1520197" y="4445000"/>
          <a:ext cx="1466850" cy="477838"/>
        </p:xfrm>
        <a:graphic>
          <a:graphicData uri="http://schemas.openxmlformats.org/presentationml/2006/ole">
            <mc:AlternateContent xmlns:mc="http://schemas.openxmlformats.org/markup-compatibility/2006">
              <mc:Choice xmlns:v="urn:schemas-microsoft-com:vml" Requires="v">
                <p:oleObj name="Document" r:id="rId8" imgW="1240362" imgH="403843" progId="Word.Document.12">
                  <p:embed/>
                </p:oleObj>
              </mc:Choice>
              <mc:Fallback>
                <p:oleObj name="Document" r:id="rId8" imgW="1240362" imgH="403843" progId="Word.Document.12">
                  <p:embed/>
                  <p:pic>
                    <p:nvPicPr>
                      <p:cNvPr id="13" name="オブジェクト 12">
                        <a:extLst>
                          <a:ext uri="{FF2B5EF4-FFF2-40B4-BE49-F238E27FC236}">
                            <a16:creationId xmlns:a16="http://schemas.microsoft.com/office/drawing/2014/main" id="{62FAABC5-2A9B-4A18-942A-BFD3D3B61CB9}"/>
                          </a:ext>
                        </a:extLst>
                      </p:cNvPr>
                      <p:cNvPicPr/>
                      <p:nvPr/>
                    </p:nvPicPr>
                    <p:blipFill>
                      <a:blip r:embed="rId9"/>
                      <a:stretch>
                        <a:fillRect/>
                      </a:stretch>
                    </p:blipFill>
                    <p:spPr>
                      <a:xfrm>
                        <a:off x="1520197" y="4445000"/>
                        <a:ext cx="1466850" cy="477838"/>
                      </a:xfrm>
                      <a:prstGeom prst="rect">
                        <a:avLst/>
                      </a:prstGeom>
                    </p:spPr>
                  </p:pic>
                </p:oleObj>
              </mc:Fallback>
            </mc:AlternateContent>
          </a:graphicData>
        </a:graphic>
      </p:graphicFrame>
    </p:spTree>
    <p:extLst>
      <p:ext uri="{BB962C8B-B14F-4D97-AF65-F5344CB8AC3E}">
        <p14:creationId xmlns:p14="http://schemas.microsoft.com/office/powerpoint/2010/main" val="1764951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671EE8E1-BA55-4D79-B92C-5A86F1512B3E}"/>
              </a:ext>
            </a:extLst>
          </p:cNvPr>
          <p:cNvSpPr>
            <a:spLocks noGrp="1"/>
          </p:cNvSpPr>
          <p:nvPr>
            <p:ph type="title"/>
          </p:nvPr>
        </p:nvSpPr>
        <p:spPr>
          <a:xfrm>
            <a:off x="179957" y="1381916"/>
            <a:ext cx="8522608" cy="2513918"/>
          </a:xfrm>
        </p:spPr>
        <p:txBody>
          <a:bodyPr/>
          <a:lstStyle/>
          <a:p>
            <a:r>
              <a:rPr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１．自主防災組織の役割等</a:t>
            </a:r>
            <a:endParaRPr kumimoji="1" lang="ja-JP" altLang="en-US">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2" name="テキスト プレースホルダー 1">
            <a:extLst>
              <a:ext uri="{FF2B5EF4-FFF2-40B4-BE49-F238E27FC236}">
                <a16:creationId xmlns:a16="http://schemas.microsoft.com/office/drawing/2014/main" id="{55211609-CAB9-4123-8AAB-8A998328018B}"/>
              </a:ext>
            </a:extLst>
          </p:cNvPr>
          <p:cNvSpPr>
            <a:spLocks noGrp="1"/>
          </p:cNvSpPr>
          <p:nvPr>
            <p:ph type="body" idx="4294967295"/>
          </p:nvPr>
        </p:nvSpPr>
        <p:spPr>
          <a:xfrm>
            <a:off x="621392" y="4589465"/>
            <a:ext cx="7886700" cy="84136"/>
          </a:xfrm>
        </p:spPr>
        <p:txBody>
          <a:bodyPr>
            <a:normAutofit fontScale="25000" lnSpcReduction="20000"/>
          </a:bodyPr>
          <a:lstStyle/>
          <a:p>
            <a:endParaRPr kumimoji="1" lang="ja-JP" altLang="en-US"/>
          </a:p>
        </p:txBody>
      </p:sp>
      <p:sp>
        <p:nvSpPr>
          <p:cNvPr id="5" name="正方形/長方形 4">
            <a:extLst>
              <a:ext uri="{FF2B5EF4-FFF2-40B4-BE49-F238E27FC236}">
                <a16:creationId xmlns:a16="http://schemas.microsoft.com/office/drawing/2014/main" id="{793486B6-EB2D-4E1F-B354-5FCCED368140}"/>
              </a:ext>
            </a:extLst>
          </p:cNvPr>
          <p:cNvSpPr/>
          <p:nvPr/>
        </p:nvSpPr>
        <p:spPr>
          <a:xfrm>
            <a:off x="7704967" y="266041"/>
            <a:ext cx="1049867" cy="372533"/>
          </a:xfrm>
          <a:prstGeom prst="rect">
            <a:avLst/>
          </a:prstGeom>
          <a:solidFill>
            <a:srgbClr val="FFFF00"/>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solidFill>
                  <a:schemeClr val="tx1">
                    <a:lumMod val="65000"/>
                    <a:lumOff val="35000"/>
                  </a:schemeClr>
                </a:solidFill>
                <a:latin typeface="HGPｺﾞｼｯｸE" panose="020B0900000000000000" pitchFamily="50" charset="-128"/>
                <a:ea typeface="HGPｺﾞｼｯｸE" panose="020B0900000000000000" pitchFamily="50" charset="-128"/>
              </a:rPr>
              <a:t>１０分</a:t>
            </a:r>
          </a:p>
        </p:txBody>
      </p:sp>
    </p:spTree>
    <p:extLst>
      <p:ext uri="{BB962C8B-B14F-4D97-AF65-F5344CB8AC3E}">
        <p14:creationId xmlns:p14="http://schemas.microsoft.com/office/powerpoint/2010/main" val="183630595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82088444-4A2C-4F10-9501-0DDC191B5C81}"/>
              </a:ext>
            </a:extLst>
          </p:cNvPr>
          <p:cNvSpPr>
            <a:spLocks noGrp="1"/>
          </p:cNvSpPr>
          <p:nvPr>
            <p:ph type="sldNum" sz="quarter" idx="12"/>
          </p:nvPr>
        </p:nvSpPr>
        <p:spPr>
          <a:xfrm>
            <a:off x="7086600" y="6492875"/>
            <a:ext cx="2057400" cy="365125"/>
          </a:xfrm>
        </p:spPr>
        <p:txBody>
          <a:bodyPr/>
          <a:lstStyle/>
          <a:p>
            <a:fld id="{48C0FCB9-D989-46F1-965E-624BDAC7E129}" type="slidenum">
              <a:rPr kumimoji="1" lang="ja-JP" altLang="en-US" smtClean="0"/>
              <a:pPr/>
              <a:t>40</a:t>
            </a:fld>
            <a:endParaRPr kumimoji="1" lang="ja-JP" altLang="en-US"/>
          </a:p>
        </p:txBody>
      </p:sp>
      <p:sp>
        <p:nvSpPr>
          <p:cNvPr id="10" name="コンテンツ プレースホルダー 4">
            <a:extLst>
              <a:ext uri="{FF2B5EF4-FFF2-40B4-BE49-F238E27FC236}">
                <a16:creationId xmlns:a16="http://schemas.microsoft.com/office/drawing/2014/main" id="{DCC7E4AC-A9D1-434C-8B78-4EDF06B9EF10}"/>
              </a:ext>
            </a:extLst>
          </p:cNvPr>
          <p:cNvSpPr txBox="1">
            <a:spLocks/>
          </p:cNvSpPr>
          <p:nvPr/>
        </p:nvSpPr>
        <p:spPr>
          <a:xfrm>
            <a:off x="409575" y="840977"/>
            <a:ext cx="8343899" cy="5928123"/>
          </a:xfrm>
          <a:prstGeom prst="rect">
            <a:avLst/>
          </a:prstGeom>
          <a:solidFill>
            <a:schemeClr val="accent3">
              <a:lumMod val="20000"/>
              <a:lumOff val="80000"/>
            </a:schemeClr>
          </a:solidFill>
        </p:spPr>
        <p:txBody>
          <a:bodyPr vert="horz" lIns="144000" tIns="144000" rIns="91440" bIns="45720" rtlCol="0">
            <a:normAutofit/>
          </a:bodyPr>
          <a:lstStyle>
            <a:lvl1pPr marL="228600" indent="-228600" algn="l" defTabSz="914400" rtl="0" eaLnBrk="1" latinLnBrk="0" hangingPunct="1">
              <a:lnSpc>
                <a:spcPct val="90000"/>
              </a:lnSpc>
              <a:spcBef>
                <a:spcPts val="1000"/>
              </a:spcBef>
              <a:buFont typeface="Wingdings" panose="05000000000000000000" pitchFamily="2" charset="2"/>
              <a:buChar char="l"/>
              <a:defRPr kumimoji="1" sz="2800" kern="1200">
                <a:solidFill>
                  <a:schemeClr val="tx1"/>
                </a:solidFill>
                <a:latin typeface="HGPｺﾞｼｯｸE" panose="020B0900000000000000" pitchFamily="50" charset="-128"/>
                <a:ea typeface="HGPｺﾞｼｯｸE" panose="020B0900000000000000" pitchFamily="50" charset="-128"/>
                <a:cs typeface="+mn-cs"/>
              </a:defRPr>
            </a:lvl1pPr>
            <a:lvl2pPr marL="685800" indent="-228600" algn="l" defTabSz="914400" rtl="0" eaLnBrk="1" latinLnBrk="0" hangingPunct="1">
              <a:lnSpc>
                <a:spcPct val="120000"/>
              </a:lnSpc>
              <a:spcBef>
                <a:spcPts val="0"/>
              </a:spcBef>
              <a:buFont typeface="Arial" panose="020B0604020202020204" pitchFamily="34" charset="0"/>
              <a:buChar char="•"/>
              <a:defRPr kumimoji="1" sz="2400" kern="1200">
                <a:solidFill>
                  <a:schemeClr val="tx1"/>
                </a:solidFill>
                <a:latin typeface="ＭＳ ゴシック" panose="020B0609070205080204" pitchFamily="49" charset="-128"/>
                <a:ea typeface="ＭＳ ゴシック" panose="020B0609070205080204" pitchFamily="49" charset="-128"/>
                <a:cs typeface="+mn-cs"/>
              </a:defRPr>
            </a:lvl2pPr>
            <a:lvl3pPr marL="1143000" indent="-228600" algn="l" defTabSz="914400" rtl="0" eaLnBrk="1" latinLnBrk="0" hangingPunct="1">
              <a:lnSpc>
                <a:spcPct val="120000"/>
              </a:lnSpc>
              <a:spcBef>
                <a:spcPts val="0"/>
              </a:spcBef>
              <a:buFont typeface="Arial" panose="020B0604020202020204" pitchFamily="34" charset="0"/>
              <a:buChar char="•"/>
              <a:defRPr kumimoji="1" sz="2000" kern="1200">
                <a:solidFill>
                  <a:schemeClr val="tx1"/>
                </a:solidFill>
                <a:latin typeface="ＭＳ ゴシック" panose="020B0609070205080204" pitchFamily="49" charset="-128"/>
                <a:ea typeface="ＭＳ ゴシック" panose="020B0609070205080204" pitchFamily="49" charset="-128"/>
                <a:cs typeface="+mn-cs"/>
              </a:defRPr>
            </a:lvl3pPr>
            <a:lvl4pPr marL="1600200" indent="-228600" algn="l" defTabSz="914400" rtl="0" eaLnBrk="1" latinLnBrk="0" hangingPunct="1">
              <a:lnSpc>
                <a:spcPct val="120000"/>
              </a:lnSpc>
              <a:spcBef>
                <a:spcPts val="0"/>
              </a:spcBef>
              <a:buFont typeface="Arial" panose="020B0604020202020204" pitchFamily="34" charset="0"/>
              <a:buChar char="•"/>
              <a:defRPr kumimoji="1" sz="1800" kern="1200">
                <a:solidFill>
                  <a:schemeClr val="tx1"/>
                </a:solidFill>
                <a:latin typeface="ＭＳ ゴシック" panose="020B0609070205080204" pitchFamily="49" charset="-128"/>
                <a:ea typeface="ＭＳ ゴシック" panose="020B0609070205080204" pitchFamily="49" charset="-128"/>
                <a:cs typeface="+mn-cs"/>
              </a:defRPr>
            </a:lvl4pPr>
            <a:lvl5pPr marL="2057400" indent="-228600" algn="l" defTabSz="914400" rtl="0" eaLnBrk="1" latinLnBrk="0" hangingPunct="1">
              <a:lnSpc>
                <a:spcPct val="120000"/>
              </a:lnSpc>
              <a:spcBef>
                <a:spcPts val="0"/>
              </a:spcBef>
              <a:buFont typeface="Arial" panose="020B0604020202020204" pitchFamily="34" charset="0"/>
              <a:buChar char="•"/>
              <a:defRPr kumimoji="1" sz="1800" kern="1200">
                <a:solidFill>
                  <a:schemeClr val="tx1"/>
                </a:solidFill>
                <a:latin typeface="ＭＳ ゴシック" panose="020B0609070205080204" pitchFamily="49" charset="-128"/>
                <a:ea typeface="ＭＳ ゴシック" panose="020B0609070205080204" pitchFamily="49"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a:solidFill>
                  <a:srgbClr val="FF2800"/>
                </a:solidFill>
              </a:rPr>
              <a:t>■避難行動要支援者避難プランの作成</a:t>
            </a:r>
            <a:endParaRPr lang="en-US" altLang="ja-JP">
              <a:solidFill>
                <a:srgbClr val="FF2800"/>
              </a:solidFill>
            </a:endParaRPr>
          </a:p>
          <a:p>
            <a:pPr marL="0" indent="0">
              <a:buNone/>
            </a:pPr>
            <a:r>
              <a:rPr lang="ja-JP" altLang="en-US" sz="2000">
                <a:solidFill>
                  <a:schemeClr val="tx1">
                    <a:lumMod val="75000"/>
                    <a:lumOff val="25000"/>
                  </a:schemeClr>
                </a:solidFill>
              </a:rPr>
              <a:t>（志和地区自主防災組織：高知県　四万十町）</a:t>
            </a:r>
            <a:br>
              <a:rPr lang="en-US" altLang="ja-JP" sz="2000">
                <a:solidFill>
                  <a:schemeClr val="tx1">
                    <a:lumMod val="75000"/>
                    <a:lumOff val="25000"/>
                  </a:schemeClr>
                </a:solidFill>
              </a:rPr>
            </a:br>
            <a:endParaRPr lang="ja-JP" altLang="en-US" sz="2000">
              <a:solidFill>
                <a:schemeClr val="tx1">
                  <a:lumMod val="75000"/>
                  <a:lumOff val="25000"/>
                </a:schemeClr>
              </a:solidFill>
            </a:endParaRPr>
          </a:p>
          <a:p>
            <a:endParaRPr lang="ja-JP" altLang="en-US">
              <a:solidFill>
                <a:schemeClr val="tx1">
                  <a:lumMod val="75000"/>
                  <a:lumOff val="25000"/>
                </a:schemeClr>
              </a:solidFill>
            </a:endParaRPr>
          </a:p>
        </p:txBody>
      </p:sp>
      <p:sp>
        <p:nvSpPr>
          <p:cNvPr id="11" name="正方形/長方形 10">
            <a:extLst>
              <a:ext uri="{FF2B5EF4-FFF2-40B4-BE49-F238E27FC236}">
                <a16:creationId xmlns:a16="http://schemas.microsoft.com/office/drawing/2014/main" id="{B5F855B2-FCEE-4B88-A803-2F1CB4644C26}"/>
              </a:ext>
            </a:extLst>
          </p:cNvPr>
          <p:cNvSpPr/>
          <p:nvPr/>
        </p:nvSpPr>
        <p:spPr>
          <a:xfrm>
            <a:off x="673100" y="1915715"/>
            <a:ext cx="7775554" cy="47159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t"/>
          <a:lstStyle/>
          <a:p>
            <a:pPr marL="342900" indent="-342900" algn="just">
              <a:spcAft>
                <a:spcPts val="600"/>
              </a:spcAft>
              <a:buFont typeface="HGPｺﾞｼｯｸE" panose="020B0900000000000000" pitchFamily="50" charset="-128"/>
              <a:buChar char="○"/>
            </a:pP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高齢者や障がい者など災害時に自ら避難することが</a:t>
            </a:r>
            <a:br>
              <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b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困難な「避難行動要支援者」に対しては、個別避難計画を作成</a:t>
            </a:r>
          </a:p>
        </p:txBody>
      </p:sp>
      <p:sp>
        <p:nvSpPr>
          <p:cNvPr id="13" name="テキスト ボックス 12">
            <a:extLst>
              <a:ext uri="{FF2B5EF4-FFF2-40B4-BE49-F238E27FC236}">
                <a16:creationId xmlns:a16="http://schemas.microsoft.com/office/drawing/2014/main" id="{70011267-C37A-41BA-BB95-A1B9842BE2D4}"/>
              </a:ext>
            </a:extLst>
          </p:cNvPr>
          <p:cNvSpPr txBox="1"/>
          <p:nvPr/>
        </p:nvSpPr>
        <p:spPr>
          <a:xfrm>
            <a:off x="673100" y="6362070"/>
            <a:ext cx="2371162" cy="261610"/>
          </a:xfrm>
          <a:prstGeom prst="rect">
            <a:avLst/>
          </a:prstGeom>
          <a:noFill/>
        </p:spPr>
        <p:txBody>
          <a:bodyPr wrap="none" rtlCol="0">
            <a:spAutoFit/>
          </a:bodyPr>
          <a:lstStyle/>
          <a:p>
            <a:r>
              <a:rPr lang="ja-JP" altLang="en-US" sz="1100">
                <a:solidFill>
                  <a:schemeClr val="tx1">
                    <a:lumMod val="75000"/>
                    <a:lumOff val="25000"/>
                  </a:schemeClr>
                </a:solidFill>
                <a:latin typeface="HGPｺﾞｼｯｸE" panose="020B0900000000000000" pitchFamily="50" charset="-128"/>
                <a:ea typeface="HGPｺﾞｼｯｸE" panose="020B0900000000000000" pitchFamily="50" charset="-128"/>
              </a:rPr>
              <a:t>参考：高知県「自主防災活動事例集」</a:t>
            </a:r>
            <a:endParaRPr lang="en-US" altLang="ja-JP" sz="11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2" name="テキスト ボックス 1">
            <a:extLst>
              <a:ext uri="{FF2B5EF4-FFF2-40B4-BE49-F238E27FC236}">
                <a16:creationId xmlns:a16="http://schemas.microsoft.com/office/drawing/2014/main" id="{A22AACBE-25C2-4EA4-8863-D93D736399CA}"/>
              </a:ext>
            </a:extLst>
          </p:cNvPr>
          <p:cNvSpPr txBox="1"/>
          <p:nvPr/>
        </p:nvSpPr>
        <p:spPr>
          <a:xfrm>
            <a:off x="681809" y="1315184"/>
            <a:ext cx="542136" cy="230832"/>
          </a:xfrm>
          <a:prstGeom prst="rect">
            <a:avLst/>
          </a:prstGeom>
          <a:noFill/>
        </p:spPr>
        <p:txBody>
          <a:bodyPr wrap="none" rtlCol="0">
            <a:spAutoFit/>
          </a:bodyPr>
          <a:lstStyle/>
          <a:p>
            <a:r>
              <a:rPr kumimoji="1" lang="ja-JP" altLang="en-US" sz="900">
                <a:solidFill>
                  <a:srgbClr val="404040"/>
                </a:solidFill>
                <a:latin typeface="HGPｺﾞｼｯｸE" panose="020B0900000000000000" pitchFamily="50" charset="-128"/>
                <a:ea typeface="HGPｺﾞｼｯｸE" panose="020B0900000000000000" pitchFamily="50" charset="-128"/>
              </a:rPr>
              <a:t>し　　わ</a:t>
            </a:r>
          </a:p>
        </p:txBody>
      </p:sp>
      <p:pic>
        <p:nvPicPr>
          <p:cNvPr id="8" name="図 7">
            <a:extLst>
              <a:ext uri="{FF2B5EF4-FFF2-40B4-BE49-F238E27FC236}">
                <a16:creationId xmlns:a16="http://schemas.microsoft.com/office/drawing/2014/main" id="{01B03F78-8517-46A0-8BD2-7B583D71FE82}"/>
              </a:ext>
            </a:extLst>
          </p:cNvPr>
          <p:cNvPicPr>
            <a:picLocks noChangeAspect="1"/>
          </p:cNvPicPr>
          <p:nvPr/>
        </p:nvPicPr>
        <p:blipFill>
          <a:blip r:embed="rId3"/>
          <a:stretch>
            <a:fillRect/>
          </a:stretch>
        </p:blipFill>
        <p:spPr>
          <a:xfrm>
            <a:off x="6255867" y="3110767"/>
            <a:ext cx="1800000" cy="1208303"/>
          </a:xfrm>
          <a:prstGeom prst="rect">
            <a:avLst/>
          </a:prstGeom>
        </p:spPr>
      </p:pic>
      <p:pic>
        <p:nvPicPr>
          <p:cNvPr id="15" name="図 14">
            <a:extLst>
              <a:ext uri="{FF2B5EF4-FFF2-40B4-BE49-F238E27FC236}">
                <a16:creationId xmlns:a16="http://schemas.microsoft.com/office/drawing/2014/main" id="{4E4CD698-4C81-44E7-AEAC-365BEA7D351C}"/>
              </a:ext>
            </a:extLst>
          </p:cNvPr>
          <p:cNvPicPr>
            <a:picLocks noChangeAspect="1"/>
          </p:cNvPicPr>
          <p:nvPr/>
        </p:nvPicPr>
        <p:blipFill>
          <a:blip r:embed="rId4"/>
          <a:stretch>
            <a:fillRect/>
          </a:stretch>
        </p:blipFill>
        <p:spPr>
          <a:xfrm>
            <a:off x="6255867" y="4828469"/>
            <a:ext cx="1800000" cy="1213954"/>
          </a:xfrm>
          <a:prstGeom prst="rect">
            <a:avLst/>
          </a:prstGeom>
        </p:spPr>
      </p:pic>
      <p:sp>
        <p:nvSpPr>
          <p:cNvPr id="17" name="正方形/長方形 16">
            <a:extLst>
              <a:ext uri="{FF2B5EF4-FFF2-40B4-BE49-F238E27FC236}">
                <a16:creationId xmlns:a16="http://schemas.microsoft.com/office/drawing/2014/main" id="{82776FBD-0BE3-4F5C-A597-E9FC6B3D6A2B}"/>
              </a:ext>
            </a:extLst>
          </p:cNvPr>
          <p:cNvSpPr/>
          <p:nvPr/>
        </p:nvSpPr>
        <p:spPr>
          <a:xfrm>
            <a:off x="673590" y="3096035"/>
            <a:ext cx="5433886" cy="21034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t"/>
          <a:lstStyle/>
          <a:p>
            <a:pPr marL="342900" indent="-342900" algn="just">
              <a:spcAft>
                <a:spcPts val="600"/>
              </a:spcAft>
              <a:buFont typeface="HGPｺﾞｼｯｸE" panose="020B0900000000000000" pitchFamily="50" charset="-128"/>
              <a:buChar char="○"/>
            </a:pP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作成にあたっては、自主防災組織が中心となって民生員等の協力を</a:t>
            </a:r>
            <a:br>
              <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b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得ながら、実際に避難所要時間の</a:t>
            </a:r>
            <a:br>
              <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b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計測や、避難路の状況の確認、また屋内の揺れ対策などを行い、その</a:t>
            </a:r>
            <a:br>
              <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rPr>
            </a:b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結果を基に、その方の支援の方法や体制の検討</a:t>
            </a:r>
          </a:p>
        </p:txBody>
      </p:sp>
      <p:sp>
        <p:nvSpPr>
          <p:cNvPr id="18" name="正方形/長方形 17">
            <a:extLst>
              <a:ext uri="{FF2B5EF4-FFF2-40B4-BE49-F238E27FC236}">
                <a16:creationId xmlns:a16="http://schemas.microsoft.com/office/drawing/2014/main" id="{292D39E1-15BD-4836-A063-C627E1406F09}"/>
              </a:ext>
            </a:extLst>
          </p:cNvPr>
          <p:cNvSpPr/>
          <p:nvPr/>
        </p:nvSpPr>
        <p:spPr>
          <a:xfrm>
            <a:off x="5932307" y="4299067"/>
            <a:ext cx="2367956" cy="338554"/>
          </a:xfrm>
          <a:prstGeom prst="rect">
            <a:avLst/>
          </a:prstGeom>
        </p:spPr>
        <p:txBody>
          <a:bodyPr wrap="square">
            <a:spAutoFit/>
          </a:bodyPr>
          <a:lstStyle/>
          <a:p>
            <a:pPr algn="ctr" eaLnBrk="1" fontAlgn="auto" hangingPunct="1">
              <a:spcBef>
                <a:spcPts val="0"/>
              </a:spcBef>
              <a:spcAft>
                <a:spcPts val="0"/>
              </a:spcAft>
              <a:defRPr/>
            </a:pPr>
            <a:r>
              <a:rPr lang="ja-JP" altLang="en-US" sz="1600">
                <a:solidFill>
                  <a:srgbClr val="404040"/>
                </a:solidFill>
                <a:latin typeface="HGPｺﾞｼｯｸE" panose="020B0900000000000000" pitchFamily="50" charset="-128"/>
                <a:ea typeface="HGPｺﾞｼｯｸE" panose="020B0900000000000000" pitchFamily="50" charset="-128"/>
              </a:rPr>
              <a:t>聞き取り調査の実施</a:t>
            </a:r>
          </a:p>
        </p:txBody>
      </p:sp>
      <p:sp>
        <p:nvSpPr>
          <p:cNvPr id="19" name="正方形/長方形 18">
            <a:extLst>
              <a:ext uri="{FF2B5EF4-FFF2-40B4-BE49-F238E27FC236}">
                <a16:creationId xmlns:a16="http://schemas.microsoft.com/office/drawing/2014/main" id="{F693BD0E-6E05-4007-9858-C4B64645103D}"/>
              </a:ext>
            </a:extLst>
          </p:cNvPr>
          <p:cNvSpPr/>
          <p:nvPr/>
        </p:nvSpPr>
        <p:spPr>
          <a:xfrm>
            <a:off x="5932307" y="6027298"/>
            <a:ext cx="2367956" cy="338554"/>
          </a:xfrm>
          <a:prstGeom prst="rect">
            <a:avLst/>
          </a:prstGeom>
        </p:spPr>
        <p:txBody>
          <a:bodyPr wrap="square">
            <a:spAutoFit/>
          </a:bodyPr>
          <a:lstStyle/>
          <a:p>
            <a:pPr algn="ctr" eaLnBrk="1" fontAlgn="auto" hangingPunct="1">
              <a:spcBef>
                <a:spcPts val="0"/>
              </a:spcBef>
              <a:spcAft>
                <a:spcPts val="0"/>
              </a:spcAft>
              <a:defRPr/>
            </a:pPr>
            <a:r>
              <a:rPr lang="ja-JP" altLang="en-US" sz="1600">
                <a:solidFill>
                  <a:srgbClr val="404040"/>
                </a:solidFill>
                <a:latin typeface="HGPｺﾞｼｯｸE" panose="020B0900000000000000" pitchFamily="50" charset="-128"/>
                <a:ea typeface="HGPｺﾞｼｯｸE" panose="020B0900000000000000" pitchFamily="50" charset="-128"/>
              </a:rPr>
              <a:t>避難所要時間の計測</a:t>
            </a:r>
          </a:p>
        </p:txBody>
      </p:sp>
      <p:sp>
        <p:nvSpPr>
          <p:cNvPr id="20" name="タイトル 19">
            <a:extLst>
              <a:ext uri="{FF2B5EF4-FFF2-40B4-BE49-F238E27FC236}">
                <a16:creationId xmlns:a16="http://schemas.microsoft.com/office/drawing/2014/main" id="{DA420E71-6623-454F-8759-5090F4D33FAC}"/>
              </a:ext>
            </a:extLst>
          </p:cNvPr>
          <p:cNvSpPr>
            <a:spLocks noGrp="1"/>
          </p:cNvSpPr>
          <p:nvPr>
            <p:ph type="title"/>
          </p:nvPr>
        </p:nvSpPr>
        <p:spPr/>
        <p:txBody>
          <a:bodyPr/>
          <a:lstStyle/>
          <a:p>
            <a:r>
              <a:rPr lang="en-US" altLang="ja-JP" sz="2800"/>
              <a:t>【</a:t>
            </a:r>
            <a:r>
              <a:rPr lang="ja-JP" altLang="en-US" sz="2800"/>
              <a:t>事例</a:t>
            </a:r>
            <a:r>
              <a:rPr lang="en-US" altLang="ja-JP" sz="2800"/>
              <a:t>】</a:t>
            </a:r>
            <a:r>
              <a:rPr lang="ja-JP" altLang="en-US" sz="2800"/>
              <a:t>自主防災組織と他団体との連携（平時からの協力）</a:t>
            </a:r>
          </a:p>
        </p:txBody>
      </p:sp>
    </p:spTree>
    <p:extLst>
      <p:ext uri="{BB962C8B-B14F-4D97-AF65-F5344CB8AC3E}">
        <p14:creationId xmlns:p14="http://schemas.microsoft.com/office/powerpoint/2010/main" val="16430407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62432AE7-83AD-4637-A691-C79EE34F7128}"/>
              </a:ext>
            </a:extLst>
          </p:cNvPr>
          <p:cNvSpPr>
            <a:spLocks noGrp="1"/>
          </p:cNvSpPr>
          <p:nvPr>
            <p:ph type="sldNum" sz="quarter" idx="12"/>
          </p:nvPr>
        </p:nvSpPr>
        <p:spPr/>
        <p:txBody>
          <a:bodyPr/>
          <a:lstStyle/>
          <a:p>
            <a:fld id="{48C0FCB9-D989-46F1-965E-624BDAC7E129}" type="slidenum">
              <a:rPr kumimoji="1" lang="ja-JP" altLang="en-US" smtClean="0"/>
              <a:pPr/>
              <a:t>41</a:t>
            </a:fld>
            <a:endParaRPr kumimoji="1" lang="ja-JP" altLang="en-US"/>
          </a:p>
        </p:txBody>
      </p:sp>
      <p:sp>
        <p:nvSpPr>
          <p:cNvPr id="3" name="テキスト ボックス 2">
            <a:extLst>
              <a:ext uri="{FF2B5EF4-FFF2-40B4-BE49-F238E27FC236}">
                <a16:creationId xmlns:a16="http://schemas.microsoft.com/office/drawing/2014/main" id="{CDC327C7-C699-43A5-B5EB-66C8B5B2DA9F}"/>
              </a:ext>
            </a:extLst>
          </p:cNvPr>
          <p:cNvSpPr txBox="1"/>
          <p:nvPr/>
        </p:nvSpPr>
        <p:spPr>
          <a:xfrm>
            <a:off x="731519" y="2564295"/>
            <a:ext cx="7680960" cy="646331"/>
          </a:xfrm>
          <a:prstGeom prst="rect">
            <a:avLst/>
          </a:prstGeom>
          <a:noFill/>
        </p:spPr>
        <p:txBody>
          <a:bodyPr wrap="square" rtlCol="0">
            <a:spAutoFit/>
          </a:bodyPr>
          <a:lstStyle/>
          <a:p>
            <a:pPr marL="285750" indent="-285750" algn="just">
              <a:spcAft>
                <a:spcPts val="1200"/>
              </a:spcAft>
              <a:buFont typeface="Arial" panose="020B0604020202020204" pitchFamily="34" charset="0"/>
              <a:buChar char="•"/>
            </a:pPr>
            <a:r>
              <a:rPr kumimoji="1" lang="ja-JP" altLang="en-US" sz="3600">
                <a:solidFill>
                  <a:srgbClr val="404040"/>
                </a:solidFill>
                <a:latin typeface="HGPｺﾞｼｯｸE" panose="020B0900000000000000" pitchFamily="50" charset="-128"/>
                <a:ea typeface="HGPｺﾞｼｯｸE" panose="020B0900000000000000" pitchFamily="50" charset="-128"/>
              </a:rPr>
              <a:t>様々な団体等と連携・協力しましょう</a:t>
            </a:r>
          </a:p>
        </p:txBody>
      </p:sp>
      <p:sp>
        <p:nvSpPr>
          <p:cNvPr id="4" name="テキスト ボックス 3">
            <a:extLst>
              <a:ext uri="{FF2B5EF4-FFF2-40B4-BE49-F238E27FC236}">
                <a16:creationId xmlns:a16="http://schemas.microsoft.com/office/drawing/2014/main" id="{729A51E0-4209-46E0-B34A-865A88606D34}"/>
              </a:ext>
            </a:extLst>
          </p:cNvPr>
          <p:cNvSpPr txBox="1"/>
          <p:nvPr/>
        </p:nvSpPr>
        <p:spPr>
          <a:xfrm>
            <a:off x="1148562" y="676646"/>
            <a:ext cx="6846875" cy="1200329"/>
          </a:xfrm>
          <a:prstGeom prst="rect">
            <a:avLst/>
          </a:prstGeom>
          <a:noFill/>
        </p:spPr>
        <p:txBody>
          <a:bodyPr wrap="square" rtlCol="0">
            <a:spAutoFit/>
          </a:bodyPr>
          <a:lstStyle/>
          <a:p>
            <a:pPr algn="ctr"/>
            <a:r>
              <a:rPr kumimoji="1" lang="ja-JP" altLang="en-US" sz="3600">
                <a:solidFill>
                  <a:srgbClr val="404040"/>
                </a:solidFill>
                <a:latin typeface="HGPｺﾞｼｯｸE" panose="020B0900000000000000" pitchFamily="50" charset="-128"/>
                <a:ea typeface="HGPｺﾞｼｯｸE" panose="020B0900000000000000" pitchFamily="50" charset="-128"/>
              </a:rPr>
              <a:t>４．地域を取り巻く団体等との連携</a:t>
            </a:r>
            <a:endParaRPr kumimoji="1" lang="en-US" altLang="ja-JP" sz="3600">
              <a:solidFill>
                <a:srgbClr val="404040"/>
              </a:solidFill>
              <a:latin typeface="HGPｺﾞｼｯｸE" panose="020B0900000000000000" pitchFamily="50" charset="-128"/>
              <a:ea typeface="HGPｺﾞｼｯｸE" panose="020B0900000000000000" pitchFamily="50" charset="-128"/>
            </a:endParaRPr>
          </a:p>
          <a:p>
            <a:pPr algn="ctr"/>
            <a:r>
              <a:rPr kumimoji="1" lang="en-US" altLang="ja-JP" sz="3600">
                <a:solidFill>
                  <a:srgbClr val="404040"/>
                </a:solidFill>
                <a:latin typeface="HGPｺﾞｼｯｸE" panose="020B0900000000000000" pitchFamily="50" charset="-128"/>
                <a:ea typeface="HGPｺﾞｼｯｸE" panose="020B0900000000000000" pitchFamily="50" charset="-128"/>
              </a:rPr>
              <a:t>-</a:t>
            </a:r>
            <a:r>
              <a:rPr kumimoji="1" lang="ja-JP" altLang="en-US" sz="3600">
                <a:solidFill>
                  <a:srgbClr val="404040"/>
                </a:solidFill>
                <a:latin typeface="HGPｺﾞｼｯｸE" panose="020B0900000000000000" pitchFamily="50" charset="-128"/>
                <a:ea typeface="HGPｺﾞｼｯｸE" panose="020B0900000000000000" pitchFamily="50" charset="-128"/>
              </a:rPr>
              <a:t> まとめ </a:t>
            </a:r>
            <a:r>
              <a:rPr kumimoji="1" lang="en-US" altLang="ja-JP" sz="3600">
                <a:solidFill>
                  <a:srgbClr val="404040"/>
                </a:solidFill>
                <a:latin typeface="HGPｺﾞｼｯｸE" panose="020B0900000000000000" pitchFamily="50" charset="-128"/>
                <a:ea typeface="HGPｺﾞｼｯｸE" panose="020B0900000000000000" pitchFamily="50" charset="-128"/>
              </a:rPr>
              <a:t>-</a:t>
            </a:r>
            <a:endParaRPr kumimoji="1" lang="ja-JP" altLang="en-US" sz="3600">
              <a:solidFill>
                <a:srgbClr val="404040"/>
              </a:solidFill>
              <a:latin typeface="HGPｺﾞｼｯｸE" panose="020B0900000000000000" pitchFamily="50" charset="-128"/>
              <a:ea typeface="HGPｺﾞｼｯｸE" panose="020B0900000000000000" pitchFamily="50" charset="-128"/>
            </a:endParaRPr>
          </a:p>
        </p:txBody>
      </p:sp>
    </p:spTree>
    <p:extLst>
      <p:ext uri="{BB962C8B-B14F-4D97-AF65-F5344CB8AC3E}">
        <p14:creationId xmlns:p14="http://schemas.microsoft.com/office/powerpoint/2010/main" val="261442135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9A70C627-520D-4980-834C-D1568E04BDA8}"/>
              </a:ext>
            </a:extLst>
          </p:cNvPr>
          <p:cNvSpPr>
            <a:spLocks noGrp="1"/>
          </p:cNvSpPr>
          <p:nvPr>
            <p:ph type="sldNum" sz="quarter" idx="12"/>
          </p:nvPr>
        </p:nvSpPr>
        <p:spPr/>
        <p:txBody>
          <a:bodyPr/>
          <a:lstStyle/>
          <a:p>
            <a:fld id="{48C0FCB9-D989-46F1-965E-624BDAC7E129}" type="slidenum">
              <a:rPr kumimoji="1" lang="ja-JP" altLang="en-US" smtClean="0"/>
              <a:pPr/>
              <a:t>42</a:t>
            </a:fld>
            <a:endParaRPr kumimoji="1" lang="ja-JP" altLang="en-US"/>
          </a:p>
        </p:txBody>
      </p:sp>
      <p:sp>
        <p:nvSpPr>
          <p:cNvPr id="5" name="テキスト ボックス 4">
            <a:extLst>
              <a:ext uri="{FF2B5EF4-FFF2-40B4-BE49-F238E27FC236}">
                <a16:creationId xmlns:a16="http://schemas.microsoft.com/office/drawing/2014/main" id="{AF9F4B34-F242-4218-855A-64E5E065AD57}"/>
              </a:ext>
            </a:extLst>
          </p:cNvPr>
          <p:cNvSpPr txBox="1"/>
          <p:nvPr/>
        </p:nvSpPr>
        <p:spPr>
          <a:xfrm>
            <a:off x="3867318" y="491848"/>
            <a:ext cx="1409360" cy="646331"/>
          </a:xfrm>
          <a:prstGeom prst="rect">
            <a:avLst/>
          </a:prstGeom>
          <a:noFill/>
        </p:spPr>
        <p:txBody>
          <a:bodyPr wrap="none" rtlCol="0">
            <a:spAutoFit/>
          </a:bodyPr>
          <a:lstStyle/>
          <a:p>
            <a:r>
              <a:rPr kumimoji="1" lang="ja-JP" altLang="en-US" sz="3600">
                <a:solidFill>
                  <a:schemeClr val="tx1">
                    <a:lumMod val="75000"/>
                    <a:lumOff val="25000"/>
                  </a:schemeClr>
                </a:solidFill>
                <a:latin typeface="HGPｺﾞｼｯｸE" panose="020B0900000000000000" pitchFamily="50" charset="-128"/>
                <a:ea typeface="HGPｺﾞｼｯｸE" panose="020B0900000000000000" pitchFamily="50" charset="-128"/>
              </a:rPr>
              <a:t>まとめ</a:t>
            </a:r>
          </a:p>
        </p:txBody>
      </p:sp>
      <p:sp>
        <p:nvSpPr>
          <p:cNvPr id="2" name="テキスト ボックス 1">
            <a:extLst>
              <a:ext uri="{FF2B5EF4-FFF2-40B4-BE49-F238E27FC236}">
                <a16:creationId xmlns:a16="http://schemas.microsoft.com/office/drawing/2014/main" id="{279DD66F-FD6F-4C0F-9DD2-B99DC5B3D8D9}"/>
              </a:ext>
            </a:extLst>
          </p:cNvPr>
          <p:cNvSpPr txBox="1"/>
          <p:nvPr/>
        </p:nvSpPr>
        <p:spPr>
          <a:xfrm>
            <a:off x="686411" y="1277384"/>
            <a:ext cx="7771174" cy="4662815"/>
          </a:xfrm>
          <a:prstGeom prst="rect">
            <a:avLst/>
          </a:prstGeom>
          <a:noFill/>
        </p:spPr>
        <p:txBody>
          <a:bodyPr wrap="square" rtlCol="0">
            <a:spAutoFit/>
          </a:bodyPr>
          <a:lstStyle/>
          <a:p>
            <a:pPr marL="285750" indent="-285750" algn="just">
              <a:spcAft>
                <a:spcPts val="1800"/>
              </a:spcAft>
              <a:buFont typeface="Arial" panose="020B0604020202020204" pitchFamily="34" charset="0"/>
              <a:buChar char="•"/>
            </a:pPr>
            <a:r>
              <a:rPr kumimoji="1" lang="ja-JP" altLang="en-US" sz="2800" spc="-150">
                <a:solidFill>
                  <a:schemeClr val="tx1">
                    <a:lumMod val="75000"/>
                    <a:lumOff val="25000"/>
                  </a:schemeClr>
                </a:solidFill>
                <a:latin typeface="HGPｺﾞｼｯｸE" panose="020B0900000000000000" pitchFamily="50" charset="-128"/>
                <a:ea typeface="HGPｺﾞｼｯｸE" panose="020B0900000000000000" pitchFamily="50" charset="-128"/>
              </a:rPr>
              <a:t>自主防災組織は、主に共助の役割を果たすとともに、災害による被害を予防し、軽減するための活動を</a:t>
            </a:r>
            <a:br>
              <a:rPr kumimoji="1" lang="en-US" altLang="ja-JP" sz="2800" spc="-150">
                <a:solidFill>
                  <a:schemeClr val="tx1">
                    <a:lumMod val="75000"/>
                    <a:lumOff val="25000"/>
                  </a:schemeClr>
                </a:solidFill>
                <a:latin typeface="HGPｺﾞｼｯｸE" panose="020B0900000000000000" pitchFamily="50" charset="-128"/>
                <a:ea typeface="HGPｺﾞｼｯｸE" panose="020B0900000000000000" pitchFamily="50" charset="-128"/>
              </a:rPr>
            </a:br>
            <a:r>
              <a:rPr kumimoji="1" lang="ja-JP" altLang="en-US" sz="2800" spc="-150">
                <a:solidFill>
                  <a:schemeClr val="tx1">
                    <a:lumMod val="75000"/>
                    <a:lumOff val="25000"/>
                  </a:schemeClr>
                </a:solidFill>
                <a:latin typeface="HGPｺﾞｼｯｸE" panose="020B0900000000000000" pitchFamily="50" charset="-128"/>
                <a:ea typeface="HGPｺﾞｼｯｸE" panose="020B0900000000000000" pitchFamily="50" charset="-128"/>
              </a:rPr>
              <a:t>行います</a:t>
            </a:r>
            <a:endParaRPr kumimoji="1" lang="en-US" altLang="ja-JP" sz="2800" spc="-15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285750" indent="-285750" algn="just">
              <a:spcAft>
                <a:spcPts val="1800"/>
              </a:spcAft>
              <a:buFont typeface="Arial" panose="020B0604020202020204" pitchFamily="34" charset="0"/>
              <a:buChar char="•"/>
            </a:pPr>
            <a:r>
              <a:rPr kumimoji="1" lang="ja-JP" altLang="en-US" sz="2800" spc="-150">
                <a:solidFill>
                  <a:schemeClr val="tx1">
                    <a:lumMod val="75000"/>
                    <a:lumOff val="25000"/>
                  </a:schemeClr>
                </a:solidFill>
                <a:latin typeface="HGPｺﾞｼｯｸE" panose="020B0900000000000000" pitchFamily="50" charset="-128"/>
                <a:ea typeface="HGPｺﾞｼｯｸE" panose="020B0900000000000000" pitchFamily="50" charset="-128"/>
              </a:rPr>
              <a:t>地域の防災リーダーは、災害時に先頭に立って</a:t>
            </a:r>
            <a:br>
              <a:rPr kumimoji="1" lang="en-US" altLang="ja-JP" sz="2800" spc="-150">
                <a:solidFill>
                  <a:schemeClr val="tx1">
                    <a:lumMod val="75000"/>
                    <a:lumOff val="25000"/>
                  </a:schemeClr>
                </a:solidFill>
                <a:latin typeface="HGPｺﾞｼｯｸE" panose="020B0900000000000000" pitchFamily="50" charset="-128"/>
                <a:ea typeface="HGPｺﾞｼｯｸE" panose="020B0900000000000000" pitchFamily="50" charset="-128"/>
              </a:rPr>
            </a:br>
            <a:r>
              <a:rPr kumimoji="1" lang="ja-JP" altLang="en-US" sz="2800" spc="-150">
                <a:solidFill>
                  <a:schemeClr val="tx1">
                    <a:lumMod val="75000"/>
                    <a:lumOff val="25000"/>
                  </a:schemeClr>
                </a:solidFill>
                <a:latin typeface="HGPｺﾞｼｯｸE" panose="020B0900000000000000" pitchFamily="50" charset="-128"/>
                <a:ea typeface="HGPｺﾞｼｯｸE" panose="020B0900000000000000" pitchFamily="50" charset="-128"/>
              </a:rPr>
              <a:t>防災活動を行うために、災害時だけではなく、</a:t>
            </a:r>
            <a:br>
              <a:rPr kumimoji="1" lang="en-US" altLang="ja-JP" sz="2800" spc="-150">
                <a:solidFill>
                  <a:schemeClr val="tx1">
                    <a:lumMod val="75000"/>
                    <a:lumOff val="25000"/>
                  </a:schemeClr>
                </a:solidFill>
                <a:latin typeface="HGPｺﾞｼｯｸE" panose="020B0900000000000000" pitchFamily="50" charset="-128"/>
                <a:ea typeface="HGPｺﾞｼｯｸE" panose="020B0900000000000000" pitchFamily="50" charset="-128"/>
              </a:rPr>
            </a:br>
            <a:r>
              <a:rPr kumimoji="1" lang="ja-JP" altLang="en-US" sz="2800" spc="-150">
                <a:solidFill>
                  <a:schemeClr val="tx1">
                    <a:lumMod val="75000"/>
                    <a:lumOff val="25000"/>
                  </a:schemeClr>
                </a:solidFill>
                <a:latin typeface="HGPｺﾞｼｯｸE" panose="020B0900000000000000" pitchFamily="50" charset="-128"/>
                <a:ea typeface="HGPｺﾞｼｯｸE" panose="020B0900000000000000" pitchFamily="50" charset="-128"/>
              </a:rPr>
              <a:t>平常時からリーダーシップを発揮して活動しましょう</a:t>
            </a:r>
            <a:endParaRPr kumimoji="1" lang="en-US" altLang="ja-JP" sz="2800" spc="-15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285750" indent="-285750" algn="just">
              <a:spcAft>
                <a:spcPts val="1800"/>
              </a:spcAft>
              <a:buFont typeface="Arial" panose="020B0604020202020204" pitchFamily="34" charset="0"/>
              <a:buChar char="•"/>
            </a:pPr>
            <a:r>
              <a:rPr kumimoji="1" lang="ja-JP" altLang="en-US" sz="2800">
                <a:solidFill>
                  <a:schemeClr val="tx1">
                    <a:lumMod val="75000"/>
                    <a:lumOff val="25000"/>
                  </a:schemeClr>
                </a:solidFill>
                <a:latin typeface="HGPｺﾞｼｯｸE" panose="020B0900000000000000" pitchFamily="50" charset="-128"/>
                <a:ea typeface="HGPｺﾞｼｯｸE" panose="020B0900000000000000" pitchFamily="50" charset="-128"/>
              </a:rPr>
              <a:t>女性をはじめ、地域に暮らす多様な人達を巻き込み、活動に参画する仲間を増やしましょう</a:t>
            </a:r>
            <a:endParaRPr kumimoji="1" lang="en-US" altLang="ja-JP" sz="28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285750" indent="-285750" algn="just">
              <a:spcAft>
                <a:spcPts val="1800"/>
              </a:spcAft>
              <a:buFont typeface="Arial" panose="020B0604020202020204" pitchFamily="34" charset="0"/>
              <a:buChar char="•"/>
            </a:pPr>
            <a:r>
              <a:rPr kumimoji="1" lang="ja-JP" altLang="en-US" sz="2800">
                <a:solidFill>
                  <a:schemeClr val="tx1">
                    <a:lumMod val="75000"/>
                    <a:lumOff val="25000"/>
                  </a:schemeClr>
                </a:solidFill>
                <a:latin typeface="HGPｺﾞｼｯｸE" panose="020B0900000000000000" pitchFamily="50" charset="-128"/>
                <a:ea typeface="HGPｺﾞｼｯｸE" panose="020B0900000000000000" pitchFamily="50" charset="-128"/>
              </a:rPr>
              <a:t>様々な団体等と連携・協力しましょう</a:t>
            </a:r>
            <a:endParaRPr kumimoji="1" lang="en-US" altLang="ja-JP" sz="28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Tree>
    <p:extLst>
      <p:ext uri="{BB962C8B-B14F-4D97-AF65-F5344CB8AC3E}">
        <p14:creationId xmlns:p14="http://schemas.microsoft.com/office/powerpoint/2010/main" val="26780494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BB0A25D-76F0-4293-BF41-AA86F1928120}"/>
              </a:ext>
            </a:extLst>
          </p:cNvPr>
          <p:cNvSpPr>
            <a:spLocks noGrp="1"/>
          </p:cNvSpPr>
          <p:nvPr>
            <p:ph type="title"/>
          </p:nvPr>
        </p:nvSpPr>
        <p:spPr>
          <a:xfrm>
            <a:off x="0" y="-2697"/>
            <a:ext cx="9144000" cy="650083"/>
          </a:xfrm>
        </p:spPr>
        <p:txBody>
          <a:bodyPr/>
          <a:lstStyle/>
          <a:p>
            <a:r>
              <a:rPr lang="ja-JP" altLang="en-US"/>
              <a:t>自主防災組織の役割（自助・共助の重要性）</a:t>
            </a:r>
            <a:endParaRPr kumimoji="1" lang="ja-JP" altLang="en-US"/>
          </a:p>
        </p:txBody>
      </p:sp>
      <p:sp>
        <p:nvSpPr>
          <p:cNvPr id="4" name="スライド番号プレースホルダー 3">
            <a:extLst>
              <a:ext uri="{FF2B5EF4-FFF2-40B4-BE49-F238E27FC236}">
                <a16:creationId xmlns:a16="http://schemas.microsoft.com/office/drawing/2014/main" id="{C44275D4-CFA6-458C-94D8-618F669E47FD}"/>
              </a:ext>
            </a:extLst>
          </p:cNvPr>
          <p:cNvSpPr>
            <a:spLocks noGrp="1"/>
          </p:cNvSpPr>
          <p:nvPr>
            <p:ph type="sldNum" sz="quarter" idx="12"/>
          </p:nvPr>
        </p:nvSpPr>
        <p:spPr/>
        <p:txBody>
          <a:bodyPr/>
          <a:lstStyle/>
          <a:p>
            <a:fld id="{48C0FCB9-D989-46F1-965E-624BDAC7E129}" type="slidenum">
              <a:rPr kumimoji="1" lang="ja-JP" altLang="en-US" smtClean="0"/>
              <a:pPr/>
              <a:t>5</a:t>
            </a:fld>
            <a:endParaRPr kumimoji="1" lang="ja-JP" altLang="en-US"/>
          </a:p>
        </p:txBody>
      </p:sp>
      <p:sp>
        <p:nvSpPr>
          <p:cNvPr id="16" name="角丸四角形 22">
            <a:extLst>
              <a:ext uri="{FF2B5EF4-FFF2-40B4-BE49-F238E27FC236}">
                <a16:creationId xmlns:a16="http://schemas.microsoft.com/office/drawing/2014/main" id="{831C0E7F-C4A0-4AC6-9EFD-5C8757BBDA2D}"/>
              </a:ext>
            </a:extLst>
          </p:cNvPr>
          <p:cNvSpPr/>
          <p:nvPr/>
        </p:nvSpPr>
        <p:spPr>
          <a:xfrm>
            <a:off x="724022" y="4787869"/>
            <a:ext cx="7695956" cy="818723"/>
          </a:xfrm>
          <a:prstGeom prst="roundRect">
            <a:avLst/>
          </a:prstGeom>
          <a:solidFill>
            <a:schemeClr val="accent4">
              <a:lumMod val="60000"/>
              <a:lumOff val="40000"/>
            </a:schemeClr>
          </a:solidFill>
          <a:ln>
            <a:noFill/>
          </a:ln>
        </p:spPr>
        <p:style>
          <a:lnRef idx="2">
            <a:schemeClr val="dk1"/>
          </a:lnRef>
          <a:fillRef idx="1">
            <a:schemeClr val="lt1"/>
          </a:fillRef>
          <a:effectRef idx="0">
            <a:schemeClr val="dk1"/>
          </a:effectRef>
          <a:fontRef idx="minor">
            <a:schemeClr val="dk1"/>
          </a:fontRef>
        </p:style>
        <p:txBody>
          <a:bodyPr anchor="ctr"/>
          <a:lstStyle/>
          <a:p>
            <a:pPr marL="273050" indent="-273050" algn="ctr" eaLnBrk="1" fontAlgn="auto" hangingPunct="1">
              <a:spcBef>
                <a:spcPts val="0"/>
              </a:spcBef>
              <a:spcAft>
                <a:spcPts val="0"/>
              </a:spcAft>
              <a:defRPr/>
            </a:pPr>
            <a:r>
              <a:rPr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災害時（特に直後）は、「公助」の活動には限界がある</a:t>
            </a:r>
            <a:endParaRPr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273050" indent="-273050" algn="just" eaLnBrk="1" fontAlgn="auto" hangingPunct="1">
              <a:lnSpc>
                <a:spcPts val="2600"/>
              </a:lnSpc>
              <a:spcBef>
                <a:spcPts val="0"/>
              </a:spcBef>
              <a:spcAft>
                <a:spcPts val="0"/>
              </a:spcAft>
              <a:defRPr/>
            </a:pPr>
            <a:r>
              <a:rPr lang="ja-JP" altLang="en-US">
                <a:solidFill>
                  <a:schemeClr val="tx1">
                    <a:lumMod val="75000"/>
                    <a:lumOff val="25000"/>
                  </a:schemeClr>
                </a:solidFill>
                <a:latin typeface="HG丸ｺﾞｼｯｸM-PRO" panose="020F0600000000000000" pitchFamily="50" charset="-128"/>
                <a:ea typeface="HG丸ｺﾞｼｯｸM-PRO" panose="020F0600000000000000" pitchFamily="50" charset="-128"/>
              </a:rPr>
              <a:t>　　　　</a:t>
            </a:r>
            <a:r>
              <a:rPr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✓道路の寸断等で地域が孤立　　✓行政等も自身が被災</a:t>
            </a:r>
            <a:endParaRPr lang="en-US" altLang="ja-JP">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30" name="正方形/長方形 29">
            <a:extLst>
              <a:ext uri="{FF2B5EF4-FFF2-40B4-BE49-F238E27FC236}">
                <a16:creationId xmlns:a16="http://schemas.microsoft.com/office/drawing/2014/main" id="{B2861D21-59BF-424E-A5F4-BD23FD8B5B78}"/>
              </a:ext>
            </a:extLst>
          </p:cNvPr>
          <p:cNvSpPr/>
          <p:nvPr/>
        </p:nvSpPr>
        <p:spPr>
          <a:xfrm>
            <a:off x="326021" y="6213772"/>
            <a:ext cx="8491958" cy="492443"/>
          </a:xfrm>
          <a:prstGeom prst="rect">
            <a:avLst/>
          </a:prstGeom>
          <a:solidFill>
            <a:srgbClr val="FF2800"/>
          </a:solidFill>
          <a:ln>
            <a:noFill/>
          </a:ln>
        </p:spPr>
        <p:style>
          <a:lnRef idx="2">
            <a:schemeClr val="dk1"/>
          </a:lnRef>
          <a:fillRef idx="1">
            <a:schemeClr val="lt1"/>
          </a:fillRef>
          <a:effectRef idx="0">
            <a:schemeClr val="dk1"/>
          </a:effectRef>
          <a:fontRef idx="minor">
            <a:schemeClr val="dk1"/>
          </a:fontRef>
        </p:style>
        <p:txBody>
          <a:bodyPr wrap="square">
            <a:spAutoFit/>
          </a:bodyPr>
          <a:lstStyle/>
          <a:p>
            <a:pPr algn="ctr" eaLnBrk="1" fontAlgn="auto" hangingPunct="1">
              <a:spcBef>
                <a:spcPts val="0"/>
              </a:spcBef>
              <a:spcAft>
                <a:spcPts val="0"/>
              </a:spcAft>
              <a:defRPr/>
            </a:pPr>
            <a:r>
              <a:rPr lang="ja-JP" altLang="en-US" sz="2600">
                <a:ln w="19050">
                  <a:noFill/>
                </a:ln>
                <a:solidFill>
                  <a:schemeClr val="bg1"/>
                </a:solidFill>
                <a:latin typeface="HGPｺﾞｼｯｸE" panose="020B0900000000000000" pitchFamily="50" charset="-128"/>
                <a:ea typeface="HGPｺﾞｼｯｸE" panose="020B0900000000000000" pitchFamily="50" charset="-128"/>
              </a:rPr>
              <a:t>「自助」と「共助」の防災活動が重要</a:t>
            </a:r>
            <a:endParaRPr lang="en-US" altLang="ja-JP" sz="2600">
              <a:ln w="19050">
                <a:noFill/>
              </a:ln>
              <a:solidFill>
                <a:schemeClr val="bg1"/>
              </a:solidFill>
              <a:latin typeface="HGPｺﾞｼｯｸE" panose="020B0900000000000000" pitchFamily="50" charset="-128"/>
              <a:ea typeface="HGPｺﾞｼｯｸE" panose="020B0900000000000000" pitchFamily="50" charset="-128"/>
            </a:endParaRPr>
          </a:p>
        </p:txBody>
      </p:sp>
      <p:sp>
        <p:nvSpPr>
          <p:cNvPr id="31" name="下矢印 26">
            <a:extLst>
              <a:ext uri="{FF2B5EF4-FFF2-40B4-BE49-F238E27FC236}">
                <a16:creationId xmlns:a16="http://schemas.microsoft.com/office/drawing/2014/main" id="{74916908-F5D9-4A28-AB8F-86683913DCD8}"/>
              </a:ext>
            </a:extLst>
          </p:cNvPr>
          <p:cNvSpPr/>
          <p:nvPr/>
        </p:nvSpPr>
        <p:spPr>
          <a:xfrm>
            <a:off x="4077494" y="5740840"/>
            <a:ext cx="989013" cy="365125"/>
          </a:xfrm>
          <a:prstGeom prst="downArrow">
            <a:avLst>
              <a:gd name="adj1" fmla="val 50000"/>
              <a:gd name="adj2" fmla="val 49053"/>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3" name="フローチャート: 結合子 2">
            <a:extLst>
              <a:ext uri="{FF2B5EF4-FFF2-40B4-BE49-F238E27FC236}">
                <a16:creationId xmlns:a16="http://schemas.microsoft.com/office/drawing/2014/main" id="{CE0C782A-10E8-4130-8874-970DF9A701EC}"/>
              </a:ext>
            </a:extLst>
          </p:cNvPr>
          <p:cNvSpPr/>
          <p:nvPr/>
        </p:nvSpPr>
        <p:spPr>
          <a:xfrm>
            <a:off x="2287921" y="981636"/>
            <a:ext cx="1584831" cy="1450359"/>
          </a:xfrm>
          <a:prstGeom prst="flowChartConnector">
            <a:avLst/>
          </a:prstGeom>
          <a:solidFill>
            <a:srgbClr val="52BBCE"/>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600">
                <a:latin typeface="HGPｺﾞｼｯｸE" panose="020B0900000000000000" pitchFamily="50" charset="-128"/>
                <a:ea typeface="HGPｺﾞｼｯｸE" panose="020B0900000000000000" pitchFamily="50" charset="-128"/>
                <a:cs typeface="Calibri"/>
              </a:rPr>
              <a:t>自助</a:t>
            </a:r>
          </a:p>
        </p:txBody>
      </p:sp>
      <p:sp>
        <p:nvSpPr>
          <p:cNvPr id="9" name="フローチャート: 結合子 8">
            <a:extLst>
              <a:ext uri="{FF2B5EF4-FFF2-40B4-BE49-F238E27FC236}">
                <a16:creationId xmlns:a16="http://schemas.microsoft.com/office/drawing/2014/main" id="{4A2E5E4D-9532-4131-ACF8-4753C8705CA7}"/>
              </a:ext>
            </a:extLst>
          </p:cNvPr>
          <p:cNvSpPr/>
          <p:nvPr/>
        </p:nvSpPr>
        <p:spPr>
          <a:xfrm>
            <a:off x="5006147" y="981635"/>
            <a:ext cx="1584831" cy="1450359"/>
          </a:xfrm>
          <a:prstGeom prst="flowChartConnector">
            <a:avLst/>
          </a:prstGeom>
          <a:solidFill>
            <a:schemeClr val="accent6"/>
          </a:solidFill>
          <a:ln>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600">
                <a:latin typeface="HGPｺﾞｼｯｸE" panose="020B0900000000000000" pitchFamily="50" charset="-128"/>
                <a:ea typeface="HGPｺﾞｼｯｸE" panose="020B0900000000000000" pitchFamily="50" charset="-128"/>
                <a:cs typeface="Calibri"/>
              </a:rPr>
              <a:t>共助</a:t>
            </a:r>
          </a:p>
        </p:txBody>
      </p:sp>
      <p:sp>
        <p:nvSpPr>
          <p:cNvPr id="10" name="フローチャート: 結合子 9">
            <a:extLst>
              <a:ext uri="{FF2B5EF4-FFF2-40B4-BE49-F238E27FC236}">
                <a16:creationId xmlns:a16="http://schemas.microsoft.com/office/drawing/2014/main" id="{963E1B50-6232-4132-A3CE-884B7792BB8D}"/>
              </a:ext>
            </a:extLst>
          </p:cNvPr>
          <p:cNvSpPr/>
          <p:nvPr/>
        </p:nvSpPr>
        <p:spPr>
          <a:xfrm>
            <a:off x="3671047" y="3238626"/>
            <a:ext cx="1584831" cy="1450800"/>
          </a:xfrm>
          <a:prstGeom prst="flowChartConnector">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600">
                <a:solidFill>
                  <a:srgbClr val="404040"/>
                </a:solidFill>
                <a:latin typeface="HGPｺﾞｼｯｸE" panose="020B0900000000000000" pitchFamily="50" charset="-128"/>
                <a:ea typeface="HGPｺﾞｼｯｸE" panose="020B0900000000000000" pitchFamily="50" charset="-128"/>
                <a:cs typeface="Calibri"/>
              </a:rPr>
              <a:t>公助</a:t>
            </a:r>
          </a:p>
        </p:txBody>
      </p:sp>
      <p:sp>
        <p:nvSpPr>
          <p:cNvPr id="5" name="正方形/長方形 4">
            <a:extLst>
              <a:ext uri="{FF2B5EF4-FFF2-40B4-BE49-F238E27FC236}">
                <a16:creationId xmlns:a16="http://schemas.microsoft.com/office/drawing/2014/main" id="{12E00DA8-E3AC-4020-BEAA-601158FF38E2}"/>
              </a:ext>
            </a:extLst>
          </p:cNvPr>
          <p:cNvSpPr/>
          <p:nvPr/>
        </p:nvSpPr>
        <p:spPr>
          <a:xfrm>
            <a:off x="378430" y="1414426"/>
            <a:ext cx="1817370" cy="6057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21834155-CA3B-4772-9E06-09D460250617}"/>
              </a:ext>
            </a:extLst>
          </p:cNvPr>
          <p:cNvSpPr txBox="1"/>
          <p:nvPr/>
        </p:nvSpPr>
        <p:spPr>
          <a:xfrm>
            <a:off x="825338" y="1394155"/>
            <a:ext cx="1338828" cy="646331"/>
          </a:xfrm>
          <a:prstGeom prst="rect">
            <a:avLst/>
          </a:prstGeom>
          <a:noFill/>
        </p:spPr>
        <p:txBody>
          <a:bodyPr wrap="none" rtlCol="0">
            <a:spAutoFit/>
          </a:bodyPr>
          <a:lstStyle/>
          <a:p>
            <a:r>
              <a:rPr kumimoji="1" lang="ja-JP" altLang="en-US" b="1">
                <a:solidFill>
                  <a:schemeClr val="tx1">
                    <a:lumMod val="75000"/>
                    <a:lumOff val="25000"/>
                  </a:schemeClr>
                </a:solidFill>
              </a:rPr>
              <a:t>自分の身を</a:t>
            </a:r>
            <a:endParaRPr kumimoji="1" lang="en-US" altLang="ja-JP" b="1">
              <a:solidFill>
                <a:schemeClr val="tx1">
                  <a:lumMod val="75000"/>
                  <a:lumOff val="25000"/>
                </a:schemeClr>
              </a:solidFill>
            </a:endParaRPr>
          </a:p>
          <a:p>
            <a:r>
              <a:rPr kumimoji="1" lang="ja-JP" altLang="en-US" b="1">
                <a:solidFill>
                  <a:schemeClr val="tx1">
                    <a:lumMod val="75000"/>
                    <a:lumOff val="25000"/>
                  </a:schemeClr>
                </a:solidFill>
              </a:rPr>
              <a:t>自分で守る</a:t>
            </a:r>
          </a:p>
        </p:txBody>
      </p:sp>
      <p:cxnSp>
        <p:nvCxnSpPr>
          <p:cNvPr id="11" name="直線コネクタ 10">
            <a:extLst>
              <a:ext uri="{FF2B5EF4-FFF2-40B4-BE49-F238E27FC236}">
                <a16:creationId xmlns:a16="http://schemas.microsoft.com/office/drawing/2014/main" id="{1E912C29-636E-45E8-ABA2-DB72862E1588}"/>
              </a:ext>
            </a:extLst>
          </p:cNvPr>
          <p:cNvCxnSpPr>
            <a:cxnSpLocks/>
          </p:cNvCxnSpPr>
          <p:nvPr/>
        </p:nvCxnSpPr>
        <p:spPr>
          <a:xfrm>
            <a:off x="3958957" y="1694882"/>
            <a:ext cx="972000" cy="0"/>
          </a:xfrm>
          <a:prstGeom prst="line">
            <a:avLst/>
          </a:prstGeom>
          <a:ln w="79375" cap="rnd">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直線コネクタ 28">
            <a:extLst>
              <a:ext uri="{FF2B5EF4-FFF2-40B4-BE49-F238E27FC236}">
                <a16:creationId xmlns:a16="http://schemas.microsoft.com/office/drawing/2014/main" id="{F60F756C-A963-448A-B386-EE686F3BDE97}"/>
              </a:ext>
            </a:extLst>
          </p:cNvPr>
          <p:cNvCxnSpPr>
            <a:cxnSpLocks/>
          </p:cNvCxnSpPr>
          <p:nvPr/>
        </p:nvCxnSpPr>
        <p:spPr>
          <a:xfrm rot="3000000">
            <a:off x="3066699" y="2986706"/>
            <a:ext cx="803305" cy="0"/>
          </a:xfrm>
          <a:prstGeom prst="line">
            <a:avLst/>
          </a:prstGeom>
          <a:ln w="79375" cap="rnd">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直線コネクタ 32">
            <a:extLst>
              <a:ext uri="{FF2B5EF4-FFF2-40B4-BE49-F238E27FC236}">
                <a16:creationId xmlns:a16="http://schemas.microsoft.com/office/drawing/2014/main" id="{0E54C899-30AB-460F-B941-5D4226AB9CD1}"/>
              </a:ext>
            </a:extLst>
          </p:cNvPr>
          <p:cNvCxnSpPr>
            <a:cxnSpLocks/>
          </p:cNvCxnSpPr>
          <p:nvPr/>
        </p:nvCxnSpPr>
        <p:spPr>
          <a:xfrm rot="-3000000">
            <a:off x="5029240" y="2986706"/>
            <a:ext cx="803305" cy="0"/>
          </a:xfrm>
          <a:prstGeom prst="line">
            <a:avLst/>
          </a:prstGeom>
          <a:ln w="79375" cap="rnd">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楕円 23">
            <a:extLst>
              <a:ext uri="{FF2B5EF4-FFF2-40B4-BE49-F238E27FC236}">
                <a16:creationId xmlns:a16="http://schemas.microsoft.com/office/drawing/2014/main" id="{5ACDD2E9-15DC-434D-9125-A05A7CB79FBE}"/>
              </a:ext>
            </a:extLst>
          </p:cNvPr>
          <p:cNvSpPr/>
          <p:nvPr/>
        </p:nvSpPr>
        <p:spPr>
          <a:xfrm>
            <a:off x="3058096" y="1720254"/>
            <a:ext cx="2793759" cy="1782616"/>
          </a:xfrm>
          <a:prstGeom prst="ellipse">
            <a:avLst/>
          </a:prstGeom>
          <a:solidFill>
            <a:srgbClr val="FFD4A9"/>
          </a:solidFill>
          <a:ln>
            <a:noFill/>
          </a:ln>
          <a:effectLst>
            <a:softEdge rad="469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フローチャート: 端子 45">
            <a:extLst>
              <a:ext uri="{FF2B5EF4-FFF2-40B4-BE49-F238E27FC236}">
                <a16:creationId xmlns:a16="http://schemas.microsoft.com/office/drawing/2014/main" id="{588642C6-01B3-472C-9F10-019306A72749}"/>
              </a:ext>
            </a:extLst>
          </p:cNvPr>
          <p:cNvSpPr/>
          <p:nvPr/>
        </p:nvSpPr>
        <p:spPr>
          <a:xfrm>
            <a:off x="2180734" y="917758"/>
            <a:ext cx="4536000" cy="1584000"/>
          </a:xfrm>
          <a:prstGeom prst="flowChartTerminator">
            <a:avLst/>
          </a:prstGeom>
          <a:noFill/>
          <a:ln w="190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テキスト ボックス 47">
            <a:extLst>
              <a:ext uri="{FF2B5EF4-FFF2-40B4-BE49-F238E27FC236}">
                <a16:creationId xmlns:a16="http://schemas.microsoft.com/office/drawing/2014/main" id="{E46C2D50-53E7-4180-9458-0632FB0E9BBB}"/>
              </a:ext>
            </a:extLst>
          </p:cNvPr>
          <p:cNvSpPr txBox="1"/>
          <p:nvPr/>
        </p:nvSpPr>
        <p:spPr>
          <a:xfrm>
            <a:off x="3670145" y="2514213"/>
            <a:ext cx="1569660" cy="646331"/>
          </a:xfrm>
          <a:prstGeom prst="rect">
            <a:avLst/>
          </a:prstGeom>
          <a:noFill/>
        </p:spPr>
        <p:txBody>
          <a:bodyPr wrap="none" rtlCol="0">
            <a:spAutoFit/>
          </a:bodyPr>
          <a:lstStyle/>
          <a:p>
            <a:pPr algn="ctr"/>
            <a:r>
              <a:rPr kumimoji="1" lang="ja-JP" altLang="en-US" b="1">
                <a:solidFill>
                  <a:schemeClr val="tx1">
                    <a:lumMod val="75000"/>
                    <a:lumOff val="25000"/>
                  </a:schemeClr>
                </a:solidFill>
              </a:rPr>
              <a:t>災害時の</a:t>
            </a:r>
            <a:endParaRPr kumimoji="1" lang="en-US" altLang="ja-JP" b="1">
              <a:solidFill>
                <a:schemeClr val="tx1">
                  <a:lumMod val="75000"/>
                  <a:lumOff val="25000"/>
                </a:schemeClr>
              </a:solidFill>
            </a:endParaRPr>
          </a:p>
          <a:p>
            <a:pPr algn="ctr"/>
            <a:r>
              <a:rPr kumimoji="1" lang="ja-JP" altLang="en-US" b="1">
                <a:solidFill>
                  <a:schemeClr val="tx1">
                    <a:lumMod val="75000"/>
                    <a:lumOff val="25000"/>
                  </a:schemeClr>
                </a:solidFill>
              </a:rPr>
              <a:t>被害を抑える</a:t>
            </a:r>
          </a:p>
        </p:txBody>
      </p:sp>
      <p:sp>
        <p:nvSpPr>
          <p:cNvPr id="49" name="テキスト ボックス 48">
            <a:extLst>
              <a:ext uri="{FF2B5EF4-FFF2-40B4-BE49-F238E27FC236}">
                <a16:creationId xmlns:a16="http://schemas.microsoft.com/office/drawing/2014/main" id="{ED941EF7-8BBE-42FF-9EBD-301B30523F49}"/>
              </a:ext>
            </a:extLst>
          </p:cNvPr>
          <p:cNvSpPr txBox="1"/>
          <p:nvPr/>
        </p:nvSpPr>
        <p:spPr>
          <a:xfrm>
            <a:off x="3604894" y="2112912"/>
            <a:ext cx="1717137" cy="400110"/>
          </a:xfrm>
          <a:prstGeom prst="rect">
            <a:avLst/>
          </a:prstGeom>
          <a:noFill/>
        </p:spPr>
        <p:txBody>
          <a:bodyPr wrap="none" rtlCol="0">
            <a:spAutoFit/>
          </a:bodyPr>
          <a:lstStyle/>
          <a:p>
            <a:pPr algn="ctr"/>
            <a:r>
              <a:rPr kumimoji="1" lang="ja-JP" altLang="en-US" sz="2000" b="1">
                <a:solidFill>
                  <a:schemeClr val="tx1">
                    <a:lumMod val="75000"/>
                    <a:lumOff val="25000"/>
                  </a:schemeClr>
                </a:solidFill>
                <a:latin typeface="HGPｺﾞｼｯｸE" panose="020B0900000000000000" pitchFamily="50" charset="-128"/>
                <a:ea typeface="HGPｺﾞｼｯｸE" panose="020B0900000000000000" pitchFamily="50" charset="-128"/>
              </a:rPr>
              <a:t>地域の防災力</a:t>
            </a:r>
          </a:p>
        </p:txBody>
      </p:sp>
      <p:sp>
        <p:nvSpPr>
          <p:cNvPr id="50" name="テキスト ボックス 49">
            <a:extLst>
              <a:ext uri="{FF2B5EF4-FFF2-40B4-BE49-F238E27FC236}">
                <a16:creationId xmlns:a16="http://schemas.microsoft.com/office/drawing/2014/main" id="{E5EB5E4F-1DF1-497C-986B-6B268F83E90A}"/>
              </a:ext>
            </a:extLst>
          </p:cNvPr>
          <p:cNvSpPr txBox="1"/>
          <p:nvPr/>
        </p:nvSpPr>
        <p:spPr>
          <a:xfrm>
            <a:off x="6729217" y="1383648"/>
            <a:ext cx="2031325" cy="646331"/>
          </a:xfrm>
          <a:prstGeom prst="rect">
            <a:avLst/>
          </a:prstGeom>
          <a:noFill/>
        </p:spPr>
        <p:txBody>
          <a:bodyPr wrap="none" rtlCol="0">
            <a:spAutoFit/>
          </a:bodyPr>
          <a:lstStyle/>
          <a:p>
            <a:r>
              <a:rPr kumimoji="1" lang="ja-JP" altLang="en-US" b="1">
                <a:solidFill>
                  <a:schemeClr val="tx1">
                    <a:lumMod val="75000"/>
                    <a:lumOff val="25000"/>
                  </a:schemeClr>
                </a:solidFill>
              </a:rPr>
              <a:t>地域や近隣の人が</a:t>
            </a:r>
            <a:endParaRPr kumimoji="1" lang="en-US" altLang="ja-JP" b="1">
              <a:solidFill>
                <a:schemeClr val="tx1">
                  <a:lumMod val="75000"/>
                  <a:lumOff val="25000"/>
                </a:schemeClr>
              </a:solidFill>
            </a:endParaRPr>
          </a:p>
          <a:p>
            <a:r>
              <a:rPr kumimoji="1" lang="ja-JP" altLang="en-US" b="1">
                <a:solidFill>
                  <a:schemeClr val="tx1">
                    <a:lumMod val="75000"/>
                    <a:lumOff val="25000"/>
                  </a:schemeClr>
                </a:solidFill>
              </a:rPr>
              <a:t>互いに協力し合う</a:t>
            </a:r>
            <a:endParaRPr kumimoji="1" lang="en-US" altLang="ja-JP" b="1">
              <a:solidFill>
                <a:schemeClr val="tx1">
                  <a:lumMod val="75000"/>
                  <a:lumOff val="25000"/>
                </a:schemeClr>
              </a:solidFill>
            </a:endParaRPr>
          </a:p>
        </p:txBody>
      </p:sp>
      <p:sp>
        <p:nvSpPr>
          <p:cNvPr id="51" name="テキスト ボックス 50">
            <a:extLst>
              <a:ext uri="{FF2B5EF4-FFF2-40B4-BE49-F238E27FC236}">
                <a16:creationId xmlns:a16="http://schemas.microsoft.com/office/drawing/2014/main" id="{18FC8D2F-BA86-4A0B-AB67-911EE53510F3}"/>
              </a:ext>
            </a:extLst>
          </p:cNvPr>
          <p:cNvSpPr txBox="1"/>
          <p:nvPr/>
        </p:nvSpPr>
        <p:spPr>
          <a:xfrm>
            <a:off x="5322031" y="3659035"/>
            <a:ext cx="3647152" cy="646331"/>
          </a:xfrm>
          <a:prstGeom prst="rect">
            <a:avLst/>
          </a:prstGeom>
          <a:noFill/>
        </p:spPr>
        <p:txBody>
          <a:bodyPr wrap="none" rtlCol="0">
            <a:spAutoFit/>
          </a:bodyPr>
          <a:lstStyle/>
          <a:p>
            <a:r>
              <a:rPr kumimoji="1" lang="ja-JP" altLang="en-US" b="1">
                <a:solidFill>
                  <a:schemeClr val="tx1">
                    <a:lumMod val="75000"/>
                    <a:lumOff val="25000"/>
                  </a:schemeClr>
                </a:solidFill>
              </a:rPr>
              <a:t>国、都道府県、市町村等の行政、</a:t>
            </a:r>
            <a:endParaRPr kumimoji="1" lang="en-US" altLang="ja-JP" b="1">
              <a:solidFill>
                <a:schemeClr val="tx1">
                  <a:lumMod val="75000"/>
                  <a:lumOff val="25000"/>
                </a:schemeClr>
              </a:solidFill>
            </a:endParaRPr>
          </a:p>
          <a:p>
            <a:r>
              <a:rPr kumimoji="1" lang="ja-JP" altLang="en-US" b="1">
                <a:solidFill>
                  <a:schemeClr val="tx1">
                    <a:lumMod val="75000"/>
                    <a:lumOff val="25000"/>
                  </a:schemeClr>
                </a:solidFill>
              </a:rPr>
              <a:t>消防機関による救助・援助等</a:t>
            </a:r>
            <a:endParaRPr kumimoji="1" lang="en-US" altLang="ja-JP" b="1">
              <a:solidFill>
                <a:schemeClr val="tx1">
                  <a:lumMod val="75000"/>
                  <a:lumOff val="25000"/>
                </a:schemeClr>
              </a:solidFill>
            </a:endParaRPr>
          </a:p>
        </p:txBody>
      </p:sp>
      <p:sp>
        <p:nvSpPr>
          <p:cNvPr id="21" name="テキスト ボックス 20">
            <a:extLst>
              <a:ext uri="{FF2B5EF4-FFF2-40B4-BE49-F238E27FC236}">
                <a16:creationId xmlns:a16="http://schemas.microsoft.com/office/drawing/2014/main" id="{33289EA6-CE43-4A8D-B4D0-2256B60FC398}"/>
              </a:ext>
            </a:extLst>
          </p:cNvPr>
          <p:cNvSpPr txBox="1"/>
          <p:nvPr/>
        </p:nvSpPr>
        <p:spPr>
          <a:xfrm>
            <a:off x="3671047" y="767794"/>
            <a:ext cx="1629146" cy="369332"/>
          </a:xfrm>
          <a:prstGeom prst="rect">
            <a:avLst/>
          </a:prstGeom>
          <a:solidFill>
            <a:srgbClr val="FF2800"/>
          </a:solidFill>
          <a:ln>
            <a:noFill/>
          </a:ln>
        </p:spPr>
        <p:txBody>
          <a:bodyPr wrap="square" rtlCol="0" anchor="ctr">
            <a:spAutoFit/>
          </a:bodyPr>
          <a:lstStyle/>
          <a:p>
            <a:pPr algn="ctr"/>
            <a:r>
              <a:rPr kumimoji="1" lang="ja-JP" altLang="en-US" b="1">
                <a:solidFill>
                  <a:schemeClr val="bg1"/>
                </a:solidFill>
              </a:rPr>
              <a:t>自主防災組織</a:t>
            </a:r>
          </a:p>
        </p:txBody>
      </p:sp>
    </p:spTree>
    <p:extLst>
      <p:ext uri="{BB962C8B-B14F-4D97-AF65-F5344CB8AC3E}">
        <p14:creationId xmlns:p14="http://schemas.microsoft.com/office/powerpoint/2010/main" val="26993468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ACB78E3-130D-4A0D-AB57-F1B4870B3D69}"/>
              </a:ext>
            </a:extLst>
          </p:cNvPr>
          <p:cNvSpPr>
            <a:spLocks noGrp="1"/>
          </p:cNvSpPr>
          <p:nvPr>
            <p:ph type="title"/>
          </p:nvPr>
        </p:nvSpPr>
        <p:spPr>
          <a:solidFill>
            <a:srgbClr val="35A16B"/>
          </a:solidFill>
        </p:spPr>
        <p:txBody>
          <a:bodyPr/>
          <a:lstStyle/>
          <a:p>
            <a:r>
              <a:rPr lang="ja-JP" altLang="en-US"/>
              <a:t>自主防災組織について</a:t>
            </a:r>
            <a:endParaRPr kumimoji="1" lang="ja-JP" altLang="en-US"/>
          </a:p>
        </p:txBody>
      </p:sp>
      <p:sp>
        <p:nvSpPr>
          <p:cNvPr id="4" name="スライド番号プレースホルダー 3">
            <a:extLst>
              <a:ext uri="{FF2B5EF4-FFF2-40B4-BE49-F238E27FC236}">
                <a16:creationId xmlns:a16="http://schemas.microsoft.com/office/drawing/2014/main" id="{9070D4F8-AC4A-485C-B571-5CDB3D5896CF}"/>
              </a:ext>
            </a:extLst>
          </p:cNvPr>
          <p:cNvSpPr>
            <a:spLocks noGrp="1"/>
          </p:cNvSpPr>
          <p:nvPr>
            <p:ph type="sldNum" sz="quarter" idx="12"/>
          </p:nvPr>
        </p:nvSpPr>
        <p:spPr/>
        <p:txBody>
          <a:bodyPr/>
          <a:lstStyle/>
          <a:p>
            <a:fld id="{48C0FCB9-D989-46F1-965E-624BDAC7E129}" type="slidenum">
              <a:rPr kumimoji="1" lang="ja-JP" altLang="en-US" smtClean="0"/>
              <a:pPr/>
              <a:t>6</a:t>
            </a:fld>
            <a:endParaRPr kumimoji="1" lang="ja-JP" altLang="en-US"/>
          </a:p>
        </p:txBody>
      </p:sp>
      <p:sp>
        <p:nvSpPr>
          <p:cNvPr id="7" name="正方形/長方形 6">
            <a:extLst>
              <a:ext uri="{FF2B5EF4-FFF2-40B4-BE49-F238E27FC236}">
                <a16:creationId xmlns:a16="http://schemas.microsoft.com/office/drawing/2014/main" id="{DE3C089A-1399-47D5-B67C-D2C3EF5C4189}"/>
              </a:ext>
            </a:extLst>
          </p:cNvPr>
          <p:cNvSpPr/>
          <p:nvPr/>
        </p:nvSpPr>
        <p:spPr>
          <a:xfrm>
            <a:off x="356943" y="3395268"/>
            <a:ext cx="2663347" cy="2230832"/>
          </a:xfrm>
          <a:prstGeom prst="rect">
            <a:avLst/>
          </a:prstGeom>
          <a:solidFill>
            <a:schemeClr val="bg1">
              <a:lumMod val="95000"/>
            </a:schemeClr>
          </a:solidFill>
          <a:ln w="19050">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lIns="288000" rtlCol="0" anchor="ctr"/>
          <a:lstStyle/>
          <a:p>
            <a:pPr marL="0" lvl="1" algn="just">
              <a:spcAft>
                <a:spcPts val="1200"/>
              </a:spcAft>
            </a:pPr>
            <a:endParaRPr kumimoji="1"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6" name="テキスト ボックス 5">
            <a:extLst>
              <a:ext uri="{FF2B5EF4-FFF2-40B4-BE49-F238E27FC236}">
                <a16:creationId xmlns:a16="http://schemas.microsoft.com/office/drawing/2014/main" id="{01F3D7C3-6ED9-40F2-916E-6B940A2F9368}"/>
              </a:ext>
            </a:extLst>
          </p:cNvPr>
          <p:cNvSpPr txBox="1"/>
          <p:nvPr/>
        </p:nvSpPr>
        <p:spPr>
          <a:xfrm>
            <a:off x="198463" y="4075339"/>
            <a:ext cx="2880000" cy="830997"/>
          </a:xfrm>
          <a:prstGeom prst="rect">
            <a:avLst/>
          </a:prstGeom>
          <a:noFill/>
          <a:ln>
            <a:noFill/>
          </a:ln>
        </p:spPr>
        <p:txBody>
          <a:bodyPr wrap="square" rtlCol="0">
            <a:noAutofit/>
          </a:bodyPr>
          <a:lstStyle/>
          <a:p>
            <a:pPr algn="ctr"/>
            <a:r>
              <a:rPr kumimoji="1"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自分たちの地域は</a:t>
            </a:r>
            <a:endParaRPr kumimoji="1"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algn="ctr"/>
            <a:r>
              <a:rPr kumimoji="1"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自分たちで守る</a:t>
            </a:r>
          </a:p>
        </p:txBody>
      </p:sp>
      <p:sp>
        <p:nvSpPr>
          <p:cNvPr id="10" name="四角形: 角を丸くする 9">
            <a:extLst>
              <a:ext uri="{FF2B5EF4-FFF2-40B4-BE49-F238E27FC236}">
                <a16:creationId xmlns:a16="http://schemas.microsoft.com/office/drawing/2014/main" id="{FFA782D2-1A68-4292-851E-4C4D8419A760}"/>
              </a:ext>
            </a:extLst>
          </p:cNvPr>
          <p:cNvSpPr/>
          <p:nvPr/>
        </p:nvSpPr>
        <p:spPr>
          <a:xfrm>
            <a:off x="356943" y="2821005"/>
            <a:ext cx="2663347" cy="686945"/>
          </a:xfrm>
          <a:prstGeom prst="roundRect">
            <a:avLst>
              <a:gd name="adj" fmla="val 0"/>
            </a:avLst>
          </a:prstGeom>
          <a:solidFill>
            <a:srgbClr val="35A16B"/>
          </a:solidFill>
          <a:ln w="28575">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lIns="360000" tIns="36000" rIns="360000" rtlCol="0" anchor="ctr"/>
          <a:lstStyle/>
          <a:p>
            <a:pPr algn="ctr">
              <a:lnSpc>
                <a:spcPts val="4000"/>
              </a:lnSpc>
            </a:pPr>
            <a:r>
              <a:rPr kumimoji="1" lang="ja-JP" altLang="en-US" sz="2800">
                <a:solidFill>
                  <a:schemeClr val="bg1"/>
                </a:solidFill>
                <a:latin typeface="HGPｺﾞｼｯｸE" panose="020B0900000000000000" pitchFamily="50" charset="-128"/>
                <a:ea typeface="HGPｺﾞｼｯｸE" panose="020B0900000000000000" pitchFamily="50" charset="-128"/>
              </a:rPr>
              <a:t>自覚</a:t>
            </a:r>
            <a:endParaRPr kumimoji="1" lang="en-US" altLang="ja-JP" sz="2800">
              <a:solidFill>
                <a:schemeClr val="bg1"/>
              </a:solidFill>
              <a:latin typeface="HGPｺﾞｼｯｸE" panose="020B0900000000000000" pitchFamily="50" charset="-128"/>
              <a:ea typeface="HGPｺﾞｼｯｸE" panose="020B0900000000000000" pitchFamily="50" charset="-128"/>
            </a:endParaRPr>
          </a:p>
        </p:txBody>
      </p:sp>
      <p:sp>
        <p:nvSpPr>
          <p:cNvPr id="17" name="正方形/長方形 16">
            <a:extLst>
              <a:ext uri="{FF2B5EF4-FFF2-40B4-BE49-F238E27FC236}">
                <a16:creationId xmlns:a16="http://schemas.microsoft.com/office/drawing/2014/main" id="{09EDFC1C-ED41-4FA2-93B9-F16868EAB4F6}"/>
              </a:ext>
            </a:extLst>
          </p:cNvPr>
          <p:cNvSpPr/>
          <p:nvPr/>
        </p:nvSpPr>
        <p:spPr>
          <a:xfrm>
            <a:off x="3241820" y="3395268"/>
            <a:ext cx="2664000" cy="2230832"/>
          </a:xfrm>
          <a:prstGeom prst="rect">
            <a:avLst/>
          </a:prstGeom>
          <a:solidFill>
            <a:schemeClr val="bg1">
              <a:lumMod val="95000"/>
            </a:schemeClr>
          </a:solidFill>
          <a:ln w="19050">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lIns="288000" rtlCol="0" anchor="ctr"/>
          <a:lstStyle/>
          <a:p>
            <a:pPr marL="0" lvl="1" algn="just">
              <a:spcAft>
                <a:spcPts val="1200"/>
              </a:spcAft>
            </a:pPr>
            <a:endParaRPr kumimoji="1"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18" name="テキスト ボックス 17">
            <a:extLst>
              <a:ext uri="{FF2B5EF4-FFF2-40B4-BE49-F238E27FC236}">
                <a16:creationId xmlns:a16="http://schemas.microsoft.com/office/drawing/2014/main" id="{F422871D-460C-48DB-87A4-9A2A5E9A8A30}"/>
              </a:ext>
            </a:extLst>
          </p:cNvPr>
          <p:cNvSpPr txBox="1"/>
          <p:nvPr/>
        </p:nvSpPr>
        <p:spPr>
          <a:xfrm>
            <a:off x="3138758" y="4103109"/>
            <a:ext cx="2880000" cy="891435"/>
          </a:xfrm>
          <a:prstGeom prst="rect">
            <a:avLst/>
          </a:prstGeom>
          <a:noFill/>
          <a:ln>
            <a:noFill/>
          </a:ln>
        </p:spPr>
        <p:txBody>
          <a:bodyPr wrap="square" rtlCol="0">
            <a:noAutofit/>
          </a:bodyPr>
          <a:lstStyle/>
          <a:p>
            <a:pPr algn="ctr"/>
            <a:r>
              <a:rPr kumimoji="1"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災害による被害を</a:t>
            </a:r>
            <a:endParaRPr kumimoji="1"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algn="ctr"/>
            <a:r>
              <a:rPr kumimoji="1"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予防し、軽減する</a:t>
            </a:r>
            <a:endParaRPr kumimoji="1"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22" name="四角形: 角を丸くする 21">
            <a:extLst>
              <a:ext uri="{FF2B5EF4-FFF2-40B4-BE49-F238E27FC236}">
                <a16:creationId xmlns:a16="http://schemas.microsoft.com/office/drawing/2014/main" id="{EA85F8D0-8AB5-44A4-8C83-2C0679485924}"/>
              </a:ext>
            </a:extLst>
          </p:cNvPr>
          <p:cNvSpPr/>
          <p:nvPr/>
        </p:nvSpPr>
        <p:spPr>
          <a:xfrm>
            <a:off x="3241820" y="2827117"/>
            <a:ext cx="2664000" cy="686945"/>
          </a:xfrm>
          <a:prstGeom prst="roundRect">
            <a:avLst>
              <a:gd name="adj" fmla="val 0"/>
            </a:avLst>
          </a:prstGeom>
          <a:solidFill>
            <a:srgbClr val="35A16B"/>
          </a:solidFill>
          <a:ln w="28575">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lIns="360000" tIns="36000" rIns="360000" rtlCol="0" anchor="ctr"/>
          <a:lstStyle/>
          <a:p>
            <a:pPr algn="ctr">
              <a:lnSpc>
                <a:spcPts val="4000"/>
              </a:lnSpc>
            </a:pPr>
            <a:r>
              <a:rPr kumimoji="1" lang="ja-JP" altLang="en-US" sz="2800">
                <a:solidFill>
                  <a:schemeClr val="bg1"/>
                </a:solidFill>
                <a:latin typeface="HGPｺﾞｼｯｸE" panose="020B0900000000000000" pitchFamily="50" charset="-128"/>
                <a:ea typeface="HGPｺﾞｼｯｸE" panose="020B0900000000000000" pitchFamily="50" charset="-128"/>
              </a:rPr>
              <a:t>目的</a:t>
            </a:r>
            <a:endParaRPr kumimoji="1" lang="en-US" altLang="ja-JP" sz="2800">
              <a:solidFill>
                <a:schemeClr val="bg1"/>
              </a:solidFill>
              <a:latin typeface="HGPｺﾞｼｯｸE" panose="020B0900000000000000" pitchFamily="50" charset="-128"/>
              <a:ea typeface="HGPｺﾞｼｯｸE" panose="020B0900000000000000" pitchFamily="50" charset="-128"/>
            </a:endParaRPr>
          </a:p>
        </p:txBody>
      </p:sp>
      <p:sp>
        <p:nvSpPr>
          <p:cNvPr id="27" name="四角形: 角を丸くする 26">
            <a:extLst>
              <a:ext uri="{FF2B5EF4-FFF2-40B4-BE49-F238E27FC236}">
                <a16:creationId xmlns:a16="http://schemas.microsoft.com/office/drawing/2014/main" id="{624F130D-2117-43F0-9208-A93C1A98B14A}"/>
              </a:ext>
            </a:extLst>
          </p:cNvPr>
          <p:cNvSpPr/>
          <p:nvPr/>
        </p:nvSpPr>
        <p:spPr>
          <a:xfrm>
            <a:off x="262800" y="807519"/>
            <a:ext cx="8618400" cy="1903040"/>
          </a:xfrm>
          <a:prstGeom prst="roundRect">
            <a:avLst>
              <a:gd name="adj" fmla="val 0"/>
            </a:avLst>
          </a:prstGeom>
          <a:noFill/>
          <a:ln w="28575">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just"/>
            <a:r>
              <a:rPr kumimoji="1" lang="ja-JP" altLang="en-US" sz="2800">
                <a:solidFill>
                  <a:schemeClr val="tx1">
                    <a:lumMod val="75000"/>
                    <a:lumOff val="25000"/>
                  </a:schemeClr>
                </a:solidFill>
                <a:latin typeface="HGPｺﾞｼｯｸE" panose="020B0900000000000000" pitchFamily="50" charset="-128"/>
                <a:ea typeface="HGPｺﾞｼｯｸE" panose="020B0900000000000000" pitchFamily="50" charset="-128"/>
              </a:rPr>
              <a:t>自主防災組織とは、自主的に結成された地域の防災活動の中核となる組織</a:t>
            </a:r>
            <a:endParaRPr kumimoji="1" lang="en-US" altLang="ja-JP" sz="28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144000" lvl="0" indent="-144000" algn="just">
              <a:spcBef>
                <a:spcPts val="600"/>
              </a:spcBef>
            </a:pPr>
            <a:r>
              <a:rPr kumimoji="1" lang="ja-JP" altLang="en-US" sz="2000">
                <a:solidFill>
                  <a:prstClr val="black">
                    <a:lumMod val="75000"/>
                    <a:lumOff val="25000"/>
                  </a:prstClr>
                </a:solidFill>
                <a:latin typeface="HGPｺﾞｼｯｸE" panose="020B0900000000000000" pitchFamily="50" charset="-128"/>
                <a:ea typeface="HGPｺﾞｼｯｸE" panose="020B0900000000000000" pitchFamily="50" charset="-128"/>
              </a:rPr>
              <a:t>・過去の災害体験や大地震発生の予想、ニュースの災害情報などを</a:t>
            </a:r>
            <a:br>
              <a:rPr kumimoji="1" lang="en-US" altLang="ja-JP" sz="2000">
                <a:solidFill>
                  <a:prstClr val="black">
                    <a:lumMod val="75000"/>
                    <a:lumOff val="25000"/>
                  </a:prstClr>
                </a:solidFill>
                <a:latin typeface="HGPｺﾞｼｯｸE" panose="020B0900000000000000" pitchFamily="50" charset="-128"/>
                <a:ea typeface="HGPｺﾞｼｯｸE" panose="020B0900000000000000" pitchFamily="50" charset="-128"/>
              </a:rPr>
            </a:br>
            <a:r>
              <a:rPr kumimoji="1" lang="ja-JP" altLang="en-US" sz="2000">
                <a:solidFill>
                  <a:prstClr val="black">
                    <a:lumMod val="75000"/>
                    <a:lumOff val="25000"/>
                  </a:prstClr>
                </a:solidFill>
                <a:latin typeface="HGPｺﾞｼｯｸE" panose="020B0900000000000000" pitchFamily="50" charset="-128"/>
                <a:ea typeface="HGPｺﾞｼｯｸE" panose="020B0900000000000000" pitchFamily="50" charset="-128"/>
              </a:rPr>
              <a:t>きっかけとして、防災意識が高まり、自治会等の既存の団体をベースに結成されることが多い</a:t>
            </a:r>
          </a:p>
        </p:txBody>
      </p:sp>
      <p:sp>
        <p:nvSpPr>
          <p:cNvPr id="11" name="テキスト ボックス 10">
            <a:extLst>
              <a:ext uri="{FF2B5EF4-FFF2-40B4-BE49-F238E27FC236}">
                <a16:creationId xmlns:a16="http://schemas.microsoft.com/office/drawing/2014/main" id="{D0AAA09C-5E4E-4E7B-8BC0-B6FD6945750B}"/>
              </a:ext>
            </a:extLst>
          </p:cNvPr>
          <p:cNvSpPr txBox="1"/>
          <p:nvPr/>
        </p:nvSpPr>
        <p:spPr>
          <a:xfrm>
            <a:off x="288206" y="5747434"/>
            <a:ext cx="7854415" cy="1126157"/>
          </a:xfrm>
          <a:prstGeom prst="rect">
            <a:avLst/>
          </a:prstGeom>
          <a:noFill/>
          <a:ln>
            <a:noFill/>
          </a:ln>
        </p:spPr>
        <p:txBody>
          <a:bodyPr wrap="square" rtlCol="0">
            <a:noAutofit/>
          </a:bodyPr>
          <a:lstStyle/>
          <a:p>
            <a:r>
              <a:rPr kumimoji="1" lang="en-US" altLang="ja-JP">
                <a:solidFill>
                  <a:schemeClr val="tx1">
                    <a:lumMod val="75000"/>
                    <a:lumOff val="25000"/>
                  </a:schemeClr>
                </a:solidFill>
                <a:latin typeface="HGPｺﾞｼｯｸE" panose="020B0900000000000000" pitchFamily="50" charset="-128"/>
                <a:ea typeface="HGPｺﾞｼｯｸE" panose="020B0900000000000000" pitchFamily="50" charset="-128"/>
              </a:rPr>
              <a:t>※</a:t>
            </a:r>
            <a:r>
              <a:rPr kumimoji="1"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自主防災組織の活動に対する補償制度</a:t>
            </a:r>
            <a:endParaRPr kumimoji="1" lang="en-US" altLang="ja-JP">
              <a:solidFill>
                <a:schemeClr val="tx1">
                  <a:lumMod val="75000"/>
                  <a:lumOff val="25000"/>
                </a:schemeClr>
              </a:solidFill>
              <a:latin typeface="HGPｺﾞｼｯｸE" panose="020B0900000000000000" pitchFamily="50" charset="-128"/>
              <a:ea typeface="HGPｺﾞｼｯｸE" panose="020B0900000000000000" pitchFamily="50" charset="-128"/>
            </a:endParaRPr>
          </a:p>
          <a:p>
            <a:r>
              <a:rPr kumimoji="1"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　 安心して自主防災組織等の活動を行う為の補償制度がある自治体もある</a:t>
            </a:r>
            <a:endParaRPr kumimoji="1" lang="en-US" altLang="ja-JP">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a:lnSpc>
                <a:spcPct val="150000"/>
              </a:lnSpc>
            </a:pPr>
            <a:r>
              <a:rPr kumimoji="1"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　　（例：岐阜県各務原市「まちづくり活動補償制度」）</a:t>
            </a:r>
          </a:p>
        </p:txBody>
      </p:sp>
      <p:sp>
        <p:nvSpPr>
          <p:cNvPr id="12" name="正方形/長方形 11">
            <a:extLst>
              <a:ext uri="{FF2B5EF4-FFF2-40B4-BE49-F238E27FC236}">
                <a16:creationId xmlns:a16="http://schemas.microsoft.com/office/drawing/2014/main" id="{0D767BFE-3D90-4DB3-8F4F-D7A9476AB669}"/>
              </a:ext>
            </a:extLst>
          </p:cNvPr>
          <p:cNvSpPr/>
          <p:nvPr/>
        </p:nvSpPr>
        <p:spPr>
          <a:xfrm>
            <a:off x="6123770" y="3389156"/>
            <a:ext cx="2664000" cy="2230832"/>
          </a:xfrm>
          <a:prstGeom prst="rect">
            <a:avLst/>
          </a:prstGeom>
          <a:solidFill>
            <a:schemeClr val="bg1">
              <a:lumMod val="95000"/>
            </a:schemeClr>
          </a:solidFill>
          <a:ln w="19050">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lIns="288000" rtlCol="0" anchor="ctr"/>
          <a:lstStyle/>
          <a:p>
            <a:pPr marL="0" lvl="1" algn="just">
              <a:spcAft>
                <a:spcPts val="1200"/>
              </a:spcAft>
            </a:pPr>
            <a:endParaRPr kumimoji="1"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13" name="テキスト ボックス 12">
            <a:extLst>
              <a:ext uri="{FF2B5EF4-FFF2-40B4-BE49-F238E27FC236}">
                <a16:creationId xmlns:a16="http://schemas.microsoft.com/office/drawing/2014/main" id="{081DAE20-4A3A-47D2-A252-D0C946B987E3}"/>
              </a:ext>
            </a:extLst>
          </p:cNvPr>
          <p:cNvSpPr txBox="1"/>
          <p:nvPr/>
        </p:nvSpPr>
        <p:spPr>
          <a:xfrm>
            <a:off x="6039181" y="3884561"/>
            <a:ext cx="2880000" cy="1200329"/>
          </a:xfrm>
          <a:prstGeom prst="rect">
            <a:avLst/>
          </a:prstGeom>
          <a:noFill/>
          <a:ln>
            <a:noFill/>
          </a:ln>
        </p:spPr>
        <p:txBody>
          <a:bodyPr wrap="square" rtlCol="0">
            <a:noAutofit/>
          </a:bodyPr>
          <a:lstStyle/>
          <a:p>
            <a:pPr algn="ctr"/>
            <a:r>
              <a:rPr kumimoji="1" lang="ja-JP" altLang="en-US" sz="2400" spc="-150">
                <a:solidFill>
                  <a:schemeClr val="tx1">
                    <a:lumMod val="75000"/>
                    <a:lumOff val="25000"/>
                  </a:schemeClr>
                </a:solidFill>
                <a:latin typeface="HGPｺﾞｼｯｸE" panose="020B0900000000000000" pitchFamily="50" charset="-128"/>
                <a:ea typeface="HGPｺﾞｼｯｸE" panose="020B0900000000000000" pitchFamily="50" charset="-128"/>
              </a:rPr>
              <a:t>防災教育、避難行動</a:t>
            </a:r>
            <a:r>
              <a:rPr kumimoji="1"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要支援者対策、</a:t>
            </a:r>
            <a:endParaRPr kumimoji="1"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algn="ctr"/>
            <a:r>
              <a:rPr kumimoji="1"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避難所運営など</a:t>
            </a:r>
            <a:endParaRPr kumimoji="1"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algn="ctr"/>
            <a:endParaRPr kumimoji="1"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14" name="四角形: 角を丸くする 13">
            <a:extLst>
              <a:ext uri="{FF2B5EF4-FFF2-40B4-BE49-F238E27FC236}">
                <a16:creationId xmlns:a16="http://schemas.microsoft.com/office/drawing/2014/main" id="{68D667C5-F44D-4A23-A1A8-E55C35D9FD40}"/>
              </a:ext>
            </a:extLst>
          </p:cNvPr>
          <p:cNvSpPr/>
          <p:nvPr/>
        </p:nvSpPr>
        <p:spPr>
          <a:xfrm>
            <a:off x="6123770" y="2821005"/>
            <a:ext cx="2664000" cy="686945"/>
          </a:xfrm>
          <a:prstGeom prst="roundRect">
            <a:avLst>
              <a:gd name="adj" fmla="val 0"/>
            </a:avLst>
          </a:prstGeom>
          <a:solidFill>
            <a:srgbClr val="35A16B"/>
          </a:solidFill>
          <a:ln w="28575">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lIns="360000" tIns="36000" rIns="360000" rtlCol="0" anchor="ctr"/>
          <a:lstStyle/>
          <a:p>
            <a:pPr algn="ctr">
              <a:lnSpc>
                <a:spcPts val="4000"/>
              </a:lnSpc>
            </a:pPr>
            <a:r>
              <a:rPr kumimoji="1" lang="ja-JP" altLang="en-US" sz="2800">
                <a:solidFill>
                  <a:schemeClr val="bg1"/>
                </a:solidFill>
                <a:latin typeface="HGPｺﾞｼｯｸE" panose="020B0900000000000000" pitchFamily="50" charset="-128"/>
                <a:ea typeface="HGPｺﾞｼｯｸE" panose="020B0900000000000000" pitchFamily="50" charset="-128"/>
              </a:rPr>
              <a:t>活動</a:t>
            </a:r>
            <a:endParaRPr kumimoji="1" lang="en-US" altLang="ja-JP" sz="2800">
              <a:solidFill>
                <a:schemeClr val="bg1"/>
              </a:solidFill>
              <a:latin typeface="HGPｺﾞｼｯｸE" panose="020B0900000000000000" pitchFamily="50" charset="-128"/>
              <a:ea typeface="HGPｺﾞｼｯｸE" panose="020B0900000000000000" pitchFamily="50" charset="-128"/>
            </a:endParaRPr>
          </a:p>
        </p:txBody>
      </p:sp>
      <p:sp>
        <p:nvSpPr>
          <p:cNvPr id="15" name="テキスト ボックス 14">
            <a:extLst>
              <a:ext uri="{FF2B5EF4-FFF2-40B4-BE49-F238E27FC236}">
                <a16:creationId xmlns:a16="http://schemas.microsoft.com/office/drawing/2014/main" id="{CB162876-5B11-49A5-B50A-67D51C21F4CB}"/>
              </a:ext>
            </a:extLst>
          </p:cNvPr>
          <p:cNvSpPr txBox="1"/>
          <p:nvPr/>
        </p:nvSpPr>
        <p:spPr>
          <a:xfrm>
            <a:off x="6243001" y="5173219"/>
            <a:ext cx="2472361" cy="440239"/>
          </a:xfrm>
          <a:prstGeom prst="rect">
            <a:avLst/>
          </a:prstGeom>
          <a:noFill/>
          <a:ln>
            <a:noFill/>
          </a:ln>
        </p:spPr>
        <p:txBody>
          <a:bodyPr wrap="square" rtlCol="0">
            <a:noAutofit/>
          </a:bodyPr>
          <a:lstStyle/>
          <a:p>
            <a:pPr algn="ctr"/>
            <a:r>
              <a:rPr kumimoji="1" lang="en-US" altLang="ja-JP">
                <a:solidFill>
                  <a:schemeClr val="tx1">
                    <a:lumMod val="75000"/>
                    <a:lumOff val="25000"/>
                  </a:schemeClr>
                </a:solidFill>
                <a:latin typeface="HGPｺﾞｼｯｸE" panose="020B0900000000000000" pitchFamily="50" charset="-128"/>
                <a:ea typeface="HGPｺﾞｼｯｸE" panose="020B0900000000000000" pitchFamily="50" charset="-128"/>
              </a:rPr>
              <a:t>※</a:t>
            </a:r>
            <a:r>
              <a:rPr kumimoji="1"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地域によって様々</a:t>
            </a:r>
          </a:p>
        </p:txBody>
      </p:sp>
      <p:sp>
        <p:nvSpPr>
          <p:cNvPr id="16" name="テキスト ボックス 15">
            <a:extLst>
              <a:ext uri="{FF2B5EF4-FFF2-40B4-BE49-F238E27FC236}">
                <a16:creationId xmlns:a16="http://schemas.microsoft.com/office/drawing/2014/main" id="{E360DCE6-CADA-443C-ADA2-049FF21CF943}"/>
              </a:ext>
            </a:extLst>
          </p:cNvPr>
          <p:cNvSpPr txBox="1"/>
          <p:nvPr/>
        </p:nvSpPr>
        <p:spPr>
          <a:xfrm>
            <a:off x="740913" y="6273212"/>
            <a:ext cx="2880000" cy="365125"/>
          </a:xfrm>
          <a:prstGeom prst="rect">
            <a:avLst/>
          </a:prstGeom>
          <a:noFill/>
          <a:ln>
            <a:noFill/>
          </a:ln>
        </p:spPr>
        <p:txBody>
          <a:bodyPr wrap="square" rtlCol="0">
            <a:noAutofit/>
          </a:bodyPr>
          <a:lstStyle/>
          <a:p>
            <a:pPr algn="ctr"/>
            <a:r>
              <a:rPr kumimoji="1" lang="ja-JP" altLang="en-US" sz="900">
                <a:solidFill>
                  <a:schemeClr val="tx1">
                    <a:lumMod val="75000"/>
                    <a:lumOff val="25000"/>
                  </a:schemeClr>
                </a:solidFill>
                <a:latin typeface="HGPｺﾞｼｯｸE" panose="020B0900000000000000" pitchFamily="50" charset="-128"/>
                <a:ea typeface="HGPｺﾞｼｯｸE" panose="020B0900000000000000" pitchFamily="50" charset="-128"/>
              </a:rPr>
              <a:t>かかみがはら</a:t>
            </a:r>
          </a:p>
        </p:txBody>
      </p:sp>
    </p:spTree>
    <p:extLst>
      <p:ext uri="{BB962C8B-B14F-4D97-AF65-F5344CB8AC3E}">
        <p14:creationId xmlns:p14="http://schemas.microsoft.com/office/powerpoint/2010/main" val="31907923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8575"/>
            <a:ext cx="9144000" cy="650083"/>
          </a:xfrm>
        </p:spPr>
        <p:txBody>
          <a:bodyPr/>
          <a:lstStyle/>
          <a:p>
            <a:r>
              <a:rPr lang="ja-JP" altLang="en-US"/>
              <a:t>自主防災組織の活動の必要性</a:t>
            </a:r>
            <a:endParaRPr kumimoji="1" lang="ja-JP" altLang="en-US"/>
          </a:p>
        </p:txBody>
      </p:sp>
      <p:sp>
        <p:nvSpPr>
          <p:cNvPr id="4" name="スライド番号プレースホルダー 3"/>
          <p:cNvSpPr>
            <a:spLocks noGrp="1"/>
          </p:cNvSpPr>
          <p:nvPr>
            <p:ph type="sldNum" sz="quarter" idx="12"/>
          </p:nvPr>
        </p:nvSpPr>
        <p:spPr/>
        <p:txBody>
          <a:bodyPr/>
          <a:lstStyle/>
          <a:p>
            <a:fld id="{48C0FCB9-D989-46F1-965E-624BDAC7E129}" type="slidenum">
              <a:rPr kumimoji="1" lang="ja-JP" altLang="en-US" smtClean="0"/>
              <a:pPr/>
              <a:t>7</a:t>
            </a:fld>
            <a:endParaRPr kumimoji="1" lang="ja-JP" altLang="en-US"/>
          </a:p>
        </p:txBody>
      </p:sp>
      <p:sp>
        <p:nvSpPr>
          <p:cNvPr id="5" name="四角形: 角を丸くする 4">
            <a:extLst>
              <a:ext uri="{FF2B5EF4-FFF2-40B4-BE49-F238E27FC236}">
                <a16:creationId xmlns:a16="http://schemas.microsoft.com/office/drawing/2014/main" id="{AF2C2409-2D7E-4C40-8CF4-3A219D0AAAAB}"/>
              </a:ext>
            </a:extLst>
          </p:cNvPr>
          <p:cNvSpPr/>
          <p:nvPr/>
        </p:nvSpPr>
        <p:spPr>
          <a:xfrm>
            <a:off x="604155" y="2538205"/>
            <a:ext cx="7935689" cy="890795"/>
          </a:xfrm>
          <a:prstGeom prst="roundRect">
            <a:avLst>
              <a:gd name="adj" fmla="val 0"/>
            </a:avLst>
          </a:prstGeom>
          <a:noFill/>
          <a:ln w="28575">
            <a:noFill/>
          </a:ln>
        </p:spPr>
        <p:style>
          <a:lnRef idx="2">
            <a:schemeClr val="accent1">
              <a:shade val="50000"/>
            </a:schemeClr>
          </a:lnRef>
          <a:fillRef idx="1">
            <a:schemeClr val="accent1"/>
          </a:fillRef>
          <a:effectRef idx="0">
            <a:schemeClr val="accent1"/>
          </a:effectRef>
          <a:fontRef idx="minor">
            <a:schemeClr val="lt1"/>
          </a:fontRef>
        </p:style>
        <p:txBody>
          <a:bodyPr lIns="360000" tIns="36000" rIns="360000" rtlCol="0" anchor="t"/>
          <a:lstStyle/>
          <a:p>
            <a:pPr algn="ctr">
              <a:lnSpc>
                <a:spcPts val="4000"/>
              </a:lnSpc>
            </a:pPr>
            <a:r>
              <a:rPr kumimoji="1"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自主防災組織の日常における活動の目的</a:t>
            </a:r>
            <a:endParaRPr kumimoji="1"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25" name="四角形: 角を丸くする 24">
            <a:extLst>
              <a:ext uri="{FF2B5EF4-FFF2-40B4-BE49-F238E27FC236}">
                <a16:creationId xmlns:a16="http://schemas.microsoft.com/office/drawing/2014/main" id="{777C881C-23C0-46B8-9A00-511B1B279916}"/>
              </a:ext>
            </a:extLst>
          </p:cNvPr>
          <p:cNvSpPr/>
          <p:nvPr/>
        </p:nvSpPr>
        <p:spPr>
          <a:xfrm>
            <a:off x="262800" y="867301"/>
            <a:ext cx="8618400" cy="1445373"/>
          </a:xfrm>
          <a:prstGeom prst="roundRect">
            <a:avLst>
              <a:gd name="adj" fmla="val 0"/>
            </a:avLst>
          </a:prstGeom>
          <a:noFill/>
          <a:ln w="28575">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just"/>
            <a:r>
              <a:rPr kumimoji="1" lang="ja-JP" altLang="en-US" sz="2800" spc="-150">
                <a:solidFill>
                  <a:schemeClr val="tx1">
                    <a:lumMod val="75000"/>
                    <a:lumOff val="25000"/>
                  </a:schemeClr>
                </a:solidFill>
                <a:latin typeface="HGPｺﾞｼｯｸE" panose="020B0900000000000000" pitchFamily="50" charset="-128"/>
                <a:ea typeface="HGPｺﾞｼｯｸE" panose="020B0900000000000000" pitchFamily="50" charset="-128"/>
              </a:rPr>
              <a:t>地域とのつながり・結びつきが希薄化する現在、</a:t>
            </a:r>
            <a:r>
              <a:rPr kumimoji="1" lang="ja-JP" altLang="en-US" sz="2800" spc="-150">
                <a:solidFill>
                  <a:srgbClr val="FF2800"/>
                </a:solidFill>
                <a:latin typeface="HGPｺﾞｼｯｸE" panose="020B0900000000000000" pitchFamily="50" charset="-128"/>
                <a:ea typeface="HGPｺﾞｼｯｸE" panose="020B0900000000000000" pitchFamily="50" charset="-128"/>
              </a:rPr>
              <a:t>安心</a:t>
            </a:r>
            <a:r>
              <a:rPr kumimoji="1" lang="ja-JP" altLang="en-US" sz="2800">
                <a:solidFill>
                  <a:srgbClr val="FF2800"/>
                </a:solidFill>
                <a:latin typeface="HGPｺﾞｼｯｸE" panose="020B0900000000000000" pitchFamily="50" charset="-128"/>
                <a:ea typeface="HGPｺﾞｼｯｸE" panose="020B0900000000000000" pitchFamily="50" charset="-128"/>
              </a:rPr>
              <a:t>・安全な暮らしを守る地域社会づくり</a:t>
            </a:r>
            <a:r>
              <a:rPr kumimoji="1" lang="ja-JP" altLang="en-US" sz="2800">
                <a:solidFill>
                  <a:schemeClr val="tx1">
                    <a:lumMod val="75000"/>
                    <a:lumOff val="25000"/>
                  </a:schemeClr>
                </a:solidFill>
                <a:latin typeface="HGPｺﾞｼｯｸE" panose="020B0900000000000000" pitchFamily="50" charset="-128"/>
                <a:ea typeface="HGPｺﾞｼｯｸE" panose="020B0900000000000000" pitchFamily="50" charset="-128"/>
              </a:rPr>
              <a:t>には、「自助」・</a:t>
            </a:r>
            <a:br>
              <a:rPr kumimoji="1" lang="en-US" altLang="ja-JP" sz="2800">
                <a:solidFill>
                  <a:schemeClr val="tx1">
                    <a:lumMod val="75000"/>
                    <a:lumOff val="25000"/>
                  </a:schemeClr>
                </a:solidFill>
                <a:latin typeface="HGPｺﾞｼｯｸE" panose="020B0900000000000000" pitchFamily="50" charset="-128"/>
                <a:ea typeface="HGPｺﾞｼｯｸE" panose="020B0900000000000000" pitchFamily="50" charset="-128"/>
              </a:rPr>
            </a:br>
            <a:r>
              <a:rPr kumimoji="1" lang="ja-JP" altLang="en-US" sz="2800">
                <a:solidFill>
                  <a:schemeClr val="tx1">
                    <a:lumMod val="75000"/>
                    <a:lumOff val="25000"/>
                  </a:schemeClr>
                </a:solidFill>
                <a:latin typeface="HGPｺﾞｼｯｸE" panose="020B0900000000000000" pitchFamily="50" charset="-128"/>
                <a:ea typeface="HGPｺﾞｼｯｸE" panose="020B0900000000000000" pitchFamily="50" charset="-128"/>
              </a:rPr>
              <a:t>「共助」の力を高める自主防災組織の活動が不可欠</a:t>
            </a:r>
          </a:p>
        </p:txBody>
      </p:sp>
      <p:sp>
        <p:nvSpPr>
          <p:cNvPr id="3" name="楕円 2">
            <a:extLst>
              <a:ext uri="{FF2B5EF4-FFF2-40B4-BE49-F238E27FC236}">
                <a16:creationId xmlns:a16="http://schemas.microsoft.com/office/drawing/2014/main" id="{67546C4D-EE24-43AC-A914-3E8BAC8EDAFE}"/>
              </a:ext>
            </a:extLst>
          </p:cNvPr>
          <p:cNvSpPr/>
          <p:nvPr/>
        </p:nvSpPr>
        <p:spPr>
          <a:xfrm>
            <a:off x="1449544" y="3277960"/>
            <a:ext cx="2989384" cy="2989384"/>
          </a:xfrm>
          <a:prstGeom prst="ellipse">
            <a:avLst/>
          </a:prstGeom>
          <a:solidFill>
            <a:srgbClr val="35A1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テキスト ボックス 23">
            <a:extLst>
              <a:ext uri="{FF2B5EF4-FFF2-40B4-BE49-F238E27FC236}">
                <a16:creationId xmlns:a16="http://schemas.microsoft.com/office/drawing/2014/main" id="{22204639-6E6E-462B-A37D-F4F6B2BA8938}"/>
              </a:ext>
            </a:extLst>
          </p:cNvPr>
          <p:cNvSpPr txBox="1"/>
          <p:nvPr/>
        </p:nvSpPr>
        <p:spPr>
          <a:xfrm>
            <a:off x="1825190" y="3551478"/>
            <a:ext cx="2238093" cy="584775"/>
          </a:xfrm>
          <a:prstGeom prst="rect">
            <a:avLst/>
          </a:prstGeom>
          <a:noFill/>
        </p:spPr>
        <p:txBody>
          <a:bodyPr wrap="square" rtlCol="0">
            <a:spAutoFit/>
          </a:bodyPr>
          <a:lstStyle/>
          <a:p>
            <a:pPr algn="ctr"/>
            <a:r>
              <a:rPr kumimoji="1" lang="ja-JP" altLang="en-US" sz="3200">
                <a:solidFill>
                  <a:schemeClr val="bg1"/>
                </a:solidFill>
                <a:latin typeface="HGPｺﾞｼｯｸE" panose="020B0900000000000000" pitchFamily="50" charset="-128"/>
                <a:ea typeface="HGPｺﾞｼｯｸE" panose="020B0900000000000000" pitchFamily="50" charset="-128"/>
              </a:rPr>
              <a:t>①</a:t>
            </a:r>
          </a:p>
        </p:txBody>
      </p:sp>
      <p:sp>
        <p:nvSpPr>
          <p:cNvPr id="26" name="テキスト ボックス 25">
            <a:extLst>
              <a:ext uri="{FF2B5EF4-FFF2-40B4-BE49-F238E27FC236}">
                <a16:creationId xmlns:a16="http://schemas.microsoft.com/office/drawing/2014/main" id="{C819D074-CF53-4B69-AF42-5E6FA2FF871A}"/>
              </a:ext>
            </a:extLst>
          </p:cNvPr>
          <p:cNvSpPr txBox="1"/>
          <p:nvPr/>
        </p:nvSpPr>
        <p:spPr>
          <a:xfrm>
            <a:off x="1597946" y="4209497"/>
            <a:ext cx="2692580" cy="523220"/>
          </a:xfrm>
          <a:prstGeom prst="rect">
            <a:avLst/>
          </a:prstGeom>
          <a:noFill/>
        </p:spPr>
        <p:txBody>
          <a:bodyPr wrap="square" rtlCol="0">
            <a:spAutoFit/>
          </a:bodyPr>
          <a:lstStyle/>
          <a:p>
            <a:pPr algn="ctr"/>
            <a:r>
              <a:rPr lang="en-US" altLang="ja-JP" sz="2800">
                <a:solidFill>
                  <a:schemeClr val="bg1"/>
                </a:solidFill>
                <a:latin typeface="HGPｺﾞｼｯｸE" panose="020B0900000000000000" pitchFamily="50" charset="-128"/>
                <a:ea typeface="HGPｺﾞｼｯｸE" panose="020B0900000000000000" pitchFamily="50" charset="-128"/>
              </a:rPr>
              <a:t>【</a:t>
            </a:r>
            <a:r>
              <a:rPr lang="ja-JP" altLang="en-US" sz="2800">
                <a:solidFill>
                  <a:schemeClr val="bg1"/>
                </a:solidFill>
                <a:latin typeface="HGPｺﾞｼｯｸE" panose="020B0900000000000000" pitchFamily="50" charset="-128"/>
                <a:ea typeface="HGPｺﾞｼｯｸE" panose="020B0900000000000000" pitchFamily="50" charset="-128"/>
              </a:rPr>
              <a:t>自助力の向上</a:t>
            </a:r>
            <a:r>
              <a:rPr lang="en-US" altLang="ja-JP" sz="2800">
                <a:solidFill>
                  <a:schemeClr val="bg1"/>
                </a:solidFill>
                <a:latin typeface="HGPｺﾞｼｯｸE" panose="020B0900000000000000" pitchFamily="50" charset="-128"/>
                <a:ea typeface="HGPｺﾞｼｯｸE" panose="020B0900000000000000" pitchFamily="50" charset="-128"/>
              </a:rPr>
              <a:t>】</a:t>
            </a:r>
            <a:endParaRPr kumimoji="1" lang="ja-JP" altLang="en-US" sz="2800">
              <a:solidFill>
                <a:schemeClr val="bg1"/>
              </a:solidFill>
              <a:latin typeface="HGPｺﾞｼｯｸE" panose="020B0900000000000000" pitchFamily="50" charset="-128"/>
              <a:ea typeface="HGPｺﾞｼｯｸE" panose="020B0900000000000000" pitchFamily="50" charset="-128"/>
            </a:endParaRPr>
          </a:p>
        </p:txBody>
      </p:sp>
      <p:sp>
        <p:nvSpPr>
          <p:cNvPr id="27" name="テキスト ボックス 26">
            <a:extLst>
              <a:ext uri="{FF2B5EF4-FFF2-40B4-BE49-F238E27FC236}">
                <a16:creationId xmlns:a16="http://schemas.microsoft.com/office/drawing/2014/main" id="{C6760ED1-7ADC-4504-98F7-445BB7DF87CF}"/>
              </a:ext>
            </a:extLst>
          </p:cNvPr>
          <p:cNvSpPr txBox="1"/>
          <p:nvPr/>
        </p:nvSpPr>
        <p:spPr>
          <a:xfrm>
            <a:off x="1779068" y="4792144"/>
            <a:ext cx="2330336" cy="830997"/>
          </a:xfrm>
          <a:prstGeom prst="rect">
            <a:avLst/>
          </a:prstGeom>
          <a:noFill/>
        </p:spPr>
        <p:txBody>
          <a:bodyPr wrap="square" rtlCol="0">
            <a:spAutoFit/>
          </a:bodyPr>
          <a:lstStyle/>
          <a:p>
            <a:pPr algn="ctr"/>
            <a:r>
              <a:rPr lang="ja-JP" altLang="en-US" sz="2400">
                <a:solidFill>
                  <a:schemeClr val="bg1"/>
                </a:solidFill>
                <a:latin typeface="HGPｺﾞｼｯｸE" panose="020B0900000000000000" pitchFamily="50" charset="-128"/>
                <a:ea typeface="HGPｺﾞｼｯｸE" panose="020B0900000000000000" pitchFamily="50" charset="-128"/>
              </a:rPr>
              <a:t>各家庭での</a:t>
            </a:r>
            <a:endParaRPr lang="en-US" altLang="ja-JP" sz="2400">
              <a:solidFill>
                <a:schemeClr val="bg1"/>
              </a:solidFill>
              <a:latin typeface="HGPｺﾞｼｯｸE" panose="020B0900000000000000" pitchFamily="50" charset="-128"/>
              <a:ea typeface="HGPｺﾞｼｯｸE" panose="020B0900000000000000" pitchFamily="50" charset="-128"/>
            </a:endParaRPr>
          </a:p>
          <a:p>
            <a:pPr algn="ctr"/>
            <a:r>
              <a:rPr lang="ja-JP" altLang="en-US" sz="2400">
                <a:solidFill>
                  <a:schemeClr val="bg1"/>
                </a:solidFill>
                <a:latin typeface="HGPｺﾞｼｯｸE" panose="020B0900000000000000" pitchFamily="50" charset="-128"/>
                <a:ea typeface="HGPｺﾞｼｯｸE" panose="020B0900000000000000" pitchFamily="50" charset="-128"/>
              </a:rPr>
              <a:t>防災対策の促進</a:t>
            </a:r>
          </a:p>
        </p:txBody>
      </p:sp>
      <p:sp>
        <p:nvSpPr>
          <p:cNvPr id="28" name="楕円 27">
            <a:extLst>
              <a:ext uri="{FF2B5EF4-FFF2-40B4-BE49-F238E27FC236}">
                <a16:creationId xmlns:a16="http://schemas.microsoft.com/office/drawing/2014/main" id="{9279ABBD-394E-4457-A27D-ED284E9F15F6}"/>
              </a:ext>
            </a:extLst>
          </p:cNvPr>
          <p:cNvSpPr/>
          <p:nvPr/>
        </p:nvSpPr>
        <p:spPr>
          <a:xfrm>
            <a:off x="4689609" y="3277960"/>
            <a:ext cx="2989384" cy="2989384"/>
          </a:xfrm>
          <a:prstGeom prst="ellipse">
            <a:avLst/>
          </a:prstGeom>
          <a:solidFill>
            <a:srgbClr val="FF2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テキスト ボックス 28">
            <a:extLst>
              <a:ext uri="{FF2B5EF4-FFF2-40B4-BE49-F238E27FC236}">
                <a16:creationId xmlns:a16="http://schemas.microsoft.com/office/drawing/2014/main" id="{4C17D6A9-A46F-425A-B7C4-304122FBF70B}"/>
              </a:ext>
            </a:extLst>
          </p:cNvPr>
          <p:cNvSpPr txBox="1"/>
          <p:nvPr/>
        </p:nvSpPr>
        <p:spPr>
          <a:xfrm>
            <a:off x="5065255" y="3551477"/>
            <a:ext cx="2238093" cy="584775"/>
          </a:xfrm>
          <a:prstGeom prst="rect">
            <a:avLst/>
          </a:prstGeom>
          <a:noFill/>
        </p:spPr>
        <p:txBody>
          <a:bodyPr wrap="square" rtlCol="0">
            <a:spAutoFit/>
          </a:bodyPr>
          <a:lstStyle/>
          <a:p>
            <a:pPr algn="ctr"/>
            <a:r>
              <a:rPr kumimoji="1" lang="ja-JP" altLang="en-US" sz="3200">
                <a:solidFill>
                  <a:schemeClr val="bg1"/>
                </a:solidFill>
                <a:latin typeface="HGPｺﾞｼｯｸE" panose="020B0900000000000000" pitchFamily="50" charset="-128"/>
                <a:ea typeface="HGPｺﾞｼｯｸE" panose="020B0900000000000000" pitchFamily="50" charset="-128"/>
              </a:rPr>
              <a:t>②</a:t>
            </a:r>
          </a:p>
        </p:txBody>
      </p:sp>
      <p:sp>
        <p:nvSpPr>
          <p:cNvPr id="30" name="テキスト ボックス 29">
            <a:extLst>
              <a:ext uri="{FF2B5EF4-FFF2-40B4-BE49-F238E27FC236}">
                <a16:creationId xmlns:a16="http://schemas.microsoft.com/office/drawing/2014/main" id="{43009725-B357-4C70-865E-4F83916B1FBB}"/>
              </a:ext>
            </a:extLst>
          </p:cNvPr>
          <p:cNvSpPr txBox="1"/>
          <p:nvPr/>
        </p:nvSpPr>
        <p:spPr>
          <a:xfrm>
            <a:off x="4674147" y="4209497"/>
            <a:ext cx="3020309" cy="523220"/>
          </a:xfrm>
          <a:prstGeom prst="rect">
            <a:avLst/>
          </a:prstGeom>
          <a:noFill/>
        </p:spPr>
        <p:txBody>
          <a:bodyPr wrap="square" rtlCol="0">
            <a:spAutoFit/>
          </a:bodyPr>
          <a:lstStyle/>
          <a:p>
            <a:pPr algn="ctr"/>
            <a:r>
              <a:rPr lang="en-US" altLang="ja-JP" sz="2800">
                <a:solidFill>
                  <a:schemeClr val="bg1"/>
                </a:solidFill>
                <a:latin typeface="HGPｺﾞｼｯｸE" panose="020B0900000000000000" pitchFamily="50" charset="-128"/>
                <a:ea typeface="HGPｺﾞｼｯｸE" panose="020B0900000000000000" pitchFamily="50" charset="-128"/>
              </a:rPr>
              <a:t>【</a:t>
            </a:r>
            <a:r>
              <a:rPr lang="ja-JP" altLang="en-US" sz="2800">
                <a:solidFill>
                  <a:schemeClr val="bg1"/>
                </a:solidFill>
                <a:latin typeface="HGPｺﾞｼｯｸE" panose="020B0900000000000000" pitchFamily="50" charset="-128"/>
                <a:ea typeface="HGPｺﾞｼｯｸE" panose="020B0900000000000000" pitchFamily="50" charset="-128"/>
              </a:rPr>
              <a:t>共助力の向上</a:t>
            </a:r>
            <a:r>
              <a:rPr lang="en-US" altLang="ja-JP" sz="2800">
                <a:solidFill>
                  <a:schemeClr val="bg1"/>
                </a:solidFill>
                <a:latin typeface="HGPｺﾞｼｯｸE" panose="020B0900000000000000" pitchFamily="50" charset="-128"/>
                <a:ea typeface="HGPｺﾞｼｯｸE" panose="020B0900000000000000" pitchFamily="50" charset="-128"/>
              </a:rPr>
              <a:t>】</a:t>
            </a:r>
            <a:endParaRPr kumimoji="1" lang="ja-JP" altLang="en-US" sz="2800">
              <a:solidFill>
                <a:schemeClr val="bg1"/>
              </a:solidFill>
              <a:latin typeface="HGPｺﾞｼｯｸE" panose="020B0900000000000000" pitchFamily="50" charset="-128"/>
              <a:ea typeface="HGPｺﾞｼｯｸE" panose="020B0900000000000000" pitchFamily="50" charset="-128"/>
            </a:endParaRPr>
          </a:p>
        </p:txBody>
      </p:sp>
      <p:sp>
        <p:nvSpPr>
          <p:cNvPr id="31" name="テキスト ボックス 30">
            <a:extLst>
              <a:ext uri="{FF2B5EF4-FFF2-40B4-BE49-F238E27FC236}">
                <a16:creationId xmlns:a16="http://schemas.microsoft.com/office/drawing/2014/main" id="{A886EEA5-DEF0-4608-BC84-B49B0370BA91}"/>
              </a:ext>
            </a:extLst>
          </p:cNvPr>
          <p:cNvSpPr txBox="1"/>
          <p:nvPr/>
        </p:nvSpPr>
        <p:spPr>
          <a:xfrm>
            <a:off x="4831310" y="4792144"/>
            <a:ext cx="2705982" cy="830997"/>
          </a:xfrm>
          <a:prstGeom prst="rect">
            <a:avLst/>
          </a:prstGeom>
          <a:noFill/>
        </p:spPr>
        <p:txBody>
          <a:bodyPr wrap="square" rtlCol="0">
            <a:spAutoFit/>
          </a:bodyPr>
          <a:lstStyle/>
          <a:p>
            <a:pPr algn="ctr"/>
            <a:r>
              <a:rPr lang="ja-JP" altLang="en-US" sz="2400">
                <a:solidFill>
                  <a:schemeClr val="bg1"/>
                </a:solidFill>
                <a:latin typeface="HGPｺﾞｼｯｸE" panose="020B0900000000000000" pitchFamily="50" charset="-128"/>
                <a:ea typeface="HGPｺﾞｼｯｸE" panose="020B0900000000000000" pitchFamily="50" charset="-128"/>
              </a:rPr>
              <a:t>地域の</a:t>
            </a:r>
            <a:endParaRPr lang="en-US" altLang="ja-JP" sz="2400">
              <a:solidFill>
                <a:schemeClr val="bg1"/>
              </a:solidFill>
              <a:latin typeface="HGPｺﾞｼｯｸE" panose="020B0900000000000000" pitchFamily="50" charset="-128"/>
              <a:ea typeface="HGPｺﾞｼｯｸE" panose="020B0900000000000000" pitchFamily="50" charset="-128"/>
            </a:endParaRPr>
          </a:p>
          <a:p>
            <a:pPr algn="ctr"/>
            <a:r>
              <a:rPr lang="ja-JP" altLang="en-US" sz="2400">
                <a:solidFill>
                  <a:schemeClr val="bg1"/>
                </a:solidFill>
                <a:latin typeface="HGPｺﾞｼｯｸE" panose="020B0900000000000000" pitchFamily="50" charset="-128"/>
                <a:ea typeface="HGPｺﾞｼｯｸE" panose="020B0900000000000000" pitchFamily="50" charset="-128"/>
              </a:rPr>
              <a:t>災害対応力の向上</a:t>
            </a:r>
          </a:p>
        </p:txBody>
      </p:sp>
    </p:spTree>
    <p:extLst>
      <p:ext uri="{BB962C8B-B14F-4D97-AF65-F5344CB8AC3E}">
        <p14:creationId xmlns:p14="http://schemas.microsoft.com/office/powerpoint/2010/main" val="21108325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14183DE-2743-42DE-8D0C-C20234B775DB}"/>
              </a:ext>
            </a:extLst>
          </p:cNvPr>
          <p:cNvSpPr>
            <a:spLocks noGrp="1"/>
          </p:cNvSpPr>
          <p:nvPr>
            <p:ph type="title"/>
          </p:nvPr>
        </p:nvSpPr>
        <p:spPr/>
        <p:txBody>
          <a:bodyPr/>
          <a:lstStyle/>
          <a:p>
            <a:r>
              <a:rPr lang="ja-JP" altLang="en-US"/>
              <a:t>平常時の主な取組み</a:t>
            </a:r>
            <a:endParaRPr kumimoji="1" lang="ja-JP" altLang="en-US"/>
          </a:p>
        </p:txBody>
      </p:sp>
      <p:sp>
        <p:nvSpPr>
          <p:cNvPr id="4" name="スライド番号プレースホルダー 3">
            <a:extLst>
              <a:ext uri="{FF2B5EF4-FFF2-40B4-BE49-F238E27FC236}">
                <a16:creationId xmlns:a16="http://schemas.microsoft.com/office/drawing/2014/main" id="{6F320F18-6E0A-4F9B-BA5D-1AD068B9F009}"/>
              </a:ext>
            </a:extLst>
          </p:cNvPr>
          <p:cNvSpPr>
            <a:spLocks noGrp="1"/>
          </p:cNvSpPr>
          <p:nvPr>
            <p:ph type="sldNum" sz="quarter" idx="12"/>
          </p:nvPr>
        </p:nvSpPr>
        <p:spPr/>
        <p:txBody>
          <a:bodyPr/>
          <a:lstStyle/>
          <a:p>
            <a:fld id="{48C0FCB9-D989-46F1-965E-624BDAC7E129}" type="slidenum">
              <a:rPr kumimoji="1" lang="ja-JP" altLang="en-US" smtClean="0"/>
              <a:pPr/>
              <a:t>8</a:t>
            </a:fld>
            <a:endParaRPr kumimoji="1" lang="ja-JP" altLang="en-US"/>
          </a:p>
        </p:txBody>
      </p:sp>
      <p:sp>
        <p:nvSpPr>
          <p:cNvPr id="22" name="正方形/長方形 21">
            <a:extLst>
              <a:ext uri="{FF2B5EF4-FFF2-40B4-BE49-F238E27FC236}">
                <a16:creationId xmlns:a16="http://schemas.microsoft.com/office/drawing/2014/main" id="{6925F8B3-8037-49DA-A482-5EC89E7204F2}"/>
              </a:ext>
            </a:extLst>
          </p:cNvPr>
          <p:cNvSpPr/>
          <p:nvPr/>
        </p:nvSpPr>
        <p:spPr>
          <a:xfrm>
            <a:off x="1379439" y="2511812"/>
            <a:ext cx="3008301" cy="1702674"/>
          </a:xfrm>
          <a:prstGeom prst="rect">
            <a:avLst/>
          </a:prstGeom>
          <a:solidFill>
            <a:schemeClr val="bg1">
              <a:lumMod val="95000"/>
            </a:schemeClr>
          </a:solidFill>
          <a:ln w="19050">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lIns="288000" rtlCol="0" anchor="ctr"/>
          <a:lstStyle/>
          <a:p>
            <a:pPr marL="0" lvl="1" algn="just">
              <a:spcAft>
                <a:spcPts val="1200"/>
              </a:spcAft>
            </a:pPr>
            <a:endParaRPr kumimoji="1"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23" name="テキスト ボックス 22">
            <a:extLst>
              <a:ext uri="{FF2B5EF4-FFF2-40B4-BE49-F238E27FC236}">
                <a16:creationId xmlns:a16="http://schemas.microsoft.com/office/drawing/2014/main" id="{B94BCFB9-7B83-4ED8-B8A8-752A46B716AF}"/>
              </a:ext>
            </a:extLst>
          </p:cNvPr>
          <p:cNvSpPr txBox="1"/>
          <p:nvPr/>
        </p:nvSpPr>
        <p:spPr>
          <a:xfrm>
            <a:off x="1368741" y="2676034"/>
            <a:ext cx="3033486" cy="1200329"/>
          </a:xfrm>
          <a:prstGeom prst="rect">
            <a:avLst/>
          </a:prstGeom>
          <a:noFill/>
          <a:ln>
            <a:noFill/>
          </a:ln>
        </p:spPr>
        <p:txBody>
          <a:bodyPr wrap="square" rtlCol="0">
            <a:spAutoFit/>
          </a:bodyPr>
          <a:lstStyle/>
          <a:p>
            <a:pPr algn="ctr"/>
            <a:r>
              <a:rPr kumimoji="1"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地域ぐるみでの</a:t>
            </a:r>
            <a:endParaRPr kumimoji="1"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algn="ctr"/>
            <a:r>
              <a:rPr kumimoji="1"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防災意識の醸成、</a:t>
            </a:r>
            <a:endParaRPr kumimoji="1"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algn="ctr"/>
            <a:r>
              <a:rPr kumimoji="1"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教育実施</a:t>
            </a:r>
          </a:p>
        </p:txBody>
      </p:sp>
      <p:sp>
        <p:nvSpPr>
          <p:cNvPr id="24" name="四角形: 角を丸くする 23">
            <a:extLst>
              <a:ext uri="{FF2B5EF4-FFF2-40B4-BE49-F238E27FC236}">
                <a16:creationId xmlns:a16="http://schemas.microsoft.com/office/drawing/2014/main" id="{42DCD6B1-25F9-40E1-9E67-2DAA474CB24E}"/>
              </a:ext>
            </a:extLst>
          </p:cNvPr>
          <p:cNvSpPr/>
          <p:nvPr/>
        </p:nvSpPr>
        <p:spPr>
          <a:xfrm>
            <a:off x="1379439" y="1937549"/>
            <a:ext cx="3008301" cy="571207"/>
          </a:xfrm>
          <a:prstGeom prst="roundRect">
            <a:avLst>
              <a:gd name="adj" fmla="val 0"/>
            </a:avLst>
          </a:prstGeom>
          <a:solidFill>
            <a:srgbClr val="35A16B"/>
          </a:solidFill>
          <a:ln w="28575">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lIns="360000" tIns="36000" rIns="360000" rtlCol="0" anchor="t"/>
          <a:lstStyle/>
          <a:p>
            <a:pPr algn="ctr">
              <a:lnSpc>
                <a:spcPts val="4000"/>
              </a:lnSpc>
            </a:pPr>
            <a:r>
              <a:rPr kumimoji="1" lang="ja-JP" altLang="en-US" sz="2800">
                <a:solidFill>
                  <a:schemeClr val="bg1"/>
                </a:solidFill>
                <a:latin typeface="HGPｺﾞｼｯｸE" panose="020B0900000000000000" pitchFamily="50" charset="-128"/>
                <a:ea typeface="HGPｺﾞｼｯｸE" panose="020B0900000000000000" pitchFamily="50" charset="-128"/>
              </a:rPr>
              <a:t>①</a:t>
            </a:r>
            <a:endParaRPr kumimoji="1" lang="en-US" altLang="ja-JP" sz="2800">
              <a:solidFill>
                <a:schemeClr val="bg1"/>
              </a:solidFill>
              <a:latin typeface="HGPｺﾞｼｯｸE" panose="020B0900000000000000" pitchFamily="50" charset="-128"/>
              <a:ea typeface="HGPｺﾞｼｯｸE" panose="020B0900000000000000" pitchFamily="50" charset="-128"/>
            </a:endParaRPr>
          </a:p>
        </p:txBody>
      </p:sp>
      <p:sp>
        <p:nvSpPr>
          <p:cNvPr id="25" name="正方形/長方形 24">
            <a:extLst>
              <a:ext uri="{FF2B5EF4-FFF2-40B4-BE49-F238E27FC236}">
                <a16:creationId xmlns:a16="http://schemas.microsoft.com/office/drawing/2014/main" id="{A53185BD-E441-4638-9A13-4215804EF17C}"/>
              </a:ext>
            </a:extLst>
          </p:cNvPr>
          <p:cNvSpPr/>
          <p:nvPr/>
        </p:nvSpPr>
        <p:spPr>
          <a:xfrm>
            <a:off x="4624360" y="2511812"/>
            <a:ext cx="3008301" cy="1702674"/>
          </a:xfrm>
          <a:prstGeom prst="rect">
            <a:avLst/>
          </a:prstGeom>
          <a:solidFill>
            <a:schemeClr val="bg1">
              <a:lumMod val="95000"/>
            </a:schemeClr>
          </a:solidFill>
          <a:ln w="19050">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lIns="288000" rtlCol="0" anchor="ctr"/>
          <a:lstStyle/>
          <a:p>
            <a:pPr marL="0" lvl="1" algn="just">
              <a:spcAft>
                <a:spcPts val="1200"/>
              </a:spcAft>
            </a:pPr>
            <a:endParaRPr kumimoji="1"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26" name="テキスト ボックス 25">
            <a:extLst>
              <a:ext uri="{FF2B5EF4-FFF2-40B4-BE49-F238E27FC236}">
                <a16:creationId xmlns:a16="http://schemas.microsoft.com/office/drawing/2014/main" id="{1821F66E-3ED7-4F43-BD48-6A6A814DABDB}"/>
              </a:ext>
            </a:extLst>
          </p:cNvPr>
          <p:cNvSpPr txBox="1"/>
          <p:nvPr/>
        </p:nvSpPr>
        <p:spPr>
          <a:xfrm>
            <a:off x="4613662" y="2891478"/>
            <a:ext cx="3033486" cy="830997"/>
          </a:xfrm>
          <a:prstGeom prst="rect">
            <a:avLst/>
          </a:prstGeom>
          <a:noFill/>
          <a:ln>
            <a:noFill/>
          </a:ln>
        </p:spPr>
        <p:txBody>
          <a:bodyPr wrap="square" rtlCol="0">
            <a:spAutoFit/>
          </a:bodyPr>
          <a:lstStyle/>
          <a:p>
            <a:pPr algn="ctr"/>
            <a:r>
              <a:rPr kumimoji="1"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家庭内の</a:t>
            </a:r>
            <a:endParaRPr kumimoji="1"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algn="ctr"/>
            <a:r>
              <a:rPr kumimoji="1"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安全対策の推進</a:t>
            </a:r>
          </a:p>
        </p:txBody>
      </p:sp>
      <p:sp>
        <p:nvSpPr>
          <p:cNvPr id="27" name="四角形: 角を丸くする 26">
            <a:extLst>
              <a:ext uri="{FF2B5EF4-FFF2-40B4-BE49-F238E27FC236}">
                <a16:creationId xmlns:a16="http://schemas.microsoft.com/office/drawing/2014/main" id="{D22C886E-BD03-44EF-9F49-3F0956B58BFD}"/>
              </a:ext>
            </a:extLst>
          </p:cNvPr>
          <p:cNvSpPr/>
          <p:nvPr/>
        </p:nvSpPr>
        <p:spPr>
          <a:xfrm>
            <a:off x="4624360" y="1937549"/>
            <a:ext cx="3008301" cy="571207"/>
          </a:xfrm>
          <a:prstGeom prst="roundRect">
            <a:avLst>
              <a:gd name="adj" fmla="val 0"/>
            </a:avLst>
          </a:prstGeom>
          <a:solidFill>
            <a:srgbClr val="35A16B"/>
          </a:solidFill>
          <a:ln w="28575">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lIns="360000" tIns="36000" rIns="360000" rtlCol="0" anchor="t"/>
          <a:lstStyle/>
          <a:p>
            <a:pPr algn="ctr">
              <a:lnSpc>
                <a:spcPts val="4000"/>
              </a:lnSpc>
            </a:pPr>
            <a:r>
              <a:rPr kumimoji="1" lang="ja-JP" altLang="en-US" sz="2800">
                <a:solidFill>
                  <a:schemeClr val="bg1"/>
                </a:solidFill>
                <a:latin typeface="HGPｺﾞｼｯｸE" panose="020B0900000000000000" pitchFamily="50" charset="-128"/>
                <a:ea typeface="HGPｺﾞｼｯｸE" panose="020B0900000000000000" pitchFamily="50" charset="-128"/>
              </a:rPr>
              <a:t>②</a:t>
            </a:r>
            <a:endParaRPr kumimoji="1" lang="en-US" altLang="ja-JP" sz="2800">
              <a:solidFill>
                <a:schemeClr val="bg1"/>
              </a:solidFill>
              <a:latin typeface="HGPｺﾞｼｯｸE" panose="020B0900000000000000" pitchFamily="50" charset="-128"/>
              <a:ea typeface="HGPｺﾞｼｯｸE" panose="020B0900000000000000" pitchFamily="50" charset="-128"/>
            </a:endParaRPr>
          </a:p>
        </p:txBody>
      </p:sp>
      <p:sp>
        <p:nvSpPr>
          <p:cNvPr id="34" name="正方形/長方形 33">
            <a:extLst>
              <a:ext uri="{FF2B5EF4-FFF2-40B4-BE49-F238E27FC236}">
                <a16:creationId xmlns:a16="http://schemas.microsoft.com/office/drawing/2014/main" id="{DE03E974-EB11-45E2-BD7D-C21BEE0084DF}"/>
              </a:ext>
            </a:extLst>
          </p:cNvPr>
          <p:cNvSpPr/>
          <p:nvPr/>
        </p:nvSpPr>
        <p:spPr>
          <a:xfrm>
            <a:off x="1375226" y="5016752"/>
            <a:ext cx="3008301" cy="1702674"/>
          </a:xfrm>
          <a:prstGeom prst="rect">
            <a:avLst/>
          </a:prstGeom>
          <a:solidFill>
            <a:schemeClr val="bg1">
              <a:lumMod val="95000"/>
            </a:schemeClr>
          </a:solidFill>
          <a:ln w="19050">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lIns="288000" rtlCol="0" anchor="ctr"/>
          <a:lstStyle/>
          <a:p>
            <a:pPr marL="0" lvl="1" algn="just">
              <a:spcAft>
                <a:spcPts val="1200"/>
              </a:spcAft>
            </a:pPr>
            <a:endParaRPr kumimoji="1" lang="ja-JP" altLang="en-US" sz="28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35" name="テキスト ボックス 34">
            <a:extLst>
              <a:ext uri="{FF2B5EF4-FFF2-40B4-BE49-F238E27FC236}">
                <a16:creationId xmlns:a16="http://schemas.microsoft.com/office/drawing/2014/main" id="{AB7927E1-2E53-4A75-B077-8550EDCBA363}"/>
              </a:ext>
            </a:extLst>
          </p:cNvPr>
          <p:cNvSpPr txBox="1"/>
          <p:nvPr/>
        </p:nvSpPr>
        <p:spPr>
          <a:xfrm>
            <a:off x="1364528" y="5180974"/>
            <a:ext cx="3033486" cy="1200329"/>
          </a:xfrm>
          <a:prstGeom prst="rect">
            <a:avLst/>
          </a:prstGeom>
          <a:noFill/>
          <a:ln>
            <a:noFill/>
          </a:ln>
        </p:spPr>
        <p:txBody>
          <a:bodyPr wrap="square" rtlCol="0">
            <a:spAutoFit/>
          </a:bodyPr>
          <a:lstStyle/>
          <a:p>
            <a:pPr algn="ctr"/>
            <a:r>
              <a:rPr kumimoji="1"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地域の</a:t>
            </a:r>
            <a:endParaRPr kumimoji="1"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algn="ctr"/>
            <a:r>
              <a:rPr kumimoji="1"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災害危険個所</a:t>
            </a:r>
            <a:endParaRPr kumimoji="1" lang="en-US" altLang="ja-JP" sz="24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algn="ctr"/>
            <a:r>
              <a:rPr kumimoji="1"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の把握</a:t>
            </a:r>
          </a:p>
        </p:txBody>
      </p:sp>
      <p:sp>
        <p:nvSpPr>
          <p:cNvPr id="36" name="四角形: 角を丸くする 35">
            <a:extLst>
              <a:ext uri="{FF2B5EF4-FFF2-40B4-BE49-F238E27FC236}">
                <a16:creationId xmlns:a16="http://schemas.microsoft.com/office/drawing/2014/main" id="{26CB8F12-AEEB-4B40-9259-3474F6073505}"/>
              </a:ext>
            </a:extLst>
          </p:cNvPr>
          <p:cNvSpPr/>
          <p:nvPr/>
        </p:nvSpPr>
        <p:spPr>
          <a:xfrm>
            <a:off x="1375226" y="4442489"/>
            <a:ext cx="3008301" cy="571207"/>
          </a:xfrm>
          <a:prstGeom prst="roundRect">
            <a:avLst>
              <a:gd name="adj" fmla="val 0"/>
            </a:avLst>
          </a:prstGeom>
          <a:solidFill>
            <a:srgbClr val="35A16B"/>
          </a:solidFill>
          <a:ln w="28575">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lIns="360000" tIns="36000" rIns="360000" rtlCol="0" anchor="t"/>
          <a:lstStyle/>
          <a:p>
            <a:pPr algn="ctr">
              <a:lnSpc>
                <a:spcPts val="4000"/>
              </a:lnSpc>
            </a:pPr>
            <a:r>
              <a:rPr kumimoji="1" lang="ja-JP" altLang="en-US" sz="2800">
                <a:solidFill>
                  <a:schemeClr val="bg1"/>
                </a:solidFill>
                <a:latin typeface="HGPｺﾞｼｯｸE" panose="020B0900000000000000" pitchFamily="50" charset="-128"/>
                <a:ea typeface="HGPｺﾞｼｯｸE" panose="020B0900000000000000" pitchFamily="50" charset="-128"/>
              </a:rPr>
              <a:t>③</a:t>
            </a:r>
            <a:endParaRPr kumimoji="1" lang="en-US" altLang="ja-JP" sz="2800">
              <a:solidFill>
                <a:schemeClr val="bg1"/>
              </a:solidFill>
              <a:latin typeface="HGPｺﾞｼｯｸE" panose="020B0900000000000000" pitchFamily="50" charset="-128"/>
              <a:ea typeface="HGPｺﾞｼｯｸE" panose="020B0900000000000000" pitchFamily="50" charset="-128"/>
            </a:endParaRPr>
          </a:p>
        </p:txBody>
      </p:sp>
      <p:sp>
        <p:nvSpPr>
          <p:cNvPr id="37" name="正方形/長方形 36">
            <a:extLst>
              <a:ext uri="{FF2B5EF4-FFF2-40B4-BE49-F238E27FC236}">
                <a16:creationId xmlns:a16="http://schemas.microsoft.com/office/drawing/2014/main" id="{E9805413-3C93-4A90-965F-C75C4FD4C6CB}"/>
              </a:ext>
            </a:extLst>
          </p:cNvPr>
          <p:cNvSpPr/>
          <p:nvPr/>
        </p:nvSpPr>
        <p:spPr>
          <a:xfrm>
            <a:off x="4620147" y="5016752"/>
            <a:ext cx="3008301" cy="1702674"/>
          </a:xfrm>
          <a:prstGeom prst="rect">
            <a:avLst/>
          </a:prstGeom>
          <a:solidFill>
            <a:schemeClr val="bg1">
              <a:lumMod val="95000"/>
            </a:schemeClr>
          </a:solidFill>
          <a:ln w="19050">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lIns="288000" rtlCol="0" anchor="ctr"/>
          <a:lstStyle/>
          <a:p>
            <a:pPr marL="0" lvl="1" algn="just">
              <a:spcAft>
                <a:spcPts val="1200"/>
              </a:spcAft>
            </a:pPr>
            <a:endParaRPr kumimoji="1" lang="ja-JP" altLang="en-US" sz="28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38" name="テキスト ボックス 37">
            <a:extLst>
              <a:ext uri="{FF2B5EF4-FFF2-40B4-BE49-F238E27FC236}">
                <a16:creationId xmlns:a16="http://schemas.microsoft.com/office/drawing/2014/main" id="{582D55B5-789F-4F52-869B-B552B6A7D807}"/>
              </a:ext>
            </a:extLst>
          </p:cNvPr>
          <p:cNvSpPr txBox="1"/>
          <p:nvPr/>
        </p:nvSpPr>
        <p:spPr>
          <a:xfrm>
            <a:off x="4609449" y="5622446"/>
            <a:ext cx="3033486" cy="461665"/>
          </a:xfrm>
          <a:prstGeom prst="rect">
            <a:avLst/>
          </a:prstGeom>
          <a:noFill/>
          <a:ln>
            <a:noFill/>
          </a:ln>
        </p:spPr>
        <p:txBody>
          <a:bodyPr wrap="square" rtlCol="0">
            <a:spAutoFit/>
          </a:bodyPr>
          <a:lstStyle/>
          <a:p>
            <a:pPr algn="ctr"/>
            <a:r>
              <a:rPr kumimoji="1"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防災訓練</a:t>
            </a:r>
          </a:p>
        </p:txBody>
      </p:sp>
      <p:sp>
        <p:nvSpPr>
          <p:cNvPr id="39" name="四角形: 角を丸くする 38">
            <a:extLst>
              <a:ext uri="{FF2B5EF4-FFF2-40B4-BE49-F238E27FC236}">
                <a16:creationId xmlns:a16="http://schemas.microsoft.com/office/drawing/2014/main" id="{562A2928-1B59-4F75-BC7B-EFC17500DFD1}"/>
              </a:ext>
            </a:extLst>
          </p:cNvPr>
          <p:cNvSpPr/>
          <p:nvPr/>
        </p:nvSpPr>
        <p:spPr>
          <a:xfrm>
            <a:off x="4620147" y="4442489"/>
            <a:ext cx="3008301" cy="571207"/>
          </a:xfrm>
          <a:prstGeom prst="roundRect">
            <a:avLst>
              <a:gd name="adj" fmla="val 0"/>
            </a:avLst>
          </a:prstGeom>
          <a:solidFill>
            <a:srgbClr val="35A16B"/>
          </a:solidFill>
          <a:ln w="28575">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lIns="360000" tIns="36000" rIns="360000" rtlCol="0" anchor="t"/>
          <a:lstStyle/>
          <a:p>
            <a:pPr algn="ctr">
              <a:lnSpc>
                <a:spcPts val="4000"/>
              </a:lnSpc>
            </a:pPr>
            <a:r>
              <a:rPr kumimoji="1" lang="ja-JP" altLang="en-US" sz="2800">
                <a:solidFill>
                  <a:schemeClr val="bg1"/>
                </a:solidFill>
                <a:latin typeface="HGPｺﾞｼｯｸE" panose="020B0900000000000000" pitchFamily="50" charset="-128"/>
                <a:ea typeface="HGPｺﾞｼｯｸE" panose="020B0900000000000000" pitchFamily="50" charset="-128"/>
              </a:rPr>
              <a:t>④</a:t>
            </a:r>
            <a:endParaRPr kumimoji="1" lang="en-US" altLang="ja-JP" sz="2800">
              <a:solidFill>
                <a:schemeClr val="bg1"/>
              </a:solidFill>
              <a:latin typeface="HGPｺﾞｼｯｸE" panose="020B0900000000000000" pitchFamily="50" charset="-128"/>
              <a:ea typeface="HGPｺﾞｼｯｸE" panose="020B0900000000000000" pitchFamily="50" charset="-128"/>
            </a:endParaRPr>
          </a:p>
        </p:txBody>
      </p:sp>
      <p:sp>
        <p:nvSpPr>
          <p:cNvPr id="40" name="四角形: 角を丸くする 39">
            <a:extLst>
              <a:ext uri="{FF2B5EF4-FFF2-40B4-BE49-F238E27FC236}">
                <a16:creationId xmlns:a16="http://schemas.microsoft.com/office/drawing/2014/main" id="{9E033922-9682-4F62-A323-0026FF0E68E6}"/>
              </a:ext>
            </a:extLst>
          </p:cNvPr>
          <p:cNvSpPr/>
          <p:nvPr/>
        </p:nvSpPr>
        <p:spPr>
          <a:xfrm>
            <a:off x="262800" y="867301"/>
            <a:ext cx="8618400" cy="916476"/>
          </a:xfrm>
          <a:prstGeom prst="roundRect">
            <a:avLst>
              <a:gd name="adj" fmla="val 0"/>
            </a:avLst>
          </a:prstGeom>
          <a:noFill/>
          <a:ln w="28575">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just"/>
            <a:r>
              <a:rPr kumimoji="1" lang="ja-JP" altLang="en-US" sz="2800">
                <a:solidFill>
                  <a:schemeClr val="tx1">
                    <a:lumMod val="75000"/>
                    <a:lumOff val="25000"/>
                  </a:schemeClr>
                </a:solidFill>
                <a:latin typeface="HGPｺﾞｼｯｸE" panose="020B0900000000000000" pitchFamily="50" charset="-128"/>
                <a:ea typeface="HGPｺﾞｼｯｸE" panose="020B0900000000000000" pitchFamily="50" charset="-128"/>
              </a:rPr>
              <a:t>平常時から、防災意識の向上、地域の災害に対する</a:t>
            </a:r>
            <a:br>
              <a:rPr kumimoji="1" lang="en-US" altLang="ja-JP" sz="2800">
                <a:solidFill>
                  <a:schemeClr val="tx1">
                    <a:lumMod val="75000"/>
                    <a:lumOff val="25000"/>
                  </a:schemeClr>
                </a:solidFill>
                <a:latin typeface="HGPｺﾞｼｯｸE" panose="020B0900000000000000" pitchFamily="50" charset="-128"/>
                <a:ea typeface="HGPｺﾞｼｯｸE" panose="020B0900000000000000" pitchFamily="50" charset="-128"/>
              </a:rPr>
            </a:br>
            <a:r>
              <a:rPr kumimoji="1" lang="ja-JP" altLang="en-US" sz="2800">
                <a:solidFill>
                  <a:schemeClr val="tx1">
                    <a:lumMod val="75000"/>
                    <a:lumOff val="25000"/>
                  </a:schemeClr>
                </a:solidFill>
                <a:latin typeface="HGPｺﾞｼｯｸE" panose="020B0900000000000000" pitchFamily="50" charset="-128"/>
                <a:ea typeface="HGPｺﾞｼｯｸE" panose="020B0900000000000000" pitchFamily="50" charset="-128"/>
              </a:rPr>
              <a:t>備え、自助・共助の意識の向上などに取り組む</a:t>
            </a:r>
          </a:p>
        </p:txBody>
      </p:sp>
    </p:spTree>
    <p:extLst>
      <p:ext uri="{BB962C8B-B14F-4D97-AF65-F5344CB8AC3E}">
        <p14:creationId xmlns:p14="http://schemas.microsoft.com/office/powerpoint/2010/main" val="32237704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BF6F93E-6D09-4ECE-BB57-F1AA0BD61612}"/>
              </a:ext>
            </a:extLst>
          </p:cNvPr>
          <p:cNvSpPr>
            <a:spLocks noGrp="1"/>
          </p:cNvSpPr>
          <p:nvPr>
            <p:ph type="title"/>
          </p:nvPr>
        </p:nvSpPr>
        <p:spPr/>
        <p:txBody>
          <a:bodyPr/>
          <a:lstStyle/>
          <a:p>
            <a:r>
              <a:rPr lang="ja-JP" altLang="en-US"/>
              <a:t>自主防災組織の役割の例</a:t>
            </a:r>
            <a:r>
              <a:rPr lang="en-US" altLang="ja-JP"/>
              <a:t>(</a:t>
            </a:r>
            <a:r>
              <a:rPr lang="ja-JP" altLang="en-US"/>
              <a:t>災害時</a:t>
            </a:r>
            <a:r>
              <a:rPr lang="en-US" altLang="ja-JP"/>
              <a:t>)</a:t>
            </a:r>
            <a:endParaRPr kumimoji="1" lang="ja-JP" altLang="en-US"/>
          </a:p>
        </p:txBody>
      </p:sp>
      <p:sp>
        <p:nvSpPr>
          <p:cNvPr id="4" name="スライド番号プレースホルダー 3">
            <a:extLst>
              <a:ext uri="{FF2B5EF4-FFF2-40B4-BE49-F238E27FC236}">
                <a16:creationId xmlns:a16="http://schemas.microsoft.com/office/drawing/2014/main" id="{FE1A867E-EE7B-4060-AD6D-8A1CD50C4821}"/>
              </a:ext>
            </a:extLst>
          </p:cNvPr>
          <p:cNvSpPr>
            <a:spLocks noGrp="1"/>
          </p:cNvSpPr>
          <p:nvPr>
            <p:ph type="sldNum" sz="quarter" idx="12"/>
          </p:nvPr>
        </p:nvSpPr>
        <p:spPr>
          <a:xfrm>
            <a:off x="7086600" y="6492875"/>
            <a:ext cx="2057400" cy="365125"/>
          </a:xfrm>
        </p:spPr>
        <p:txBody>
          <a:bodyPr/>
          <a:lstStyle/>
          <a:p>
            <a:fld id="{48C0FCB9-D989-46F1-965E-624BDAC7E129}" type="slidenum">
              <a:rPr kumimoji="1" lang="ja-JP" altLang="en-US" smtClean="0"/>
              <a:pPr/>
              <a:t>9</a:t>
            </a:fld>
            <a:endParaRPr kumimoji="1" lang="ja-JP" altLang="en-US"/>
          </a:p>
        </p:txBody>
      </p:sp>
      <p:sp>
        <p:nvSpPr>
          <p:cNvPr id="9" name="正方形/長方形 8">
            <a:extLst>
              <a:ext uri="{FF2B5EF4-FFF2-40B4-BE49-F238E27FC236}">
                <a16:creationId xmlns:a16="http://schemas.microsoft.com/office/drawing/2014/main" id="{D259F7EA-7FD3-4931-9B81-D1D9F7C0D6FA}"/>
              </a:ext>
            </a:extLst>
          </p:cNvPr>
          <p:cNvSpPr/>
          <p:nvPr/>
        </p:nvSpPr>
        <p:spPr>
          <a:xfrm>
            <a:off x="1466994" y="2048569"/>
            <a:ext cx="2070880" cy="495873"/>
          </a:xfrm>
          <a:prstGeom prst="rect">
            <a:avLst/>
          </a:prstGeom>
          <a:solidFill>
            <a:schemeClr val="tx1">
              <a:lumMod val="50000"/>
              <a:lumOff val="50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2000">
                <a:solidFill>
                  <a:schemeClr val="bg1"/>
                </a:solidFill>
                <a:latin typeface="HGPｺﾞｼｯｸE" panose="020B0900000000000000" pitchFamily="50" charset="-128"/>
                <a:ea typeface="HGPｺﾞｼｯｸE" panose="020B0900000000000000" pitchFamily="50" charset="-128"/>
              </a:rPr>
              <a:t>編成班例＜例＞</a:t>
            </a:r>
          </a:p>
        </p:txBody>
      </p:sp>
      <p:sp>
        <p:nvSpPr>
          <p:cNvPr id="10" name="正方形/長方形 9">
            <a:extLst>
              <a:ext uri="{FF2B5EF4-FFF2-40B4-BE49-F238E27FC236}">
                <a16:creationId xmlns:a16="http://schemas.microsoft.com/office/drawing/2014/main" id="{C3ADA6B4-C460-4890-8742-D6A71C407167}"/>
              </a:ext>
            </a:extLst>
          </p:cNvPr>
          <p:cNvSpPr/>
          <p:nvPr/>
        </p:nvSpPr>
        <p:spPr>
          <a:xfrm>
            <a:off x="5020512" y="2048569"/>
            <a:ext cx="2592000" cy="495873"/>
          </a:xfrm>
          <a:prstGeom prst="rect">
            <a:avLst/>
          </a:prstGeom>
          <a:solidFill>
            <a:srgbClr val="FF2800"/>
          </a:solidFill>
          <a:ln>
            <a:noFill/>
          </a:ln>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2000">
                <a:solidFill>
                  <a:schemeClr val="bg1"/>
                </a:solidFill>
                <a:latin typeface="HGPｺﾞｼｯｸE" panose="020B0900000000000000" pitchFamily="50" charset="-128"/>
                <a:ea typeface="HGPｺﾞｼｯｸE" panose="020B0900000000000000" pitchFamily="50" charset="-128"/>
              </a:rPr>
              <a:t>災害時の役割＜例＞</a:t>
            </a:r>
          </a:p>
        </p:txBody>
      </p:sp>
      <p:sp>
        <p:nvSpPr>
          <p:cNvPr id="55" name="四角形: 角を丸くする 54">
            <a:extLst>
              <a:ext uri="{FF2B5EF4-FFF2-40B4-BE49-F238E27FC236}">
                <a16:creationId xmlns:a16="http://schemas.microsoft.com/office/drawing/2014/main" id="{A4C4EDEC-594E-4308-BD94-4006DA2B3602}"/>
              </a:ext>
            </a:extLst>
          </p:cNvPr>
          <p:cNvSpPr/>
          <p:nvPr/>
        </p:nvSpPr>
        <p:spPr>
          <a:xfrm>
            <a:off x="5020512" y="2650109"/>
            <a:ext cx="2592000" cy="684000"/>
          </a:xfrm>
          <a:prstGeom prst="roundRect">
            <a:avLst>
              <a:gd name="adj" fmla="val 0"/>
            </a:avLst>
          </a:prstGeom>
          <a:noFill/>
          <a:ln w="19050">
            <a:solidFill>
              <a:srgbClr val="FF2800"/>
            </a:solidFill>
          </a:ln>
        </p:spPr>
        <p:style>
          <a:lnRef idx="2">
            <a:schemeClr val="accent1">
              <a:shade val="50000"/>
            </a:schemeClr>
          </a:lnRef>
          <a:fillRef idx="1">
            <a:schemeClr val="accent1"/>
          </a:fillRef>
          <a:effectRef idx="0">
            <a:schemeClr val="accent1"/>
          </a:effectRef>
          <a:fontRef idx="minor">
            <a:schemeClr val="lt1"/>
          </a:fontRef>
        </p:style>
        <p:txBody>
          <a:bodyPr lIns="360000" tIns="36000" rIns="360000" rtlCol="0" anchor="t"/>
          <a:lstStyle/>
          <a:p>
            <a:pPr algn="ctr">
              <a:lnSpc>
                <a:spcPts val="4000"/>
              </a:lnSpc>
            </a:pPr>
            <a:endParaRPr kumimoji="1" lang="en-US" altLang="ja-JP" sz="36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56" name="テキスト ボックス 55">
            <a:extLst>
              <a:ext uri="{FF2B5EF4-FFF2-40B4-BE49-F238E27FC236}">
                <a16:creationId xmlns:a16="http://schemas.microsoft.com/office/drawing/2014/main" id="{D69FE73B-9596-4F1A-84EF-537C57AF1B3F}"/>
              </a:ext>
            </a:extLst>
          </p:cNvPr>
          <p:cNvSpPr txBox="1"/>
          <p:nvPr/>
        </p:nvSpPr>
        <p:spPr>
          <a:xfrm>
            <a:off x="4916284" y="2745499"/>
            <a:ext cx="2782393" cy="483185"/>
          </a:xfrm>
          <a:prstGeom prst="rect">
            <a:avLst/>
          </a:prstGeom>
          <a:noFill/>
        </p:spPr>
        <p:txBody>
          <a:bodyPr wrap="square" rtlCol="0" anchor="ctr">
            <a:noAutofit/>
          </a:bodyPr>
          <a:lstStyle/>
          <a:p>
            <a:pPr algn="ctr"/>
            <a:r>
              <a:rPr kumimoji="1"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全体の調整</a:t>
            </a:r>
            <a:endParaRPr kumimoji="1" lang="en-US" altLang="ja-JP">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algn="ctr"/>
            <a:r>
              <a:rPr kumimoji="1"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他組織等との連絡調整</a:t>
            </a:r>
          </a:p>
        </p:txBody>
      </p:sp>
      <p:sp>
        <p:nvSpPr>
          <p:cNvPr id="58" name="四角形: 角を丸くする 57">
            <a:extLst>
              <a:ext uri="{FF2B5EF4-FFF2-40B4-BE49-F238E27FC236}">
                <a16:creationId xmlns:a16="http://schemas.microsoft.com/office/drawing/2014/main" id="{CB4AC634-689E-452E-8557-C1F6A3144BDA}"/>
              </a:ext>
            </a:extLst>
          </p:cNvPr>
          <p:cNvSpPr/>
          <p:nvPr/>
        </p:nvSpPr>
        <p:spPr>
          <a:xfrm>
            <a:off x="5020512" y="3505048"/>
            <a:ext cx="2592000" cy="500527"/>
          </a:xfrm>
          <a:prstGeom prst="roundRect">
            <a:avLst>
              <a:gd name="adj" fmla="val 0"/>
            </a:avLst>
          </a:prstGeom>
          <a:noFill/>
          <a:ln w="19050">
            <a:solidFill>
              <a:srgbClr val="FF2800"/>
            </a:solidFill>
          </a:ln>
        </p:spPr>
        <p:style>
          <a:lnRef idx="2">
            <a:schemeClr val="accent1">
              <a:shade val="50000"/>
            </a:schemeClr>
          </a:lnRef>
          <a:fillRef idx="1">
            <a:schemeClr val="accent1"/>
          </a:fillRef>
          <a:effectRef idx="0">
            <a:schemeClr val="accent1"/>
          </a:effectRef>
          <a:fontRef idx="minor">
            <a:schemeClr val="lt1"/>
          </a:fontRef>
        </p:style>
        <p:txBody>
          <a:bodyPr lIns="360000" tIns="36000" rIns="360000" rtlCol="0" anchor="ctr"/>
          <a:lstStyle/>
          <a:p>
            <a:pPr algn="ctr">
              <a:lnSpc>
                <a:spcPts val="4000"/>
              </a:lnSpc>
            </a:pPr>
            <a:endParaRPr kumimoji="1" lang="en-US" altLang="ja-JP" sz="36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59" name="テキスト ボックス 58">
            <a:extLst>
              <a:ext uri="{FF2B5EF4-FFF2-40B4-BE49-F238E27FC236}">
                <a16:creationId xmlns:a16="http://schemas.microsoft.com/office/drawing/2014/main" id="{8B17610D-80F7-4918-AE14-48BEE2D10CBE}"/>
              </a:ext>
            </a:extLst>
          </p:cNvPr>
          <p:cNvSpPr txBox="1"/>
          <p:nvPr/>
        </p:nvSpPr>
        <p:spPr>
          <a:xfrm>
            <a:off x="5020512" y="3570645"/>
            <a:ext cx="2592000" cy="369332"/>
          </a:xfrm>
          <a:prstGeom prst="rect">
            <a:avLst/>
          </a:prstGeom>
          <a:noFill/>
        </p:spPr>
        <p:txBody>
          <a:bodyPr wrap="square" rtlCol="0" anchor="ctr">
            <a:noAutofit/>
          </a:bodyPr>
          <a:lstStyle/>
          <a:p>
            <a:pPr algn="ctr"/>
            <a:r>
              <a:rPr kumimoji="1"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状況の把握・報告</a:t>
            </a:r>
          </a:p>
        </p:txBody>
      </p:sp>
      <p:sp>
        <p:nvSpPr>
          <p:cNvPr id="61" name="四角形: 角を丸くする 60">
            <a:extLst>
              <a:ext uri="{FF2B5EF4-FFF2-40B4-BE49-F238E27FC236}">
                <a16:creationId xmlns:a16="http://schemas.microsoft.com/office/drawing/2014/main" id="{36EF6938-2860-47A8-8114-06708F7FE763}"/>
              </a:ext>
            </a:extLst>
          </p:cNvPr>
          <p:cNvSpPr/>
          <p:nvPr/>
        </p:nvSpPr>
        <p:spPr>
          <a:xfrm>
            <a:off x="5020512" y="4179011"/>
            <a:ext cx="2592000" cy="500527"/>
          </a:xfrm>
          <a:prstGeom prst="roundRect">
            <a:avLst>
              <a:gd name="adj" fmla="val 0"/>
            </a:avLst>
          </a:prstGeom>
          <a:noFill/>
          <a:ln w="19050">
            <a:solidFill>
              <a:srgbClr val="FF2800"/>
            </a:solidFill>
          </a:ln>
        </p:spPr>
        <p:style>
          <a:lnRef idx="2">
            <a:schemeClr val="accent1">
              <a:shade val="50000"/>
            </a:schemeClr>
          </a:lnRef>
          <a:fillRef idx="1">
            <a:schemeClr val="accent1"/>
          </a:fillRef>
          <a:effectRef idx="0">
            <a:schemeClr val="accent1"/>
          </a:effectRef>
          <a:fontRef idx="minor">
            <a:schemeClr val="lt1"/>
          </a:fontRef>
        </p:style>
        <p:txBody>
          <a:bodyPr lIns="360000" tIns="36000" rIns="360000" rtlCol="0" anchor="ctr"/>
          <a:lstStyle/>
          <a:p>
            <a:pPr algn="ctr">
              <a:lnSpc>
                <a:spcPts val="4000"/>
              </a:lnSpc>
            </a:pPr>
            <a:endParaRPr kumimoji="1" lang="en-US" altLang="ja-JP" sz="36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62" name="テキスト ボックス 61">
            <a:extLst>
              <a:ext uri="{FF2B5EF4-FFF2-40B4-BE49-F238E27FC236}">
                <a16:creationId xmlns:a16="http://schemas.microsoft.com/office/drawing/2014/main" id="{5987AAD3-4DCD-4F39-A9C2-83DBAC46A467}"/>
              </a:ext>
            </a:extLst>
          </p:cNvPr>
          <p:cNvSpPr txBox="1"/>
          <p:nvPr/>
        </p:nvSpPr>
        <p:spPr>
          <a:xfrm>
            <a:off x="5020512" y="4244608"/>
            <a:ext cx="2592000" cy="369332"/>
          </a:xfrm>
          <a:prstGeom prst="rect">
            <a:avLst/>
          </a:prstGeom>
          <a:noFill/>
        </p:spPr>
        <p:txBody>
          <a:bodyPr wrap="square" rtlCol="0" anchor="ctr">
            <a:noAutofit/>
          </a:bodyPr>
          <a:lstStyle/>
          <a:p>
            <a:pPr algn="ctr"/>
            <a:r>
              <a:rPr kumimoji="1"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初期消火</a:t>
            </a:r>
          </a:p>
        </p:txBody>
      </p:sp>
      <p:sp>
        <p:nvSpPr>
          <p:cNvPr id="64" name="四角形: 角を丸くする 63">
            <a:extLst>
              <a:ext uri="{FF2B5EF4-FFF2-40B4-BE49-F238E27FC236}">
                <a16:creationId xmlns:a16="http://schemas.microsoft.com/office/drawing/2014/main" id="{00B0C101-434F-446A-A93F-BFB90A5E7EF9}"/>
              </a:ext>
            </a:extLst>
          </p:cNvPr>
          <p:cNvSpPr/>
          <p:nvPr/>
        </p:nvSpPr>
        <p:spPr>
          <a:xfrm>
            <a:off x="5020512" y="4852974"/>
            <a:ext cx="2592000" cy="500527"/>
          </a:xfrm>
          <a:prstGeom prst="roundRect">
            <a:avLst>
              <a:gd name="adj" fmla="val 0"/>
            </a:avLst>
          </a:prstGeom>
          <a:noFill/>
          <a:ln w="19050">
            <a:solidFill>
              <a:srgbClr val="FF2800"/>
            </a:solidFill>
          </a:ln>
        </p:spPr>
        <p:style>
          <a:lnRef idx="2">
            <a:schemeClr val="accent1">
              <a:shade val="50000"/>
            </a:schemeClr>
          </a:lnRef>
          <a:fillRef idx="1">
            <a:schemeClr val="accent1"/>
          </a:fillRef>
          <a:effectRef idx="0">
            <a:schemeClr val="accent1"/>
          </a:effectRef>
          <a:fontRef idx="minor">
            <a:schemeClr val="lt1"/>
          </a:fontRef>
        </p:style>
        <p:txBody>
          <a:bodyPr lIns="360000" tIns="36000" rIns="360000" rtlCol="0" anchor="ctr"/>
          <a:lstStyle/>
          <a:p>
            <a:pPr algn="ctr">
              <a:lnSpc>
                <a:spcPts val="4000"/>
              </a:lnSpc>
            </a:pPr>
            <a:endParaRPr kumimoji="1" lang="en-US" altLang="ja-JP" sz="36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65" name="テキスト ボックス 64">
            <a:extLst>
              <a:ext uri="{FF2B5EF4-FFF2-40B4-BE49-F238E27FC236}">
                <a16:creationId xmlns:a16="http://schemas.microsoft.com/office/drawing/2014/main" id="{3A70FA32-FEFC-45FE-912F-54522AA01298}"/>
              </a:ext>
            </a:extLst>
          </p:cNvPr>
          <p:cNvSpPr txBox="1"/>
          <p:nvPr/>
        </p:nvSpPr>
        <p:spPr>
          <a:xfrm>
            <a:off x="5020512" y="4918571"/>
            <a:ext cx="2592000" cy="369332"/>
          </a:xfrm>
          <a:prstGeom prst="rect">
            <a:avLst/>
          </a:prstGeom>
          <a:noFill/>
        </p:spPr>
        <p:txBody>
          <a:bodyPr wrap="square" rtlCol="0" anchor="ctr">
            <a:noAutofit/>
          </a:bodyPr>
          <a:lstStyle/>
          <a:p>
            <a:pPr algn="ctr"/>
            <a:r>
              <a:rPr kumimoji="1"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負傷者の救出・救護</a:t>
            </a:r>
          </a:p>
        </p:txBody>
      </p:sp>
      <p:sp>
        <p:nvSpPr>
          <p:cNvPr id="67" name="四角形: 角を丸くする 66">
            <a:extLst>
              <a:ext uri="{FF2B5EF4-FFF2-40B4-BE49-F238E27FC236}">
                <a16:creationId xmlns:a16="http://schemas.microsoft.com/office/drawing/2014/main" id="{59E877D4-E0C4-4C3A-B917-350F5FBD6963}"/>
              </a:ext>
            </a:extLst>
          </p:cNvPr>
          <p:cNvSpPr/>
          <p:nvPr/>
        </p:nvSpPr>
        <p:spPr>
          <a:xfrm>
            <a:off x="5020512" y="5526937"/>
            <a:ext cx="2592000" cy="500527"/>
          </a:xfrm>
          <a:prstGeom prst="roundRect">
            <a:avLst>
              <a:gd name="adj" fmla="val 0"/>
            </a:avLst>
          </a:prstGeom>
          <a:noFill/>
          <a:ln w="19050">
            <a:solidFill>
              <a:srgbClr val="FF2800"/>
            </a:solidFill>
          </a:ln>
        </p:spPr>
        <p:style>
          <a:lnRef idx="2">
            <a:schemeClr val="accent1">
              <a:shade val="50000"/>
            </a:schemeClr>
          </a:lnRef>
          <a:fillRef idx="1">
            <a:schemeClr val="accent1"/>
          </a:fillRef>
          <a:effectRef idx="0">
            <a:schemeClr val="accent1"/>
          </a:effectRef>
          <a:fontRef idx="minor">
            <a:schemeClr val="lt1"/>
          </a:fontRef>
        </p:style>
        <p:txBody>
          <a:bodyPr lIns="360000" tIns="36000" rIns="360000" rtlCol="0" anchor="ctr"/>
          <a:lstStyle/>
          <a:p>
            <a:pPr algn="ctr">
              <a:lnSpc>
                <a:spcPts val="4000"/>
              </a:lnSpc>
            </a:pPr>
            <a:endParaRPr kumimoji="1" lang="en-US" altLang="ja-JP" sz="36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68" name="テキスト ボックス 67">
            <a:extLst>
              <a:ext uri="{FF2B5EF4-FFF2-40B4-BE49-F238E27FC236}">
                <a16:creationId xmlns:a16="http://schemas.microsoft.com/office/drawing/2014/main" id="{798CB100-7448-4373-8F46-9388559A72C9}"/>
              </a:ext>
            </a:extLst>
          </p:cNvPr>
          <p:cNvSpPr txBox="1"/>
          <p:nvPr/>
        </p:nvSpPr>
        <p:spPr>
          <a:xfrm>
            <a:off x="5020512" y="5592534"/>
            <a:ext cx="2592000" cy="369332"/>
          </a:xfrm>
          <a:prstGeom prst="rect">
            <a:avLst/>
          </a:prstGeom>
          <a:noFill/>
        </p:spPr>
        <p:txBody>
          <a:bodyPr wrap="square" rtlCol="0" anchor="ctr">
            <a:noAutofit/>
          </a:bodyPr>
          <a:lstStyle/>
          <a:p>
            <a:pPr algn="ctr"/>
            <a:r>
              <a:rPr kumimoji="1"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住民の避難誘導</a:t>
            </a:r>
          </a:p>
        </p:txBody>
      </p:sp>
      <p:sp>
        <p:nvSpPr>
          <p:cNvPr id="70" name="四角形: 角を丸くする 69">
            <a:extLst>
              <a:ext uri="{FF2B5EF4-FFF2-40B4-BE49-F238E27FC236}">
                <a16:creationId xmlns:a16="http://schemas.microsoft.com/office/drawing/2014/main" id="{64FC4A94-42C2-4E49-AF8A-221436F5E5E6}"/>
              </a:ext>
            </a:extLst>
          </p:cNvPr>
          <p:cNvSpPr/>
          <p:nvPr/>
        </p:nvSpPr>
        <p:spPr>
          <a:xfrm>
            <a:off x="5020512" y="6200902"/>
            <a:ext cx="2592000" cy="500527"/>
          </a:xfrm>
          <a:prstGeom prst="roundRect">
            <a:avLst>
              <a:gd name="adj" fmla="val 0"/>
            </a:avLst>
          </a:prstGeom>
          <a:noFill/>
          <a:ln w="19050">
            <a:solidFill>
              <a:srgbClr val="FF2800"/>
            </a:solidFill>
          </a:ln>
        </p:spPr>
        <p:style>
          <a:lnRef idx="2">
            <a:schemeClr val="accent1">
              <a:shade val="50000"/>
            </a:schemeClr>
          </a:lnRef>
          <a:fillRef idx="1">
            <a:schemeClr val="accent1"/>
          </a:fillRef>
          <a:effectRef idx="0">
            <a:schemeClr val="accent1"/>
          </a:effectRef>
          <a:fontRef idx="minor">
            <a:schemeClr val="lt1"/>
          </a:fontRef>
        </p:style>
        <p:txBody>
          <a:bodyPr lIns="360000" tIns="36000" rIns="360000" rtlCol="0" anchor="ctr"/>
          <a:lstStyle/>
          <a:p>
            <a:pPr algn="ctr">
              <a:lnSpc>
                <a:spcPts val="4000"/>
              </a:lnSpc>
            </a:pPr>
            <a:endParaRPr kumimoji="1" lang="en-US" altLang="ja-JP" sz="36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71" name="テキスト ボックス 70">
            <a:extLst>
              <a:ext uri="{FF2B5EF4-FFF2-40B4-BE49-F238E27FC236}">
                <a16:creationId xmlns:a16="http://schemas.microsoft.com/office/drawing/2014/main" id="{39E47FF0-15D0-4D62-9C9F-E1619D56861B}"/>
              </a:ext>
            </a:extLst>
          </p:cNvPr>
          <p:cNvSpPr txBox="1"/>
          <p:nvPr/>
        </p:nvSpPr>
        <p:spPr>
          <a:xfrm>
            <a:off x="4936305" y="6279687"/>
            <a:ext cx="2742351" cy="342956"/>
          </a:xfrm>
          <a:prstGeom prst="rect">
            <a:avLst/>
          </a:prstGeom>
          <a:noFill/>
        </p:spPr>
        <p:txBody>
          <a:bodyPr wrap="square" rtlCol="0" anchor="ctr">
            <a:noAutofit/>
          </a:bodyPr>
          <a:lstStyle/>
          <a:p>
            <a:pPr algn="ctr"/>
            <a:r>
              <a:rPr kumimoji="1"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水</a:t>
            </a:r>
            <a:r>
              <a:rPr kumimoji="1" lang="en-US" altLang="ja-JP">
                <a:solidFill>
                  <a:schemeClr val="tx1">
                    <a:lumMod val="75000"/>
                    <a:lumOff val="25000"/>
                  </a:schemeClr>
                </a:solidFill>
                <a:latin typeface="HGPｺﾞｼｯｸE" panose="020B0900000000000000" pitchFamily="50" charset="-128"/>
                <a:ea typeface="HGPｺﾞｼｯｸE" panose="020B0900000000000000" pitchFamily="50" charset="-128"/>
              </a:rPr>
              <a:t>/</a:t>
            </a:r>
            <a:r>
              <a:rPr kumimoji="1"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食糧の配分・炊き出し</a:t>
            </a:r>
          </a:p>
        </p:txBody>
      </p:sp>
      <p:sp>
        <p:nvSpPr>
          <p:cNvPr id="73" name="四角形: 角を丸くする 72">
            <a:extLst>
              <a:ext uri="{FF2B5EF4-FFF2-40B4-BE49-F238E27FC236}">
                <a16:creationId xmlns:a16="http://schemas.microsoft.com/office/drawing/2014/main" id="{9735D8E9-1389-46A4-AE0D-98F7D6FFEBCD}"/>
              </a:ext>
            </a:extLst>
          </p:cNvPr>
          <p:cNvSpPr/>
          <p:nvPr/>
        </p:nvSpPr>
        <p:spPr>
          <a:xfrm>
            <a:off x="1466994" y="2650109"/>
            <a:ext cx="2070880" cy="684000"/>
          </a:xfrm>
          <a:prstGeom prst="roundRect">
            <a:avLst>
              <a:gd name="adj" fmla="val 0"/>
            </a:avLst>
          </a:prstGeom>
          <a:no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0" tIns="36000" rIns="360000" rtlCol="0" anchor="t"/>
          <a:lstStyle/>
          <a:p>
            <a:pPr algn="ctr">
              <a:lnSpc>
                <a:spcPts val="4000"/>
              </a:lnSpc>
            </a:pPr>
            <a:endParaRPr kumimoji="1" lang="en-US" altLang="ja-JP" sz="28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74" name="テキスト ボックス 73">
            <a:extLst>
              <a:ext uri="{FF2B5EF4-FFF2-40B4-BE49-F238E27FC236}">
                <a16:creationId xmlns:a16="http://schemas.microsoft.com/office/drawing/2014/main" id="{1FB8E251-6C73-4BCB-AE51-9A83050D98F8}"/>
              </a:ext>
            </a:extLst>
          </p:cNvPr>
          <p:cNvSpPr txBox="1"/>
          <p:nvPr/>
        </p:nvSpPr>
        <p:spPr>
          <a:xfrm>
            <a:off x="1540094" y="2807443"/>
            <a:ext cx="1924680" cy="369332"/>
          </a:xfrm>
          <a:prstGeom prst="rect">
            <a:avLst/>
          </a:prstGeom>
          <a:noFill/>
        </p:spPr>
        <p:txBody>
          <a:bodyPr wrap="square" rtlCol="0">
            <a:spAutoFit/>
          </a:bodyPr>
          <a:lstStyle/>
          <a:p>
            <a:pPr algn="ctr"/>
            <a:r>
              <a:rPr kumimoji="1"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総務班</a:t>
            </a:r>
          </a:p>
        </p:txBody>
      </p:sp>
      <p:sp>
        <p:nvSpPr>
          <p:cNvPr id="76" name="四角形: 角を丸くする 75">
            <a:extLst>
              <a:ext uri="{FF2B5EF4-FFF2-40B4-BE49-F238E27FC236}">
                <a16:creationId xmlns:a16="http://schemas.microsoft.com/office/drawing/2014/main" id="{B8AF8FA3-ACB1-47F4-AC55-2EA10A6F5F3B}"/>
              </a:ext>
            </a:extLst>
          </p:cNvPr>
          <p:cNvSpPr/>
          <p:nvPr/>
        </p:nvSpPr>
        <p:spPr>
          <a:xfrm>
            <a:off x="1466994" y="3505048"/>
            <a:ext cx="2070880" cy="500527"/>
          </a:xfrm>
          <a:prstGeom prst="roundRect">
            <a:avLst>
              <a:gd name="adj" fmla="val 0"/>
            </a:avLst>
          </a:prstGeom>
          <a:no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0" tIns="36000" rIns="360000" rtlCol="0" anchor="t"/>
          <a:lstStyle/>
          <a:p>
            <a:pPr algn="ctr">
              <a:lnSpc>
                <a:spcPts val="4000"/>
              </a:lnSpc>
            </a:pPr>
            <a:endParaRPr kumimoji="1" lang="en-US" altLang="ja-JP" sz="28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77" name="テキスト ボックス 76">
            <a:extLst>
              <a:ext uri="{FF2B5EF4-FFF2-40B4-BE49-F238E27FC236}">
                <a16:creationId xmlns:a16="http://schemas.microsoft.com/office/drawing/2014/main" id="{9B32B6B0-40E8-4B5A-AE5B-E5FB15E54F1E}"/>
              </a:ext>
            </a:extLst>
          </p:cNvPr>
          <p:cNvSpPr txBox="1"/>
          <p:nvPr/>
        </p:nvSpPr>
        <p:spPr>
          <a:xfrm>
            <a:off x="1466994" y="3575047"/>
            <a:ext cx="2070880" cy="369332"/>
          </a:xfrm>
          <a:prstGeom prst="rect">
            <a:avLst/>
          </a:prstGeom>
          <a:noFill/>
        </p:spPr>
        <p:txBody>
          <a:bodyPr wrap="square" rtlCol="0">
            <a:spAutoFit/>
          </a:bodyPr>
          <a:lstStyle/>
          <a:p>
            <a:pPr algn="ctr"/>
            <a:r>
              <a:rPr kumimoji="1"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情報班</a:t>
            </a:r>
          </a:p>
        </p:txBody>
      </p:sp>
      <p:sp>
        <p:nvSpPr>
          <p:cNvPr id="79" name="四角形: 角を丸くする 78">
            <a:extLst>
              <a:ext uri="{FF2B5EF4-FFF2-40B4-BE49-F238E27FC236}">
                <a16:creationId xmlns:a16="http://schemas.microsoft.com/office/drawing/2014/main" id="{390838B8-35C0-4D5A-B026-4E3D0E536D34}"/>
              </a:ext>
            </a:extLst>
          </p:cNvPr>
          <p:cNvSpPr/>
          <p:nvPr/>
        </p:nvSpPr>
        <p:spPr>
          <a:xfrm>
            <a:off x="1466994" y="4179011"/>
            <a:ext cx="2070880" cy="500527"/>
          </a:xfrm>
          <a:prstGeom prst="roundRect">
            <a:avLst>
              <a:gd name="adj" fmla="val 0"/>
            </a:avLst>
          </a:prstGeom>
          <a:no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0" tIns="36000" rIns="360000" rtlCol="0" anchor="t"/>
          <a:lstStyle/>
          <a:p>
            <a:pPr algn="ctr">
              <a:lnSpc>
                <a:spcPts val="4000"/>
              </a:lnSpc>
            </a:pPr>
            <a:endParaRPr kumimoji="1" lang="en-US" altLang="ja-JP" sz="28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80" name="テキスト ボックス 79">
            <a:extLst>
              <a:ext uri="{FF2B5EF4-FFF2-40B4-BE49-F238E27FC236}">
                <a16:creationId xmlns:a16="http://schemas.microsoft.com/office/drawing/2014/main" id="{82EE0B5B-CA7D-4601-8356-F059892DA835}"/>
              </a:ext>
            </a:extLst>
          </p:cNvPr>
          <p:cNvSpPr txBox="1"/>
          <p:nvPr/>
        </p:nvSpPr>
        <p:spPr>
          <a:xfrm>
            <a:off x="1466994" y="4249010"/>
            <a:ext cx="2070880" cy="369332"/>
          </a:xfrm>
          <a:prstGeom prst="rect">
            <a:avLst/>
          </a:prstGeom>
          <a:noFill/>
        </p:spPr>
        <p:txBody>
          <a:bodyPr wrap="square" rtlCol="0">
            <a:spAutoFit/>
          </a:bodyPr>
          <a:lstStyle/>
          <a:p>
            <a:pPr algn="ctr"/>
            <a:r>
              <a:rPr kumimoji="1"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消火班</a:t>
            </a:r>
          </a:p>
        </p:txBody>
      </p:sp>
      <p:sp>
        <p:nvSpPr>
          <p:cNvPr id="82" name="四角形: 角を丸くする 81">
            <a:extLst>
              <a:ext uri="{FF2B5EF4-FFF2-40B4-BE49-F238E27FC236}">
                <a16:creationId xmlns:a16="http://schemas.microsoft.com/office/drawing/2014/main" id="{37F1F45F-6ED8-470E-B96F-6CCFE55D3839}"/>
              </a:ext>
            </a:extLst>
          </p:cNvPr>
          <p:cNvSpPr/>
          <p:nvPr/>
        </p:nvSpPr>
        <p:spPr>
          <a:xfrm>
            <a:off x="1466994" y="4852974"/>
            <a:ext cx="2070880" cy="500527"/>
          </a:xfrm>
          <a:prstGeom prst="roundRect">
            <a:avLst>
              <a:gd name="adj" fmla="val 0"/>
            </a:avLst>
          </a:prstGeom>
          <a:no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0" tIns="36000" rIns="360000" rtlCol="0" anchor="t"/>
          <a:lstStyle/>
          <a:p>
            <a:pPr algn="ctr">
              <a:lnSpc>
                <a:spcPts val="4000"/>
              </a:lnSpc>
            </a:pPr>
            <a:endParaRPr kumimoji="1" lang="en-US" altLang="ja-JP" sz="28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83" name="テキスト ボックス 82">
            <a:extLst>
              <a:ext uri="{FF2B5EF4-FFF2-40B4-BE49-F238E27FC236}">
                <a16:creationId xmlns:a16="http://schemas.microsoft.com/office/drawing/2014/main" id="{719DA9F0-1A25-4B36-852A-A247388DF55D}"/>
              </a:ext>
            </a:extLst>
          </p:cNvPr>
          <p:cNvSpPr txBox="1"/>
          <p:nvPr/>
        </p:nvSpPr>
        <p:spPr>
          <a:xfrm>
            <a:off x="1466994" y="4922973"/>
            <a:ext cx="2070880" cy="369332"/>
          </a:xfrm>
          <a:prstGeom prst="rect">
            <a:avLst/>
          </a:prstGeom>
          <a:noFill/>
        </p:spPr>
        <p:txBody>
          <a:bodyPr wrap="square" rtlCol="0">
            <a:spAutoFit/>
          </a:bodyPr>
          <a:lstStyle/>
          <a:p>
            <a:pPr algn="ctr"/>
            <a:r>
              <a:rPr kumimoji="1"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救出・救護班</a:t>
            </a:r>
          </a:p>
        </p:txBody>
      </p:sp>
      <p:sp>
        <p:nvSpPr>
          <p:cNvPr id="85" name="四角形: 角を丸くする 84">
            <a:extLst>
              <a:ext uri="{FF2B5EF4-FFF2-40B4-BE49-F238E27FC236}">
                <a16:creationId xmlns:a16="http://schemas.microsoft.com/office/drawing/2014/main" id="{2F51C863-2D20-4BCF-9571-0DA2CCFD5F37}"/>
              </a:ext>
            </a:extLst>
          </p:cNvPr>
          <p:cNvSpPr/>
          <p:nvPr/>
        </p:nvSpPr>
        <p:spPr>
          <a:xfrm>
            <a:off x="1466994" y="5526937"/>
            <a:ext cx="2070880" cy="500527"/>
          </a:xfrm>
          <a:prstGeom prst="roundRect">
            <a:avLst>
              <a:gd name="adj" fmla="val 0"/>
            </a:avLst>
          </a:prstGeom>
          <a:no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0" tIns="36000" rIns="360000" rtlCol="0" anchor="t"/>
          <a:lstStyle/>
          <a:p>
            <a:pPr algn="ctr">
              <a:lnSpc>
                <a:spcPts val="4000"/>
              </a:lnSpc>
            </a:pPr>
            <a:endParaRPr kumimoji="1" lang="en-US" altLang="ja-JP" sz="28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86" name="テキスト ボックス 85">
            <a:extLst>
              <a:ext uri="{FF2B5EF4-FFF2-40B4-BE49-F238E27FC236}">
                <a16:creationId xmlns:a16="http://schemas.microsoft.com/office/drawing/2014/main" id="{C1AF495B-65AC-4322-9F64-3CA176BE991C}"/>
              </a:ext>
            </a:extLst>
          </p:cNvPr>
          <p:cNvSpPr txBox="1"/>
          <p:nvPr/>
        </p:nvSpPr>
        <p:spPr>
          <a:xfrm>
            <a:off x="1466994" y="5596936"/>
            <a:ext cx="2070880" cy="369332"/>
          </a:xfrm>
          <a:prstGeom prst="rect">
            <a:avLst/>
          </a:prstGeom>
          <a:noFill/>
        </p:spPr>
        <p:txBody>
          <a:bodyPr wrap="square" rtlCol="0">
            <a:spAutoFit/>
          </a:bodyPr>
          <a:lstStyle/>
          <a:p>
            <a:pPr algn="ctr"/>
            <a:r>
              <a:rPr kumimoji="1"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避難誘導班</a:t>
            </a:r>
          </a:p>
        </p:txBody>
      </p:sp>
      <p:sp>
        <p:nvSpPr>
          <p:cNvPr id="88" name="四角形: 角を丸くする 87">
            <a:extLst>
              <a:ext uri="{FF2B5EF4-FFF2-40B4-BE49-F238E27FC236}">
                <a16:creationId xmlns:a16="http://schemas.microsoft.com/office/drawing/2014/main" id="{51227DC1-B943-4EFD-AF1D-C13B7C7263A4}"/>
              </a:ext>
            </a:extLst>
          </p:cNvPr>
          <p:cNvSpPr/>
          <p:nvPr/>
        </p:nvSpPr>
        <p:spPr>
          <a:xfrm>
            <a:off x="1466994" y="6200902"/>
            <a:ext cx="2070880" cy="500527"/>
          </a:xfrm>
          <a:prstGeom prst="roundRect">
            <a:avLst>
              <a:gd name="adj" fmla="val 0"/>
            </a:avLst>
          </a:prstGeom>
          <a:no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0" tIns="36000" rIns="360000" rtlCol="0" anchor="t"/>
          <a:lstStyle/>
          <a:p>
            <a:pPr algn="ctr">
              <a:lnSpc>
                <a:spcPts val="4000"/>
              </a:lnSpc>
            </a:pPr>
            <a:endParaRPr kumimoji="1" lang="en-US" altLang="ja-JP" sz="28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89" name="テキスト ボックス 88">
            <a:extLst>
              <a:ext uri="{FF2B5EF4-FFF2-40B4-BE49-F238E27FC236}">
                <a16:creationId xmlns:a16="http://schemas.microsoft.com/office/drawing/2014/main" id="{761BFDCD-F811-4CBF-8033-F0AD05ED17DB}"/>
              </a:ext>
            </a:extLst>
          </p:cNvPr>
          <p:cNvSpPr txBox="1"/>
          <p:nvPr/>
        </p:nvSpPr>
        <p:spPr>
          <a:xfrm>
            <a:off x="1466994" y="6270901"/>
            <a:ext cx="2070880" cy="369332"/>
          </a:xfrm>
          <a:prstGeom prst="rect">
            <a:avLst/>
          </a:prstGeom>
          <a:noFill/>
        </p:spPr>
        <p:txBody>
          <a:bodyPr wrap="square" rtlCol="0">
            <a:spAutoFit/>
          </a:bodyPr>
          <a:lstStyle/>
          <a:p>
            <a:pPr algn="ctr"/>
            <a:r>
              <a:rPr kumimoji="1" lang="ja-JP" altLang="en-US">
                <a:solidFill>
                  <a:schemeClr val="tx1">
                    <a:lumMod val="75000"/>
                    <a:lumOff val="25000"/>
                  </a:schemeClr>
                </a:solidFill>
                <a:latin typeface="HGPｺﾞｼｯｸE" panose="020B0900000000000000" pitchFamily="50" charset="-128"/>
                <a:ea typeface="HGPｺﾞｼｯｸE" panose="020B0900000000000000" pitchFamily="50" charset="-128"/>
              </a:rPr>
              <a:t>給食・給水班</a:t>
            </a:r>
          </a:p>
        </p:txBody>
      </p:sp>
      <p:cxnSp>
        <p:nvCxnSpPr>
          <p:cNvPr id="92" name="直線矢印コネクタ 91">
            <a:extLst>
              <a:ext uri="{FF2B5EF4-FFF2-40B4-BE49-F238E27FC236}">
                <a16:creationId xmlns:a16="http://schemas.microsoft.com/office/drawing/2014/main" id="{4984090D-6983-4300-A100-AA57C406E867}"/>
              </a:ext>
            </a:extLst>
          </p:cNvPr>
          <p:cNvCxnSpPr/>
          <p:nvPr/>
        </p:nvCxnSpPr>
        <p:spPr>
          <a:xfrm>
            <a:off x="4003177" y="2992109"/>
            <a:ext cx="564776" cy="0"/>
          </a:xfrm>
          <a:prstGeom prst="straightConnector1">
            <a:avLst/>
          </a:prstGeom>
          <a:ln w="57150">
            <a:solidFill>
              <a:srgbClr val="35A16B"/>
            </a:solidFill>
            <a:tailEnd type="triangle"/>
          </a:ln>
        </p:spPr>
        <p:style>
          <a:lnRef idx="1">
            <a:schemeClr val="accent1"/>
          </a:lnRef>
          <a:fillRef idx="0">
            <a:schemeClr val="accent1"/>
          </a:fillRef>
          <a:effectRef idx="0">
            <a:schemeClr val="accent1"/>
          </a:effectRef>
          <a:fontRef idx="minor">
            <a:schemeClr val="tx1"/>
          </a:fontRef>
        </p:style>
      </p:cxnSp>
      <p:cxnSp>
        <p:nvCxnSpPr>
          <p:cNvPr id="93" name="直線矢印コネクタ 92">
            <a:extLst>
              <a:ext uri="{FF2B5EF4-FFF2-40B4-BE49-F238E27FC236}">
                <a16:creationId xmlns:a16="http://schemas.microsoft.com/office/drawing/2014/main" id="{25170DD2-0832-40EB-88A7-8829FA08AAEC}"/>
              </a:ext>
            </a:extLst>
          </p:cNvPr>
          <p:cNvCxnSpPr/>
          <p:nvPr/>
        </p:nvCxnSpPr>
        <p:spPr>
          <a:xfrm>
            <a:off x="4003177" y="3752719"/>
            <a:ext cx="564776" cy="0"/>
          </a:xfrm>
          <a:prstGeom prst="straightConnector1">
            <a:avLst/>
          </a:prstGeom>
          <a:ln w="57150">
            <a:solidFill>
              <a:srgbClr val="35A16B"/>
            </a:solidFill>
            <a:tailEnd type="triangle"/>
          </a:ln>
        </p:spPr>
        <p:style>
          <a:lnRef idx="1">
            <a:schemeClr val="accent1"/>
          </a:lnRef>
          <a:fillRef idx="0">
            <a:schemeClr val="accent1"/>
          </a:fillRef>
          <a:effectRef idx="0">
            <a:schemeClr val="accent1"/>
          </a:effectRef>
          <a:fontRef idx="minor">
            <a:schemeClr val="tx1"/>
          </a:fontRef>
        </p:style>
      </p:cxnSp>
      <p:cxnSp>
        <p:nvCxnSpPr>
          <p:cNvPr id="94" name="直線矢印コネクタ 93">
            <a:extLst>
              <a:ext uri="{FF2B5EF4-FFF2-40B4-BE49-F238E27FC236}">
                <a16:creationId xmlns:a16="http://schemas.microsoft.com/office/drawing/2014/main" id="{5A2A7AC8-6F9F-410F-B6F5-79EA38977B6F}"/>
              </a:ext>
            </a:extLst>
          </p:cNvPr>
          <p:cNvCxnSpPr/>
          <p:nvPr/>
        </p:nvCxnSpPr>
        <p:spPr>
          <a:xfrm>
            <a:off x="4003177" y="4426837"/>
            <a:ext cx="564776" cy="0"/>
          </a:xfrm>
          <a:prstGeom prst="straightConnector1">
            <a:avLst/>
          </a:prstGeom>
          <a:ln w="57150">
            <a:solidFill>
              <a:srgbClr val="35A16B"/>
            </a:solidFill>
            <a:tailEnd type="triangle"/>
          </a:ln>
        </p:spPr>
        <p:style>
          <a:lnRef idx="1">
            <a:schemeClr val="accent1"/>
          </a:lnRef>
          <a:fillRef idx="0">
            <a:schemeClr val="accent1"/>
          </a:fillRef>
          <a:effectRef idx="0">
            <a:schemeClr val="accent1"/>
          </a:effectRef>
          <a:fontRef idx="minor">
            <a:schemeClr val="tx1"/>
          </a:fontRef>
        </p:style>
      </p:cxnSp>
      <p:cxnSp>
        <p:nvCxnSpPr>
          <p:cNvPr id="95" name="直線矢印コネクタ 94">
            <a:extLst>
              <a:ext uri="{FF2B5EF4-FFF2-40B4-BE49-F238E27FC236}">
                <a16:creationId xmlns:a16="http://schemas.microsoft.com/office/drawing/2014/main" id="{97A9AF5D-2C75-4344-AB63-C7247B809F61}"/>
              </a:ext>
            </a:extLst>
          </p:cNvPr>
          <p:cNvCxnSpPr/>
          <p:nvPr/>
        </p:nvCxnSpPr>
        <p:spPr>
          <a:xfrm>
            <a:off x="4003177" y="5100955"/>
            <a:ext cx="564776" cy="0"/>
          </a:xfrm>
          <a:prstGeom prst="straightConnector1">
            <a:avLst/>
          </a:prstGeom>
          <a:ln w="57150">
            <a:solidFill>
              <a:srgbClr val="35A16B"/>
            </a:solidFill>
            <a:tailEnd type="triangle"/>
          </a:ln>
        </p:spPr>
        <p:style>
          <a:lnRef idx="1">
            <a:schemeClr val="accent1"/>
          </a:lnRef>
          <a:fillRef idx="0">
            <a:schemeClr val="accent1"/>
          </a:fillRef>
          <a:effectRef idx="0">
            <a:schemeClr val="accent1"/>
          </a:effectRef>
          <a:fontRef idx="minor">
            <a:schemeClr val="tx1"/>
          </a:fontRef>
        </p:style>
      </p:cxnSp>
      <p:cxnSp>
        <p:nvCxnSpPr>
          <p:cNvPr id="96" name="直線矢印コネクタ 95">
            <a:extLst>
              <a:ext uri="{FF2B5EF4-FFF2-40B4-BE49-F238E27FC236}">
                <a16:creationId xmlns:a16="http://schemas.microsoft.com/office/drawing/2014/main" id="{7C61E194-C948-4F04-9F19-5882ACAFD2C0}"/>
              </a:ext>
            </a:extLst>
          </p:cNvPr>
          <p:cNvCxnSpPr/>
          <p:nvPr/>
        </p:nvCxnSpPr>
        <p:spPr>
          <a:xfrm>
            <a:off x="4003177" y="5775073"/>
            <a:ext cx="564776" cy="0"/>
          </a:xfrm>
          <a:prstGeom prst="straightConnector1">
            <a:avLst/>
          </a:prstGeom>
          <a:ln w="57150">
            <a:solidFill>
              <a:srgbClr val="35A16B"/>
            </a:solidFill>
            <a:tailEnd type="triangle"/>
          </a:ln>
        </p:spPr>
        <p:style>
          <a:lnRef idx="1">
            <a:schemeClr val="accent1"/>
          </a:lnRef>
          <a:fillRef idx="0">
            <a:schemeClr val="accent1"/>
          </a:fillRef>
          <a:effectRef idx="0">
            <a:schemeClr val="accent1"/>
          </a:effectRef>
          <a:fontRef idx="minor">
            <a:schemeClr val="tx1"/>
          </a:fontRef>
        </p:style>
      </p:cxnSp>
      <p:cxnSp>
        <p:nvCxnSpPr>
          <p:cNvPr id="97" name="直線矢印コネクタ 96">
            <a:extLst>
              <a:ext uri="{FF2B5EF4-FFF2-40B4-BE49-F238E27FC236}">
                <a16:creationId xmlns:a16="http://schemas.microsoft.com/office/drawing/2014/main" id="{497802A7-7188-4A06-846E-5DDB4B7A555C}"/>
              </a:ext>
            </a:extLst>
          </p:cNvPr>
          <p:cNvCxnSpPr/>
          <p:nvPr/>
        </p:nvCxnSpPr>
        <p:spPr>
          <a:xfrm>
            <a:off x="4003177" y="6449189"/>
            <a:ext cx="564776" cy="0"/>
          </a:xfrm>
          <a:prstGeom prst="straightConnector1">
            <a:avLst/>
          </a:prstGeom>
          <a:ln w="57150">
            <a:solidFill>
              <a:srgbClr val="35A16B"/>
            </a:solidFill>
            <a:tailEnd type="triangle"/>
          </a:ln>
        </p:spPr>
        <p:style>
          <a:lnRef idx="1">
            <a:schemeClr val="accent1"/>
          </a:lnRef>
          <a:fillRef idx="0">
            <a:schemeClr val="accent1"/>
          </a:fillRef>
          <a:effectRef idx="0">
            <a:schemeClr val="accent1"/>
          </a:effectRef>
          <a:fontRef idx="minor">
            <a:schemeClr val="tx1"/>
          </a:fontRef>
        </p:style>
      </p:cxnSp>
      <p:sp>
        <p:nvSpPr>
          <p:cNvPr id="72" name="四角形: 角を丸くする 71">
            <a:extLst>
              <a:ext uri="{FF2B5EF4-FFF2-40B4-BE49-F238E27FC236}">
                <a16:creationId xmlns:a16="http://schemas.microsoft.com/office/drawing/2014/main" id="{4BCDA104-BBC2-4844-B9A8-6AE22B5ABF0F}"/>
              </a:ext>
            </a:extLst>
          </p:cNvPr>
          <p:cNvSpPr/>
          <p:nvPr/>
        </p:nvSpPr>
        <p:spPr>
          <a:xfrm>
            <a:off x="262800" y="805656"/>
            <a:ext cx="8618400" cy="1026281"/>
          </a:xfrm>
          <a:prstGeom prst="roundRect">
            <a:avLst>
              <a:gd name="adj" fmla="val 0"/>
            </a:avLst>
          </a:prstGeom>
          <a:noFill/>
          <a:ln w="28575">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r>
              <a:rPr kumimoji="1" lang="ja-JP" altLang="en-US" sz="2800">
                <a:solidFill>
                  <a:schemeClr val="tx1">
                    <a:lumMod val="75000"/>
                    <a:lumOff val="25000"/>
                  </a:schemeClr>
                </a:solidFill>
                <a:latin typeface="HGPｺﾞｼｯｸE" panose="020B0900000000000000" pitchFamily="50" charset="-128"/>
                <a:ea typeface="HGPｺﾞｼｯｸE" panose="020B0900000000000000" pitchFamily="50" charset="-128"/>
              </a:rPr>
              <a:t>１つの例です　役割を決める際の参考にして下さい</a:t>
            </a:r>
          </a:p>
        </p:txBody>
      </p:sp>
    </p:spTree>
    <p:extLst>
      <p:ext uri="{BB962C8B-B14F-4D97-AF65-F5344CB8AC3E}">
        <p14:creationId xmlns:p14="http://schemas.microsoft.com/office/powerpoint/2010/main" val="103906529"/>
      </p:ext>
    </p:extLst>
  </p:cSld>
  <p:clrMapOvr>
    <a:masterClrMapping/>
  </p:clrMapOvr>
</p:sld>
</file>

<file path=ppt/theme/theme1.xml><?xml version="1.0" encoding="utf-8"?>
<a:theme xmlns:a="http://schemas.openxmlformats.org/drawingml/2006/main" name="Office テーマ">
  <a:themeElements>
    <a:clrScheme name="ユーザー定義 4">
      <a:dk1>
        <a:sysClr val="windowText" lastClr="000000"/>
      </a:dk1>
      <a:lt1>
        <a:sysClr val="window" lastClr="FFFFFF"/>
      </a:lt1>
      <a:dk2>
        <a:srgbClr val="44546A"/>
      </a:dk2>
      <a:lt2>
        <a:srgbClr val="E7E6E6"/>
      </a:lt2>
      <a:accent1>
        <a:srgbClr val="0099CC"/>
      </a:accent1>
      <a:accent2>
        <a:srgbClr val="E94716"/>
      </a:accent2>
      <a:accent3>
        <a:srgbClr val="A5A5A5"/>
      </a:accent3>
      <a:accent4>
        <a:srgbClr val="FFD965"/>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ユーザー定義 1">
      <a:majorFont>
        <a:latin typeface="Calibri Light"/>
        <a:ea typeface="ＭＳ ゴシック"/>
        <a:cs typeface=""/>
      </a:majorFont>
      <a:minorFont>
        <a:latin typeface="Calibri"/>
        <a:ea typeface="ＭＳ 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59566576EE7716479B276B366FE8E779" ma:contentTypeVersion="18" ma:contentTypeDescription="新しいドキュメントを作成します。" ma:contentTypeScope="" ma:versionID="c62bdb50600a4316a07d039ee980caae">
  <xsd:schema xmlns:xsd="http://www.w3.org/2001/XMLSchema" xmlns:xs="http://www.w3.org/2001/XMLSchema" xmlns:p="http://schemas.microsoft.com/office/2006/metadata/properties" xmlns:ns2="c7986456-94c4-43e3-a5cd-23faf3e50be4" xmlns:ns3="87e92068-5d1b-4b37-b84f-05171d1d989c" targetNamespace="http://schemas.microsoft.com/office/2006/metadata/properties" ma:root="true" ma:fieldsID="ad58be34164fd8de1098075c6f5a9b4d" ns2:_="" ns3:_="">
    <xsd:import namespace="c7986456-94c4-43e3-a5cd-23faf3e50be4"/>
    <xsd:import namespace="87e92068-5d1b-4b37-b84f-05171d1d989c"/>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3:SharedWithUsers" minOccurs="0"/>
                <xsd:element ref="ns3:SharedWithDetails" minOccurs="0"/>
                <xsd:element ref="ns2:MediaServiceAutoKeyPoints" minOccurs="0"/>
                <xsd:element ref="ns2:MediaServiceKeyPoint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7986456-94c4-43e3-a5cd-23faf3e50be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画像タグ" ma:readOnly="false" ma:fieldId="{5cf76f15-5ced-4ddc-b409-7134ff3c332f}" ma:taxonomyMulti="true" ma:sspId="8ea27d3f-16ae-4cb1-8a0f-7749649f5242"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87e92068-5d1b-4b37-b84f-05171d1d989c" elementFormDefault="qualified">
    <xsd:import namespace="http://schemas.microsoft.com/office/2006/documentManagement/types"/>
    <xsd:import namespace="http://schemas.microsoft.com/office/infopath/2007/PartnerControls"/>
    <xsd:element name="SharedWithUsers" ma:index="16"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共有相手の詳細情報" ma:internalName="SharedWithDetails" ma:readOnly="true">
      <xsd:simpleType>
        <xsd:restriction base="dms:Note">
          <xsd:maxLength value="255"/>
        </xsd:restriction>
      </xsd:simpleType>
    </xsd:element>
    <xsd:element name="TaxCatchAll" ma:index="23" nillable="true" ma:displayName="Taxonomy Catch All Column" ma:hidden="true" ma:list="{d1f6561d-b863-4b53-a246-1d336a610717}" ma:internalName="TaxCatchAll" ma:showField="CatchAllData" ma:web="87e92068-5d1b-4b37-b84f-05171d1d98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c7986456-94c4-43e3-a5cd-23faf3e50be4">
      <Terms xmlns="http://schemas.microsoft.com/office/infopath/2007/PartnerControls"/>
    </lcf76f155ced4ddcb4097134ff3c332f>
    <TaxCatchAll xmlns="87e92068-5d1b-4b37-b84f-05171d1d989c" xsi:nil="true"/>
  </documentManagement>
</p:properties>
</file>

<file path=customXml/itemProps1.xml><?xml version="1.0" encoding="utf-8"?>
<ds:datastoreItem xmlns:ds="http://schemas.openxmlformats.org/officeDocument/2006/customXml" ds:itemID="{0577789A-7844-451A-B4AE-D1142D7069BD}">
  <ds:schemaRefs>
    <ds:schemaRef ds:uri="87e92068-5d1b-4b37-b84f-05171d1d989c"/>
    <ds:schemaRef ds:uri="c7986456-94c4-43e3-a5cd-23faf3e50be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62647560-D9B6-4C09-A3BD-CDA6C6F34C26}">
  <ds:schemaRefs>
    <ds:schemaRef ds:uri="http://schemas.microsoft.com/sharepoint/v3/contenttype/forms"/>
  </ds:schemaRefs>
</ds:datastoreItem>
</file>

<file path=customXml/itemProps3.xml><?xml version="1.0" encoding="utf-8"?>
<ds:datastoreItem xmlns:ds="http://schemas.openxmlformats.org/officeDocument/2006/customXml" ds:itemID="{F69A9957-7689-442A-BD6A-4C5E8A2B8D24}">
  <ds:schemaRefs>
    <ds:schemaRef ds:uri="87e92068-5d1b-4b37-b84f-05171d1d989c"/>
    <ds:schemaRef ds:uri="c7986456-94c4-43e3-a5cd-23faf3e50be4"/>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0</TotalTime>
  <Words>6550</Words>
  <PresentationFormat>画面に合わせる (4:3)</PresentationFormat>
  <Paragraphs>639</Paragraphs>
  <Slides>42</Slides>
  <Notes>42</Notes>
  <HiddenSlides>0</HiddenSlides>
  <MMClips>0</MMClips>
  <ScaleCrop>false</ScaleCrop>
  <HeadingPairs>
    <vt:vector size="8" baseType="variant">
      <vt:variant>
        <vt:lpstr>使用されているフォント</vt:lpstr>
      </vt:variant>
      <vt:variant>
        <vt:i4>10</vt:i4>
      </vt:variant>
      <vt:variant>
        <vt:lpstr>テーマ</vt:lpstr>
      </vt:variant>
      <vt:variant>
        <vt:i4>1</vt:i4>
      </vt:variant>
      <vt:variant>
        <vt:lpstr>埋め込まれた OLE サーバー</vt:lpstr>
      </vt:variant>
      <vt:variant>
        <vt:i4>1</vt:i4>
      </vt:variant>
      <vt:variant>
        <vt:lpstr>スライド タイトル</vt:lpstr>
      </vt:variant>
      <vt:variant>
        <vt:i4>42</vt:i4>
      </vt:variant>
    </vt:vector>
  </HeadingPairs>
  <TitlesOfParts>
    <vt:vector size="54" baseType="lpstr">
      <vt:lpstr>HGPｺﾞｼｯｸE</vt:lpstr>
      <vt:lpstr>HGP創英角ｺﾞｼｯｸUB</vt:lpstr>
      <vt:lpstr>HGSｺﾞｼｯｸE</vt:lpstr>
      <vt:lpstr>HG丸ｺﾞｼｯｸM-PRO</vt:lpstr>
      <vt:lpstr>ＭＳ ゴシック</vt:lpstr>
      <vt:lpstr>Meiryo</vt:lpstr>
      <vt:lpstr>Arial</vt:lpstr>
      <vt:lpstr>Calibri</vt:lpstr>
      <vt:lpstr>Calibri Light</vt:lpstr>
      <vt:lpstr>Wingdings</vt:lpstr>
      <vt:lpstr>Office テーマ</vt:lpstr>
      <vt:lpstr>Document</vt:lpstr>
      <vt:lpstr>PowerPoint プレゼンテーション</vt:lpstr>
      <vt:lpstr>防災リーダーの役割/住民 (構成員)の自助意識を高めるには</vt:lpstr>
      <vt:lpstr>学習目標と内容</vt:lpstr>
      <vt:lpstr>１．自主防災組織の役割等</vt:lpstr>
      <vt:lpstr>自主防災組織の役割（自助・共助の重要性）</vt:lpstr>
      <vt:lpstr>自主防災組織について</vt:lpstr>
      <vt:lpstr>自主防災組織の活動の必要性</vt:lpstr>
      <vt:lpstr>平常時の主な取組み</vt:lpstr>
      <vt:lpstr>自主防災組織の役割の例(災害時)</vt:lpstr>
      <vt:lpstr>PowerPoint プレゼンテーション</vt:lpstr>
      <vt:lpstr>２.地域の防災リーダーの 役割</vt:lpstr>
      <vt:lpstr>PowerPoint プレゼンテーション</vt:lpstr>
      <vt:lpstr>地域の防災リーダーの役割</vt:lpstr>
      <vt:lpstr>リーダーとして心掛けたいこと</vt:lpstr>
      <vt:lpstr>【事例】防災リーダーの役割</vt:lpstr>
      <vt:lpstr>PowerPoint プレゼンテーション</vt:lpstr>
      <vt:lpstr>３．仲間を増やす</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地域の資源(人)を活かす</vt:lpstr>
      <vt:lpstr>自主防災組織に参加する仲間を増やす</vt:lpstr>
      <vt:lpstr>【事例】自主防災組織に参加する仲間を増やす</vt:lpstr>
      <vt:lpstr>【事例】自主防災組織に参加する仲間を増やす</vt:lpstr>
      <vt:lpstr>【事例】自主防災組織に参加する仲間を増やす</vt:lpstr>
      <vt:lpstr>【事例】自主防災組織に参加する仲間を増やす</vt:lpstr>
      <vt:lpstr>【事例】防災ゲーム（子ども向け）</vt:lpstr>
      <vt:lpstr>【事例】防災ゲーム（子ども向け）</vt:lpstr>
      <vt:lpstr>PowerPoint プレゼンテーション</vt:lpstr>
      <vt:lpstr>４．地域を取り巻く団体等     との連携</vt:lpstr>
      <vt:lpstr>地域の様々な人や団体との連携・協力</vt:lpstr>
      <vt:lpstr>【事例】自主防災組織と他団体との連携（平時からの協力）</vt:lpstr>
      <vt:lpstr>【事例】自主防災組織と他団体との連携（災害時の協力）</vt:lpstr>
      <vt:lpstr>【事例】自主防災組織と他団体との連携（平時からの協力）</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Printed>2024-03-27T07:19:03Z</cp:lastPrinted>
  <dcterms:created xsi:type="dcterms:W3CDTF">2019-09-19T14:17:54Z</dcterms:created>
  <dcterms:modified xsi:type="dcterms:W3CDTF">2024-03-29T00:40:47Z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0x01010059566576EE7716479B276B366FE8E779</vt:lpwstr>
  </property>
  <property fmtid="{D5CDD505-2E9C-101B-9397-08002B2CF9AE}" pid="3" name="MediaServiceImageTags">
    <vt:lpwstr/>
  </property>
</Properties>
</file>