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4"/>
  </p:sldMasterIdLst>
  <p:sldIdLst>
    <p:sldId id="256" r:id="rId5"/>
    <p:sldId id="257" r:id="rId6"/>
  </p:sldIdLst>
  <p:sldSz cx="7559675" cy="10691813"/>
  <p:notesSz cx="6797675" cy="99266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189" autoAdjust="0"/>
    <p:restoredTop sz="94660"/>
  </p:normalViewPr>
  <p:slideViewPr>
    <p:cSldViewPr snapToGrid="0">
      <p:cViewPr varScale="1">
        <p:scale>
          <a:sx n="80" d="100"/>
          <a:sy n="80" d="100"/>
        </p:scale>
        <p:origin x="1338" y="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microsoft.com/office/2016/11/relationships/changesInfo" Target="changesInfos/changesInfo1.xml"/><Relationship Id="rId5" Type="http://schemas.openxmlformats.org/officeDocument/2006/relationships/slide" Target="slides/slide1.xml"/><Relationship Id="rId10"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秋元 郷佑" userId="45c5f05c-4c16-4244-98a2-ec91b138b096" providerId="ADAL" clId="{6A8E7EDD-99AC-4AE5-AB54-8348B7FD753F}"/>
    <pc:docChg chg="modSld">
      <pc:chgData name="秋元 郷佑" userId="45c5f05c-4c16-4244-98a2-ec91b138b096" providerId="ADAL" clId="{6A8E7EDD-99AC-4AE5-AB54-8348B7FD753F}" dt="2020-03-13T10:03:17.898" v="2" actId="20577"/>
      <pc:docMkLst>
        <pc:docMk/>
      </pc:docMkLst>
      <pc:sldChg chg="modSp mod">
        <pc:chgData name="秋元 郷佑" userId="45c5f05c-4c16-4244-98a2-ec91b138b096" providerId="ADAL" clId="{6A8E7EDD-99AC-4AE5-AB54-8348B7FD753F}" dt="2020-03-13T10:03:17.898" v="2" actId="20577"/>
        <pc:sldMkLst>
          <pc:docMk/>
          <pc:sldMk cId="3033936735" sldId="256"/>
        </pc:sldMkLst>
        <pc:spChg chg="mod">
          <ac:chgData name="秋元 郷佑" userId="45c5f05c-4c16-4244-98a2-ec91b138b096" providerId="ADAL" clId="{6A8E7EDD-99AC-4AE5-AB54-8348B7FD753F}" dt="2020-03-13T10:03:17.898" v="2" actId="20577"/>
          <ac:spMkLst>
            <pc:docMk/>
            <pc:sldMk cId="3033936735" sldId="256"/>
            <ac:spMk id="6" creationId="{5AF856A7-DCAA-498E-940D-8B7CF568A1E2}"/>
          </ac:spMkLst>
        </pc:spChg>
      </pc:sldChg>
    </pc:docChg>
  </pc:docChgLst>
  <pc:docChgLst>
    <pc:chgData name="竹本 加良子" userId="0c6ae3ae-d856-42b3-a34a-032faf097262" providerId="ADAL" clId="{69F13A85-57BF-4F88-A9E7-EB81B9F30817}"/>
    <pc:docChg chg="modSld">
      <pc:chgData name="竹本 加良子" userId="0c6ae3ae-d856-42b3-a34a-032faf097262" providerId="ADAL" clId="{69F13A85-57BF-4F88-A9E7-EB81B9F30817}" dt="2019-12-08T19:35:00.362" v="63"/>
      <pc:docMkLst>
        <pc:docMk/>
      </pc:docMkLst>
      <pc:sldChg chg="modSp">
        <pc:chgData name="竹本 加良子" userId="0c6ae3ae-d856-42b3-a34a-032faf097262" providerId="ADAL" clId="{69F13A85-57BF-4F88-A9E7-EB81B9F30817}" dt="2019-12-08T19:35:00.362" v="63"/>
        <pc:sldMkLst>
          <pc:docMk/>
          <pc:sldMk cId="3033936735" sldId="256"/>
        </pc:sldMkLst>
        <pc:spChg chg="mod">
          <ac:chgData name="竹本 加良子" userId="0c6ae3ae-d856-42b3-a34a-032faf097262" providerId="ADAL" clId="{69F13A85-57BF-4F88-A9E7-EB81B9F30817}" dt="2019-12-08T19:34:45.938" v="60" actId="1076"/>
          <ac:spMkLst>
            <pc:docMk/>
            <pc:sldMk cId="3033936735" sldId="256"/>
            <ac:spMk id="2" creationId="{F891DA59-104E-41B3-BA91-1B215A5B54B8}"/>
          </ac:spMkLst>
        </pc:spChg>
        <pc:spChg chg="mod">
          <ac:chgData name="竹本 加良子" userId="0c6ae3ae-d856-42b3-a34a-032faf097262" providerId="ADAL" clId="{69F13A85-57BF-4F88-A9E7-EB81B9F30817}" dt="2019-12-08T19:35:00.362" v="63"/>
          <ac:spMkLst>
            <pc:docMk/>
            <pc:sldMk cId="3033936735" sldId="256"/>
            <ac:spMk id="6" creationId="{5AF856A7-DCAA-498E-940D-8B7CF568A1E2}"/>
          </ac:spMkLst>
        </pc:spChg>
        <pc:graphicFrameChg chg="mod modGraphic">
          <ac:chgData name="竹本 加良子" userId="0c6ae3ae-d856-42b3-a34a-032faf097262" providerId="ADAL" clId="{69F13A85-57BF-4F88-A9E7-EB81B9F30817}" dt="2019-12-08T19:34:14.673" v="59" actId="6549"/>
          <ac:graphicFrameMkLst>
            <pc:docMk/>
            <pc:sldMk cId="3033936735" sldId="256"/>
            <ac:graphicFrameMk id="10" creationId="{2623FA3F-98E1-4C7B-8D24-F9CABBF09FBC}"/>
          </ac:graphicFrameMkLst>
        </pc:graphicFrame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66976" y="1749795"/>
            <a:ext cx="6425724" cy="3722335"/>
          </a:xfrm>
        </p:spPr>
        <p:txBody>
          <a:bodyPr anchor="b"/>
          <a:lstStyle>
            <a:lvl1pPr algn="ctr">
              <a:defRPr sz="4960"/>
            </a:lvl1pPr>
          </a:lstStyle>
          <a:p>
            <a:r>
              <a:rPr lang="ja-JP" altLang="en-US"/>
              <a:t>マスター タイトルの書式設定</a:t>
            </a:r>
            <a:endParaRPr lang="en-US" dirty="0"/>
          </a:p>
        </p:txBody>
      </p:sp>
      <p:sp>
        <p:nvSpPr>
          <p:cNvPr id="3" name="Subtitle 2"/>
          <p:cNvSpPr>
            <a:spLocks noGrp="1"/>
          </p:cNvSpPr>
          <p:nvPr>
            <p:ph type="subTitle" idx="1"/>
          </p:nvPr>
        </p:nvSpPr>
        <p:spPr>
          <a:xfrm>
            <a:off x="944960" y="5615678"/>
            <a:ext cx="5669756" cy="2581379"/>
          </a:xfrm>
        </p:spPr>
        <p:txBody>
          <a:bodyPr/>
          <a:lstStyle>
            <a:lvl1pPr marL="0" indent="0" algn="ctr">
              <a:buNone/>
              <a:defRPr sz="1984"/>
            </a:lvl1pPr>
            <a:lvl2pPr marL="377967" indent="0" algn="ctr">
              <a:buNone/>
              <a:defRPr sz="1653"/>
            </a:lvl2pPr>
            <a:lvl3pPr marL="755934" indent="0" algn="ctr">
              <a:buNone/>
              <a:defRPr sz="1488"/>
            </a:lvl3pPr>
            <a:lvl4pPr marL="1133902" indent="0" algn="ctr">
              <a:buNone/>
              <a:defRPr sz="1323"/>
            </a:lvl4pPr>
            <a:lvl5pPr marL="1511869" indent="0" algn="ctr">
              <a:buNone/>
              <a:defRPr sz="1323"/>
            </a:lvl5pPr>
            <a:lvl6pPr marL="1889836" indent="0" algn="ctr">
              <a:buNone/>
              <a:defRPr sz="1323"/>
            </a:lvl6pPr>
            <a:lvl7pPr marL="2267803" indent="0" algn="ctr">
              <a:buNone/>
              <a:defRPr sz="1323"/>
            </a:lvl7pPr>
            <a:lvl8pPr marL="2645771" indent="0" algn="ctr">
              <a:buNone/>
              <a:defRPr sz="1323"/>
            </a:lvl8pPr>
            <a:lvl9pPr marL="3023738" indent="0" algn="ctr">
              <a:buNone/>
              <a:defRPr sz="1323"/>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30069324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40214111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409893" y="569240"/>
            <a:ext cx="1630055" cy="906081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519728" y="569240"/>
            <a:ext cx="4795669" cy="906081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200472231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27393436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515791" y="2665532"/>
            <a:ext cx="6520220" cy="4447496"/>
          </a:xfrm>
        </p:spPr>
        <p:txBody>
          <a:bodyPr anchor="b"/>
          <a:lstStyle>
            <a:lvl1pPr>
              <a:defRPr sz="496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515791" y="7155103"/>
            <a:ext cx="6520220" cy="2338833"/>
          </a:xfrm>
        </p:spPr>
        <p:txBody>
          <a:bodyPr/>
          <a:lstStyle>
            <a:lvl1pPr marL="0" indent="0">
              <a:buNone/>
              <a:defRPr sz="1984">
                <a:solidFill>
                  <a:schemeClr val="tx1"/>
                </a:solidFill>
              </a:defRPr>
            </a:lvl1pPr>
            <a:lvl2pPr marL="377967" indent="0">
              <a:buNone/>
              <a:defRPr sz="1653">
                <a:solidFill>
                  <a:schemeClr val="tx1">
                    <a:tint val="75000"/>
                  </a:schemeClr>
                </a:solidFill>
              </a:defRPr>
            </a:lvl2pPr>
            <a:lvl3pPr marL="755934" indent="0">
              <a:buNone/>
              <a:defRPr sz="1488">
                <a:solidFill>
                  <a:schemeClr val="tx1">
                    <a:tint val="75000"/>
                  </a:schemeClr>
                </a:solidFill>
              </a:defRPr>
            </a:lvl3pPr>
            <a:lvl4pPr marL="1133902" indent="0">
              <a:buNone/>
              <a:defRPr sz="1323">
                <a:solidFill>
                  <a:schemeClr val="tx1">
                    <a:tint val="75000"/>
                  </a:schemeClr>
                </a:solidFill>
              </a:defRPr>
            </a:lvl4pPr>
            <a:lvl5pPr marL="1511869" indent="0">
              <a:buNone/>
              <a:defRPr sz="1323">
                <a:solidFill>
                  <a:schemeClr val="tx1">
                    <a:tint val="75000"/>
                  </a:schemeClr>
                </a:solidFill>
              </a:defRPr>
            </a:lvl5pPr>
            <a:lvl6pPr marL="1889836" indent="0">
              <a:buNone/>
              <a:defRPr sz="1323">
                <a:solidFill>
                  <a:schemeClr val="tx1">
                    <a:tint val="75000"/>
                  </a:schemeClr>
                </a:solidFill>
              </a:defRPr>
            </a:lvl6pPr>
            <a:lvl7pPr marL="2267803" indent="0">
              <a:buNone/>
              <a:defRPr sz="1323">
                <a:solidFill>
                  <a:schemeClr val="tx1">
                    <a:tint val="75000"/>
                  </a:schemeClr>
                </a:solidFill>
              </a:defRPr>
            </a:lvl7pPr>
            <a:lvl8pPr marL="2645771" indent="0">
              <a:buNone/>
              <a:defRPr sz="1323">
                <a:solidFill>
                  <a:schemeClr val="tx1">
                    <a:tint val="75000"/>
                  </a:schemeClr>
                </a:solidFill>
              </a:defRPr>
            </a:lvl8pPr>
            <a:lvl9pPr marL="3023738" indent="0">
              <a:buNone/>
              <a:defRPr sz="1323">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179006103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519728" y="2846200"/>
            <a:ext cx="3212862" cy="6783857"/>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827085" y="2846200"/>
            <a:ext cx="3212862" cy="6783857"/>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279803212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520712" y="569242"/>
            <a:ext cx="6520220" cy="2066590"/>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520713" y="2620980"/>
            <a:ext cx="3198096" cy="1284502"/>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ja-JP" altLang="en-US"/>
              <a:t>マスター テキストの書式設定</a:t>
            </a:r>
          </a:p>
        </p:txBody>
      </p:sp>
      <p:sp>
        <p:nvSpPr>
          <p:cNvPr id="4" name="Content Placeholder 3"/>
          <p:cNvSpPr>
            <a:spLocks noGrp="1"/>
          </p:cNvSpPr>
          <p:nvPr>
            <p:ph sz="half" idx="2"/>
          </p:nvPr>
        </p:nvSpPr>
        <p:spPr>
          <a:xfrm>
            <a:off x="520713" y="3905482"/>
            <a:ext cx="3198096" cy="5744375"/>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827086" y="2620980"/>
            <a:ext cx="3213847" cy="1284502"/>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ja-JP" altLang="en-US"/>
              <a:t>マスター テキストの書式設定</a:t>
            </a:r>
          </a:p>
        </p:txBody>
      </p:sp>
      <p:sp>
        <p:nvSpPr>
          <p:cNvPr id="6" name="Content Placeholder 5"/>
          <p:cNvSpPr>
            <a:spLocks noGrp="1"/>
          </p:cNvSpPr>
          <p:nvPr>
            <p:ph sz="quarter" idx="4"/>
          </p:nvPr>
        </p:nvSpPr>
        <p:spPr>
          <a:xfrm>
            <a:off x="3827086" y="3905482"/>
            <a:ext cx="3213847" cy="5744375"/>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14577523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412741426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361563228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20712" y="712788"/>
            <a:ext cx="2438192" cy="2494756"/>
          </a:xfrm>
        </p:spPr>
        <p:txBody>
          <a:bodyPr anchor="b"/>
          <a:lstStyle>
            <a:lvl1pPr>
              <a:defRPr sz="2645"/>
            </a:lvl1pPr>
          </a:lstStyle>
          <a:p>
            <a:r>
              <a:rPr lang="ja-JP" altLang="en-US"/>
              <a:t>マスター タイトルの書式設定</a:t>
            </a:r>
            <a:endParaRPr lang="en-US" dirty="0"/>
          </a:p>
        </p:txBody>
      </p:sp>
      <p:sp>
        <p:nvSpPr>
          <p:cNvPr id="3" name="Content Placeholder 2"/>
          <p:cNvSpPr>
            <a:spLocks noGrp="1"/>
          </p:cNvSpPr>
          <p:nvPr>
            <p:ph idx="1"/>
          </p:nvPr>
        </p:nvSpPr>
        <p:spPr>
          <a:xfrm>
            <a:off x="3213847" y="1539425"/>
            <a:ext cx="3827085" cy="7598117"/>
          </a:xfrm>
        </p:spPr>
        <p:txBody>
          <a:bodyPr/>
          <a:lstStyle>
            <a:lvl1pPr>
              <a:defRPr sz="2645"/>
            </a:lvl1pPr>
            <a:lvl2pPr>
              <a:defRPr sz="2315"/>
            </a:lvl2pPr>
            <a:lvl3pPr>
              <a:defRPr sz="1984"/>
            </a:lvl3pPr>
            <a:lvl4pPr>
              <a:defRPr sz="1653"/>
            </a:lvl4pPr>
            <a:lvl5pPr>
              <a:defRPr sz="1653"/>
            </a:lvl5pPr>
            <a:lvl6pPr>
              <a:defRPr sz="1653"/>
            </a:lvl6pPr>
            <a:lvl7pPr>
              <a:defRPr sz="1653"/>
            </a:lvl7pPr>
            <a:lvl8pPr>
              <a:defRPr sz="1653"/>
            </a:lvl8pPr>
            <a:lvl9pPr>
              <a:defRPr sz="1653"/>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520712" y="3207544"/>
            <a:ext cx="2438192" cy="5942372"/>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1583147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520712" y="712788"/>
            <a:ext cx="2438192" cy="2494756"/>
          </a:xfrm>
        </p:spPr>
        <p:txBody>
          <a:bodyPr anchor="b"/>
          <a:lstStyle>
            <a:lvl1pPr>
              <a:defRPr sz="2645"/>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213847" y="1539425"/>
            <a:ext cx="3827085" cy="7598117"/>
          </a:xfrm>
        </p:spPr>
        <p:txBody>
          <a:bodyPr anchor="t"/>
          <a:lstStyle>
            <a:lvl1pPr marL="0" indent="0">
              <a:buNone/>
              <a:defRPr sz="2645"/>
            </a:lvl1pPr>
            <a:lvl2pPr marL="377967" indent="0">
              <a:buNone/>
              <a:defRPr sz="2315"/>
            </a:lvl2pPr>
            <a:lvl3pPr marL="755934" indent="0">
              <a:buNone/>
              <a:defRPr sz="1984"/>
            </a:lvl3pPr>
            <a:lvl4pPr marL="1133902" indent="0">
              <a:buNone/>
              <a:defRPr sz="1653"/>
            </a:lvl4pPr>
            <a:lvl5pPr marL="1511869" indent="0">
              <a:buNone/>
              <a:defRPr sz="1653"/>
            </a:lvl5pPr>
            <a:lvl6pPr marL="1889836" indent="0">
              <a:buNone/>
              <a:defRPr sz="1653"/>
            </a:lvl6pPr>
            <a:lvl7pPr marL="2267803" indent="0">
              <a:buNone/>
              <a:defRPr sz="1653"/>
            </a:lvl7pPr>
            <a:lvl8pPr marL="2645771" indent="0">
              <a:buNone/>
              <a:defRPr sz="1653"/>
            </a:lvl8pPr>
            <a:lvl9pPr marL="3023738" indent="0">
              <a:buNone/>
              <a:defRPr sz="1653"/>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520712" y="3207544"/>
            <a:ext cx="2438192" cy="5942372"/>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22D2191D-6453-4E7A-8342-0F81B72BF792}" type="datetimeFigureOut">
              <a:rPr kumimoji="1" lang="ja-JP" altLang="en-US" smtClean="0"/>
              <a:t>2020/3/13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8294839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728" y="569242"/>
            <a:ext cx="6520220" cy="2066590"/>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519728" y="2846200"/>
            <a:ext cx="6520220" cy="6783857"/>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19728" y="9909729"/>
            <a:ext cx="1700927" cy="569240"/>
          </a:xfrm>
          <a:prstGeom prst="rect">
            <a:avLst/>
          </a:prstGeom>
        </p:spPr>
        <p:txBody>
          <a:bodyPr vert="horz" lIns="91440" tIns="45720" rIns="91440" bIns="45720" rtlCol="0" anchor="ctr"/>
          <a:lstStyle>
            <a:lvl1pPr algn="l">
              <a:defRPr sz="992">
                <a:solidFill>
                  <a:schemeClr val="tx1">
                    <a:tint val="75000"/>
                  </a:schemeClr>
                </a:solidFill>
              </a:defRPr>
            </a:lvl1pPr>
          </a:lstStyle>
          <a:p>
            <a:fld id="{22D2191D-6453-4E7A-8342-0F81B72BF792}" type="datetimeFigureOut">
              <a:rPr kumimoji="1" lang="ja-JP" altLang="en-US" smtClean="0"/>
              <a:t>2020/3/13</a:t>
            </a:fld>
            <a:endParaRPr kumimoji="1" lang="ja-JP" altLang="en-US"/>
          </a:p>
        </p:txBody>
      </p:sp>
      <p:sp>
        <p:nvSpPr>
          <p:cNvPr id="5" name="Footer Placeholder 4"/>
          <p:cNvSpPr>
            <a:spLocks noGrp="1"/>
          </p:cNvSpPr>
          <p:nvPr>
            <p:ph type="ftr" sz="quarter" idx="3"/>
          </p:nvPr>
        </p:nvSpPr>
        <p:spPr>
          <a:xfrm>
            <a:off x="2504143" y="9909729"/>
            <a:ext cx="2551390" cy="569240"/>
          </a:xfrm>
          <a:prstGeom prst="rect">
            <a:avLst/>
          </a:prstGeom>
        </p:spPr>
        <p:txBody>
          <a:bodyPr vert="horz" lIns="91440" tIns="45720" rIns="91440" bIns="45720" rtlCol="0" anchor="ctr"/>
          <a:lstStyle>
            <a:lvl1pPr algn="ctr">
              <a:defRPr sz="992">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5339020" y="9909729"/>
            <a:ext cx="1700927" cy="569240"/>
          </a:xfrm>
          <a:prstGeom prst="rect">
            <a:avLst/>
          </a:prstGeom>
        </p:spPr>
        <p:txBody>
          <a:bodyPr vert="horz" lIns="91440" tIns="45720" rIns="91440" bIns="45720" rtlCol="0" anchor="ctr"/>
          <a:lstStyle>
            <a:lvl1pPr algn="r">
              <a:defRPr sz="992">
                <a:solidFill>
                  <a:schemeClr val="tx1">
                    <a:tint val="75000"/>
                  </a:schemeClr>
                </a:solidFill>
              </a:defRPr>
            </a:lvl1pPr>
          </a:lstStyle>
          <a:p>
            <a:fld id="{FDF410AF-9EDB-4058-AF0B-3A72247DCD31}" type="slidenum">
              <a:rPr kumimoji="1" lang="ja-JP" altLang="en-US" smtClean="0"/>
              <a:t>‹#›</a:t>
            </a:fld>
            <a:endParaRPr kumimoji="1" lang="ja-JP" altLang="en-US"/>
          </a:p>
        </p:txBody>
      </p:sp>
    </p:spTree>
    <p:extLst>
      <p:ext uri="{BB962C8B-B14F-4D97-AF65-F5344CB8AC3E}">
        <p14:creationId xmlns:p14="http://schemas.microsoft.com/office/powerpoint/2010/main" val="2437402488"/>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755934" rtl="0" eaLnBrk="1" latinLnBrk="0" hangingPunct="1">
        <a:lnSpc>
          <a:spcPct val="90000"/>
        </a:lnSpc>
        <a:spcBef>
          <a:spcPct val="0"/>
        </a:spcBef>
        <a:buNone/>
        <a:defRPr kumimoji="1" sz="3637" kern="1200">
          <a:solidFill>
            <a:schemeClr val="tx1"/>
          </a:solidFill>
          <a:latin typeface="+mj-lt"/>
          <a:ea typeface="+mj-ea"/>
          <a:cs typeface="+mj-cs"/>
        </a:defRPr>
      </a:lvl1pPr>
    </p:titleStyle>
    <p:bodyStyle>
      <a:lvl1pPr marL="188984" indent="-188984" algn="l" defTabSz="755934" rtl="0" eaLnBrk="1" latinLnBrk="0" hangingPunct="1">
        <a:lnSpc>
          <a:spcPct val="90000"/>
        </a:lnSpc>
        <a:spcBef>
          <a:spcPts val="827"/>
        </a:spcBef>
        <a:buFont typeface="Arial" panose="020B0604020202020204" pitchFamily="34" charset="0"/>
        <a:buChar char="•"/>
        <a:defRPr kumimoji="1"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kumimoji="1"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kumimoji="1"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kumimoji="1" sz="1488" kern="1200">
          <a:solidFill>
            <a:schemeClr val="tx1"/>
          </a:solidFill>
          <a:latin typeface="+mn-lt"/>
          <a:ea typeface="+mn-ea"/>
          <a:cs typeface="+mn-cs"/>
        </a:defRPr>
      </a:lvl9pPr>
    </p:bodyStyle>
    <p:otherStyle>
      <a:defPPr>
        <a:defRPr lang="en-US"/>
      </a:defPPr>
      <a:lvl1pPr marL="0" algn="l" defTabSz="755934" rtl="0" eaLnBrk="1" latinLnBrk="0" hangingPunct="1">
        <a:defRPr kumimoji="1" sz="1488" kern="1200">
          <a:solidFill>
            <a:schemeClr val="tx1"/>
          </a:solidFill>
          <a:latin typeface="+mn-lt"/>
          <a:ea typeface="+mn-ea"/>
          <a:cs typeface="+mn-cs"/>
        </a:defRPr>
      </a:lvl1pPr>
      <a:lvl2pPr marL="377967" algn="l" defTabSz="755934" rtl="0" eaLnBrk="1" latinLnBrk="0" hangingPunct="1">
        <a:defRPr kumimoji="1" sz="1488" kern="1200">
          <a:solidFill>
            <a:schemeClr val="tx1"/>
          </a:solidFill>
          <a:latin typeface="+mn-lt"/>
          <a:ea typeface="+mn-ea"/>
          <a:cs typeface="+mn-cs"/>
        </a:defRPr>
      </a:lvl2pPr>
      <a:lvl3pPr marL="755934" algn="l" defTabSz="755934" rtl="0" eaLnBrk="1" latinLnBrk="0" hangingPunct="1">
        <a:defRPr kumimoji="1" sz="1488" kern="1200">
          <a:solidFill>
            <a:schemeClr val="tx1"/>
          </a:solidFill>
          <a:latin typeface="+mn-lt"/>
          <a:ea typeface="+mn-ea"/>
          <a:cs typeface="+mn-cs"/>
        </a:defRPr>
      </a:lvl3pPr>
      <a:lvl4pPr marL="1133902" algn="l" defTabSz="755934" rtl="0" eaLnBrk="1" latinLnBrk="0" hangingPunct="1">
        <a:defRPr kumimoji="1" sz="1488" kern="1200">
          <a:solidFill>
            <a:schemeClr val="tx1"/>
          </a:solidFill>
          <a:latin typeface="+mn-lt"/>
          <a:ea typeface="+mn-ea"/>
          <a:cs typeface="+mn-cs"/>
        </a:defRPr>
      </a:lvl4pPr>
      <a:lvl5pPr marL="1511869" algn="l" defTabSz="755934" rtl="0" eaLnBrk="1" latinLnBrk="0" hangingPunct="1">
        <a:defRPr kumimoji="1" sz="1488" kern="1200">
          <a:solidFill>
            <a:schemeClr val="tx1"/>
          </a:solidFill>
          <a:latin typeface="+mn-lt"/>
          <a:ea typeface="+mn-ea"/>
          <a:cs typeface="+mn-cs"/>
        </a:defRPr>
      </a:lvl5pPr>
      <a:lvl6pPr marL="1889836" algn="l" defTabSz="755934" rtl="0" eaLnBrk="1" latinLnBrk="0" hangingPunct="1">
        <a:defRPr kumimoji="1" sz="1488" kern="1200">
          <a:solidFill>
            <a:schemeClr val="tx1"/>
          </a:solidFill>
          <a:latin typeface="+mn-lt"/>
          <a:ea typeface="+mn-ea"/>
          <a:cs typeface="+mn-cs"/>
        </a:defRPr>
      </a:lvl6pPr>
      <a:lvl7pPr marL="2267803" algn="l" defTabSz="755934" rtl="0" eaLnBrk="1" latinLnBrk="0" hangingPunct="1">
        <a:defRPr kumimoji="1" sz="1488" kern="1200">
          <a:solidFill>
            <a:schemeClr val="tx1"/>
          </a:solidFill>
          <a:latin typeface="+mn-lt"/>
          <a:ea typeface="+mn-ea"/>
          <a:cs typeface="+mn-cs"/>
        </a:defRPr>
      </a:lvl7pPr>
      <a:lvl8pPr marL="2645771" algn="l" defTabSz="755934" rtl="0" eaLnBrk="1" latinLnBrk="0" hangingPunct="1">
        <a:defRPr kumimoji="1" sz="1488" kern="1200">
          <a:solidFill>
            <a:schemeClr val="tx1"/>
          </a:solidFill>
          <a:latin typeface="+mn-lt"/>
          <a:ea typeface="+mn-ea"/>
          <a:cs typeface="+mn-cs"/>
        </a:defRPr>
      </a:lvl8pPr>
      <a:lvl9pPr marL="3023738" algn="l" defTabSz="755934" rtl="0" eaLnBrk="1" latinLnBrk="0" hangingPunct="1">
        <a:defRPr kumimoji="1" sz="148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59E20BC5-179B-4C24-8A39-EDE19935596B}"/>
              </a:ext>
            </a:extLst>
          </p:cNvPr>
          <p:cNvSpPr txBox="1"/>
          <p:nvPr/>
        </p:nvSpPr>
        <p:spPr>
          <a:xfrm>
            <a:off x="485896" y="780153"/>
            <a:ext cx="3491661" cy="428259"/>
          </a:xfrm>
          <a:prstGeom prst="rect">
            <a:avLst/>
          </a:prstGeom>
          <a:noFill/>
        </p:spPr>
        <p:txBody>
          <a:bodyPr wrap="none" rtlCol="0">
            <a:spAutoFit/>
          </a:bodyPr>
          <a:lstStyle/>
          <a:p>
            <a:r>
              <a:rPr kumimoji="1" lang="ja-JP" altLang="en-US" sz="2183" dirty="0">
                <a:latin typeface="HGPｺﾞｼｯｸE" panose="020B0900000000000000" pitchFamily="50" charset="-128"/>
                <a:ea typeface="HGPｺﾞｼｯｸE" panose="020B0900000000000000" pitchFamily="50" charset="-128"/>
              </a:rPr>
              <a:t>非常用持出品チェックシート</a:t>
            </a:r>
          </a:p>
        </p:txBody>
      </p:sp>
      <p:cxnSp>
        <p:nvCxnSpPr>
          <p:cNvPr id="5" name="直線コネクタ 4">
            <a:extLst>
              <a:ext uri="{FF2B5EF4-FFF2-40B4-BE49-F238E27FC236}">
                <a16:creationId xmlns:a16="http://schemas.microsoft.com/office/drawing/2014/main" id="{3EA4CD94-2DD3-4D5A-928B-D0BF9A41B7AB}"/>
              </a:ext>
            </a:extLst>
          </p:cNvPr>
          <p:cNvCxnSpPr>
            <a:cxnSpLocks/>
          </p:cNvCxnSpPr>
          <p:nvPr/>
        </p:nvCxnSpPr>
        <p:spPr>
          <a:xfrm>
            <a:off x="464676" y="1254316"/>
            <a:ext cx="6609103" cy="11890"/>
          </a:xfrm>
          <a:prstGeom prst="line">
            <a:avLst/>
          </a:prstGeom>
          <a:ln w="28575">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5AF856A7-DCAA-498E-940D-8B7CF568A1E2}"/>
              </a:ext>
            </a:extLst>
          </p:cNvPr>
          <p:cNvSpPr/>
          <p:nvPr/>
        </p:nvSpPr>
        <p:spPr>
          <a:xfrm>
            <a:off x="4967785" y="407012"/>
            <a:ext cx="2100161" cy="373141"/>
          </a:xfrm>
          <a:prstGeom prst="rect">
            <a:avLst/>
          </a:prstGeom>
          <a:ln w="9525"/>
        </p:spPr>
        <p:style>
          <a:lnRef idx="2">
            <a:schemeClr val="dk1"/>
          </a:lnRef>
          <a:fillRef idx="1">
            <a:schemeClr val="lt1"/>
          </a:fillRef>
          <a:effectRef idx="0">
            <a:schemeClr val="dk1"/>
          </a:effectRef>
          <a:fontRef idx="minor">
            <a:schemeClr val="dk1"/>
          </a:fontRef>
        </p:style>
        <p:txBody>
          <a:bodyPr rot="0" spcFirstLastPara="0" vert="horz" wrap="square" lIns="71268" tIns="35633" rIns="71268" bIns="35633"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dk1"/>
                </a:solidFill>
                <a:latin typeface="+mn-lt"/>
                <a:ea typeface="+mn-ea"/>
                <a:cs typeface="+mn-cs"/>
              </a:defRPr>
            </a:lvl1pPr>
            <a:lvl2pPr marL="457200" algn="l" defTabSz="457200" rtl="0" eaLnBrk="1" latinLnBrk="0" hangingPunct="1">
              <a:defRPr sz="1800" kern="1200">
                <a:solidFill>
                  <a:schemeClr val="dk1"/>
                </a:solidFill>
                <a:latin typeface="+mn-lt"/>
                <a:ea typeface="+mn-ea"/>
                <a:cs typeface="+mn-cs"/>
              </a:defRPr>
            </a:lvl2pPr>
            <a:lvl3pPr marL="914400" algn="l" defTabSz="457200" rtl="0" eaLnBrk="1" latinLnBrk="0" hangingPunct="1">
              <a:defRPr sz="1800" kern="1200">
                <a:solidFill>
                  <a:schemeClr val="dk1"/>
                </a:solidFill>
                <a:latin typeface="+mn-lt"/>
                <a:ea typeface="+mn-ea"/>
                <a:cs typeface="+mn-cs"/>
              </a:defRPr>
            </a:lvl3pPr>
            <a:lvl4pPr marL="1371600" algn="l" defTabSz="457200" rtl="0" eaLnBrk="1" latinLnBrk="0" hangingPunct="1">
              <a:defRPr sz="1800" kern="1200">
                <a:solidFill>
                  <a:schemeClr val="dk1"/>
                </a:solidFill>
                <a:latin typeface="+mn-lt"/>
                <a:ea typeface="+mn-ea"/>
                <a:cs typeface="+mn-cs"/>
              </a:defRPr>
            </a:lvl4pPr>
            <a:lvl5pPr marL="1828800" algn="l" defTabSz="457200" rtl="0" eaLnBrk="1" latinLnBrk="0" hangingPunct="1">
              <a:defRPr sz="1800" kern="1200">
                <a:solidFill>
                  <a:schemeClr val="dk1"/>
                </a:solidFill>
                <a:latin typeface="+mn-lt"/>
                <a:ea typeface="+mn-ea"/>
                <a:cs typeface="+mn-cs"/>
              </a:defRPr>
            </a:lvl5pPr>
            <a:lvl6pPr marL="2286000" algn="l" defTabSz="457200" rtl="0" eaLnBrk="1" latinLnBrk="0" hangingPunct="1">
              <a:defRPr sz="1800" kern="1200">
                <a:solidFill>
                  <a:schemeClr val="dk1"/>
                </a:solidFill>
                <a:latin typeface="+mn-lt"/>
                <a:ea typeface="+mn-ea"/>
                <a:cs typeface="+mn-cs"/>
              </a:defRPr>
            </a:lvl6pPr>
            <a:lvl7pPr marL="2743200" algn="l" defTabSz="457200" rtl="0" eaLnBrk="1" latinLnBrk="0" hangingPunct="1">
              <a:defRPr sz="1800" kern="1200">
                <a:solidFill>
                  <a:schemeClr val="dk1"/>
                </a:solidFill>
                <a:latin typeface="+mn-lt"/>
                <a:ea typeface="+mn-ea"/>
                <a:cs typeface="+mn-cs"/>
              </a:defRPr>
            </a:lvl7pPr>
            <a:lvl8pPr marL="3200400" algn="l" defTabSz="457200" rtl="0" eaLnBrk="1" latinLnBrk="0" hangingPunct="1">
              <a:defRPr sz="1800" kern="1200">
                <a:solidFill>
                  <a:schemeClr val="dk1"/>
                </a:solidFill>
                <a:latin typeface="+mn-lt"/>
                <a:ea typeface="+mn-ea"/>
                <a:cs typeface="+mn-cs"/>
              </a:defRPr>
            </a:lvl8pPr>
            <a:lvl9pPr marL="3657600" algn="l" defTabSz="457200" rtl="0" eaLnBrk="1" latinLnBrk="0" hangingPunct="1">
              <a:defRPr sz="1800" kern="1200">
                <a:solidFill>
                  <a:schemeClr val="dk1"/>
                </a:solidFill>
                <a:latin typeface="+mn-lt"/>
                <a:ea typeface="+mn-ea"/>
                <a:cs typeface="+mn-cs"/>
              </a:defRPr>
            </a:lvl9pPr>
          </a:lstStyle>
          <a:p>
            <a:pPr algn="ctr"/>
            <a:r>
              <a:rPr kumimoji="1" lang="ja-JP" altLang="en-US" sz="1200" dirty="0">
                <a:latin typeface="ＭＳ ゴシック" panose="020B0609070205080204" pitchFamily="49" charset="-128"/>
                <a:ea typeface="ＭＳ ゴシック" panose="020B0609070205080204" pitchFamily="49" charset="-128"/>
              </a:rPr>
              <a:t>（補助教材３限目）</a:t>
            </a:r>
          </a:p>
        </p:txBody>
      </p:sp>
      <p:sp>
        <p:nvSpPr>
          <p:cNvPr id="7" name="テキスト ボックス 6">
            <a:extLst>
              <a:ext uri="{FF2B5EF4-FFF2-40B4-BE49-F238E27FC236}">
                <a16:creationId xmlns:a16="http://schemas.microsoft.com/office/drawing/2014/main" id="{015B7EDA-12EC-4D3F-8782-D004BB198B73}"/>
              </a:ext>
            </a:extLst>
          </p:cNvPr>
          <p:cNvSpPr txBox="1"/>
          <p:nvPr/>
        </p:nvSpPr>
        <p:spPr>
          <a:xfrm>
            <a:off x="458843" y="1359084"/>
            <a:ext cx="6609103" cy="601127"/>
          </a:xfrm>
          <a:prstGeom prst="rect">
            <a:avLst/>
          </a:prstGeom>
          <a:noFill/>
        </p:spPr>
        <p:txBody>
          <a:bodyPr wrap="square" rtlCol="0">
            <a:spAutoFit/>
          </a:bodyPr>
          <a:lstStyle/>
          <a:p>
            <a:pPr>
              <a:spcAft>
                <a:spcPts val="467"/>
              </a:spcAft>
            </a:pPr>
            <a:r>
              <a:rPr lang="en-US" altLang="ja-JP" sz="1102" dirty="0">
                <a:latin typeface="ＭＳ ゴシック" panose="020B0609070205080204" pitchFamily="49" charset="-128"/>
                <a:ea typeface="ＭＳ ゴシック" panose="020B0609070205080204" pitchFamily="49" charset="-128"/>
              </a:rPr>
              <a:t>※</a:t>
            </a:r>
            <a:r>
              <a:rPr lang="ja-JP" altLang="en-US" sz="1102" dirty="0">
                <a:latin typeface="ＭＳ ゴシック" panose="020B0609070205080204" pitchFamily="49" charset="-128"/>
                <a:ea typeface="ＭＳ ゴシック" panose="020B0609070205080204" pitchFamily="49" charset="-128"/>
              </a:rPr>
              <a:t>避難するときにまず持ち出すべきものの例です。</a:t>
            </a:r>
            <a:br>
              <a:rPr lang="en-US" altLang="ja-JP" sz="1102" dirty="0">
                <a:latin typeface="ＭＳ ゴシック" panose="020B0609070205080204" pitchFamily="49" charset="-128"/>
                <a:ea typeface="ＭＳ ゴシック" panose="020B0609070205080204" pitchFamily="49" charset="-128"/>
              </a:rPr>
            </a:br>
            <a:r>
              <a:rPr lang="ja-JP" altLang="en-US" sz="1102" dirty="0">
                <a:latin typeface="ＭＳ ゴシック" panose="020B0609070205080204" pitchFamily="49" charset="-128"/>
                <a:ea typeface="ＭＳ ゴシック" panose="020B0609070205080204" pitchFamily="49" charset="-128"/>
              </a:rPr>
              <a:t>　非常用持出袋に入れ、玄関など持ち出しやすい場所に置いておきましょう。</a:t>
            </a:r>
            <a:br>
              <a:rPr lang="en-US" altLang="ja-JP" sz="1102" dirty="0">
                <a:latin typeface="ＭＳ ゴシック" panose="020B0609070205080204" pitchFamily="49" charset="-128"/>
                <a:ea typeface="ＭＳ ゴシック" panose="020B0609070205080204" pitchFamily="49" charset="-128"/>
              </a:rPr>
            </a:br>
            <a:r>
              <a:rPr lang="ja-JP" altLang="en-US" sz="1102" dirty="0">
                <a:latin typeface="ＭＳ ゴシック" panose="020B0609070205080204" pitchFamily="49" charset="-128"/>
                <a:ea typeface="ＭＳ ゴシック" panose="020B0609070205080204" pitchFamily="49" charset="-128"/>
              </a:rPr>
              <a:t>　年に</a:t>
            </a:r>
            <a:r>
              <a:rPr lang="en-US" altLang="ja-JP" sz="1102" dirty="0">
                <a:latin typeface="ＭＳ ゴシック" panose="020B0609070205080204" pitchFamily="49" charset="-128"/>
                <a:ea typeface="ＭＳ ゴシック" panose="020B0609070205080204" pitchFamily="49" charset="-128"/>
              </a:rPr>
              <a:t>1</a:t>
            </a:r>
            <a:r>
              <a:rPr lang="ja-JP" altLang="en-US" sz="1102" dirty="0">
                <a:latin typeface="ＭＳ ゴシック" panose="020B0609070205080204" pitchFamily="49" charset="-128"/>
                <a:ea typeface="ＭＳ ゴシック" panose="020B0609070205080204" pitchFamily="49" charset="-128"/>
              </a:rPr>
              <a:t>回、内容を見直しましょう。</a:t>
            </a:r>
            <a:endParaRPr lang="en-US" altLang="ja-JP" sz="1102" dirty="0">
              <a:latin typeface="ＭＳ ゴシック" panose="020B0609070205080204" pitchFamily="49" charset="-128"/>
              <a:ea typeface="ＭＳ ゴシック" panose="020B0609070205080204" pitchFamily="49" charset="-128"/>
            </a:endParaRPr>
          </a:p>
        </p:txBody>
      </p:sp>
      <p:graphicFrame>
        <p:nvGraphicFramePr>
          <p:cNvPr id="10" name="表 10">
            <a:extLst>
              <a:ext uri="{FF2B5EF4-FFF2-40B4-BE49-F238E27FC236}">
                <a16:creationId xmlns:a16="http://schemas.microsoft.com/office/drawing/2014/main" id="{2623FA3F-98E1-4C7B-8D24-F9CABBF09FBC}"/>
              </a:ext>
            </a:extLst>
          </p:cNvPr>
          <p:cNvGraphicFramePr>
            <a:graphicFrameLocks noGrp="1"/>
          </p:cNvGraphicFramePr>
          <p:nvPr>
            <p:extLst>
              <p:ext uri="{D42A27DB-BD31-4B8C-83A1-F6EECF244321}">
                <p14:modId xmlns:p14="http://schemas.microsoft.com/office/powerpoint/2010/main" val="1892293869"/>
              </p:ext>
            </p:extLst>
          </p:nvPr>
        </p:nvGraphicFramePr>
        <p:xfrm>
          <a:off x="485896" y="2066296"/>
          <a:ext cx="6587883" cy="7674660"/>
        </p:xfrm>
        <a:graphic>
          <a:graphicData uri="http://schemas.openxmlformats.org/drawingml/2006/table">
            <a:tbl>
              <a:tblPr firstRow="1" bandRow="1">
                <a:tableStyleId>{5940675A-B579-460E-94D1-54222C63F5DA}</a:tableStyleId>
              </a:tblPr>
              <a:tblGrid>
                <a:gridCol w="3174578">
                  <a:extLst>
                    <a:ext uri="{9D8B030D-6E8A-4147-A177-3AD203B41FA5}">
                      <a16:colId xmlns:a16="http://schemas.microsoft.com/office/drawing/2014/main" val="547517188"/>
                    </a:ext>
                  </a:extLst>
                </a:gridCol>
                <a:gridCol w="2555317">
                  <a:extLst>
                    <a:ext uri="{9D8B030D-6E8A-4147-A177-3AD203B41FA5}">
                      <a16:colId xmlns:a16="http://schemas.microsoft.com/office/drawing/2014/main" val="562822689"/>
                    </a:ext>
                  </a:extLst>
                </a:gridCol>
                <a:gridCol w="857988">
                  <a:extLst>
                    <a:ext uri="{9D8B030D-6E8A-4147-A177-3AD203B41FA5}">
                      <a16:colId xmlns:a16="http://schemas.microsoft.com/office/drawing/2014/main" val="1774057613"/>
                    </a:ext>
                  </a:extLst>
                </a:gridCol>
              </a:tblGrid>
              <a:tr h="293987">
                <a:tc gridSpan="3">
                  <a:txBody>
                    <a:bodyPr/>
                    <a:lstStyle/>
                    <a:p>
                      <a:r>
                        <a:rPr kumimoji="1" lang="ja-JP" altLang="en-US" sz="1300" dirty="0">
                          <a:latin typeface="HGPｺﾞｼｯｸE" panose="020B0900000000000000" pitchFamily="50" charset="-128"/>
                          <a:ea typeface="HGPｺﾞｼｯｸE" panose="020B0900000000000000" pitchFamily="50" charset="-128"/>
                        </a:rPr>
                        <a:t>貴重品類</a:t>
                      </a:r>
                    </a:p>
                  </a:txBody>
                  <a:tcPr marL="100796" marR="100796" marT="50398" marB="50398" anchor="ctr">
                    <a:solidFill>
                      <a:schemeClr val="bg1">
                        <a:lumMod val="85000"/>
                      </a:schemeClr>
                    </a:solidFill>
                  </a:tcPr>
                </a:tc>
                <a:tc hMerge="1">
                  <a:txBody>
                    <a:bodyPr/>
                    <a:lstStyle/>
                    <a:p>
                      <a:endParaRPr kumimoji="1" lang="ja-JP" altLang="en-US"/>
                    </a:p>
                  </a:txBody>
                  <a:tcPr/>
                </a:tc>
                <a:tc hMerge="1">
                  <a:txBody>
                    <a:bodyPr/>
                    <a:lstStyle/>
                    <a:p>
                      <a:endParaRPr kumimoji="1" lang="ja-JP" altLang="en-US" dirty="0"/>
                    </a:p>
                  </a:txBody>
                  <a:tcPr/>
                </a:tc>
                <a:extLst>
                  <a:ext uri="{0D108BD9-81ED-4DB2-BD59-A6C34878D82A}">
                    <a16:rowId xmlns:a16="http://schemas.microsoft.com/office/drawing/2014/main" val="390852571"/>
                  </a:ext>
                </a:extLst>
              </a:tr>
              <a:tr h="285588">
                <a:tc rowSpan="6">
                  <a:txBody>
                    <a:bodyPr/>
                    <a:lstStyle/>
                    <a:p>
                      <a:r>
                        <a:rPr kumimoji="1" lang="en-US" altLang="ja-JP" sz="1050" dirty="0">
                          <a:latin typeface="ＭＳ ゴシック" panose="020B0609070205080204" pitchFamily="49" charset="-128"/>
                          <a:ea typeface="ＭＳ ゴシック" panose="020B0609070205080204" pitchFamily="49" charset="-128"/>
                        </a:rPr>
                        <a:t>10</a:t>
                      </a:r>
                      <a:r>
                        <a:rPr kumimoji="1" lang="ja-JP" altLang="en-US" sz="1050" dirty="0">
                          <a:latin typeface="ＭＳ ゴシック" panose="020B0609070205080204" pitchFamily="49" charset="-128"/>
                          <a:ea typeface="ＭＳ ゴシック" panose="020B0609070205080204" pitchFamily="49" charset="-128"/>
                        </a:rPr>
                        <a:t>円玉は公衆電話用に。通帳、カード、健康保険証、運転免許証などは番号を控えたメモかコピーを用意しておくとよいでしょう。</a:t>
                      </a:r>
                    </a:p>
                  </a:txBody>
                  <a:tcPr marL="100796" marR="100796" marT="50398" marB="50398" anchor="ctr"/>
                </a:tc>
                <a:tc>
                  <a:txBody>
                    <a:bodyPr/>
                    <a:lstStyle/>
                    <a:p>
                      <a:r>
                        <a:rPr kumimoji="1" lang="ja-JP" altLang="en-US" sz="1050" dirty="0">
                          <a:latin typeface="ＭＳ ゴシック" panose="020B0609070205080204" pitchFamily="49" charset="-128"/>
                          <a:ea typeface="ＭＳ ゴシック" panose="020B0609070205080204" pitchFamily="49" charset="-128"/>
                        </a:rPr>
                        <a:t>現金　</a:t>
                      </a:r>
                      <a:r>
                        <a:rPr kumimoji="1" lang="en-US" altLang="ja-JP" sz="1050" dirty="0">
                          <a:latin typeface="ＭＳ ゴシック" panose="020B0609070205080204" pitchFamily="49" charset="-128"/>
                          <a:ea typeface="ＭＳ ゴシック" panose="020B0609070205080204" pitchFamily="49" charset="-128"/>
                        </a:rPr>
                        <a:t>10</a:t>
                      </a:r>
                      <a:r>
                        <a:rPr kumimoji="1" lang="ja-JP" altLang="en-US" sz="1050" dirty="0">
                          <a:latin typeface="ＭＳ ゴシック" panose="020B0609070205080204" pitchFamily="49" charset="-128"/>
                          <a:ea typeface="ＭＳ ゴシック" panose="020B0609070205080204" pitchFamily="49" charset="-128"/>
                        </a:rPr>
                        <a:t>円玉</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4263618020"/>
                  </a:ext>
                </a:extLst>
              </a:tr>
              <a:tr h="285588">
                <a:tc vMerge="1">
                  <a:txBody>
                    <a:bodyPr/>
                    <a:lstStyle/>
                    <a:p>
                      <a:endParaRPr kumimoji="1" lang="ja-JP" altLang="en-US"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預金通帳 （銀行の口座番号でも可）</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1702304517"/>
                  </a:ext>
                </a:extLst>
              </a:tr>
              <a:tr h="285588">
                <a:tc vMerge="1">
                  <a:txBody>
                    <a:bodyPr/>
                    <a:lstStyle/>
                    <a:p>
                      <a:endParaRPr kumimoji="1" lang="ja-JP" altLang="en-US"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印鑑</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166012191"/>
                  </a:ext>
                </a:extLst>
              </a:tr>
              <a:tr h="285588">
                <a:tc vMerge="1">
                  <a:txBody>
                    <a:bodyPr/>
                    <a:lstStyle/>
                    <a:p>
                      <a:endParaRPr kumimoji="1" lang="ja-JP" altLang="en-US"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健康保険証</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4013256715"/>
                  </a:ext>
                </a:extLst>
              </a:tr>
              <a:tr h="285588">
                <a:tc vMerge="1">
                  <a:txBody>
                    <a:bodyPr/>
                    <a:lstStyle/>
                    <a:p>
                      <a:endParaRPr kumimoji="1" lang="ja-JP" altLang="en-US"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免許証</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860415716"/>
                  </a:ext>
                </a:extLst>
              </a:tr>
              <a:tr h="285588">
                <a:tc vMerge="1">
                  <a:txBody>
                    <a:bodyPr/>
                    <a:lstStyle/>
                    <a:p>
                      <a:endParaRPr kumimoji="1" lang="ja-JP" altLang="en-US"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生命保険契約番号</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792945359"/>
                  </a:ext>
                </a:extLst>
              </a:tr>
              <a:tr h="285588">
                <a:tc gridSpan="3">
                  <a:txBody>
                    <a:bodyPr/>
                    <a:lstStyle/>
                    <a:p>
                      <a:r>
                        <a:rPr kumimoji="1" lang="ja-JP" altLang="en-US" sz="1200" dirty="0">
                          <a:latin typeface="HGPｺﾞｼｯｸE" panose="020B0900000000000000" pitchFamily="50" charset="-128"/>
                          <a:ea typeface="HGPｺﾞｼｯｸE" panose="020B0900000000000000" pitchFamily="50" charset="-128"/>
                        </a:rPr>
                        <a:t>避難用具</a:t>
                      </a:r>
                      <a:endParaRPr kumimoji="1" lang="en-US" altLang="ja-JP" sz="1200" dirty="0">
                        <a:latin typeface="HGPｺﾞｼｯｸE" panose="020B0900000000000000" pitchFamily="50" charset="-128"/>
                        <a:ea typeface="HGPｺﾞｼｯｸE" panose="020B0900000000000000" pitchFamily="50" charset="-128"/>
                      </a:endParaRPr>
                    </a:p>
                  </a:txBody>
                  <a:tcPr marL="100796" marR="100796" marT="50398" marB="50398" anchor="ctr">
                    <a:solidFill>
                      <a:schemeClr val="bg1">
                        <a:lumMod val="85000"/>
                      </a:schemeClr>
                    </a:solidFill>
                  </a:tcPr>
                </a:tc>
                <a:tc hMerge="1">
                  <a:txBody>
                    <a:bodyPr/>
                    <a:lstStyle/>
                    <a:p>
                      <a:endParaRPr kumimoji="1" lang="ja-JP" altLang="en-US"/>
                    </a:p>
                  </a:txBody>
                  <a:tcPr/>
                </a:tc>
                <a:tc hMerge="1">
                  <a:txBody>
                    <a:bodyPr/>
                    <a:lstStyle/>
                    <a:p>
                      <a:endParaRPr kumimoji="1" lang="ja-JP" altLang="en-US" dirty="0"/>
                    </a:p>
                  </a:txBody>
                  <a:tcPr/>
                </a:tc>
                <a:extLst>
                  <a:ext uri="{0D108BD9-81ED-4DB2-BD59-A6C34878D82A}">
                    <a16:rowId xmlns:a16="http://schemas.microsoft.com/office/drawing/2014/main" val="4058647104"/>
                  </a:ext>
                </a:extLst>
              </a:tr>
              <a:tr h="142794">
                <a:tc rowSpan="5">
                  <a:txBody>
                    <a:bodyPr/>
                    <a:lstStyle/>
                    <a:p>
                      <a:r>
                        <a:rPr kumimoji="1" lang="ja-JP" altLang="en-US" sz="1050" dirty="0">
                          <a:latin typeface="ＭＳ ゴシック" panose="020B0609070205080204" pitchFamily="49" charset="-128"/>
                          <a:ea typeface="ＭＳ ゴシック" panose="020B0609070205080204" pitchFamily="49" charset="-128"/>
                        </a:rPr>
                        <a:t>懐中電灯はできれば一人に一つ用意したいもの。</a:t>
                      </a:r>
                      <a:endParaRPr kumimoji="1" lang="en-US" altLang="ja-JP" sz="105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r>
                        <a:rPr kumimoji="1" lang="ja-JP" altLang="en-US" sz="1050" dirty="0">
                          <a:latin typeface="ＭＳ ゴシック" panose="020B0609070205080204" pitchFamily="49" charset="-128"/>
                          <a:ea typeface="ＭＳ ゴシック" panose="020B0609070205080204" pitchFamily="49" charset="-128"/>
                        </a:rPr>
                        <a:t>雨合羽</a:t>
                      </a:r>
                      <a:endParaRPr kumimoji="1" lang="en-US" altLang="ja-JP" sz="105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721237403"/>
                  </a:ext>
                </a:extLst>
              </a:tr>
              <a:tr h="142794">
                <a:tc vMerge="1">
                  <a:txBody>
                    <a:bodyPr/>
                    <a:lstStyle/>
                    <a:p>
                      <a:endParaRPr kumimoji="1" lang="ja-JP" altLang="en-US"/>
                    </a:p>
                  </a:txBody>
                  <a:tcPr/>
                </a:tc>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kumimoji="1" lang="ja-JP" altLang="en-US" sz="1050" dirty="0">
                          <a:latin typeface="ＭＳ ゴシック" panose="020B0609070205080204" pitchFamily="49" charset="-128"/>
                          <a:ea typeface="ＭＳ ゴシック" panose="020B0609070205080204" pitchFamily="49" charset="-128"/>
                        </a:rPr>
                        <a:t>懐中電灯</a:t>
                      </a:r>
                      <a:endParaRPr kumimoji="1" lang="en-US" altLang="ja-JP" sz="105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606526209"/>
                  </a:ext>
                </a:extLst>
              </a:tr>
              <a:tr h="285588">
                <a:tc vMerge="1">
                  <a:txBody>
                    <a:bodyPr/>
                    <a:lstStyle/>
                    <a:p>
                      <a:endParaRPr kumimoji="1" lang="en-US" altLang="ja-JP" sz="1100"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ヘルメット・防災ずきん</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055094249"/>
                  </a:ext>
                </a:extLst>
              </a:tr>
              <a:tr h="285588">
                <a:tc vMerge="1">
                  <a:txBody>
                    <a:bodyPr/>
                    <a:lstStyle/>
                    <a:p>
                      <a:endParaRPr kumimoji="1" lang="en-US" altLang="ja-JP" sz="1100"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懐中電灯</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29814939"/>
                  </a:ext>
                </a:extLst>
              </a:tr>
              <a:tr h="285588">
                <a:tc vMerge="1">
                  <a:txBody>
                    <a:bodyPr/>
                    <a:lstStyle/>
                    <a:p>
                      <a:endParaRPr kumimoji="1" lang="en-US" altLang="ja-JP" sz="1100"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笛やブザー</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65325909"/>
                  </a:ext>
                </a:extLst>
              </a:tr>
              <a:tr h="285588">
                <a:tc gridSpan="3">
                  <a:txBody>
                    <a:bodyPr/>
                    <a:lstStyle/>
                    <a:p>
                      <a:r>
                        <a:rPr kumimoji="1" lang="ja-JP" altLang="en-US" sz="1200" dirty="0">
                          <a:latin typeface="HGPｺﾞｼｯｸE" panose="020B0900000000000000" pitchFamily="50" charset="-128"/>
                          <a:ea typeface="HGPｺﾞｼｯｸE" panose="020B0900000000000000" pitchFamily="50" charset="-128"/>
                        </a:rPr>
                        <a:t>情報収集用品</a:t>
                      </a:r>
                      <a:endParaRPr kumimoji="1" lang="en-US" altLang="ja-JP" sz="1200" dirty="0">
                        <a:latin typeface="HGPｺﾞｼｯｸE" panose="020B0900000000000000" pitchFamily="50" charset="-128"/>
                        <a:ea typeface="HGPｺﾞｼｯｸE" panose="020B0900000000000000" pitchFamily="50" charset="-128"/>
                      </a:endParaRPr>
                    </a:p>
                  </a:txBody>
                  <a:tcPr marL="100796" marR="100796" marT="50398" marB="50398" anchor="ctr">
                    <a:solidFill>
                      <a:schemeClr val="bg1">
                        <a:lumMod val="85000"/>
                      </a:schemeClr>
                    </a:solidFill>
                  </a:tcPr>
                </a:tc>
                <a:tc hMerge="1">
                  <a:txBody>
                    <a:bodyPr/>
                    <a:lstStyle/>
                    <a:p>
                      <a:endParaRPr kumimoji="1" lang="ja-JP" altLang="en-US"/>
                    </a:p>
                  </a:txBody>
                  <a:tcPr/>
                </a:tc>
                <a:tc hMerge="1">
                  <a:txBody>
                    <a:bodyPr/>
                    <a:lstStyle/>
                    <a:p>
                      <a:endParaRPr kumimoji="1" lang="ja-JP" altLang="en-US" dirty="0"/>
                    </a:p>
                  </a:txBody>
                  <a:tcPr>
                    <a:solidFill>
                      <a:schemeClr val="bg1">
                        <a:lumMod val="85000"/>
                      </a:schemeClr>
                    </a:solidFill>
                  </a:tcPr>
                </a:tc>
                <a:extLst>
                  <a:ext uri="{0D108BD9-81ED-4DB2-BD59-A6C34878D82A}">
                    <a16:rowId xmlns:a16="http://schemas.microsoft.com/office/drawing/2014/main" val="3119362776"/>
                  </a:ext>
                </a:extLst>
              </a:tr>
              <a:tr h="285588">
                <a:tc rowSpan="6">
                  <a:txBody>
                    <a:bodyPr/>
                    <a:lstStyle/>
                    <a:p>
                      <a:r>
                        <a:rPr kumimoji="1" lang="ja-JP" altLang="en-US" sz="1050" dirty="0">
                          <a:latin typeface="ＭＳ ゴシック" panose="020B0609070205080204" pitchFamily="49" charset="-128"/>
                          <a:ea typeface="ＭＳ ゴシック" panose="020B0609070205080204" pitchFamily="49" charset="-128"/>
                        </a:rPr>
                        <a:t>災害に関する情報を得るために複数の情報収集手段を用意しておきましょう。</a:t>
                      </a:r>
                      <a:endParaRPr kumimoji="1" lang="en-US" altLang="ja-JP" sz="105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r>
                        <a:rPr kumimoji="1" lang="ja-JP" altLang="en-US" sz="1050" dirty="0">
                          <a:latin typeface="ＭＳ ゴシック" panose="020B0609070205080204" pitchFamily="49" charset="-128"/>
                          <a:ea typeface="ＭＳ ゴシック" panose="020B0609070205080204" pitchFamily="49" charset="-128"/>
                        </a:rPr>
                        <a:t>携帯電話（充電器を含む）</a:t>
                      </a:r>
                      <a:endParaRPr kumimoji="1" lang="en-US" altLang="ja-JP" sz="105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67017420"/>
                  </a:ext>
                </a:extLst>
              </a:tr>
              <a:tr h="285588">
                <a:tc vMerge="1">
                  <a:txBody>
                    <a:bodyPr/>
                    <a:lstStyle/>
                    <a:p>
                      <a:endParaRPr kumimoji="1" lang="en-US" altLang="ja-JP" sz="1100"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携帯ラジオ（予備電池を含む）</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086437154"/>
                  </a:ext>
                </a:extLst>
              </a:tr>
              <a:tr h="285588">
                <a:tc vMerge="1">
                  <a:txBody>
                    <a:bodyPr/>
                    <a:lstStyle/>
                    <a:p>
                      <a:endParaRPr kumimoji="1" lang="en-US" altLang="ja-JP" sz="1100"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家族の写真（はぐれた時の確認用）</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472119645"/>
                  </a:ext>
                </a:extLst>
              </a:tr>
              <a:tr h="285588">
                <a:tc vMerge="1">
                  <a:txBody>
                    <a:bodyPr/>
                    <a:lstStyle/>
                    <a:p>
                      <a:endParaRPr kumimoji="1" lang="en-US" altLang="ja-JP" sz="1100"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緊急時の家族、親戚、知人の連絡先</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534542875"/>
                  </a:ext>
                </a:extLst>
              </a:tr>
              <a:tr h="285588">
                <a:tc vMerge="1">
                  <a:txBody>
                    <a:bodyPr/>
                    <a:lstStyle/>
                    <a:p>
                      <a:endParaRPr kumimoji="1" lang="en-US" altLang="ja-JP" sz="1100"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広域避難地図</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345949227"/>
                  </a:ext>
                </a:extLst>
              </a:tr>
              <a:tr h="285588">
                <a:tc vMerge="1">
                  <a:txBody>
                    <a:bodyPr/>
                    <a:lstStyle/>
                    <a:p>
                      <a:endParaRPr kumimoji="1" lang="en-US" altLang="ja-JP" sz="1100" dirty="0"/>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筆記用具</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004364951"/>
                  </a:ext>
                </a:extLst>
              </a:tr>
              <a:tr h="285588">
                <a:tc gridSpan="3">
                  <a:txBody>
                    <a:bodyPr/>
                    <a:lstStyle/>
                    <a:p>
                      <a:r>
                        <a:rPr kumimoji="1" lang="ja-JP" altLang="en-US" sz="1200" dirty="0">
                          <a:latin typeface="HGPｺﾞｼｯｸE" panose="020B0900000000000000" pitchFamily="50" charset="-128"/>
                          <a:ea typeface="HGPｺﾞｼｯｸE" panose="020B0900000000000000" pitchFamily="50" charset="-128"/>
                        </a:rPr>
                        <a:t>非常食品</a:t>
                      </a:r>
                      <a:endParaRPr kumimoji="1" lang="en-US" altLang="ja-JP" sz="1200" dirty="0">
                        <a:latin typeface="HGPｺﾞｼｯｸE" panose="020B0900000000000000" pitchFamily="50" charset="-128"/>
                        <a:ea typeface="HGPｺﾞｼｯｸE" panose="020B0900000000000000" pitchFamily="50" charset="-128"/>
                      </a:endParaRPr>
                    </a:p>
                  </a:txBody>
                  <a:tcPr marL="100796" marR="100796" marT="50398" marB="50398" anchor="ctr">
                    <a:solidFill>
                      <a:schemeClr val="bg1">
                        <a:lumMod val="85000"/>
                      </a:schemeClr>
                    </a:solidFill>
                  </a:tcPr>
                </a:tc>
                <a:tc hMerge="1">
                  <a:txBody>
                    <a:bodyPr/>
                    <a:lstStyle/>
                    <a:p>
                      <a:endParaRPr kumimoji="1" lang="ja-JP" altLang="en-US"/>
                    </a:p>
                  </a:txBody>
                  <a:tcPr/>
                </a:tc>
                <a:tc hMerge="1">
                  <a:txBody>
                    <a:bodyPr/>
                    <a:lstStyle/>
                    <a:p>
                      <a:endParaRPr kumimoji="1" lang="ja-JP" altLang="en-US" dirty="0"/>
                    </a:p>
                  </a:txBody>
                  <a:tcPr/>
                </a:tc>
                <a:extLst>
                  <a:ext uri="{0D108BD9-81ED-4DB2-BD59-A6C34878D82A}">
                    <a16:rowId xmlns:a16="http://schemas.microsoft.com/office/drawing/2014/main" val="3152146044"/>
                  </a:ext>
                </a:extLst>
              </a:tr>
              <a:tr h="285588">
                <a:tc rowSpan="6">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1050" dirty="0">
                          <a:latin typeface="ＭＳ ゴシック" panose="020B0609070205080204" pitchFamily="49" charset="-128"/>
                          <a:ea typeface="ＭＳ ゴシック" panose="020B0609070205080204" pitchFamily="49" charset="-128"/>
                        </a:rPr>
                        <a:t>最低</a:t>
                      </a:r>
                      <a:r>
                        <a:rPr kumimoji="1" lang="en-US" altLang="ja-JP" sz="1050" dirty="0">
                          <a:latin typeface="ＭＳ ゴシック" panose="020B0609070205080204" pitchFamily="49" charset="-128"/>
                          <a:ea typeface="ＭＳ ゴシック" panose="020B0609070205080204" pitchFamily="49" charset="-128"/>
                        </a:rPr>
                        <a:t>3</a:t>
                      </a:r>
                      <a:r>
                        <a:rPr kumimoji="1" lang="ja-JP" altLang="en-US" sz="1050" dirty="0">
                          <a:latin typeface="ＭＳ ゴシック" panose="020B0609070205080204" pitchFamily="49" charset="-128"/>
                          <a:ea typeface="ＭＳ ゴシック" panose="020B0609070205080204" pitchFamily="49" charset="-128"/>
                        </a:rPr>
                        <a:t>日分は用意しましょう。そのままで食べられるものが便利です。</a:t>
                      </a:r>
                    </a:p>
                  </a:txBody>
                  <a:tcPr marL="100796" marR="100796" marT="50398" marB="50398" anchor="ctr"/>
                </a:tc>
                <a:tc>
                  <a:txBody>
                    <a:bodyPr/>
                    <a:lstStyle/>
                    <a:p>
                      <a:r>
                        <a:rPr kumimoji="1" lang="ja-JP" altLang="en-US" sz="1050" dirty="0">
                          <a:latin typeface="ＭＳ ゴシック" panose="020B0609070205080204" pitchFamily="49" charset="-128"/>
                          <a:ea typeface="ＭＳ ゴシック" panose="020B0609070205080204" pitchFamily="49" charset="-128"/>
                        </a:rPr>
                        <a:t>乾パン、シリアル</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1058198466"/>
                  </a:ext>
                </a:extLst>
              </a:tr>
              <a:tr h="285588">
                <a:tc vMerge="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缶詰</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323778142"/>
                  </a:ext>
                </a:extLst>
              </a:tr>
              <a:tr h="285588">
                <a:tc vMerge="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栄養補助食品</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669467359"/>
                  </a:ext>
                </a:extLst>
              </a:tr>
              <a:tr h="285588">
                <a:tc vMerge="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アメ、チョコレート、ようかん</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675583168"/>
                  </a:ext>
                </a:extLst>
              </a:tr>
              <a:tr h="285588">
                <a:tc vMerge="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飲料水</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4076306440"/>
                  </a:ext>
                </a:extLst>
              </a:tr>
              <a:tr h="285588">
                <a:tc vMerge="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050" dirty="0">
                          <a:latin typeface="ＭＳ ゴシック" panose="020B0609070205080204" pitchFamily="49" charset="-128"/>
                          <a:ea typeface="ＭＳ ゴシック" panose="020B0609070205080204" pitchFamily="49" charset="-128"/>
                        </a:rPr>
                        <a:t>粉ミルク・哺乳瓶</a:t>
                      </a:r>
                    </a:p>
                  </a:txBody>
                  <a:tcPr marL="100796" marR="100796" marT="50398" marB="50398" anchor="ct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603266131"/>
                  </a:ext>
                </a:extLst>
              </a:tr>
            </a:tbl>
          </a:graphicData>
        </a:graphic>
      </p:graphicFrame>
      <p:sp>
        <p:nvSpPr>
          <p:cNvPr id="2" name="テキスト ボックス 1">
            <a:extLst>
              <a:ext uri="{FF2B5EF4-FFF2-40B4-BE49-F238E27FC236}">
                <a16:creationId xmlns:a16="http://schemas.microsoft.com/office/drawing/2014/main" id="{F891DA59-104E-41B3-BA91-1B215A5B54B8}"/>
              </a:ext>
            </a:extLst>
          </p:cNvPr>
          <p:cNvSpPr txBox="1"/>
          <p:nvPr/>
        </p:nvSpPr>
        <p:spPr>
          <a:xfrm>
            <a:off x="2867881" y="9911660"/>
            <a:ext cx="1805302" cy="295915"/>
          </a:xfrm>
          <a:prstGeom prst="rect">
            <a:avLst/>
          </a:prstGeom>
          <a:noFill/>
        </p:spPr>
        <p:txBody>
          <a:bodyPr wrap="none" rtlCol="0">
            <a:spAutoFit/>
          </a:bodyPr>
          <a:lstStyle/>
          <a:p>
            <a:r>
              <a:rPr kumimoji="1" lang="ja-JP" altLang="en-US" sz="1323" dirty="0">
                <a:latin typeface="ＭＳ Ｐゴシック" panose="020B0600070205080204" pitchFamily="50" charset="-128"/>
                <a:ea typeface="ＭＳ Ｐゴシック" panose="020B0600070205080204" pitchFamily="50" charset="-128"/>
              </a:rPr>
              <a:t>＜裏面につづきます＞</a:t>
            </a:r>
          </a:p>
        </p:txBody>
      </p:sp>
    </p:spTree>
    <p:extLst>
      <p:ext uri="{BB962C8B-B14F-4D97-AF65-F5344CB8AC3E}">
        <p14:creationId xmlns:p14="http://schemas.microsoft.com/office/powerpoint/2010/main" val="303393673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0" name="表 10">
            <a:extLst>
              <a:ext uri="{FF2B5EF4-FFF2-40B4-BE49-F238E27FC236}">
                <a16:creationId xmlns:a16="http://schemas.microsoft.com/office/drawing/2014/main" id="{2623FA3F-98E1-4C7B-8D24-F9CABBF09FBC}"/>
              </a:ext>
            </a:extLst>
          </p:cNvPr>
          <p:cNvGraphicFramePr>
            <a:graphicFrameLocks noGrp="1"/>
          </p:cNvGraphicFramePr>
          <p:nvPr>
            <p:extLst>
              <p:ext uri="{D42A27DB-BD31-4B8C-83A1-F6EECF244321}">
                <p14:modId xmlns:p14="http://schemas.microsoft.com/office/powerpoint/2010/main" val="229384840"/>
              </p:ext>
            </p:extLst>
          </p:nvPr>
        </p:nvGraphicFramePr>
        <p:xfrm>
          <a:off x="485896" y="1532267"/>
          <a:ext cx="6587883" cy="8504209"/>
        </p:xfrm>
        <a:graphic>
          <a:graphicData uri="http://schemas.openxmlformats.org/drawingml/2006/table">
            <a:tbl>
              <a:tblPr firstRow="1" bandRow="1">
                <a:tableStyleId>{5940675A-B579-460E-94D1-54222C63F5DA}</a:tableStyleId>
              </a:tblPr>
              <a:tblGrid>
                <a:gridCol w="3174578">
                  <a:extLst>
                    <a:ext uri="{9D8B030D-6E8A-4147-A177-3AD203B41FA5}">
                      <a16:colId xmlns:a16="http://schemas.microsoft.com/office/drawing/2014/main" val="547517188"/>
                    </a:ext>
                  </a:extLst>
                </a:gridCol>
                <a:gridCol w="2555316">
                  <a:extLst>
                    <a:ext uri="{9D8B030D-6E8A-4147-A177-3AD203B41FA5}">
                      <a16:colId xmlns:a16="http://schemas.microsoft.com/office/drawing/2014/main" val="562822689"/>
                    </a:ext>
                  </a:extLst>
                </a:gridCol>
                <a:gridCol w="857989">
                  <a:extLst>
                    <a:ext uri="{9D8B030D-6E8A-4147-A177-3AD203B41FA5}">
                      <a16:colId xmlns:a16="http://schemas.microsoft.com/office/drawing/2014/main" val="1774057613"/>
                    </a:ext>
                  </a:extLst>
                </a:gridCol>
              </a:tblGrid>
              <a:tr h="293987">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1300" dirty="0">
                          <a:latin typeface="HGPｺﾞｼｯｸE" panose="020B0900000000000000" pitchFamily="50" charset="-128"/>
                          <a:ea typeface="HGPｺﾞｼｯｸE" panose="020B0900000000000000" pitchFamily="50" charset="-128"/>
                        </a:rPr>
                        <a:t>救急用具</a:t>
                      </a:r>
                    </a:p>
                  </a:txBody>
                  <a:tcPr marL="100796" marR="100796" marT="50398" marB="50398" anchor="ctr">
                    <a:solidFill>
                      <a:schemeClr val="bg1">
                        <a:lumMod val="85000"/>
                      </a:schemeClr>
                    </a:solid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40317225"/>
                  </a:ext>
                </a:extLst>
              </a:tr>
              <a:tr h="350755">
                <a:tc row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1050" dirty="0">
                          <a:latin typeface="ＭＳ ゴシック" panose="020B0609070205080204" pitchFamily="49" charset="-128"/>
                          <a:ea typeface="ＭＳ ゴシック" panose="020B0609070205080204" pitchFamily="49" charset="-128"/>
                        </a:rPr>
                        <a:t>救急箱には絆創膏・消毒液など。その他ビタミン剤など日頃使っているサプリメントなどもあるとよいでしょう。</a:t>
                      </a:r>
                    </a:p>
                  </a:txBody>
                  <a:tcPr marL="100796" marR="100796" marT="50398" marB="50398" anchor="ctr">
                    <a:noFill/>
                  </a:tcPr>
                </a:tc>
                <a:tc>
                  <a:txBody>
                    <a:bodyPr/>
                    <a:lstStyle/>
                    <a:p>
                      <a:r>
                        <a:rPr kumimoji="1" lang="ja-JP" altLang="en-US" sz="1050" dirty="0">
                          <a:latin typeface="ＭＳ ゴシック" panose="020B0609070205080204" pitchFamily="49" charset="-128"/>
                          <a:ea typeface="ＭＳ ゴシック" panose="020B0609070205080204" pitchFamily="49" charset="-128"/>
                        </a:rPr>
                        <a:t>救急箱</a:t>
                      </a:r>
                    </a:p>
                  </a:txBody>
                  <a:tcPr marL="100796" marR="100796" marT="50398" marB="50398" anchor="ctr">
                    <a:noFill/>
                  </a:tcPr>
                </a:tc>
                <a:tc>
                  <a:txBody>
                    <a:bodyPr/>
                    <a:lstStyle/>
                    <a:p>
                      <a:endParaRPr kumimoji="1" lang="ja-JP" altLang="en-US" sz="1050">
                        <a:latin typeface="ＭＳ ゴシック" panose="020B0609070205080204" pitchFamily="49" charset="-128"/>
                        <a:ea typeface="ＭＳ ゴシック" panose="020B0609070205080204" pitchFamily="49" charset="-128"/>
                      </a:endParaRPr>
                    </a:p>
                  </a:txBody>
                  <a:tcPr marL="100796" marR="100796" marT="50398" marB="50398" anchor="ctr">
                    <a:noFill/>
                  </a:tcPr>
                </a:tc>
                <a:extLst>
                  <a:ext uri="{0D108BD9-81ED-4DB2-BD59-A6C34878D82A}">
                    <a16:rowId xmlns:a16="http://schemas.microsoft.com/office/drawing/2014/main" val="1313899616"/>
                  </a:ext>
                </a:extLst>
              </a:tr>
              <a:tr h="350755">
                <a:tc vMerge="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endParaRPr kumimoji="1" lang="ja-JP" altLang="en-US" sz="1150" dirty="0">
                        <a:latin typeface="HGPｺﾞｼｯｸE" panose="020B0900000000000000" pitchFamily="50" charset="-128"/>
                        <a:ea typeface="HGPｺﾞｼｯｸE" panose="020B0900000000000000" pitchFamily="50" charset="-128"/>
                      </a:endParaRPr>
                    </a:p>
                  </a:txBody>
                  <a:tcPr anchor="ctr">
                    <a:noFill/>
                  </a:tcPr>
                </a:tc>
                <a:tc>
                  <a:txBody>
                    <a:bodyPr/>
                    <a:lstStyle/>
                    <a:p>
                      <a:r>
                        <a:rPr kumimoji="1" lang="ja-JP" altLang="en-US" sz="1050" dirty="0">
                          <a:latin typeface="ＭＳ ゴシック" panose="020B0609070205080204" pitchFamily="49" charset="-128"/>
                          <a:ea typeface="ＭＳ ゴシック" panose="020B0609070205080204" pitchFamily="49" charset="-128"/>
                        </a:rPr>
                        <a:t>処方箋の控え（お薬手帳）</a:t>
                      </a:r>
                    </a:p>
                  </a:txBody>
                  <a:tcPr marL="100796" marR="100796" marT="50398" marB="50398" anchor="ctr">
                    <a:noFill/>
                  </a:tcPr>
                </a:tc>
                <a:tc>
                  <a:txBody>
                    <a:bodyPr/>
                    <a:lstStyle/>
                    <a:p>
                      <a:endParaRPr kumimoji="1" lang="ja-JP" altLang="en-US" sz="1050">
                        <a:latin typeface="ＭＳ ゴシック" panose="020B0609070205080204" pitchFamily="49" charset="-128"/>
                        <a:ea typeface="ＭＳ ゴシック" panose="020B0609070205080204" pitchFamily="49" charset="-128"/>
                      </a:endParaRPr>
                    </a:p>
                  </a:txBody>
                  <a:tcPr marL="100796" marR="100796" marT="50398" marB="50398" anchor="ctr">
                    <a:noFill/>
                  </a:tcPr>
                </a:tc>
                <a:extLst>
                  <a:ext uri="{0D108BD9-81ED-4DB2-BD59-A6C34878D82A}">
                    <a16:rowId xmlns:a16="http://schemas.microsoft.com/office/drawing/2014/main" val="970443820"/>
                  </a:ext>
                </a:extLst>
              </a:tr>
              <a:tr h="350755">
                <a:tc vMerge="1">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endParaRPr kumimoji="1" lang="ja-JP" altLang="en-US" sz="1150" dirty="0">
                        <a:latin typeface="HGPｺﾞｼｯｸE" panose="020B0900000000000000" pitchFamily="50" charset="-128"/>
                        <a:ea typeface="HGPｺﾞｼｯｸE" panose="020B0900000000000000" pitchFamily="50" charset="-128"/>
                      </a:endParaRPr>
                    </a:p>
                  </a:txBody>
                  <a:tcPr anchor="ctr">
                    <a:noFill/>
                  </a:tcPr>
                </a:tc>
                <a:tc>
                  <a:txBody>
                    <a:bodyPr/>
                    <a:lstStyle/>
                    <a:p>
                      <a:r>
                        <a:rPr kumimoji="1" lang="ja-JP" altLang="en-US" sz="1050" dirty="0">
                          <a:latin typeface="ＭＳ ゴシック" panose="020B0609070205080204" pitchFamily="49" charset="-128"/>
                          <a:ea typeface="ＭＳ ゴシック" panose="020B0609070205080204" pitchFamily="49" charset="-128"/>
                        </a:rPr>
                        <a:t>胃腸薬・便秘薬・持病の薬</a:t>
                      </a:r>
                    </a:p>
                  </a:txBody>
                  <a:tcPr marL="100796" marR="100796" marT="50398" marB="50398" anchor="ctr">
                    <a:noFill/>
                  </a:tcPr>
                </a:tc>
                <a:tc>
                  <a:txBody>
                    <a:bodyPr/>
                    <a:lstStyle/>
                    <a:p>
                      <a:endParaRPr kumimoji="1" lang="ja-JP" altLang="en-US" sz="1050" dirty="0">
                        <a:latin typeface="ＭＳ ゴシック" panose="020B0609070205080204" pitchFamily="49" charset="-128"/>
                        <a:ea typeface="ＭＳ ゴシック" panose="020B0609070205080204" pitchFamily="49" charset="-128"/>
                      </a:endParaRPr>
                    </a:p>
                  </a:txBody>
                  <a:tcPr marL="100796" marR="100796" marT="50398" marB="50398" anchor="ctr">
                    <a:noFill/>
                  </a:tcPr>
                </a:tc>
                <a:extLst>
                  <a:ext uri="{0D108BD9-81ED-4DB2-BD59-A6C34878D82A}">
                    <a16:rowId xmlns:a16="http://schemas.microsoft.com/office/drawing/2014/main" val="862298845"/>
                  </a:ext>
                </a:extLst>
              </a:tr>
              <a:tr h="293987">
                <a:tc grid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1300" dirty="0">
                          <a:latin typeface="HGPｺﾞｼｯｸE" panose="020B0900000000000000" pitchFamily="50" charset="-128"/>
                          <a:ea typeface="HGPｺﾞｼｯｸE" panose="020B0900000000000000" pitchFamily="50" charset="-128"/>
                        </a:rPr>
                        <a:t>生活用品</a:t>
                      </a:r>
                    </a:p>
                  </a:txBody>
                  <a:tcPr marL="100796" marR="100796" marT="50398" marB="50398" anchor="ctr">
                    <a:solidFill>
                      <a:schemeClr val="bg1">
                        <a:lumMod val="85000"/>
                      </a:schemeClr>
                    </a:solidFill>
                  </a:tcPr>
                </a:tc>
                <a:tc h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hMerge="1">
                  <a:txBody>
                    <a:bodyPr/>
                    <a:lstStyle/>
                    <a:p>
                      <a:endParaRPr kumimoji="1" lang="ja-JP" altLang="en-US" sz="1100" dirty="0"/>
                    </a:p>
                  </a:txBody>
                  <a:tcPr anchor="ctr"/>
                </a:tc>
                <a:extLst>
                  <a:ext uri="{0D108BD9-81ED-4DB2-BD59-A6C34878D82A}">
                    <a16:rowId xmlns:a16="http://schemas.microsoft.com/office/drawing/2014/main" val="3610276395"/>
                  </a:ext>
                </a:extLst>
              </a:tr>
              <a:tr h="285588">
                <a:tc rowSpan="16">
                  <a:txBody>
                    <a:bodyPr/>
                    <a:lstStyle/>
                    <a:p>
                      <a:r>
                        <a:rPr kumimoji="1" lang="ja-JP" altLang="en-US" sz="1100" dirty="0">
                          <a:latin typeface="ＭＳ ゴシック" panose="020B0609070205080204" pitchFamily="49" charset="-128"/>
                          <a:ea typeface="ＭＳ ゴシック" panose="020B0609070205080204" pitchFamily="49" charset="-128"/>
                        </a:rPr>
                        <a:t>避難所生活に最低限必要なものです。赤ちゃんやお年寄り、障害者がいる場合など考慮して揃えましょう。</a:t>
                      </a:r>
                    </a:p>
                  </a:txBody>
                  <a:tcPr marL="100796" marR="100796" marT="50398" marB="50398" anchor="ctr"/>
                </a:tc>
                <a:tc>
                  <a:txBody>
                    <a:bodyPr/>
                    <a:lstStyle/>
                    <a:p>
                      <a:r>
                        <a:rPr kumimoji="1" lang="ja-JP" altLang="en-US" sz="1100" dirty="0">
                          <a:latin typeface="ＭＳ ゴシック" panose="020B0609070205080204" pitchFamily="49" charset="-128"/>
                          <a:ea typeface="ＭＳ ゴシック" panose="020B0609070205080204" pitchFamily="49" charset="-128"/>
                        </a:rPr>
                        <a:t>厚手の手袋</a:t>
                      </a:r>
                      <a:endParaRPr kumimoji="1" lang="en-US" altLang="ja-JP" sz="110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810027446"/>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毛布</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581935292"/>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缶切り</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001108369"/>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ライター・マッチ</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1016117471"/>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万能ナイフ</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463292776"/>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携帯用トイレ</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976359940"/>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使い捨てカイロ</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939011425"/>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1100" dirty="0">
                          <a:latin typeface="ＭＳ ゴシック" panose="020B0609070205080204" pitchFamily="49" charset="-128"/>
                          <a:ea typeface="ＭＳ ゴシック" panose="020B0609070205080204" pitchFamily="49" charset="-128"/>
                        </a:rPr>
                        <a:t>アルミ製保温シート</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076179723"/>
                  </a:ext>
                </a:extLst>
              </a:tr>
              <a:tr h="285588">
                <a:tc vMerge="1">
                  <a:txBody>
                    <a:bodyPr/>
                    <a:lstStyle/>
                    <a:p>
                      <a:endParaRPr kumimoji="1" lang="ja-JP" altLang="en-US"/>
                    </a:p>
                  </a:txBody>
                  <a:tcP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1100" dirty="0">
                          <a:latin typeface="ＭＳ ゴシック" panose="020B0609070205080204" pitchFamily="49" charset="-128"/>
                          <a:ea typeface="ＭＳ ゴシック" panose="020B0609070205080204" pitchFamily="49" charset="-128"/>
                        </a:rPr>
                        <a:t>レジャーシート</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190428718"/>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ビニール袋</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1770484070"/>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ウェットティッシュ</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086714676"/>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トイレットペーパー</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1192749979"/>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スリッパ</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676897780"/>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1100" dirty="0">
                          <a:latin typeface="ＭＳ ゴシック" panose="020B0609070205080204" pitchFamily="49" charset="-128"/>
                          <a:ea typeface="ＭＳ ゴシック" panose="020B0609070205080204" pitchFamily="49" charset="-128"/>
                        </a:rPr>
                        <a:t>マスク</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1892838091"/>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紙おむつ（乳児用・高齢者用）</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532779690"/>
                  </a:ext>
                </a:extLst>
              </a:tr>
              <a:tr h="285588">
                <a:tc vMerge="1">
                  <a:txBody>
                    <a:bodyPr/>
                    <a:lstStyle/>
                    <a:p>
                      <a:endParaRPr kumimoji="1" lang="ja-JP" altLang="en-US"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生理用品</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711527076"/>
                  </a:ext>
                </a:extLst>
              </a:tr>
              <a:tr h="285588">
                <a:tc gridSpan="3">
                  <a:txBody>
                    <a:bodyPr/>
                    <a:lstStyle/>
                    <a:p>
                      <a:r>
                        <a:rPr kumimoji="1" lang="ja-JP" altLang="en-US" sz="1200" dirty="0">
                          <a:latin typeface="HGPｺﾞｼｯｸE" panose="020B0900000000000000" pitchFamily="50" charset="-128"/>
                          <a:ea typeface="HGPｺﾞｼｯｸE" panose="020B0900000000000000" pitchFamily="50" charset="-128"/>
                        </a:rPr>
                        <a:t>衣料品</a:t>
                      </a:r>
                      <a:endParaRPr kumimoji="1" lang="en-US" altLang="ja-JP" sz="1200" dirty="0">
                        <a:latin typeface="HGPｺﾞｼｯｸE" panose="020B0900000000000000" pitchFamily="50" charset="-128"/>
                        <a:ea typeface="HGPｺﾞｼｯｸE" panose="020B0900000000000000" pitchFamily="50" charset="-128"/>
                      </a:endParaRPr>
                    </a:p>
                  </a:txBody>
                  <a:tcPr marL="100796" marR="100796" marT="50398" marB="50398" anchor="ctr">
                    <a:solidFill>
                      <a:schemeClr val="bg1">
                        <a:lumMod val="85000"/>
                      </a:schemeClr>
                    </a:solidFill>
                  </a:tcPr>
                </a:tc>
                <a:tc hMerge="1">
                  <a:txBody>
                    <a:bodyPr/>
                    <a:lstStyle/>
                    <a:p>
                      <a:endParaRPr kumimoji="1" lang="ja-JP" altLang="en-US"/>
                    </a:p>
                  </a:txBody>
                  <a:tcPr/>
                </a:tc>
                <a:tc hMerge="1">
                  <a:txBody>
                    <a:bodyPr/>
                    <a:lstStyle/>
                    <a:p>
                      <a:endParaRPr kumimoji="1" lang="ja-JP" altLang="en-US" dirty="0"/>
                    </a:p>
                  </a:txBody>
                  <a:tcPr/>
                </a:tc>
                <a:extLst>
                  <a:ext uri="{0D108BD9-81ED-4DB2-BD59-A6C34878D82A}">
                    <a16:rowId xmlns:a16="http://schemas.microsoft.com/office/drawing/2014/main" val="4058647104"/>
                  </a:ext>
                </a:extLst>
              </a:tr>
              <a:tr h="285588">
                <a:tc rowSpan="3">
                  <a:txBody>
                    <a:bodyPr/>
                    <a:lstStyle/>
                    <a:p>
                      <a:pPr marL="0" marR="0" lvl="0" indent="0" algn="l" defTabSz="685800" rtl="0" eaLnBrk="1" fontAlgn="auto" latinLnBrk="0" hangingPunct="1">
                        <a:lnSpc>
                          <a:spcPct val="100000"/>
                        </a:lnSpc>
                        <a:spcBef>
                          <a:spcPts val="0"/>
                        </a:spcBef>
                        <a:spcAft>
                          <a:spcPts val="0"/>
                        </a:spcAft>
                        <a:buClrTx/>
                        <a:buSzTx/>
                        <a:buFontTx/>
                        <a:buNone/>
                        <a:tabLst/>
                        <a:defRPr/>
                      </a:pPr>
                      <a:r>
                        <a:rPr kumimoji="1" lang="ja-JP" altLang="en-US" sz="1100" dirty="0">
                          <a:latin typeface="ＭＳ ゴシック" panose="020B0609070205080204" pitchFamily="49" charset="-128"/>
                          <a:ea typeface="ＭＳ ゴシック" panose="020B0609070205080204" pitchFamily="49" charset="-128"/>
                        </a:rPr>
                        <a:t>衣類は動きやすいものを選びましょう。セーターなどの防寒具も寒い季節には役立ちます。</a:t>
                      </a:r>
                      <a:endParaRPr kumimoji="1" lang="en-US" altLang="ja-JP" sz="110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r>
                        <a:rPr kumimoji="1" lang="ja-JP" altLang="en-US" sz="1100" dirty="0">
                          <a:latin typeface="ＭＳ ゴシック" panose="020B0609070205080204" pitchFamily="49" charset="-128"/>
                          <a:ea typeface="ＭＳ ゴシック" panose="020B0609070205080204" pitchFamily="49" charset="-128"/>
                        </a:rPr>
                        <a:t>下着・靴下</a:t>
                      </a:r>
                      <a:endParaRPr kumimoji="1" lang="en-US" altLang="ja-JP" sz="110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721237403"/>
                  </a:ext>
                </a:extLst>
              </a:tr>
              <a:tr h="285588">
                <a:tc vMerge="1">
                  <a:txBody>
                    <a:bodyPr/>
                    <a:lstStyle/>
                    <a:p>
                      <a:endParaRPr kumimoji="1" lang="en-US" altLang="ja-JP"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長袖・長ズボン</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055094249"/>
                  </a:ext>
                </a:extLst>
              </a:tr>
              <a:tr h="285588">
                <a:tc vMerge="1">
                  <a:txBody>
                    <a:bodyPr/>
                    <a:lstStyle/>
                    <a:p>
                      <a:endParaRPr kumimoji="1" lang="en-US" altLang="ja-JP" sz="1000" dirty="0">
                        <a:latin typeface="HGPｺﾞｼｯｸE" panose="020B0900000000000000" pitchFamily="50" charset="-128"/>
                        <a:ea typeface="HGPｺﾞｼｯｸE" panose="020B0900000000000000" pitchFamily="50" charset="-128"/>
                      </a:endParaRPr>
                    </a:p>
                  </a:txBody>
                  <a:tcPr anchor="ctr"/>
                </a:tc>
                <a:tc>
                  <a:txBody>
                    <a:bodyPr/>
                    <a:lstStyle/>
                    <a:p>
                      <a:r>
                        <a:rPr kumimoji="1" lang="ja-JP" altLang="en-US" sz="1100" dirty="0">
                          <a:latin typeface="ＭＳ ゴシック" panose="020B0609070205080204" pitchFamily="49" charset="-128"/>
                          <a:ea typeface="ＭＳ ゴシック" panose="020B0609070205080204" pitchFamily="49" charset="-128"/>
                        </a:rPr>
                        <a:t>防寒用ジャケット・雨具</a:t>
                      </a: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29814939"/>
                  </a:ext>
                </a:extLst>
              </a:tr>
              <a:tr h="285588">
                <a:tc gridSpan="3">
                  <a:txBody>
                    <a:bodyPr/>
                    <a:lstStyle/>
                    <a:p>
                      <a:r>
                        <a:rPr kumimoji="1" lang="ja-JP" altLang="en-US" sz="1200" dirty="0">
                          <a:latin typeface="HGPｺﾞｼｯｸE" panose="020B0900000000000000" pitchFamily="50" charset="-128"/>
                          <a:ea typeface="HGPｺﾞｼｯｸE" panose="020B0900000000000000" pitchFamily="50" charset="-128"/>
                        </a:rPr>
                        <a:t>その他</a:t>
                      </a:r>
                      <a:endParaRPr kumimoji="1" lang="en-US" altLang="ja-JP" sz="1200" dirty="0">
                        <a:latin typeface="HGPｺﾞｼｯｸE" panose="020B0900000000000000" pitchFamily="50" charset="-128"/>
                        <a:ea typeface="HGPｺﾞｼｯｸE" panose="020B0900000000000000" pitchFamily="50" charset="-128"/>
                      </a:endParaRPr>
                    </a:p>
                  </a:txBody>
                  <a:tcPr marL="100796" marR="100796" marT="50398" marB="50398" anchor="ctr">
                    <a:solidFill>
                      <a:schemeClr val="bg1">
                        <a:lumMod val="85000"/>
                      </a:schemeClr>
                    </a:solidFill>
                  </a:tcPr>
                </a:tc>
                <a:tc hMerge="1">
                  <a:txBody>
                    <a:bodyPr/>
                    <a:lstStyle/>
                    <a:p>
                      <a:endParaRPr kumimoji="1" lang="ja-JP" altLang="en-US"/>
                    </a:p>
                  </a:txBody>
                  <a:tcPr/>
                </a:tc>
                <a:tc hMerge="1">
                  <a:txBody>
                    <a:bodyPr/>
                    <a:lstStyle/>
                    <a:p>
                      <a:endParaRPr kumimoji="1" lang="ja-JP" altLang="en-US" dirty="0"/>
                    </a:p>
                  </a:txBody>
                  <a:tcPr>
                    <a:solidFill>
                      <a:schemeClr val="bg1">
                        <a:lumMod val="85000"/>
                      </a:schemeClr>
                    </a:solidFill>
                  </a:tcPr>
                </a:tc>
                <a:extLst>
                  <a:ext uri="{0D108BD9-81ED-4DB2-BD59-A6C34878D82A}">
                    <a16:rowId xmlns:a16="http://schemas.microsoft.com/office/drawing/2014/main" val="3119362776"/>
                  </a:ext>
                </a:extLst>
              </a:tr>
              <a:tr h="285588">
                <a:tc rowSpan="3">
                  <a:txBody>
                    <a:bodyPr/>
                    <a:lstStyle/>
                    <a:p>
                      <a:r>
                        <a:rPr kumimoji="1" lang="ja-JP" altLang="en-US" sz="1100" dirty="0">
                          <a:latin typeface="ＭＳ ゴシック" panose="020B0609070205080204" pitchFamily="49" charset="-128"/>
                          <a:ea typeface="ＭＳ ゴシック" panose="020B0609070205080204" pitchFamily="49" charset="-128"/>
                        </a:rPr>
                        <a:t>ご自身の環境に合わせて必要なものを記入し準備してください。</a:t>
                      </a:r>
                      <a:endParaRPr kumimoji="1" lang="en-US" altLang="ja-JP" sz="110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endParaRPr kumimoji="1" lang="en-US" altLang="ja-JP" sz="110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367017420"/>
                  </a:ext>
                </a:extLst>
              </a:tr>
              <a:tr h="285588">
                <a:tc vMerge="1">
                  <a:txBody>
                    <a:bodyPr/>
                    <a:lstStyle/>
                    <a:p>
                      <a:endParaRPr kumimoji="1" lang="en-US" altLang="ja-JP" sz="1000" dirty="0">
                        <a:latin typeface="HGPｺﾞｼｯｸE" panose="020B0900000000000000" pitchFamily="50" charset="-128"/>
                        <a:ea typeface="HGPｺﾞｼｯｸE" panose="020B0900000000000000" pitchFamily="50" charset="-128"/>
                      </a:endParaRPr>
                    </a:p>
                  </a:txBody>
                  <a:tcPr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2086437154"/>
                  </a:ext>
                </a:extLst>
              </a:tr>
              <a:tr h="285588">
                <a:tc vMerge="1">
                  <a:txBody>
                    <a:bodyPr/>
                    <a:lstStyle/>
                    <a:p>
                      <a:endParaRPr kumimoji="1" lang="en-US" altLang="ja-JP" sz="1000" dirty="0">
                        <a:latin typeface="HGPｺﾞｼｯｸE" panose="020B0900000000000000" pitchFamily="50" charset="-128"/>
                        <a:ea typeface="HGPｺﾞｼｯｸE" panose="020B0900000000000000" pitchFamily="50" charset="-128"/>
                      </a:endParaRPr>
                    </a:p>
                  </a:txBody>
                  <a:tcPr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tc>
                  <a:txBody>
                    <a:bodyPr/>
                    <a:lstStyle/>
                    <a:p>
                      <a:endParaRPr kumimoji="1" lang="ja-JP" altLang="en-US" sz="1100" dirty="0">
                        <a:latin typeface="ＭＳ ゴシック" panose="020B0609070205080204" pitchFamily="49" charset="-128"/>
                        <a:ea typeface="ＭＳ ゴシック" panose="020B0609070205080204" pitchFamily="49" charset="-128"/>
                      </a:endParaRPr>
                    </a:p>
                  </a:txBody>
                  <a:tcPr marL="100796" marR="100796" marT="50398" marB="50398" anchor="ctr"/>
                </a:tc>
                <a:extLst>
                  <a:ext uri="{0D108BD9-81ED-4DB2-BD59-A6C34878D82A}">
                    <a16:rowId xmlns:a16="http://schemas.microsoft.com/office/drawing/2014/main" val="472119645"/>
                  </a:ext>
                </a:extLst>
              </a:tr>
            </a:tbl>
          </a:graphicData>
        </a:graphic>
      </p:graphicFrame>
      <p:cxnSp>
        <p:nvCxnSpPr>
          <p:cNvPr id="4" name="直線コネクタ 3">
            <a:extLst>
              <a:ext uri="{FF2B5EF4-FFF2-40B4-BE49-F238E27FC236}">
                <a16:creationId xmlns:a16="http://schemas.microsoft.com/office/drawing/2014/main" id="{1A0E2BAD-A001-464D-911E-D15A913FC713}"/>
              </a:ext>
            </a:extLst>
          </p:cNvPr>
          <p:cNvCxnSpPr>
            <a:cxnSpLocks/>
          </p:cNvCxnSpPr>
          <p:nvPr/>
        </p:nvCxnSpPr>
        <p:spPr>
          <a:xfrm>
            <a:off x="464676" y="1254316"/>
            <a:ext cx="6609103" cy="11890"/>
          </a:xfrm>
          <a:prstGeom prst="line">
            <a:avLst/>
          </a:prstGeom>
          <a:ln w="28575">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68242083"/>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lcf76f155ced4ddcb4097134ff3c332f xmlns="c7986456-94c4-43e3-a5cd-23faf3e50be4">
      <Terms xmlns="http://schemas.microsoft.com/office/infopath/2007/PartnerControls"/>
    </lcf76f155ced4ddcb4097134ff3c332f>
    <TaxCatchAll xmlns="87e92068-5d1b-4b37-b84f-05171d1d989c" xsi:nil="true"/>
  </documentManagement>
</p:properties>
</file>

<file path=customXml/item3.xml><?xml version="1.0" encoding="utf-8"?>
<ct:contentTypeSchema xmlns:ct="http://schemas.microsoft.com/office/2006/metadata/contentType" xmlns:ma="http://schemas.microsoft.com/office/2006/metadata/properties/metaAttributes" ct:_="" ma:_="" ma:contentTypeName="ドキュメント" ma:contentTypeID="0x01010059566576EE7716479B276B366FE8E779" ma:contentTypeVersion="18" ma:contentTypeDescription="新しいドキュメントを作成します。" ma:contentTypeScope="" ma:versionID="c62bdb50600a4316a07d039ee980caae">
  <xsd:schema xmlns:xsd="http://www.w3.org/2001/XMLSchema" xmlns:xs="http://www.w3.org/2001/XMLSchema" xmlns:p="http://schemas.microsoft.com/office/2006/metadata/properties" xmlns:ns2="c7986456-94c4-43e3-a5cd-23faf3e50be4" xmlns:ns3="87e92068-5d1b-4b37-b84f-05171d1d989c" targetNamespace="http://schemas.microsoft.com/office/2006/metadata/properties" ma:root="true" ma:fieldsID="ad58be34164fd8de1098075c6f5a9b4d" ns2:_="" ns3:_="">
    <xsd:import namespace="c7986456-94c4-43e3-a5cd-23faf3e50be4"/>
    <xsd:import namespace="87e92068-5d1b-4b37-b84f-05171d1d989c"/>
    <xsd:element name="properties">
      <xsd:complexType>
        <xsd:sequence>
          <xsd:element name="documentManagement">
            <xsd:complexType>
              <xsd:all>
                <xsd:element ref="ns2:MediaServiceMetadata" minOccurs="0"/>
                <xsd:element ref="ns2:MediaServiceFastMetadata" minOccurs="0"/>
                <xsd:element ref="ns2:MediaServiceAutoTags" minOccurs="0"/>
                <xsd:element ref="ns2:MediaServiceOCR" minOccurs="0"/>
                <xsd:element ref="ns2:MediaServiceGenerationTime" minOccurs="0"/>
                <xsd:element ref="ns2:MediaServiceEventHashCode" minOccurs="0"/>
                <xsd:element ref="ns2:MediaServiceDateTaken" minOccurs="0"/>
                <xsd:element ref="ns2:MediaServiceLocation" minOccurs="0"/>
                <xsd:element ref="ns3:SharedWithUsers" minOccurs="0"/>
                <xsd:element ref="ns3:SharedWithDetails" minOccurs="0"/>
                <xsd:element ref="ns2:MediaServiceAutoKeyPoints" minOccurs="0"/>
                <xsd:element ref="ns2:MediaServiceKeyPoints" minOccurs="0"/>
                <xsd:element ref="ns2:MediaLengthInSeconds" minOccurs="0"/>
                <xsd:element ref="ns2:lcf76f155ced4ddcb4097134ff3c332f" minOccurs="0"/>
                <xsd:element ref="ns3:TaxCatchAll" minOccurs="0"/>
                <xsd:element ref="ns2:MediaServiceObjectDetectorVersions"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7986456-94c4-43e3-a5cd-23faf3e50be4"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OCR" ma:index="11" nillable="true" ma:displayName="Extracted Text" ma:internalName="MediaServiceOCR" ma:readOnly="true">
      <xsd:simpleType>
        <xsd:restriction base="dms:Note">
          <xsd:maxLength value="255"/>
        </xsd:restriction>
      </xsd:simpleType>
    </xsd:element>
    <xsd:element name="MediaServiceGenerationTime" ma:index="12" nillable="true" ma:displayName="MediaServiceGenerationTime" ma:hidden="true" ma:internalName="MediaServiceGenerationTime" ma:readOnly="true">
      <xsd:simpleType>
        <xsd:restriction base="dms:Text"/>
      </xsd:simpleType>
    </xsd:element>
    <xsd:element name="MediaServiceEventHashCode" ma:index="13" nillable="true" ma:displayName="MediaServiceEventHashCode" ma:hidden="true" ma:internalName="MediaServiceEventHashCode" ma:readOnly="true">
      <xsd:simpleType>
        <xsd:restriction base="dms:Text"/>
      </xsd:simpleType>
    </xsd:element>
    <xsd:element name="MediaServiceDateTaken" ma:index="14" nillable="true" ma:displayName="MediaServiceDateTaken" ma:hidden="true" ma:internalName="MediaServiceDateTaken" ma:readOnly="true">
      <xsd:simpleType>
        <xsd:restriction base="dms:Text"/>
      </xsd:simpleType>
    </xsd:element>
    <xsd:element name="MediaServiceLocation" ma:index="15" nillable="true" ma:displayName="Location" ma:internalName="MediaServiceLocation" ma:readOnly="true">
      <xsd:simpleType>
        <xsd:restriction base="dms:Text"/>
      </xsd:simpleType>
    </xsd:element>
    <xsd:element name="MediaServiceAutoKeyPoints" ma:index="18" nillable="true" ma:displayName="MediaServiceAutoKeyPoints" ma:hidden="true" ma:internalName="MediaServiceAutoKeyPoints" ma:readOnly="true">
      <xsd:simpleType>
        <xsd:restriction base="dms:Note"/>
      </xsd:simpleType>
    </xsd:element>
    <xsd:element name="MediaServiceKeyPoints" ma:index="19" nillable="true" ma:displayName="KeyPoints" ma:internalName="MediaServiceKeyPoints" ma:readOnly="true">
      <xsd:simpleType>
        <xsd:restriction base="dms:Note">
          <xsd:maxLength value="255"/>
        </xsd:restriction>
      </xsd:simpleType>
    </xsd:element>
    <xsd:element name="MediaLengthInSeconds" ma:index="20" nillable="true" ma:displayName="Length (seconds)" ma:internalName="MediaLengthInSeconds" ma:readOnly="true">
      <xsd:simpleType>
        <xsd:restriction base="dms:Unknown"/>
      </xsd:simpleType>
    </xsd:element>
    <xsd:element name="lcf76f155ced4ddcb4097134ff3c332f" ma:index="22" nillable="true" ma:taxonomy="true" ma:internalName="lcf76f155ced4ddcb4097134ff3c332f" ma:taxonomyFieldName="MediaServiceImageTags" ma:displayName="画像タグ" ma:readOnly="false" ma:fieldId="{5cf76f15-5ced-4ddc-b409-7134ff3c332f}" ma:taxonomyMulti="true" ma:sspId="8ea27d3f-16ae-4cb1-8a0f-7749649f5242" ma:termSetId="09814cd3-568e-fe90-9814-8d621ff8fb84" ma:anchorId="fba54fb3-c3e1-fe81-a776-ca4b69148c4d" ma:open="true" ma:isKeyword="false">
      <xsd:complexType>
        <xsd:sequence>
          <xsd:element ref="pc:Terms" minOccurs="0" maxOccurs="1"/>
        </xsd:sequence>
      </xsd:complexType>
    </xsd:element>
    <xsd:element name="MediaServiceObjectDetectorVersions" ma:index="24" nillable="true" ma:displayName="MediaServiceObjectDetectorVersions" ma:description="" ma:hidden="true" ma:indexed="true" ma:internalName="MediaServiceObjectDetectorVersions" ma:readOnly="true">
      <xsd:simpleType>
        <xsd:restriction base="dms:Text"/>
      </xsd:simpleType>
    </xsd:element>
    <xsd:element name="MediaServiceSearchProperties" ma:index="25"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87e92068-5d1b-4b37-b84f-05171d1d989c" elementFormDefault="qualified">
    <xsd:import namespace="http://schemas.microsoft.com/office/2006/documentManagement/types"/>
    <xsd:import namespace="http://schemas.microsoft.com/office/infopath/2007/PartnerControls"/>
    <xsd:element name="SharedWithUsers" ma:index="16"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7" nillable="true" ma:displayName="共有相手の詳細情報" ma:internalName="SharedWithDetails" ma:readOnly="true">
      <xsd:simpleType>
        <xsd:restriction base="dms:Note">
          <xsd:maxLength value="255"/>
        </xsd:restriction>
      </xsd:simpleType>
    </xsd:element>
    <xsd:element name="TaxCatchAll" ma:index="23" nillable="true" ma:displayName="Taxonomy Catch All Column" ma:hidden="true" ma:list="{d1f6561d-b863-4b53-a246-1d336a610717}" ma:internalName="TaxCatchAll" ma:showField="CatchAllData" ma:web="87e92068-5d1b-4b37-b84f-05171d1d98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647F1316-860F-45C0-A372-D78384E4A2AA}">
  <ds:schemaRefs>
    <ds:schemaRef ds:uri="http://schemas.microsoft.com/sharepoint/v3/contenttype/forms"/>
  </ds:schemaRefs>
</ds:datastoreItem>
</file>

<file path=customXml/itemProps2.xml><?xml version="1.0" encoding="utf-8"?>
<ds:datastoreItem xmlns:ds="http://schemas.openxmlformats.org/officeDocument/2006/customXml" ds:itemID="{2784E6DB-950F-4D48-A33C-0A3107C4EB86}">
  <ds:schemaRefs>
    <ds:schemaRef ds:uri="http://schemas.microsoft.com/office/2006/metadata/properties"/>
    <ds:schemaRef ds:uri="http://schemas.microsoft.com/office/infopath/2007/PartnerControls"/>
  </ds:schemaRefs>
</ds:datastoreItem>
</file>

<file path=customXml/itemProps3.xml><?xml version="1.0" encoding="utf-8"?>
<ds:datastoreItem xmlns:ds="http://schemas.openxmlformats.org/officeDocument/2006/customXml" ds:itemID="{377CDB86-B858-4AAA-B68A-D7A6B04E117B}"/>
</file>

<file path=docProps/app.xml><?xml version="1.0" encoding="utf-8"?>
<Properties xmlns="http://schemas.openxmlformats.org/officeDocument/2006/extended-properties" xmlns:vt="http://schemas.openxmlformats.org/officeDocument/2006/docPropsVTypes">
  <Template>Office Theme</Template>
  <TotalTime>142</TotalTime>
  <Words>378</Words>
  <PresentationFormat>ユーザー設定</PresentationFormat>
  <Paragraphs>65</Paragraphs>
  <Slides>2</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2</vt:i4>
      </vt:variant>
    </vt:vector>
  </HeadingPairs>
  <TitlesOfParts>
    <vt:vector size="9" baseType="lpstr">
      <vt:lpstr>HGPｺﾞｼｯｸE</vt:lpstr>
      <vt:lpstr>ＭＳ Ｐゴシック</vt:lpstr>
      <vt:lpstr>ＭＳ ゴシック</vt:lpstr>
      <vt:lpstr>Arial</vt:lpstr>
      <vt:lpstr>Calibri</vt:lpstr>
      <vt:lpstr>Calibri Light</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2019-11-07T07:17:59Z</cp:lastPrinted>
  <dcterms:created xsi:type="dcterms:W3CDTF">2019-11-07T01:44:39Z</dcterms:created>
  <dcterms:modified xsi:type="dcterms:W3CDTF">2020-03-13T10:03:22Z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0x01010059566576EE7716479B276B366FE8E779</vt:lpwstr>
  </property>
  <property fmtid="{D5CDD505-2E9C-101B-9397-08002B2CF9AE}" pid="3" name="MediaServiceImageTags">
    <vt:lpwstr/>
  </property>
</Properties>
</file>

<file path=docProps/thumbnail.jpeg>
</file>