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20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内上 俊彦" userId="11d272a7-8b12-47a2-8291-538cecd3e510" providerId="ADAL" clId="{0A20C0D4-80D8-460B-B4A3-D91D9CB7678C}"/>
    <pc:docChg chg="modSld">
      <pc:chgData name="内上 俊彦" userId="11d272a7-8b12-47a2-8291-538cecd3e510" providerId="ADAL" clId="{0A20C0D4-80D8-460B-B4A3-D91D9CB7678C}" dt="2019-12-06T03:53:21.845" v="1" actId="20577"/>
      <pc:docMkLst>
        <pc:docMk/>
      </pc:docMkLst>
      <pc:sldChg chg="modSp">
        <pc:chgData name="内上 俊彦" userId="11d272a7-8b12-47a2-8291-538cecd3e510" providerId="ADAL" clId="{0A20C0D4-80D8-460B-B4A3-D91D9CB7678C}" dt="2019-12-06T03:53:21.845" v="1" actId="20577"/>
        <pc:sldMkLst>
          <pc:docMk/>
          <pc:sldMk cId="254837415" sldId="256"/>
        </pc:sldMkLst>
        <pc:spChg chg="mod">
          <ac:chgData name="内上 俊彦" userId="11d272a7-8b12-47a2-8291-538cecd3e510" providerId="ADAL" clId="{0A20C0D4-80D8-460B-B4A3-D91D9CB7678C}" dt="2019-12-06T03:53:21.845" v="1" actId="20577"/>
          <ac:spMkLst>
            <pc:docMk/>
            <pc:sldMk cId="254837415" sldId="256"/>
            <ac:spMk id="4" creationId="{00000000-0000-0000-0000-000000000000}"/>
          </ac:spMkLst>
        </pc:spChg>
      </pc:sldChg>
    </pc:docChg>
  </pc:docChgLst>
  <pc:docChgLst>
    <pc:chgData name="秋元 郷佑" userId="45c5f05c-4c16-4244-98a2-ec91b138b096" providerId="ADAL" clId="{7AB009AD-1369-424F-AF7D-E5E1AA3C44B6}"/>
    <pc:docChg chg="modSld">
      <pc:chgData name="秋元 郷佑" userId="45c5f05c-4c16-4244-98a2-ec91b138b096" providerId="ADAL" clId="{7AB009AD-1369-424F-AF7D-E5E1AA3C44B6}" dt="2019-12-06T02:38:02.032" v="1" actId="20577"/>
      <pc:docMkLst>
        <pc:docMk/>
      </pc:docMkLst>
      <pc:sldChg chg="modSp">
        <pc:chgData name="秋元 郷佑" userId="45c5f05c-4c16-4244-98a2-ec91b138b096" providerId="ADAL" clId="{7AB009AD-1369-424F-AF7D-E5E1AA3C44B6}" dt="2019-12-06T02:38:02.032" v="1" actId="20577"/>
        <pc:sldMkLst>
          <pc:docMk/>
          <pc:sldMk cId="254837415" sldId="256"/>
        </pc:sldMkLst>
        <pc:spChg chg="mod">
          <ac:chgData name="秋元 郷佑" userId="45c5f05c-4c16-4244-98a2-ec91b138b096" providerId="ADAL" clId="{7AB009AD-1369-424F-AF7D-E5E1AA3C44B6}" dt="2019-12-06T02:38:02.032" v="1" actId="20577"/>
          <ac:spMkLst>
            <pc:docMk/>
            <pc:sldMk cId="254837415" sldId="256"/>
            <ac:spMk id="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7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729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3067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753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89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179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0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976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3043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631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58C2D-3D65-4D78-9944-2AF834F81006}" type="datetimeFigureOut">
              <a:rPr kumimoji="1" lang="ja-JP" altLang="en-US" smtClean="0"/>
              <a:t>2020/4/8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BAF82-BFA8-4EDC-BBCF-84BB71C1D4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0095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478425" y="3983378"/>
            <a:ext cx="6256131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ja-JP" altLang="en-US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テーマ１</a:t>
            </a:r>
            <a:endParaRPr lang="en-US" altLang="ja-JP" sz="24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r>
              <a:rPr lang="ja-JP" altLang="en-US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「防災リーダーの役割</a:t>
            </a:r>
            <a:r>
              <a:rPr lang="en-US" altLang="ja-JP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/</a:t>
            </a:r>
            <a:r>
              <a:rPr lang="ja-JP" altLang="en-US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住民（構成員）の</a:t>
            </a:r>
            <a:r>
              <a:rPr lang="en-US" altLang="ja-JP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/>
            </a:r>
            <a:br>
              <a:rPr lang="en-US" altLang="ja-JP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</a:br>
            <a:r>
              <a:rPr lang="ja-JP" altLang="en-US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自助意識を高めるためには」研修</a:t>
            </a:r>
            <a:r>
              <a:rPr lang="ja-JP" altLang="en-US" sz="24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教材</a:t>
            </a:r>
            <a:endParaRPr lang="ja-JP" altLang="en-US" sz="24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8374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18" ma:contentTypeDescription="新しいドキュメントを作成します。" ma:contentTypeScope="" ma:versionID="c62bdb50600a4316a07d039ee980caae">
  <xsd:schema xmlns:xsd="http://www.w3.org/2001/XMLSchema" xmlns:xs="http://www.w3.org/2001/XMLSchema" xmlns:p="http://schemas.microsoft.com/office/2006/metadata/properties" xmlns:ns2="c7986456-94c4-43e3-a5cd-23faf3e50be4" xmlns:ns3="87e92068-5d1b-4b37-b84f-05171d1d989c" targetNamespace="http://schemas.microsoft.com/office/2006/metadata/properties" ma:root="true" ma:fieldsID="ad58be34164fd8de1098075c6f5a9b4d" ns2:_="" ns3:_="">
    <xsd:import namespace="c7986456-94c4-43e3-a5cd-23faf3e50be4"/>
    <xsd:import namespace="87e92068-5d1b-4b37-b84f-05171d1d98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画像タグ" ma:readOnly="false" ma:fieldId="{5cf76f15-5ced-4ddc-b409-7134ff3c332f}" ma:taxonomyMulti="true" ma:sspId="8ea27d3f-16ae-4cb1-8a0f-7749649f52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92068-5d1b-4b37-b84f-05171d1d989c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d1f6561d-b863-4b53-a246-1d336a610717}" ma:internalName="TaxCatchAll" ma:showField="CatchAllData" ma:web="87e92068-5d1b-4b37-b84f-05171d1d98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7986456-94c4-43e3-a5cd-23faf3e50be4">
      <Terms xmlns="http://schemas.microsoft.com/office/infopath/2007/PartnerControls"/>
    </lcf76f155ced4ddcb4097134ff3c332f>
    <TaxCatchAll xmlns="87e92068-5d1b-4b37-b84f-05171d1d989c" xsi:nil="true"/>
  </documentManagement>
</p:properties>
</file>

<file path=customXml/itemProps1.xml><?xml version="1.0" encoding="utf-8"?>
<ds:datastoreItem xmlns:ds="http://schemas.openxmlformats.org/officeDocument/2006/customXml" ds:itemID="{250255D8-43CB-46E8-B29D-C314192B5D6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2E43AB-DEA9-45AA-825F-B8CB1195DA4B}"/>
</file>

<file path=customXml/itemProps3.xml><?xml version="1.0" encoding="utf-8"?>
<ds:datastoreItem xmlns:ds="http://schemas.openxmlformats.org/officeDocument/2006/customXml" ds:itemID="{11A5BB8B-57AF-4EC7-B469-BF62BCAE69DA}">
  <ds:schemaRefs>
    <ds:schemaRef ds:uri="http://purl.org/dc/elements/1.1/"/>
    <ds:schemaRef ds:uri="http://schemas.microsoft.com/office/2006/documentManagement/types"/>
    <ds:schemaRef ds:uri="87e92068-5d1b-4b37-b84f-05171d1d989c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7986456-94c4-43e3-a5cd-23faf3e50be4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24</Words>
  <PresentationFormat>画面に合わせる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ゴシック</vt:lpstr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2019-11-05T01:30:43Z</dcterms:created>
  <dcterms:modified xsi:type="dcterms:W3CDTF">2020-04-08T10:37:52Z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  <property fmtid="{D5CDD505-2E9C-101B-9397-08002B2CF9AE}" pid="3" name="MediaServiceImageTags">
    <vt:lpwstr/>
  </property>
</Properties>
</file>