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6858000" cy="9144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260DF9-315C-4F25-AE2F-E2A57C86CC09}" v="3" dt="2019-12-06T01:17:56.9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内上 俊彦" userId="11d272a7-8b12-47a2-8291-538cecd3e510" providerId="ADAL" clId="{56260DF9-315C-4F25-AE2F-E2A57C86CC09}"/>
    <pc:docChg chg="modSld">
      <pc:chgData name="内上 俊彦" userId="11d272a7-8b12-47a2-8291-538cecd3e510" providerId="ADAL" clId="{56260DF9-315C-4F25-AE2F-E2A57C86CC09}" dt="2019-12-06T01:18:07.224" v="13" actId="1076"/>
      <pc:docMkLst>
        <pc:docMk/>
      </pc:docMkLst>
      <pc:sldChg chg="modSp">
        <pc:chgData name="内上 俊彦" userId="11d272a7-8b12-47a2-8291-538cecd3e510" providerId="ADAL" clId="{56260DF9-315C-4F25-AE2F-E2A57C86CC09}" dt="2019-12-06T01:18:07.224" v="13" actId="1076"/>
        <pc:sldMkLst>
          <pc:docMk/>
          <pc:sldMk cId="254837415" sldId="256"/>
        </pc:sldMkLst>
        <pc:spChg chg="mod">
          <ac:chgData name="内上 俊彦" userId="11d272a7-8b12-47a2-8291-538cecd3e510" providerId="ADAL" clId="{56260DF9-315C-4F25-AE2F-E2A57C86CC09}" dt="2019-12-06T01:18:07.224" v="13" actId="1076"/>
          <ac:spMkLst>
            <pc:docMk/>
            <pc:sldMk cId="254837415" sldId="256"/>
            <ac:spMk id="5" creationId="{00000000-0000-0000-0000-000000000000}"/>
          </ac:spMkLst>
        </pc:spChg>
      </pc:sldChg>
    </pc:docChg>
  </pc:docChgLst>
  <pc:docChgLst>
    <pc:chgData name="秋元 郷佑" userId="45c5f05c-4c16-4244-98a2-ec91b138b096" providerId="ADAL" clId="{2FE32CB9-2699-4A70-85BA-E42F94BB488F}"/>
    <pc:docChg chg="modSld">
      <pc:chgData name="秋元 郷佑" userId="45c5f05c-4c16-4244-98a2-ec91b138b096" providerId="ADAL" clId="{2FE32CB9-2699-4A70-85BA-E42F94BB488F}" dt="2019-12-06T00:30:10.929" v="1" actId="6549"/>
      <pc:docMkLst>
        <pc:docMk/>
      </pc:docMkLst>
      <pc:sldChg chg="modSp">
        <pc:chgData name="秋元 郷佑" userId="45c5f05c-4c16-4244-98a2-ec91b138b096" providerId="ADAL" clId="{2FE32CB9-2699-4A70-85BA-E42F94BB488F}" dt="2019-12-06T00:30:10.929" v="1" actId="6549"/>
        <pc:sldMkLst>
          <pc:docMk/>
          <pc:sldMk cId="254837415" sldId="256"/>
        </pc:sldMkLst>
        <pc:spChg chg="mod">
          <ac:chgData name="秋元 郷佑" userId="45c5f05c-4c16-4244-98a2-ec91b138b096" providerId="ADAL" clId="{2FE32CB9-2699-4A70-85BA-E42F94BB488F}" dt="2019-12-06T00:30:10.929" v="1" actId="6549"/>
          <ac:spMkLst>
            <pc:docMk/>
            <pc:sldMk cId="254837415" sldId="256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8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5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95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63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336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30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73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140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78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67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43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00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5725" y="4000523"/>
            <a:ext cx="6920865" cy="895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ja-JP" altLang="en-US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テーマ２</a:t>
            </a:r>
            <a:endParaRPr lang="en-US" altLang="ja-JP" sz="24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r>
              <a:rPr lang="ja-JP" altLang="en-US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「災害から住民の命を守るには」研修教材</a:t>
            </a:r>
            <a:endParaRPr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83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8" ma:contentTypeDescription="新しいドキュメントを作成します。" ma:contentTypeScope="" ma:versionID="c62bdb50600a4316a07d039ee980caae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ad58be34164fd8de1098075c6f5a9b4d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8ea27d3f-16ae-4cb1-8a0f-7749649f52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1f6561d-b863-4b53-a246-1d336a610717}" ma:internalName="TaxCatchAll" ma:showField="CatchAllData" ma:web="87e92068-5d1b-4b37-b84f-05171d1d98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986456-94c4-43e3-a5cd-23faf3e50be4">
      <Terms xmlns="http://schemas.microsoft.com/office/infopath/2007/PartnerControls"/>
    </lcf76f155ced4ddcb4097134ff3c332f>
    <TaxCatchAll xmlns="87e92068-5d1b-4b37-b84f-05171d1d989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AB0CD3-7271-4A62-81C3-133CC3B3A2AC}"/>
</file>

<file path=customXml/itemProps2.xml><?xml version="1.0" encoding="utf-8"?>
<ds:datastoreItem xmlns:ds="http://schemas.openxmlformats.org/officeDocument/2006/customXml" ds:itemID="{11A5BB8B-57AF-4EC7-B469-BF62BCAE69DA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7e92068-5d1b-4b37-b84f-05171d1d989c"/>
    <ds:schemaRef ds:uri="http://purl.org/dc/terms/"/>
    <ds:schemaRef ds:uri="http://schemas.openxmlformats.org/package/2006/metadata/core-properties"/>
    <ds:schemaRef ds:uri="c7986456-94c4-43e3-a5cd-23faf3e50be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50255D8-43CB-46E8-B29D-C314192B5D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15</Words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2019-12-06T01:16:31Z</cp:lastPrinted>
  <dcterms:created xsi:type="dcterms:W3CDTF">2019-11-05T01:30:43Z</dcterms:created>
  <dcterms:modified xsi:type="dcterms:W3CDTF">2020-04-08T10:39:42Z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  <property fmtid="{D5CDD505-2E9C-101B-9397-08002B2CF9AE}" pid="3" name="MediaServiceImageTags">
    <vt:lpwstr/>
  </property>
</Properties>
</file>