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</p:sldIdLst>
  <p:sldSz cx="6858000" cy="9144000" type="screen4x3"/>
  <p:notesSz cx="6635750" cy="97678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277A741-C9F3-40F5-9DAA-8BFDE021BC8B}" v="1" dt="2019-12-06T04:13:15.22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2" d="100"/>
          <a:sy n="52" d="100"/>
        </p:scale>
        <p:origin x="209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秋元 郷佑" userId="45c5f05c-4c16-4244-98a2-ec91b138b096" providerId="ADAL" clId="{E7379D2E-F86D-46CA-9BC7-9C605825A35C}"/>
    <pc:docChg chg="modSld">
      <pc:chgData name="秋元 郷佑" userId="45c5f05c-4c16-4244-98a2-ec91b138b096" providerId="ADAL" clId="{E7379D2E-F86D-46CA-9BC7-9C605825A35C}" dt="2019-12-06T00:30:34.514" v="1" actId="20577"/>
      <pc:docMkLst>
        <pc:docMk/>
      </pc:docMkLst>
      <pc:sldChg chg="modSp">
        <pc:chgData name="秋元 郷佑" userId="45c5f05c-4c16-4244-98a2-ec91b138b096" providerId="ADAL" clId="{E7379D2E-F86D-46CA-9BC7-9C605825A35C}" dt="2019-12-06T00:30:34.514" v="1" actId="20577"/>
        <pc:sldMkLst>
          <pc:docMk/>
          <pc:sldMk cId="254837415" sldId="256"/>
        </pc:sldMkLst>
        <pc:spChg chg="mod">
          <ac:chgData name="秋元 郷佑" userId="45c5f05c-4c16-4244-98a2-ec91b138b096" providerId="ADAL" clId="{E7379D2E-F86D-46CA-9BC7-9C605825A35C}" dt="2019-12-06T00:30:34.514" v="1" actId="20577"/>
          <ac:spMkLst>
            <pc:docMk/>
            <pc:sldMk cId="254837415" sldId="256"/>
            <ac:spMk id="4" creationId="{00000000-0000-0000-0000-000000000000}"/>
          </ac:spMkLst>
        </pc:spChg>
      </pc:sldChg>
    </pc:docChg>
  </pc:docChgLst>
  <pc:docChgLst>
    <pc:chgData name="内上 俊彦" userId="11d272a7-8b12-47a2-8291-538cecd3e510" providerId="ADAL" clId="{4277A741-C9F3-40F5-9DAA-8BFDE021BC8B}"/>
    <pc:docChg chg="modSld">
      <pc:chgData name="内上 俊彦" userId="11d272a7-8b12-47a2-8291-538cecd3e510" providerId="ADAL" clId="{4277A741-C9F3-40F5-9DAA-8BFDE021BC8B}" dt="2019-12-06T04:13:15.224" v="1"/>
      <pc:docMkLst>
        <pc:docMk/>
      </pc:docMkLst>
      <pc:sldChg chg="modSp">
        <pc:chgData name="内上 俊彦" userId="11d272a7-8b12-47a2-8291-538cecd3e510" providerId="ADAL" clId="{4277A741-C9F3-40F5-9DAA-8BFDE021BC8B}" dt="2019-12-06T04:13:15.224" v="1"/>
        <pc:sldMkLst>
          <pc:docMk/>
          <pc:sldMk cId="254837415" sldId="256"/>
        </pc:sldMkLst>
        <pc:spChg chg="mod">
          <ac:chgData name="内上 俊彦" userId="11d272a7-8b12-47a2-8291-538cecd3e510" providerId="ADAL" clId="{4277A741-C9F3-40F5-9DAA-8BFDE021BC8B}" dt="2019-12-06T04:13:15.224" v="1"/>
          <ac:spMkLst>
            <pc:docMk/>
            <pc:sldMk cId="254837415" sldId="256"/>
            <ac:spMk id="5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58C2D-3D65-4D78-9944-2AF834F81006}" type="datetimeFigureOut">
              <a:rPr kumimoji="1" lang="ja-JP" altLang="en-US" smtClean="0"/>
              <a:t>2020/4/8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BAF82-BFA8-4EDC-BBCF-84BB71C1D4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3749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58C2D-3D65-4D78-9944-2AF834F81006}" type="datetimeFigureOut">
              <a:rPr kumimoji="1" lang="ja-JP" altLang="en-US" smtClean="0"/>
              <a:t>2020/4/8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BAF82-BFA8-4EDC-BBCF-84BB71C1D4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9437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58C2D-3D65-4D78-9944-2AF834F81006}" type="datetimeFigureOut">
              <a:rPr kumimoji="1" lang="ja-JP" altLang="en-US" smtClean="0"/>
              <a:t>2020/4/8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BAF82-BFA8-4EDC-BBCF-84BB71C1D4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9090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58C2D-3D65-4D78-9944-2AF834F81006}" type="datetimeFigureOut">
              <a:rPr kumimoji="1" lang="ja-JP" altLang="en-US" smtClean="0"/>
              <a:t>2020/4/8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BAF82-BFA8-4EDC-BBCF-84BB71C1D4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5055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58C2D-3D65-4D78-9944-2AF834F81006}" type="datetimeFigureOut">
              <a:rPr kumimoji="1" lang="ja-JP" altLang="en-US" smtClean="0"/>
              <a:t>2020/4/8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BAF82-BFA8-4EDC-BBCF-84BB71C1D4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6687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58C2D-3D65-4D78-9944-2AF834F81006}" type="datetimeFigureOut">
              <a:rPr kumimoji="1" lang="ja-JP" altLang="en-US" smtClean="0"/>
              <a:t>2020/4/8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BAF82-BFA8-4EDC-BBCF-84BB71C1D4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2838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58C2D-3D65-4D78-9944-2AF834F81006}" type="datetimeFigureOut">
              <a:rPr kumimoji="1" lang="ja-JP" altLang="en-US" smtClean="0"/>
              <a:t>2020/4/8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BAF82-BFA8-4EDC-BBCF-84BB71C1D4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3782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58C2D-3D65-4D78-9944-2AF834F81006}" type="datetimeFigureOut">
              <a:rPr kumimoji="1" lang="ja-JP" altLang="en-US" smtClean="0"/>
              <a:t>2020/4/8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BAF82-BFA8-4EDC-BBCF-84BB71C1D4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8349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58C2D-3D65-4D78-9944-2AF834F81006}" type="datetimeFigureOut">
              <a:rPr kumimoji="1" lang="ja-JP" altLang="en-US" smtClean="0"/>
              <a:t>2020/4/8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BAF82-BFA8-4EDC-BBCF-84BB71C1D4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2551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58C2D-3D65-4D78-9944-2AF834F81006}" type="datetimeFigureOut">
              <a:rPr kumimoji="1" lang="ja-JP" altLang="en-US" smtClean="0"/>
              <a:t>2020/4/8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BAF82-BFA8-4EDC-BBCF-84BB71C1D4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8835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58C2D-3D65-4D78-9944-2AF834F81006}" type="datetimeFigureOut">
              <a:rPr kumimoji="1" lang="ja-JP" altLang="en-US" smtClean="0"/>
              <a:t>2020/4/8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BAF82-BFA8-4EDC-BBCF-84BB71C1D4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9237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958C2D-3D65-4D78-9944-2AF834F81006}" type="datetimeFigureOut">
              <a:rPr kumimoji="1" lang="ja-JP" altLang="en-US" smtClean="0"/>
              <a:t>2020/4/8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3BAF82-BFA8-4EDC-BBCF-84BB71C1D4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8759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478425" y="3983378"/>
            <a:ext cx="6600801" cy="1264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450"/>
              </a:spcAft>
            </a:pPr>
            <a:r>
              <a:rPr lang="ja-JP" altLang="en-US" sz="2400" kern="100" dirty="0"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テーマ３</a:t>
            </a:r>
            <a:endParaRPr lang="en-US" altLang="ja-JP" sz="2400" kern="100" dirty="0"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r>
              <a:rPr lang="ja-JP" altLang="en-US" sz="2400" kern="100" dirty="0"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「避難所の運営を円滑に進めるには」</a:t>
            </a:r>
            <a:endParaRPr lang="en-US" altLang="ja-JP" sz="2400" kern="100" dirty="0"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r>
              <a:rPr lang="ja-JP" altLang="en-US" sz="2400" kern="100" dirty="0"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　研修教材</a:t>
            </a:r>
            <a:endParaRPr lang="ja-JP" altLang="en-US" sz="24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48374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f0a1785-67e6-4062-95df-bba3a4e9fea7">
      <Terms xmlns="http://schemas.microsoft.com/office/infopath/2007/PartnerControls"/>
    </lcf76f155ced4ddcb4097134ff3c332f>
    <TaxCatchAll xmlns="1d397f78-0df8-4b09-af30-c349055ccc08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50246C3E9140314CBA6B36EA69F3A195" ma:contentTypeVersion="14" ma:contentTypeDescription="新しいドキュメントを作成します。" ma:contentTypeScope="" ma:versionID="f17e25d9a353f8e13bd344681324a1a7">
  <xsd:schema xmlns:xsd="http://www.w3.org/2001/XMLSchema" xmlns:xs="http://www.w3.org/2001/XMLSchema" xmlns:p="http://schemas.microsoft.com/office/2006/metadata/properties" xmlns:ns2="0f0a1785-67e6-4062-95df-bba3a4e9fea7" xmlns:ns3="1d397f78-0df8-4b09-af30-c349055ccc08" targetNamespace="http://schemas.microsoft.com/office/2006/metadata/properties" ma:root="true" ma:fieldsID="4e643750572f812af87f97a987fb6eaf" ns2:_="" ns3:_="">
    <xsd:import namespace="0f0a1785-67e6-4062-95df-bba3a4e9fea7"/>
    <xsd:import namespace="1d397f78-0df8-4b09-af30-c349055ccc0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1785-67e6-4062-95df-bba3a4e9fe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1e1c6816-2a4f-4461-93c7-8dd281d622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397f78-0df8-4b09-af30-c349055ccc08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c0324393-e475-4683-aea3-62c5e6556801}" ma:internalName="TaxCatchAll" ma:showField="CatchAllData" ma:web="1d397f78-0df8-4b09-af30-c349055ccc0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50255D8-43CB-46E8-B29D-C314192B5D6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1A5BB8B-57AF-4EC7-B469-BF62BCAE69DA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87e92068-5d1b-4b37-b84f-05171d1d989c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c7986456-94c4-43e3-a5cd-23faf3e50be4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C5A21023-F507-4BEB-A682-CCE37B91DB28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16</Words>
  <PresentationFormat>画面に合わせる (4:3)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9" baseType="lpstr">
      <vt:lpstr>ＭＳ ゴシック</vt:lpstr>
      <vt:lpstr>游ゴシック</vt:lpstr>
      <vt:lpstr>游ゴシック Light</vt:lpstr>
      <vt:lpstr>Arial</vt:lpstr>
      <vt:lpstr>Calibri</vt:lpstr>
      <vt:lpstr>Calibri Light</vt:lpstr>
      <vt:lpstr>Times New Roman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2020-04-08T10:39:57Z</cp:lastPrinted>
  <dcterms:created xsi:type="dcterms:W3CDTF">2019-11-05T01:30:43Z</dcterms:created>
  <dcterms:modified xsi:type="dcterms:W3CDTF">2020-04-08T10:40:51Z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0x01010050246C3E9140314CBA6B36EA69F3A195</vt:lpwstr>
  </property>
  <property fmtid="{D5CDD505-2E9C-101B-9397-08002B2CF9AE}" pid="3" name="MediaServiceImageTags">
    <vt:lpwstr/>
  </property>
</Properties>
</file>