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90457" r:id="rId1"/>
  </p:sldMasterIdLst>
  <p:notesMasterIdLst>
    <p:notesMasterId r:id="rId3"/>
  </p:notesMasterIdLst>
  <p:handoutMasterIdLst>
    <p:handoutMasterId r:id="rId4"/>
  </p:handoutMasterIdLst>
  <p:sldIdLst>
    <p:sldId id="2770" r:id="rId2"/>
  </p:sldIdLst>
  <p:sldSz cx="9904413" cy="68580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1pPr>
    <a:lvl2pPr marL="456816" algn="l" rtl="0" fontAlgn="base">
      <a:spcBef>
        <a:spcPct val="0"/>
      </a:spcBef>
      <a:spcAft>
        <a:spcPct val="0"/>
      </a:spcAft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2pPr>
    <a:lvl3pPr marL="913632" algn="l" rtl="0" fontAlgn="base">
      <a:spcBef>
        <a:spcPct val="0"/>
      </a:spcBef>
      <a:spcAft>
        <a:spcPct val="0"/>
      </a:spcAft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3pPr>
    <a:lvl4pPr marL="1370449" algn="l" rtl="0" fontAlgn="base">
      <a:spcBef>
        <a:spcPct val="0"/>
      </a:spcBef>
      <a:spcAft>
        <a:spcPct val="0"/>
      </a:spcAft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4pPr>
    <a:lvl5pPr marL="1827265" algn="l" rtl="0" fontAlgn="base">
      <a:spcBef>
        <a:spcPct val="0"/>
      </a:spcBef>
      <a:spcAft>
        <a:spcPct val="0"/>
      </a:spcAft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5pPr>
    <a:lvl6pPr marL="2284083" algn="l" defTabSz="913632" rtl="0" eaLnBrk="1" latinLnBrk="0" hangingPunct="1"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6pPr>
    <a:lvl7pPr marL="2740898" algn="l" defTabSz="913632" rtl="0" eaLnBrk="1" latinLnBrk="0" hangingPunct="1"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7pPr>
    <a:lvl8pPr marL="3197713" algn="l" defTabSz="913632" rtl="0" eaLnBrk="1" latinLnBrk="0" hangingPunct="1"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8pPr>
    <a:lvl9pPr marL="3654530" algn="l" defTabSz="913632" rtl="0" eaLnBrk="1" latinLnBrk="0" hangingPunct="1">
      <a:defRPr kumimoji="1" sz="1600" kern="1200">
        <a:solidFill>
          <a:schemeClr val="bg2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4F81BD"/>
    <a:srgbClr val="00FFFF"/>
    <a:srgbClr val="0000FF"/>
    <a:srgbClr val="FF9999"/>
    <a:srgbClr val="FF66FF"/>
    <a:srgbClr val="FF5050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8639" autoAdjust="0"/>
  </p:normalViewPr>
  <p:slideViewPr>
    <p:cSldViewPr>
      <p:cViewPr varScale="1">
        <p:scale>
          <a:sx n="100" d="100"/>
          <a:sy n="100" d="100"/>
        </p:scale>
        <p:origin x="72" y="13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6124"/>
    </p:cViewPr>
  </p:sorterViewPr>
  <p:notesViewPr>
    <p:cSldViewPr>
      <p:cViewPr varScale="1">
        <p:scale>
          <a:sx n="49" d="100"/>
          <a:sy n="49" d="100"/>
        </p:scale>
        <p:origin x="2755" y="53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430" y="3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1977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430" y="9441977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EC94D761-02DD-47BF-A7C4-ADDFF8F68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3533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3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430" y="3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5963" y="744538"/>
            <a:ext cx="53832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61" y="4722584"/>
            <a:ext cx="4991091" cy="447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1977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430" y="9441977"/>
            <a:ext cx="2948770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4" tIns="46104" rIns="92204" bIns="4610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D6A4A1DB-E630-467B-8999-F8CA0F8672C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30198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681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3632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0449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726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4083" algn="l" defTabSz="91363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898" algn="l" defTabSz="91363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713" algn="l" defTabSz="91363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4530" algn="l" defTabSz="913632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3063" y="2130956"/>
            <a:ext cx="841875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721" y="3886200"/>
            <a:ext cx="693309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0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CBC65-F944-4713-A394-A53A8462202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337192" y="6420388"/>
            <a:ext cx="453952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29A9720-8990-4CF5-9891-5476360C3706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76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B12DC-DC63-46D5-820A-C3EF2F194E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EDB43-426B-4DA3-ABD7-D99795DE6EDF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72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0720" y="274655"/>
            <a:ext cx="2228493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459" y="274655"/>
            <a:ext cx="652040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4A96C-87F0-418A-9884-378D04AB54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95C13-FC6A-41FF-A6CB-139FF3B2D54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20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0F531-C07C-4D85-B28E-98C5DB3775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DFB75-B6C0-45A3-9A74-B73D570B005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4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22" y="4407438"/>
            <a:ext cx="8418751" cy="1362075"/>
          </a:xfrm>
        </p:spPr>
        <p:txBody>
          <a:bodyPr anchor="t"/>
          <a:lstStyle>
            <a:lvl1pPr algn="l">
              <a:defRPr sz="3999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22" y="2906722"/>
            <a:ext cx="84187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2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1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6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35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0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37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B0D3B-3993-4958-B433-06B2E294825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404AB-BF94-46AF-B0AA-49F5AADD944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569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59" y="1600206"/>
            <a:ext cx="4374449" cy="452596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4754" y="1600206"/>
            <a:ext cx="4374449" cy="4525963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7643-2332-47B1-ACE0-2080806A19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8F6E0-CE83-402A-A634-E96DF22BCCBD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00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459" y="1535113"/>
            <a:ext cx="43761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5" indent="0">
              <a:buNone/>
              <a:defRPr sz="2000" b="1"/>
            </a:lvl2pPr>
            <a:lvl3pPr marL="913449" indent="0">
              <a:buNone/>
              <a:defRPr sz="1800" b="1"/>
            </a:lvl3pPr>
            <a:lvl4pPr marL="1370175" indent="0">
              <a:buNone/>
              <a:defRPr sz="1600" b="1"/>
            </a:lvl4pPr>
            <a:lvl5pPr marL="1826900" indent="0">
              <a:buNone/>
              <a:defRPr sz="1600" b="1"/>
            </a:lvl5pPr>
            <a:lvl6pPr marL="2283626" indent="0">
              <a:buNone/>
              <a:defRPr sz="1600" b="1"/>
            </a:lvl6pPr>
            <a:lvl7pPr marL="2740350" indent="0">
              <a:buNone/>
              <a:defRPr sz="1600" b="1"/>
            </a:lvl7pPr>
            <a:lvl8pPr marL="3197073" indent="0">
              <a:buNone/>
              <a:defRPr sz="1600" b="1"/>
            </a:lvl8pPr>
            <a:lvl9pPr marL="365379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459" y="2174875"/>
            <a:ext cx="43761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1535" y="1535113"/>
            <a:ext cx="4377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25" indent="0">
              <a:buNone/>
              <a:defRPr sz="2000" b="1"/>
            </a:lvl2pPr>
            <a:lvl3pPr marL="913449" indent="0">
              <a:buNone/>
              <a:defRPr sz="1800" b="1"/>
            </a:lvl3pPr>
            <a:lvl4pPr marL="1370175" indent="0">
              <a:buNone/>
              <a:defRPr sz="1600" b="1"/>
            </a:lvl4pPr>
            <a:lvl5pPr marL="1826900" indent="0">
              <a:buNone/>
              <a:defRPr sz="1600" b="1"/>
            </a:lvl5pPr>
            <a:lvl6pPr marL="2283626" indent="0">
              <a:buNone/>
              <a:defRPr sz="1600" b="1"/>
            </a:lvl6pPr>
            <a:lvl7pPr marL="2740350" indent="0">
              <a:buNone/>
              <a:defRPr sz="1600" b="1"/>
            </a:lvl7pPr>
            <a:lvl8pPr marL="3197073" indent="0">
              <a:buNone/>
              <a:defRPr sz="1600" b="1"/>
            </a:lvl8pPr>
            <a:lvl9pPr marL="365379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1535" y="2174875"/>
            <a:ext cx="4377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0A4A9-F3EE-42FB-8688-4F28A60F228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631C1-CB43-44A0-A4DC-66929AD0A53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17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A4602-92A1-4ED2-9D1F-8A6F96E719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76A82-B52F-47EE-B19E-511DBD433E4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22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8298-5EF1-4ABD-AF24-D616C4801F5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A5FA4-CAF4-4392-873F-E83888EDBE0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14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221" y="273050"/>
            <a:ext cx="32584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584" y="273059"/>
            <a:ext cx="5536842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221" y="1435113"/>
            <a:ext cx="32584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25" indent="0">
              <a:buNone/>
              <a:defRPr sz="1200"/>
            </a:lvl2pPr>
            <a:lvl3pPr marL="913449" indent="0">
              <a:buNone/>
              <a:defRPr sz="1000"/>
            </a:lvl3pPr>
            <a:lvl4pPr marL="1370175" indent="0">
              <a:buNone/>
              <a:defRPr sz="900"/>
            </a:lvl4pPr>
            <a:lvl5pPr marL="1826900" indent="0">
              <a:buNone/>
              <a:defRPr sz="900"/>
            </a:lvl5pPr>
            <a:lvl6pPr marL="2283626" indent="0">
              <a:buNone/>
              <a:defRPr sz="900"/>
            </a:lvl6pPr>
            <a:lvl7pPr marL="2740350" indent="0">
              <a:buNone/>
              <a:defRPr sz="900"/>
            </a:lvl7pPr>
            <a:lvl8pPr marL="3197073" indent="0">
              <a:buNone/>
              <a:defRPr sz="900"/>
            </a:lvl8pPr>
            <a:lvl9pPr marL="365379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C20FE-2887-49AC-BAB9-65B1173B20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AFA9B-AD42-4452-87A9-293ED56FB549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022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345" y="4800600"/>
            <a:ext cx="594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345" y="612775"/>
            <a:ext cx="59426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99"/>
            </a:lvl1pPr>
            <a:lvl2pPr marL="456725" indent="0">
              <a:buNone/>
              <a:defRPr sz="2799"/>
            </a:lvl2pPr>
            <a:lvl3pPr marL="913449" indent="0">
              <a:buNone/>
              <a:defRPr sz="2400"/>
            </a:lvl3pPr>
            <a:lvl4pPr marL="1370175" indent="0">
              <a:buNone/>
              <a:defRPr sz="2000"/>
            </a:lvl4pPr>
            <a:lvl5pPr marL="1826900" indent="0">
              <a:buNone/>
              <a:defRPr sz="2000"/>
            </a:lvl5pPr>
            <a:lvl6pPr marL="2283626" indent="0">
              <a:buNone/>
              <a:defRPr sz="2000"/>
            </a:lvl6pPr>
            <a:lvl7pPr marL="2740350" indent="0">
              <a:buNone/>
              <a:defRPr sz="2000"/>
            </a:lvl7pPr>
            <a:lvl8pPr marL="3197073" indent="0">
              <a:buNone/>
              <a:defRPr sz="2000"/>
            </a:lvl8pPr>
            <a:lvl9pPr marL="365379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345" y="5367338"/>
            <a:ext cx="59426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25" indent="0">
              <a:buNone/>
              <a:defRPr sz="1200"/>
            </a:lvl2pPr>
            <a:lvl3pPr marL="913449" indent="0">
              <a:buNone/>
              <a:defRPr sz="1000"/>
            </a:lvl3pPr>
            <a:lvl4pPr marL="1370175" indent="0">
              <a:buNone/>
              <a:defRPr sz="900"/>
            </a:lvl4pPr>
            <a:lvl5pPr marL="1826900" indent="0">
              <a:buNone/>
              <a:defRPr sz="900"/>
            </a:lvl5pPr>
            <a:lvl6pPr marL="2283626" indent="0">
              <a:buNone/>
              <a:defRPr sz="900"/>
            </a:lvl6pPr>
            <a:lvl7pPr marL="2740350" indent="0">
              <a:buNone/>
              <a:defRPr sz="900"/>
            </a:lvl7pPr>
            <a:lvl8pPr marL="3197073" indent="0">
              <a:buNone/>
              <a:defRPr sz="900"/>
            </a:lvl8pPr>
            <a:lvl9pPr marL="365379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000EE-01ED-464E-869D-CDB2BD3253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C6A97-9AB9-4D46-A227-5A1F6AA6F7A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36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420" y="274638"/>
            <a:ext cx="891397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4" tIns="45682" rIns="91364" bIns="456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420" y="1600206"/>
            <a:ext cx="891397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64" tIns="45682" rIns="91364" bIns="456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220" y="6356888"/>
            <a:ext cx="2311030" cy="365125"/>
          </a:xfrm>
          <a:prstGeom prst="rect">
            <a:avLst/>
          </a:prstGeom>
        </p:spPr>
        <p:txBody>
          <a:bodyPr vert="horz" lIns="91364" tIns="45682" rIns="91364" bIns="45682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7BDACC-679C-457D-88B5-51A931A65DD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2022/8/25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240" y="6356888"/>
            <a:ext cx="3136397" cy="365125"/>
          </a:xfrm>
          <a:prstGeom prst="rect">
            <a:avLst/>
          </a:prstGeom>
        </p:spPr>
        <p:txBody>
          <a:bodyPr vert="horz" lIns="91364" tIns="45682" rIns="91364" bIns="45682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8174" y="6356888"/>
            <a:ext cx="2311030" cy="365125"/>
          </a:xfrm>
          <a:prstGeom prst="rect">
            <a:avLst/>
          </a:prstGeom>
        </p:spPr>
        <p:txBody>
          <a:bodyPr vert="horz" lIns="91364" tIns="45682" rIns="91364" bIns="45682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ED7C0C-1220-41CF-BB3F-3B08AF33C0D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917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0458" r:id="rId1"/>
    <p:sldLayoutId id="2147490459" r:id="rId2"/>
    <p:sldLayoutId id="2147490460" r:id="rId3"/>
    <p:sldLayoutId id="2147490461" r:id="rId4"/>
    <p:sldLayoutId id="2147490462" r:id="rId5"/>
    <p:sldLayoutId id="2147490463" r:id="rId6"/>
    <p:sldLayoutId id="2147490464" r:id="rId7"/>
    <p:sldLayoutId id="2147490465" r:id="rId8"/>
    <p:sldLayoutId id="2147490466" r:id="rId9"/>
    <p:sldLayoutId id="2147490467" r:id="rId10"/>
    <p:sldLayoutId id="21474904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725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449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175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6900" algn="ctr" rtl="0" fontAlgn="base">
        <a:spcBef>
          <a:spcPct val="0"/>
        </a:spcBef>
        <a:spcAft>
          <a:spcPct val="0"/>
        </a:spcAft>
        <a:defRPr kumimoji="1" sz="4399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543" indent="-34254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178" indent="-28545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1813" indent="-2283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536" indent="-2283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263" indent="-2283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988" indent="-228362" algn="l" defTabSz="91344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711" indent="-228362" algn="l" defTabSz="91344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437" indent="-228362" algn="l" defTabSz="91344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162" indent="-228362" algn="l" defTabSz="913449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25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449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175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900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626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350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073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799" algn="l" defTabSz="91344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テキスト ボックス 37"/>
          <p:cNvSpPr txBox="1"/>
          <p:nvPr/>
        </p:nvSpPr>
        <p:spPr>
          <a:xfrm>
            <a:off x="-1600522" y="2564904"/>
            <a:ext cx="1415014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  <a:latin typeface="+mn-ea"/>
                <a:ea typeface="+mn-ea"/>
              </a:rPr>
              <a:t>9/23</a:t>
            </a:r>
            <a:r>
              <a:rPr kumimoji="1" lang="ja-JP" altLang="en-US" dirty="0">
                <a:solidFill>
                  <a:srgbClr val="FF0000"/>
                </a:solidFill>
                <a:latin typeface="+mn-ea"/>
                <a:ea typeface="+mn-ea"/>
              </a:rPr>
              <a:t>更新</a:t>
            </a:r>
          </a:p>
        </p:txBody>
      </p:sp>
      <p:sp>
        <p:nvSpPr>
          <p:cNvPr id="41" name="角丸四角形 7">
            <a:extLst>
              <a:ext uri="{FF2B5EF4-FFF2-40B4-BE49-F238E27FC236}">
                <a16:creationId xmlns:a16="http://schemas.microsoft.com/office/drawing/2014/main" id="{F1AEE002-A99A-46EA-BD46-D8E58CC016C3}"/>
              </a:ext>
            </a:extLst>
          </p:cNvPr>
          <p:cNvSpPr/>
          <p:nvPr/>
        </p:nvSpPr>
        <p:spPr>
          <a:xfrm>
            <a:off x="5475032" y="1306469"/>
            <a:ext cx="4376487" cy="5468663"/>
          </a:xfrm>
          <a:prstGeom prst="roundRect">
            <a:avLst>
              <a:gd name="adj" fmla="val 4694"/>
            </a:avLst>
          </a:prstGeom>
          <a:solidFill>
            <a:srgbClr val="FFC000">
              <a:alpha val="32000"/>
            </a:srgb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2" name="Rectangle 11">
            <a:extLst>
              <a:ext uri="{FF2B5EF4-FFF2-40B4-BE49-F238E27FC236}">
                <a16:creationId xmlns:a16="http://schemas.microsoft.com/office/drawing/2014/main" id="{4A939D42-0B1D-43C2-95B2-838AB9F51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-23121"/>
            <a:ext cx="9898066" cy="532426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706" tIns="47851" rIns="95706" bIns="47851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649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44348" algn="l"/>
              </a:tabLst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/>
                <a:ea typeface="ＤＦ特太ゴシック体" pitchFamily="1" charset="-128"/>
                <a:cs typeface="+mn-cs"/>
              </a:rPr>
              <a:t>消防団・自主防災組織等連携促進支援事業</a:t>
            </a:r>
          </a:p>
        </p:txBody>
      </p:sp>
      <p:sp>
        <p:nvSpPr>
          <p:cNvPr id="43" name="Oval 2">
            <a:extLst>
              <a:ext uri="{FF2B5EF4-FFF2-40B4-BE49-F238E27FC236}">
                <a16:creationId xmlns:a16="http://schemas.microsoft.com/office/drawing/2014/main" id="{2A6D6D92-BCAE-4E23-B9D7-E07147510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846" y="2826146"/>
            <a:ext cx="3650925" cy="2094086"/>
          </a:xfrm>
          <a:prstGeom prst="ellipse">
            <a:avLst/>
          </a:prstGeom>
          <a:solidFill>
            <a:srgbClr val="FFCCFF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6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44" name="Oval 10">
            <a:extLst>
              <a:ext uri="{FF2B5EF4-FFF2-40B4-BE49-F238E27FC236}">
                <a16:creationId xmlns:a16="http://schemas.microsoft.com/office/drawing/2014/main" id="{BB792AE6-A3F4-4C32-AEB5-6DB77C7D5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02" y="3497028"/>
            <a:ext cx="2694680" cy="845049"/>
          </a:xfrm>
          <a:prstGeom prst="ellipse">
            <a:avLst/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lIns="74247" tIns="8886" rIns="74247" bIns="8886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連携する取組</a:t>
            </a:r>
          </a:p>
        </p:txBody>
      </p:sp>
      <p:sp>
        <p:nvSpPr>
          <p:cNvPr id="45" name="Oval 7">
            <a:extLst>
              <a:ext uri="{FF2B5EF4-FFF2-40B4-BE49-F238E27FC236}">
                <a16:creationId xmlns:a16="http://schemas.microsoft.com/office/drawing/2014/main" id="{5C02CD78-A6B7-4611-BEF6-B244ED55A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0641" y="2763395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学校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1" name="Oval 6">
            <a:extLst>
              <a:ext uri="{FF2B5EF4-FFF2-40B4-BE49-F238E27FC236}">
                <a16:creationId xmlns:a16="http://schemas.microsoft.com/office/drawing/2014/main" id="{6C10F693-5BD4-4321-A2B5-599A8A7C7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3312" y="3219046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事業所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2" name="Oval 6">
            <a:extLst>
              <a:ext uri="{FF2B5EF4-FFF2-40B4-BE49-F238E27FC236}">
                <a16:creationId xmlns:a16="http://schemas.microsoft.com/office/drawing/2014/main" id="{7F154B4B-8AE5-4057-8C15-33A3ACE46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18" y="4211367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医療機関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4" name="Oval 6">
            <a:extLst>
              <a:ext uri="{FF2B5EF4-FFF2-40B4-BE49-F238E27FC236}">
                <a16:creationId xmlns:a16="http://schemas.microsoft.com/office/drawing/2014/main" id="{26A5C4A1-3B86-4EDA-A2DA-DFB46CBB8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5321" y="4193538"/>
            <a:ext cx="1223412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ボランティア</a:t>
            </a:r>
            <a:endParaRPr kumimoji="1" lang="ja-JP" altLang="en-US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7" name="Text Box 24">
            <a:extLst>
              <a:ext uri="{FF2B5EF4-FFF2-40B4-BE49-F238E27FC236}">
                <a16:creationId xmlns:a16="http://schemas.microsoft.com/office/drawing/2014/main" id="{DFA02918-2495-42EE-99AE-03B7128CE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506" y="6170335"/>
            <a:ext cx="1223548" cy="4399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anchor="ctr" anchorCtr="1">
            <a:no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ＤＦ特太ゴシック体" pitchFamily="1" charset="-128"/>
                <a:cs typeface="+mn-cs"/>
              </a:rPr>
              <a:t>消防庁</a:t>
            </a:r>
          </a:p>
        </p:txBody>
      </p:sp>
      <p:sp>
        <p:nvSpPr>
          <p:cNvPr id="76" name="V 字形矢印 89">
            <a:extLst>
              <a:ext uri="{FF2B5EF4-FFF2-40B4-BE49-F238E27FC236}">
                <a16:creationId xmlns:a16="http://schemas.microsoft.com/office/drawing/2014/main" id="{FAA199F0-B069-4BBD-B75B-03CA5E137954}"/>
              </a:ext>
            </a:extLst>
          </p:cNvPr>
          <p:cNvSpPr/>
          <p:nvPr/>
        </p:nvSpPr>
        <p:spPr>
          <a:xfrm rot="16200000">
            <a:off x="1965432" y="5383202"/>
            <a:ext cx="998144" cy="494102"/>
          </a:xfrm>
          <a:prstGeom prst="notched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7" name="下矢印 93">
            <a:extLst>
              <a:ext uri="{FF2B5EF4-FFF2-40B4-BE49-F238E27FC236}">
                <a16:creationId xmlns:a16="http://schemas.microsoft.com/office/drawing/2014/main" id="{5342C7EA-BEF7-46B0-A9DA-B8FB178FFB60}"/>
              </a:ext>
            </a:extLst>
          </p:cNvPr>
          <p:cNvSpPr/>
          <p:nvPr/>
        </p:nvSpPr>
        <p:spPr>
          <a:xfrm rot="16200000">
            <a:off x="3320245" y="6123054"/>
            <a:ext cx="570489" cy="521087"/>
          </a:xfrm>
          <a:prstGeom prst="down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922FB42-B59B-4CD5-B90F-37414A809C82}"/>
              </a:ext>
            </a:extLst>
          </p:cNvPr>
          <p:cNvSpPr txBox="1"/>
          <p:nvPr/>
        </p:nvSpPr>
        <p:spPr>
          <a:xfrm>
            <a:off x="3913962" y="5954380"/>
            <a:ext cx="1499108" cy="7075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ＤＦ特太ゴシック体" panose="020B0509000000000000" pitchFamily="49" charset="-128"/>
                <a:ea typeface="ＤＦ特太ゴシック体" panose="020B0509000000000000" pitchFamily="49" charset="-128"/>
                <a:cs typeface="+mn-cs"/>
              </a:rPr>
              <a:t>全国に事例を共有</a:t>
            </a:r>
          </a:p>
        </p:txBody>
      </p:sp>
      <p:sp>
        <p:nvSpPr>
          <p:cNvPr id="88" name="Oval 6">
            <a:extLst>
              <a:ext uri="{FF2B5EF4-FFF2-40B4-BE49-F238E27FC236}">
                <a16:creationId xmlns:a16="http://schemas.microsoft.com/office/drawing/2014/main" id="{8F375527-A1C8-45F0-8453-E03427F0B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675" y="2489317"/>
            <a:ext cx="1187430" cy="46777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自主防災組織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89" name="Oval 6">
            <a:extLst>
              <a:ext uri="{FF2B5EF4-FFF2-40B4-BE49-F238E27FC236}">
                <a16:creationId xmlns:a16="http://schemas.microsoft.com/office/drawing/2014/main" id="{4956CFD9-08BD-47CA-97D5-692068CF8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018" y="2521304"/>
            <a:ext cx="1187430" cy="46777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消防団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90" name="Oval 6">
            <a:extLst>
              <a:ext uri="{FF2B5EF4-FFF2-40B4-BE49-F238E27FC236}">
                <a16:creationId xmlns:a16="http://schemas.microsoft.com/office/drawing/2014/main" id="{021A3128-8F5A-4F30-8315-A95F85032E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771" y="2845920"/>
            <a:ext cx="1187430" cy="46777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少年消防クラブ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91" name="Oval 6">
            <a:extLst>
              <a:ext uri="{FF2B5EF4-FFF2-40B4-BE49-F238E27FC236}">
                <a16:creationId xmlns:a16="http://schemas.microsoft.com/office/drawing/2014/main" id="{CDB0B45E-C93D-46AE-BC5C-82A1A066A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297" y="4642992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0" rIns="74247" bIns="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社会福祉</a:t>
            </a:r>
            <a:endParaRPr kumimoji="1" lang="en-US" altLang="ja-JP" sz="11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itchFamily="18" charset="0"/>
              <a:ea typeface="ＭＳ Ｐゴシック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協議会</a:t>
            </a:r>
            <a:endParaRPr kumimoji="1" lang="ja-JP" altLang="en-US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92" name="Oval 7">
            <a:extLst>
              <a:ext uri="{FF2B5EF4-FFF2-40B4-BE49-F238E27FC236}">
                <a16:creationId xmlns:a16="http://schemas.microsoft.com/office/drawing/2014/main" id="{0D1CF44C-C3EF-4985-A3FD-074CFD34C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6275" y="4622579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NPO</a:t>
            </a:r>
            <a:endParaRPr kumimoji="1" lang="ja-JP" altLang="en-US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920CC96-5685-44E5-8225-504C757F3729}"/>
              </a:ext>
            </a:extLst>
          </p:cNvPr>
          <p:cNvSpPr/>
          <p:nvPr/>
        </p:nvSpPr>
        <p:spPr>
          <a:xfrm>
            <a:off x="5457232" y="1286653"/>
            <a:ext cx="4594902" cy="4526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①具体的事業計画（充実強化法第７条第２項）に基づく事業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0">
              <a:lnSpc>
                <a:spcPts val="15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②消防団、自主防災組織が地域の防災組織等と</a:t>
            </a:r>
            <a:r>
              <a:rPr lang="ja-JP" altLang="en-US" sz="1200" dirty="0">
                <a:solidFill>
                  <a:prstClr val="black"/>
                </a:solidFill>
              </a:rPr>
              <a:t>連携して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行う事業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（対象事業の例）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・　感染症対策を踏まえた避難所運営合同訓練の実施（訓練の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実施に伴い、マスク、消毒液、体温計、パーティションを、感染症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対策として備蓄すること等を含む。）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消防団員が指導する立場で住民等に対して訓練や研修等を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具体的事業計画に基づく取組</a:t>
            </a:r>
            <a:endParaRPr kumimoji="1" lang="en-US" altLang="ja-JP" sz="1200" b="0" i="0" u="non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消防団、住民、事業者等で構成される協議会等の設立・運営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自主防災組織の設立支援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lvl="0">
              <a:lnSpc>
                <a:spcPts val="15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</a:t>
            </a:r>
            <a:r>
              <a:rPr lang="ja-JP" altLang="en-US" sz="1200" dirty="0">
                <a:solidFill>
                  <a:schemeClr val="tx1"/>
                </a:solidFill>
              </a:rPr>
              <a:t>女性防火クラブの設立支援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  <a:p>
            <a:pPr lvl="0">
              <a:lnSpc>
                <a:spcPts val="15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少年消防クラブの設立支援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女性防火クラブ等による火災予防啓発活動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防災マップの作成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自主防災組織等への加入促進のため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の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PR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活動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防災訓練の実施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</a:t>
            </a:r>
            <a:r>
              <a:rPr kumimoji="1" lang="ja-JP" altLang="en-US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防災教育の実施（防災講演会、リーダーの育成をはじめと</a:t>
            </a:r>
            <a:endParaRPr kumimoji="1" lang="en-US" altLang="ja-JP" sz="1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する防災研修会　等）</a:t>
            </a:r>
            <a:endParaRPr kumimoji="1" lang="en-US" altLang="ja-JP" sz="1200" b="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L="266700" indent="-85725">
              <a:lnSpc>
                <a:spcPts val="1500"/>
              </a:lnSpc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</a:rPr>
              <a:t>自主防災組織等が実施する小学校、中学校、高等学校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266700" indent="-85725">
              <a:lnSpc>
                <a:spcPts val="1500"/>
              </a:lnSpc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　及び特別支援学校に対する防災教育については、「消防団</a:t>
            </a:r>
            <a:endParaRPr lang="en-US" altLang="ja-JP" sz="1200" dirty="0">
              <a:solidFill>
                <a:schemeClr val="tx1"/>
              </a:solidFill>
            </a:endParaRPr>
          </a:p>
          <a:p>
            <a:pPr marL="266700" indent="-85725">
              <a:lnSpc>
                <a:spcPts val="1500"/>
              </a:lnSpc>
              <a:defRPr/>
            </a:pPr>
            <a:r>
              <a:rPr lang="ja-JP" altLang="en-US" sz="1200" dirty="0">
                <a:solidFill>
                  <a:schemeClr val="tx1"/>
                </a:solidFill>
              </a:rPr>
              <a:t>　の力向上モデル事業」の対象とし、本事業では対象外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・　防災資機材の整備　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  <a:p>
            <a:pPr marR="0" lvl="0" indent="266700" algn="l" defTabSz="914400" rtl="0" eaLnBrk="1" fontAlgn="base" latinLnBrk="0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 ※</a:t>
            </a:r>
            <a:r>
              <a:rPr kumimoji="1" lang="ja-JP" altLang="ja-JP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資機材や消耗品等の物品の購入のみの事業は</a:t>
            </a:r>
            <a:r>
              <a:rPr kumimoji="1" lang="ja-JP" alt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不可</a:t>
            </a:r>
            <a:endParaRPr kumimoji="1" lang="en-US" altLang="ja-JP" sz="1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E316DA04-E76F-43F2-896F-B0BE631A8B9B}"/>
              </a:ext>
            </a:extLst>
          </p:cNvPr>
          <p:cNvSpPr txBox="1"/>
          <p:nvPr/>
        </p:nvSpPr>
        <p:spPr>
          <a:xfrm>
            <a:off x="120576" y="5393481"/>
            <a:ext cx="2411022" cy="830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都道府県・市町村からの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提案を受け、先進的な取組を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委託調査事業として採択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3CC0CDB6-E568-4E54-B122-4602C3D3B589}"/>
              </a:ext>
            </a:extLst>
          </p:cNvPr>
          <p:cNvSpPr txBox="1"/>
          <p:nvPr/>
        </p:nvSpPr>
        <p:spPr>
          <a:xfrm>
            <a:off x="3297054" y="5225080"/>
            <a:ext cx="2096502" cy="646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委託調査事業の実施後、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取組の成果を検証し、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消防庁に報告</a:t>
            </a:r>
          </a:p>
        </p:txBody>
      </p:sp>
      <p:sp>
        <p:nvSpPr>
          <p:cNvPr id="96" name="V 字形矢印 35">
            <a:extLst>
              <a:ext uri="{FF2B5EF4-FFF2-40B4-BE49-F238E27FC236}">
                <a16:creationId xmlns:a16="http://schemas.microsoft.com/office/drawing/2014/main" id="{3F201D8E-F296-4ABC-B57B-E7FB2A3D6642}"/>
              </a:ext>
            </a:extLst>
          </p:cNvPr>
          <p:cNvSpPr/>
          <p:nvPr/>
        </p:nvSpPr>
        <p:spPr>
          <a:xfrm rot="5400000">
            <a:off x="2469249" y="5383203"/>
            <a:ext cx="998143" cy="494102"/>
          </a:xfrm>
          <a:prstGeom prst="notchedRightArrow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97" name="Oval 6">
            <a:extLst>
              <a:ext uri="{FF2B5EF4-FFF2-40B4-BE49-F238E27FC236}">
                <a16:creationId xmlns:a16="http://schemas.microsoft.com/office/drawing/2014/main" id="{08175ADA-6408-495A-BC47-2A496A511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8179" y="3717175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防災士会</a:t>
            </a:r>
          </a:p>
        </p:txBody>
      </p:sp>
      <p:sp>
        <p:nvSpPr>
          <p:cNvPr id="98" name="Text Box 24">
            <a:extLst>
              <a:ext uri="{FF2B5EF4-FFF2-40B4-BE49-F238E27FC236}">
                <a16:creationId xmlns:a16="http://schemas.microsoft.com/office/drawing/2014/main" id="{17B567FE-4BFD-4C87-8140-1436CF434D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099" y="4444337"/>
            <a:ext cx="1223179" cy="584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ＤＦ特太ゴシック体" pitchFamily="1" charset="-128"/>
                <a:cs typeface="+mn-cs"/>
              </a:rPr>
              <a:t>都道府県</a:t>
            </a:r>
            <a:endParaRPr kumimoji="1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ＤＦ特太ゴシック体" pitchFamily="1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ＤＦ特太ゴシック体" pitchFamily="1" charset="-128"/>
                <a:cs typeface="+mn-cs"/>
              </a:rPr>
              <a:t>市町村</a:t>
            </a:r>
          </a:p>
        </p:txBody>
      </p:sp>
      <p:sp>
        <p:nvSpPr>
          <p:cNvPr id="99" name="Rectangle 11">
            <a:extLst>
              <a:ext uri="{FF2B5EF4-FFF2-40B4-BE49-F238E27FC236}">
                <a16:creationId xmlns:a16="http://schemas.microsoft.com/office/drawing/2014/main" id="{916D5AC5-94CA-44E8-A956-5BDAE934A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6231" y="190197"/>
            <a:ext cx="6727452" cy="61160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95706" tIns="47851" rIns="95706" bIns="47851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5649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44348" algn="l"/>
              </a:tabLst>
              <a:defRPr/>
            </a:pP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/>
              <a:ea typeface="ＤＦ特太ゴシック体" pitchFamily="1" charset="-128"/>
              <a:cs typeface="+mn-cs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002896AF-26DD-4B0A-AEFD-EA6098845987}"/>
              </a:ext>
            </a:extLst>
          </p:cNvPr>
          <p:cNvSpPr/>
          <p:nvPr/>
        </p:nvSpPr>
        <p:spPr>
          <a:xfrm>
            <a:off x="0" y="748044"/>
            <a:ext cx="970283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　地区防災計画を策定した地区において定めるべき具体的事業計画（地域防災力充実強化法第７条第２項）に基づく事業や、</a:t>
            </a: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消防団、自主防災組織、女性防火クラブ又は少年消防クラブ</a:t>
            </a: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が地域の防災組織等と連携して行う事業を支援し、消防団の充実強化、</a:t>
            </a:r>
            <a:endParaRPr kumimoji="1" lang="en-US" altLang="ja-JP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地域防災力の向上を図る。</a:t>
            </a:r>
            <a:endParaRPr kumimoji="1" lang="en-US" altLang="ja-JP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706F471-212E-4C7C-8E15-9B035892950C}"/>
              </a:ext>
            </a:extLst>
          </p:cNvPr>
          <p:cNvSpPr txBox="1"/>
          <p:nvPr/>
        </p:nvSpPr>
        <p:spPr>
          <a:xfrm>
            <a:off x="151983" y="430679"/>
            <a:ext cx="2641022" cy="399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【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趣旨及び事業内容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】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4A6DF330-BC33-4E9A-8FC0-D916F178DB86}"/>
              </a:ext>
            </a:extLst>
          </p:cNvPr>
          <p:cNvSpPr txBox="1"/>
          <p:nvPr/>
        </p:nvSpPr>
        <p:spPr>
          <a:xfrm>
            <a:off x="58254" y="1917074"/>
            <a:ext cx="2087227" cy="399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【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事業スキーム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】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103" name="Oval 10">
            <a:extLst>
              <a:ext uri="{FF2B5EF4-FFF2-40B4-BE49-F238E27FC236}">
                <a16:creationId xmlns:a16="http://schemas.microsoft.com/office/drawing/2014/main" id="{427CEA4D-6485-4DD9-8D31-CF3232B43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3302" y="3497028"/>
            <a:ext cx="2694680" cy="845049"/>
          </a:xfrm>
          <a:prstGeom prst="ellipse">
            <a:avLst/>
          </a:prstGeom>
          <a:solidFill>
            <a:srgbClr val="FFCC00">
              <a:alpha val="35000"/>
            </a:srgbClr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74247" tIns="8886" rIns="74247" bIns="8886" anchor="ctr" anchorCtr="1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連携する取組</a:t>
            </a:r>
          </a:p>
        </p:txBody>
      </p:sp>
      <p:sp>
        <p:nvSpPr>
          <p:cNvPr id="104" name="フリーフォーム 44">
            <a:extLst>
              <a:ext uri="{FF2B5EF4-FFF2-40B4-BE49-F238E27FC236}">
                <a16:creationId xmlns:a16="http://schemas.microsoft.com/office/drawing/2014/main" id="{31AE31CD-3DD2-42B1-99E5-D2BD58E02B24}"/>
              </a:ext>
            </a:extLst>
          </p:cNvPr>
          <p:cNvSpPr/>
          <p:nvPr/>
        </p:nvSpPr>
        <p:spPr>
          <a:xfrm rot="13411835">
            <a:off x="3988060" y="1116166"/>
            <a:ext cx="619288" cy="2935116"/>
          </a:xfrm>
          <a:custGeom>
            <a:avLst/>
            <a:gdLst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284512 w 716009"/>
              <a:gd name="connsiteY6" fmla="*/ 2599351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79002 w 716009"/>
              <a:gd name="connsiteY10" fmla="*/ 2396445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284512 w 716009"/>
              <a:gd name="connsiteY6" fmla="*/ 2599351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01376 w 716009"/>
              <a:gd name="connsiteY10" fmla="*/ 2338082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71" fmla="*/ 396277 w 716009"/>
              <a:gd name="connsiteY71" fmla="*/ 2489236 h 2754449"/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462966 w 716009"/>
              <a:gd name="connsiteY6" fmla="*/ 2658090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01376 w 716009"/>
              <a:gd name="connsiteY10" fmla="*/ 2338082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71" fmla="*/ 396277 w 716009"/>
              <a:gd name="connsiteY71" fmla="*/ 2489236 h 2754449"/>
              <a:gd name="connsiteX0" fmla="*/ 396277 w 716009"/>
              <a:gd name="connsiteY0" fmla="*/ 2489236 h 2668028"/>
              <a:gd name="connsiteX1" fmla="*/ 388945 w 716009"/>
              <a:gd name="connsiteY1" fmla="*/ 2496569 h 2668028"/>
              <a:gd name="connsiteX2" fmla="*/ 381102 w 716009"/>
              <a:gd name="connsiteY2" fmla="*/ 2507092 h 2668028"/>
              <a:gd name="connsiteX3" fmla="*/ 321392 w 716009"/>
              <a:gd name="connsiteY3" fmla="*/ 2564125 h 2668028"/>
              <a:gd name="connsiteX4" fmla="*/ 292841 w 716009"/>
              <a:gd name="connsiteY4" fmla="*/ 2592677 h 2668028"/>
              <a:gd name="connsiteX5" fmla="*/ 288840 w 716009"/>
              <a:gd name="connsiteY5" fmla="*/ 2595217 h 2668028"/>
              <a:gd name="connsiteX6" fmla="*/ 462966 w 716009"/>
              <a:gd name="connsiteY6" fmla="*/ 2658090 h 2668028"/>
              <a:gd name="connsiteX7" fmla="*/ 179002 w 716009"/>
              <a:gd name="connsiteY7" fmla="*/ 2664948 h 2668028"/>
              <a:gd name="connsiteX8" fmla="*/ 0 w 716009"/>
              <a:gd name="connsiteY8" fmla="*/ 2616699 h 2668028"/>
              <a:gd name="connsiteX9" fmla="*/ 101376 w 716009"/>
              <a:gd name="connsiteY9" fmla="*/ 2338082 h 2668028"/>
              <a:gd name="connsiteX10" fmla="*/ 179002 w 716009"/>
              <a:gd name="connsiteY10" fmla="*/ 2485946 h 2668028"/>
              <a:gd name="connsiteX11" fmla="*/ 280686 w 716009"/>
              <a:gd name="connsiteY11" fmla="*/ 2422322 h 2668028"/>
              <a:gd name="connsiteX12" fmla="*/ 311792 w 716009"/>
              <a:gd name="connsiteY12" fmla="*/ 2394300 h 2668028"/>
              <a:gd name="connsiteX13" fmla="*/ 374446 w 716009"/>
              <a:gd name="connsiteY13" fmla="*/ 2333628 h 2668028"/>
              <a:gd name="connsiteX14" fmla="*/ 407833 w 716009"/>
              <a:gd name="connsiteY14" fmla="*/ 2292386 h 2668028"/>
              <a:gd name="connsiteX15" fmla="*/ 459268 w 716009"/>
              <a:gd name="connsiteY15" fmla="*/ 2221997 h 2668028"/>
              <a:gd name="connsiteX16" fmla="*/ 490431 w 716009"/>
              <a:gd name="connsiteY16" fmla="*/ 2171075 h 2668028"/>
              <a:gd name="connsiteX17" fmla="*/ 534178 w 716009"/>
              <a:gd name="connsiteY17" fmla="*/ 2089274 h 2668028"/>
              <a:gd name="connsiteX18" fmla="*/ 561223 w 716009"/>
              <a:gd name="connsiteY18" fmla="*/ 2031387 h 2668028"/>
              <a:gd name="connsiteX19" fmla="*/ 598309 w 716009"/>
              <a:gd name="connsiteY19" fmla="*/ 1936480 h 2668028"/>
              <a:gd name="connsiteX20" fmla="*/ 619878 w 716009"/>
              <a:gd name="connsiteY20" fmla="*/ 1875249 h 2668028"/>
              <a:gd name="connsiteX21" fmla="*/ 651234 w 716009"/>
              <a:gd name="connsiteY21" fmla="*/ 1761137 h 2668028"/>
              <a:gd name="connsiteX22" fmla="*/ 665605 w 716009"/>
              <a:gd name="connsiteY22" fmla="*/ 1704797 h 2668028"/>
              <a:gd name="connsiteX23" fmla="*/ 697449 w 716009"/>
              <a:gd name="connsiteY23" fmla="*/ 1522252 h 2668028"/>
              <a:gd name="connsiteX24" fmla="*/ 697449 w 716009"/>
              <a:gd name="connsiteY24" fmla="*/ 1522250 h 2668028"/>
              <a:gd name="connsiteX25" fmla="*/ 710074 w 716009"/>
              <a:gd name="connsiteY25" fmla="*/ 1368996 h 2668028"/>
              <a:gd name="connsiteX26" fmla="*/ 713717 w 716009"/>
              <a:gd name="connsiteY26" fmla="*/ 1324763 h 2668028"/>
              <a:gd name="connsiteX27" fmla="*/ 712312 w 716009"/>
              <a:gd name="connsiteY27" fmla="*/ 1274280 h 2668028"/>
              <a:gd name="connsiteX28" fmla="*/ 692689 w 716009"/>
              <a:gd name="connsiteY28" fmla="*/ 1094012 h 2668028"/>
              <a:gd name="connsiteX29" fmla="*/ 670419 w 716009"/>
              <a:gd name="connsiteY29" fmla="*/ 963848 h 2668028"/>
              <a:gd name="connsiteX30" fmla="*/ 647824 w 716009"/>
              <a:gd name="connsiteY30" fmla="*/ 861603 h 2668028"/>
              <a:gd name="connsiteX31" fmla="*/ 612331 w 716009"/>
              <a:gd name="connsiteY31" fmla="*/ 742960 h 2668028"/>
              <a:gd name="connsiteX32" fmla="*/ 580590 w 716009"/>
              <a:gd name="connsiteY32" fmla="*/ 651882 h 2668028"/>
              <a:gd name="connsiteX33" fmla="*/ 532970 w 716009"/>
              <a:gd name="connsiteY33" fmla="*/ 547166 h 2668028"/>
              <a:gd name="connsiteX34" fmla="*/ 493601 w 716009"/>
              <a:gd name="connsiteY34" fmla="*/ 469503 h 2668028"/>
              <a:gd name="connsiteX35" fmla="*/ 434552 w 716009"/>
              <a:gd name="connsiteY35" fmla="*/ 381109 h 2668028"/>
              <a:gd name="connsiteX36" fmla="*/ 389451 w 716009"/>
              <a:gd name="connsiteY36" fmla="*/ 319164 h 2668028"/>
              <a:gd name="connsiteX37" fmla="*/ 318654 w 716009"/>
              <a:gd name="connsiteY37" fmla="*/ 249443 h 2668028"/>
              <a:gd name="connsiteX38" fmla="*/ 270731 w 716009"/>
              <a:gd name="connsiteY38" fmla="*/ 205610 h 2668028"/>
              <a:gd name="connsiteX39" fmla="*/ 184155 w 716009"/>
              <a:gd name="connsiteY39" fmla="*/ 156849 h 2668028"/>
              <a:gd name="connsiteX40" fmla="*/ 140042 w 716009"/>
              <a:gd name="connsiteY40" fmla="*/ 133624 h 2668028"/>
              <a:gd name="connsiteX41" fmla="*/ 66984 w 716009"/>
              <a:gd name="connsiteY41" fmla="*/ 120262 h 2668028"/>
              <a:gd name="connsiteX42" fmla="*/ 194457 w 716009"/>
              <a:gd name="connsiteY42" fmla="*/ 25626 h 2668028"/>
              <a:gd name="connsiteX43" fmla="*/ 223488 w 716009"/>
              <a:gd name="connsiteY43" fmla="*/ 0 h 2668028"/>
              <a:gd name="connsiteX44" fmla="*/ 278703 w 716009"/>
              <a:gd name="connsiteY44" fmla="*/ 31097 h 2668028"/>
              <a:gd name="connsiteX45" fmla="*/ 716009 w 716009"/>
              <a:gd name="connsiteY45" fmla="*/ 1228103 h 2668028"/>
              <a:gd name="connsiteX46" fmla="*/ 716009 w 716009"/>
              <a:gd name="connsiteY46" fmla="*/ 1407105 h 2668028"/>
              <a:gd name="connsiteX47" fmla="*/ 712544 w 716009"/>
              <a:gd name="connsiteY47" fmla="*/ 1481846 h 2668028"/>
              <a:gd name="connsiteX48" fmla="*/ 711830 w 716009"/>
              <a:gd name="connsiteY48" fmla="*/ 1548364 h 2668028"/>
              <a:gd name="connsiteX49" fmla="*/ 707523 w 716009"/>
              <a:gd name="connsiteY49" fmla="*/ 1590162 h 2668028"/>
              <a:gd name="connsiteX50" fmla="*/ 705901 w 716009"/>
              <a:gd name="connsiteY50" fmla="*/ 1625158 h 2668028"/>
              <a:gd name="connsiteX51" fmla="*/ 698580 w 716009"/>
              <a:gd name="connsiteY51" fmla="*/ 1676942 h 2668028"/>
              <a:gd name="connsiteX52" fmla="*/ 691817 w 716009"/>
              <a:gd name="connsiteY52" fmla="*/ 1742575 h 2668028"/>
              <a:gd name="connsiteX53" fmla="*/ 682406 w 716009"/>
              <a:gd name="connsiteY53" fmla="*/ 1791357 h 2668028"/>
              <a:gd name="connsiteX54" fmla="*/ 676558 w 716009"/>
              <a:gd name="connsiteY54" fmla="*/ 1832729 h 2668028"/>
              <a:gd name="connsiteX55" fmla="*/ 666254 w 716009"/>
              <a:gd name="connsiteY55" fmla="*/ 1875085 h 2668028"/>
              <a:gd name="connsiteX56" fmla="*/ 656297 w 716009"/>
              <a:gd name="connsiteY56" fmla="*/ 1926699 h 2668028"/>
              <a:gd name="connsiteX57" fmla="*/ 640594 w 716009"/>
              <a:gd name="connsiteY57" fmla="*/ 1980565 h 2668028"/>
              <a:gd name="connsiteX58" fmla="*/ 629451 w 716009"/>
              <a:gd name="connsiteY58" fmla="*/ 2026371 h 2668028"/>
              <a:gd name="connsiteX59" fmla="*/ 617789 w 716009"/>
              <a:gd name="connsiteY59" fmla="*/ 2058795 h 2668028"/>
              <a:gd name="connsiteX60" fmla="*/ 606368 w 716009"/>
              <a:gd name="connsiteY60" fmla="*/ 2097976 h 2668028"/>
              <a:gd name="connsiteX61" fmla="*/ 583080 w 716009"/>
              <a:gd name="connsiteY61" fmla="*/ 2155299 h 2668028"/>
              <a:gd name="connsiteX62" fmla="*/ 566055 w 716009"/>
              <a:gd name="connsiteY62" fmla="*/ 2202635 h 2668028"/>
              <a:gd name="connsiteX63" fmla="*/ 554607 w 716009"/>
              <a:gd name="connsiteY63" fmla="*/ 2225384 h 2668028"/>
              <a:gd name="connsiteX64" fmla="*/ 543127 w 716009"/>
              <a:gd name="connsiteY64" fmla="*/ 2253642 h 2668028"/>
              <a:gd name="connsiteX65" fmla="*/ 510677 w 716009"/>
              <a:gd name="connsiteY65" fmla="*/ 2312687 h 2668028"/>
              <a:gd name="connsiteX66" fmla="*/ 487839 w 716009"/>
              <a:gd name="connsiteY66" fmla="*/ 2358073 h 2668028"/>
              <a:gd name="connsiteX67" fmla="*/ 477940 w 716009"/>
              <a:gd name="connsiteY67" fmla="*/ 2372253 h 2668028"/>
              <a:gd name="connsiteX68" fmla="*/ 467673 w 716009"/>
              <a:gd name="connsiteY68" fmla="*/ 2390935 h 2668028"/>
              <a:gd name="connsiteX69" fmla="*/ 423885 w 716009"/>
              <a:gd name="connsiteY69" fmla="*/ 2449688 h 2668028"/>
              <a:gd name="connsiteX70" fmla="*/ 396277 w 716009"/>
              <a:gd name="connsiteY70" fmla="*/ 2489236 h 2668028"/>
              <a:gd name="connsiteX0" fmla="*/ 383963 w 703695"/>
              <a:gd name="connsiteY0" fmla="*/ 2489236 h 2668028"/>
              <a:gd name="connsiteX1" fmla="*/ 376631 w 703695"/>
              <a:gd name="connsiteY1" fmla="*/ 2496569 h 2668028"/>
              <a:gd name="connsiteX2" fmla="*/ 368788 w 703695"/>
              <a:gd name="connsiteY2" fmla="*/ 2507092 h 2668028"/>
              <a:gd name="connsiteX3" fmla="*/ 309078 w 703695"/>
              <a:gd name="connsiteY3" fmla="*/ 2564125 h 2668028"/>
              <a:gd name="connsiteX4" fmla="*/ 280527 w 703695"/>
              <a:gd name="connsiteY4" fmla="*/ 2592677 h 2668028"/>
              <a:gd name="connsiteX5" fmla="*/ 276526 w 703695"/>
              <a:gd name="connsiteY5" fmla="*/ 2595217 h 2668028"/>
              <a:gd name="connsiteX6" fmla="*/ 450652 w 703695"/>
              <a:gd name="connsiteY6" fmla="*/ 2658090 h 2668028"/>
              <a:gd name="connsiteX7" fmla="*/ 166688 w 703695"/>
              <a:gd name="connsiteY7" fmla="*/ 2664948 h 2668028"/>
              <a:gd name="connsiteX8" fmla="*/ 0 w 703695"/>
              <a:gd name="connsiteY8" fmla="*/ 2635249 h 2668028"/>
              <a:gd name="connsiteX9" fmla="*/ 89062 w 703695"/>
              <a:gd name="connsiteY9" fmla="*/ 2338082 h 2668028"/>
              <a:gd name="connsiteX10" fmla="*/ 166688 w 703695"/>
              <a:gd name="connsiteY10" fmla="*/ 2485946 h 2668028"/>
              <a:gd name="connsiteX11" fmla="*/ 268372 w 703695"/>
              <a:gd name="connsiteY11" fmla="*/ 2422322 h 2668028"/>
              <a:gd name="connsiteX12" fmla="*/ 299478 w 703695"/>
              <a:gd name="connsiteY12" fmla="*/ 2394300 h 2668028"/>
              <a:gd name="connsiteX13" fmla="*/ 362132 w 703695"/>
              <a:gd name="connsiteY13" fmla="*/ 2333628 h 2668028"/>
              <a:gd name="connsiteX14" fmla="*/ 395519 w 703695"/>
              <a:gd name="connsiteY14" fmla="*/ 2292386 h 2668028"/>
              <a:gd name="connsiteX15" fmla="*/ 446954 w 703695"/>
              <a:gd name="connsiteY15" fmla="*/ 2221997 h 2668028"/>
              <a:gd name="connsiteX16" fmla="*/ 478117 w 703695"/>
              <a:gd name="connsiteY16" fmla="*/ 2171075 h 2668028"/>
              <a:gd name="connsiteX17" fmla="*/ 521864 w 703695"/>
              <a:gd name="connsiteY17" fmla="*/ 2089274 h 2668028"/>
              <a:gd name="connsiteX18" fmla="*/ 548909 w 703695"/>
              <a:gd name="connsiteY18" fmla="*/ 2031387 h 2668028"/>
              <a:gd name="connsiteX19" fmla="*/ 585995 w 703695"/>
              <a:gd name="connsiteY19" fmla="*/ 1936480 h 2668028"/>
              <a:gd name="connsiteX20" fmla="*/ 607564 w 703695"/>
              <a:gd name="connsiteY20" fmla="*/ 1875249 h 2668028"/>
              <a:gd name="connsiteX21" fmla="*/ 638920 w 703695"/>
              <a:gd name="connsiteY21" fmla="*/ 1761137 h 2668028"/>
              <a:gd name="connsiteX22" fmla="*/ 653291 w 703695"/>
              <a:gd name="connsiteY22" fmla="*/ 1704797 h 2668028"/>
              <a:gd name="connsiteX23" fmla="*/ 685135 w 703695"/>
              <a:gd name="connsiteY23" fmla="*/ 1522252 h 2668028"/>
              <a:gd name="connsiteX24" fmla="*/ 685135 w 703695"/>
              <a:gd name="connsiteY24" fmla="*/ 1522250 h 2668028"/>
              <a:gd name="connsiteX25" fmla="*/ 697760 w 703695"/>
              <a:gd name="connsiteY25" fmla="*/ 1368996 h 2668028"/>
              <a:gd name="connsiteX26" fmla="*/ 701403 w 703695"/>
              <a:gd name="connsiteY26" fmla="*/ 1324763 h 2668028"/>
              <a:gd name="connsiteX27" fmla="*/ 699998 w 703695"/>
              <a:gd name="connsiteY27" fmla="*/ 1274280 h 2668028"/>
              <a:gd name="connsiteX28" fmla="*/ 680375 w 703695"/>
              <a:gd name="connsiteY28" fmla="*/ 1094012 h 2668028"/>
              <a:gd name="connsiteX29" fmla="*/ 658105 w 703695"/>
              <a:gd name="connsiteY29" fmla="*/ 963848 h 2668028"/>
              <a:gd name="connsiteX30" fmla="*/ 635510 w 703695"/>
              <a:gd name="connsiteY30" fmla="*/ 861603 h 2668028"/>
              <a:gd name="connsiteX31" fmla="*/ 600017 w 703695"/>
              <a:gd name="connsiteY31" fmla="*/ 742960 h 2668028"/>
              <a:gd name="connsiteX32" fmla="*/ 568276 w 703695"/>
              <a:gd name="connsiteY32" fmla="*/ 651882 h 2668028"/>
              <a:gd name="connsiteX33" fmla="*/ 520656 w 703695"/>
              <a:gd name="connsiteY33" fmla="*/ 547166 h 2668028"/>
              <a:gd name="connsiteX34" fmla="*/ 481287 w 703695"/>
              <a:gd name="connsiteY34" fmla="*/ 469503 h 2668028"/>
              <a:gd name="connsiteX35" fmla="*/ 422238 w 703695"/>
              <a:gd name="connsiteY35" fmla="*/ 381109 h 2668028"/>
              <a:gd name="connsiteX36" fmla="*/ 377137 w 703695"/>
              <a:gd name="connsiteY36" fmla="*/ 319164 h 2668028"/>
              <a:gd name="connsiteX37" fmla="*/ 306340 w 703695"/>
              <a:gd name="connsiteY37" fmla="*/ 249443 h 2668028"/>
              <a:gd name="connsiteX38" fmla="*/ 258417 w 703695"/>
              <a:gd name="connsiteY38" fmla="*/ 205610 h 2668028"/>
              <a:gd name="connsiteX39" fmla="*/ 171841 w 703695"/>
              <a:gd name="connsiteY39" fmla="*/ 156849 h 2668028"/>
              <a:gd name="connsiteX40" fmla="*/ 127728 w 703695"/>
              <a:gd name="connsiteY40" fmla="*/ 133624 h 2668028"/>
              <a:gd name="connsiteX41" fmla="*/ 54670 w 703695"/>
              <a:gd name="connsiteY41" fmla="*/ 120262 h 2668028"/>
              <a:gd name="connsiteX42" fmla="*/ 182143 w 703695"/>
              <a:gd name="connsiteY42" fmla="*/ 25626 h 2668028"/>
              <a:gd name="connsiteX43" fmla="*/ 211174 w 703695"/>
              <a:gd name="connsiteY43" fmla="*/ 0 h 2668028"/>
              <a:gd name="connsiteX44" fmla="*/ 266389 w 703695"/>
              <a:gd name="connsiteY44" fmla="*/ 31097 h 2668028"/>
              <a:gd name="connsiteX45" fmla="*/ 703695 w 703695"/>
              <a:gd name="connsiteY45" fmla="*/ 1228103 h 2668028"/>
              <a:gd name="connsiteX46" fmla="*/ 703695 w 703695"/>
              <a:gd name="connsiteY46" fmla="*/ 1407105 h 2668028"/>
              <a:gd name="connsiteX47" fmla="*/ 700230 w 703695"/>
              <a:gd name="connsiteY47" fmla="*/ 1481846 h 2668028"/>
              <a:gd name="connsiteX48" fmla="*/ 699516 w 703695"/>
              <a:gd name="connsiteY48" fmla="*/ 1548364 h 2668028"/>
              <a:gd name="connsiteX49" fmla="*/ 695209 w 703695"/>
              <a:gd name="connsiteY49" fmla="*/ 1590162 h 2668028"/>
              <a:gd name="connsiteX50" fmla="*/ 693587 w 703695"/>
              <a:gd name="connsiteY50" fmla="*/ 1625158 h 2668028"/>
              <a:gd name="connsiteX51" fmla="*/ 686266 w 703695"/>
              <a:gd name="connsiteY51" fmla="*/ 1676942 h 2668028"/>
              <a:gd name="connsiteX52" fmla="*/ 679503 w 703695"/>
              <a:gd name="connsiteY52" fmla="*/ 1742575 h 2668028"/>
              <a:gd name="connsiteX53" fmla="*/ 670092 w 703695"/>
              <a:gd name="connsiteY53" fmla="*/ 1791357 h 2668028"/>
              <a:gd name="connsiteX54" fmla="*/ 664244 w 703695"/>
              <a:gd name="connsiteY54" fmla="*/ 1832729 h 2668028"/>
              <a:gd name="connsiteX55" fmla="*/ 653940 w 703695"/>
              <a:gd name="connsiteY55" fmla="*/ 1875085 h 2668028"/>
              <a:gd name="connsiteX56" fmla="*/ 643983 w 703695"/>
              <a:gd name="connsiteY56" fmla="*/ 1926699 h 2668028"/>
              <a:gd name="connsiteX57" fmla="*/ 628280 w 703695"/>
              <a:gd name="connsiteY57" fmla="*/ 1980565 h 2668028"/>
              <a:gd name="connsiteX58" fmla="*/ 617137 w 703695"/>
              <a:gd name="connsiteY58" fmla="*/ 2026371 h 2668028"/>
              <a:gd name="connsiteX59" fmla="*/ 605475 w 703695"/>
              <a:gd name="connsiteY59" fmla="*/ 2058795 h 2668028"/>
              <a:gd name="connsiteX60" fmla="*/ 594054 w 703695"/>
              <a:gd name="connsiteY60" fmla="*/ 2097976 h 2668028"/>
              <a:gd name="connsiteX61" fmla="*/ 570766 w 703695"/>
              <a:gd name="connsiteY61" fmla="*/ 2155299 h 2668028"/>
              <a:gd name="connsiteX62" fmla="*/ 553741 w 703695"/>
              <a:gd name="connsiteY62" fmla="*/ 2202635 h 2668028"/>
              <a:gd name="connsiteX63" fmla="*/ 542293 w 703695"/>
              <a:gd name="connsiteY63" fmla="*/ 2225384 h 2668028"/>
              <a:gd name="connsiteX64" fmla="*/ 530813 w 703695"/>
              <a:gd name="connsiteY64" fmla="*/ 2253642 h 2668028"/>
              <a:gd name="connsiteX65" fmla="*/ 498363 w 703695"/>
              <a:gd name="connsiteY65" fmla="*/ 2312687 h 2668028"/>
              <a:gd name="connsiteX66" fmla="*/ 475525 w 703695"/>
              <a:gd name="connsiteY66" fmla="*/ 2358073 h 2668028"/>
              <a:gd name="connsiteX67" fmla="*/ 465626 w 703695"/>
              <a:gd name="connsiteY67" fmla="*/ 2372253 h 2668028"/>
              <a:gd name="connsiteX68" fmla="*/ 455359 w 703695"/>
              <a:gd name="connsiteY68" fmla="*/ 2390935 h 2668028"/>
              <a:gd name="connsiteX69" fmla="*/ 411571 w 703695"/>
              <a:gd name="connsiteY69" fmla="*/ 2449688 h 2668028"/>
              <a:gd name="connsiteX70" fmla="*/ 383963 w 703695"/>
              <a:gd name="connsiteY70" fmla="*/ 2489236 h 2668028"/>
              <a:gd name="connsiteX0" fmla="*/ 383963 w 703695"/>
              <a:gd name="connsiteY0" fmla="*/ 2489236 h 2669173"/>
              <a:gd name="connsiteX1" fmla="*/ 376631 w 703695"/>
              <a:gd name="connsiteY1" fmla="*/ 2496569 h 2669173"/>
              <a:gd name="connsiteX2" fmla="*/ 368788 w 703695"/>
              <a:gd name="connsiteY2" fmla="*/ 2507092 h 2669173"/>
              <a:gd name="connsiteX3" fmla="*/ 309078 w 703695"/>
              <a:gd name="connsiteY3" fmla="*/ 2564125 h 2669173"/>
              <a:gd name="connsiteX4" fmla="*/ 280527 w 703695"/>
              <a:gd name="connsiteY4" fmla="*/ 2592677 h 2669173"/>
              <a:gd name="connsiteX5" fmla="*/ 276526 w 703695"/>
              <a:gd name="connsiteY5" fmla="*/ 2595217 h 2669173"/>
              <a:gd name="connsiteX6" fmla="*/ 450652 w 703695"/>
              <a:gd name="connsiteY6" fmla="*/ 2658090 h 2669173"/>
              <a:gd name="connsiteX7" fmla="*/ 0 w 703695"/>
              <a:gd name="connsiteY7" fmla="*/ 2635249 h 2669173"/>
              <a:gd name="connsiteX8" fmla="*/ 89062 w 703695"/>
              <a:gd name="connsiteY8" fmla="*/ 2338082 h 2669173"/>
              <a:gd name="connsiteX9" fmla="*/ 166688 w 703695"/>
              <a:gd name="connsiteY9" fmla="*/ 2485946 h 2669173"/>
              <a:gd name="connsiteX10" fmla="*/ 268372 w 703695"/>
              <a:gd name="connsiteY10" fmla="*/ 2422322 h 2669173"/>
              <a:gd name="connsiteX11" fmla="*/ 299478 w 703695"/>
              <a:gd name="connsiteY11" fmla="*/ 2394300 h 2669173"/>
              <a:gd name="connsiteX12" fmla="*/ 362132 w 703695"/>
              <a:gd name="connsiteY12" fmla="*/ 2333628 h 2669173"/>
              <a:gd name="connsiteX13" fmla="*/ 395519 w 703695"/>
              <a:gd name="connsiteY13" fmla="*/ 2292386 h 2669173"/>
              <a:gd name="connsiteX14" fmla="*/ 446954 w 703695"/>
              <a:gd name="connsiteY14" fmla="*/ 2221997 h 2669173"/>
              <a:gd name="connsiteX15" fmla="*/ 478117 w 703695"/>
              <a:gd name="connsiteY15" fmla="*/ 2171075 h 2669173"/>
              <a:gd name="connsiteX16" fmla="*/ 521864 w 703695"/>
              <a:gd name="connsiteY16" fmla="*/ 2089274 h 2669173"/>
              <a:gd name="connsiteX17" fmla="*/ 548909 w 703695"/>
              <a:gd name="connsiteY17" fmla="*/ 2031387 h 2669173"/>
              <a:gd name="connsiteX18" fmla="*/ 585995 w 703695"/>
              <a:gd name="connsiteY18" fmla="*/ 1936480 h 2669173"/>
              <a:gd name="connsiteX19" fmla="*/ 607564 w 703695"/>
              <a:gd name="connsiteY19" fmla="*/ 1875249 h 2669173"/>
              <a:gd name="connsiteX20" fmla="*/ 638920 w 703695"/>
              <a:gd name="connsiteY20" fmla="*/ 1761137 h 2669173"/>
              <a:gd name="connsiteX21" fmla="*/ 653291 w 703695"/>
              <a:gd name="connsiteY21" fmla="*/ 1704797 h 2669173"/>
              <a:gd name="connsiteX22" fmla="*/ 685135 w 703695"/>
              <a:gd name="connsiteY22" fmla="*/ 1522252 h 2669173"/>
              <a:gd name="connsiteX23" fmla="*/ 685135 w 703695"/>
              <a:gd name="connsiteY23" fmla="*/ 1522250 h 2669173"/>
              <a:gd name="connsiteX24" fmla="*/ 697760 w 703695"/>
              <a:gd name="connsiteY24" fmla="*/ 1368996 h 2669173"/>
              <a:gd name="connsiteX25" fmla="*/ 701403 w 703695"/>
              <a:gd name="connsiteY25" fmla="*/ 1324763 h 2669173"/>
              <a:gd name="connsiteX26" fmla="*/ 699998 w 703695"/>
              <a:gd name="connsiteY26" fmla="*/ 1274280 h 2669173"/>
              <a:gd name="connsiteX27" fmla="*/ 680375 w 703695"/>
              <a:gd name="connsiteY27" fmla="*/ 1094012 h 2669173"/>
              <a:gd name="connsiteX28" fmla="*/ 658105 w 703695"/>
              <a:gd name="connsiteY28" fmla="*/ 963848 h 2669173"/>
              <a:gd name="connsiteX29" fmla="*/ 635510 w 703695"/>
              <a:gd name="connsiteY29" fmla="*/ 861603 h 2669173"/>
              <a:gd name="connsiteX30" fmla="*/ 600017 w 703695"/>
              <a:gd name="connsiteY30" fmla="*/ 742960 h 2669173"/>
              <a:gd name="connsiteX31" fmla="*/ 568276 w 703695"/>
              <a:gd name="connsiteY31" fmla="*/ 651882 h 2669173"/>
              <a:gd name="connsiteX32" fmla="*/ 520656 w 703695"/>
              <a:gd name="connsiteY32" fmla="*/ 547166 h 2669173"/>
              <a:gd name="connsiteX33" fmla="*/ 481287 w 703695"/>
              <a:gd name="connsiteY33" fmla="*/ 469503 h 2669173"/>
              <a:gd name="connsiteX34" fmla="*/ 422238 w 703695"/>
              <a:gd name="connsiteY34" fmla="*/ 381109 h 2669173"/>
              <a:gd name="connsiteX35" fmla="*/ 377137 w 703695"/>
              <a:gd name="connsiteY35" fmla="*/ 319164 h 2669173"/>
              <a:gd name="connsiteX36" fmla="*/ 306340 w 703695"/>
              <a:gd name="connsiteY36" fmla="*/ 249443 h 2669173"/>
              <a:gd name="connsiteX37" fmla="*/ 258417 w 703695"/>
              <a:gd name="connsiteY37" fmla="*/ 205610 h 2669173"/>
              <a:gd name="connsiteX38" fmla="*/ 171841 w 703695"/>
              <a:gd name="connsiteY38" fmla="*/ 156849 h 2669173"/>
              <a:gd name="connsiteX39" fmla="*/ 127728 w 703695"/>
              <a:gd name="connsiteY39" fmla="*/ 133624 h 2669173"/>
              <a:gd name="connsiteX40" fmla="*/ 54670 w 703695"/>
              <a:gd name="connsiteY40" fmla="*/ 120262 h 2669173"/>
              <a:gd name="connsiteX41" fmla="*/ 182143 w 703695"/>
              <a:gd name="connsiteY41" fmla="*/ 25626 h 2669173"/>
              <a:gd name="connsiteX42" fmla="*/ 211174 w 703695"/>
              <a:gd name="connsiteY42" fmla="*/ 0 h 2669173"/>
              <a:gd name="connsiteX43" fmla="*/ 266389 w 703695"/>
              <a:gd name="connsiteY43" fmla="*/ 31097 h 2669173"/>
              <a:gd name="connsiteX44" fmla="*/ 703695 w 703695"/>
              <a:gd name="connsiteY44" fmla="*/ 1228103 h 2669173"/>
              <a:gd name="connsiteX45" fmla="*/ 703695 w 703695"/>
              <a:gd name="connsiteY45" fmla="*/ 1407105 h 2669173"/>
              <a:gd name="connsiteX46" fmla="*/ 700230 w 703695"/>
              <a:gd name="connsiteY46" fmla="*/ 1481846 h 2669173"/>
              <a:gd name="connsiteX47" fmla="*/ 699516 w 703695"/>
              <a:gd name="connsiteY47" fmla="*/ 1548364 h 2669173"/>
              <a:gd name="connsiteX48" fmla="*/ 695209 w 703695"/>
              <a:gd name="connsiteY48" fmla="*/ 1590162 h 2669173"/>
              <a:gd name="connsiteX49" fmla="*/ 693587 w 703695"/>
              <a:gd name="connsiteY49" fmla="*/ 1625158 h 2669173"/>
              <a:gd name="connsiteX50" fmla="*/ 686266 w 703695"/>
              <a:gd name="connsiteY50" fmla="*/ 1676942 h 2669173"/>
              <a:gd name="connsiteX51" fmla="*/ 679503 w 703695"/>
              <a:gd name="connsiteY51" fmla="*/ 1742575 h 2669173"/>
              <a:gd name="connsiteX52" fmla="*/ 670092 w 703695"/>
              <a:gd name="connsiteY52" fmla="*/ 1791357 h 2669173"/>
              <a:gd name="connsiteX53" fmla="*/ 664244 w 703695"/>
              <a:gd name="connsiteY53" fmla="*/ 1832729 h 2669173"/>
              <a:gd name="connsiteX54" fmla="*/ 653940 w 703695"/>
              <a:gd name="connsiteY54" fmla="*/ 1875085 h 2669173"/>
              <a:gd name="connsiteX55" fmla="*/ 643983 w 703695"/>
              <a:gd name="connsiteY55" fmla="*/ 1926699 h 2669173"/>
              <a:gd name="connsiteX56" fmla="*/ 628280 w 703695"/>
              <a:gd name="connsiteY56" fmla="*/ 1980565 h 2669173"/>
              <a:gd name="connsiteX57" fmla="*/ 617137 w 703695"/>
              <a:gd name="connsiteY57" fmla="*/ 2026371 h 2669173"/>
              <a:gd name="connsiteX58" fmla="*/ 605475 w 703695"/>
              <a:gd name="connsiteY58" fmla="*/ 2058795 h 2669173"/>
              <a:gd name="connsiteX59" fmla="*/ 594054 w 703695"/>
              <a:gd name="connsiteY59" fmla="*/ 2097976 h 2669173"/>
              <a:gd name="connsiteX60" fmla="*/ 570766 w 703695"/>
              <a:gd name="connsiteY60" fmla="*/ 2155299 h 2669173"/>
              <a:gd name="connsiteX61" fmla="*/ 553741 w 703695"/>
              <a:gd name="connsiteY61" fmla="*/ 2202635 h 2669173"/>
              <a:gd name="connsiteX62" fmla="*/ 542293 w 703695"/>
              <a:gd name="connsiteY62" fmla="*/ 2225384 h 2669173"/>
              <a:gd name="connsiteX63" fmla="*/ 530813 w 703695"/>
              <a:gd name="connsiteY63" fmla="*/ 2253642 h 2669173"/>
              <a:gd name="connsiteX64" fmla="*/ 498363 w 703695"/>
              <a:gd name="connsiteY64" fmla="*/ 2312687 h 2669173"/>
              <a:gd name="connsiteX65" fmla="*/ 475525 w 703695"/>
              <a:gd name="connsiteY65" fmla="*/ 2358073 h 2669173"/>
              <a:gd name="connsiteX66" fmla="*/ 465626 w 703695"/>
              <a:gd name="connsiteY66" fmla="*/ 2372253 h 2669173"/>
              <a:gd name="connsiteX67" fmla="*/ 455359 w 703695"/>
              <a:gd name="connsiteY67" fmla="*/ 2390935 h 2669173"/>
              <a:gd name="connsiteX68" fmla="*/ 411571 w 703695"/>
              <a:gd name="connsiteY68" fmla="*/ 2449688 h 2669173"/>
              <a:gd name="connsiteX69" fmla="*/ 383963 w 703695"/>
              <a:gd name="connsiteY69" fmla="*/ 2489236 h 2669173"/>
              <a:gd name="connsiteX0" fmla="*/ 383963 w 703695"/>
              <a:gd name="connsiteY0" fmla="*/ 2489236 h 2660276"/>
              <a:gd name="connsiteX1" fmla="*/ 376631 w 703695"/>
              <a:gd name="connsiteY1" fmla="*/ 2496569 h 2660276"/>
              <a:gd name="connsiteX2" fmla="*/ 368788 w 703695"/>
              <a:gd name="connsiteY2" fmla="*/ 2507092 h 2660276"/>
              <a:gd name="connsiteX3" fmla="*/ 309078 w 703695"/>
              <a:gd name="connsiteY3" fmla="*/ 2564125 h 2660276"/>
              <a:gd name="connsiteX4" fmla="*/ 280527 w 703695"/>
              <a:gd name="connsiteY4" fmla="*/ 2592677 h 2660276"/>
              <a:gd name="connsiteX5" fmla="*/ 276526 w 703695"/>
              <a:gd name="connsiteY5" fmla="*/ 2595217 h 2660276"/>
              <a:gd name="connsiteX6" fmla="*/ 450652 w 703695"/>
              <a:gd name="connsiteY6" fmla="*/ 2658090 h 2660276"/>
              <a:gd name="connsiteX7" fmla="*/ 0 w 703695"/>
              <a:gd name="connsiteY7" fmla="*/ 2635249 h 2660276"/>
              <a:gd name="connsiteX8" fmla="*/ 89062 w 703695"/>
              <a:gd name="connsiteY8" fmla="*/ 2338082 h 2660276"/>
              <a:gd name="connsiteX9" fmla="*/ 166688 w 703695"/>
              <a:gd name="connsiteY9" fmla="*/ 2485946 h 2660276"/>
              <a:gd name="connsiteX10" fmla="*/ 268372 w 703695"/>
              <a:gd name="connsiteY10" fmla="*/ 2422322 h 2660276"/>
              <a:gd name="connsiteX11" fmla="*/ 299478 w 703695"/>
              <a:gd name="connsiteY11" fmla="*/ 2394300 h 2660276"/>
              <a:gd name="connsiteX12" fmla="*/ 362132 w 703695"/>
              <a:gd name="connsiteY12" fmla="*/ 2333628 h 2660276"/>
              <a:gd name="connsiteX13" fmla="*/ 395519 w 703695"/>
              <a:gd name="connsiteY13" fmla="*/ 2292386 h 2660276"/>
              <a:gd name="connsiteX14" fmla="*/ 446954 w 703695"/>
              <a:gd name="connsiteY14" fmla="*/ 2221997 h 2660276"/>
              <a:gd name="connsiteX15" fmla="*/ 478117 w 703695"/>
              <a:gd name="connsiteY15" fmla="*/ 2171075 h 2660276"/>
              <a:gd name="connsiteX16" fmla="*/ 521864 w 703695"/>
              <a:gd name="connsiteY16" fmla="*/ 2089274 h 2660276"/>
              <a:gd name="connsiteX17" fmla="*/ 548909 w 703695"/>
              <a:gd name="connsiteY17" fmla="*/ 2031387 h 2660276"/>
              <a:gd name="connsiteX18" fmla="*/ 585995 w 703695"/>
              <a:gd name="connsiteY18" fmla="*/ 1936480 h 2660276"/>
              <a:gd name="connsiteX19" fmla="*/ 607564 w 703695"/>
              <a:gd name="connsiteY19" fmla="*/ 1875249 h 2660276"/>
              <a:gd name="connsiteX20" fmla="*/ 638920 w 703695"/>
              <a:gd name="connsiteY20" fmla="*/ 1761137 h 2660276"/>
              <a:gd name="connsiteX21" fmla="*/ 653291 w 703695"/>
              <a:gd name="connsiteY21" fmla="*/ 1704797 h 2660276"/>
              <a:gd name="connsiteX22" fmla="*/ 685135 w 703695"/>
              <a:gd name="connsiteY22" fmla="*/ 1522252 h 2660276"/>
              <a:gd name="connsiteX23" fmla="*/ 685135 w 703695"/>
              <a:gd name="connsiteY23" fmla="*/ 1522250 h 2660276"/>
              <a:gd name="connsiteX24" fmla="*/ 697760 w 703695"/>
              <a:gd name="connsiteY24" fmla="*/ 1368996 h 2660276"/>
              <a:gd name="connsiteX25" fmla="*/ 701403 w 703695"/>
              <a:gd name="connsiteY25" fmla="*/ 1324763 h 2660276"/>
              <a:gd name="connsiteX26" fmla="*/ 699998 w 703695"/>
              <a:gd name="connsiteY26" fmla="*/ 1274280 h 2660276"/>
              <a:gd name="connsiteX27" fmla="*/ 680375 w 703695"/>
              <a:gd name="connsiteY27" fmla="*/ 1094012 h 2660276"/>
              <a:gd name="connsiteX28" fmla="*/ 658105 w 703695"/>
              <a:gd name="connsiteY28" fmla="*/ 963848 h 2660276"/>
              <a:gd name="connsiteX29" fmla="*/ 635510 w 703695"/>
              <a:gd name="connsiteY29" fmla="*/ 861603 h 2660276"/>
              <a:gd name="connsiteX30" fmla="*/ 600017 w 703695"/>
              <a:gd name="connsiteY30" fmla="*/ 742960 h 2660276"/>
              <a:gd name="connsiteX31" fmla="*/ 568276 w 703695"/>
              <a:gd name="connsiteY31" fmla="*/ 651882 h 2660276"/>
              <a:gd name="connsiteX32" fmla="*/ 520656 w 703695"/>
              <a:gd name="connsiteY32" fmla="*/ 547166 h 2660276"/>
              <a:gd name="connsiteX33" fmla="*/ 481287 w 703695"/>
              <a:gd name="connsiteY33" fmla="*/ 469503 h 2660276"/>
              <a:gd name="connsiteX34" fmla="*/ 422238 w 703695"/>
              <a:gd name="connsiteY34" fmla="*/ 381109 h 2660276"/>
              <a:gd name="connsiteX35" fmla="*/ 377137 w 703695"/>
              <a:gd name="connsiteY35" fmla="*/ 319164 h 2660276"/>
              <a:gd name="connsiteX36" fmla="*/ 306340 w 703695"/>
              <a:gd name="connsiteY36" fmla="*/ 249443 h 2660276"/>
              <a:gd name="connsiteX37" fmla="*/ 258417 w 703695"/>
              <a:gd name="connsiteY37" fmla="*/ 205610 h 2660276"/>
              <a:gd name="connsiteX38" fmla="*/ 171841 w 703695"/>
              <a:gd name="connsiteY38" fmla="*/ 156849 h 2660276"/>
              <a:gd name="connsiteX39" fmla="*/ 127728 w 703695"/>
              <a:gd name="connsiteY39" fmla="*/ 133624 h 2660276"/>
              <a:gd name="connsiteX40" fmla="*/ 54670 w 703695"/>
              <a:gd name="connsiteY40" fmla="*/ 120262 h 2660276"/>
              <a:gd name="connsiteX41" fmla="*/ 182143 w 703695"/>
              <a:gd name="connsiteY41" fmla="*/ 25626 h 2660276"/>
              <a:gd name="connsiteX42" fmla="*/ 211174 w 703695"/>
              <a:gd name="connsiteY42" fmla="*/ 0 h 2660276"/>
              <a:gd name="connsiteX43" fmla="*/ 266389 w 703695"/>
              <a:gd name="connsiteY43" fmla="*/ 31097 h 2660276"/>
              <a:gd name="connsiteX44" fmla="*/ 703695 w 703695"/>
              <a:gd name="connsiteY44" fmla="*/ 1228103 h 2660276"/>
              <a:gd name="connsiteX45" fmla="*/ 703695 w 703695"/>
              <a:gd name="connsiteY45" fmla="*/ 1407105 h 2660276"/>
              <a:gd name="connsiteX46" fmla="*/ 700230 w 703695"/>
              <a:gd name="connsiteY46" fmla="*/ 1481846 h 2660276"/>
              <a:gd name="connsiteX47" fmla="*/ 699516 w 703695"/>
              <a:gd name="connsiteY47" fmla="*/ 1548364 h 2660276"/>
              <a:gd name="connsiteX48" fmla="*/ 695209 w 703695"/>
              <a:gd name="connsiteY48" fmla="*/ 1590162 h 2660276"/>
              <a:gd name="connsiteX49" fmla="*/ 693587 w 703695"/>
              <a:gd name="connsiteY49" fmla="*/ 1625158 h 2660276"/>
              <a:gd name="connsiteX50" fmla="*/ 686266 w 703695"/>
              <a:gd name="connsiteY50" fmla="*/ 1676942 h 2660276"/>
              <a:gd name="connsiteX51" fmla="*/ 679503 w 703695"/>
              <a:gd name="connsiteY51" fmla="*/ 1742575 h 2660276"/>
              <a:gd name="connsiteX52" fmla="*/ 670092 w 703695"/>
              <a:gd name="connsiteY52" fmla="*/ 1791357 h 2660276"/>
              <a:gd name="connsiteX53" fmla="*/ 664244 w 703695"/>
              <a:gd name="connsiteY53" fmla="*/ 1832729 h 2660276"/>
              <a:gd name="connsiteX54" fmla="*/ 653940 w 703695"/>
              <a:gd name="connsiteY54" fmla="*/ 1875085 h 2660276"/>
              <a:gd name="connsiteX55" fmla="*/ 643983 w 703695"/>
              <a:gd name="connsiteY55" fmla="*/ 1926699 h 2660276"/>
              <a:gd name="connsiteX56" fmla="*/ 628280 w 703695"/>
              <a:gd name="connsiteY56" fmla="*/ 1980565 h 2660276"/>
              <a:gd name="connsiteX57" fmla="*/ 617137 w 703695"/>
              <a:gd name="connsiteY57" fmla="*/ 2026371 h 2660276"/>
              <a:gd name="connsiteX58" fmla="*/ 605475 w 703695"/>
              <a:gd name="connsiteY58" fmla="*/ 2058795 h 2660276"/>
              <a:gd name="connsiteX59" fmla="*/ 594054 w 703695"/>
              <a:gd name="connsiteY59" fmla="*/ 2097976 h 2660276"/>
              <a:gd name="connsiteX60" fmla="*/ 570766 w 703695"/>
              <a:gd name="connsiteY60" fmla="*/ 2155299 h 2660276"/>
              <a:gd name="connsiteX61" fmla="*/ 553741 w 703695"/>
              <a:gd name="connsiteY61" fmla="*/ 2202635 h 2660276"/>
              <a:gd name="connsiteX62" fmla="*/ 542293 w 703695"/>
              <a:gd name="connsiteY62" fmla="*/ 2225384 h 2660276"/>
              <a:gd name="connsiteX63" fmla="*/ 530813 w 703695"/>
              <a:gd name="connsiteY63" fmla="*/ 2253642 h 2660276"/>
              <a:gd name="connsiteX64" fmla="*/ 498363 w 703695"/>
              <a:gd name="connsiteY64" fmla="*/ 2312687 h 2660276"/>
              <a:gd name="connsiteX65" fmla="*/ 475525 w 703695"/>
              <a:gd name="connsiteY65" fmla="*/ 2358073 h 2660276"/>
              <a:gd name="connsiteX66" fmla="*/ 465626 w 703695"/>
              <a:gd name="connsiteY66" fmla="*/ 2372253 h 2660276"/>
              <a:gd name="connsiteX67" fmla="*/ 455359 w 703695"/>
              <a:gd name="connsiteY67" fmla="*/ 2390935 h 2660276"/>
              <a:gd name="connsiteX68" fmla="*/ 411571 w 703695"/>
              <a:gd name="connsiteY68" fmla="*/ 2449688 h 2660276"/>
              <a:gd name="connsiteX69" fmla="*/ 383963 w 703695"/>
              <a:gd name="connsiteY69" fmla="*/ 2489236 h 2660276"/>
              <a:gd name="connsiteX0" fmla="*/ 341851 w 661583"/>
              <a:gd name="connsiteY0" fmla="*/ 2489236 h 2671476"/>
              <a:gd name="connsiteX1" fmla="*/ 334519 w 661583"/>
              <a:gd name="connsiteY1" fmla="*/ 2496569 h 2671476"/>
              <a:gd name="connsiteX2" fmla="*/ 326676 w 661583"/>
              <a:gd name="connsiteY2" fmla="*/ 2507092 h 2671476"/>
              <a:gd name="connsiteX3" fmla="*/ 266966 w 661583"/>
              <a:gd name="connsiteY3" fmla="*/ 2564125 h 2671476"/>
              <a:gd name="connsiteX4" fmla="*/ 238415 w 661583"/>
              <a:gd name="connsiteY4" fmla="*/ 2592677 h 2671476"/>
              <a:gd name="connsiteX5" fmla="*/ 234414 w 661583"/>
              <a:gd name="connsiteY5" fmla="*/ 2595217 h 2671476"/>
              <a:gd name="connsiteX6" fmla="*/ 408540 w 661583"/>
              <a:gd name="connsiteY6" fmla="*/ 2658090 h 2671476"/>
              <a:gd name="connsiteX7" fmla="*/ 0 w 661583"/>
              <a:gd name="connsiteY7" fmla="*/ 2661760 h 2671476"/>
              <a:gd name="connsiteX8" fmla="*/ 46950 w 661583"/>
              <a:gd name="connsiteY8" fmla="*/ 2338082 h 2671476"/>
              <a:gd name="connsiteX9" fmla="*/ 124576 w 661583"/>
              <a:gd name="connsiteY9" fmla="*/ 2485946 h 2671476"/>
              <a:gd name="connsiteX10" fmla="*/ 226260 w 661583"/>
              <a:gd name="connsiteY10" fmla="*/ 2422322 h 2671476"/>
              <a:gd name="connsiteX11" fmla="*/ 257366 w 661583"/>
              <a:gd name="connsiteY11" fmla="*/ 2394300 h 2671476"/>
              <a:gd name="connsiteX12" fmla="*/ 320020 w 661583"/>
              <a:gd name="connsiteY12" fmla="*/ 2333628 h 2671476"/>
              <a:gd name="connsiteX13" fmla="*/ 353407 w 661583"/>
              <a:gd name="connsiteY13" fmla="*/ 2292386 h 2671476"/>
              <a:gd name="connsiteX14" fmla="*/ 404842 w 661583"/>
              <a:gd name="connsiteY14" fmla="*/ 2221997 h 2671476"/>
              <a:gd name="connsiteX15" fmla="*/ 436005 w 661583"/>
              <a:gd name="connsiteY15" fmla="*/ 2171075 h 2671476"/>
              <a:gd name="connsiteX16" fmla="*/ 479752 w 661583"/>
              <a:gd name="connsiteY16" fmla="*/ 2089274 h 2671476"/>
              <a:gd name="connsiteX17" fmla="*/ 506797 w 661583"/>
              <a:gd name="connsiteY17" fmla="*/ 2031387 h 2671476"/>
              <a:gd name="connsiteX18" fmla="*/ 543883 w 661583"/>
              <a:gd name="connsiteY18" fmla="*/ 1936480 h 2671476"/>
              <a:gd name="connsiteX19" fmla="*/ 565452 w 661583"/>
              <a:gd name="connsiteY19" fmla="*/ 1875249 h 2671476"/>
              <a:gd name="connsiteX20" fmla="*/ 596808 w 661583"/>
              <a:gd name="connsiteY20" fmla="*/ 1761137 h 2671476"/>
              <a:gd name="connsiteX21" fmla="*/ 611179 w 661583"/>
              <a:gd name="connsiteY21" fmla="*/ 1704797 h 2671476"/>
              <a:gd name="connsiteX22" fmla="*/ 643023 w 661583"/>
              <a:gd name="connsiteY22" fmla="*/ 1522252 h 2671476"/>
              <a:gd name="connsiteX23" fmla="*/ 643023 w 661583"/>
              <a:gd name="connsiteY23" fmla="*/ 1522250 h 2671476"/>
              <a:gd name="connsiteX24" fmla="*/ 655648 w 661583"/>
              <a:gd name="connsiteY24" fmla="*/ 1368996 h 2671476"/>
              <a:gd name="connsiteX25" fmla="*/ 659291 w 661583"/>
              <a:gd name="connsiteY25" fmla="*/ 1324763 h 2671476"/>
              <a:gd name="connsiteX26" fmla="*/ 657886 w 661583"/>
              <a:gd name="connsiteY26" fmla="*/ 1274280 h 2671476"/>
              <a:gd name="connsiteX27" fmla="*/ 638263 w 661583"/>
              <a:gd name="connsiteY27" fmla="*/ 1094012 h 2671476"/>
              <a:gd name="connsiteX28" fmla="*/ 615993 w 661583"/>
              <a:gd name="connsiteY28" fmla="*/ 963848 h 2671476"/>
              <a:gd name="connsiteX29" fmla="*/ 593398 w 661583"/>
              <a:gd name="connsiteY29" fmla="*/ 861603 h 2671476"/>
              <a:gd name="connsiteX30" fmla="*/ 557905 w 661583"/>
              <a:gd name="connsiteY30" fmla="*/ 742960 h 2671476"/>
              <a:gd name="connsiteX31" fmla="*/ 526164 w 661583"/>
              <a:gd name="connsiteY31" fmla="*/ 651882 h 2671476"/>
              <a:gd name="connsiteX32" fmla="*/ 478544 w 661583"/>
              <a:gd name="connsiteY32" fmla="*/ 547166 h 2671476"/>
              <a:gd name="connsiteX33" fmla="*/ 439175 w 661583"/>
              <a:gd name="connsiteY33" fmla="*/ 469503 h 2671476"/>
              <a:gd name="connsiteX34" fmla="*/ 380126 w 661583"/>
              <a:gd name="connsiteY34" fmla="*/ 381109 h 2671476"/>
              <a:gd name="connsiteX35" fmla="*/ 335025 w 661583"/>
              <a:gd name="connsiteY35" fmla="*/ 319164 h 2671476"/>
              <a:gd name="connsiteX36" fmla="*/ 264228 w 661583"/>
              <a:gd name="connsiteY36" fmla="*/ 249443 h 2671476"/>
              <a:gd name="connsiteX37" fmla="*/ 216305 w 661583"/>
              <a:gd name="connsiteY37" fmla="*/ 205610 h 2671476"/>
              <a:gd name="connsiteX38" fmla="*/ 129729 w 661583"/>
              <a:gd name="connsiteY38" fmla="*/ 156849 h 2671476"/>
              <a:gd name="connsiteX39" fmla="*/ 85616 w 661583"/>
              <a:gd name="connsiteY39" fmla="*/ 133624 h 2671476"/>
              <a:gd name="connsiteX40" fmla="*/ 12558 w 661583"/>
              <a:gd name="connsiteY40" fmla="*/ 120262 h 2671476"/>
              <a:gd name="connsiteX41" fmla="*/ 140031 w 661583"/>
              <a:gd name="connsiteY41" fmla="*/ 25626 h 2671476"/>
              <a:gd name="connsiteX42" fmla="*/ 169062 w 661583"/>
              <a:gd name="connsiteY42" fmla="*/ 0 h 2671476"/>
              <a:gd name="connsiteX43" fmla="*/ 224277 w 661583"/>
              <a:gd name="connsiteY43" fmla="*/ 31097 h 2671476"/>
              <a:gd name="connsiteX44" fmla="*/ 661583 w 661583"/>
              <a:gd name="connsiteY44" fmla="*/ 1228103 h 2671476"/>
              <a:gd name="connsiteX45" fmla="*/ 661583 w 661583"/>
              <a:gd name="connsiteY45" fmla="*/ 1407105 h 2671476"/>
              <a:gd name="connsiteX46" fmla="*/ 658118 w 661583"/>
              <a:gd name="connsiteY46" fmla="*/ 1481846 h 2671476"/>
              <a:gd name="connsiteX47" fmla="*/ 657404 w 661583"/>
              <a:gd name="connsiteY47" fmla="*/ 1548364 h 2671476"/>
              <a:gd name="connsiteX48" fmla="*/ 653097 w 661583"/>
              <a:gd name="connsiteY48" fmla="*/ 1590162 h 2671476"/>
              <a:gd name="connsiteX49" fmla="*/ 651475 w 661583"/>
              <a:gd name="connsiteY49" fmla="*/ 1625158 h 2671476"/>
              <a:gd name="connsiteX50" fmla="*/ 644154 w 661583"/>
              <a:gd name="connsiteY50" fmla="*/ 1676942 h 2671476"/>
              <a:gd name="connsiteX51" fmla="*/ 637391 w 661583"/>
              <a:gd name="connsiteY51" fmla="*/ 1742575 h 2671476"/>
              <a:gd name="connsiteX52" fmla="*/ 627980 w 661583"/>
              <a:gd name="connsiteY52" fmla="*/ 1791357 h 2671476"/>
              <a:gd name="connsiteX53" fmla="*/ 622132 w 661583"/>
              <a:gd name="connsiteY53" fmla="*/ 1832729 h 2671476"/>
              <a:gd name="connsiteX54" fmla="*/ 611828 w 661583"/>
              <a:gd name="connsiteY54" fmla="*/ 1875085 h 2671476"/>
              <a:gd name="connsiteX55" fmla="*/ 601871 w 661583"/>
              <a:gd name="connsiteY55" fmla="*/ 1926699 h 2671476"/>
              <a:gd name="connsiteX56" fmla="*/ 586168 w 661583"/>
              <a:gd name="connsiteY56" fmla="*/ 1980565 h 2671476"/>
              <a:gd name="connsiteX57" fmla="*/ 575025 w 661583"/>
              <a:gd name="connsiteY57" fmla="*/ 2026371 h 2671476"/>
              <a:gd name="connsiteX58" fmla="*/ 563363 w 661583"/>
              <a:gd name="connsiteY58" fmla="*/ 2058795 h 2671476"/>
              <a:gd name="connsiteX59" fmla="*/ 551942 w 661583"/>
              <a:gd name="connsiteY59" fmla="*/ 2097976 h 2671476"/>
              <a:gd name="connsiteX60" fmla="*/ 528654 w 661583"/>
              <a:gd name="connsiteY60" fmla="*/ 2155299 h 2671476"/>
              <a:gd name="connsiteX61" fmla="*/ 511629 w 661583"/>
              <a:gd name="connsiteY61" fmla="*/ 2202635 h 2671476"/>
              <a:gd name="connsiteX62" fmla="*/ 500181 w 661583"/>
              <a:gd name="connsiteY62" fmla="*/ 2225384 h 2671476"/>
              <a:gd name="connsiteX63" fmla="*/ 488701 w 661583"/>
              <a:gd name="connsiteY63" fmla="*/ 2253642 h 2671476"/>
              <a:gd name="connsiteX64" fmla="*/ 456251 w 661583"/>
              <a:gd name="connsiteY64" fmla="*/ 2312687 h 2671476"/>
              <a:gd name="connsiteX65" fmla="*/ 433413 w 661583"/>
              <a:gd name="connsiteY65" fmla="*/ 2358073 h 2671476"/>
              <a:gd name="connsiteX66" fmla="*/ 423514 w 661583"/>
              <a:gd name="connsiteY66" fmla="*/ 2372253 h 2671476"/>
              <a:gd name="connsiteX67" fmla="*/ 413247 w 661583"/>
              <a:gd name="connsiteY67" fmla="*/ 2390935 h 2671476"/>
              <a:gd name="connsiteX68" fmla="*/ 369459 w 661583"/>
              <a:gd name="connsiteY68" fmla="*/ 2449688 h 2671476"/>
              <a:gd name="connsiteX69" fmla="*/ 341851 w 661583"/>
              <a:gd name="connsiteY69" fmla="*/ 2489236 h 267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61583" h="2671476">
                <a:moveTo>
                  <a:pt x="341851" y="2489236"/>
                </a:moveTo>
                <a:lnTo>
                  <a:pt x="334519" y="2496569"/>
                </a:lnTo>
                <a:lnTo>
                  <a:pt x="326676" y="2507092"/>
                </a:lnTo>
                <a:lnTo>
                  <a:pt x="266966" y="2564125"/>
                </a:lnTo>
                <a:lnTo>
                  <a:pt x="238415" y="2592677"/>
                </a:lnTo>
                <a:lnTo>
                  <a:pt x="234414" y="2595217"/>
                </a:lnTo>
                <a:lnTo>
                  <a:pt x="408540" y="2658090"/>
                </a:lnTo>
                <a:cubicBezTo>
                  <a:pt x="362452" y="2664762"/>
                  <a:pt x="69832" y="2682400"/>
                  <a:pt x="0" y="2661760"/>
                </a:cubicBezTo>
                <a:lnTo>
                  <a:pt x="46950" y="2338082"/>
                </a:lnTo>
                <a:lnTo>
                  <a:pt x="124576" y="2485946"/>
                </a:lnTo>
                <a:lnTo>
                  <a:pt x="226260" y="2422322"/>
                </a:lnTo>
                <a:lnTo>
                  <a:pt x="257366" y="2394300"/>
                </a:lnTo>
                <a:lnTo>
                  <a:pt x="320020" y="2333628"/>
                </a:lnTo>
                <a:lnTo>
                  <a:pt x="353407" y="2292386"/>
                </a:lnTo>
                <a:lnTo>
                  <a:pt x="404842" y="2221997"/>
                </a:lnTo>
                <a:lnTo>
                  <a:pt x="436005" y="2171075"/>
                </a:lnTo>
                <a:lnTo>
                  <a:pt x="479752" y="2089274"/>
                </a:lnTo>
                <a:lnTo>
                  <a:pt x="506797" y="2031387"/>
                </a:lnTo>
                <a:lnTo>
                  <a:pt x="543883" y="1936480"/>
                </a:lnTo>
                <a:lnTo>
                  <a:pt x="565452" y="1875249"/>
                </a:lnTo>
                <a:lnTo>
                  <a:pt x="596808" y="1761137"/>
                </a:lnTo>
                <a:lnTo>
                  <a:pt x="611179" y="1704797"/>
                </a:lnTo>
                <a:lnTo>
                  <a:pt x="643023" y="1522252"/>
                </a:lnTo>
                <a:lnTo>
                  <a:pt x="643023" y="1522250"/>
                </a:lnTo>
                <a:lnTo>
                  <a:pt x="655648" y="1368996"/>
                </a:lnTo>
                <a:lnTo>
                  <a:pt x="659291" y="1324763"/>
                </a:lnTo>
                <a:cubicBezTo>
                  <a:pt x="658823" y="1307935"/>
                  <a:pt x="658354" y="1291108"/>
                  <a:pt x="657886" y="1274280"/>
                </a:cubicBezTo>
                <a:lnTo>
                  <a:pt x="638263" y="1094012"/>
                </a:lnTo>
                <a:lnTo>
                  <a:pt x="615993" y="963848"/>
                </a:lnTo>
                <a:lnTo>
                  <a:pt x="593398" y="861603"/>
                </a:lnTo>
                <a:lnTo>
                  <a:pt x="557905" y="742960"/>
                </a:lnTo>
                <a:lnTo>
                  <a:pt x="526164" y="651882"/>
                </a:lnTo>
                <a:lnTo>
                  <a:pt x="478544" y="547166"/>
                </a:lnTo>
                <a:lnTo>
                  <a:pt x="439175" y="469503"/>
                </a:lnTo>
                <a:lnTo>
                  <a:pt x="380126" y="381109"/>
                </a:lnTo>
                <a:lnTo>
                  <a:pt x="335025" y="319164"/>
                </a:lnTo>
                <a:lnTo>
                  <a:pt x="264228" y="249443"/>
                </a:lnTo>
                <a:lnTo>
                  <a:pt x="216305" y="205610"/>
                </a:lnTo>
                <a:lnTo>
                  <a:pt x="129729" y="156849"/>
                </a:lnTo>
                <a:lnTo>
                  <a:pt x="85616" y="133624"/>
                </a:lnTo>
                <a:lnTo>
                  <a:pt x="12558" y="120262"/>
                </a:lnTo>
                <a:lnTo>
                  <a:pt x="140031" y="25626"/>
                </a:lnTo>
                <a:lnTo>
                  <a:pt x="169062" y="0"/>
                </a:lnTo>
                <a:lnTo>
                  <a:pt x="224277" y="31097"/>
                </a:lnTo>
                <a:cubicBezTo>
                  <a:pt x="481263" y="228311"/>
                  <a:pt x="661583" y="690000"/>
                  <a:pt x="661583" y="1228103"/>
                </a:cubicBezTo>
                <a:lnTo>
                  <a:pt x="661583" y="1407105"/>
                </a:lnTo>
                <a:lnTo>
                  <a:pt x="658118" y="1481846"/>
                </a:lnTo>
                <a:lnTo>
                  <a:pt x="657404" y="1548364"/>
                </a:lnTo>
                <a:lnTo>
                  <a:pt x="653097" y="1590162"/>
                </a:lnTo>
                <a:cubicBezTo>
                  <a:pt x="652556" y="1601827"/>
                  <a:pt x="652016" y="1613493"/>
                  <a:pt x="651475" y="1625158"/>
                </a:cubicBezTo>
                <a:lnTo>
                  <a:pt x="644154" y="1676942"/>
                </a:lnTo>
                <a:lnTo>
                  <a:pt x="637391" y="1742575"/>
                </a:lnTo>
                <a:lnTo>
                  <a:pt x="627980" y="1791357"/>
                </a:lnTo>
                <a:lnTo>
                  <a:pt x="622132" y="1832729"/>
                </a:lnTo>
                <a:lnTo>
                  <a:pt x="611828" y="1875085"/>
                </a:lnTo>
                <a:lnTo>
                  <a:pt x="601871" y="1926699"/>
                </a:lnTo>
                <a:lnTo>
                  <a:pt x="586168" y="1980565"/>
                </a:lnTo>
                <a:lnTo>
                  <a:pt x="575025" y="2026371"/>
                </a:lnTo>
                <a:lnTo>
                  <a:pt x="563363" y="2058795"/>
                </a:lnTo>
                <a:lnTo>
                  <a:pt x="551942" y="2097976"/>
                </a:lnTo>
                <a:lnTo>
                  <a:pt x="528654" y="2155299"/>
                </a:lnTo>
                <a:lnTo>
                  <a:pt x="511629" y="2202635"/>
                </a:lnTo>
                <a:lnTo>
                  <a:pt x="500181" y="2225384"/>
                </a:lnTo>
                <a:lnTo>
                  <a:pt x="488701" y="2253642"/>
                </a:lnTo>
                <a:lnTo>
                  <a:pt x="456251" y="2312687"/>
                </a:lnTo>
                <a:lnTo>
                  <a:pt x="433413" y="2358073"/>
                </a:lnTo>
                <a:lnTo>
                  <a:pt x="423514" y="2372253"/>
                </a:lnTo>
                <a:lnTo>
                  <a:pt x="413247" y="2390935"/>
                </a:lnTo>
                <a:lnTo>
                  <a:pt x="369459" y="2449688"/>
                </a:lnTo>
                <a:lnTo>
                  <a:pt x="341851" y="2489236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05" name="フリーフォーム 39">
            <a:extLst>
              <a:ext uri="{FF2B5EF4-FFF2-40B4-BE49-F238E27FC236}">
                <a16:creationId xmlns:a16="http://schemas.microsoft.com/office/drawing/2014/main" id="{55829613-770D-4A8D-BDC7-6F517C6B778C}"/>
              </a:ext>
            </a:extLst>
          </p:cNvPr>
          <p:cNvSpPr/>
          <p:nvPr/>
        </p:nvSpPr>
        <p:spPr>
          <a:xfrm rot="13411835">
            <a:off x="3988060" y="1116166"/>
            <a:ext cx="619288" cy="2935116"/>
          </a:xfrm>
          <a:custGeom>
            <a:avLst/>
            <a:gdLst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284512 w 716009"/>
              <a:gd name="connsiteY6" fmla="*/ 2599351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79002 w 716009"/>
              <a:gd name="connsiteY10" fmla="*/ 2396445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284512 w 716009"/>
              <a:gd name="connsiteY6" fmla="*/ 2599351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01376 w 716009"/>
              <a:gd name="connsiteY10" fmla="*/ 2338082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71" fmla="*/ 396277 w 716009"/>
              <a:gd name="connsiteY71" fmla="*/ 2489236 h 2754449"/>
              <a:gd name="connsiteX0" fmla="*/ 396277 w 716009"/>
              <a:gd name="connsiteY0" fmla="*/ 2489236 h 2754449"/>
              <a:gd name="connsiteX1" fmla="*/ 388945 w 716009"/>
              <a:gd name="connsiteY1" fmla="*/ 2496569 h 2754449"/>
              <a:gd name="connsiteX2" fmla="*/ 381102 w 716009"/>
              <a:gd name="connsiteY2" fmla="*/ 2507092 h 2754449"/>
              <a:gd name="connsiteX3" fmla="*/ 321392 w 716009"/>
              <a:gd name="connsiteY3" fmla="*/ 2564125 h 2754449"/>
              <a:gd name="connsiteX4" fmla="*/ 292841 w 716009"/>
              <a:gd name="connsiteY4" fmla="*/ 2592677 h 2754449"/>
              <a:gd name="connsiteX5" fmla="*/ 288840 w 716009"/>
              <a:gd name="connsiteY5" fmla="*/ 2595217 h 2754449"/>
              <a:gd name="connsiteX6" fmla="*/ 462966 w 716009"/>
              <a:gd name="connsiteY6" fmla="*/ 2658090 h 2754449"/>
              <a:gd name="connsiteX7" fmla="*/ 179002 w 716009"/>
              <a:gd name="connsiteY7" fmla="*/ 2664948 h 2754449"/>
              <a:gd name="connsiteX8" fmla="*/ 179002 w 716009"/>
              <a:gd name="connsiteY8" fmla="*/ 2754449 h 2754449"/>
              <a:gd name="connsiteX9" fmla="*/ 0 w 716009"/>
              <a:gd name="connsiteY9" fmla="*/ 2616699 h 2754449"/>
              <a:gd name="connsiteX10" fmla="*/ 101376 w 716009"/>
              <a:gd name="connsiteY10" fmla="*/ 2338082 h 2754449"/>
              <a:gd name="connsiteX11" fmla="*/ 179002 w 716009"/>
              <a:gd name="connsiteY11" fmla="*/ 2485946 h 2754449"/>
              <a:gd name="connsiteX12" fmla="*/ 280686 w 716009"/>
              <a:gd name="connsiteY12" fmla="*/ 2422322 h 2754449"/>
              <a:gd name="connsiteX13" fmla="*/ 311792 w 716009"/>
              <a:gd name="connsiteY13" fmla="*/ 2394300 h 2754449"/>
              <a:gd name="connsiteX14" fmla="*/ 374446 w 716009"/>
              <a:gd name="connsiteY14" fmla="*/ 2333628 h 2754449"/>
              <a:gd name="connsiteX15" fmla="*/ 407833 w 716009"/>
              <a:gd name="connsiteY15" fmla="*/ 2292386 h 2754449"/>
              <a:gd name="connsiteX16" fmla="*/ 459268 w 716009"/>
              <a:gd name="connsiteY16" fmla="*/ 2221997 h 2754449"/>
              <a:gd name="connsiteX17" fmla="*/ 490431 w 716009"/>
              <a:gd name="connsiteY17" fmla="*/ 2171075 h 2754449"/>
              <a:gd name="connsiteX18" fmla="*/ 534178 w 716009"/>
              <a:gd name="connsiteY18" fmla="*/ 2089274 h 2754449"/>
              <a:gd name="connsiteX19" fmla="*/ 561223 w 716009"/>
              <a:gd name="connsiteY19" fmla="*/ 2031387 h 2754449"/>
              <a:gd name="connsiteX20" fmla="*/ 598309 w 716009"/>
              <a:gd name="connsiteY20" fmla="*/ 1936480 h 2754449"/>
              <a:gd name="connsiteX21" fmla="*/ 619878 w 716009"/>
              <a:gd name="connsiteY21" fmla="*/ 1875249 h 2754449"/>
              <a:gd name="connsiteX22" fmla="*/ 651234 w 716009"/>
              <a:gd name="connsiteY22" fmla="*/ 1761137 h 2754449"/>
              <a:gd name="connsiteX23" fmla="*/ 665605 w 716009"/>
              <a:gd name="connsiteY23" fmla="*/ 1704797 h 2754449"/>
              <a:gd name="connsiteX24" fmla="*/ 697449 w 716009"/>
              <a:gd name="connsiteY24" fmla="*/ 1522252 h 2754449"/>
              <a:gd name="connsiteX25" fmla="*/ 697449 w 716009"/>
              <a:gd name="connsiteY25" fmla="*/ 1522250 h 2754449"/>
              <a:gd name="connsiteX26" fmla="*/ 710074 w 716009"/>
              <a:gd name="connsiteY26" fmla="*/ 1368996 h 2754449"/>
              <a:gd name="connsiteX27" fmla="*/ 713717 w 716009"/>
              <a:gd name="connsiteY27" fmla="*/ 1324763 h 2754449"/>
              <a:gd name="connsiteX28" fmla="*/ 712312 w 716009"/>
              <a:gd name="connsiteY28" fmla="*/ 1274280 h 2754449"/>
              <a:gd name="connsiteX29" fmla="*/ 692689 w 716009"/>
              <a:gd name="connsiteY29" fmla="*/ 1094012 h 2754449"/>
              <a:gd name="connsiteX30" fmla="*/ 670419 w 716009"/>
              <a:gd name="connsiteY30" fmla="*/ 963848 h 2754449"/>
              <a:gd name="connsiteX31" fmla="*/ 647824 w 716009"/>
              <a:gd name="connsiteY31" fmla="*/ 861603 h 2754449"/>
              <a:gd name="connsiteX32" fmla="*/ 612331 w 716009"/>
              <a:gd name="connsiteY32" fmla="*/ 742960 h 2754449"/>
              <a:gd name="connsiteX33" fmla="*/ 580590 w 716009"/>
              <a:gd name="connsiteY33" fmla="*/ 651882 h 2754449"/>
              <a:gd name="connsiteX34" fmla="*/ 532970 w 716009"/>
              <a:gd name="connsiteY34" fmla="*/ 547166 h 2754449"/>
              <a:gd name="connsiteX35" fmla="*/ 493601 w 716009"/>
              <a:gd name="connsiteY35" fmla="*/ 469503 h 2754449"/>
              <a:gd name="connsiteX36" fmla="*/ 434552 w 716009"/>
              <a:gd name="connsiteY36" fmla="*/ 381109 h 2754449"/>
              <a:gd name="connsiteX37" fmla="*/ 389451 w 716009"/>
              <a:gd name="connsiteY37" fmla="*/ 319164 h 2754449"/>
              <a:gd name="connsiteX38" fmla="*/ 318654 w 716009"/>
              <a:gd name="connsiteY38" fmla="*/ 249443 h 2754449"/>
              <a:gd name="connsiteX39" fmla="*/ 270731 w 716009"/>
              <a:gd name="connsiteY39" fmla="*/ 205610 h 2754449"/>
              <a:gd name="connsiteX40" fmla="*/ 184155 w 716009"/>
              <a:gd name="connsiteY40" fmla="*/ 156849 h 2754449"/>
              <a:gd name="connsiteX41" fmla="*/ 140042 w 716009"/>
              <a:gd name="connsiteY41" fmla="*/ 133624 h 2754449"/>
              <a:gd name="connsiteX42" fmla="*/ 66984 w 716009"/>
              <a:gd name="connsiteY42" fmla="*/ 120262 h 2754449"/>
              <a:gd name="connsiteX43" fmla="*/ 194457 w 716009"/>
              <a:gd name="connsiteY43" fmla="*/ 25626 h 2754449"/>
              <a:gd name="connsiteX44" fmla="*/ 223488 w 716009"/>
              <a:gd name="connsiteY44" fmla="*/ 0 h 2754449"/>
              <a:gd name="connsiteX45" fmla="*/ 278703 w 716009"/>
              <a:gd name="connsiteY45" fmla="*/ 31097 h 2754449"/>
              <a:gd name="connsiteX46" fmla="*/ 716009 w 716009"/>
              <a:gd name="connsiteY46" fmla="*/ 1228103 h 2754449"/>
              <a:gd name="connsiteX47" fmla="*/ 716009 w 716009"/>
              <a:gd name="connsiteY47" fmla="*/ 1407105 h 2754449"/>
              <a:gd name="connsiteX48" fmla="*/ 712544 w 716009"/>
              <a:gd name="connsiteY48" fmla="*/ 1481846 h 2754449"/>
              <a:gd name="connsiteX49" fmla="*/ 711830 w 716009"/>
              <a:gd name="connsiteY49" fmla="*/ 1548364 h 2754449"/>
              <a:gd name="connsiteX50" fmla="*/ 707523 w 716009"/>
              <a:gd name="connsiteY50" fmla="*/ 1590162 h 2754449"/>
              <a:gd name="connsiteX51" fmla="*/ 705901 w 716009"/>
              <a:gd name="connsiteY51" fmla="*/ 1625158 h 2754449"/>
              <a:gd name="connsiteX52" fmla="*/ 698580 w 716009"/>
              <a:gd name="connsiteY52" fmla="*/ 1676942 h 2754449"/>
              <a:gd name="connsiteX53" fmla="*/ 691817 w 716009"/>
              <a:gd name="connsiteY53" fmla="*/ 1742575 h 2754449"/>
              <a:gd name="connsiteX54" fmla="*/ 682406 w 716009"/>
              <a:gd name="connsiteY54" fmla="*/ 1791357 h 2754449"/>
              <a:gd name="connsiteX55" fmla="*/ 676558 w 716009"/>
              <a:gd name="connsiteY55" fmla="*/ 1832729 h 2754449"/>
              <a:gd name="connsiteX56" fmla="*/ 666254 w 716009"/>
              <a:gd name="connsiteY56" fmla="*/ 1875085 h 2754449"/>
              <a:gd name="connsiteX57" fmla="*/ 656297 w 716009"/>
              <a:gd name="connsiteY57" fmla="*/ 1926699 h 2754449"/>
              <a:gd name="connsiteX58" fmla="*/ 640594 w 716009"/>
              <a:gd name="connsiteY58" fmla="*/ 1980565 h 2754449"/>
              <a:gd name="connsiteX59" fmla="*/ 629451 w 716009"/>
              <a:gd name="connsiteY59" fmla="*/ 2026371 h 2754449"/>
              <a:gd name="connsiteX60" fmla="*/ 617789 w 716009"/>
              <a:gd name="connsiteY60" fmla="*/ 2058795 h 2754449"/>
              <a:gd name="connsiteX61" fmla="*/ 606368 w 716009"/>
              <a:gd name="connsiteY61" fmla="*/ 2097976 h 2754449"/>
              <a:gd name="connsiteX62" fmla="*/ 583080 w 716009"/>
              <a:gd name="connsiteY62" fmla="*/ 2155299 h 2754449"/>
              <a:gd name="connsiteX63" fmla="*/ 566055 w 716009"/>
              <a:gd name="connsiteY63" fmla="*/ 2202635 h 2754449"/>
              <a:gd name="connsiteX64" fmla="*/ 554607 w 716009"/>
              <a:gd name="connsiteY64" fmla="*/ 2225384 h 2754449"/>
              <a:gd name="connsiteX65" fmla="*/ 543127 w 716009"/>
              <a:gd name="connsiteY65" fmla="*/ 2253642 h 2754449"/>
              <a:gd name="connsiteX66" fmla="*/ 510677 w 716009"/>
              <a:gd name="connsiteY66" fmla="*/ 2312687 h 2754449"/>
              <a:gd name="connsiteX67" fmla="*/ 487839 w 716009"/>
              <a:gd name="connsiteY67" fmla="*/ 2358073 h 2754449"/>
              <a:gd name="connsiteX68" fmla="*/ 477940 w 716009"/>
              <a:gd name="connsiteY68" fmla="*/ 2372253 h 2754449"/>
              <a:gd name="connsiteX69" fmla="*/ 467673 w 716009"/>
              <a:gd name="connsiteY69" fmla="*/ 2390935 h 2754449"/>
              <a:gd name="connsiteX70" fmla="*/ 423885 w 716009"/>
              <a:gd name="connsiteY70" fmla="*/ 2449688 h 2754449"/>
              <a:gd name="connsiteX71" fmla="*/ 396277 w 716009"/>
              <a:gd name="connsiteY71" fmla="*/ 2489236 h 2754449"/>
              <a:gd name="connsiteX0" fmla="*/ 396277 w 716009"/>
              <a:gd name="connsiteY0" fmla="*/ 2489236 h 2668028"/>
              <a:gd name="connsiteX1" fmla="*/ 388945 w 716009"/>
              <a:gd name="connsiteY1" fmla="*/ 2496569 h 2668028"/>
              <a:gd name="connsiteX2" fmla="*/ 381102 w 716009"/>
              <a:gd name="connsiteY2" fmla="*/ 2507092 h 2668028"/>
              <a:gd name="connsiteX3" fmla="*/ 321392 w 716009"/>
              <a:gd name="connsiteY3" fmla="*/ 2564125 h 2668028"/>
              <a:gd name="connsiteX4" fmla="*/ 292841 w 716009"/>
              <a:gd name="connsiteY4" fmla="*/ 2592677 h 2668028"/>
              <a:gd name="connsiteX5" fmla="*/ 288840 w 716009"/>
              <a:gd name="connsiteY5" fmla="*/ 2595217 h 2668028"/>
              <a:gd name="connsiteX6" fmla="*/ 462966 w 716009"/>
              <a:gd name="connsiteY6" fmla="*/ 2658090 h 2668028"/>
              <a:gd name="connsiteX7" fmla="*/ 179002 w 716009"/>
              <a:gd name="connsiteY7" fmla="*/ 2664948 h 2668028"/>
              <a:gd name="connsiteX8" fmla="*/ 0 w 716009"/>
              <a:gd name="connsiteY8" fmla="*/ 2616699 h 2668028"/>
              <a:gd name="connsiteX9" fmla="*/ 101376 w 716009"/>
              <a:gd name="connsiteY9" fmla="*/ 2338082 h 2668028"/>
              <a:gd name="connsiteX10" fmla="*/ 179002 w 716009"/>
              <a:gd name="connsiteY10" fmla="*/ 2485946 h 2668028"/>
              <a:gd name="connsiteX11" fmla="*/ 280686 w 716009"/>
              <a:gd name="connsiteY11" fmla="*/ 2422322 h 2668028"/>
              <a:gd name="connsiteX12" fmla="*/ 311792 w 716009"/>
              <a:gd name="connsiteY12" fmla="*/ 2394300 h 2668028"/>
              <a:gd name="connsiteX13" fmla="*/ 374446 w 716009"/>
              <a:gd name="connsiteY13" fmla="*/ 2333628 h 2668028"/>
              <a:gd name="connsiteX14" fmla="*/ 407833 w 716009"/>
              <a:gd name="connsiteY14" fmla="*/ 2292386 h 2668028"/>
              <a:gd name="connsiteX15" fmla="*/ 459268 w 716009"/>
              <a:gd name="connsiteY15" fmla="*/ 2221997 h 2668028"/>
              <a:gd name="connsiteX16" fmla="*/ 490431 w 716009"/>
              <a:gd name="connsiteY16" fmla="*/ 2171075 h 2668028"/>
              <a:gd name="connsiteX17" fmla="*/ 534178 w 716009"/>
              <a:gd name="connsiteY17" fmla="*/ 2089274 h 2668028"/>
              <a:gd name="connsiteX18" fmla="*/ 561223 w 716009"/>
              <a:gd name="connsiteY18" fmla="*/ 2031387 h 2668028"/>
              <a:gd name="connsiteX19" fmla="*/ 598309 w 716009"/>
              <a:gd name="connsiteY19" fmla="*/ 1936480 h 2668028"/>
              <a:gd name="connsiteX20" fmla="*/ 619878 w 716009"/>
              <a:gd name="connsiteY20" fmla="*/ 1875249 h 2668028"/>
              <a:gd name="connsiteX21" fmla="*/ 651234 w 716009"/>
              <a:gd name="connsiteY21" fmla="*/ 1761137 h 2668028"/>
              <a:gd name="connsiteX22" fmla="*/ 665605 w 716009"/>
              <a:gd name="connsiteY22" fmla="*/ 1704797 h 2668028"/>
              <a:gd name="connsiteX23" fmla="*/ 697449 w 716009"/>
              <a:gd name="connsiteY23" fmla="*/ 1522252 h 2668028"/>
              <a:gd name="connsiteX24" fmla="*/ 697449 w 716009"/>
              <a:gd name="connsiteY24" fmla="*/ 1522250 h 2668028"/>
              <a:gd name="connsiteX25" fmla="*/ 710074 w 716009"/>
              <a:gd name="connsiteY25" fmla="*/ 1368996 h 2668028"/>
              <a:gd name="connsiteX26" fmla="*/ 713717 w 716009"/>
              <a:gd name="connsiteY26" fmla="*/ 1324763 h 2668028"/>
              <a:gd name="connsiteX27" fmla="*/ 712312 w 716009"/>
              <a:gd name="connsiteY27" fmla="*/ 1274280 h 2668028"/>
              <a:gd name="connsiteX28" fmla="*/ 692689 w 716009"/>
              <a:gd name="connsiteY28" fmla="*/ 1094012 h 2668028"/>
              <a:gd name="connsiteX29" fmla="*/ 670419 w 716009"/>
              <a:gd name="connsiteY29" fmla="*/ 963848 h 2668028"/>
              <a:gd name="connsiteX30" fmla="*/ 647824 w 716009"/>
              <a:gd name="connsiteY30" fmla="*/ 861603 h 2668028"/>
              <a:gd name="connsiteX31" fmla="*/ 612331 w 716009"/>
              <a:gd name="connsiteY31" fmla="*/ 742960 h 2668028"/>
              <a:gd name="connsiteX32" fmla="*/ 580590 w 716009"/>
              <a:gd name="connsiteY32" fmla="*/ 651882 h 2668028"/>
              <a:gd name="connsiteX33" fmla="*/ 532970 w 716009"/>
              <a:gd name="connsiteY33" fmla="*/ 547166 h 2668028"/>
              <a:gd name="connsiteX34" fmla="*/ 493601 w 716009"/>
              <a:gd name="connsiteY34" fmla="*/ 469503 h 2668028"/>
              <a:gd name="connsiteX35" fmla="*/ 434552 w 716009"/>
              <a:gd name="connsiteY35" fmla="*/ 381109 h 2668028"/>
              <a:gd name="connsiteX36" fmla="*/ 389451 w 716009"/>
              <a:gd name="connsiteY36" fmla="*/ 319164 h 2668028"/>
              <a:gd name="connsiteX37" fmla="*/ 318654 w 716009"/>
              <a:gd name="connsiteY37" fmla="*/ 249443 h 2668028"/>
              <a:gd name="connsiteX38" fmla="*/ 270731 w 716009"/>
              <a:gd name="connsiteY38" fmla="*/ 205610 h 2668028"/>
              <a:gd name="connsiteX39" fmla="*/ 184155 w 716009"/>
              <a:gd name="connsiteY39" fmla="*/ 156849 h 2668028"/>
              <a:gd name="connsiteX40" fmla="*/ 140042 w 716009"/>
              <a:gd name="connsiteY40" fmla="*/ 133624 h 2668028"/>
              <a:gd name="connsiteX41" fmla="*/ 66984 w 716009"/>
              <a:gd name="connsiteY41" fmla="*/ 120262 h 2668028"/>
              <a:gd name="connsiteX42" fmla="*/ 194457 w 716009"/>
              <a:gd name="connsiteY42" fmla="*/ 25626 h 2668028"/>
              <a:gd name="connsiteX43" fmla="*/ 223488 w 716009"/>
              <a:gd name="connsiteY43" fmla="*/ 0 h 2668028"/>
              <a:gd name="connsiteX44" fmla="*/ 278703 w 716009"/>
              <a:gd name="connsiteY44" fmla="*/ 31097 h 2668028"/>
              <a:gd name="connsiteX45" fmla="*/ 716009 w 716009"/>
              <a:gd name="connsiteY45" fmla="*/ 1228103 h 2668028"/>
              <a:gd name="connsiteX46" fmla="*/ 716009 w 716009"/>
              <a:gd name="connsiteY46" fmla="*/ 1407105 h 2668028"/>
              <a:gd name="connsiteX47" fmla="*/ 712544 w 716009"/>
              <a:gd name="connsiteY47" fmla="*/ 1481846 h 2668028"/>
              <a:gd name="connsiteX48" fmla="*/ 711830 w 716009"/>
              <a:gd name="connsiteY48" fmla="*/ 1548364 h 2668028"/>
              <a:gd name="connsiteX49" fmla="*/ 707523 w 716009"/>
              <a:gd name="connsiteY49" fmla="*/ 1590162 h 2668028"/>
              <a:gd name="connsiteX50" fmla="*/ 705901 w 716009"/>
              <a:gd name="connsiteY50" fmla="*/ 1625158 h 2668028"/>
              <a:gd name="connsiteX51" fmla="*/ 698580 w 716009"/>
              <a:gd name="connsiteY51" fmla="*/ 1676942 h 2668028"/>
              <a:gd name="connsiteX52" fmla="*/ 691817 w 716009"/>
              <a:gd name="connsiteY52" fmla="*/ 1742575 h 2668028"/>
              <a:gd name="connsiteX53" fmla="*/ 682406 w 716009"/>
              <a:gd name="connsiteY53" fmla="*/ 1791357 h 2668028"/>
              <a:gd name="connsiteX54" fmla="*/ 676558 w 716009"/>
              <a:gd name="connsiteY54" fmla="*/ 1832729 h 2668028"/>
              <a:gd name="connsiteX55" fmla="*/ 666254 w 716009"/>
              <a:gd name="connsiteY55" fmla="*/ 1875085 h 2668028"/>
              <a:gd name="connsiteX56" fmla="*/ 656297 w 716009"/>
              <a:gd name="connsiteY56" fmla="*/ 1926699 h 2668028"/>
              <a:gd name="connsiteX57" fmla="*/ 640594 w 716009"/>
              <a:gd name="connsiteY57" fmla="*/ 1980565 h 2668028"/>
              <a:gd name="connsiteX58" fmla="*/ 629451 w 716009"/>
              <a:gd name="connsiteY58" fmla="*/ 2026371 h 2668028"/>
              <a:gd name="connsiteX59" fmla="*/ 617789 w 716009"/>
              <a:gd name="connsiteY59" fmla="*/ 2058795 h 2668028"/>
              <a:gd name="connsiteX60" fmla="*/ 606368 w 716009"/>
              <a:gd name="connsiteY60" fmla="*/ 2097976 h 2668028"/>
              <a:gd name="connsiteX61" fmla="*/ 583080 w 716009"/>
              <a:gd name="connsiteY61" fmla="*/ 2155299 h 2668028"/>
              <a:gd name="connsiteX62" fmla="*/ 566055 w 716009"/>
              <a:gd name="connsiteY62" fmla="*/ 2202635 h 2668028"/>
              <a:gd name="connsiteX63" fmla="*/ 554607 w 716009"/>
              <a:gd name="connsiteY63" fmla="*/ 2225384 h 2668028"/>
              <a:gd name="connsiteX64" fmla="*/ 543127 w 716009"/>
              <a:gd name="connsiteY64" fmla="*/ 2253642 h 2668028"/>
              <a:gd name="connsiteX65" fmla="*/ 510677 w 716009"/>
              <a:gd name="connsiteY65" fmla="*/ 2312687 h 2668028"/>
              <a:gd name="connsiteX66" fmla="*/ 487839 w 716009"/>
              <a:gd name="connsiteY66" fmla="*/ 2358073 h 2668028"/>
              <a:gd name="connsiteX67" fmla="*/ 477940 w 716009"/>
              <a:gd name="connsiteY67" fmla="*/ 2372253 h 2668028"/>
              <a:gd name="connsiteX68" fmla="*/ 467673 w 716009"/>
              <a:gd name="connsiteY68" fmla="*/ 2390935 h 2668028"/>
              <a:gd name="connsiteX69" fmla="*/ 423885 w 716009"/>
              <a:gd name="connsiteY69" fmla="*/ 2449688 h 2668028"/>
              <a:gd name="connsiteX70" fmla="*/ 396277 w 716009"/>
              <a:gd name="connsiteY70" fmla="*/ 2489236 h 2668028"/>
              <a:gd name="connsiteX0" fmla="*/ 383963 w 703695"/>
              <a:gd name="connsiteY0" fmla="*/ 2489236 h 2668028"/>
              <a:gd name="connsiteX1" fmla="*/ 376631 w 703695"/>
              <a:gd name="connsiteY1" fmla="*/ 2496569 h 2668028"/>
              <a:gd name="connsiteX2" fmla="*/ 368788 w 703695"/>
              <a:gd name="connsiteY2" fmla="*/ 2507092 h 2668028"/>
              <a:gd name="connsiteX3" fmla="*/ 309078 w 703695"/>
              <a:gd name="connsiteY3" fmla="*/ 2564125 h 2668028"/>
              <a:gd name="connsiteX4" fmla="*/ 280527 w 703695"/>
              <a:gd name="connsiteY4" fmla="*/ 2592677 h 2668028"/>
              <a:gd name="connsiteX5" fmla="*/ 276526 w 703695"/>
              <a:gd name="connsiteY5" fmla="*/ 2595217 h 2668028"/>
              <a:gd name="connsiteX6" fmla="*/ 450652 w 703695"/>
              <a:gd name="connsiteY6" fmla="*/ 2658090 h 2668028"/>
              <a:gd name="connsiteX7" fmla="*/ 166688 w 703695"/>
              <a:gd name="connsiteY7" fmla="*/ 2664948 h 2668028"/>
              <a:gd name="connsiteX8" fmla="*/ 0 w 703695"/>
              <a:gd name="connsiteY8" fmla="*/ 2635249 h 2668028"/>
              <a:gd name="connsiteX9" fmla="*/ 89062 w 703695"/>
              <a:gd name="connsiteY9" fmla="*/ 2338082 h 2668028"/>
              <a:gd name="connsiteX10" fmla="*/ 166688 w 703695"/>
              <a:gd name="connsiteY10" fmla="*/ 2485946 h 2668028"/>
              <a:gd name="connsiteX11" fmla="*/ 268372 w 703695"/>
              <a:gd name="connsiteY11" fmla="*/ 2422322 h 2668028"/>
              <a:gd name="connsiteX12" fmla="*/ 299478 w 703695"/>
              <a:gd name="connsiteY12" fmla="*/ 2394300 h 2668028"/>
              <a:gd name="connsiteX13" fmla="*/ 362132 w 703695"/>
              <a:gd name="connsiteY13" fmla="*/ 2333628 h 2668028"/>
              <a:gd name="connsiteX14" fmla="*/ 395519 w 703695"/>
              <a:gd name="connsiteY14" fmla="*/ 2292386 h 2668028"/>
              <a:gd name="connsiteX15" fmla="*/ 446954 w 703695"/>
              <a:gd name="connsiteY15" fmla="*/ 2221997 h 2668028"/>
              <a:gd name="connsiteX16" fmla="*/ 478117 w 703695"/>
              <a:gd name="connsiteY16" fmla="*/ 2171075 h 2668028"/>
              <a:gd name="connsiteX17" fmla="*/ 521864 w 703695"/>
              <a:gd name="connsiteY17" fmla="*/ 2089274 h 2668028"/>
              <a:gd name="connsiteX18" fmla="*/ 548909 w 703695"/>
              <a:gd name="connsiteY18" fmla="*/ 2031387 h 2668028"/>
              <a:gd name="connsiteX19" fmla="*/ 585995 w 703695"/>
              <a:gd name="connsiteY19" fmla="*/ 1936480 h 2668028"/>
              <a:gd name="connsiteX20" fmla="*/ 607564 w 703695"/>
              <a:gd name="connsiteY20" fmla="*/ 1875249 h 2668028"/>
              <a:gd name="connsiteX21" fmla="*/ 638920 w 703695"/>
              <a:gd name="connsiteY21" fmla="*/ 1761137 h 2668028"/>
              <a:gd name="connsiteX22" fmla="*/ 653291 w 703695"/>
              <a:gd name="connsiteY22" fmla="*/ 1704797 h 2668028"/>
              <a:gd name="connsiteX23" fmla="*/ 685135 w 703695"/>
              <a:gd name="connsiteY23" fmla="*/ 1522252 h 2668028"/>
              <a:gd name="connsiteX24" fmla="*/ 685135 w 703695"/>
              <a:gd name="connsiteY24" fmla="*/ 1522250 h 2668028"/>
              <a:gd name="connsiteX25" fmla="*/ 697760 w 703695"/>
              <a:gd name="connsiteY25" fmla="*/ 1368996 h 2668028"/>
              <a:gd name="connsiteX26" fmla="*/ 701403 w 703695"/>
              <a:gd name="connsiteY26" fmla="*/ 1324763 h 2668028"/>
              <a:gd name="connsiteX27" fmla="*/ 699998 w 703695"/>
              <a:gd name="connsiteY27" fmla="*/ 1274280 h 2668028"/>
              <a:gd name="connsiteX28" fmla="*/ 680375 w 703695"/>
              <a:gd name="connsiteY28" fmla="*/ 1094012 h 2668028"/>
              <a:gd name="connsiteX29" fmla="*/ 658105 w 703695"/>
              <a:gd name="connsiteY29" fmla="*/ 963848 h 2668028"/>
              <a:gd name="connsiteX30" fmla="*/ 635510 w 703695"/>
              <a:gd name="connsiteY30" fmla="*/ 861603 h 2668028"/>
              <a:gd name="connsiteX31" fmla="*/ 600017 w 703695"/>
              <a:gd name="connsiteY31" fmla="*/ 742960 h 2668028"/>
              <a:gd name="connsiteX32" fmla="*/ 568276 w 703695"/>
              <a:gd name="connsiteY32" fmla="*/ 651882 h 2668028"/>
              <a:gd name="connsiteX33" fmla="*/ 520656 w 703695"/>
              <a:gd name="connsiteY33" fmla="*/ 547166 h 2668028"/>
              <a:gd name="connsiteX34" fmla="*/ 481287 w 703695"/>
              <a:gd name="connsiteY34" fmla="*/ 469503 h 2668028"/>
              <a:gd name="connsiteX35" fmla="*/ 422238 w 703695"/>
              <a:gd name="connsiteY35" fmla="*/ 381109 h 2668028"/>
              <a:gd name="connsiteX36" fmla="*/ 377137 w 703695"/>
              <a:gd name="connsiteY36" fmla="*/ 319164 h 2668028"/>
              <a:gd name="connsiteX37" fmla="*/ 306340 w 703695"/>
              <a:gd name="connsiteY37" fmla="*/ 249443 h 2668028"/>
              <a:gd name="connsiteX38" fmla="*/ 258417 w 703695"/>
              <a:gd name="connsiteY38" fmla="*/ 205610 h 2668028"/>
              <a:gd name="connsiteX39" fmla="*/ 171841 w 703695"/>
              <a:gd name="connsiteY39" fmla="*/ 156849 h 2668028"/>
              <a:gd name="connsiteX40" fmla="*/ 127728 w 703695"/>
              <a:gd name="connsiteY40" fmla="*/ 133624 h 2668028"/>
              <a:gd name="connsiteX41" fmla="*/ 54670 w 703695"/>
              <a:gd name="connsiteY41" fmla="*/ 120262 h 2668028"/>
              <a:gd name="connsiteX42" fmla="*/ 182143 w 703695"/>
              <a:gd name="connsiteY42" fmla="*/ 25626 h 2668028"/>
              <a:gd name="connsiteX43" fmla="*/ 211174 w 703695"/>
              <a:gd name="connsiteY43" fmla="*/ 0 h 2668028"/>
              <a:gd name="connsiteX44" fmla="*/ 266389 w 703695"/>
              <a:gd name="connsiteY44" fmla="*/ 31097 h 2668028"/>
              <a:gd name="connsiteX45" fmla="*/ 703695 w 703695"/>
              <a:gd name="connsiteY45" fmla="*/ 1228103 h 2668028"/>
              <a:gd name="connsiteX46" fmla="*/ 703695 w 703695"/>
              <a:gd name="connsiteY46" fmla="*/ 1407105 h 2668028"/>
              <a:gd name="connsiteX47" fmla="*/ 700230 w 703695"/>
              <a:gd name="connsiteY47" fmla="*/ 1481846 h 2668028"/>
              <a:gd name="connsiteX48" fmla="*/ 699516 w 703695"/>
              <a:gd name="connsiteY48" fmla="*/ 1548364 h 2668028"/>
              <a:gd name="connsiteX49" fmla="*/ 695209 w 703695"/>
              <a:gd name="connsiteY49" fmla="*/ 1590162 h 2668028"/>
              <a:gd name="connsiteX50" fmla="*/ 693587 w 703695"/>
              <a:gd name="connsiteY50" fmla="*/ 1625158 h 2668028"/>
              <a:gd name="connsiteX51" fmla="*/ 686266 w 703695"/>
              <a:gd name="connsiteY51" fmla="*/ 1676942 h 2668028"/>
              <a:gd name="connsiteX52" fmla="*/ 679503 w 703695"/>
              <a:gd name="connsiteY52" fmla="*/ 1742575 h 2668028"/>
              <a:gd name="connsiteX53" fmla="*/ 670092 w 703695"/>
              <a:gd name="connsiteY53" fmla="*/ 1791357 h 2668028"/>
              <a:gd name="connsiteX54" fmla="*/ 664244 w 703695"/>
              <a:gd name="connsiteY54" fmla="*/ 1832729 h 2668028"/>
              <a:gd name="connsiteX55" fmla="*/ 653940 w 703695"/>
              <a:gd name="connsiteY55" fmla="*/ 1875085 h 2668028"/>
              <a:gd name="connsiteX56" fmla="*/ 643983 w 703695"/>
              <a:gd name="connsiteY56" fmla="*/ 1926699 h 2668028"/>
              <a:gd name="connsiteX57" fmla="*/ 628280 w 703695"/>
              <a:gd name="connsiteY57" fmla="*/ 1980565 h 2668028"/>
              <a:gd name="connsiteX58" fmla="*/ 617137 w 703695"/>
              <a:gd name="connsiteY58" fmla="*/ 2026371 h 2668028"/>
              <a:gd name="connsiteX59" fmla="*/ 605475 w 703695"/>
              <a:gd name="connsiteY59" fmla="*/ 2058795 h 2668028"/>
              <a:gd name="connsiteX60" fmla="*/ 594054 w 703695"/>
              <a:gd name="connsiteY60" fmla="*/ 2097976 h 2668028"/>
              <a:gd name="connsiteX61" fmla="*/ 570766 w 703695"/>
              <a:gd name="connsiteY61" fmla="*/ 2155299 h 2668028"/>
              <a:gd name="connsiteX62" fmla="*/ 553741 w 703695"/>
              <a:gd name="connsiteY62" fmla="*/ 2202635 h 2668028"/>
              <a:gd name="connsiteX63" fmla="*/ 542293 w 703695"/>
              <a:gd name="connsiteY63" fmla="*/ 2225384 h 2668028"/>
              <a:gd name="connsiteX64" fmla="*/ 530813 w 703695"/>
              <a:gd name="connsiteY64" fmla="*/ 2253642 h 2668028"/>
              <a:gd name="connsiteX65" fmla="*/ 498363 w 703695"/>
              <a:gd name="connsiteY65" fmla="*/ 2312687 h 2668028"/>
              <a:gd name="connsiteX66" fmla="*/ 475525 w 703695"/>
              <a:gd name="connsiteY66" fmla="*/ 2358073 h 2668028"/>
              <a:gd name="connsiteX67" fmla="*/ 465626 w 703695"/>
              <a:gd name="connsiteY67" fmla="*/ 2372253 h 2668028"/>
              <a:gd name="connsiteX68" fmla="*/ 455359 w 703695"/>
              <a:gd name="connsiteY68" fmla="*/ 2390935 h 2668028"/>
              <a:gd name="connsiteX69" fmla="*/ 411571 w 703695"/>
              <a:gd name="connsiteY69" fmla="*/ 2449688 h 2668028"/>
              <a:gd name="connsiteX70" fmla="*/ 383963 w 703695"/>
              <a:gd name="connsiteY70" fmla="*/ 2489236 h 2668028"/>
              <a:gd name="connsiteX0" fmla="*/ 383963 w 703695"/>
              <a:gd name="connsiteY0" fmla="*/ 2489236 h 2669173"/>
              <a:gd name="connsiteX1" fmla="*/ 376631 w 703695"/>
              <a:gd name="connsiteY1" fmla="*/ 2496569 h 2669173"/>
              <a:gd name="connsiteX2" fmla="*/ 368788 w 703695"/>
              <a:gd name="connsiteY2" fmla="*/ 2507092 h 2669173"/>
              <a:gd name="connsiteX3" fmla="*/ 309078 w 703695"/>
              <a:gd name="connsiteY3" fmla="*/ 2564125 h 2669173"/>
              <a:gd name="connsiteX4" fmla="*/ 280527 w 703695"/>
              <a:gd name="connsiteY4" fmla="*/ 2592677 h 2669173"/>
              <a:gd name="connsiteX5" fmla="*/ 276526 w 703695"/>
              <a:gd name="connsiteY5" fmla="*/ 2595217 h 2669173"/>
              <a:gd name="connsiteX6" fmla="*/ 450652 w 703695"/>
              <a:gd name="connsiteY6" fmla="*/ 2658090 h 2669173"/>
              <a:gd name="connsiteX7" fmla="*/ 0 w 703695"/>
              <a:gd name="connsiteY7" fmla="*/ 2635249 h 2669173"/>
              <a:gd name="connsiteX8" fmla="*/ 89062 w 703695"/>
              <a:gd name="connsiteY8" fmla="*/ 2338082 h 2669173"/>
              <a:gd name="connsiteX9" fmla="*/ 166688 w 703695"/>
              <a:gd name="connsiteY9" fmla="*/ 2485946 h 2669173"/>
              <a:gd name="connsiteX10" fmla="*/ 268372 w 703695"/>
              <a:gd name="connsiteY10" fmla="*/ 2422322 h 2669173"/>
              <a:gd name="connsiteX11" fmla="*/ 299478 w 703695"/>
              <a:gd name="connsiteY11" fmla="*/ 2394300 h 2669173"/>
              <a:gd name="connsiteX12" fmla="*/ 362132 w 703695"/>
              <a:gd name="connsiteY12" fmla="*/ 2333628 h 2669173"/>
              <a:gd name="connsiteX13" fmla="*/ 395519 w 703695"/>
              <a:gd name="connsiteY13" fmla="*/ 2292386 h 2669173"/>
              <a:gd name="connsiteX14" fmla="*/ 446954 w 703695"/>
              <a:gd name="connsiteY14" fmla="*/ 2221997 h 2669173"/>
              <a:gd name="connsiteX15" fmla="*/ 478117 w 703695"/>
              <a:gd name="connsiteY15" fmla="*/ 2171075 h 2669173"/>
              <a:gd name="connsiteX16" fmla="*/ 521864 w 703695"/>
              <a:gd name="connsiteY16" fmla="*/ 2089274 h 2669173"/>
              <a:gd name="connsiteX17" fmla="*/ 548909 w 703695"/>
              <a:gd name="connsiteY17" fmla="*/ 2031387 h 2669173"/>
              <a:gd name="connsiteX18" fmla="*/ 585995 w 703695"/>
              <a:gd name="connsiteY18" fmla="*/ 1936480 h 2669173"/>
              <a:gd name="connsiteX19" fmla="*/ 607564 w 703695"/>
              <a:gd name="connsiteY19" fmla="*/ 1875249 h 2669173"/>
              <a:gd name="connsiteX20" fmla="*/ 638920 w 703695"/>
              <a:gd name="connsiteY20" fmla="*/ 1761137 h 2669173"/>
              <a:gd name="connsiteX21" fmla="*/ 653291 w 703695"/>
              <a:gd name="connsiteY21" fmla="*/ 1704797 h 2669173"/>
              <a:gd name="connsiteX22" fmla="*/ 685135 w 703695"/>
              <a:gd name="connsiteY22" fmla="*/ 1522252 h 2669173"/>
              <a:gd name="connsiteX23" fmla="*/ 685135 w 703695"/>
              <a:gd name="connsiteY23" fmla="*/ 1522250 h 2669173"/>
              <a:gd name="connsiteX24" fmla="*/ 697760 w 703695"/>
              <a:gd name="connsiteY24" fmla="*/ 1368996 h 2669173"/>
              <a:gd name="connsiteX25" fmla="*/ 701403 w 703695"/>
              <a:gd name="connsiteY25" fmla="*/ 1324763 h 2669173"/>
              <a:gd name="connsiteX26" fmla="*/ 699998 w 703695"/>
              <a:gd name="connsiteY26" fmla="*/ 1274280 h 2669173"/>
              <a:gd name="connsiteX27" fmla="*/ 680375 w 703695"/>
              <a:gd name="connsiteY27" fmla="*/ 1094012 h 2669173"/>
              <a:gd name="connsiteX28" fmla="*/ 658105 w 703695"/>
              <a:gd name="connsiteY28" fmla="*/ 963848 h 2669173"/>
              <a:gd name="connsiteX29" fmla="*/ 635510 w 703695"/>
              <a:gd name="connsiteY29" fmla="*/ 861603 h 2669173"/>
              <a:gd name="connsiteX30" fmla="*/ 600017 w 703695"/>
              <a:gd name="connsiteY30" fmla="*/ 742960 h 2669173"/>
              <a:gd name="connsiteX31" fmla="*/ 568276 w 703695"/>
              <a:gd name="connsiteY31" fmla="*/ 651882 h 2669173"/>
              <a:gd name="connsiteX32" fmla="*/ 520656 w 703695"/>
              <a:gd name="connsiteY32" fmla="*/ 547166 h 2669173"/>
              <a:gd name="connsiteX33" fmla="*/ 481287 w 703695"/>
              <a:gd name="connsiteY33" fmla="*/ 469503 h 2669173"/>
              <a:gd name="connsiteX34" fmla="*/ 422238 w 703695"/>
              <a:gd name="connsiteY34" fmla="*/ 381109 h 2669173"/>
              <a:gd name="connsiteX35" fmla="*/ 377137 w 703695"/>
              <a:gd name="connsiteY35" fmla="*/ 319164 h 2669173"/>
              <a:gd name="connsiteX36" fmla="*/ 306340 w 703695"/>
              <a:gd name="connsiteY36" fmla="*/ 249443 h 2669173"/>
              <a:gd name="connsiteX37" fmla="*/ 258417 w 703695"/>
              <a:gd name="connsiteY37" fmla="*/ 205610 h 2669173"/>
              <a:gd name="connsiteX38" fmla="*/ 171841 w 703695"/>
              <a:gd name="connsiteY38" fmla="*/ 156849 h 2669173"/>
              <a:gd name="connsiteX39" fmla="*/ 127728 w 703695"/>
              <a:gd name="connsiteY39" fmla="*/ 133624 h 2669173"/>
              <a:gd name="connsiteX40" fmla="*/ 54670 w 703695"/>
              <a:gd name="connsiteY40" fmla="*/ 120262 h 2669173"/>
              <a:gd name="connsiteX41" fmla="*/ 182143 w 703695"/>
              <a:gd name="connsiteY41" fmla="*/ 25626 h 2669173"/>
              <a:gd name="connsiteX42" fmla="*/ 211174 w 703695"/>
              <a:gd name="connsiteY42" fmla="*/ 0 h 2669173"/>
              <a:gd name="connsiteX43" fmla="*/ 266389 w 703695"/>
              <a:gd name="connsiteY43" fmla="*/ 31097 h 2669173"/>
              <a:gd name="connsiteX44" fmla="*/ 703695 w 703695"/>
              <a:gd name="connsiteY44" fmla="*/ 1228103 h 2669173"/>
              <a:gd name="connsiteX45" fmla="*/ 703695 w 703695"/>
              <a:gd name="connsiteY45" fmla="*/ 1407105 h 2669173"/>
              <a:gd name="connsiteX46" fmla="*/ 700230 w 703695"/>
              <a:gd name="connsiteY46" fmla="*/ 1481846 h 2669173"/>
              <a:gd name="connsiteX47" fmla="*/ 699516 w 703695"/>
              <a:gd name="connsiteY47" fmla="*/ 1548364 h 2669173"/>
              <a:gd name="connsiteX48" fmla="*/ 695209 w 703695"/>
              <a:gd name="connsiteY48" fmla="*/ 1590162 h 2669173"/>
              <a:gd name="connsiteX49" fmla="*/ 693587 w 703695"/>
              <a:gd name="connsiteY49" fmla="*/ 1625158 h 2669173"/>
              <a:gd name="connsiteX50" fmla="*/ 686266 w 703695"/>
              <a:gd name="connsiteY50" fmla="*/ 1676942 h 2669173"/>
              <a:gd name="connsiteX51" fmla="*/ 679503 w 703695"/>
              <a:gd name="connsiteY51" fmla="*/ 1742575 h 2669173"/>
              <a:gd name="connsiteX52" fmla="*/ 670092 w 703695"/>
              <a:gd name="connsiteY52" fmla="*/ 1791357 h 2669173"/>
              <a:gd name="connsiteX53" fmla="*/ 664244 w 703695"/>
              <a:gd name="connsiteY53" fmla="*/ 1832729 h 2669173"/>
              <a:gd name="connsiteX54" fmla="*/ 653940 w 703695"/>
              <a:gd name="connsiteY54" fmla="*/ 1875085 h 2669173"/>
              <a:gd name="connsiteX55" fmla="*/ 643983 w 703695"/>
              <a:gd name="connsiteY55" fmla="*/ 1926699 h 2669173"/>
              <a:gd name="connsiteX56" fmla="*/ 628280 w 703695"/>
              <a:gd name="connsiteY56" fmla="*/ 1980565 h 2669173"/>
              <a:gd name="connsiteX57" fmla="*/ 617137 w 703695"/>
              <a:gd name="connsiteY57" fmla="*/ 2026371 h 2669173"/>
              <a:gd name="connsiteX58" fmla="*/ 605475 w 703695"/>
              <a:gd name="connsiteY58" fmla="*/ 2058795 h 2669173"/>
              <a:gd name="connsiteX59" fmla="*/ 594054 w 703695"/>
              <a:gd name="connsiteY59" fmla="*/ 2097976 h 2669173"/>
              <a:gd name="connsiteX60" fmla="*/ 570766 w 703695"/>
              <a:gd name="connsiteY60" fmla="*/ 2155299 h 2669173"/>
              <a:gd name="connsiteX61" fmla="*/ 553741 w 703695"/>
              <a:gd name="connsiteY61" fmla="*/ 2202635 h 2669173"/>
              <a:gd name="connsiteX62" fmla="*/ 542293 w 703695"/>
              <a:gd name="connsiteY62" fmla="*/ 2225384 h 2669173"/>
              <a:gd name="connsiteX63" fmla="*/ 530813 w 703695"/>
              <a:gd name="connsiteY63" fmla="*/ 2253642 h 2669173"/>
              <a:gd name="connsiteX64" fmla="*/ 498363 w 703695"/>
              <a:gd name="connsiteY64" fmla="*/ 2312687 h 2669173"/>
              <a:gd name="connsiteX65" fmla="*/ 475525 w 703695"/>
              <a:gd name="connsiteY65" fmla="*/ 2358073 h 2669173"/>
              <a:gd name="connsiteX66" fmla="*/ 465626 w 703695"/>
              <a:gd name="connsiteY66" fmla="*/ 2372253 h 2669173"/>
              <a:gd name="connsiteX67" fmla="*/ 455359 w 703695"/>
              <a:gd name="connsiteY67" fmla="*/ 2390935 h 2669173"/>
              <a:gd name="connsiteX68" fmla="*/ 411571 w 703695"/>
              <a:gd name="connsiteY68" fmla="*/ 2449688 h 2669173"/>
              <a:gd name="connsiteX69" fmla="*/ 383963 w 703695"/>
              <a:gd name="connsiteY69" fmla="*/ 2489236 h 2669173"/>
              <a:gd name="connsiteX0" fmla="*/ 383963 w 703695"/>
              <a:gd name="connsiteY0" fmla="*/ 2489236 h 2660276"/>
              <a:gd name="connsiteX1" fmla="*/ 376631 w 703695"/>
              <a:gd name="connsiteY1" fmla="*/ 2496569 h 2660276"/>
              <a:gd name="connsiteX2" fmla="*/ 368788 w 703695"/>
              <a:gd name="connsiteY2" fmla="*/ 2507092 h 2660276"/>
              <a:gd name="connsiteX3" fmla="*/ 309078 w 703695"/>
              <a:gd name="connsiteY3" fmla="*/ 2564125 h 2660276"/>
              <a:gd name="connsiteX4" fmla="*/ 280527 w 703695"/>
              <a:gd name="connsiteY4" fmla="*/ 2592677 h 2660276"/>
              <a:gd name="connsiteX5" fmla="*/ 276526 w 703695"/>
              <a:gd name="connsiteY5" fmla="*/ 2595217 h 2660276"/>
              <a:gd name="connsiteX6" fmla="*/ 450652 w 703695"/>
              <a:gd name="connsiteY6" fmla="*/ 2658090 h 2660276"/>
              <a:gd name="connsiteX7" fmla="*/ 0 w 703695"/>
              <a:gd name="connsiteY7" fmla="*/ 2635249 h 2660276"/>
              <a:gd name="connsiteX8" fmla="*/ 89062 w 703695"/>
              <a:gd name="connsiteY8" fmla="*/ 2338082 h 2660276"/>
              <a:gd name="connsiteX9" fmla="*/ 166688 w 703695"/>
              <a:gd name="connsiteY9" fmla="*/ 2485946 h 2660276"/>
              <a:gd name="connsiteX10" fmla="*/ 268372 w 703695"/>
              <a:gd name="connsiteY10" fmla="*/ 2422322 h 2660276"/>
              <a:gd name="connsiteX11" fmla="*/ 299478 w 703695"/>
              <a:gd name="connsiteY11" fmla="*/ 2394300 h 2660276"/>
              <a:gd name="connsiteX12" fmla="*/ 362132 w 703695"/>
              <a:gd name="connsiteY12" fmla="*/ 2333628 h 2660276"/>
              <a:gd name="connsiteX13" fmla="*/ 395519 w 703695"/>
              <a:gd name="connsiteY13" fmla="*/ 2292386 h 2660276"/>
              <a:gd name="connsiteX14" fmla="*/ 446954 w 703695"/>
              <a:gd name="connsiteY14" fmla="*/ 2221997 h 2660276"/>
              <a:gd name="connsiteX15" fmla="*/ 478117 w 703695"/>
              <a:gd name="connsiteY15" fmla="*/ 2171075 h 2660276"/>
              <a:gd name="connsiteX16" fmla="*/ 521864 w 703695"/>
              <a:gd name="connsiteY16" fmla="*/ 2089274 h 2660276"/>
              <a:gd name="connsiteX17" fmla="*/ 548909 w 703695"/>
              <a:gd name="connsiteY17" fmla="*/ 2031387 h 2660276"/>
              <a:gd name="connsiteX18" fmla="*/ 585995 w 703695"/>
              <a:gd name="connsiteY18" fmla="*/ 1936480 h 2660276"/>
              <a:gd name="connsiteX19" fmla="*/ 607564 w 703695"/>
              <a:gd name="connsiteY19" fmla="*/ 1875249 h 2660276"/>
              <a:gd name="connsiteX20" fmla="*/ 638920 w 703695"/>
              <a:gd name="connsiteY20" fmla="*/ 1761137 h 2660276"/>
              <a:gd name="connsiteX21" fmla="*/ 653291 w 703695"/>
              <a:gd name="connsiteY21" fmla="*/ 1704797 h 2660276"/>
              <a:gd name="connsiteX22" fmla="*/ 685135 w 703695"/>
              <a:gd name="connsiteY22" fmla="*/ 1522252 h 2660276"/>
              <a:gd name="connsiteX23" fmla="*/ 685135 w 703695"/>
              <a:gd name="connsiteY23" fmla="*/ 1522250 h 2660276"/>
              <a:gd name="connsiteX24" fmla="*/ 697760 w 703695"/>
              <a:gd name="connsiteY24" fmla="*/ 1368996 h 2660276"/>
              <a:gd name="connsiteX25" fmla="*/ 701403 w 703695"/>
              <a:gd name="connsiteY25" fmla="*/ 1324763 h 2660276"/>
              <a:gd name="connsiteX26" fmla="*/ 699998 w 703695"/>
              <a:gd name="connsiteY26" fmla="*/ 1274280 h 2660276"/>
              <a:gd name="connsiteX27" fmla="*/ 680375 w 703695"/>
              <a:gd name="connsiteY27" fmla="*/ 1094012 h 2660276"/>
              <a:gd name="connsiteX28" fmla="*/ 658105 w 703695"/>
              <a:gd name="connsiteY28" fmla="*/ 963848 h 2660276"/>
              <a:gd name="connsiteX29" fmla="*/ 635510 w 703695"/>
              <a:gd name="connsiteY29" fmla="*/ 861603 h 2660276"/>
              <a:gd name="connsiteX30" fmla="*/ 600017 w 703695"/>
              <a:gd name="connsiteY30" fmla="*/ 742960 h 2660276"/>
              <a:gd name="connsiteX31" fmla="*/ 568276 w 703695"/>
              <a:gd name="connsiteY31" fmla="*/ 651882 h 2660276"/>
              <a:gd name="connsiteX32" fmla="*/ 520656 w 703695"/>
              <a:gd name="connsiteY32" fmla="*/ 547166 h 2660276"/>
              <a:gd name="connsiteX33" fmla="*/ 481287 w 703695"/>
              <a:gd name="connsiteY33" fmla="*/ 469503 h 2660276"/>
              <a:gd name="connsiteX34" fmla="*/ 422238 w 703695"/>
              <a:gd name="connsiteY34" fmla="*/ 381109 h 2660276"/>
              <a:gd name="connsiteX35" fmla="*/ 377137 w 703695"/>
              <a:gd name="connsiteY35" fmla="*/ 319164 h 2660276"/>
              <a:gd name="connsiteX36" fmla="*/ 306340 w 703695"/>
              <a:gd name="connsiteY36" fmla="*/ 249443 h 2660276"/>
              <a:gd name="connsiteX37" fmla="*/ 258417 w 703695"/>
              <a:gd name="connsiteY37" fmla="*/ 205610 h 2660276"/>
              <a:gd name="connsiteX38" fmla="*/ 171841 w 703695"/>
              <a:gd name="connsiteY38" fmla="*/ 156849 h 2660276"/>
              <a:gd name="connsiteX39" fmla="*/ 127728 w 703695"/>
              <a:gd name="connsiteY39" fmla="*/ 133624 h 2660276"/>
              <a:gd name="connsiteX40" fmla="*/ 54670 w 703695"/>
              <a:gd name="connsiteY40" fmla="*/ 120262 h 2660276"/>
              <a:gd name="connsiteX41" fmla="*/ 182143 w 703695"/>
              <a:gd name="connsiteY41" fmla="*/ 25626 h 2660276"/>
              <a:gd name="connsiteX42" fmla="*/ 211174 w 703695"/>
              <a:gd name="connsiteY42" fmla="*/ 0 h 2660276"/>
              <a:gd name="connsiteX43" fmla="*/ 266389 w 703695"/>
              <a:gd name="connsiteY43" fmla="*/ 31097 h 2660276"/>
              <a:gd name="connsiteX44" fmla="*/ 703695 w 703695"/>
              <a:gd name="connsiteY44" fmla="*/ 1228103 h 2660276"/>
              <a:gd name="connsiteX45" fmla="*/ 703695 w 703695"/>
              <a:gd name="connsiteY45" fmla="*/ 1407105 h 2660276"/>
              <a:gd name="connsiteX46" fmla="*/ 700230 w 703695"/>
              <a:gd name="connsiteY46" fmla="*/ 1481846 h 2660276"/>
              <a:gd name="connsiteX47" fmla="*/ 699516 w 703695"/>
              <a:gd name="connsiteY47" fmla="*/ 1548364 h 2660276"/>
              <a:gd name="connsiteX48" fmla="*/ 695209 w 703695"/>
              <a:gd name="connsiteY48" fmla="*/ 1590162 h 2660276"/>
              <a:gd name="connsiteX49" fmla="*/ 693587 w 703695"/>
              <a:gd name="connsiteY49" fmla="*/ 1625158 h 2660276"/>
              <a:gd name="connsiteX50" fmla="*/ 686266 w 703695"/>
              <a:gd name="connsiteY50" fmla="*/ 1676942 h 2660276"/>
              <a:gd name="connsiteX51" fmla="*/ 679503 w 703695"/>
              <a:gd name="connsiteY51" fmla="*/ 1742575 h 2660276"/>
              <a:gd name="connsiteX52" fmla="*/ 670092 w 703695"/>
              <a:gd name="connsiteY52" fmla="*/ 1791357 h 2660276"/>
              <a:gd name="connsiteX53" fmla="*/ 664244 w 703695"/>
              <a:gd name="connsiteY53" fmla="*/ 1832729 h 2660276"/>
              <a:gd name="connsiteX54" fmla="*/ 653940 w 703695"/>
              <a:gd name="connsiteY54" fmla="*/ 1875085 h 2660276"/>
              <a:gd name="connsiteX55" fmla="*/ 643983 w 703695"/>
              <a:gd name="connsiteY55" fmla="*/ 1926699 h 2660276"/>
              <a:gd name="connsiteX56" fmla="*/ 628280 w 703695"/>
              <a:gd name="connsiteY56" fmla="*/ 1980565 h 2660276"/>
              <a:gd name="connsiteX57" fmla="*/ 617137 w 703695"/>
              <a:gd name="connsiteY57" fmla="*/ 2026371 h 2660276"/>
              <a:gd name="connsiteX58" fmla="*/ 605475 w 703695"/>
              <a:gd name="connsiteY58" fmla="*/ 2058795 h 2660276"/>
              <a:gd name="connsiteX59" fmla="*/ 594054 w 703695"/>
              <a:gd name="connsiteY59" fmla="*/ 2097976 h 2660276"/>
              <a:gd name="connsiteX60" fmla="*/ 570766 w 703695"/>
              <a:gd name="connsiteY60" fmla="*/ 2155299 h 2660276"/>
              <a:gd name="connsiteX61" fmla="*/ 553741 w 703695"/>
              <a:gd name="connsiteY61" fmla="*/ 2202635 h 2660276"/>
              <a:gd name="connsiteX62" fmla="*/ 542293 w 703695"/>
              <a:gd name="connsiteY62" fmla="*/ 2225384 h 2660276"/>
              <a:gd name="connsiteX63" fmla="*/ 530813 w 703695"/>
              <a:gd name="connsiteY63" fmla="*/ 2253642 h 2660276"/>
              <a:gd name="connsiteX64" fmla="*/ 498363 w 703695"/>
              <a:gd name="connsiteY64" fmla="*/ 2312687 h 2660276"/>
              <a:gd name="connsiteX65" fmla="*/ 475525 w 703695"/>
              <a:gd name="connsiteY65" fmla="*/ 2358073 h 2660276"/>
              <a:gd name="connsiteX66" fmla="*/ 465626 w 703695"/>
              <a:gd name="connsiteY66" fmla="*/ 2372253 h 2660276"/>
              <a:gd name="connsiteX67" fmla="*/ 455359 w 703695"/>
              <a:gd name="connsiteY67" fmla="*/ 2390935 h 2660276"/>
              <a:gd name="connsiteX68" fmla="*/ 411571 w 703695"/>
              <a:gd name="connsiteY68" fmla="*/ 2449688 h 2660276"/>
              <a:gd name="connsiteX69" fmla="*/ 383963 w 703695"/>
              <a:gd name="connsiteY69" fmla="*/ 2489236 h 2660276"/>
              <a:gd name="connsiteX0" fmla="*/ 341851 w 661583"/>
              <a:gd name="connsiteY0" fmla="*/ 2489236 h 2671476"/>
              <a:gd name="connsiteX1" fmla="*/ 334519 w 661583"/>
              <a:gd name="connsiteY1" fmla="*/ 2496569 h 2671476"/>
              <a:gd name="connsiteX2" fmla="*/ 326676 w 661583"/>
              <a:gd name="connsiteY2" fmla="*/ 2507092 h 2671476"/>
              <a:gd name="connsiteX3" fmla="*/ 266966 w 661583"/>
              <a:gd name="connsiteY3" fmla="*/ 2564125 h 2671476"/>
              <a:gd name="connsiteX4" fmla="*/ 238415 w 661583"/>
              <a:gd name="connsiteY4" fmla="*/ 2592677 h 2671476"/>
              <a:gd name="connsiteX5" fmla="*/ 234414 w 661583"/>
              <a:gd name="connsiteY5" fmla="*/ 2595217 h 2671476"/>
              <a:gd name="connsiteX6" fmla="*/ 408540 w 661583"/>
              <a:gd name="connsiteY6" fmla="*/ 2658090 h 2671476"/>
              <a:gd name="connsiteX7" fmla="*/ 0 w 661583"/>
              <a:gd name="connsiteY7" fmla="*/ 2661760 h 2671476"/>
              <a:gd name="connsiteX8" fmla="*/ 46950 w 661583"/>
              <a:gd name="connsiteY8" fmla="*/ 2338082 h 2671476"/>
              <a:gd name="connsiteX9" fmla="*/ 124576 w 661583"/>
              <a:gd name="connsiteY9" fmla="*/ 2485946 h 2671476"/>
              <a:gd name="connsiteX10" fmla="*/ 226260 w 661583"/>
              <a:gd name="connsiteY10" fmla="*/ 2422322 h 2671476"/>
              <a:gd name="connsiteX11" fmla="*/ 257366 w 661583"/>
              <a:gd name="connsiteY11" fmla="*/ 2394300 h 2671476"/>
              <a:gd name="connsiteX12" fmla="*/ 320020 w 661583"/>
              <a:gd name="connsiteY12" fmla="*/ 2333628 h 2671476"/>
              <a:gd name="connsiteX13" fmla="*/ 353407 w 661583"/>
              <a:gd name="connsiteY13" fmla="*/ 2292386 h 2671476"/>
              <a:gd name="connsiteX14" fmla="*/ 404842 w 661583"/>
              <a:gd name="connsiteY14" fmla="*/ 2221997 h 2671476"/>
              <a:gd name="connsiteX15" fmla="*/ 436005 w 661583"/>
              <a:gd name="connsiteY15" fmla="*/ 2171075 h 2671476"/>
              <a:gd name="connsiteX16" fmla="*/ 479752 w 661583"/>
              <a:gd name="connsiteY16" fmla="*/ 2089274 h 2671476"/>
              <a:gd name="connsiteX17" fmla="*/ 506797 w 661583"/>
              <a:gd name="connsiteY17" fmla="*/ 2031387 h 2671476"/>
              <a:gd name="connsiteX18" fmla="*/ 543883 w 661583"/>
              <a:gd name="connsiteY18" fmla="*/ 1936480 h 2671476"/>
              <a:gd name="connsiteX19" fmla="*/ 565452 w 661583"/>
              <a:gd name="connsiteY19" fmla="*/ 1875249 h 2671476"/>
              <a:gd name="connsiteX20" fmla="*/ 596808 w 661583"/>
              <a:gd name="connsiteY20" fmla="*/ 1761137 h 2671476"/>
              <a:gd name="connsiteX21" fmla="*/ 611179 w 661583"/>
              <a:gd name="connsiteY21" fmla="*/ 1704797 h 2671476"/>
              <a:gd name="connsiteX22" fmla="*/ 643023 w 661583"/>
              <a:gd name="connsiteY22" fmla="*/ 1522252 h 2671476"/>
              <a:gd name="connsiteX23" fmla="*/ 643023 w 661583"/>
              <a:gd name="connsiteY23" fmla="*/ 1522250 h 2671476"/>
              <a:gd name="connsiteX24" fmla="*/ 655648 w 661583"/>
              <a:gd name="connsiteY24" fmla="*/ 1368996 h 2671476"/>
              <a:gd name="connsiteX25" fmla="*/ 659291 w 661583"/>
              <a:gd name="connsiteY25" fmla="*/ 1324763 h 2671476"/>
              <a:gd name="connsiteX26" fmla="*/ 657886 w 661583"/>
              <a:gd name="connsiteY26" fmla="*/ 1274280 h 2671476"/>
              <a:gd name="connsiteX27" fmla="*/ 638263 w 661583"/>
              <a:gd name="connsiteY27" fmla="*/ 1094012 h 2671476"/>
              <a:gd name="connsiteX28" fmla="*/ 615993 w 661583"/>
              <a:gd name="connsiteY28" fmla="*/ 963848 h 2671476"/>
              <a:gd name="connsiteX29" fmla="*/ 593398 w 661583"/>
              <a:gd name="connsiteY29" fmla="*/ 861603 h 2671476"/>
              <a:gd name="connsiteX30" fmla="*/ 557905 w 661583"/>
              <a:gd name="connsiteY30" fmla="*/ 742960 h 2671476"/>
              <a:gd name="connsiteX31" fmla="*/ 526164 w 661583"/>
              <a:gd name="connsiteY31" fmla="*/ 651882 h 2671476"/>
              <a:gd name="connsiteX32" fmla="*/ 478544 w 661583"/>
              <a:gd name="connsiteY32" fmla="*/ 547166 h 2671476"/>
              <a:gd name="connsiteX33" fmla="*/ 439175 w 661583"/>
              <a:gd name="connsiteY33" fmla="*/ 469503 h 2671476"/>
              <a:gd name="connsiteX34" fmla="*/ 380126 w 661583"/>
              <a:gd name="connsiteY34" fmla="*/ 381109 h 2671476"/>
              <a:gd name="connsiteX35" fmla="*/ 335025 w 661583"/>
              <a:gd name="connsiteY35" fmla="*/ 319164 h 2671476"/>
              <a:gd name="connsiteX36" fmla="*/ 264228 w 661583"/>
              <a:gd name="connsiteY36" fmla="*/ 249443 h 2671476"/>
              <a:gd name="connsiteX37" fmla="*/ 216305 w 661583"/>
              <a:gd name="connsiteY37" fmla="*/ 205610 h 2671476"/>
              <a:gd name="connsiteX38" fmla="*/ 129729 w 661583"/>
              <a:gd name="connsiteY38" fmla="*/ 156849 h 2671476"/>
              <a:gd name="connsiteX39" fmla="*/ 85616 w 661583"/>
              <a:gd name="connsiteY39" fmla="*/ 133624 h 2671476"/>
              <a:gd name="connsiteX40" fmla="*/ 12558 w 661583"/>
              <a:gd name="connsiteY40" fmla="*/ 120262 h 2671476"/>
              <a:gd name="connsiteX41" fmla="*/ 140031 w 661583"/>
              <a:gd name="connsiteY41" fmla="*/ 25626 h 2671476"/>
              <a:gd name="connsiteX42" fmla="*/ 169062 w 661583"/>
              <a:gd name="connsiteY42" fmla="*/ 0 h 2671476"/>
              <a:gd name="connsiteX43" fmla="*/ 224277 w 661583"/>
              <a:gd name="connsiteY43" fmla="*/ 31097 h 2671476"/>
              <a:gd name="connsiteX44" fmla="*/ 661583 w 661583"/>
              <a:gd name="connsiteY44" fmla="*/ 1228103 h 2671476"/>
              <a:gd name="connsiteX45" fmla="*/ 661583 w 661583"/>
              <a:gd name="connsiteY45" fmla="*/ 1407105 h 2671476"/>
              <a:gd name="connsiteX46" fmla="*/ 658118 w 661583"/>
              <a:gd name="connsiteY46" fmla="*/ 1481846 h 2671476"/>
              <a:gd name="connsiteX47" fmla="*/ 657404 w 661583"/>
              <a:gd name="connsiteY47" fmla="*/ 1548364 h 2671476"/>
              <a:gd name="connsiteX48" fmla="*/ 653097 w 661583"/>
              <a:gd name="connsiteY48" fmla="*/ 1590162 h 2671476"/>
              <a:gd name="connsiteX49" fmla="*/ 651475 w 661583"/>
              <a:gd name="connsiteY49" fmla="*/ 1625158 h 2671476"/>
              <a:gd name="connsiteX50" fmla="*/ 644154 w 661583"/>
              <a:gd name="connsiteY50" fmla="*/ 1676942 h 2671476"/>
              <a:gd name="connsiteX51" fmla="*/ 637391 w 661583"/>
              <a:gd name="connsiteY51" fmla="*/ 1742575 h 2671476"/>
              <a:gd name="connsiteX52" fmla="*/ 627980 w 661583"/>
              <a:gd name="connsiteY52" fmla="*/ 1791357 h 2671476"/>
              <a:gd name="connsiteX53" fmla="*/ 622132 w 661583"/>
              <a:gd name="connsiteY53" fmla="*/ 1832729 h 2671476"/>
              <a:gd name="connsiteX54" fmla="*/ 611828 w 661583"/>
              <a:gd name="connsiteY54" fmla="*/ 1875085 h 2671476"/>
              <a:gd name="connsiteX55" fmla="*/ 601871 w 661583"/>
              <a:gd name="connsiteY55" fmla="*/ 1926699 h 2671476"/>
              <a:gd name="connsiteX56" fmla="*/ 586168 w 661583"/>
              <a:gd name="connsiteY56" fmla="*/ 1980565 h 2671476"/>
              <a:gd name="connsiteX57" fmla="*/ 575025 w 661583"/>
              <a:gd name="connsiteY57" fmla="*/ 2026371 h 2671476"/>
              <a:gd name="connsiteX58" fmla="*/ 563363 w 661583"/>
              <a:gd name="connsiteY58" fmla="*/ 2058795 h 2671476"/>
              <a:gd name="connsiteX59" fmla="*/ 551942 w 661583"/>
              <a:gd name="connsiteY59" fmla="*/ 2097976 h 2671476"/>
              <a:gd name="connsiteX60" fmla="*/ 528654 w 661583"/>
              <a:gd name="connsiteY60" fmla="*/ 2155299 h 2671476"/>
              <a:gd name="connsiteX61" fmla="*/ 511629 w 661583"/>
              <a:gd name="connsiteY61" fmla="*/ 2202635 h 2671476"/>
              <a:gd name="connsiteX62" fmla="*/ 500181 w 661583"/>
              <a:gd name="connsiteY62" fmla="*/ 2225384 h 2671476"/>
              <a:gd name="connsiteX63" fmla="*/ 488701 w 661583"/>
              <a:gd name="connsiteY63" fmla="*/ 2253642 h 2671476"/>
              <a:gd name="connsiteX64" fmla="*/ 456251 w 661583"/>
              <a:gd name="connsiteY64" fmla="*/ 2312687 h 2671476"/>
              <a:gd name="connsiteX65" fmla="*/ 433413 w 661583"/>
              <a:gd name="connsiteY65" fmla="*/ 2358073 h 2671476"/>
              <a:gd name="connsiteX66" fmla="*/ 423514 w 661583"/>
              <a:gd name="connsiteY66" fmla="*/ 2372253 h 2671476"/>
              <a:gd name="connsiteX67" fmla="*/ 413247 w 661583"/>
              <a:gd name="connsiteY67" fmla="*/ 2390935 h 2671476"/>
              <a:gd name="connsiteX68" fmla="*/ 369459 w 661583"/>
              <a:gd name="connsiteY68" fmla="*/ 2449688 h 2671476"/>
              <a:gd name="connsiteX69" fmla="*/ 341851 w 661583"/>
              <a:gd name="connsiteY69" fmla="*/ 2489236 h 2671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61583" h="2671476">
                <a:moveTo>
                  <a:pt x="341851" y="2489236"/>
                </a:moveTo>
                <a:lnTo>
                  <a:pt x="334519" y="2496569"/>
                </a:lnTo>
                <a:lnTo>
                  <a:pt x="326676" y="2507092"/>
                </a:lnTo>
                <a:lnTo>
                  <a:pt x="266966" y="2564125"/>
                </a:lnTo>
                <a:lnTo>
                  <a:pt x="238415" y="2592677"/>
                </a:lnTo>
                <a:lnTo>
                  <a:pt x="234414" y="2595217"/>
                </a:lnTo>
                <a:lnTo>
                  <a:pt x="408540" y="2658090"/>
                </a:lnTo>
                <a:cubicBezTo>
                  <a:pt x="362452" y="2664762"/>
                  <a:pt x="69832" y="2682400"/>
                  <a:pt x="0" y="2661760"/>
                </a:cubicBezTo>
                <a:lnTo>
                  <a:pt x="46950" y="2338082"/>
                </a:lnTo>
                <a:lnTo>
                  <a:pt x="124576" y="2485946"/>
                </a:lnTo>
                <a:lnTo>
                  <a:pt x="226260" y="2422322"/>
                </a:lnTo>
                <a:lnTo>
                  <a:pt x="257366" y="2394300"/>
                </a:lnTo>
                <a:lnTo>
                  <a:pt x="320020" y="2333628"/>
                </a:lnTo>
                <a:lnTo>
                  <a:pt x="353407" y="2292386"/>
                </a:lnTo>
                <a:lnTo>
                  <a:pt x="404842" y="2221997"/>
                </a:lnTo>
                <a:lnTo>
                  <a:pt x="436005" y="2171075"/>
                </a:lnTo>
                <a:lnTo>
                  <a:pt x="479752" y="2089274"/>
                </a:lnTo>
                <a:lnTo>
                  <a:pt x="506797" y="2031387"/>
                </a:lnTo>
                <a:lnTo>
                  <a:pt x="543883" y="1936480"/>
                </a:lnTo>
                <a:lnTo>
                  <a:pt x="565452" y="1875249"/>
                </a:lnTo>
                <a:lnTo>
                  <a:pt x="596808" y="1761137"/>
                </a:lnTo>
                <a:lnTo>
                  <a:pt x="611179" y="1704797"/>
                </a:lnTo>
                <a:lnTo>
                  <a:pt x="643023" y="1522252"/>
                </a:lnTo>
                <a:lnTo>
                  <a:pt x="643023" y="1522250"/>
                </a:lnTo>
                <a:lnTo>
                  <a:pt x="655648" y="1368996"/>
                </a:lnTo>
                <a:lnTo>
                  <a:pt x="659291" y="1324763"/>
                </a:lnTo>
                <a:cubicBezTo>
                  <a:pt x="658823" y="1307935"/>
                  <a:pt x="658354" y="1291108"/>
                  <a:pt x="657886" y="1274280"/>
                </a:cubicBezTo>
                <a:lnTo>
                  <a:pt x="638263" y="1094012"/>
                </a:lnTo>
                <a:lnTo>
                  <a:pt x="615993" y="963848"/>
                </a:lnTo>
                <a:lnTo>
                  <a:pt x="593398" y="861603"/>
                </a:lnTo>
                <a:lnTo>
                  <a:pt x="557905" y="742960"/>
                </a:lnTo>
                <a:lnTo>
                  <a:pt x="526164" y="651882"/>
                </a:lnTo>
                <a:lnTo>
                  <a:pt x="478544" y="547166"/>
                </a:lnTo>
                <a:lnTo>
                  <a:pt x="439175" y="469503"/>
                </a:lnTo>
                <a:lnTo>
                  <a:pt x="380126" y="381109"/>
                </a:lnTo>
                <a:lnTo>
                  <a:pt x="335025" y="319164"/>
                </a:lnTo>
                <a:lnTo>
                  <a:pt x="264228" y="249443"/>
                </a:lnTo>
                <a:lnTo>
                  <a:pt x="216305" y="205610"/>
                </a:lnTo>
                <a:lnTo>
                  <a:pt x="129729" y="156849"/>
                </a:lnTo>
                <a:lnTo>
                  <a:pt x="85616" y="133624"/>
                </a:lnTo>
                <a:lnTo>
                  <a:pt x="12558" y="120262"/>
                </a:lnTo>
                <a:lnTo>
                  <a:pt x="140031" y="25626"/>
                </a:lnTo>
                <a:lnTo>
                  <a:pt x="169062" y="0"/>
                </a:lnTo>
                <a:lnTo>
                  <a:pt x="224277" y="31097"/>
                </a:lnTo>
                <a:cubicBezTo>
                  <a:pt x="481263" y="228311"/>
                  <a:pt x="661583" y="690000"/>
                  <a:pt x="661583" y="1228103"/>
                </a:cubicBezTo>
                <a:lnTo>
                  <a:pt x="661583" y="1407105"/>
                </a:lnTo>
                <a:lnTo>
                  <a:pt x="658118" y="1481846"/>
                </a:lnTo>
                <a:lnTo>
                  <a:pt x="657404" y="1548364"/>
                </a:lnTo>
                <a:lnTo>
                  <a:pt x="653097" y="1590162"/>
                </a:lnTo>
                <a:cubicBezTo>
                  <a:pt x="652556" y="1601827"/>
                  <a:pt x="652016" y="1613493"/>
                  <a:pt x="651475" y="1625158"/>
                </a:cubicBezTo>
                <a:lnTo>
                  <a:pt x="644154" y="1676942"/>
                </a:lnTo>
                <a:lnTo>
                  <a:pt x="637391" y="1742575"/>
                </a:lnTo>
                <a:lnTo>
                  <a:pt x="627980" y="1791357"/>
                </a:lnTo>
                <a:lnTo>
                  <a:pt x="622132" y="1832729"/>
                </a:lnTo>
                <a:lnTo>
                  <a:pt x="611828" y="1875085"/>
                </a:lnTo>
                <a:lnTo>
                  <a:pt x="601871" y="1926699"/>
                </a:lnTo>
                <a:lnTo>
                  <a:pt x="586168" y="1980565"/>
                </a:lnTo>
                <a:lnTo>
                  <a:pt x="575025" y="2026371"/>
                </a:lnTo>
                <a:lnTo>
                  <a:pt x="563363" y="2058795"/>
                </a:lnTo>
                <a:lnTo>
                  <a:pt x="551942" y="2097976"/>
                </a:lnTo>
                <a:lnTo>
                  <a:pt x="528654" y="2155299"/>
                </a:lnTo>
                <a:lnTo>
                  <a:pt x="511629" y="2202635"/>
                </a:lnTo>
                <a:lnTo>
                  <a:pt x="500181" y="2225384"/>
                </a:lnTo>
                <a:lnTo>
                  <a:pt x="488701" y="2253642"/>
                </a:lnTo>
                <a:lnTo>
                  <a:pt x="456251" y="2312687"/>
                </a:lnTo>
                <a:lnTo>
                  <a:pt x="433413" y="2358073"/>
                </a:lnTo>
                <a:lnTo>
                  <a:pt x="423514" y="2372253"/>
                </a:lnTo>
                <a:lnTo>
                  <a:pt x="413247" y="2390935"/>
                </a:lnTo>
                <a:lnTo>
                  <a:pt x="369459" y="2449688"/>
                </a:lnTo>
                <a:lnTo>
                  <a:pt x="341851" y="2489236"/>
                </a:lnTo>
                <a:close/>
              </a:path>
            </a:pathLst>
          </a:custGeom>
          <a:solidFill>
            <a:srgbClr val="FFC000">
              <a:alpha val="35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pic>
        <p:nvPicPr>
          <p:cNvPr id="106" name="図 105">
            <a:extLst>
              <a:ext uri="{FF2B5EF4-FFF2-40B4-BE49-F238E27FC236}">
                <a16:creationId xmlns:a16="http://schemas.microsoft.com/office/drawing/2014/main" id="{C1C9FE12-7545-4586-8E1E-84EBAA04B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5877" y="5902174"/>
            <a:ext cx="1860891" cy="856236"/>
          </a:xfrm>
          <a:prstGeom prst="rect">
            <a:avLst/>
          </a:prstGeom>
        </p:spPr>
      </p:pic>
      <p:pic>
        <p:nvPicPr>
          <p:cNvPr id="107" name="図 106">
            <a:extLst>
              <a:ext uri="{FF2B5EF4-FFF2-40B4-BE49-F238E27FC236}">
                <a16:creationId xmlns:a16="http://schemas.microsoft.com/office/drawing/2014/main" id="{31EE3F51-501F-41B3-8D19-B9A6827C57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0957" y="5886230"/>
            <a:ext cx="1860891" cy="872180"/>
          </a:xfrm>
          <a:prstGeom prst="rect">
            <a:avLst/>
          </a:prstGeom>
        </p:spPr>
      </p:pic>
      <p:sp>
        <p:nvSpPr>
          <p:cNvPr id="108" name="Oval 6">
            <a:extLst>
              <a:ext uri="{FF2B5EF4-FFF2-40B4-BE49-F238E27FC236}">
                <a16:creationId xmlns:a16="http://schemas.microsoft.com/office/drawing/2014/main" id="{13662DC5-BCF7-4926-BD0A-73E612C83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84" y="3256146"/>
            <a:ext cx="1187430" cy="467775"/>
          </a:xfrm>
          <a:prstGeom prst="ellipse">
            <a:avLst/>
          </a:prstGeom>
          <a:solidFill>
            <a:schemeClr val="accent1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女性防火</a:t>
            </a:r>
            <a:endParaRPr kumimoji="1" lang="en-US" altLang="ja-JP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itchFamily="18" charset="0"/>
              <a:ea typeface="ＭＳ Ｐゴシック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itchFamily="18" charset="0"/>
                <a:ea typeface="ＭＳ Ｐゴシック" charset="-128"/>
                <a:cs typeface="+mn-cs"/>
              </a:rPr>
              <a:t>クラブ</a:t>
            </a:r>
            <a:endParaRPr kumimoji="1" lang="ja-JP" alt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09" name="Oval 6">
            <a:extLst>
              <a:ext uri="{FF2B5EF4-FFF2-40B4-BE49-F238E27FC236}">
                <a16:creationId xmlns:a16="http://schemas.microsoft.com/office/drawing/2014/main" id="{3901B0FD-13D1-41C2-938A-D78D5A44A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2" y="3727192"/>
            <a:ext cx="1187430" cy="46777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74247" tIns="8886" rIns="74247" bIns="8886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t>消防本部・消防署</a:t>
            </a:r>
          </a:p>
        </p:txBody>
      </p:sp>
      <p:sp>
        <p:nvSpPr>
          <p:cNvPr id="37" name="テキスト ボックス 46">
            <a:extLst>
              <a:ext uri="{FF2B5EF4-FFF2-40B4-BE49-F238E27FC236}">
                <a16:creationId xmlns:a16="http://schemas.microsoft.com/office/drawing/2014/main" id="{C0D6998F-3C0D-4D60-80E1-E798DEB1FF2A}"/>
              </a:ext>
            </a:extLst>
          </p:cNvPr>
          <p:cNvSpPr txBox="1"/>
          <p:nvPr/>
        </p:nvSpPr>
        <p:spPr>
          <a:xfrm>
            <a:off x="2578992" y="557414"/>
            <a:ext cx="4836787" cy="276999"/>
          </a:xfrm>
          <a:prstGeom prst="rect">
            <a:avLst/>
          </a:prstGeom>
          <a:noFill/>
          <a:ln cmpd="sng"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1pPr>
            <a:lvl2pPr marL="456816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2pPr>
            <a:lvl3pPr marL="913632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3pPr>
            <a:lvl4pPr marL="1370449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4pPr>
            <a:lvl5pPr marL="1827265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5pPr>
            <a:lvl6pPr marL="2284083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6pPr>
            <a:lvl7pPr marL="2740898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7pPr>
            <a:lvl8pPr marL="3197713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8pPr>
            <a:lvl9pPr marL="3654530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件当たりの委託額 下限額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万円、上限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47">
            <a:extLst>
              <a:ext uri="{FF2B5EF4-FFF2-40B4-BE49-F238E27FC236}">
                <a16:creationId xmlns:a16="http://schemas.microsoft.com/office/drawing/2014/main" id="{5C3464DA-3CA8-48A1-B249-001CA8407A8C}"/>
              </a:ext>
            </a:extLst>
          </p:cNvPr>
          <p:cNvSpPr txBox="1"/>
          <p:nvPr/>
        </p:nvSpPr>
        <p:spPr>
          <a:xfrm>
            <a:off x="6798768" y="546381"/>
            <a:ext cx="3097931" cy="276999"/>
          </a:xfrm>
          <a:prstGeom prst="rect">
            <a:avLst/>
          </a:prstGeom>
          <a:noFill/>
          <a:ln cmpd="sng"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1pPr>
            <a:lvl2pPr marL="456816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2pPr>
            <a:lvl3pPr marL="913632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3pPr>
            <a:lvl4pPr marL="1370449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4pPr>
            <a:lvl5pPr marL="1827265" algn="l" rtl="0" fontAlgn="base">
              <a:spcBef>
                <a:spcPct val="0"/>
              </a:spcBef>
              <a:spcAft>
                <a:spcPct val="0"/>
              </a:spcAft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5pPr>
            <a:lvl6pPr marL="2284083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6pPr>
            <a:lvl7pPr marL="2740898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7pPr>
            <a:lvl8pPr marL="3197713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8pPr>
            <a:lvl9pPr marL="3654530" algn="l" defTabSz="913632" rtl="0" eaLnBrk="1" latinLnBrk="0" hangingPunct="1">
              <a:defRPr kumimoji="1" sz="1600" kern="1200">
                <a:solidFill>
                  <a:schemeClr val="bg2"/>
                </a:solidFill>
                <a:latin typeface="Times New Roman" pitchFamily="18" charset="0"/>
                <a:ea typeface="ＭＳ Ｐゴシック" charset="-128"/>
                <a:cs typeface="+mn-cs"/>
              </a:defRPr>
            </a:lvl9pPr>
          </a:lstStyle>
          <a:p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事業実施数：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R2:15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事業、</a:t>
            </a:r>
            <a:r>
              <a:rPr lang="en-US" altLang="ja-JP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R3:22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事業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6787045"/>
      </p:ext>
    </p:extLst>
  </p:cSld>
  <p:clrMapOvr>
    <a:masterClrMapping/>
  </p:clrMapOvr>
</p:sld>
</file>

<file path=ppt/theme/theme1.xml><?xml version="1.0" encoding="utf-8"?>
<a:theme xmlns:a="http://schemas.openxmlformats.org/drawingml/2006/main" name="14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35008</TotalTime>
  <Words>487</Words>
  <Application>Microsoft Office PowerPoint</Application>
  <PresentationFormat>ユーザー設定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ＤＦ特太ゴシック体</vt:lpstr>
      <vt:lpstr>ＭＳ Ｐゴシック</vt:lpstr>
      <vt:lpstr>ＭＳ Ｐ明朝</vt:lpstr>
      <vt:lpstr>ＭＳ ゴシック</vt:lpstr>
      <vt:lpstr>メイリオ</vt:lpstr>
      <vt:lpstr>Arial</vt:lpstr>
      <vt:lpstr>Calibri</vt:lpstr>
      <vt:lpstr>Century</vt:lpstr>
      <vt:lpstr>Times New Roman</vt:lpstr>
      <vt:lpstr>14_Office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プロジェクト概要</dc:title>
  <dc:creator>消防庁　森高邦博</dc:creator>
  <cp:lastModifiedBy>中澤　圭介</cp:lastModifiedBy>
  <cp:revision>2759</cp:revision>
  <cp:lastPrinted>2022-06-27T00:23:29Z</cp:lastPrinted>
  <dcterms:created xsi:type="dcterms:W3CDTF">2003-03-05T20:23:31Z</dcterms:created>
  <dcterms:modified xsi:type="dcterms:W3CDTF">2022-08-25T05:01:18Z</dcterms:modified>
</cp:coreProperties>
</file>