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3"/>
  </p:notesMasterIdLst>
  <p:sldIdLst>
    <p:sldId id="474" r:id="rId5"/>
    <p:sldId id="496" r:id="rId6"/>
    <p:sldId id="506" r:id="rId7"/>
    <p:sldId id="391" r:id="rId8"/>
    <p:sldId id="522" r:id="rId9"/>
    <p:sldId id="523" r:id="rId10"/>
    <p:sldId id="524" r:id="rId11"/>
    <p:sldId id="525" r:id="rId12"/>
    <p:sldId id="530" r:id="rId13"/>
    <p:sldId id="527" r:id="rId14"/>
    <p:sldId id="531" r:id="rId15"/>
    <p:sldId id="533" r:id="rId16"/>
    <p:sldId id="534" r:id="rId17"/>
    <p:sldId id="536" r:id="rId18"/>
    <p:sldId id="483" r:id="rId19"/>
    <p:sldId id="548" r:id="rId20"/>
    <p:sldId id="543" r:id="rId21"/>
    <p:sldId id="541" r:id="rId22"/>
    <p:sldId id="542" r:id="rId23"/>
    <p:sldId id="537" r:id="rId24"/>
    <p:sldId id="546" r:id="rId25"/>
    <p:sldId id="528" r:id="rId26"/>
    <p:sldId id="538" r:id="rId27"/>
    <p:sldId id="539" r:id="rId28"/>
    <p:sldId id="545" r:id="rId29"/>
    <p:sldId id="549" r:id="rId30"/>
    <p:sldId id="540" r:id="rId31"/>
    <p:sldId id="458" r:id="rId3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加良子" initials="竹本" lastIdx="1" clrIdx="0">
    <p:extLst>
      <p:ext uri="{19B8F6BF-5375-455C-9EA6-DF929625EA0E}">
        <p15:presenceInfo xmlns:p15="http://schemas.microsoft.com/office/powerpoint/2012/main" userId="S::karako@scraft.co.jp::0c6ae3ae-d856-42b3-a34a-032faf0972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A16B"/>
    <a:srgbClr val="FBDAD0"/>
    <a:srgbClr val="FBD2C5"/>
    <a:srgbClr val="FF0000"/>
    <a:srgbClr val="404040"/>
    <a:srgbClr val="FDEAE4"/>
    <a:srgbClr val="E7E6E6"/>
    <a:srgbClr val="FF99FF"/>
    <a:srgbClr val="FFFFFF"/>
    <a:srgbClr val="FACC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427892-C6FA-4C51-8BBB-EABDE79BBC3C}" v="967" dt="2025-03-28T09:04:43.077"/>
    <p1510:client id="{C22FB672-722B-41FF-BE68-31B938D0B3F9}" v="18" dt="2025-03-28T07:56:24.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1210" y="58"/>
      </p:cViewPr>
      <p:guideLst>
        <p:guide orient="horz" pos="2160"/>
        <p:guide pos="2880"/>
      </p:guideLst>
    </p:cSldViewPr>
  </p:slideViewPr>
  <p:notesTextViewPr>
    <p:cViewPr>
      <p:scale>
        <a:sx n="1" d="1"/>
        <a:sy n="1" d="1"/>
      </p:scale>
      <p:origin x="0" y="-72"/>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宇野 芳江" userId="d3339afd-f009-4b18-b536-1d43c3c7a997" providerId="ADAL" clId="{10427892-C6FA-4C51-8BBB-EABDE79BBC3C}"/>
    <pc:docChg chg="undo custSel modSld">
      <pc:chgData name="宇野 芳江" userId="d3339afd-f009-4b18-b536-1d43c3c7a997" providerId="ADAL" clId="{10427892-C6FA-4C51-8BBB-EABDE79BBC3C}" dt="2025-03-28T09:04:43.077" v="1879" actId="6549"/>
      <pc:docMkLst>
        <pc:docMk/>
      </pc:docMkLst>
      <pc:sldChg chg="modNotesTx">
        <pc:chgData name="宇野 芳江" userId="d3339afd-f009-4b18-b536-1d43c3c7a997" providerId="ADAL" clId="{10427892-C6FA-4C51-8BBB-EABDE79BBC3C}" dt="2025-03-28T05:21:13.056" v="49" actId="108"/>
        <pc:sldMkLst>
          <pc:docMk/>
          <pc:sldMk cId="3126997856" sldId="367"/>
        </pc:sldMkLst>
      </pc:sldChg>
      <pc:sldChg chg="modNotesTx">
        <pc:chgData name="宇野 芳江" userId="d3339afd-f009-4b18-b536-1d43c3c7a997" providerId="ADAL" clId="{10427892-C6FA-4C51-8BBB-EABDE79BBC3C}" dt="2025-03-28T05:56:48.675" v="330" actId="20577"/>
        <pc:sldMkLst>
          <pc:docMk/>
          <pc:sldMk cId="1199858020" sldId="391"/>
        </pc:sldMkLst>
      </pc:sldChg>
      <pc:sldChg chg="modNotesTx">
        <pc:chgData name="宇野 芳江" userId="d3339afd-f009-4b18-b536-1d43c3c7a997" providerId="ADAL" clId="{10427892-C6FA-4C51-8BBB-EABDE79BBC3C}" dt="2025-03-28T07:33:37.038" v="1241" actId="6549"/>
        <pc:sldMkLst>
          <pc:docMk/>
          <pc:sldMk cId="1702425721" sldId="458"/>
        </pc:sldMkLst>
      </pc:sldChg>
      <pc:sldChg chg="modNotesTx">
        <pc:chgData name="宇野 芳江" userId="d3339afd-f009-4b18-b536-1d43c3c7a997" providerId="ADAL" clId="{10427892-C6FA-4C51-8BBB-EABDE79BBC3C}" dt="2025-03-28T06:09:45.710" v="672" actId="20577"/>
        <pc:sldMkLst>
          <pc:docMk/>
          <pc:sldMk cId="970714705" sldId="522"/>
        </pc:sldMkLst>
      </pc:sldChg>
      <pc:sldChg chg="modNotesTx">
        <pc:chgData name="宇野 芳江" userId="d3339afd-f009-4b18-b536-1d43c3c7a997" providerId="ADAL" clId="{10427892-C6FA-4C51-8BBB-EABDE79BBC3C}" dt="2025-03-28T06:45:33.099" v="683" actId="20577"/>
        <pc:sldMkLst>
          <pc:docMk/>
          <pc:sldMk cId="1975502404" sldId="523"/>
        </pc:sldMkLst>
      </pc:sldChg>
      <pc:sldChg chg="modNotesTx">
        <pc:chgData name="宇野 芳江" userId="d3339afd-f009-4b18-b536-1d43c3c7a997" providerId="ADAL" clId="{10427892-C6FA-4C51-8BBB-EABDE79BBC3C}" dt="2025-03-28T08:06:45.135" v="1621" actId="20577"/>
        <pc:sldMkLst>
          <pc:docMk/>
          <pc:sldMk cId="1946283756" sldId="524"/>
        </pc:sldMkLst>
      </pc:sldChg>
      <pc:sldChg chg="modNotesTx">
        <pc:chgData name="宇野 芳江" userId="d3339afd-f009-4b18-b536-1d43c3c7a997" providerId="ADAL" clId="{10427892-C6FA-4C51-8BBB-EABDE79BBC3C}" dt="2025-03-28T08:34:01.998" v="1725" actId="20577"/>
        <pc:sldMkLst>
          <pc:docMk/>
          <pc:sldMk cId="3812469491" sldId="525"/>
        </pc:sldMkLst>
      </pc:sldChg>
      <pc:sldChg chg="modSp mod">
        <pc:chgData name="宇野 芳江" userId="d3339afd-f009-4b18-b536-1d43c3c7a997" providerId="ADAL" clId="{10427892-C6FA-4C51-8BBB-EABDE79BBC3C}" dt="2025-03-28T07:45:24.091" v="1324" actId="20577"/>
        <pc:sldMkLst>
          <pc:docMk/>
          <pc:sldMk cId="3500716990" sldId="528"/>
        </pc:sldMkLst>
        <pc:spChg chg="mod">
          <ac:chgData name="宇野 芳江" userId="d3339afd-f009-4b18-b536-1d43c3c7a997" providerId="ADAL" clId="{10427892-C6FA-4C51-8BBB-EABDE79BBC3C}" dt="2025-03-28T07:45:24.091" v="1324" actId="20577"/>
          <ac:spMkLst>
            <pc:docMk/>
            <pc:sldMk cId="3500716990" sldId="528"/>
            <ac:spMk id="3" creationId="{B4CD4DF3-A668-B9CC-81FA-B0C9ACBA4276}"/>
          </ac:spMkLst>
        </pc:spChg>
      </pc:sldChg>
      <pc:sldChg chg="modNotesTx">
        <pc:chgData name="宇野 芳江" userId="d3339afd-f009-4b18-b536-1d43c3c7a997" providerId="ADAL" clId="{10427892-C6FA-4C51-8BBB-EABDE79BBC3C}" dt="2025-03-28T05:19:52.188" v="28"/>
        <pc:sldMkLst>
          <pc:docMk/>
          <pc:sldMk cId="3850214700" sldId="530"/>
        </pc:sldMkLst>
      </pc:sldChg>
      <pc:sldChg chg="modNotesTx">
        <pc:chgData name="宇野 芳江" userId="d3339afd-f009-4b18-b536-1d43c3c7a997" providerId="ADAL" clId="{10427892-C6FA-4C51-8BBB-EABDE79BBC3C}" dt="2025-03-28T05:20:25.726" v="37" actId="108"/>
        <pc:sldMkLst>
          <pc:docMk/>
          <pc:sldMk cId="3187125483" sldId="531"/>
        </pc:sldMkLst>
      </pc:sldChg>
      <pc:sldChg chg="modSp mod modNotesTx">
        <pc:chgData name="宇野 芳江" userId="d3339afd-f009-4b18-b536-1d43c3c7a997" providerId="ADAL" clId="{10427892-C6FA-4C51-8BBB-EABDE79BBC3C}" dt="2025-03-28T08:48:45.477" v="1875" actId="20577"/>
        <pc:sldMkLst>
          <pc:docMk/>
          <pc:sldMk cId="2712931882" sldId="533"/>
        </pc:sldMkLst>
        <pc:spChg chg="mod">
          <ac:chgData name="宇野 芳江" userId="d3339afd-f009-4b18-b536-1d43c3c7a997" providerId="ADAL" clId="{10427892-C6FA-4C51-8BBB-EABDE79BBC3C}" dt="2025-03-28T08:44:25.150" v="1858" actId="20577"/>
          <ac:spMkLst>
            <pc:docMk/>
            <pc:sldMk cId="2712931882" sldId="533"/>
            <ac:spMk id="24" creationId="{0D8ED36F-1028-3623-014B-DE7B239CC072}"/>
          </ac:spMkLst>
        </pc:spChg>
      </pc:sldChg>
      <pc:sldChg chg="modNotesTx">
        <pc:chgData name="宇野 芳江" userId="d3339afd-f009-4b18-b536-1d43c3c7a997" providerId="ADAL" clId="{10427892-C6FA-4C51-8BBB-EABDE79BBC3C}" dt="2025-03-28T07:40:01.368" v="1278" actId="20577"/>
        <pc:sldMkLst>
          <pc:docMk/>
          <pc:sldMk cId="1385512990" sldId="534"/>
        </pc:sldMkLst>
      </pc:sldChg>
      <pc:sldChg chg="modNotesTx">
        <pc:chgData name="宇野 芳江" userId="d3339afd-f009-4b18-b536-1d43c3c7a997" providerId="ADAL" clId="{10427892-C6FA-4C51-8BBB-EABDE79BBC3C}" dt="2025-03-28T05:20:52.382" v="40" actId="108"/>
        <pc:sldMkLst>
          <pc:docMk/>
          <pc:sldMk cId="2352894966" sldId="536"/>
        </pc:sldMkLst>
      </pc:sldChg>
      <pc:sldChg chg="modNotesTx">
        <pc:chgData name="宇野 芳江" userId="d3339afd-f009-4b18-b536-1d43c3c7a997" providerId="ADAL" clId="{10427892-C6FA-4C51-8BBB-EABDE79BBC3C}" dt="2025-03-28T08:39:03.517" v="1857" actId="20577"/>
        <pc:sldMkLst>
          <pc:docMk/>
          <pc:sldMk cId="386345613" sldId="537"/>
        </pc:sldMkLst>
      </pc:sldChg>
      <pc:sldChg chg="modSp mod modNotesTx">
        <pc:chgData name="宇野 芳江" userId="d3339afd-f009-4b18-b536-1d43c3c7a997" providerId="ADAL" clId="{10427892-C6FA-4C51-8BBB-EABDE79BBC3C}" dt="2025-03-28T09:04:43.077" v="1879" actId="6549"/>
        <pc:sldMkLst>
          <pc:docMk/>
          <pc:sldMk cId="3335386824" sldId="538"/>
        </pc:sldMkLst>
        <pc:spChg chg="mod">
          <ac:chgData name="宇野 芳江" userId="d3339afd-f009-4b18-b536-1d43c3c7a997" providerId="ADAL" clId="{10427892-C6FA-4C51-8BBB-EABDE79BBC3C}" dt="2025-03-28T08:52:45.613" v="1878" actId="207"/>
          <ac:spMkLst>
            <pc:docMk/>
            <pc:sldMk cId="3335386824" sldId="538"/>
            <ac:spMk id="9" creationId="{A2352201-E32B-FEB1-A269-8DD7DF64FD6C}"/>
          </ac:spMkLst>
        </pc:spChg>
      </pc:sldChg>
      <pc:sldChg chg="modNotesTx">
        <pc:chgData name="宇野 芳江" userId="d3339afd-f009-4b18-b536-1d43c3c7a997" providerId="ADAL" clId="{10427892-C6FA-4C51-8BBB-EABDE79BBC3C}" dt="2025-03-28T07:18:44.344" v="1238" actId="20577"/>
        <pc:sldMkLst>
          <pc:docMk/>
          <pc:sldMk cId="1256531859" sldId="539"/>
        </pc:sldMkLst>
      </pc:sldChg>
      <pc:sldChg chg="modSp mod modNotesTx">
        <pc:chgData name="宇野 芳江" userId="d3339afd-f009-4b18-b536-1d43c3c7a997" providerId="ADAL" clId="{10427892-C6FA-4C51-8BBB-EABDE79BBC3C}" dt="2025-03-28T07:18:18.676" v="1237" actId="6549"/>
        <pc:sldMkLst>
          <pc:docMk/>
          <pc:sldMk cId="399751543" sldId="540"/>
        </pc:sldMkLst>
        <pc:spChg chg="mod">
          <ac:chgData name="宇野 芳江" userId="d3339afd-f009-4b18-b536-1d43c3c7a997" providerId="ADAL" clId="{10427892-C6FA-4C51-8BBB-EABDE79BBC3C}" dt="2025-03-28T06:54:31.902" v="821" actId="113"/>
          <ac:spMkLst>
            <pc:docMk/>
            <pc:sldMk cId="399751543" sldId="540"/>
            <ac:spMk id="9" creationId="{DD4A34D9-D8FA-5148-1021-BBE2D2F42761}"/>
          </ac:spMkLst>
        </pc:spChg>
      </pc:sldChg>
      <pc:sldChg chg="modSp mod">
        <pc:chgData name="宇野 芳江" userId="d3339afd-f009-4b18-b536-1d43c3c7a997" providerId="ADAL" clId="{10427892-C6FA-4C51-8BBB-EABDE79BBC3C}" dt="2025-03-28T08:09:41.908" v="1677" actId="20577"/>
        <pc:sldMkLst>
          <pc:docMk/>
          <pc:sldMk cId="175612703" sldId="541"/>
        </pc:sldMkLst>
        <pc:spChg chg="mod">
          <ac:chgData name="宇野 芳江" userId="d3339afd-f009-4b18-b536-1d43c3c7a997" providerId="ADAL" clId="{10427892-C6FA-4C51-8BBB-EABDE79BBC3C}" dt="2025-03-28T08:09:41.908" v="1677" actId="20577"/>
          <ac:spMkLst>
            <pc:docMk/>
            <pc:sldMk cId="175612703" sldId="541"/>
            <ac:spMk id="4" creationId="{A5EE889E-CAAE-1C93-BE81-AEDB16F26D53}"/>
          </ac:spMkLst>
        </pc:spChg>
      </pc:sldChg>
      <pc:sldChg chg="modNotesTx">
        <pc:chgData name="宇野 芳江" userId="d3339afd-f009-4b18-b536-1d43c3c7a997" providerId="ADAL" clId="{10427892-C6FA-4C51-8BBB-EABDE79BBC3C}" dt="2025-03-28T07:42:37.502" v="1294"/>
        <pc:sldMkLst>
          <pc:docMk/>
          <pc:sldMk cId="4196824603" sldId="543"/>
        </pc:sldMkLst>
      </pc:sldChg>
      <pc:sldChg chg="modNotesTx">
        <pc:chgData name="宇野 芳江" userId="d3339afd-f009-4b18-b536-1d43c3c7a997" providerId="ADAL" clId="{10427892-C6FA-4C51-8BBB-EABDE79BBC3C}" dt="2025-03-28T07:57:20.071" v="1346" actId="20577"/>
        <pc:sldMkLst>
          <pc:docMk/>
          <pc:sldMk cId="522308632" sldId="546"/>
        </pc:sldMkLst>
      </pc:sldChg>
      <pc:sldChg chg="modNotesTx">
        <pc:chgData name="宇野 芳江" userId="d3339afd-f009-4b18-b536-1d43c3c7a997" providerId="ADAL" clId="{10427892-C6FA-4C51-8BBB-EABDE79BBC3C}" dt="2025-03-28T05:21:38.833" v="57" actId="108"/>
        <pc:sldMkLst>
          <pc:docMk/>
          <pc:sldMk cId="388157418" sldId="547"/>
        </pc:sldMkLst>
      </pc:sldChg>
      <pc:sldChg chg="modNotesTx">
        <pc:chgData name="宇野 芳江" userId="d3339afd-f009-4b18-b536-1d43c3c7a997" providerId="ADAL" clId="{10427892-C6FA-4C51-8BBB-EABDE79BBC3C}" dt="2025-03-28T07:18:13.656" v="1235"/>
        <pc:sldMkLst>
          <pc:docMk/>
          <pc:sldMk cId="2642620284" sldId="549"/>
        </pc:sldMkLst>
      </pc:sldChg>
    </pc:docChg>
  </pc:docChgLst>
  <pc:docChgLst>
    <pc:chgData name="金井 彩" userId="028a1a5f-10e4-4924-9d09-1e338b57bf62" providerId="ADAL" clId="{C22FB672-722B-41FF-BE68-31B938D0B3F9}"/>
    <pc:docChg chg="undo custSel addSld delSld modSld modNotesMaster">
      <pc:chgData name="金井 彩" userId="028a1a5f-10e4-4924-9d09-1e338b57bf62" providerId="ADAL" clId="{C22FB672-722B-41FF-BE68-31B938D0B3F9}" dt="2025-03-28T11:51:28.166" v="580" actId="20577"/>
      <pc:docMkLst>
        <pc:docMk/>
      </pc:docMkLst>
      <pc:sldChg chg="del">
        <pc:chgData name="金井 彩" userId="028a1a5f-10e4-4924-9d09-1e338b57bf62" providerId="ADAL" clId="{C22FB672-722B-41FF-BE68-31B938D0B3F9}" dt="2025-03-28T06:08:20.864" v="12" actId="2696"/>
        <pc:sldMkLst>
          <pc:docMk/>
          <pc:sldMk cId="3126997856" sldId="367"/>
        </pc:sldMkLst>
      </pc:sldChg>
      <pc:sldChg chg="modNotes modNotesTx">
        <pc:chgData name="金井 彩" userId="028a1a5f-10e4-4924-9d09-1e338b57bf62" providerId="ADAL" clId="{C22FB672-722B-41FF-BE68-31B938D0B3F9}" dt="2025-03-28T11:40:05.589" v="56" actId="12"/>
        <pc:sldMkLst>
          <pc:docMk/>
          <pc:sldMk cId="1199858020" sldId="391"/>
        </pc:sldMkLst>
      </pc:sldChg>
      <pc:sldChg chg="modNotes">
        <pc:chgData name="金井 彩" userId="028a1a5f-10e4-4924-9d09-1e338b57bf62" providerId="ADAL" clId="{C22FB672-722B-41FF-BE68-31B938D0B3F9}" dt="2025-03-28T07:56:24.230" v="17"/>
        <pc:sldMkLst>
          <pc:docMk/>
          <pc:sldMk cId="1702425721" sldId="458"/>
        </pc:sldMkLst>
      </pc:sldChg>
      <pc:sldChg chg="modNotes modNotesTx">
        <pc:chgData name="金井 彩" userId="028a1a5f-10e4-4924-9d09-1e338b57bf62" providerId="ADAL" clId="{C22FB672-722B-41FF-BE68-31B938D0B3F9}" dt="2025-03-28T11:39:56.618" v="55" actId="12"/>
        <pc:sldMkLst>
          <pc:docMk/>
          <pc:sldMk cId="1599727831" sldId="506"/>
        </pc:sldMkLst>
      </pc:sldChg>
      <pc:sldChg chg="modNotes modNotesTx">
        <pc:chgData name="金井 彩" userId="028a1a5f-10e4-4924-9d09-1e338b57bf62" providerId="ADAL" clId="{C22FB672-722B-41FF-BE68-31B938D0B3F9}" dt="2025-03-28T11:41:06.190" v="136" actId="20577"/>
        <pc:sldMkLst>
          <pc:docMk/>
          <pc:sldMk cId="970714705" sldId="522"/>
        </pc:sldMkLst>
      </pc:sldChg>
      <pc:sldChg chg="modNotes modNotesTx">
        <pc:chgData name="金井 彩" userId="028a1a5f-10e4-4924-9d09-1e338b57bf62" providerId="ADAL" clId="{C22FB672-722B-41FF-BE68-31B938D0B3F9}" dt="2025-03-28T11:41:38.870" v="153" actId="20577"/>
        <pc:sldMkLst>
          <pc:docMk/>
          <pc:sldMk cId="1975502404" sldId="523"/>
        </pc:sldMkLst>
      </pc:sldChg>
      <pc:sldChg chg="modNotes modNotesTx">
        <pc:chgData name="金井 彩" userId="028a1a5f-10e4-4924-9d09-1e338b57bf62" providerId="ADAL" clId="{C22FB672-722B-41FF-BE68-31B938D0B3F9}" dt="2025-03-28T11:41:57.555" v="172" actId="6549"/>
        <pc:sldMkLst>
          <pc:docMk/>
          <pc:sldMk cId="1946283756" sldId="524"/>
        </pc:sldMkLst>
      </pc:sldChg>
      <pc:sldChg chg="addSp delSp mod modNotes modNotesTx">
        <pc:chgData name="金井 彩" userId="028a1a5f-10e4-4924-9d09-1e338b57bf62" providerId="ADAL" clId="{C22FB672-722B-41FF-BE68-31B938D0B3F9}" dt="2025-03-28T11:43:10.005" v="196" actId="20577"/>
        <pc:sldMkLst>
          <pc:docMk/>
          <pc:sldMk cId="3812469491" sldId="525"/>
        </pc:sldMkLst>
        <pc:spChg chg="add del">
          <ac:chgData name="金井 彩" userId="028a1a5f-10e4-4924-9d09-1e338b57bf62" providerId="ADAL" clId="{C22FB672-722B-41FF-BE68-31B938D0B3F9}" dt="2025-03-28T11:42:16.507" v="175" actId="22"/>
          <ac:spMkLst>
            <pc:docMk/>
            <pc:sldMk cId="3812469491" sldId="525"/>
            <ac:spMk id="8" creationId="{D3AFBEBE-580C-CB9A-401F-59B82E3EAEE5}"/>
          </ac:spMkLst>
        </pc:spChg>
      </pc:sldChg>
      <pc:sldChg chg="modNotes">
        <pc:chgData name="金井 彩" userId="028a1a5f-10e4-4924-9d09-1e338b57bf62" providerId="ADAL" clId="{C22FB672-722B-41FF-BE68-31B938D0B3F9}" dt="2025-03-28T07:56:24.230" v="17"/>
        <pc:sldMkLst>
          <pc:docMk/>
          <pc:sldMk cId="3850214700" sldId="530"/>
        </pc:sldMkLst>
      </pc:sldChg>
      <pc:sldChg chg="modNotes modNotesTx">
        <pc:chgData name="金井 彩" userId="028a1a5f-10e4-4924-9d09-1e338b57bf62" providerId="ADAL" clId="{C22FB672-722B-41FF-BE68-31B938D0B3F9}" dt="2025-03-28T11:44:49.620" v="198" actId="6549"/>
        <pc:sldMkLst>
          <pc:docMk/>
          <pc:sldMk cId="3187125483" sldId="531"/>
        </pc:sldMkLst>
      </pc:sldChg>
      <pc:sldChg chg="modNotes modNotesTx">
        <pc:chgData name="金井 彩" userId="028a1a5f-10e4-4924-9d09-1e338b57bf62" providerId="ADAL" clId="{C22FB672-722B-41FF-BE68-31B938D0B3F9}" dt="2025-03-28T11:45:58.107" v="244" actId="20577"/>
        <pc:sldMkLst>
          <pc:docMk/>
          <pc:sldMk cId="2712931882" sldId="533"/>
        </pc:sldMkLst>
      </pc:sldChg>
      <pc:sldChg chg="modNotes modNotesTx">
        <pc:chgData name="金井 彩" userId="028a1a5f-10e4-4924-9d09-1e338b57bf62" providerId="ADAL" clId="{C22FB672-722B-41FF-BE68-31B938D0B3F9}" dt="2025-03-28T11:46:34.678" v="287" actId="20577"/>
        <pc:sldMkLst>
          <pc:docMk/>
          <pc:sldMk cId="1385512990" sldId="534"/>
        </pc:sldMkLst>
      </pc:sldChg>
      <pc:sldChg chg="modNotes">
        <pc:chgData name="金井 彩" userId="028a1a5f-10e4-4924-9d09-1e338b57bf62" providerId="ADAL" clId="{C22FB672-722B-41FF-BE68-31B938D0B3F9}" dt="2025-03-28T07:56:24.230" v="17"/>
        <pc:sldMkLst>
          <pc:docMk/>
          <pc:sldMk cId="2352894966" sldId="536"/>
        </pc:sldMkLst>
      </pc:sldChg>
      <pc:sldChg chg="modNotes modNotesTx">
        <pc:chgData name="金井 彩" userId="028a1a5f-10e4-4924-9d09-1e338b57bf62" providerId="ADAL" clId="{C22FB672-722B-41FF-BE68-31B938D0B3F9}" dt="2025-03-28T11:49:10.898" v="398" actId="6549"/>
        <pc:sldMkLst>
          <pc:docMk/>
          <pc:sldMk cId="386345613" sldId="537"/>
        </pc:sldMkLst>
      </pc:sldChg>
      <pc:sldChg chg="modNotes modNotesTx">
        <pc:chgData name="金井 彩" userId="028a1a5f-10e4-4924-9d09-1e338b57bf62" providerId="ADAL" clId="{C22FB672-722B-41FF-BE68-31B938D0B3F9}" dt="2025-03-28T11:50:06.189" v="476" actId="20577"/>
        <pc:sldMkLst>
          <pc:docMk/>
          <pc:sldMk cId="3335386824" sldId="538"/>
        </pc:sldMkLst>
      </pc:sldChg>
      <pc:sldChg chg="modNotes modNotesTx">
        <pc:chgData name="金井 彩" userId="028a1a5f-10e4-4924-9d09-1e338b57bf62" providerId="ADAL" clId="{C22FB672-722B-41FF-BE68-31B938D0B3F9}" dt="2025-03-28T11:51:06.684" v="577" actId="20577"/>
        <pc:sldMkLst>
          <pc:docMk/>
          <pc:sldMk cId="1256531859" sldId="539"/>
        </pc:sldMkLst>
      </pc:sldChg>
      <pc:sldChg chg="modNotes">
        <pc:chgData name="金井 彩" userId="028a1a5f-10e4-4924-9d09-1e338b57bf62" providerId="ADAL" clId="{C22FB672-722B-41FF-BE68-31B938D0B3F9}" dt="2025-03-28T07:56:24.230" v="17"/>
        <pc:sldMkLst>
          <pc:docMk/>
          <pc:sldMk cId="399751543" sldId="540"/>
        </pc:sldMkLst>
      </pc:sldChg>
      <pc:sldChg chg="modNotes modNotesTx">
        <pc:chgData name="金井 彩" userId="028a1a5f-10e4-4924-9d09-1e338b57bf62" providerId="ADAL" clId="{C22FB672-722B-41FF-BE68-31B938D0B3F9}" dt="2025-03-28T11:49:19.631" v="399" actId="6549"/>
        <pc:sldMkLst>
          <pc:docMk/>
          <pc:sldMk cId="522308632" sldId="546"/>
        </pc:sldMkLst>
      </pc:sldChg>
      <pc:sldChg chg="del">
        <pc:chgData name="金井 彩" userId="028a1a5f-10e4-4924-9d09-1e338b57bf62" providerId="ADAL" clId="{C22FB672-722B-41FF-BE68-31B938D0B3F9}" dt="2025-03-28T06:50:23.946" v="16" actId="2696"/>
        <pc:sldMkLst>
          <pc:docMk/>
          <pc:sldMk cId="388157418" sldId="547"/>
        </pc:sldMkLst>
      </pc:sldChg>
      <pc:sldChg chg="addSp delSp modSp add mod modNotesTx">
        <pc:chgData name="金井 彩" userId="028a1a5f-10e4-4924-9d09-1e338b57bf62" providerId="ADAL" clId="{C22FB672-722B-41FF-BE68-31B938D0B3F9}" dt="2025-03-28T11:48:40.621" v="394" actId="6549"/>
        <pc:sldMkLst>
          <pc:docMk/>
          <pc:sldMk cId="3026087610" sldId="548"/>
        </pc:sldMkLst>
        <pc:spChg chg="mod">
          <ac:chgData name="金井 彩" userId="028a1a5f-10e4-4924-9d09-1e338b57bf62" providerId="ADAL" clId="{C22FB672-722B-41FF-BE68-31B938D0B3F9}" dt="2025-03-28T06:07:01.481" v="2"/>
          <ac:spMkLst>
            <pc:docMk/>
            <pc:sldMk cId="3026087610" sldId="548"/>
            <ac:spMk id="2" creationId="{D50E494B-1072-4404-8B2F-3206F960F37A}"/>
          </ac:spMkLst>
        </pc:spChg>
        <pc:spChg chg="del">
          <ac:chgData name="金井 彩" userId="028a1a5f-10e4-4924-9d09-1e338b57bf62" providerId="ADAL" clId="{C22FB672-722B-41FF-BE68-31B938D0B3F9}" dt="2025-03-28T06:07:20.695" v="5" actId="478"/>
          <ac:spMkLst>
            <pc:docMk/>
            <pc:sldMk cId="3026087610" sldId="548"/>
            <ac:spMk id="4" creationId="{8DDF40E9-2E6A-0476-3129-CF4C47DE3264}"/>
          </ac:spMkLst>
        </pc:spChg>
        <pc:spChg chg="add del mod">
          <ac:chgData name="金井 彩" userId="028a1a5f-10e4-4924-9d09-1e338b57bf62" providerId="ADAL" clId="{C22FB672-722B-41FF-BE68-31B938D0B3F9}" dt="2025-03-28T06:07:24.417" v="6" actId="478"/>
          <ac:spMkLst>
            <pc:docMk/>
            <pc:sldMk cId="3026087610" sldId="548"/>
            <ac:spMk id="8" creationId="{FF795559-1406-6791-D209-83943BD09F56}"/>
          </ac:spMkLst>
        </pc:spChg>
        <pc:spChg chg="del">
          <ac:chgData name="金井 彩" userId="028a1a5f-10e4-4924-9d09-1e338b57bf62" providerId="ADAL" clId="{C22FB672-722B-41FF-BE68-31B938D0B3F9}" dt="2025-03-28T06:07:26.762" v="7" actId="478"/>
          <ac:spMkLst>
            <pc:docMk/>
            <pc:sldMk cId="3026087610" sldId="548"/>
            <ac:spMk id="9" creationId="{DCC77EA9-1585-9122-D644-14CD76F1656D}"/>
          </ac:spMkLst>
        </pc:spChg>
        <pc:spChg chg="add mod">
          <ac:chgData name="金井 彩" userId="028a1a5f-10e4-4924-9d09-1e338b57bf62" providerId="ADAL" clId="{C22FB672-722B-41FF-BE68-31B938D0B3F9}" dt="2025-03-28T06:07:37.967" v="8"/>
          <ac:spMkLst>
            <pc:docMk/>
            <pc:sldMk cId="3026087610" sldId="548"/>
            <ac:spMk id="10" creationId="{6A1CD342-1D45-D880-6B02-0FB5DF5D48AE}"/>
          </ac:spMkLst>
        </pc:spChg>
        <pc:picChg chg="add mod">
          <ac:chgData name="金井 彩" userId="028a1a5f-10e4-4924-9d09-1e338b57bf62" providerId="ADAL" clId="{C22FB672-722B-41FF-BE68-31B938D0B3F9}" dt="2025-03-28T06:08:04.077" v="11" actId="1076"/>
          <ac:picMkLst>
            <pc:docMk/>
            <pc:sldMk cId="3026087610" sldId="548"/>
            <ac:picMk id="5" creationId="{F3639F43-76D6-1E5A-593E-75BE2C1E1C7C}"/>
          </ac:picMkLst>
        </pc:picChg>
        <pc:picChg chg="del">
          <ac:chgData name="金井 彩" userId="028a1a5f-10e4-4924-9d09-1e338b57bf62" providerId="ADAL" clId="{C22FB672-722B-41FF-BE68-31B938D0B3F9}" dt="2025-03-28T06:07:16.081" v="3" actId="478"/>
          <ac:picMkLst>
            <pc:docMk/>
            <pc:sldMk cId="3026087610" sldId="548"/>
            <ac:picMk id="6" creationId="{CC1148BA-6572-BCC3-6A5E-A06A5249A064}"/>
          </ac:picMkLst>
        </pc:picChg>
      </pc:sldChg>
      <pc:sldChg chg="addSp delSp modSp add mod modNotesTx">
        <pc:chgData name="金井 彩" userId="028a1a5f-10e4-4924-9d09-1e338b57bf62" providerId="ADAL" clId="{C22FB672-722B-41FF-BE68-31B938D0B3F9}" dt="2025-03-28T11:51:28.166" v="580" actId="20577"/>
        <pc:sldMkLst>
          <pc:docMk/>
          <pc:sldMk cId="2642620284" sldId="549"/>
        </pc:sldMkLst>
        <pc:spChg chg="add mod">
          <ac:chgData name="金井 彩" userId="028a1a5f-10e4-4924-9d09-1e338b57bf62" providerId="ADAL" clId="{C22FB672-722B-41FF-BE68-31B938D0B3F9}" dt="2025-03-28T06:50:16.347" v="15"/>
          <ac:spMkLst>
            <pc:docMk/>
            <pc:sldMk cId="2642620284" sldId="549"/>
            <ac:spMk id="4" creationId="{EF759856-482F-2A46-2585-CA42BD6529A4}"/>
          </ac:spMkLst>
        </pc:spChg>
        <pc:spChg chg="del">
          <ac:chgData name="金井 彩" userId="028a1a5f-10e4-4924-9d09-1e338b57bf62" providerId="ADAL" clId="{C22FB672-722B-41FF-BE68-31B938D0B3F9}" dt="2025-03-28T06:50:15.768" v="14" actId="478"/>
          <ac:spMkLst>
            <pc:docMk/>
            <pc:sldMk cId="2642620284" sldId="549"/>
            <ac:spMk id="10" creationId="{B91C50F6-39B0-14EB-C51A-44E1480B579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659" cy="498056"/>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8056"/>
          </a:xfrm>
          <a:prstGeom prst="rect">
            <a:avLst/>
          </a:prstGeom>
        </p:spPr>
        <p:txBody>
          <a:bodyPr vert="horz" lIns="91430" tIns="45715" rIns="91430" bIns="45715" rtlCol="0"/>
          <a:lstStyle>
            <a:lvl1pPr algn="r">
              <a:defRPr sz="1200"/>
            </a:lvl1pPr>
          </a:lstStyle>
          <a:p>
            <a:fld id="{BE51E31B-58F4-40C5-B28E-F4E6428E2D40}" type="datetimeFigureOut">
              <a:rPr kumimoji="1" lang="ja-JP" altLang="en-US" smtClean="0"/>
              <a:t>2025/3/28</a:t>
            </a:fld>
            <a:endParaRPr kumimoji="1" lang="ja-JP" altLang="en-US"/>
          </a:p>
        </p:txBody>
      </p:sp>
      <p:sp>
        <p:nvSpPr>
          <p:cNvPr id="4" name="スライド イメージ プレースホルダー 3"/>
          <p:cNvSpPr>
            <a:spLocks noGrp="1" noRot="1" noChangeAspect="1"/>
          </p:cNvSpPr>
          <p:nvPr>
            <p:ph type="sldImg" idx="2"/>
          </p:nvPr>
        </p:nvSpPr>
        <p:spPr>
          <a:xfrm>
            <a:off x="606425" y="588963"/>
            <a:ext cx="5584825" cy="4187825"/>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79768" y="5148583"/>
            <a:ext cx="5438140" cy="3908613"/>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5"/>
            <a:ext cx="2945659" cy="498055"/>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5"/>
            <a:ext cx="2945659" cy="498055"/>
          </a:xfrm>
          <a:prstGeom prst="rect">
            <a:avLst/>
          </a:prstGeom>
        </p:spPr>
        <p:txBody>
          <a:bodyPr vert="horz" lIns="91430" tIns="45715" rIns="91430" bIns="45715" rtlCol="0" anchor="b"/>
          <a:lstStyle>
            <a:lvl1pPr algn="r">
              <a:defRPr sz="1200"/>
            </a:lvl1pPr>
          </a:lstStyle>
          <a:p>
            <a:fld id="{9D42ABD0-7D1A-4E09-B627-17A06166555A}" type="slidenum">
              <a:rPr kumimoji="1" lang="ja-JP" altLang="en-US" smtClean="0"/>
              <a:t>‹#›</a:t>
            </a:fld>
            <a:endParaRPr kumimoji="1" lang="ja-JP" altLang="en-US"/>
          </a:p>
        </p:txBody>
      </p:sp>
    </p:spTree>
    <p:extLst>
      <p:ext uri="{BB962C8B-B14F-4D97-AF65-F5344CB8AC3E}">
        <p14:creationId xmlns:p14="http://schemas.microsoft.com/office/powerpoint/2010/main" val="33450552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26" userDrawn="1">
          <p15:clr>
            <a:srgbClr val="F26B43"/>
          </p15:clr>
        </p15:guide>
        <p15:guide id="2" pos="2141"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1</a:t>
            </a:fld>
            <a:endParaRPr kumimoji="1" lang="ja-JP" altLang="en-US"/>
          </a:p>
        </p:txBody>
      </p:sp>
    </p:spTree>
    <p:extLst>
      <p:ext uri="{BB962C8B-B14F-4D97-AF65-F5344CB8AC3E}">
        <p14:creationId xmlns:p14="http://schemas.microsoft.com/office/powerpoint/2010/main" val="2446639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10</a:t>
            </a:fld>
            <a:endParaRPr kumimoji="1" lang="ja-JP" altLang="en-US"/>
          </a:p>
        </p:txBody>
      </p:sp>
    </p:spTree>
    <p:extLst>
      <p:ext uri="{BB962C8B-B14F-4D97-AF65-F5344CB8AC3E}">
        <p14:creationId xmlns:p14="http://schemas.microsoft.com/office/powerpoint/2010/main" val="1162023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B016B2-0117-1878-329D-18B5E65233C1}"/>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30C0E601-77D3-82BD-8E56-78B65BD21F50}"/>
              </a:ext>
            </a:extLst>
          </p:cNvPr>
          <p:cNvSpPr>
            <a:spLocks noGrp="1"/>
          </p:cNvSpPr>
          <p:nvPr>
            <p:ph type="body" idx="1"/>
          </p:nvPr>
        </p:nvSpPr>
        <p:spPr/>
        <p:txBody>
          <a:bodyPr/>
          <a:lstStyle/>
          <a:p>
            <a:endParaRPr lang="ja-JP" altLang="en-US" dirty="0"/>
          </a:p>
        </p:txBody>
      </p:sp>
      <p:sp>
        <p:nvSpPr>
          <p:cNvPr id="4" name="スライド番号プレースホルダー 3">
            <a:extLst>
              <a:ext uri="{FF2B5EF4-FFF2-40B4-BE49-F238E27FC236}">
                <a16:creationId xmlns:a16="http://schemas.microsoft.com/office/drawing/2014/main" id="{1B2F302A-71CF-2F1D-AE97-199309F99261}"/>
              </a:ext>
            </a:extLst>
          </p:cNvPr>
          <p:cNvSpPr>
            <a:spLocks noGrp="1"/>
          </p:cNvSpPr>
          <p:nvPr>
            <p:ph type="sldNum" sz="quarter" idx="5"/>
          </p:nvPr>
        </p:nvSpPr>
        <p:spPr/>
        <p:txBody>
          <a:bodyPr/>
          <a:lstStyle/>
          <a:p>
            <a:fld id="{9D42ABD0-7D1A-4E09-B627-17A06166555A}" type="slidenum">
              <a:rPr lang="ja-JP" altLang="en-US" smtClean="0"/>
              <a:pPr/>
              <a:t>11</a:t>
            </a:fld>
            <a:endParaRPr lang="ja-JP" altLang="en-US"/>
          </a:p>
        </p:txBody>
      </p:sp>
      <p:sp>
        <p:nvSpPr>
          <p:cNvPr id="7" name="スライド イメージ プレースホルダー 6">
            <a:extLst>
              <a:ext uri="{FF2B5EF4-FFF2-40B4-BE49-F238E27FC236}">
                <a16:creationId xmlns:a16="http://schemas.microsoft.com/office/drawing/2014/main" id="{19FABB89-4827-E991-F8C6-041F5E4C0C51}"/>
              </a:ext>
            </a:extLst>
          </p:cNvPr>
          <p:cNvSpPr>
            <a:spLocks noGrp="1" noRot="1" noChangeAspect="1"/>
          </p:cNvSpPr>
          <p:nvPr>
            <p:ph type="sldImg"/>
          </p:nvPr>
        </p:nvSpPr>
        <p:spPr>
          <a:xfrm>
            <a:off x="606425" y="588963"/>
            <a:ext cx="5575300" cy="4181475"/>
          </a:xfrm>
        </p:spPr>
      </p:sp>
    </p:spTree>
    <p:extLst>
      <p:ext uri="{BB962C8B-B14F-4D97-AF65-F5344CB8AC3E}">
        <p14:creationId xmlns:p14="http://schemas.microsoft.com/office/powerpoint/2010/main" val="2069195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ACDE0-EAC9-69C4-AB79-CEF934ABFC4C}"/>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A29C747F-1CDC-3118-402D-7DCC5FA587CD}"/>
              </a:ext>
            </a:extLst>
          </p:cNvPr>
          <p:cNvSpPr>
            <a:spLocks noGrp="1"/>
          </p:cNvSpPr>
          <p:nvPr>
            <p:ph type="body" idx="1"/>
          </p:nvPr>
        </p:nvSpPr>
        <p:spPr/>
        <p:txBody>
          <a:bodyPr/>
          <a:lstStyle/>
          <a:p>
            <a:r>
              <a:rPr lang="en-US" altLang="ja-JP" dirty="0"/>
              <a:t>【</a:t>
            </a:r>
            <a:r>
              <a:rPr lang="ja-JP" altLang="en-US" dirty="0"/>
              <a:t>補足説明</a:t>
            </a:r>
            <a:r>
              <a:rPr lang="en-US" altLang="ja-JP" dirty="0"/>
              <a:t>】</a:t>
            </a:r>
          </a:p>
          <a:p>
            <a:pPr marL="171450" indent="-171450">
              <a:buFont typeface="Arial" panose="020B0604020202020204" pitchFamily="34" charset="0"/>
              <a:buChar char="•"/>
            </a:pPr>
            <a:r>
              <a:rPr lang="ja-JP" altLang="en-US" dirty="0"/>
              <a:t>人権とは何かを説明する</a:t>
            </a:r>
            <a:endParaRPr lang="en-US" altLang="ja-JP" dirty="0"/>
          </a:p>
          <a:p>
            <a:pPr marL="174543" indent="-174543" defTabSz="913120">
              <a:spcBef>
                <a:spcPct val="0"/>
              </a:spcBef>
              <a:buFont typeface="Arial" panose="020B0604020202020204" pitchFamily="34" charset="0"/>
              <a:buChar char="•"/>
            </a:pPr>
            <a:r>
              <a:rPr lang="ja-JP" altLang="en-US" dirty="0"/>
              <a:t>災害時に人権が軽視されがちな例とは「プライバシーがない避難所」や「特定の国籍・障がいなどを理由に配慮されない状況」などがあります。</a:t>
            </a:r>
            <a:endParaRPr lang="en-US" altLang="ja-JP" dirty="0"/>
          </a:p>
          <a:p>
            <a:pPr marL="174543" indent="-174543" defTabSz="913120">
              <a:spcBef>
                <a:spcPct val="0"/>
              </a:spcBef>
              <a:buFont typeface="Arial" panose="020B0604020202020204" pitchFamily="34" charset="0"/>
              <a:buChar char="•"/>
            </a:pPr>
            <a:endParaRPr lang="en-US" altLang="ja-JP" dirty="0"/>
          </a:p>
        </p:txBody>
      </p:sp>
      <p:sp>
        <p:nvSpPr>
          <p:cNvPr id="4" name="スライド番号プレースホルダー 3">
            <a:extLst>
              <a:ext uri="{FF2B5EF4-FFF2-40B4-BE49-F238E27FC236}">
                <a16:creationId xmlns:a16="http://schemas.microsoft.com/office/drawing/2014/main" id="{0E65750D-A5CA-E192-02EE-A4B3E9DE153C}"/>
              </a:ext>
            </a:extLst>
          </p:cNvPr>
          <p:cNvSpPr>
            <a:spLocks noGrp="1"/>
          </p:cNvSpPr>
          <p:nvPr>
            <p:ph type="sldNum" sz="quarter" idx="5"/>
          </p:nvPr>
        </p:nvSpPr>
        <p:spPr/>
        <p:txBody>
          <a:bodyPr/>
          <a:lstStyle/>
          <a:p>
            <a:fld id="{9D42ABD0-7D1A-4E09-B627-17A06166555A}" type="slidenum">
              <a:rPr lang="ja-JP" altLang="en-US" smtClean="0"/>
              <a:pPr/>
              <a:t>12</a:t>
            </a:fld>
            <a:endParaRPr lang="ja-JP" altLang="en-US"/>
          </a:p>
        </p:txBody>
      </p:sp>
      <p:sp>
        <p:nvSpPr>
          <p:cNvPr id="6" name="スライド イメージ プレースホルダー 5">
            <a:extLst>
              <a:ext uri="{FF2B5EF4-FFF2-40B4-BE49-F238E27FC236}">
                <a16:creationId xmlns:a16="http://schemas.microsoft.com/office/drawing/2014/main" id="{24EFDFEB-0835-9228-1180-D59D0D92B5AA}"/>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2984743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5D0E31-9895-994E-31ED-A18E581CFCE1}"/>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C2B28009-110E-F31B-768F-8FF7B72C9208}"/>
              </a:ext>
            </a:extLst>
          </p:cNvPr>
          <p:cNvSpPr>
            <a:spLocks noGrp="1"/>
          </p:cNvSpPr>
          <p:nvPr>
            <p:ph type="body" idx="1"/>
          </p:nvPr>
        </p:nvSpPr>
        <p:spPr/>
        <p:txBody>
          <a:bodyPr/>
          <a:lstStyle/>
          <a:p>
            <a:r>
              <a:rPr lang="en-US" altLang="ja-JP" dirty="0"/>
              <a:t>【</a:t>
            </a:r>
            <a:r>
              <a:rPr lang="ja-JP" altLang="en-US" dirty="0"/>
              <a:t>補足説明</a:t>
            </a:r>
            <a:r>
              <a:rPr lang="en-US" altLang="ja-JP" dirty="0"/>
              <a:t>】</a:t>
            </a:r>
          </a:p>
          <a:p>
            <a:pPr marL="174543" indent="-174543" defTabSz="913120">
              <a:spcBef>
                <a:spcPct val="0"/>
              </a:spcBef>
              <a:buFont typeface="Arial" panose="020B0604020202020204" pitchFamily="34" charset="0"/>
              <a:buChar char="•"/>
            </a:pPr>
            <a:r>
              <a:rPr lang="ja-JP" altLang="en-US" dirty="0"/>
              <a:t>隣保協同とは何か説明する</a:t>
            </a:r>
            <a:endParaRPr lang="en-US" altLang="ja-JP" dirty="0"/>
          </a:p>
          <a:p>
            <a:pPr marL="174543" indent="-174543" defTabSz="913120">
              <a:spcBef>
                <a:spcPct val="0"/>
              </a:spcBef>
              <a:buFont typeface="Arial" panose="020B0604020202020204" pitchFamily="34" charset="0"/>
              <a:buChar char="•"/>
            </a:pPr>
            <a:r>
              <a:rPr lang="ja-JP" altLang="en-US" dirty="0"/>
              <a:t>隣保協同とは、もともと日本にある地域の知恵です。</a:t>
            </a:r>
          </a:p>
          <a:p>
            <a:pPr marL="174543" indent="-174543" defTabSz="913120">
              <a:spcBef>
                <a:spcPct val="0"/>
              </a:spcBef>
              <a:buFont typeface="Arial" panose="020B0604020202020204" pitchFamily="34" charset="0"/>
              <a:buChar char="•"/>
            </a:pPr>
            <a:r>
              <a:rPr lang="ja-JP" altLang="en-US" dirty="0"/>
              <a:t>“顔が見える関係”をつくっておくことで、いざというときに声をかけあえるようになります。</a:t>
            </a:r>
          </a:p>
          <a:p>
            <a:pPr marL="174543" indent="-174543" defTabSz="913120">
              <a:spcBef>
                <a:spcPct val="0"/>
              </a:spcBef>
              <a:buFont typeface="Arial" panose="020B0604020202020204" pitchFamily="34" charset="0"/>
              <a:buChar char="•"/>
            </a:pPr>
            <a:r>
              <a:rPr lang="ja-JP" altLang="en-US" dirty="0"/>
              <a:t>行政の支援が届くまでに時間がかかる災害時には、特にこの精神が活きてきます。</a:t>
            </a:r>
            <a:endParaRPr lang="en-US" altLang="ja-JP" dirty="0"/>
          </a:p>
        </p:txBody>
      </p:sp>
      <p:sp>
        <p:nvSpPr>
          <p:cNvPr id="4" name="スライド番号プレースホルダー 3">
            <a:extLst>
              <a:ext uri="{FF2B5EF4-FFF2-40B4-BE49-F238E27FC236}">
                <a16:creationId xmlns:a16="http://schemas.microsoft.com/office/drawing/2014/main" id="{CBE666B8-45F6-53C6-AFE2-752B1BB65A5C}"/>
              </a:ext>
            </a:extLst>
          </p:cNvPr>
          <p:cNvSpPr>
            <a:spLocks noGrp="1"/>
          </p:cNvSpPr>
          <p:nvPr>
            <p:ph type="sldNum" sz="quarter" idx="5"/>
          </p:nvPr>
        </p:nvSpPr>
        <p:spPr/>
        <p:txBody>
          <a:bodyPr/>
          <a:lstStyle/>
          <a:p>
            <a:fld id="{9D42ABD0-7D1A-4E09-B627-17A06166555A}" type="slidenum">
              <a:rPr lang="ja-JP" altLang="en-US" smtClean="0"/>
              <a:pPr/>
              <a:t>13</a:t>
            </a:fld>
            <a:endParaRPr lang="ja-JP" altLang="en-US"/>
          </a:p>
        </p:txBody>
      </p:sp>
      <p:sp>
        <p:nvSpPr>
          <p:cNvPr id="6" name="スライド イメージ プレースホルダー 5">
            <a:extLst>
              <a:ext uri="{FF2B5EF4-FFF2-40B4-BE49-F238E27FC236}">
                <a16:creationId xmlns:a16="http://schemas.microsoft.com/office/drawing/2014/main" id="{B1E92648-433A-E231-D037-56BF17FE16A2}"/>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7542988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246684-F40D-16F9-C4FE-A63D1095A43C}"/>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9BF59EBD-E1FC-BAFB-2154-21C033C4ABFC}"/>
              </a:ext>
            </a:extLst>
          </p:cNvPr>
          <p:cNvSpPr>
            <a:spLocks noGrp="1"/>
          </p:cNvSpPr>
          <p:nvPr>
            <p:ph type="body" idx="1"/>
          </p:nvPr>
        </p:nvSpPr>
        <p:spPr/>
        <p:txBody>
          <a:bodyPr/>
          <a:lstStyle/>
          <a:p>
            <a:pPr defTabSz="913120">
              <a:defRPr/>
            </a:pPr>
            <a:r>
              <a:rPr lang="en-US" altLang="ja-JP" dirty="0"/>
              <a:t>【</a:t>
            </a:r>
            <a:r>
              <a:rPr lang="ja-JP" altLang="en-US" dirty="0"/>
              <a:t>補足説明</a:t>
            </a:r>
            <a:r>
              <a:rPr lang="en-US" altLang="ja-JP" dirty="0"/>
              <a:t>】</a:t>
            </a:r>
          </a:p>
          <a:p>
            <a:pPr marL="174543" indent="-174543" defTabSz="913120">
              <a:spcBef>
                <a:spcPct val="0"/>
              </a:spcBef>
              <a:buFont typeface="Arial" panose="020B0604020202020204" pitchFamily="34" charset="0"/>
              <a:buChar char="•"/>
            </a:pPr>
            <a:r>
              <a:rPr lang="ja-JP" altLang="en-US" dirty="0"/>
              <a:t>災害のとき、誰もが不安になります。</a:t>
            </a:r>
          </a:p>
          <a:p>
            <a:pPr marL="174543" indent="-174543" defTabSz="913120">
              <a:spcBef>
                <a:spcPct val="0"/>
              </a:spcBef>
              <a:buFont typeface="Arial" panose="020B0604020202020204" pitchFamily="34" charset="0"/>
              <a:buChar char="•"/>
            </a:pPr>
            <a:r>
              <a:rPr lang="ja-JP" altLang="en-US" dirty="0"/>
              <a:t>でも、その不安の中でも「誰かのことを思う気持ち」が、私たちをつなげてくれます。</a:t>
            </a:r>
          </a:p>
          <a:p>
            <a:pPr marL="174543" indent="-174543" defTabSz="913120">
              <a:spcBef>
                <a:spcPct val="0"/>
              </a:spcBef>
              <a:buFont typeface="Arial" panose="020B0604020202020204" pitchFamily="34" charset="0"/>
              <a:buChar char="•"/>
            </a:pPr>
            <a:endParaRPr lang="ja-JP" altLang="en-US" dirty="0"/>
          </a:p>
          <a:p>
            <a:pPr marL="174543" indent="-174543" defTabSz="913120">
              <a:spcBef>
                <a:spcPct val="0"/>
              </a:spcBef>
              <a:buFont typeface="Arial" panose="020B0604020202020204" pitchFamily="34" charset="0"/>
              <a:buChar char="•"/>
            </a:pPr>
            <a:r>
              <a:rPr lang="ja-JP" altLang="en-US" dirty="0"/>
              <a:t>人権とは、“特別な人のためのもの”ではなく、“すべての人が安心して暮らすための土台”です。</a:t>
            </a:r>
          </a:p>
          <a:p>
            <a:pPr marL="174543" indent="-174543" defTabSz="913120">
              <a:spcBef>
                <a:spcPct val="0"/>
              </a:spcBef>
              <a:buFont typeface="Arial" panose="020B0604020202020204" pitchFamily="34" charset="0"/>
              <a:buChar char="•"/>
            </a:pPr>
            <a:r>
              <a:rPr lang="ja-JP" altLang="en-US" dirty="0"/>
              <a:t>そして「隣保協同」は、昔から私たちの地域にあった、“困ったときはおたがいさま”の心です。</a:t>
            </a:r>
          </a:p>
          <a:p>
            <a:pPr marL="174543" indent="-174543" defTabSz="913120">
              <a:spcBef>
                <a:spcPct val="0"/>
              </a:spcBef>
              <a:buFont typeface="Arial" panose="020B0604020202020204" pitchFamily="34" charset="0"/>
              <a:buChar char="•"/>
            </a:pPr>
            <a:endParaRPr lang="ja-JP" altLang="en-US" dirty="0"/>
          </a:p>
          <a:p>
            <a:pPr marL="174543" indent="-174543" defTabSz="913120">
              <a:spcBef>
                <a:spcPct val="0"/>
              </a:spcBef>
              <a:buFont typeface="Arial" panose="020B0604020202020204" pitchFamily="34" charset="0"/>
              <a:buChar char="•"/>
            </a:pPr>
            <a:r>
              <a:rPr lang="ja-JP" altLang="en-US" dirty="0"/>
              <a:t>一人ひとりの小さな思いやりが、大きな支えあいにつながります。</a:t>
            </a:r>
          </a:p>
          <a:p>
            <a:pPr marL="174543" indent="-174543" defTabSz="913120">
              <a:spcBef>
                <a:spcPct val="0"/>
              </a:spcBef>
              <a:buFont typeface="Arial" panose="020B0604020202020204" pitchFamily="34" charset="0"/>
              <a:buChar char="•"/>
            </a:pPr>
            <a:r>
              <a:rPr lang="ja-JP" altLang="en-US" dirty="0"/>
              <a:t>いざというとき、地域の中で「あなたがいてよかった」と思える関係を、今日から少しずつ育てていきましょう。</a:t>
            </a:r>
          </a:p>
        </p:txBody>
      </p:sp>
      <p:sp>
        <p:nvSpPr>
          <p:cNvPr id="4" name="スライド番号プレースホルダー 3">
            <a:extLst>
              <a:ext uri="{FF2B5EF4-FFF2-40B4-BE49-F238E27FC236}">
                <a16:creationId xmlns:a16="http://schemas.microsoft.com/office/drawing/2014/main" id="{26C23C8E-2D78-A052-84DC-CE2E6782252C}"/>
              </a:ext>
            </a:extLst>
          </p:cNvPr>
          <p:cNvSpPr>
            <a:spLocks noGrp="1"/>
          </p:cNvSpPr>
          <p:nvPr>
            <p:ph type="sldNum" sz="quarter" idx="5"/>
          </p:nvPr>
        </p:nvSpPr>
        <p:spPr/>
        <p:txBody>
          <a:bodyPr/>
          <a:lstStyle/>
          <a:p>
            <a:fld id="{9D42ABD0-7D1A-4E09-B627-17A06166555A}" type="slidenum">
              <a:rPr lang="ja-JP" altLang="en-US" smtClean="0"/>
              <a:pPr/>
              <a:t>14</a:t>
            </a:fld>
            <a:endParaRPr lang="ja-JP" altLang="en-US"/>
          </a:p>
        </p:txBody>
      </p:sp>
      <p:sp>
        <p:nvSpPr>
          <p:cNvPr id="7" name="スライド イメージ プレースホルダー 6">
            <a:extLst>
              <a:ext uri="{FF2B5EF4-FFF2-40B4-BE49-F238E27FC236}">
                <a16:creationId xmlns:a16="http://schemas.microsoft.com/office/drawing/2014/main" id="{506D8C56-DBD6-C9FC-9F8A-000464D02C70}"/>
              </a:ext>
            </a:extLst>
          </p:cNvPr>
          <p:cNvSpPr>
            <a:spLocks noGrp="1" noRot="1" noChangeAspect="1"/>
          </p:cNvSpPr>
          <p:nvPr>
            <p:ph type="sldImg"/>
          </p:nvPr>
        </p:nvSpPr>
        <p:spPr>
          <a:xfrm>
            <a:off x="606425" y="588963"/>
            <a:ext cx="5575300" cy="4181475"/>
          </a:xfrm>
        </p:spPr>
      </p:sp>
    </p:spTree>
    <p:extLst>
      <p:ext uri="{BB962C8B-B14F-4D97-AF65-F5344CB8AC3E}">
        <p14:creationId xmlns:p14="http://schemas.microsoft.com/office/powerpoint/2010/main" val="2544461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15</a:t>
            </a:fld>
            <a:endParaRPr kumimoji="1" lang="ja-JP" altLang="en-US"/>
          </a:p>
        </p:txBody>
      </p:sp>
    </p:spTree>
    <p:extLst>
      <p:ext uri="{BB962C8B-B14F-4D97-AF65-F5344CB8AC3E}">
        <p14:creationId xmlns:p14="http://schemas.microsoft.com/office/powerpoint/2010/main" val="2011180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57DD6-EB1F-A8CB-E3D4-14CB2BDE2E4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D9DE8FB-4AA8-F897-4B4C-78B2F985C65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B6B1659-A158-BDE1-A10F-36B58C9BBFD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dirty="0"/>
              <a:t>補足説明</a:t>
            </a:r>
            <a:r>
              <a:rPr lang="en-US" altLang="ja-JP" dirty="0"/>
              <a:t>】</a:t>
            </a:r>
          </a:p>
          <a:p>
            <a:pPr marL="171450" indent="-171450">
              <a:buFont typeface="Arial" panose="020B0604020202020204" pitchFamily="34" charset="0"/>
              <a:buChar char="•"/>
            </a:pPr>
            <a:r>
              <a:rPr kumimoji="1" lang="ja-JP" altLang="en-US" dirty="0"/>
              <a:t>次にあげる</a:t>
            </a:r>
            <a:r>
              <a:rPr kumimoji="1" lang="en-US" altLang="ja-JP" dirty="0"/>
              <a:t>3</a:t>
            </a:r>
            <a:r>
              <a:rPr kumimoji="1" lang="ja-JP" altLang="en-US" dirty="0"/>
              <a:t>つの例についてグループで話し合いをしてもらう。</a:t>
            </a:r>
          </a:p>
        </p:txBody>
      </p:sp>
      <p:sp>
        <p:nvSpPr>
          <p:cNvPr id="4" name="スライド番号プレースホルダー 3">
            <a:extLst>
              <a:ext uri="{FF2B5EF4-FFF2-40B4-BE49-F238E27FC236}">
                <a16:creationId xmlns:a16="http://schemas.microsoft.com/office/drawing/2014/main" id="{7E016BC9-4A02-BBDB-7266-516FE51B3170}"/>
              </a:ext>
            </a:extLst>
          </p:cNvPr>
          <p:cNvSpPr>
            <a:spLocks noGrp="1"/>
          </p:cNvSpPr>
          <p:nvPr>
            <p:ph type="sldNum" sz="quarter" idx="5"/>
          </p:nvPr>
        </p:nvSpPr>
        <p:spPr/>
        <p:txBody>
          <a:bodyPr/>
          <a:lstStyle/>
          <a:p>
            <a:fld id="{9D42ABD0-7D1A-4E09-B627-17A06166555A}" type="slidenum">
              <a:rPr kumimoji="1" lang="ja-JP" altLang="en-US" smtClean="0"/>
              <a:t>16</a:t>
            </a:fld>
            <a:endParaRPr kumimoji="1" lang="ja-JP" altLang="en-US"/>
          </a:p>
        </p:txBody>
      </p:sp>
    </p:spTree>
    <p:extLst>
      <p:ext uri="{BB962C8B-B14F-4D97-AF65-F5344CB8AC3E}">
        <p14:creationId xmlns:p14="http://schemas.microsoft.com/office/powerpoint/2010/main" val="2579884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17</a:t>
            </a:fld>
            <a:endParaRPr kumimoji="1" lang="ja-JP" altLang="en-US"/>
          </a:p>
        </p:txBody>
      </p:sp>
    </p:spTree>
    <p:extLst>
      <p:ext uri="{BB962C8B-B14F-4D97-AF65-F5344CB8AC3E}">
        <p14:creationId xmlns:p14="http://schemas.microsoft.com/office/powerpoint/2010/main" val="28816849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18</a:t>
            </a:fld>
            <a:endParaRPr kumimoji="1" lang="ja-JP" altLang="en-US"/>
          </a:p>
        </p:txBody>
      </p:sp>
    </p:spTree>
    <p:extLst>
      <p:ext uri="{BB962C8B-B14F-4D97-AF65-F5344CB8AC3E}">
        <p14:creationId xmlns:p14="http://schemas.microsoft.com/office/powerpoint/2010/main" val="24338500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19</a:t>
            </a:fld>
            <a:endParaRPr kumimoji="1" lang="ja-JP" altLang="en-US"/>
          </a:p>
        </p:txBody>
      </p:sp>
    </p:spTree>
    <p:extLst>
      <p:ext uri="{BB962C8B-B14F-4D97-AF65-F5344CB8AC3E}">
        <p14:creationId xmlns:p14="http://schemas.microsoft.com/office/powerpoint/2010/main" val="2433899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2</a:t>
            </a:fld>
            <a:endParaRPr kumimoji="1" lang="ja-JP" altLang="en-US"/>
          </a:p>
        </p:txBody>
      </p:sp>
    </p:spTree>
    <p:extLst>
      <p:ext uri="{BB962C8B-B14F-4D97-AF65-F5344CB8AC3E}">
        <p14:creationId xmlns:p14="http://schemas.microsoft.com/office/powerpoint/2010/main" val="36233459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8FA6D9-893A-027F-31D7-F33E39C81EC9}"/>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9D6693B4-0A09-5959-E317-E33AF4EAFA29}"/>
              </a:ext>
            </a:extLst>
          </p:cNvPr>
          <p:cNvSpPr>
            <a:spLocks noGrp="1"/>
          </p:cNvSpPr>
          <p:nvPr>
            <p:ph type="body" idx="1"/>
          </p:nvPr>
        </p:nvSpPr>
        <p:spPr/>
        <p:txBody>
          <a:bodyPr/>
          <a:lstStyle/>
          <a:p>
            <a:pPr>
              <a:spcBef>
                <a:spcPct val="0"/>
              </a:spcBef>
            </a:pP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補足説明</a:t>
            </a:r>
            <a:r>
              <a:rPr lang="en-US" altLang="ja-JP" dirty="0">
                <a:latin typeface="ＭＳ ゴシック" panose="020B0609070205080204" pitchFamily="49" charset="-128"/>
                <a:ea typeface="ＭＳ ゴシック" panose="020B0609070205080204" pitchFamily="49" charset="-128"/>
              </a:rPr>
              <a:t>】</a:t>
            </a:r>
          </a:p>
          <a:p>
            <a:pPr marL="174543" indent="-174543" defTabSz="913120">
              <a:spcBef>
                <a:spcPct val="0"/>
              </a:spcBef>
              <a:buFont typeface="Arial" panose="020B0604020202020204" pitchFamily="34" charset="0"/>
              <a:buChar char="•"/>
            </a:pPr>
            <a:r>
              <a:rPr lang="ja-JP" altLang="en-US" dirty="0"/>
              <a:t>参加者数名から</a:t>
            </a:r>
            <a:r>
              <a:rPr lang="en-US" altLang="ja-JP" dirty="0"/>
              <a:t>3</a:t>
            </a:r>
            <a:r>
              <a:rPr lang="ja-JP" altLang="en-US" dirty="0"/>
              <a:t>つの例についてグループで話し合った内容を共有してもらう。</a:t>
            </a:r>
            <a:endParaRPr lang="en-US" altLang="ja-JP" dirty="0"/>
          </a:p>
          <a:p>
            <a:pPr marL="174543" indent="-174543" defTabSz="913120">
              <a:spcBef>
                <a:spcPct val="0"/>
              </a:spcBef>
              <a:buFont typeface="Arial" panose="020B0604020202020204" pitchFamily="34" charset="0"/>
              <a:buChar char="•"/>
            </a:pPr>
            <a:r>
              <a:rPr lang="ja-JP" altLang="en-US" dirty="0"/>
              <a:t>「その人の立場」に立って考え「気が付くこと」が多様性の理解につながります。</a:t>
            </a:r>
            <a:endParaRPr lang="en-US" altLang="ja-JP" dirty="0"/>
          </a:p>
        </p:txBody>
      </p:sp>
      <p:sp>
        <p:nvSpPr>
          <p:cNvPr id="4" name="スライド番号プレースホルダー 3">
            <a:extLst>
              <a:ext uri="{FF2B5EF4-FFF2-40B4-BE49-F238E27FC236}">
                <a16:creationId xmlns:a16="http://schemas.microsoft.com/office/drawing/2014/main" id="{766D1F3B-6B35-B502-E24E-A77A095DB01B}"/>
              </a:ext>
            </a:extLst>
          </p:cNvPr>
          <p:cNvSpPr>
            <a:spLocks noGrp="1"/>
          </p:cNvSpPr>
          <p:nvPr>
            <p:ph type="sldNum" sz="quarter" idx="5"/>
          </p:nvPr>
        </p:nvSpPr>
        <p:spPr/>
        <p:txBody>
          <a:bodyPr/>
          <a:lstStyle/>
          <a:p>
            <a:fld id="{9D42ABD0-7D1A-4E09-B627-17A06166555A}" type="slidenum">
              <a:rPr lang="ja-JP" altLang="en-US" smtClean="0"/>
              <a:pPr/>
              <a:t>20</a:t>
            </a:fld>
            <a:endParaRPr lang="ja-JP" altLang="en-US"/>
          </a:p>
        </p:txBody>
      </p:sp>
      <p:sp>
        <p:nvSpPr>
          <p:cNvPr id="6" name="スライド イメージ プレースホルダー 5">
            <a:extLst>
              <a:ext uri="{FF2B5EF4-FFF2-40B4-BE49-F238E27FC236}">
                <a16:creationId xmlns:a16="http://schemas.microsoft.com/office/drawing/2014/main" id="{1A25E883-8101-1626-ABD5-425A199DF54D}"/>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12219256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CB1D22-184E-DA2B-9A54-0E25FD8DB4F4}"/>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F0A6DD29-0EFD-855F-049D-0A604C17F6A5}"/>
              </a:ext>
            </a:extLst>
          </p:cNvPr>
          <p:cNvSpPr>
            <a:spLocks noGrp="1"/>
          </p:cNvSpPr>
          <p:nvPr>
            <p:ph type="body" idx="1"/>
          </p:nvPr>
        </p:nvSpPr>
        <p:spPr/>
        <p:txBody>
          <a:bodyPr/>
          <a:lstStyle/>
          <a:p>
            <a:pPr marL="174543" indent="-174543" defTabSz="913120">
              <a:spcBef>
                <a:spcPct val="0"/>
              </a:spcBef>
              <a:buFont typeface="Arial" panose="020B0604020202020204" pitchFamily="34" charset="0"/>
              <a:buChar char="•"/>
            </a:pPr>
            <a:endParaRPr lang="en-US" altLang="ja-JP" dirty="0"/>
          </a:p>
          <a:p>
            <a:endParaRPr lang="ja-JP" altLang="en-US" dirty="0"/>
          </a:p>
        </p:txBody>
      </p:sp>
      <p:sp>
        <p:nvSpPr>
          <p:cNvPr id="4" name="スライド番号プレースホルダー 3">
            <a:extLst>
              <a:ext uri="{FF2B5EF4-FFF2-40B4-BE49-F238E27FC236}">
                <a16:creationId xmlns:a16="http://schemas.microsoft.com/office/drawing/2014/main" id="{25CEA8FA-F27B-F991-0415-0E280F11604C}"/>
              </a:ext>
            </a:extLst>
          </p:cNvPr>
          <p:cNvSpPr>
            <a:spLocks noGrp="1"/>
          </p:cNvSpPr>
          <p:nvPr>
            <p:ph type="sldNum" sz="quarter" idx="5"/>
          </p:nvPr>
        </p:nvSpPr>
        <p:spPr/>
        <p:txBody>
          <a:bodyPr/>
          <a:lstStyle/>
          <a:p>
            <a:fld id="{9D42ABD0-7D1A-4E09-B627-17A06166555A}" type="slidenum">
              <a:rPr lang="ja-JP" altLang="en-US" smtClean="0"/>
              <a:pPr/>
              <a:t>21</a:t>
            </a:fld>
            <a:endParaRPr lang="ja-JP" altLang="en-US"/>
          </a:p>
        </p:txBody>
      </p:sp>
      <p:sp>
        <p:nvSpPr>
          <p:cNvPr id="7" name="スライド イメージ プレースホルダー 6">
            <a:extLst>
              <a:ext uri="{FF2B5EF4-FFF2-40B4-BE49-F238E27FC236}">
                <a16:creationId xmlns:a16="http://schemas.microsoft.com/office/drawing/2014/main" id="{7FCAF7C6-6536-BE25-F6F0-C7C2EE6478ED}"/>
              </a:ext>
            </a:extLst>
          </p:cNvPr>
          <p:cNvSpPr>
            <a:spLocks noGrp="1" noRot="1" noChangeAspect="1"/>
          </p:cNvSpPr>
          <p:nvPr>
            <p:ph type="sldImg"/>
          </p:nvPr>
        </p:nvSpPr>
        <p:spPr>
          <a:xfrm>
            <a:off x="606425" y="588963"/>
            <a:ext cx="5575300" cy="4181475"/>
          </a:xfrm>
        </p:spPr>
      </p:sp>
    </p:spTree>
    <p:extLst>
      <p:ext uri="{BB962C8B-B14F-4D97-AF65-F5344CB8AC3E}">
        <p14:creationId xmlns:p14="http://schemas.microsoft.com/office/powerpoint/2010/main" val="22213346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22</a:t>
            </a:fld>
            <a:endParaRPr kumimoji="1" lang="ja-JP" altLang="en-US"/>
          </a:p>
        </p:txBody>
      </p:sp>
    </p:spTree>
    <p:extLst>
      <p:ext uri="{BB962C8B-B14F-4D97-AF65-F5344CB8AC3E}">
        <p14:creationId xmlns:p14="http://schemas.microsoft.com/office/powerpoint/2010/main" val="11176451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812D3E-2F51-EC15-A687-091EA9723AFF}"/>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69A067B3-0968-10C7-6E13-7AB37D0C7D1C}"/>
              </a:ext>
            </a:extLst>
          </p:cNvPr>
          <p:cNvSpPr>
            <a:spLocks noGrp="1"/>
          </p:cNvSpPr>
          <p:nvPr>
            <p:ph type="body" idx="1"/>
          </p:nvPr>
        </p:nvSpPr>
        <p:spPr/>
        <p:txBody>
          <a:bodyPr/>
          <a:lstStyle/>
          <a:p>
            <a:pPr>
              <a:spcBef>
                <a:spcPct val="0"/>
              </a:spcBef>
            </a:pP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補足説明</a:t>
            </a:r>
            <a:r>
              <a:rPr lang="en-US" altLang="ja-JP" dirty="0">
                <a:latin typeface="ＭＳ ゴシック" panose="020B0609070205080204" pitchFamily="49" charset="-128"/>
                <a:ea typeface="ＭＳ ゴシック" panose="020B0609070205080204" pitchFamily="49" charset="-128"/>
              </a:rPr>
              <a:t>】</a:t>
            </a:r>
          </a:p>
          <a:p>
            <a:pPr marL="171450" indent="-171450">
              <a:spcBef>
                <a:spcPct val="0"/>
              </a:spcBef>
              <a:buFont typeface="Arial" panose="020B0604020202020204" pitchFamily="34" charset="0"/>
              <a:buChar char="•"/>
            </a:pPr>
            <a:r>
              <a:rPr lang="ja-JP" altLang="en-US" dirty="0">
                <a:latin typeface="ＭＳ ゴシック" panose="020B0609070205080204" pitchFamily="49" charset="-128"/>
                <a:ea typeface="ＭＳ ゴシック" panose="020B0609070205080204" pitchFamily="49" charset="-128"/>
              </a:rPr>
              <a:t>誰もが安心して過ごせる地域社会について説明する。</a:t>
            </a:r>
            <a:endParaRPr lang="en-US" altLang="ja-JP" dirty="0">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2C9348B9-F5BA-422F-9BE0-C620B5727836}"/>
              </a:ext>
            </a:extLst>
          </p:cNvPr>
          <p:cNvSpPr>
            <a:spLocks noGrp="1"/>
          </p:cNvSpPr>
          <p:nvPr>
            <p:ph type="sldNum" sz="quarter" idx="5"/>
          </p:nvPr>
        </p:nvSpPr>
        <p:spPr/>
        <p:txBody>
          <a:bodyPr/>
          <a:lstStyle/>
          <a:p>
            <a:fld id="{9D42ABD0-7D1A-4E09-B627-17A06166555A}" type="slidenum">
              <a:rPr lang="ja-JP" altLang="en-US" smtClean="0"/>
              <a:pPr/>
              <a:t>23</a:t>
            </a:fld>
            <a:endParaRPr lang="ja-JP" altLang="en-US"/>
          </a:p>
        </p:txBody>
      </p:sp>
      <p:sp>
        <p:nvSpPr>
          <p:cNvPr id="6" name="スライド イメージ プレースホルダー 5">
            <a:extLst>
              <a:ext uri="{FF2B5EF4-FFF2-40B4-BE49-F238E27FC236}">
                <a16:creationId xmlns:a16="http://schemas.microsoft.com/office/drawing/2014/main" id="{76F86563-D8AA-ED53-F40A-D1DEAD325CBE}"/>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19635431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1E0FAF-ACBF-85AD-FF85-68F1D164F893}"/>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5F7D222D-ED51-51A7-2EC6-2204118C56A7}"/>
              </a:ext>
            </a:extLst>
          </p:cNvPr>
          <p:cNvSpPr>
            <a:spLocks noGrp="1"/>
          </p:cNvSpPr>
          <p:nvPr>
            <p:ph type="body" idx="1"/>
          </p:nvPr>
        </p:nvSpPr>
        <p:spPr/>
        <p:txBody>
          <a:bodyPr/>
          <a:lstStyle/>
          <a:p>
            <a:pPr>
              <a:spcBef>
                <a:spcPct val="0"/>
              </a:spcBef>
            </a:pP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補足説明</a:t>
            </a:r>
            <a:r>
              <a:rPr lang="en-US" altLang="ja-JP" dirty="0">
                <a:latin typeface="ＭＳ ゴシック" panose="020B0609070205080204" pitchFamily="49" charset="-128"/>
                <a:ea typeface="ＭＳ ゴシック" panose="020B0609070205080204" pitchFamily="49" charset="-128"/>
              </a:rPr>
              <a:t>】</a:t>
            </a:r>
          </a:p>
          <a:p>
            <a:pPr>
              <a:spcBef>
                <a:spcPct val="0"/>
              </a:spcBef>
            </a:pPr>
            <a:r>
              <a:rPr lang="ja-JP" altLang="en-US" dirty="0">
                <a:latin typeface="ＭＳ ゴシック" panose="020B0609070205080204" pitchFamily="49" charset="-128"/>
                <a:ea typeface="ＭＳ ゴシック" panose="020B0609070205080204" pitchFamily="49" charset="-128"/>
              </a:rPr>
              <a:t>・誤解や偏見を防ぐための態度、心構えを説明する。</a:t>
            </a:r>
            <a:endParaRPr lang="en-US" altLang="ja-JP" dirty="0">
              <a:latin typeface="ＭＳ ゴシック" panose="020B0609070205080204" pitchFamily="49" charset="-128"/>
              <a:ea typeface="ＭＳ ゴシック" panose="020B0609070205080204" pitchFamily="49" charset="-128"/>
            </a:endParaRPr>
          </a:p>
          <a:p>
            <a:pPr marL="174543" indent="-174543" defTabSz="913120">
              <a:spcBef>
                <a:spcPct val="0"/>
              </a:spcBef>
              <a:buFont typeface="Arial" panose="020B0604020202020204" pitchFamily="34" charset="0"/>
              <a:buChar char="•"/>
            </a:pPr>
            <a:endParaRPr lang="en-US" altLang="ja-JP" dirty="0"/>
          </a:p>
        </p:txBody>
      </p:sp>
      <p:sp>
        <p:nvSpPr>
          <p:cNvPr id="4" name="スライド番号プレースホルダー 3">
            <a:extLst>
              <a:ext uri="{FF2B5EF4-FFF2-40B4-BE49-F238E27FC236}">
                <a16:creationId xmlns:a16="http://schemas.microsoft.com/office/drawing/2014/main" id="{6ECD2C30-D8CE-CAF7-2F24-04C902F64A19}"/>
              </a:ext>
            </a:extLst>
          </p:cNvPr>
          <p:cNvSpPr>
            <a:spLocks noGrp="1"/>
          </p:cNvSpPr>
          <p:nvPr>
            <p:ph type="sldNum" sz="quarter" idx="5"/>
          </p:nvPr>
        </p:nvSpPr>
        <p:spPr/>
        <p:txBody>
          <a:bodyPr/>
          <a:lstStyle/>
          <a:p>
            <a:fld id="{9D42ABD0-7D1A-4E09-B627-17A06166555A}" type="slidenum">
              <a:rPr lang="ja-JP" altLang="en-US" smtClean="0"/>
              <a:pPr/>
              <a:t>24</a:t>
            </a:fld>
            <a:endParaRPr lang="ja-JP" altLang="en-US"/>
          </a:p>
        </p:txBody>
      </p:sp>
      <p:sp>
        <p:nvSpPr>
          <p:cNvPr id="6" name="スライド イメージ プレースホルダー 5">
            <a:extLst>
              <a:ext uri="{FF2B5EF4-FFF2-40B4-BE49-F238E27FC236}">
                <a16:creationId xmlns:a16="http://schemas.microsoft.com/office/drawing/2014/main" id="{69AD66F8-7462-E10C-B6EB-D7570F3A91CD}"/>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35089197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25</a:t>
            </a:fld>
            <a:endParaRPr kumimoji="1" lang="ja-JP" altLang="en-US"/>
          </a:p>
        </p:txBody>
      </p:sp>
    </p:spTree>
    <p:extLst>
      <p:ext uri="{BB962C8B-B14F-4D97-AF65-F5344CB8AC3E}">
        <p14:creationId xmlns:p14="http://schemas.microsoft.com/office/powerpoint/2010/main" val="8836008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11B0E8-4C31-F947-ABCA-F8801BA3CCB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40B9EAA-C413-F6CE-7A52-CC54FC4CF03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F0A156B-DB7E-954A-0079-8601665356E3}"/>
              </a:ext>
            </a:extLst>
          </p:cNvPr>
          <p:cNvSpPr>
            <a:spLocks noGrp="1"/>
          </p:cNvSpPr>
          <p:nvPr>
            <p:ph type="body" idx="1"/>
          </p:nvPr>
        </p:nvSpPr>
        <p:spPr/>
        <p:txBody>
          <a:bodyPr/>
          <a:lstStyle/>
          <a:p>
            <a:pPr>
              <a:spcBef>
                <a:spcPct val="0"/>
              </a:spcBef>
            </a:pP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補足説明</a:t>
            </a:r>
            <a:r>
              <a:rPr lang="en-US" altLang="ja-JP" dirty="0">
                <a:latin typeface="ＭＳ ゴシック" panose="020B0609070205080204" pitchFamily="49" charset="-128"/>
                <a:ea typeface="ＭＳ ゴシック" panose="020B0609070205080204" pitchFamily="49" charset="-128"/>
              </a:rPr>
              <a:t>】</a:t>
            </a:r>
          </a:p>
          <a:p>
            <a:pPr marL="174543" indent="-174543" defTabSz="913120">
              <a:spcBef>
                <a:spcPct val="0"/>
              </a:spcBef>
              <a:buFont typeface="Arial" panose="020B0604020202020204" pitchFamily="34" charset="0"/>
              <a:buChar char="•"/>
            </a:pPr>
            <a:r>
              <a:rPr lang="ja-JP" altLang="en-US" dirty="0"/>
              <a:t>参加者数名からグループで話し合った内容を共有</a:t>
            </a:r>
            <a:r>
              <a:rPr lang="ja-JP" altLang="en-US"/>
              <a:t>してもらう。</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5494AA78-DE16-9D48-DA93-CA175E2E0824}"/>
              </a:ext>
            </a:extLst>
          </p:cNvPr>
          <p:cNvSpPr>
            <a:spLocks noGrp="1"/>
          </p:cNvSpPr>
          <p:nvPr>
            <p:ph type="sldNum" sz="quarter" idx="5"/>
          </p:nvPr>
        </p:nvSpPr>
        <p:spPr/>
        <p:txBody>
          <a:bodyPr/>
          <a:lstStyle/>
          <a:p>
            <a:fld id="{9D42ABD0-7D1A-4E09-B627-17A06166555A}" type="slidenum">
              <a:rPr kumimoji="1" lang="ja-JP" altLang="en-US" smtClean="0"/>
              <a:t>26</a:t>
            </a:fld>
            <a:endParaRPr kumimoji="1" lang="ja-JP" altLang="en-US"/>
          </a:p>
        </p:txBody>
      </p:sp>
    </p:spTree>
    <p:extLst>
      <p:ext uri="{BB962C8B-B14F-4D97-AF65-F5344CB8AC3E}">
        <p14:creationId xmlns:p14="http://schemas.microsoft.com/office/powerpoint/2010/main" val="13323248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9BBB2E-F631-43C4-3C7F-3BCAAD40F9C6}"/>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37478F91-DB59-B074-EC2E-40F6CFA59415}"/>
              </a:ext>
            </a:extLst>
          </p:cNvPr>
          <p:cNvSpPr>
            <a:spLocks noGrp="1"/>
          </p:cNvSpPr>
          <p:nvPr>
            <p:ph type="body" idx="1"/>
          </p:nvPr>
        </p:nvSpPr>
        <p:spPr/>
        <p:txBody>
          <a:bodyPr/>
          <a:lstStyle/>
          <a:p>
            <a:pPr>
              <a:spcBef>
                <a:spcPct val="0"/>
              </a:spcBef>
            </a:pPr>
            <a:r>
              <a:rPr lang="en-US" altLang="ja-JP">
                <a:latin typeface="ＭＳ ゴシック" panose="020B0609070205080204" pitchFamily="49" charset="-128"/>
                <a:ea typeface="ＭＳ ゴシック" panose="020B0609070205080204" pitchFamily="49" charset="-128"/>
              </a:rPr>
              <a:t>【</a:t>
            </a:r>
            <a:r>
              <a:rPr lang="ja-JP" altLang="en-US">
                <a:latin typeface="ＭＳ ゴシック" panose="020B0609070205080204" pitchFamily="49" charset="-128"/>
                <a:ea typeface="ＭＳ ゴシック" panose="020B0609070205080204" pitchFamily="49" charset="-128"/>
              </a:rPr>
              <a:t>補足説明</a:t>
            </a:r>
            <a:r>
              <a:rPr lang="en-US" altLang="ja-JP">
                <a:latin typeface="ＭＳ ゴシック" panose="020B0609070205080204" pitchFamily="49" charset="-128"/>
                <a:ea typeface="ＭＳ ゴシック" panose="020B0609070205080204" pitchFamily="49" charset="-128"/>
              </a:rPr>
              <a:t>】</a:t>
            </a:r>
          </a:p>
          <a:p>
            <a:pPr marL="174543" indent="-174543" defTabSz="913120">
              <a:spcBef>
                <a:spcPct val="0"/>
              </a:spcBef>
              <a:buFont typeface="Arial" panose="020B0604020202020204" pitchFamily="34" charset="0"/>
              <a:buChar char="•"/>
            </a:pPr>
            <a:r>
              <a:rPr lang="ja-JP" altLang="en-US"/>
              <a:t>災害時に突然関係性を築くことは難しいため、発災前から近隣の方々と顔が見える良い関係をつくりましょう。</a:t>
            </a:r>
            <a:endParaRPr lang="en-US" altLang="ja-JP"/>
          </a:p>
        </p:txBody>
      </p:sp>
      <p:sp>
        <p:nvSpPr>
          <p:cNvPr id="4" name="スライド番号プレースホルダー 3">
            <a:extLst>
              <a:ext uri="{FF2B5EF4-FFF2-40B4-BE49-F238E27FC236}">
                <a16:creationId xmlns:a16="http://schemas.microsoft.com/office/drawing/2014/main" id="{83D94430-A119-436C-2021-57B875DD67F9}"/>
              </a:ext>
            </a:extLst>
          </p:cNvPr>
          <p:cNvSpPr>
            <a:spLocks noGrp="1"/>
          </p:cNvSpPr>
          <p:nvPr>
            <p:ph type="sldNum" sz="quarter" idx="5"/>
          </p:nvPr>
        </p:nvSpPr>
        <p:spPr/>
        <p:txBody>
          <a:bodyPr/>
          <a:lstStyle/>
          <a:p>
            <a:fld id="{9D42ABD0-7D1A-4E09-B627-17A06166555A}" type="slidenum">
              <a:rPr lang="ja-JP" altLang="en-US" smtClean="0"/>
              <a:pPr/>
              <a:t>27</a:t>
            </a:fld>
            <a:endParaRPr lang="ja-JP" altLang="en-US"/>
          </a:p>
        </p:txBody>
      </p:sp>
      <p:sp>
        <p:nvSpPr>
          <p:cNvPr id="6" name="スライド イメージ プレースホルダー 5">
            <a:extLst>
              <a:ext uri="{FF2B5EF4-FFF2-40B4-BE49-F238E27FC236}">
                <a16:creationId xmlns:a16="http://schemas.microsoft.com/office/drawing/2014/main" id="{223A4180-7439-A0FF-3C4D-958476D18EE3}"/>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26021355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dirty="0"/>
              <a:t>【</a:t>
            </a:r>
            <a:r>
              <a:rPr lang="ja-JP" altLang="en-US" dirty="0"/>
              <a:t>補足説明</a:t>
            </a:r>
            <a:r>
              <a:rPr lang="en-US" altLang="ja-JP" dirty="0"/>
              <a:t>】</a:t>
            </a:r>
          </a:p>
          <a:p>
            <a:pPr marL="174543" indent="-174543" defTabSz="913120">
              <a:spcBef>
                <a:spcPct val="0"/>
              </a:spcBef>
              <a:buFont typeface="Arial" panose="020B0604020202020204" pitchFamily="34" charset="0"/>
              <a:buChar char="•"/>
            </a:pPr>
            <a:r>
              <a:rPr lang="ja-JP" altLang="en-US" dirty="0"/>
              <a:t>今日学んだことは、誰かのためだけでなく、あなた自身が“助けられる立場になるかもしれない”という視点でも大切なことです。</a:t>
            </a:r>
          </a:p>
          <a:p>
            <a:pPr marL="174543" indent="-174543" defTabSz="913120">
              <a:spcBef>
                <a:spcPct val="0"/>
              </a:spcBef>
              <a:buFont typeface="Arial" panose="020B0604020202020204" pitchFamily="34" charset="0"/>
              <a:buChar char="•"/>
            </a:pPr>
            <a:r>
              <a:rPr lang="ja-JP" altLang="en-US" dirty="0"/>
              <a:t>小さな行動が、大きなつながりを生みます。</a:t>
            </a:r>
          </a:p>
          <a:p>
            <a:pPr marL="174543" indent="-174543" defTabSz="913120">
              <a:spcBef>
                <a:spcPct val="0"/>
              </a:spcBef>
              <a:buFont typeface="Arial" panose="020B0604020202020204" pitchFamily="34" charset="0"/>
              <a:buChar char="•"/>
            </a:pPr>
            <a:r>
              <a:rPr lang="ja-JP" altLang="en-US" dirty="0"/>
              <a:t>地域で支え合いながら、誰もが安心して暮らせる社会を一緒につくっていきましょう。</a:t>
            </a:r>
          </a:p>
          <a:p>
            <a:endParaRPr lang="ja-JP" altLang="en-US" dirty="0"/>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28</a:t>
            </a:fld>
            <a:endParaRPr lang="ja-JP" altLang="en-US"/>
          </a:p>
        </p:txBody>
      </p:sp>
      <p:sp>
        <p:nvSpPr>
          <p:cNvPr id="6" name="スライド イメージ プレースホルダー 5">
            <a:extLst>
              <a:ext uri="{FF2B5EF4-FFF2-40B4-BE49-F238E27FC236}">
                <a16:creationId xmlns:a16="http://schemas.microsoft.com/office/drawing/2014/main" id="{3F4774DE-5470-4679-A417-2FCDF921B6A5}"/>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4093000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defTabSz="913120">
              <a:defRPr/>
            </a:pPr>
            <a:r>
              <a:rPr lang="en-US" altLang="ja-JP" dirty="0"/>
              <a:t>【</a:t>
            </a:r>
            <a:r>
              <a:rPr lang="ja-JP" altLang="en-US" dirty="0"/>
              <a:t>補足説明</a:t>
            </a:r>
            <a:r>
              <a:rPr lang="en-US" altLang="ja-JP" dirty="0"/>
              <a:t>】</a:t>
            </a:r>
          </a:p>
          <a:p>
            <a:pPr marL="171450" indent="-171450">
              <a:buFont typeface="Arial" panose="020B0604020202020204" pitchFamily="34" charset="0"/>
              <a:buChar char="•"/>
            </a:pPr>
            <a:r>
              <a:rPr kumimoji="1" lang="ja-JP" altLang="en-US" dirty="0"/>
              <a:t>参加者に近隣住民を思い浮かべてもらう</a:t>
            </a:r>
            <a:endParaRPr lang="ja-JP" altLang="en-US" dirty="0"/>
          </a:p>
          <a:p>
            <a:endParaRPr lang="ja-JP" altLang="en-US" dirty="0"/>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3</a:t>
            </a:fld>
            <a:endParaRPr lang="ja-JP" altLang="en-US"/>
          </a:p>
        </p:txBody>
      </p:sp>
      <p:sp>
        <p:nvSpPr>
          <p:cNvPr id="7" name="スライド イメージ プレースホルダー 6">
            <a:extLst>
              <a:ext uri="{FF2B5EF4-FFF2-40B4-BE49-F238E27FC236}">
                <a16:creationId xmlns:a16="http://schemas.microsoft.com/office/drawing/2014/main" id="{F7E0199F-F815-4BAA-8DAF-33086E6D4C5F}"/>
              </a:ext>
            </a:extLst>
          </p:cNvPr>
          <p:cNvSpPr>
            <a:spLocks noGrp="1" noRot="1" noChangeAspect="1"/>
          </p:cNvSpPr>
          <p:nvPr>
            <p:ph type="sldImg"/>
          </p:nvPr>
        </p:nvSpPr>
        <p:spPr>
          <a:xfrm>
            <a:off x="606425" y="588963"/>
            <a:ext cx="5575300" cy="4181475"/>
          </a:xfrm>
        </p:spPr>
      </p:sp>
    </p:spTree>
    <p:extLst>
      <p:ext uri="{BB962C8B-B14F-4D97-AF65-F5344CB8AC3E}">
        <p14:creationId xmlns:p14="http://schemas.microsoft.com/office/powerpoint/2010/main" val="2786987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spcBef>
                <a:spcPct val="0"/>
              </a:spcBef>
            </a:pP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補足説明</a:t>
            </a:r>
            <a:r>
              <a:rPr lang="en-US" altLang="ja-JP" dirty="0">
                <a:latin typeface="ＭＳ ゴシック" panose="020B0609070205080204" pitchFamily="49" charset="-128"/>
                <a:ea typeface="ＭＳ ゴシック" panose="020B0609070205080204" pitchFamily="49" charset="-128"/>
              </a:rPr>
              <a:t>】</a:t>
            </a:r>
          </a:p>
          <a:p>
            <a:pPr marL="171450" indent="-171450" defTabSz="913120">
              <a:spcBef>
                <a:spcPct val="0"/>
              </a:spcBef>
              <a:buFont typeface="Arial" panose="020B0604020202020204" pitchFamily="34" charset="0"/>
              <a:buChar char="•"/>
            </a:pPr>
            <a:r>
              <a:rPr lang="ja-JP" altLang="en-US" dirty="0"/>
              <a:t>参加者数名を当ててどんな方がいたか共有してもらい、地域に多様な方がいる事を改めて実感してもらう</a:t>
            </a:r>
            <a:endParaRPr lang="en-US" altLang="ja-JP" dirty="0"/>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4</a:t>
            </a:fld>
            <a:endParaRPr lang="ja-JP" altLang="en-US"/>
          </a:p>
        </p:txBody>
      </p:sp>
      <p:sp>
        <p:nvSpPr>
          <p:cNvPr id="6" name="スライド イメージ プレースホルダー 5">
            <a:extLst>
              <a:ext uri="{FF2B5EF4-FFF2-40B4-BE49-F238E27FC236}">
                <a16:creationId xmlns:a16="http://schemas.microsoft.com/office/drawing/2014/main" id="{0A04F0D8-4DB2-4157-BC3E-1A4B9EDFABEF}"/>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223252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06425" y="588963"/>
            <a:ext cx="5575300" cy="4181475"/>
          </a:xfrm>
        </p:spPr>
      </p:sp>
      <p:sp>
        <p:nvSpPr>
          <p:cNvPr id="3" name="ノート プレースホルダー 2"/>
          <p:cNvSpPr>
            <a:spLocks noGrp="1"/>
          </p:cNvSpPr>
          <p:nvPr>
            <p:ph type="body" idx="1"/>
          </p:nvPr>
        </p:nvSpPr>
        <p:spPr/>
        <p:txBody>
          <a:bodyPr/>
          <a:lstStyle/>
          <a:p>
            <a:pPr>
              <a:spcBef>
                <a:spcPct val="0"/>
              </a:spcBef>
            </a:pP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補足説明</a:t>
            </a:r>
            <a:r>
              <a:rPr lang="en-US" altLang="ja-JP" dirty="0">
                <a:latin typeface="ＭＳ ゴシック" panose="020B0609070205080204" pitchFamily="49" charset="-128"/>
                <a:ea typeface="ＭＳ ゴシック" panose="020B0609070205080204" pitchFamily="49" charset="-128"/>
              </a:rPr>
              <a:t>】</a:t>
            </a:r>
          </a:p>
          <a:p>
            <a:pPr marL="174543" indent="-174543" defTabSz="913120">
              <a:spcBef>
                <a:spcPct val="0"/>
              </a:spcBef>
              <a:buFont typeface="Arial" panose="020B0604020202020204" pitchFamily="34" charset="0"/>
              <a:buChar char="•"/>
            </a:pPr>
            <a:r>
              <a:rPr lang="ja-JP" altLang="en-US" dirty="0"/>
              <a:t>災害時の障害者の困りごとを説明する</a:t>
            </a:r>
            <a:endParaRPr lang="en-US" altLang="ja-JP" dirty="0"/>
          </a:p>
          <a:p>
            <a:pPr marL="174543" indent="-174543" defTabSz="913120">
              <a:spcBef>
                <a:spcPct val="0"/>
              </a:spcBef>
              <a:buFont typeface="Arial" panose="020B0604020202020204" pitchFamily="34" charset="0"/>
              <a:buChar char="•"/>
            </a:pPr>
            <a:r>
              <a:rPr lang="ja-JP" altLang="en-US" dirty="0"/>
              <a:t>「外見からは障がいがあることが分からない方などは周囲の方々に援助や配慮が必要なことを知らせるためにヘルプマークをかばんなどに着けている場合もあります。」などヘルプマークについても触れるとよいでしょう。</a:t>
            </a:r>
            <a:endParaRPr lang="en-US" altLang="ja-JP" dirty="0"/>
          </a:p>
        </p:txBody>
      </p:sp>
      <p:sp>
        <p:nvSpPr>
          <p:cNvPr id="4" name="スライド番号プレースホルダー 3"/>
          <p:cNvSpPr>
            <a:spLocks noGrp="1"/>
          </p:cNvSpPr>
          <p:nvPr>
            <p:ph type="sldNum" sz="quarter" idx="5"/>
          </p:nvPr>
        </p:nvSpPr>
        <p:spPr/>
        <p:txBody>
          <a:bodyPr/>
          <a:lstStyle/>
          <a:p>
            <a:fld id="{9D42ABD0-7D1A-4E09-B627-17A06166555A}" type="slidenum">
              <a:rPr kumimoji="1" lang="ja-JP" altLang="en-US" smtClean="0"/>
              <a:t>5</a:t>
            </a:fld>
            <a:endParaRPr kumimoji="1" lang="ja-JP" altLang="en-US"/>
          </a:p>
        </p:txBody>
      </p:sp>
    </p:spTree>
    <p:extLst>
      <p:ext uri="{BB962C8B-B14F-4D97-AF65-F5344CB8AC3E}">
        <p14:creationId xmlns:p14="http://schemas.microsoft.com/office/powerpoint/2010/main" val="797726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BFA67F-1C40-969F-BCAA-5214D02DEC5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4A1F58D-9B88-D626-A42C-D37B47168B6C}"/>
              </a:ext>
            </a:extLst>
          </p:cNvPr>
          <p:cNvSpPr>
            <a:spLocks noGrp="1" noRot="1" noChangeAspect="1"/>
          </p:cNvSpPr>
          <p:nvPr>
            <p:ph type="sldImg"/>
          </p:nvPr>
        </p:nvSpPr>
        <p:spPr>
          <a:xfrm>
            <a:off x="606425" y="588963"/>
            <a:ext cx="5575300" cy="4181475"/>
          </a:xfrm>
        </p:spPr>
      </p:sp>
      <p:sp>
        <p:nvSpPr>
          <p:cNvPr id="3" name="ノート プレースホルダー 2">
            <a:extLst>
              <a:ext uri="{FF2B5EF4-FFF2-40B4-BE49-F238E27FC236}">
                <a16:creationId xmlns:a16="http://schemas.microsoft.com/office/drawing/2014/main" id="{51CEAA35-5497-7216-A5D8-21A4FAA430D3}"/>
              </a:ext>
            </a:extLst>
          </p:cNvPr>
          <p:cNvSpPr>
            <a:spLocks noGrp="1"/>
          </p:cNvSpPr>
          <p:nvPr>
            <p:ph type="body" idx="1"/>
          </p:nvPr>
        </p:nvSpPr>
        <p:spPr/>
        <p:txBody>
          <a:bodyPr/>
          <a:lstStyle/>
          <a:p>
            <a:pPr>
              <a:spcBef>
                <a:spcPct val="0"/>
              </a:spcBef>
            </a:pP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補足説明</a:t>
            </a:r>
            <a:r>
              <a:rPr lang="en-US" altLang="ja-JP" dirty="0">
                <a:latin typeface="ＭＳ ゴシック" panose="020B0609070205080204" pitchFamily="49" charset="-128"/>
                <a:ea typeface="ＭＳ ゴシック" panose="020B0609070205080204" pitchFamily="49" charset="-128"/>
              </a:rPr>
              <a:t>】</a:t>
            </a:r>
          </a:p>
          <a:p>
            <a:pPr marL="174543" marR="0" lvl="0" indent="-174543" algn="l" defTabSz="91312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ja-JP" altLang="en-US" dirty="0"/>
              <a:t>災害時の高齢者の困りごとを説明する</a:t>
            </a:r>
            <a:endParaRPr lang="en-US" altLang="ja-JP" dirty="0"/>
          </a:p>
          <a:p>
            <a:pPr marL="174543" indent="-174543" defTabSz="913120">
              <a:spcBef>
                <a:spcPct val="0"/>
              </a:spcBef>
              <a:buFont typeface="Arial" panose="020B0604020202020204" pitchFamily="34" charset="0"/>
              <a:buChar char="•"/>
            </a:pPr>
            <a:endParaRPr lang="en-US" altLang="ja-JP" dirty="0"/>
          </a:p>
        </p:txBody>
      </p:sp>
      <p:sp>
        <p:nvSpPr>
          <p:cNvPr id="4" name="スライド番号プレースホルダー 3">
            <a:extLst>
              <a:ext uri="{FF2B5EF4-FFF2-40B4-BE49-F238E27FC236}">
                <a16:creationId xmlns:a16="http://schemas.microsoft.com/office/drawing/2014/main" id="{CC15B656-52C5-A1C6-674A-72966493E415}"/>
              </a:ext>
            </a:extLst>
          </p:cNvPr>
          <p:cNvSpPr>
            <a:spLocks noGrp="1"/>
          </p:cNvSpPr>
          <p:nvPr>
            <p:ph type="sldNum" sz="quarter" idx="5"/>
          </p:nvPr>
        </p:nvSpPr>
        <p:spPr/>
        <p:txBody>
          <a:bodyPr/>
          <a:lstStyle/>
          <a:p>
            <a:fld id="{9D42ABD0-7D1A-4E09-B627-17A06166555A}" type="slidenum">
              <a:rPr kumimoji="1" lang="ja-JP" altLang="en-US" smtClean="0"/>
              <a:t>6</a:t>
            </a:fld>
            <a:endParaRPr kumimoji="1" lang="ja-JP" altLang="en-US"/>
          </a:p>
        </p:txBody>
      </p:sp>
    </p:spTree>
    <p:extLst>
      <p:ext uri="{BB962C8B-B14F-4D97-AF65-F5344CB8AC3E}">
        <p14:creationId xmlns:p14="http://schemas.microsoft.com/office/powerpoint/2010/main" val="1102030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505BC7-43D5-DAC4-EF24-99DCF74EB78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E59C8D1-96C8-A604-9DCA-1E1305D03CA9}"/>
              </a:ext>
            </a:extLst>
          </p:cNvPr>
          <p:cNvSpPr>
            <a:spLocks noGrp="1" noRot="1" noChangeAspect="1"/>
          </p:cNvSpPr>
          <p:nvPr>
            <p:ph type="sldImg"/>
          </p:nvPr>
        </p:nvSpPr>
        <p:spPr>
          <a:xfrm>
            <a:off x="606425" y="588963"/>
            <a:ext cx="5575300" cy="4181475"/>
          </a:xfrm>
        </p:spPr>
      </p:sp>
      <p:sp>
        <p:nvSpPr>
          <p:cNvPr id="3" name="ノート プレースホルダー 2">
            <a:extLst>
              <a:ext uri="{FF2B5EF4-FFF2-40B4-BE49-F238E27FC236}">
                <a16:creationId xmlns:a16="http://schemas.microsoft.com/office/drawing/2014/main" id="{5DBD7D58-BA97-9C9E-C282-231A18F7EC6F}"/>
              </a:ext>
            </a:extLst>
          </p:cNvPr>
          <p:cNvSpPr>
            <a:spLocks noGrp="1"/>
          </p:cNvSpPr>
          <p:nvPr>
            <p:ph type="body" idx="1"/>
          </p:nvPr>
        </p:nvSpPr>
        <p:spPr/>
        <p:txBody>
          <a:bodyPr/>
          <a:lstStyle/>
          <a:p>
            <a:pPr>
              <a:spcBef>
                <a:spcPct val="0"/>
              </a:spcBef>
            </a:pP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補足説明</a:t>
            </a:r>
            <a:r>
              <a:rPr lang="en-US" altLang="ja-JP" dirty="0">
                <a:latin typeface="ＭＳ ゴシック" panose="020B0609070205080204" pitchFamily="49" charset="-128"/>
                <a:ea typeface="ＭＳ ゴシック" panose="020B0609070205080204" pitchFamily="49" charset="-128"/>
              </a:rPr>
              <a:t>】</a:t>
            </a:r>
          </a:p>
          <a:p>
            <a:pPr marL="174543" marR="0" lvl="0" indent="-174543" algn="l" defTabSz="91312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ja-JP" altLang="en-US" dirty="0"/>
              <a:t>災害時の外国人の困りごとを説明する</a:t>
            </a:r>
            <a:endParaRPr lang="en-US" altLang="ja-JP" dirty="0"/>
          </a:p>
          <a:p>
            <a:pPr marL="174543" indent="-174543" defTabSz="913120">
              <a:spcBef>
                <a:spcPct val="0"/>
              </a:spcBef>
              <a:buFont typeface="Arial" panose="020B0604020202020204" pitchFamily="34" charset="0"/>
              <a:buChar char="•"/>
            </a:pPr>
            <a:r>
              <a:rPr lang="ja-JP" altLang="en-US" dirty="0"/>
              <a:t>ルールなどは暗黙の了解とするのではなく、小学生でも理解できるような簡単な日本語やピクトグラムなどを使用して掲示したり説明するなどの配慮が必要です。</a:t>
            </a:r>
            <a:endParaRPr lang="en-US" altLang="ja-JP" dirty="0"/>
          </a:p>
        </p:txBody>
      </p:sp>
      <p:sp>
        <p:nvSpPr>
          <p:cNvPr id="4" name="スライド番号プレースホルダー 3">
            <a:extLst>
              <a:ext uri="{FF2B5EF4-FFF2-40B4-BE49-F238E27FC236}">
                <a16:creationId xmlns:a16="http://schemas.microsoft.com/office/drawing/2014/main" id="{A1165AF7-4943-B9F1-C40F-62B3822047A1}"/>
              </a:ext>
            </a:extLst>
          </p:cNvPr>
          <p:cNvSpPr>
            <a:spLocks noGrp="1"/>
          </p:cNvSpPr>
          <p:nvPr>
            <p:ph type="sldNum" sz="quarter" idx="5"/>
          </p:nvPr>
        </p:nvSpPr>
        <p:spPr/>
        <p:txBody>
          <a:bodyPr/>
          <a:lstStyle/>
          <a:p>
            <a:fld id="{9D42ABD0-7D1A-4E09-B627-17A06166555A}" type="slidenum">
              <a:rPr kumimoji="1" lang="ja-JP" altLang="en-US" smtClean="0"/>
              <a:t>7</a:t>
            </a:fld>
            <a:endParaRPr kumimoji="1" lang="ja-JP" altLang="en-US"/>
          </a:p>
        </p:txBody>
      </p:sp>
    </p:spTree>
    <p:extLst>
      <p:ext uri="{BB962C8B-B14F-4D97-AF65-F5344CB8AC3E}">
        <p14:creationId xmlns:p14="http://schemas.microsoft.com/office/powerpoint/2010/main" val="2212734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80ADEF-27C8-66C7-6CA5-EC75D09BEAD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A8D82D6-6BDB-FE5A-1DBB-F76F19E61410}"/>
              </a:ext>
            </a:extLst>
          </p:cNvPr>
          <p:cNvSpPr>
            <a:spLocks noGrp="1" noRot="1" noChangeAspect="1"/>
          </p:cNvSpPr>
          <p:nvPr>
            <p:ph type="sldImg"/>
          </p:nvPr>
        </p:nvSpPr>
        <p:spPr>
          <a:xfrm>
            <a:off x="606425" y="588963"/>
            <a:ext cx="5575300" cy="4181475"/>
          </a:xfrm>
        </p:spPr>
      </p:sp>
      <p:sp>
        <p:nvSpPr>
          <p:cNvPr id="3" name="ノート プレースホルダー 2">
            <a:extLst>
              <a:ext uri="{FF2B5EF4-FFF2-40B4-BE49-F238E27FC236}">
                <a16:creationId xmlns:a16="http://schemas.microsoft.com/office/drawing/2014/main" id="{00BB81B9-3176-042F-329C-9BF39AEFE046}"/>
              </a:ext>
            </a:extLst>
          </p:cNvPr>
          <p:cNvSpPr>
            <a:spLocks noGrp="1"/>
          </p:cNvSpPr>
          <p:nvPr>
            <p:ph type="body" idx="1"/>
          </p:nvPr>
        </p:nvSpPr>
        <p:spPr/>
        <p:txBody>
          <a:bodyPr/>
          <a:lstStyle/>
          <a:p>
            <a:pPr>
              <a:spcBef>
                <a:spcPct val="0"/>
              </a:spcBef>
            </a:pP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補足説明</a:t>
            </a:r>
            <a:r>
              <a:rPr lang="en-US" altLang="ja-JP" dirty="0">
                <a:latin typeface="ＭＳ ゴシック" panose="020B0609070205080204" pitchFamily="49" charset="-128"/>
                <a:ea typeface="ＭＳ ゴシック" panose="020B0609070205080204" pitchFamily="49" charset="-128"/>
              </a:rPr>
              <a:t>】</a:t>
            </a:r>
          </a:p>
          <a:p>
            <a:pPr marL="171450" marR="0" lvl="0" indent="-1714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ja-JP" altLang="en-US" dirty="0"/>
              <a:t>災害時のひとり親家庭の困りごとを説明する</a:t>
            </a:r>
            <a:endParaRPr lang="en-US" altLang="ja-JP" dirty="0"/>
          </a:p>
          <a:p>
            <a:pPr>
              <a:spcBef>
                <a:spcPct val="0"/>
              </a:spcBef>
            </a:pPr>
            <a:endParaRPr lang="en-US" altLang="ja-JP" dirty="0">
              <a:latin typeface="ＭＳ ゴシック" panose="020B0609070205080204" pitchFamily="49" charset="-128"/>
              <a:ea typeface="ＭＳ ゴシック" panose="020B0609070205080204" pitchFamily="49" charset="-128"/>
            </a:endParaRPr>
          </a:p>
          <a:p>
            <a:pPr marL="174543" indent="-174543" defTabSz="913120">
              <a:spcBef>
                <a:spcPct val="0"/>
              </a:spcBef>
              <a:buFont typeface="Arial" panose="020B0604020202020204" pitchFamily="34" charset="0"/>
              <a:buChar char="•"/>
            </a:pPr>
            <a:endParaRPr lang="en-US" altLang="ja-JP" dirty="0"/>
          </a:p>
          <a:p>
            <a:pPr marL="174543" indent="-174543" defTabSz="913120">
              <a:spcBef>
                <a:spcPct val="0"/>
              </a:spcBef>
              <a:buFont typeface="Arial" panose="020B0604020202020204" pitchFamily="34" charset="0"/>
              <a:buChar char="•"/>
            </a:pPr>
            <a:endParaRPr lang="en-US" altLang="ja-JP" dirty="0"/>
          </a:p>
        </p:txBody>
      </p:sp>
      <p:sp>
        <p:nvSpPr>
          <p:cNvPr id="4" name="スライド番号プレースホルダー 3">
            <a:extLst>
              <a:ext uri="{FF2B5EF4-FFF2-40B4-BE49-F238E27FC236}">
                <a16:creationId xmlns:a16="http://schemas.microsoft.com/office/drawing/2014/main" id="{4FBFB9B6-FEA2-00B9-A255-FC7D342820BC}"/>
              </a:ext>
            </a:extLst>
          </p:cNvPr>
          <p:cNvSpPr>
            <a:spLocks noGrp="1"/>
          </p:cNvSpPr>
          <p:nvPr>
            <p:ph type="sldNum" sz="quarter" idx="5"/>
          </p:nvPr>
        </p:nvSpPr>
        <p:spPr/>
        <p:txBody>
          <a:bodyPr/>
          <a:lstStyle/>
          <a:p>
            <a:fld id="{9D42ABD0-7D1A-4E09-B627-17A06166555A}" type="slidenum">
              <a:rPr kumimoji="1" lang="ja-JP" altLang="en-US" smtClean="0"/>
              <a:t>8</a:t>
            </a:fld>
            <a:endParaRPr kumimoji="1" lang="ja-JP" altLang="en-US"/>
          </a:p>
        </p:txBody>
      </p:sp>
    </p:spTree>
    <p:extLst>
      <p:ext uri="{BB962C8B-B14F-4D97-AF65-F5344CB8AC3E}">
        <p14:creationId xmlns:p14="http://schemas.microsoft.com/office/powerpoint/2010/main" val="2738370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98FABE-5027-1B0A-1AE6-3B38FEE59C29}"/>
            </a:ext>
          </a:extLst>
        </p:cNvPr>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208D5EE0-E6AE-0A4B-8771-B25C7EACB2E4}"/>
              </a:ext>
            </a:extLst>
          </p:cNvPr>
          <p:cNvSpPr>
            <a:spLocks noGrp="1"/>
          </p:cNvSpPr>
          <p:nvPr>
            <p:ph type="body" idx="1"/>
          </p:nvPr>
        </p:nvSpPr>
        <p:spPr/>
        <p:txBody>
          <a:bodyPr/>
          <a:lstStyle/>
          <a:p>
            <a:pPr defTabSz="913120">
              <a:defRPr/>
            </a:pPr>
            <a:r>
              <a:rPr lang="en-US" altLang="ja-JP" dirty="0"/>
              <a:t>【</a:t>
            </a:r>
            <a:r>
              <a:rPr lang="ja-JP" altLang="en-US" dirty="0"/>
              <a:t>補足説明</a:t>
            </a:r>
            <a:r>
              <a:rPr lang="en-US" altLang="ja-JP" dirty="0"/>
              <a:t>】</a:t>
            </a:r>
          </a:p>
          <a:p>
            <a:pPr marL="174543" indent="-174543" defTabSz="913120">
              <a:spcBef>
                <a:spcPct val="0"/>
              </a:spcBef>
              <a:buFont typeface="Arial" panose="020B0604020202020204" pitchFamily="34" charset="0"/>
              <a:buChar char="•"/>
            </a:pPr>
            <a:r>
              <a:rPr lang="ja-JP" altLang="en-US" dirty="0"/>
              <a:t>地域には自分とは異なる立場の人がいること、その人たちがどんな場面で困る可能性があるのか、少しでもイメージできたなら、それが“支えあい”の出発点です。</a:t>
            </a:r>
          </a:p>
          <a:p>
            <a:pPr marL="174543" indent="-174543" defTabSz="913120">
              <a:spcBef>
                <a:spcPct val="0"/>
              </a:spcBef>
              <a:buFont typeface="Arial" panose="020B0604020202020204" pitchFamily="34" charset="0"/>
              <a:buChar char="•"/>
            </a:pPr>
            <a:endParaRPr lang="ja-JP" altLang="en-US" dirty="0"/>
          </a:p>
          <a:p>
            <a:pPr marL="174543" indent="-174543" defTabSz="913120">
              <a:spcBef>
                <a:spcPct val="0"/>
              </a:spcBef>
              <a:buFont typeface="Arial" panose="020B0604020202020204" pitchFamily="34" charset="0"/>
              <a:buChar char="•"/>
            </a:pPr>
            <a:r>
              <a:rPr lang="ja-JP" altLang="en-US" dirty="0"/>
              <a:t>私たちの地域には、見た目や言葉、体の機能、暮らしの形など、さまざまな違いを持つ人たちが一緒に暮らしています。</a:t>
            </a:r>
          </a:p>
          <a:p>
            <a:pPr marL="174543" indent="-174543" defTabSz="913120">
              <a:spcBef>
                <a:spcPct val="0"/>
              </a:spcBef>
              <a:buFont typeface="Arial" panose="020B0604020202020204" pitchFamily="34" charset="0"/>
              <a:buChar char="•"/>
            </a:pPr>
            <a:r>
              <a:rPr lang="ja-JP" altLang="en-US" dirty="0"/>
              <a:t>こうした多様な人たちが、災害時にも取り残されることなく、安心して助け合える地域にしていくためには、まず「知ること」「気づくこと」が第一歩です。</a:t>
            </a:r>
          </a:p>
          <a:p>
            <a:endParaRPr lang="ja-JP" altLang="en-US" dirty="0"/>
          </a:p>
        </p:txBody>
      </p:sp>
      <p:sp>
        <p:nvSpPr>
          <p:cNvPr id="4" name="スライド番号プレースホルダー 3">
            <a:extLst>
              <a:ext uri="{FF2B5EF4-FFF2-40B4-BE49-F238E27FC236}">
                <a16:creationId xmlns:a16="http://schemas.microsoft.com/office/drawing/2014/main" id="{686A9056-5424-8E00-34CC-931B61ED331F}"/>
              </a:ext>
            </a:extLst>
          </p:cNvPr>
          <p:cNvSpPr>
            <a:spLocks noGrp="1"/>
          </p:cNvSpPr>
          <p:nvPr>
            <p:ph type="sldNum" sz="quarter" idx="5"/>
          </p:nvPr>
        </p:nvSpPr>
        <p:spPr/>
        <p:txBody>
          <a:bodyPr/>
          <a:lstStyle/>
          <a:p>
            <a:fld id="{9D42ABD0-7D1A-4E09-B627-17A06166555A}" type="slidenum">
              <a:rPr lang="ja-JP" altLang="en-US" smtClean="0"/>
              <a:pPr/>
              <a:t>9</a:t>
            </a:fld>
            <a:endParaRPr lang="ja-JP" altLang="en-US"/>
          </a:p>
        </p:txBody>
      </p:sp>
      <p:sp>
        <p:nvSpPr>
          <p:cNvPr id="7" name="スライド イメージ プレースホルダー 6">
            <a:extLst>
              <a:ext uri="{FF2B5EF4-FFF2-40B4-BE49-F238E27FC236}">
                <a16:creationId xmlns:a16="http://schemas.microsoft.com/office/drawing/2014/main" id="{22DB8B49-EDDF-310F-B533-30CA41D029E8}"/>
              </a:ext>
            </a:extLst>
          </p:cNvPr>
          <p:cNvSpPr>
            <a:spLocks noGrp="1" noRot="1" noChangeAspect="1"/>
          </p:cNvSpPr>
          <p:nvPr>
            <p:ph type="sldImg"/>
          </p:nvPr>
        </p:nvSpPr>
        <p:spPr>
          <a:xfrm>
            <a:off x="606425" y="588963"/>
            <a:ext cx="5575300" cy="4181475"/>
          </a:xfrm>
        </p:spPr>
      </p:sp>
    </p:spTree>
    <p:extLst>
      <p:ext uri="{BB962C8B-B14F-4D97-AF65-F5344CB8AC3E}">
        <p14:creationId xmlns:p14="http://schemas.microsoft.com/office/powerpoint/2010/main" val="1338682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376354-C1CC-44FA-8010-C16429120441}"/>
              </a:ext>
            </a:extLst>
          </p:cNvPr>
          <p:cNvSpPr/>
          <p:nvPr userDrawn="1"/>
        </p:nvSpPr>
        <p:spPr>
          <a:xfrm>
            <a:off x="174171" y="159656"/>
            <a:ext cx="8781143" cy="65169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hasCustomPrompt="1"/>
          </p:nvPr>
        </p:nvSpPr>
        <p:spPr>
          <a:xfrm>
            <a:off x="621392" y="1550082"/>
            <a:ext cx="7886700" cy="2513918"/>
          </a:xfrm>
          <a:prstGeom prst="rect">
            <a:avLst/>
          </a:prstGeom>
        </p:spPr>
        <p:txBody>
          <a:bodyPr anchor="b">
            <a:normAutofit/>
          </a:bodyPr>
          <a:lstStyle>
            <a:lvl1pPr algn="l">
              <a:defRPr sz="5400">
                <a:latin typeface="HGPｺﾞｼｯｸE" panose="020B0900000000000000" pitchFamily="50" charset="-128"/>
                <a:ea typeface="HGPｺﾞｼｯｸE" panose="020B0900000000000000" pitchFamily="50" charset="-128"/>
              </a:defRPr>
            </a:lvl1pPr>
          </a:lstStyle>
          <a:p>
            <a:r>
              <a:rPr lang="en-US" altLang="ja-JP"/>
              <a:t>1.</a:t>
            </a:r>
            <a:r>
              <a:rPr lang="ja-JP" altLang="en-US"/>
              <a:t>タイトル</a:t>
            </a:r>
            <a:endParaRPr lang="en-US"/>
          </a:p>
        </p:txBody>
      </p:sp>
      <p:sp>
        <p:nvSpPr>
          <p:cNvPr id="8" name="正方形/長方形 7">
            <a:extLst>
              <a:ext uri="{FF2B5EF4-FFF2-40B4-BE49-F238E27FC236}">
                <a16:creationId xmlns:a16="http://schemas.microsoft.com/office/drawing/2014/main" id="{063C3407-5301-48D5-9F86-3F8F09C086D3}"/>
              </a:ext>
            </a:extLst>
          </p:cNvPr>
          <p:cNvSpPr/>
          <p:nvPr userDrawn="1"/>
        </p:nvSpPr>
        <p:spPr>
          <a:xfrm>
            <a:off x="621392" y="4557486"/>
            <a:ext cx="7886700"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916003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150C7320-175F-477A-9123-FAA5BC77DEC6}"/>
              </a:ext>
            </a:extLst>
          </p:cNvPr>
          <p:cNvSpPr/>
          <p:nvPr userDrawn="1"/>
        </p:nvSpPr>
        <p:spPr>
          <a:xfrm>
            <a:off x="431800" y="431800"/>
            <a:ext cx="8280400" cy="6061075"/>
          </a:xfrm>
          <a:prstGeom prst="roundRect">
            <a:avLst>
              <a:gd name="adj" fmla="val 4514"/>
            </a:avLst>
          </a:prstGeom>
          <a:noFill/>
          <a:ln w="3810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8" name="テキスト プレースホルダー 7">
            <a:extLst>
              <a:ext uri="{FF2B5EF4-FFF2-40B4-BE49-F238E27FC236}">
                <a16:creationId xmlns:a16="http://schemas.microsoft.com/office/drawing/2014/main" id="{92FB88D4-F2E7-4EE9-F0F5-685AF05B108D}"/>
              </a:ext>
            </a:extLst>
          </p:cNvPr>
          <p:cNvSpPr>
            <a:spLocks noGrp="1"/>
          </p:cNvSpPr>
          <p:nvPr>
            <p:ph type="body" sz="quarter" idx="13" hasCustomPrompt="1"/>
          </p:nvPr>
        </p:nvSpPr>
        <p:spPr>
          <a:xfrm>
            <a:off x="431801" y="647701"/>
            <a:ext cx="8280400" cy="637794"/>
          </a:xfrm>
        </p:spPr>
        <p:txBody>
          <a:bodyPr>
            <a:normAutofit/>
          </a:bodyPr>
          <a:lstStyle>
            <a:lvl1pPr marL="0" indent="0" algn="ctr" defTabSz="457200" rtl="0" eaLnBrk="1" latinLnBrk="0" hangingPunct="1">
              <a:buNone/>
              <a:defRPr kumimoji="1" lang="ja-JP" altLang="en-US" sz="3600" kern="1200" dirty="0">
                <a:solidFill>
                  <a:srgbClr val="404040"/>
                </a:solidFill>
                <a:latin typeface="HGPｺﾞｼｯｸE" panose="020B0900000000000000" pitchFamily="50" charset="-128"/>
                <a:ea typeface="HGPｺﾞｼｯｸE" panose="020B0900000000000000" pitchFamily="50" charset="-128"/>
                <a:cs typeface="+mn-cs"/>
              </a:defRPr>
            </a:lvl1pPr>
          </a:lstStyle>
          <a:p>
            <a:pPr lvl="0"/>
            <a:r>
              <a:rPr kumimoji="1" lang="ja-JP" altLang="en-US" sz="3600" kern="1200">
                <a:solidFill>
                  <a:srgbClr val="404040"/>
                </a:solidFill>
                <a:latin typeface="HGPｺﾞｼｯｸE" panose="020B0900000000000000" pitchFamily="50" charset="-128"/>
                <a:ea typeface="HGPｺﾞｼｯｸE" panose="020B0900000000000000" pitchFamily="50" charset="-128"/>
                <a:cs typeface="+mn-cs"/>
              </a:rPr>
              <a:t>１</a:t>
            </a:r>
            <a:r>
              <a:rPr kumimoji="1" lang="en-US" altLang="ja-JP" sz="3600" kern="1200">
                <a:solidFill>
                  <a:srgbClr val="404040"/>
                </a:solidFill>
                <a:latin typeface="HGPｺﾞｼｯｸE" panose="020B0900000000000000" pitchFamily="50" charset="-128"/>
                <a:ea typeface="HGPｺﾞｼｯｸE" panose="020B0900000000000000" pitchFamily="50" charset="-128"/>
                <a:cs typeface="+mn-cs"/>
              </a:rPr>
              <a:t>.</a:t>
            </a:r>
            <a:r>
              <a:rPr kumimoji="1" lang="ja-JP" altLang="en-US" sz="3600" kern="1200">
                <a:solidFill>
                  <a:srgbClr val="404040"/>
                </a:solidFill>
                <a:latin typeface="HGPｺﾞｼｯｸE" panose="020B0900000000000000" pitchFamily="50" charset="-128"/>
                <a:ea typeface="HGPｺﾞｼｯｸE" panose="020B0900000000000000" pitchFamily="50" charset="-128"/>
                <a:cs typeface="+mn-cs"/>
              </a:rPr>
              <a:t>講座タイトル　３６</a:t>
            </a:r>
            <a:r>
              <a:rPr kumimoji="1" lang="en-US" altLang="ja-JP" sz="3600" kern="1200">
                <a:solidFill>
                  <a:srgbClr val="404040"/>
                </a:solidFill>
                <a:latin typeface="HGPｺﾞｼｯｸE" panose="020B0900000000000000" pitchFamily="50" charset="-128"/>
                <a:ea typeface="HGPｺﾞｼｯｸE" panose="020B0900000000000000" pitchFamily="50" charset="-128"/>
                <a:cs typeface="+mn-cs"/>
              </a:rPr>
              <a:t>pt</a:t>
            </a:r>
          </a:p>
        </p:txBody>
      </p:sp>
      <p:sp>
        <p:nvSpPr>
          <p:cNvPr id="10" name="テキスト ボックス 9">
            <a:extLst>
              <a:ext uri="{FF2B5EF4-FFF2-40B4-BE49-F238E27FC236}">
                <a16:creationId xmlns:a16="http://schemas.microsoft.com/office/drawing/2014/main" id="{7A2A3081-A4A9-F198-FEB2-948B1C39C7F6}"/>
              </a:ext>
            </a:extLst>
          </p:cNvPr>
          <p:cNvSpPr txBox="1"/>
          <p:nvPr userDrawn="1"/>
        </p:nvSpPr>
        <p:spPr>
          <a:xfrm>
            <a:off x="2276475" y="1285494"/>
            <a:ext cx="4591050" cy="590931"/>
          </a:xfrm>
          <a:prstGeom prst="rect">
            <a:avLst/>
          </a:prstGeom>
          <a:noFill/>
        </p:spPr>
        <p:txBody>
          <a:bodyPr wrap="square">
            <a:spAutoFit/>
          </a:bodyPr>
          <a:lstStyle/>
          <a:p>
            <a:pPr marL="0" marR="0" lvl="0" indent="0" algn="ctr" defTabSz="4572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3600">
                <a:solidFill>
                  <a:srgbClr val="404040"/>
                </a:solidFill>
                <a:latin typeface="HGPｺﾞｼｯｸE" panose="020B0900000000000000" pitchFamily="50" charset="-128"/>
                <a:ea typeface="HGPｺﾞｼｯｸE" panose="020B0900000000000000" pitchFamily="50" charset="-128"/>
              </a:rPr>
              <a:t>- </a:t>
            </a:r>
            <a:r>
              <a:rPr kumimoji="1" lang="ja-JP" altLang="en-US" sz="3600">
                <a:solidFill>
                  <a:srgbClr val="404040"/>
                </a:solidFill>
                <a:latin typeface="HGPｺﾞｼｯｸE" panose="020B0900000000000000" pitchFamily="50" charset="-128"/>
                <a:ea typeface="HGPｺﾞｼｯｸE" panose="020B0900000000000000" pitchFamily="50" charset="-128"/>
              </a:rPr>
              <a:t>まとめ </a:t>
            </a:r>
            <a:r>
              <a:rPr kumimoji="1" lang="en-US" altLang="ja-JP" sz="3600">
                <a:solidFill>
                  <a:srgbClr val="404040"/>
                </a:solidFill>
                <a:latin typeface="HGPｺﾞｼｯｸE" panose="020B0900000000000000" pitchFamily="50" charset="-128"/>
                <a:ea typeface="HGPｺﾞｼｯｸE" panose="020B0900000000000000" pitchFamily="50" charset="-128"/>
              </a:rPr>
              <a:t>-</a:t>
            </a:r>
            <a:endParaRPr kumimoji="1" lang="ja-JP" altLang="en-US" sz="3600">
              <a:solidFill>
                <a:srgbClr val="404040"/>
              </a:solidFill>
              <a:latin typeface="HGPｺﾞｼｯｸE" panose="020B0900000000000000" pitchFamily="50" charset="-128"/>
              <a:ea typeface="HGPｺﾞｼｯｸE" panose="020B0900000000000000" pitchFamily="50" charset="-128"/>
            </a:endParaRPr>
          </a:p>
        </p:txBody>
      </p:sp>
      <p:sp>
        <p:nvSpPr>
          <p:cNvPr id="13" name="テキスト プレースホルダー 12">
            <a:extLst>
              <a:ext uri="{FF2B5EF4-FFF2-40B4-BE49-F238E27FC236}">
                <a16:creationId xmlns:a16="http://schemas.microsoft.com/office/drawing/2014/main" id="{05C2C75A-427C-6793-D6D6-D91112E1639D}"/>
              </a:ext>
            </a:extLst>
          </p:cNvPr>
          <p:cNvSpPr>
            <a:spLocks noGrp="1"/>
          </p:cNvSpPr>
          <p:nvPr>
            <p:ph type="body" sz="quarter" idx="14" hasCustomPrompt="1"/>
          </p:nvPr>
        </p:nvSpPr>
        <p:spPr>
          <a:xfrm>
            <a:off x="685800" y="2285999"/>
            <a:ext cx="7753350" cy="4048125"/>
          </a:xfrm>
        </p:spPr>
        <p:txBody>
          <a:bodyPr>
            <a:normAutofit/>
          </a:bodyPr>
          <a:lstStyle>
            <a:lvl1pPr marL="457200" indent="-457200">
              <a:buFont typeface="Arial" panose="020B0604020202020204" pitchFamily="34" charset="0"/>
              <a:buChar char="•"/>
              <a:defRPr sz="3600"/>
            </a:lvl1pPr>
          </a:lstStyle>
          <a:p>
            <a:pPr lvl="0"/>
            <a:r>
              <a:rPr kumimoji="1" lang="ja-JP" altLang="en-US"/>
              <a:t>テキスト</a:t>
            </a:r>
          </a:p>
        </p:txBody>
      </p:sp>
    </p:spTree>
    <p:extLst>
      <p:ext uri="{BB962C8B-B14F-4D97-AF65-F5344CB8AC3E}">
        <p14:creationId xmlns:p14="http://schemas.microsoft.com/office/powerpoint/2010/main" val="3590384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701439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タイトルとコンテンツ">
    <p:spTree>
      <p:nvGrpSpPr>
        <p:cNvPr id="1" name=""/>
        <p:cNvGrpSpPr/>
        <p:nvPr/>
      </p:nvGrpSpPr>
      <p:grpSpPr>
        <a:xfrm>
          <a:off x="0" y="0"/>
          <a:ext cx="0" cy="0"/>
          <a:chOff x="0" y="0"/>
          <a:chExt cx="0" cy="0"/>
        </a:xfrm>
      </p:grpSpPr>
      <p:sp>
        <p:nvSpPr>
          <p:cNvPr id="42" name="テキスト プレースホルダー 41">
            <a:extLst>
              <a:ext uri="{FF2B5EF4-FFF2-40B4-BE49-F238E27FC236}">
                <a16:creationId xmlns:a16="http://schemas.microsoft.com/office/drawing/2014/main" id="{71D47848-AFC2-B663-C6BC-6D4CF6CA1419}"/>
              </a:ext>
            </a:extLst>
          </p:cNvPr>
          <p:cNvSpPr>
            <a:spLocks noGrp="1"/>
          </p:cNvSpPr>
          <p:nvPr>
            <p:ph type="body" sz="quarter" idx="18" hasCustomPrompt="1"/>
          </p:nvPr>
        </p:nvSpPr>
        <p:spPr>
          <a:xfrm>
            <a:off x="688975" y="1312863"/>
            <a:ext cx="7920038" cy="1116012"/>
          </a:xfrm>
        </p:spPr>
        <p:txBody>
          <a:bodyPr/>
          <a:lstStyle>
            <a:lvl1pPr marL="0" indent="0">
              <a:buNone/>
              <a:defRPr/>
            </a:lvl1pPr>
          </a:lstStyle>
          <a:p>
            <a:pPr lvl="0"/>
            <a:r>
              <a:rPr kumimoji="1" lang="ja-JP" altLang="en-US"/>
              <a:t>目標　２８</a:t>
            </a:r>
            <a:r>
              <a:rPr kumimoji="1" lang="en-US" altLang="ja-JP"/>
              <a:t>pt</a:t>
            </a:r>
            <a:endParaRPr kumimoji="1" lang="ja-JP" altLang="en-US"/>
          </a:p>
        </p:txBody>
      </p:sp>
      <p:sp>
        <p:nvSpPr>
          <p:cNvPr id="33" name="Content Placeholder 2">
            <a:extLst>
              <a:ext uri="{FF2B5EF4-FFF2-40B4-BE49-F238E27FC236}">
                <a16:creationId xmlns:a16="http://schemas.microsoft.com/office/drawing/2014/main" id="{9293497E-8D77-E834-F041-473950E712F1}"/>
              </a:ext>
            </a:extLst>
          </p:cNvPr>
          <p:cNvSpPr>
            <a:spLocks noGrp="1"/>
          </p:cNvSpPr>
          <p:nvPr>
            <p:ph idx="17" hasCustomPrompt="1"/>
          </p:nvPr>
        </p:nvSpPr>
        <p:spPr>
          <a:xfrm>
            <a:off x="409575" y="2719148"/>
            <a:ext cx="8343899" cy="3367088"/>
          </a:xfrm>
          <a:ln w="38100">
            <a:solidFill>
              <a:srgbClr val="35A16B"/>
            </a:solidFill>
          </a:ln>
        </p:spPr>
        <p:txBody>
          <a:bodyPr tIns="720000"/>
          <a:lstStyle>
            <a:lvl1pPr marL="457200" indent="-457200" algn="l">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ＭＳ ゴシック" panose="020B0609070205080204" pitchFamily="49" charset="-128"/>
                <a:ea typeface="ＭＳ ゴシック" panose="020B0609070205080204" pitchFamily="49" charset="-128"/>
              </a:defRPr>
            </a:lvl2pPr>
            <a:lvl3pPr>
              <a:lnSpc>
                <a:spcPct val="120000"/>
              </a:lnSpc>
              <a:spcBef>
                <a:spcPts val="0"/>
              </a:spcBef>
              <a:defRPr>
                <a:latin typeface="ＭＳ ゴシック" panose="020B0609070205080204" pitchFamily="49" charset="-128"/>
                <a:ea typeface="ＭＳ ゴシック" panose="020B0609070205080204" pitchFamily="49" charset="-128"/>
              </a:defRPr>
            </a:lvl3pPr>
            <a:lvl4pPr>
              <a:lnSpc>
                <a:spcPct val="120000"/>
              </a:lnSpc>
              <a:spcBef>
                <a:spcPts val="0"/>
              </a:spcBef>
              <a:defRPr>
                <a:latin typeface="ＭＳ ゴシック" panose="020B0609070205080204" pitchFamily="49" charset="-128"/>
                <a:ea typeface="ＭＳ ゴシック" panose="020B0609070205080204" pitchFamily="49" charset="-128"/>
              </a:defRPr>
            </a:lvl4pPr>
            <a:lvl5pPr>
              <a:lnSpc>
                <a:spcPct val="120000"/>
              </a:lnSpc>
              <a:spcBef>
                <a:spcPts val="0"/>
              </a:spcBef>
              <a:defRPr>
                <a:latin typeface="ＭＳ ゴシック" panose="020B0609070205080204" pitchFamily="49" charset="-128"/>
                <a:ea typeface="ＭＳ ゴシック" panose="020B0609070205080204" pitchFamily="49" charset="-128"/>
              </a:defRPr>
            </a:lvl5pPr>
          </a:lstStyle>
          <a:p>
            <a:pPr lvl="0"/>
            <a:r>
              <a:rPr lang="ja-JP" altLang="en-US"/>
              <a:t>目次の項目　２８</a:t>
            </a:r>
            <a:r>
              <a:rPr lang="en-US" altLang="ja-JP"/>
              <a:t>pt</a:t>
            </a:r>
            <a:endParaRPr lang="ja-JP" altLang="en-US"/>
          </a:p>
        </p:txBody>
      </p:sp>
      <p:sp>
        <p:nvSpPr>
          <p:cNvPr id="24" name="正方形/長方形 23">
            <a:extLst>
              <a:ext uri="{FF2B5EF4-FFF2-40B4-BE49-F238E27FC236}">
                <a16:creationId xmlns:a16="http://schemas.microsoft.com/office/drawing/2014/main" id="{F65E7374-5B17-EDFC-DB57-8E1271728F62}"/>
              </a:ext>
            </a:extLst>
          </p:cNvPr>
          <p:cNvSpPr/>
          <p:nvPr userDrawn="1"/>
        </p:nvSpPr>
        <p:spPr>
          <a:xfrm>
            <a:off x="0" y="0"/>
            <a:ext cx="9144000" cy="650083"/>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l" defTabSz="914400" rtl="0" eaLnBrk="1" latinLnBrk="0" hangingPunct="1">
              <a:lnSpc>
                <a:spcPct val="90000"/>
              </a:lnSpc>
              <a:spcBef>
                <a:spcPct val="0"/>
              </a:spcBef>
              <a:buNone/>
            </a:pPr>
            <a:r>
              <a:rPr kumimoji="1" lang="ja-JP" altLang="en-US" sz="3200" b="0" kern="120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cs typeface="+mj-cs"/>
              </a:rPr>
              <a:t>学習目標と内容</a:t>
            </a:r>
          </a:p>
        </p:txBody>
      </p:sp>
      <p:sp>
        <p:nvSpPr>
          <p:cNvPr id="4" name="Date Placeholder 3"/>
          <p:cNvSpPr>
            <a:spLocks noGrp="1"/>
          </p:cNvSpPr>
          <p:nvPr>
            <p:ph type="dt" sz="half" idx="10"/>
          </p:nvPr>
        </p:nvSpPr>
        <p:spPr/>
        <p:txBody>
          <a:bodyPr/>
          <a:lstStyle/>
          <a:p>
            <a:fld id="{70232EB7-813D-4441-ACE1-9334F6C58937}"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17" name="テキスト ボックス 16">
            <a:extLst>
              <a:ext uri="{FF2B5EF4-FFF2-40B4-BE49-F238E27FC236}">
                <a16:creationId xmlns:a16="http://schemas.microsoft.com/office/drawing/2014/main" id="{4B705C1E-862A-C1AB-412E-DF608A93043C}"/>
              </a:ext>
            </a:extLst>
          </p:cNvPr>
          <p:cNvSpPr txBox="1"/>
          <p:nvPr userDrawn="1"/>
        </p:nvSpPr>
        <p:spPr>
          <a:xfrm>
            <a:off x="465138" y="2750676"/>
            <a:ext cx="1620957" cy="523220"/>
          </a:xfrm>
          <a:prstGeom prst="rect">
            <a:avLst/>
          </a:prstGeom>
          <a:noFill/>
        </p:spPr>
        <p:txBody>
          <a:bodyPr wrap="none" rtlCol="0">
            <a:spAutoFit/>
          </a:bodyPr>
          <a:lstStyle/>
          <a:p>
            <a:pPr marL="0" lvl="1" algn="just">
              <a:spcAft>
                <a:spcPts val="1200"/>
              </a:spcAft>
            </a:pPr>
            <a:r>
              <a:rPr kumimoji="1"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＜目次＞</a:t>
            </a:r>
          </a:p>
        </p:txBody>
      </p:sp>
      <p:sp>
        <p:nvSpPr>
          <p:cNvPr id="26" name="テキスト プレースホルダー 25">
            <a:extLst>
              <a:ext uri="{FF2B5EF4-FFF2-40B4-BE49-F238E27FC236}">
                <a16:creationId xmlns:a16="http://schemas.microsoft.com/office/drawing/2014/main" id="{65EE58B3-7A76-655F-C20B-A3E1A36A25BE}"/>
              </a:ext>
            </a:extLst>
          </p:cNvPr>
          <p:cNvSpPr>
            <a:spLocks noGrp="1"/>
          </p:cNvSpPr>
          <p:nvPr>
            <p:ph type="body" sz="quarter" idx="16" hasCustomPrompt="1"/>
          </p:nvPr>
        </p:nvSpPr>
        <p:spPr>
          <a:xfrm>
            <a:off x="7132053" y="3429000"/>
            <a:ext cx="1478548" cy="386706"/>
          </a:xfrm>
        </p:spPr>
        <p:txBody>
          <a:bodyPr>
            <a:noAutofit/>
          </a:bodyPr>
          <a:lstStyle>
            <a:lvl1pPr marL="0" indent="0">
              <a:buNone/>
              <a:defRPr sz="2400"/>
            </a:lvl1pPr>
          </a:lstStyle>
          <a:p>
            <a:pPr lvl="0"/>
            <a:r>
              <a:rPr kumimoji="1" lang="en-US" altLang="ja-JP"/>
              <a:t>P.●</a:t>
            </a:r>
            <a:r>
              <a:rPr kumimoji="1" lang="ja-JP" altLang="en-US"/>
              <a:t>～●</a:t>
            </a:r>
          </a:p>
        </p:txBody>
      </p:sp>
      <p:sp>
        <p:nvSpPr>
          <p:cNvPr id="40" name="テキスト ボックス 39">
            <a:extLst>
              <a:ext uri="{FF2B5EF4-FFF2-40B4-BE49-F238E27FC236}">
                <a16:creationId xmlns:a16="http://schemas.microsoft.com/office/drawing/2014/main" id="{0DC3B87E-829C-2415-7C20-F9334224C6B6}"/>
              </a:ext>
            </a:extLst>
          </p:cNvPr>
          <p:cNvSpPr txBox="1"/>
          <p:nvPr userDrawn="1"/>
        </p:nvSpPr>
        <p:spPr>
          <a:xfrm>
            <a:off x="409575" y="762107"/>
            <a:ext cx="8343898" cy="480131"/>
          </a:xfrm>
          <a:prstGeom prst="rect">
            <a:avLst/>
          </a:prstGeom>
          <a:noFill/>
        </p:spPr>
        <p:txBody>
          <a:bodyPr wrap="square" rtlCol="0">
            <a:spAutoFit/>
          </a:bodyPr>
          <a:lstStyle/>
          <a:p>
            <a:pPr marL="228600" indent="-228600" algn="l" defTabSz="914400" rtl="0" eaLnBrk="1" latinLnBrk="0" hangingPunct="1">
              <a:lnSpc>
                <a:spcPct val="90000"/>
              </a:lnSpc>
              <a:spcBef>
                <a:spcPts val="1000"/>
              </a:spcBef>
              <a:spcAft>
                <a:spcPts val="3600"/>
              </a:spcAft>
              <a:buFont typeface="Wingdings" panose="05000000000000000000" pitchFamily="2" charset="2"/>
              <a:buChar char="l"/>
            </a:pPr>
            <a:r>
              <a:rPr kumimoji="1" lang="ja-JP" altLang="en-US" sz="28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rPr>
              <a:t>学習目標</a:t>
            </a:r>
            <a:endParaRPr kumimoji="1" lang="en-US" altLang="ja-JP" sz="28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endParaRPr>
          </a:p>
        </p:txBody>
      </p:sp>
    </p:spTree>
    <p:extLst>
      <p:ext uri="{BB962C8B-B14F-4D97-AF65-F5344CB8AC3E}">
        <p14:creationId xmlns:p14="http://schemas.microsoft.com/office/powerpoint/2010/main" val="119564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四角形: 角を丸くする 1">
            <a:extLst>
              <a:ext uri="{FF2B5EF4-FFF2-40B4-BE49-F238E27FC236}">
                <a16:creationId xmlns:a16="http://schemas.microsoft.com/office/drawing/2014/main" id="{150C7320-175F-477A-9123-FAA5BC77DEC6}"/>
              </a:ext>
            </a:extLst>
          </p:cNvPr>
          <p:cNvSpPr/>
          <p:nvPr userDrawn="1"/>
        </p:nvSpPr>
        <p:spPr>
          <a:xfrm>
            <a:off x="431800" y="431800"/>
            <a:ext cx="8280400" cy="6061075"/>
          </a:xfrm>
          <a:prstGeom prst="roundRect">
            <a:avLst>
              <a:gd name="adj" fmla="val 4514"/>
            </a:avLst>
          </a:prstGeom>
          <a:solidFill>
            <a:schemeClr val="bg1"/>
          </a:solidFill>
          <a:ln w="3810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675B9B57-56B0-AE16-7431-4C501BB41D63}"/>
              </a:ext>
            </a:extLst>
          </p:cNvPr>
          <p:cNvSpPr txBox="1"/>
          <p:nvPr userDrawn="1"/>
        </p:nvSpPr>
        <p:spPr>
          <a:xfrm>
            <a:off x="3867320" y="667938"/>
            <a:ext cx="1409360" cy="646331"/>
          </a:xfrm>
          <a:prstGeom prst="rect">
            <a:avLst/>
          </a:prstGeom>
          <a:noFill/>
        </p:spPr>
        <p:txBody>
          <a:bodyPr wrap="none" rtlCol="0">
            <a:spAutoFit/>
          </a:bodyPr>
          <a:lstStyle/>
          <a:p>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まとめ</a:t>
            </a:r>
          </a:p>
        </p:txBody>
      </p:sp>
      <p:sp>
        <p:nvSpPr>
          <p:cNvPr id="6" name="テキスト プレースホルダー 12">
            <a:extLst>
              <a:ext uri="{FF2B5EF4-FFF2-40B4-BE49-F238E27FC236}">
                <a16:creationId xmlns:a16="http://schemas.microsoft.com/office/drawing/2014/main" id="{CFC0F973-DF6D-F6C6-76AF-DFCD49AA92E8}"/>
              </a:ext>
            </a:extLst>
          </p:cNvPr>
          <p:cNvSpPr>
            <a:spLocks noGrp="1"/>
          </p:cNvSpPr>
          <p:nvPr>
            <p:ph type="body" sz="quarter" idx="14" hasCustomPrompt="1"/>
          </p:nvPr>
        </p:nvSpPr>
        <p:spPr>
          <a:xfrm>
            <a:off x="685800" y="2009775"/>
            <a:ext cx="7753350" cy="3048000"/>
          </a:xfrm>
        </p:spPr>
        <p:txBody>
          <a:bodyPr>
            <a:normAutofit/>
          </a:bodyPr>
          <a:lstStyle>
            <a:lvl1pPr marL="457200" indent="-457200">
              <a:buFont typeface="Arial" panose="020B0604020202020204" pitchFamily="34" charset="0"/>
              <a:buChar char="•"/>
              <a:defRPr sz="3600"/>
            </a:lvl1pPr>
          </a:lstStyle>
          <a:p>
            <a:pPr lvl="0"/>
            <a:r>
              <a:rPr kumimoji="1" lang="ja-JP" altLang="en-US"/>
              <a:t>テキスト</a:t>
            </a:r>
          </a:p>
        </p:txBody>
      </p:sp>
    </p:spTree>
    <p:extLst>
      <p:ext uri="{BB962C8B-B14F-4D97-AF65-F5344CB8AC3E}">
        <p14:creationId xmlns:p14="http://schemas.microsoft.com/office/powerpoint/2010/main" val="211866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白紙">
    <p:bg>
      <p:bgPr>
        <a:solidFill>
          <a:srgbClr val="52BBCE"/>
        </a:solidFill>
        <a:effectLst/>
      </p:bgPr>
    </p:bg>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3" name="Content Placeholder 2">
            <a:extLst>
              <a:ext uri="{FF2B5EF4-FFF2-40B4-BE49-F238E27FC236}">
                <a16:creationId xmlns:a16="http://schemas.microsoft.com/office/drawing/2014/main" id="{74A9DF9A-F858-9EF3-2518-D77460A4C472}"/>
              </a:ext>
            </a:extLst>
          </p:cNvPr>
          <p:cNvSpPr>
            <a:spLocks noGrp="1"/>
          </p:cNvSpPr>
          <p:nvPr>
            <p:ph idx="1" hasCustomPrompt="1"/>
          </p:nvPr>
        </p:nvSpPr>
        <p:spPr>
          <a:xfrm>
            <a:off x="542926" y="970739"/>
            <a:ext cx="8134350" cy="5522136"/>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テキスト プレースホルダー 7">
            <a:extLst>
              <a:ext uri="{FF2B5EF4-FFF2-40B4-BE49-F238E27FC236}">
                <a16:creationId xmlns:a16="http://schemas.microsoft.com/office/drawing/2014/main" id="{A119E065-F0A3-A94C-E72B-64C63AE92CEE}"/>
              </a:ext>
            </a:extLst>
          </p:cNvPr>
          <p:cNvSpPr>
            <a:spLocks noGrp="1"/>
          </p:cNvSpPr>
          <p:nvPr>
            <p:ph type="body" sz="quarter" idx="13" hasCustomPrompt="1"/>
          </p:nvPr>
        </p:nvSpPr>
        <p:spPr>
          <a:xfrm>
            <a:off x="1009650" y="123825"/>
            <a:ext cx="7143750" cy="701675"/>
          </a:xfrm>
        </p:spPr>
        <p:txBody>
          <a:bodyPr>
            <a:normAutofit/>
          </a:bodyPr>
          <a:lstStyle>
            <a:lvl1pPr marL="0" indent="0" algn="ctr" defTabSz="914400" rtl="0" eaLnBrk="1" latinLnBrk="0" hangingPunct="1">
              <a:lnSpc>
                <a:spcPct val="90000"/>
              </a:lnSpc>
              <a:spcBef>
                <a:spcPct val="0"/>
              </a:spcBef>
              <a:buFont typeface="Arial" panose="020B0604020202020204" pitchFamily="34" charset="0"/>
              <a:buNone/>
              <a:defRPr kumimoji="1" lang="ja-JP" altLang="en-US" sz="3200" kern="1200" dirty="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cs typeface="+mj-cs"/>
              </a:defRPr>
            </a:lvl1pPr>
          </a:lstStyle>
          <a:p>
            <a:pPr lvl="0"/>
            <a:r>
              <a:rPr kumimoji="1" lang="ja-JP" altLang="en-US"/>
              <a:t>タイトル　３２</a:t>
            </a:r>
            <a:r>
              <a:rPr kumimoji="1" lang="en-US" altLang="ja-JP"/>
              <a:t>pt</a:t>
            </a:r>
            <a:endParaRPr kumimoji="1" lang="ja-JP" altLang="en-US"/>
          </a:p>
        </p:txBody>
      </p:sp>
    </p:spTree>
    <p:extLst>
      <p:ext uri="{BB962C8B-B14F-4D97-AF65-F5344CB8AC3E}">
        <p14:creationId xmlns:p14="http://schemas.microsoft.com/office/powerpoint/2010/main" val="1240704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2697"/>
            <a:ext cx="9144000" cy="650083"/>
          </a:xfrm>
          <a:prstGeom prst="rect">
            <a:avLst/>
          </a:prstGeom>
          <a:solidFill>
            <a:srgbClr val="35A16B"/>
          </a:solidFill>
        </p:spPr>
        <p:txBody>
          <a:bodyPr>
            <a:noAutofit/>
          </a:bodyPr>
          <a:lstStyle>
            <a:lvl1pPr>
              <a:defRPr sz="3200" b="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hasCustomPrompt="1"/>
          </p:nvPr>
        </p:nvSpPr>
        <p:spPr>
          <a:xfrm>
            <a:off x="409575" y="889000"/>
            <a:ext cx="8343899"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ＭＳ ゴシック" panose="020B0609070205080204" pitchFamily="49" charset="-128"/>
                <a:ea typeface="ＭＳ ゴシック" panose="020B0609070205080204" pitchFamily="49" charset="-128"/>
              </a:defRPr>
            </a:lvl2pPr>
            <a:lvl3pPr>
              <a:lnSpc>
                <a:spcPct val="120000"/>
              </a:lnSpc>
              <a:spcBef>
                <a:spcPts val="0"/>
              </a:spcBef>
              <a:defRPr>
                <a:latin typeface="ＭＳ ゴシック" panose="020B0609070205080204" pitchFamily="49" charset="-128"/>
                <a:ea typeface="ＭＳ ゴシック" panose="020B0609070205080204" pitchFamily="49" charset="-128"/>
              </a:defRPr>
            </a:lvl3pPr>
            <a:lvl4pPr>
              <a:lnSpc>
                <a:spcPct val="120000"/>
              </a:lnSpc>
              <a:spcBef>
                <a:spcPts val="0"/>
              </a:spcBef>
              <a:defRPr>
                <a:latin typeface="ＭＳ ゴシック" panose="020B0609070205080204" pitchFamily="49" charset="-128"/>
                <a:ea typeface="ＭＳ ゴシック" panose="020B0609070205080204" pitchFamily="49" charset="-128"/>
              </a:defRPr>
            </a:lvl4pPr>
            <a:lvl5pPr>
              <a:lnSpc>
                <a:spcPct val="120000"/>
              </a:lnSpc>
              <a:spcBef>
                <a:spcPts val="0"/>
              </a:spcBef>
              <a:defRPr>
                <a:latin typeface="ＭＳ ゴシック" panose="020B0609070205080204" pitchFamily="49" charset="-128"/>
                <a:ea typeface="ＭＳ ゴシック" panose="020B0609070205080204" pitchFamily="49"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0232EB7-813D-4441-ACE1-9334F6C58937}"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1925628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四角形: 角を丸くする 1">
            <a:extLst>
              <a:ext uri="{FF2B5EF4-FFF2-40B4-BE49-F238E27FC236}">
                <a16:creationId xmlns:a16="http://schemas.microsoft.com/office/drawing/2014/main" id="{A99E9E78-F228-86A7-ADA8-AFC2F2C04BDC}"/>
              </a:ext>
            </a:extLst>
          </p:cNvPr>
          <p:cNvSpPr/>
          <p:nvPr userDrawn="1"/>
        </p:nvSpPr>
        <p:spPr>
          <a:xfrm>
            <a:off x="1246185" y="1598470"/>
            <a:ext cx="6651630" cy="3644781"/>
          </a:xfrm>
          <a:prstGeom prst="roundRect">
            <a:avLst>
              <a:gd name="adj" fmla="val 16094"/>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3600">
              <a:solidFill>
                <a:schemeClr val="bg1"/>
              </a:solidFill>
              <a:latin typeface="HGPｺﾞｼｯｸE" panose="020B0900000000000000" pitchFamily="50" charset="-128"/>
              <a:ea typeface="HGPｺﾞｼｯｸE" panose="020B0900000000000000" pitchFamily="50" charset="-128"/>
            </a:endParaRPr>
          </a:p>
        </p:txBody>
      </p:sp>
      <p:sp>
        <p:nvSpPr>
          <p:cNvPr id="4" name="テキスト プレースホルダー 3">
            <a:extLst>
              <a:ext uri="{FF2B5EF4-FFF2-40B4-BE49-F238E27FC236}">
                <a16:creationId xmlns:a16="http://schemas.microsoft.com/office/drawing/2014/main" id="{B6D4CA4D-2E4B-9B70-9EA9-14B2827EB9A3}"/>
              </a:ext>
            </a:extLst>
          </p:cNvPr>
          <p:cNvSpPr>
            <a:spLocks noGrp="1"/>
          </p:cNvSpPr>
          <p:nvPr>
            <p:ph type="body" sz="quarter" idx="13" hasCustomPrompt="1"/>
          </p:nvPr>
        </p:nvSpPr>
        <p:spPr>
          <a:xfrm>
            <a:off x="1252534" y="1600599"/>
            <a:ext cx="6638932" cy="3640522"/>
          </a:xfrm>
        </p:spPr>
        <p:txBody>
          <a:bodyPr bIns="216000" anchor="ctr" anchorCtr="1">
            <a:normAutofit/>
          </a:bodyPr>
          <a:lstStyle>
            <a:lvl1pPr marL="0" indent="0" algn="ctr">
              <a:lnSpc>
                <a:spcPct val="150000"/>
              </a:lnSpc>
              <a:spcBef>
                <a:spcPts val="0"/>
              </a:spcBef>
              <a:spcAft>
                <a:spcPts val="0"/>
              </a:spcAft>
              <a:buNone/>
              <a:defRPr sz="3600">
                <a:solidFill>
                  <a:schemeClr val="bg1"/>
                </a:solidFill>
              </a:defRPr>
            </a:lvl1pPr>
          </a:lstStyle>
          <a:p>
            <a:pPr lvl="0"/>
            <a:r>
              <a:rPr kumimoji="1" lang="ja-JP" altLang="en-US"/>
              <a:t>テキスト　</a:t>
            </a:r>
            <a:r>
              <a:rPr kumimoji="1" lang="en-US" altLang="ja-JP"/>
              <a:t>36</a:t>
            </a:r>
            <a:r>
              <a:rPr kumimoji="1" lang="ja-JP" altLang="en-US"/>
              <a:t>ｐｔ</a:t>
            </a:r>
            <a:endParaRPr kumimoji="1" lang="en-US" altLang="ja-JP"/>
          </a:p>
        </p:txBody>
      </p:sp>
    </p:spTree>
    <p:extLst>
      <p:ext uri="{BB962C8B-B14F-4D97-AF65-F5344CB8AC3E}">
        <p14:creationId xmlns:p14="http://schemas.microsoft.com/office/powerpoint/2010/main" val="2929961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2697"/>
            <a:ext cx="9144000" cy="650083"/>
          </a:xfrm>
          <a:prstGeom prst="rect">
            <a:avLst/>
          </a:prstGeom>
          <a:solidFill>
            <a:srgbClr val="35A16B"/>
          </a:solidFill>
        </p:spPr>
        <p:txBody>
          <a:bodyPr>
            <a:noAutofit/>
          </a:bodyPr>
          <a:lstStyle>
            <a:lvl1pPr>
              <a:defRPr sz="3200" b="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10" name="Content Placeholder 2">
            <a:extLst>
              <a:ext uri="{FF2B5EF4-FFF2-40B4-BE49-F238E27FC236}">
                <a16:creationId xmlns:a16="http://schemas.microsoft.com/office/drawing/2014/main" id="{ACDF4183-74EE-7422-C49E-E70EBE04CD77}"/>
              </a:ext>
            </a:extLst>
          </p:cNvPr>
          <p:cNvSpPr>
            <a:spLocks noGrp="1"/>
          </p:cNvSpPr>
          <p:nvPr>
            <p:ph idx="13" hasCustomPrompt="1"/>
          </p:nvPr>
        </p:nvSpPr>
        <p:spPr>
          <a:xfrm>
            <a:off x="409575" y="889000"/>
            <a:ext cx="8324850"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3" name="コンテンツ プレースホルダー 27">
            <a:extLst>
              <a:ext uri="{FF2B5EF4-FFF2-40B4-BE49-F238E27FC236}">
                <a16:creationId xmlns:a16="http://schemas.microsoft.com/office/drawing/2014/main" id="{6DE67C09-FE39-1CEC-A814-AB6D0F5D6663}"/>
              </a:ext>
            </a:extLst>
          </p:cNvPr>
          <p:cNvSpPr>
            <a:spLocks noGrp="1"/>
          </p:cNvSpPr>
          <p:nvPr>
            <p:ph sz="quarter" idx="15" hasCustomPrompt="1"/>
          </p:nvPr>
        </p:nvSpPr>
        <p:spPr>
          <a:xfrm>
            <a:off x="288162" y="6514071"/>
            <a:ext cx="7950964" cy="234746"/>
          </a:xfrm>
        </p:spPr>
        <p:txBody>
          <a:bodyPr>
            <a:normAutofit/>
          </a:bodyPr>
          <a:lstStyle>
            <a:lvl1pPr marL="0" indent="0">
              <a:buNone/>
              <a:defRPr kumimoji="1" lang="ja-JP" altLang="en-US" sz="1100" b="0" i="0" u="none" strike="noStrike" kern="1200" cap="none" spc="0" normalizeH="0" baseline="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defRPr>
            </a:lvl1pPr>
          </a:lstStyle>
          <a:p>
            <a:pPr lvl="0">
              <a:defRPr/>
            </a:pPr>
            <a:r>
              <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参考：</a:t>
            </a:r>
            <a:r>
              <a:rPr kumimoji="1" lang="ja-JP" altLang="en-US" sz="1100">
                <a:solidFill>
                  <a:srgbClr val="404040"/>
                </a:solidFill>
                <a:latin typeface="HGPｺﾞｼｯｸE" panose="020B0900000000000000" pitchFamily="50" charset="-128"/>
                <a:ea typeface="HGPｺﾞｼｯｸE" panose="020B0900000000000000" pitchFamily="50" charset="-128"/>
              </a:rPr>
              <a:t>内閣府「平成</a:t>
            </a:r>
            <a:r>
              <a:rPr kumimoji="1" lang="en-US" altLang="ja-JP" sz="1100">
                <a:solidFill>
                  <a:srgbClr val="404040"/>
                </a:solidFill>
                <a:latin typeface="HGPｺﾞｼｯｸE" panose="020B0900000000000000" pitchFamily="50" charset="-128"/>
                <a:ea typeface="HGPｺﾞｼｯｸE" panose="020B0900000000000000" pitchFamily="50" charset="-128"/>
              </a:rPr>
              <a:t>30</a:t>
            </a:r>
            <a:r>
              <a:rPr kumimoji="1" lang="ja-JP" altLang="en-US" sz="1100">
                <a:solidFill>
                  <a:srgbClr val="404040"/>
                </a:solidFill>
                <a:latin typeface="HGPｺﾞｼｯｸE" panose="020B0900000000000000" pitchFamily="50" charset="-128"/>
                <a:ea typeface="HGPｺﾞｼｯｸE" panose="020B0900000000000000" pitchFamily="50" charset="-128"/>
              </a:rPr>
              <a:t>年７月豪雨を踏まえた水害・土砂災害からの避難のあり方について（報告）</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参考資料</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a:t>
            </a:r>
            <a:endPar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677228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タイトルとコンテンツ">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ACDF4183-74EE-7422-C49E-E70EBE04CD77}"/>
              </a:ext>
            </a:extLst>
          </p:cNvPr>
          <p:cNvSpPr>
            <a:spLocks noGrp="1"/>
          </p:cNvSpPr>
          <p:nvPr>
            <p:ph idx="13" hasCustomPrompt="1"/>
          </p:nvPr>
        </p:nvSpPr>
        <p:spPr>
          <a:xfrm>
            <a:off x="262800" y="816286"/>
            <a:ext cx="8632756" cy="891162"/>
          </a:xfrm>
          <a:ln w="38100">
            <a:solidFill>
              <a:srgbClr val="35A16B"/>
            </a:solidFill>
          </a:ln>
        </p:spPr>
        <p:txBody>
          <a:bodyPr/>
          <a:lstStyle>
            <a:lvl1pPr marL="0" indent="0">
              <a:buFont typeface="Wingdings" panose="05000000000000000000" pitchFamily="2" charset="2"/>
              <a:buNone/>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lvl="0"/>
            <a:r>
              <a:rPr lang="ja-JP" altLang="en-US"/>
              <a:t>テキスト　</a:t>
            </a:r>
            <a:r>
              <a:rPr lang="en-US" altLang="ja-JP"/>
              <a:t>28pt</a:t>
            </a:r>
            <a:endParaRPr lang="en-US"/>
          </a:p>
        </p:txBody>
      </p:sp>
      <p:sp>
        <p:nvSpPr>
          <p:cNvPr id="2" name="Title 1"/>
          <p:cNvSpPr>
            <a:spLocks noGrp="1"/>
          </p:cNvSpPr>
          <p:nvPr>
            <p:ph type="title"/>
          </p:nvPr>
        </p:nvSpPr>
        <p:spPr>
          <a:xfrm>
            <a:off x="0" y="-2697"/>
            <a:ext cx="9144000" cy="650083"/>
          </a:xfrm>
          <a:prstGeom prst="rect">
            <a:avLst/>
          </a:prstGeom>
          <a:solidFill>
            <a:srgbClr val="35A16B"/>
          </a:solidFill>
        </p:spPr>
        <p:txBody>
          <a:bodyPr>
            <a:noAutofit/>
          </a:bodyPr>
          <a:lstStyle>
            <a:lvl1pPr>
              <a:defRPr sz="3200" b="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5" name="四角形: 角を丸くする 24">
            <a:extLst>
              <a:ext uri="{FF2B5EF4-FFF2-40B4-BE49-F238E27FC236}">
                <a16:creationId xmlns:a16="http://schemas.microsoft.com/office/drawing/2014/main" id="{995BA917-EA3A-0EF6-8983-3D216A3E10B7}"/>
              </a:ext>
            </a:extLst>
          </p:cNvPr>
          <p:cNvSpPr/>
          <p:nvPr userDrawn="1"/>
        </p:nvSpPr>
        <p:spPr>
          <a:xfrm>
            <a:off x="265689" y="1869366"/>
            <a:ext cx="8495134" cy="4929509"/>
          </a:xfrm>
          <a:prstGeom prst="roundRect">
            <a:avLst>
              <a:gd name="adj" fmla="val 0"/>
            </a:avLst>
          </a:prstGeom>
          <a:no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7">
            <a:extLst>
              <a:ext uri="{FF2B5EF4-FFF2-40B4-BE49-F238E27FC236}">
                <a16:creationId xmlns:a16="http://schemas.microsoft.com/office/drawing/2014/main" id="{D01C2F2A-3680-4CAA-BCDF-0F041535FD0C}"/>
              </a:ext>
            </a:extLst>
          </p:cNvPr>
          <p:cNvSpPr>
            <a:spLocks noGrp="1"/>
          </p:cNvSpPr>
          <p:nvPr>
            <p:ph sz="quarter" idx="15" hasCustomPrompt="1"/>
          </p:nvPr>
        </p:nvSpPr>
        <p:spPr>
          <a:xfrm>
            <a:off x="288162" y="6514071"/>
            <a:ext cx="7950964" cy="234746"/>
          </a:xfrm>
        </p:spPr>
        <p:txBody>
          <a:bodyPr>
            <a:normAutofit/>
          </a:bodyPr>
          <a:lstStyle>
            <a:lvl1pPr marL="0" indent="0">
              <a:buNone/>
              <a:defRPr kumimoji="1" lang="ja-JP" altLang="en-US" sz="1100" b="0" i="0" u="none" strike="noStrike" kern="1200" cap="none" spc="0" normalizeH="0" baseline="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defRPr>
            </a:lvl1pPr>
          </a:lstStyle>
          <a:p>
            <a:pPr lvl="0">
              <a:defRPr/>
            </a:pPr>
            <a:r>
              <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参考：</a:t>
            </a:r>
            <a:r>
              <a:rPr kumimoji="1" lang="ja-JP" altLang="en-US" sz="1100">
                <a:solidFill>
                  <a:srgbClr val="404040"/>
                </a:solidFill>
                <a:latin typeface="HGPｺﾞｼｯｸE" panose="020B0900000000000000" pitchFamily="50" charset="-128"/>
                <a:ea typeface="HGPｺﾞｼｯｸE" panose="020B0900000000000000" pitchFamily="50" charset="-128"/>
              </a:rPr>
              <a:t>内閣府「平成</a:t>
            </a:r>
            <a:r>
              <a:rPr kumimoji="1" lang="en-US" altLang="ja-JP" sz="1100">
                <a:solidFill>
                  <a:srgbClr val="404040"/>
                </a:solidFill>
                <a:latin typeface="HGPｺﾞｼｯｸE" panose="020B0900000000000000" pitchFamily="50" charset="-128"/>
                <a:ea typeface="HGPｺﾞｼｯｸE" panose="020B0900000000000000" pitchFamily="50" charset="-128"/>
              </a:rPr>
              <a:t>30</a:t>
            </a:r>
            <a:r>
              <a:rPr kumimoji="1" lang="ja-JP" altLang="en-US" sz="1100">
                <a:solidFill>
                  <a:srgbClr val="404040"/>
                </a:solidFill>
                <a:latin typeface="HGPｺﾞｼｯｸE" panose="020B0900000000000000" pitchFamily="50" charset="-128"/>
                <a:ea typeface="HGPｺﾞｼｯｸE" panose="020B0900000000000000" pitchFamily="50" charset="-128"/>
              </a:rPr>
              <a:t>年７月豪雨を踏まえた水害・土砂災害からの避難のあり方について（報告）</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参考資料</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a:t>
            </a:r>
            <a:endPar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
        <p:nvSpPr>
          <p:cNvPr id="4" name="Content Placeholder 2">
            <a:extLst>
              <a:ext uri="{FF2B5EF4-FFF2-40B4-BE49-F238E27FC236}">
                <a16:creationId xmlns:a16="http://schemas.microsoft.com/office/drawing/2014/main" id="{EE3A582F-3706-CBFF-9BC9-84ACC7D7734F}"/>
              </a:ext>
            </a:extLst>
          </p:cNvPr>
          <p:cNvSpPr>
            <a:spLocks noGrp="1"/>
          </p:cNvSpPr>
          <p:nvPr>
            <p:ph idx="16" hasCustomPrompt="1"/>
          </p:nvPr>
        </p:nvSpPr>
        <p:spPr>
          <a:xfrm>
            <a:off x="383177" y="1928490"/>
            <a:ext cx="8275048" cy="4535523"/>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58744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697"/>
            <a:ext cx="9144000" cy="650083"/>
          </a:xfrm>
          <a:prstGeom prst="rect">
            <a:avLst/>
          </a:prstGeom>
          <a:solidFill>
            <a:srgbClr val="35A16B"/>
          </a:solidFill>
        </p:spPr>
        <p:txBody>
          <a:bodyPr>
            <a:noAutofit/>
          </a:bodyPr>
          <a:lstStyle>
            <a:lvl1pPr>
              <a:defRPr sz="3200" b="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事例紹介</a:t>
            </a:r>
            <a:endParaRPr 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17" name="コンテンツ プレースホルダー 4">
            <a:extLst>
              <a:ext uri="{FF2B5EF4-FFF2-40B4-BE49-F238E27FC236}">
                <a16:creationId xmlns:a16="http://schemas.microsoft.com/office/drawing/2014/main" id="{CD585649-1646-7FF2-3168-21C753FB3783}"/>
              </a:ext>
            </a:extLst>
          </p:cNvPr>
          <p:cNvSpPr txBox="1">
            <a:spLocks/>
          </p:cNvSpPr>
          <p:nvPr userDrawn="1"/>
        </p:nvSpPr>
        <p:spPr>
          <a:xfrm>
            <a:off x="409575" y="840977"/>
            <a:ext cx="8343899" cy="5928123"/>
          </a:xfrm>
          <a:prstGeom prst="rect">
            <a:avLst/>
          </a:prstGeom>
          <a:solidFill>
            <a:schemeClr val="accent3">
              <a:lumMod val="20000"/>
              <a:lumOff val="80000"/>
            </a:schemeClr>
          </a:solidFill>
        </p:spPr>
        <p:txBody>
          <a:bodyPr vert="horz" lIns="144000" tIns="14400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l"/>
              <a:defRPr kumimoji="1" sz="2800" kern="1200">
                <a:solidFill>
                  <a:schemeClr val="tx1"/>
                </a:solidFill>
                <a:latin typeface="HGPｺﾞｼｯｸE" panose="020B0900000000000000" pitchFamily="50" charset="-128"/>
                <a:ea typeface="HGPｺﾞｼｯｸE" panose="020B0900000000000000" pitchFamily="50" charset="-128"/>
                <a:cs typeface="+mn-cs"/>
              </a:defRPr>
            </a:lvl1pPr>
            <a:lvl2pPr marL="685800" indent="-228600" algn="l" defTabSz="914400" rtl="0" eaLnBrk="1" latinLnBrk="0" hangingPunct="1">
              <a:lnSpc>
                <a:spcPct val="120000"/>
              </a:lnSpc>
              <a:spcBef>
                <a:spcPts val="0"/>
              </a:spcBef>
              <a:buFont typeface="Arial" panose="020B0604020202020204" pitchFamily="34" charset="0"/>
              <a:buChar char="•"/>
              <a:defRPr kumimoji="1" sz="2400" kern="1200">
                <a:solidFill>
                  <a:schemeClr val="tx1"/>
                </a:solidFill>
                <a:latin typeface="ＭＳ ゴシック" panose="020B0609070205080204" pitchFamily="49" charset="-128"/>
                <a:ea typeface="ＭＳ ゴシック" panose="020B0609070205080204" pitchFamily="49" charset="-128"/>
                <a:cs typeface="+mn-cs"/>
              </a:defRPr>
            </a:lvl2pPr>
            <a:lvl3pPr marL="1143000" indent="-228600" algn="l" defTabSz="914400" rtl="0" eaLnBrk="1" latinLnBrk="0" hangingPunct="1">
              <a:lnSpc>
                <a:spcPct val="120000"/>
              </a:lnSpc>
              <a:spcBef>
                <a:spcPts val="0"/>
              </a:spcBef>
              <a:buFont typeface="Arial" panose="020B0604020202020204" pitchFamily="34" charset="0"/>
              <a:buChar char="•"/>
              <a:defRPr kumimoji="1" sz="2000" kern="1200">
                <a:solidFill>
                  <a:schemeClr val="tx1"/>
                </a:solidFill>
                <a:latin typeface="ＭＳ ゴシック" panose="020B0609070205080204" pitchFamily="49" charset="-128"/>
                <a:ea typeface="ＭＳ ゴシック" panose="020B0609070205080204" pitchFamily="49" charset="-128"/>
                <a:cs typeface="+mn-cs"/>
              </a:defRPr>
            </a:lvl3pPr>
            <a:lvl4pPr marL="1600200" indent="-228600" algn="l" defTabSz="914400" rtl="0" eaLnBrk="1" latinLnBrk="0" hangingPunct="1">
              <a:lnSpc>
                <a:spcPct val="120000"/>
              </a:lnSpc>
              <a:spcBef>
                <a:spcPts val="0"/>
              </a:spcBef>
              <a:buFont typeface="Arial" panose="020B0604020202020204" pitchFamily="34" charset="0"/>
              <a:buChar char="•"/>
              <a:defRPr kumimoji="1" sz="1800" kern="1200">
                <a:solidFill>
                  <a:schemeClr val="tx1"/>
                </a:solidFill>
                <a:latin typeface="ＭＳ ゴシック" panose="020B0609070205080204" pitchFamily="49" charset="-128"/>
                <a:ea typeface="ＭＳ ゴシック" panose="020B0609070205080204" pitchFamily="49" charset="-128"/>
                <a:cs typeface="+mn-cs"/>
              </a:defRPr>
            </a:lvl4pPr>
            <a:lvl5pPr marL="2057400" indent="-228600" algn="l" defTabSz="914400" rtl="0" eaLnBrk="1" latinLnBrk="0" hangingPunct="1">
              <a:lnSpc>
                <a:spcPct val="120000"/>
              </a:lnSpc>
              <a:spcBef>
                <a:spcPts val="0"/>
              </a:spcBef>
              <a:buFont typeface="Arial" panose="020B0604020202020204" pitchFamily="34" charset="0"/>
              <a:buChar char="•"/>
              <a:defRPr kumimoji="1" sz="1800" kern="1200">
                <a:solidFill>
                  <a:schemeClr val="tx1"/>
                </a:solidFill>
                <a:latin typeface="ＭＳ ゴシック" panose="020B0609070205080204" pitchFamily="49" charset="-128"/>
                <a:ea typeface="ＭＳ ゴシック" panose="020B0609070205080204" pitchFamily="49"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Wingdings" panose="05000000000000000000" pitchFamily="2" charset="2"/>
              <a:buNone/>
              <a:tabLst/>
              <a:defRPr/>
            </a:pPr>
            <a:endParaRPr kumimoji="1" lang="ja-JP" altLang="en-US" sz="20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l"/>
              <a:tabLst/>
              <a:defRPr/>
            </a:pPr>
            <a:endParaRPr kumimoji="1" lang="ja-JP" altLang="en-US" sz="2800" b="0" i="0" u="none" strike="noStrike" kern="1200" cap="none" spc="0" normalizeH="0" baseline="0" noProof="0">
              <a:ln>
                <a:noFill/>
              </a:ln>
              <a:solidFill>
                <a:prstClr val="black">
                  <a:lumMod val="75000"/>
                  <a:lumOff val="25000"/>
                </a:prstClr>
              </a:solidFill>
              <a:effectLst/>
              <a:uLnTx/>
              <a:uFillTx/>
              <a:latin typeface="HGPｺﾞｼｯｸE" panose="020B0900000000000000" pitchFamily="50" charset="-128"/>
              <a:ea typeface="HGPｺﾞｼｯｸE" panose="020B0900000000000000" pitchFamily="50" charset="-128"/>
              <a:cs typeface="+mn-cs"/>
            </a:endParaRPr>
          </a:p>
        </p:txBody>
      </p:sp>
      <p:sp>
        <p:nvSpPr>
          <p:cNvPr id="18" name="正方形/長方形 17">
            <a:extLst>
              <a:ext uri="{FF2B5EF4-FFF2-40B4-BE49-F238E27FC236}">
                <a16:creationId xmlns:a16="http://schemas.microsoft.com/office/drawing/2014/main" id="{F004BD71-05DD-B969-C3C1-7E65996B948B}"/>
              </a:ext>
            </a:extLst>
          </p:cNvPr>
          <p:cNvSpPr/>
          <p:nvPr userDrawn="1"/>
        </p:nvSpPr>
        <p:spPr>
          <a:xfrm>
            <a:off x="552450" y="1915715"/>
            <a:ext cx="8062161" cy="46655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コンテンツ プレースホルダー 27">
            <a:extLst>
              <a:ext uri="{FF2B5EF4-FFF2-40B4-BE49-F238E27FC236}">
                <a16:creationId xmlns:a16="http://schemas.microsoft.com/office/drawing/2014/main" id="{6B4180A7-EF30-9CBD-C84D-507F82E9309B}"/>
              </a:ext>
            </a:extLst>
          </p:cNvPr>
          <p:cNvSpPr>
            <a:spLocks noGrp="1"/>
          </p:cNvSpPr>
          <p:nvPr>
            <p:ph sz="quarter" idx="13" hasCustomPrompt="1"/>
          </p:nvPr>
        </p:nvSpPr>
        <p:spPr>
          <a:xfrm>
            <a:off x="462615" y="939839"/>
            <a:ext cx="8362950" cy="649287"/>
          </a:xfrm>
        </p:spPr>
        <p:txBody>
          <a:bodyPr>
            <a:normAutofit/>
          </a:bodyPr>
          <a:lstStyle>
            <a:lvl1pPr marL="0" indent="0">
              <a:buNone/>
              <a:defRPr sz="2800">
                <a:solidFill>
                  <a:srgbClr val="FF2800"/>
                </a:solidFill>
              </a:defRPr>
            </a:lvl1pPr>
          </a:lstStyle>
          <a:p>
            <a:pPr lvl="0"/>
            <a:r>
              <a:rPr kumimoji="1" lang="ja-JP" altLang="en-US"/>
              <a:t>■タイトル（赤字）</a:t>
            </a:r>
            <a:r>
              <a:rPr kumimoji="1" lang="en-US" altLang="ja-JP"/>
              <a:t>28pt</a:t>
            </a:r>
            <a:br>
              <a:rPr kumimoji="1" lang="en-US" altLang="ja-JP"/>
            </a:br>
            <a:r>
              <a:rPr kumimoji="1" lang="ja-JP" altLang="en-US"/>
              <a:t>（団体名：県名）（黒字）</a:t>
            </a:r>
            <a:r>
              <a:rPr kumimoji="1" lang="en-US" altLang="ja-JP"/>
              <a:t>20pt</a:t>
            </a:r>
            <a:endParaRPr kumimoji="1" lang="ja-JP" altLang="en-US"/>
          </a:p>
        </p:txBody>
      </p:sp>
      <p:sp>
        <p:nvSpPr>
          <p:cNvPr id="31" name="コンテンツ プレースホルダー 27">
            <a:extLst>
              <a:ext uri="{FF2B5EF4-FFF2-40B4-BE49-F238E27FC236}">
                <a16:creationId xmlns:a16="http://schemas.microsoft.com/office/drawing/2014/main" id="{827329B4-A652-6847-86C5-9CE1D04DCA36}"/>
              </a:ext>
            </a:extLst>
          </p:cNvPr>
          <p:cNvSpPr>
            <a:spLocks noGrp="1"/>
          </p:cNvSpPr>
          <p:nvPr>
            <p:ph sz="quarter" idx="15" hasCustomPrompt="1"/>
          </p:nvPr>
        </p:nvSpPr>
        <p:spPr>
          <a:xfrm>
            <a:off x="640587" y="6333096"/>
            <a:ext cx="7950964" cy="234746"/>
          </a:xfrm>
        </p:spPr>
        <p:txBody>
          <a:bodyPr>
            <a:normAutofit/>
          </a:bodyPr>
          <a:lstStyle>
            <a:lvl1pPr marL="0" indent="0">
              <a:buNone/>
              <a:defRPr kumimoji="1" lang="ja-JP" altLang="en-US" sz="1100" b="0" i="0" u="none" strike="noStrike" kern="1200" cap="none" spc="0" normalizeH="0" baseline="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defRPr>
            </a:lvl1pPr>
          </a:lstStyle>
          <a:p>
            <a:pPr lvl="0">
              <a:defRPr/>
            </a:pPr>
            <a:r>
              <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参考：</a:t>
            </a:r>
            <a:r>
              <a:rPr kumimoji="1" lang="ja-JP" altLang="en-US" sz="1100">
                <a:solidFill>
                  <a:srgbClr val="404040"/>
                </a:solidFill>
                <a:latin typeface="HGPｺﾞｼｯｸE" panose="020B0900000000000000" pitchFamily="50" charset="-128"/>
                <a:ea typeface="HGPｺﾞｼｯｸE" panose="020B0900000000000000" pitchFamily="50" charset="-128"/>
              </a:rPr>
              <a:t>内閣府「平成</a:t>
            </a:r>
            <a:r>
              <a:rPr kumimoji="1" lang="en-US" altLang="ja-JP" sz="1100">
                <a:solidFill>
                  <a:srgbClr val="404040"/>
                </a:solidFill>
                <a:latin typeface="HGPｺﾞｼｯｸE" panose="020B0900000000000000" pitchFamily="50" charset="-128"/>
                <a:ea typeface="HGPｺﾞｼｯｸE" panose="020B0900000000000000" pitchFamily="50" charset="-128"/>
              </a:rPr>
              <a:t>30</a:t>
            </a:r>
            <a:r>
              <a:rPr kumimoji="1" lang="ja-JP" altLang="en-US" sz="1100">
                <a:solidFill>
                  <a:srgbClr val="404040"/>
                </a:solidFill>
                <a:latin typeface="HGPｺﾞｼｯｸE" panose="020B0900000000000000" pitchFamily="50" charset="-128"/>
                <a:ea typeface="HGPｺﾞｼｯｸE" panose="020B0900000000000000" pitchFamily="50" charset="-128"/>
              </a:rPr>
              <a:t>年７月豪雨を踏まえた水害・土砂災害からの避難のあり方について（報告）</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参考資料</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a:t>
            </a:r>
            <a:endPar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
        <p:nvSpPr>
          <p:cNvPr id="36" name="Content Placeholder 2">
            <a:extLst>
              <a:ext uri="{FF2B5EF4-FFF2-40B4-BE49-F238E27FC236}">
                <a16:creationId xmlns:a16="http://schemas.microsoft.com/office/drawing/2014/main" id="{A19D4672-3E6C-B427-B0F8-3BC9FCBC480F}"/>
              </a:ext>
            </a:extLst>
          </p:cNvPr>
          <p:cNvSpPr>
            <a:spLocks noGrp="1"/>
          </p:cNvSpPr>
          <p:nvPr>
            <p:ph idx="16"/>
          </p:nvPr>
        </p:nvSpPr>
        <p:spPr>
          <a:xfrm>
            <a:off x="552449" y="1943080"/>
            <a:ext cx="8062161" cy="3771920"/>
          </a:xfrm>
        </p:spPr>
        <p:txBody>
          <a:bodyPr>
            <a:normAutofit/>
          </a:bodyPr>
          <a:lstStyle>
            <a:lvl1pPr marL="447675" indent="-447675">
              <a:spcBef>
                <a:spcPts val="0"/>
              </a:spcBef>
              <a:spcAft>
                <a:spcPts val="600"/>
              </a:spcAft>
              <a:buFont typeface="HGPｺﾞｼｯｸE" panose="020B0900000000000000" pitchFamily="50" charset="-128"/>
              <a:buChar char="○"/>
              <a:defRPr lang="en-US" altLang="ja-JP" sz="2000" kern="1200" dirty="0" smtClean="0">
                <a:solidFill>
                  <a:prstClr val="black">
                    <a:lumMod val="75000"/>
                    <a:lumOff val="25000"/>
                  </a:prstClr>
                </a:solidFill>
                <a:latin typeface="HGPｺﾞｼｯｸE" panose="020B0900000000000000" pitchFamily="50" charset="-128"/>
                <a:ea typeface="HGPｺﾞｼｯｸE" panose="020B0900000000000000" pitchFamily="50" charset="-128"/>
                <a:cs typeface="+mn-cs"/>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marL="342900" lvl="0" indent="-342900" algn="l" defTabSz="457200" rtl="0" eaLnBrk="1" latinLnBrk="0" hangingPunct="1">
              <a:spcAft>
                <a:spcPts val="600"/>
              </a:spcAft>
              <a:buFont typeface="HGPｺﾞｼｯｸE" panose="020B0900000000000000" pitchFamily="50" charset="-128"/>
              <a:buChar char="○"/>
              <a:defRPr/>
            </a:pPr>
            <a:r>
              <a:rPr lang="ja-JP" altLang="en-US"/>
              <a:t>マスター テキストの書式設定</a:t>
            </a:r>
            <a:endParaRPr lang="en-US" altLang="ja-JP"/>
          </a:p>
          <a:p>
            <a:pPr marL="342900" lvl="0" indent="-342900" algn="l" defTabSz="457200" rtl="0" eaLnBrk="1" latinLnBrk="0" hangingPunct="1">
              <a:spcAft>
                <a:spcPts val="600"/>
              </a:spcAft>
              <a:buFont typeface="HGPｺﾞｼｯｸE" panose="020B0900000000000000" pitchFamily="50" charset="-128"/>
              <a:buChar char="○"/>
              <a:defRPr/>
            </a:pPr>
            <a:endParaRPr lang="en-US" altLang="ja-JP"/>
          </a:p>
          <a:p>
            <a:pPr marL="342900" lvl="0" indent="-342900" algn="l" defTabSz="457200" rtl="0" eaLnBrk="1" latinLnBrk="0" hangingPunct="1">
              <a:spcAft>
                <a:spcPts val="600"/>
              </a:spcAft>
              <a:buFont typeface="HGPｺﾞｼｯｸE" panose="020B0900000000000000" pitchFamily="50" charset="-128"/>
              <a:buChar char="○"/>
              <a:defRPr/>
            </a:pPr>
            <a:endParaRPr lang="en-US" altLang="ja-JP"/>
          </a:p>
        </p:txBody>
      </p:sp>
    </p:spTree>
    <p:extLst>
      <p:ext uri="{BB962C8B-B14F-4D97-AF65-F5344CB8AC3E}">
        <p14:creationId xmlns:p14="http://schemas.microsoft.com/office/powerpoint/2010/main" val="1400911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8" name="フリーフォーム: 図形 7">
            <a:extLst>
              <a:ext uri="{FF2B5EF4-FFF2-40B4-BE49-F238E27FC236}">
                <a16:creationId xmlns:a16="http://schemas.microsoft.com/office/drawing/2014/main" id="{C143F10E-1918-34CC-D74F-9A7E4D217F2F}"/>
              </a:ext>
            </a:extLst>
          </p:cNvPr>
          <p:cNvSpPr/>
          <p:nvPr userDrawn="1"/>
        </p:nvSpPr>
        <p:spPr>
          <a:xfrm>
            <a:off x="564220" y="1519522"/>
            <a:ext cx="7428965" cy="4141048"/>
          </a:xfrm>
          <a:custGeom>
            <a:avLst/>
            <a:gdLst>
              <a:gd name="connsiteX0" fmla="*/ 0 w 7428965"/>
              <a:gd name="connsiteY0" fmla="*/ 0 h 4141048"/>
              <a:gd name="connsiteX1" fmla="*/ 1707067 w 7428965"/>
              <a:gd name="connsiteY1" fmla="*/ 0 h 4141048"/>
              <a:gd name="connsiteX2" fmla="*/ 1707067 w 7428965"/>
              <a:gd name="connsiteY2" fmla="*/ 1 h 4141048"/>
              <a:gd name="connsiteX3" fmla="*/ 6762505 w 7428965"/>
              <a:gd name="connsiteY3" fmla="*/ 1 h 4141048"/>
              <a:gd name="connsiteX4" fmla="*/ 7428965 w 7428965"/>
              <a:gd name="connsiteY4" fmla="*/ 666461 h 4141048"/>
              <a:gd name="connsiteX5" fmla="*/ 7428965 w 7428965"/>
              <a:gd name="connsiteY5" fmla="*/ 3474588 h 4141048"/>
              <a:gd name="connsiteX6" fmla="*/ 6762505 w 7428965"/>
              <a:gd name="connsiteY6" fmla="*/ 4141048 h 4141048"/>
              <a:gd name="connsiteX7" fmla="*/ 1697795 w 7428965"/>
              <a:gd name="connsiteY7" fmla="*/ 4141048 h 4141048"/>
              <a:gd name="connsiteX8" fmla="*/ 1031335 w 7428965"/>
              <a:gd name="connsiteY8" fmla="*/ 3474588 h 4141048"/>
              <a:gd name="connsiteX9" fmla="*/ 1031335 w 7428965"/>
              <a:gd name="connsiteY9" fmla="*/ 1030891 h 414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28965" h="4141048">
                <a:moveTo>
                  <a:pt x="0" y="0"/>
                </a:moveTo>
                <a:lnTo>
                  <a:pt x="1707067" y="0"/>
                </a:lnTo>
                <a:lnTo>
                  <a:pt x="1707067" y="1"/>
                </a:lnTo>
                <a:lnTo>
                  <a:pt x="6762505" y="1"/>
                </a:lnTo>
                <a:cubicBezTo>
                  <a:pt x="7130581" y="1"/>
                  <a:pt x="7428965" y="298385"/>
                  <a:pt x="7428965" y="666461"/>
                </a:cubicBezTo>
                <a:lnTo>
                  <a:pt x="7428965" y="3474588"/>
                </a:lnTo>
                <a:cubicBezTo>
                  <a:pt x="7428965" y="3842664"/>
                  <a:pt x="7130581" y="4141048"/>
                  <a:pt x="6762505" y="4141048"/>
                </a:cubicBezTo>
                <a:lnTo>
                  <a:pt x="1697795" y="4141048"/>
                </a:lnTo>
                <a:cubicBezTo>
                  <a:pt x="1329719" y="4141048"/>
                  <a:pt x="1031335" y="3842664"/>
                  <a:pt x="1031335" y="3474588"/>
                </a:cubicBezTo>
                <a:lnTo>
                  <a:pt x="1031335" y="1030891"/>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50000"/>
              </a:lnSpc>
            </a:pPr>
            <a:endPar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7" name="正方形/長方形 6">
            <a:extLst>
              <a:ext uri="{FF2B5EF4-FFF2-40B4-BE49-F238E27FC236}">
                <a16:creationId xmlns:a16="http://schemas.microsoft.com/office/drawing/2014/main" id="{C2F4F7F1-16B9-CF9E-AE30-2BAB2C42E9F8}"/>
              </a:ext>
            </a:extLst>
          </p:cNvPr>
          <p:cNvSpPr/>
          <p:nvPr userDrawn="1"/>
        </p:nvSpPr>
        <p:spPr>
          <a:xfrm>
            <a:off x="5791064" y="287867"/>
            <a:ext cx="1762642" cy="372533"/>
          </a:xfrm>
          <a:prstGeom prst="rect">
            <a:avLst/>
          </a:prstGeom>
          <a:solidFill>
            <a:srgbClr val="FFCC66"/>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a:solidFill>
                  <a:schemeClr val="tx1">
                    <a:lumMod val="75000"/>
                    <a:lumOff val="25000"/>
                  </a:schemeClr>
                </a:solidFill>
                <a:latin typeface="HGPｺﾞｼｯｸE" panose="020B0900000000000000" pitchFamily="50" charset="-128"/>
                <a:ea typeface="HGPｺﾞｼｯｸE" panose="020B0900000000000000" pitchFamily="50" charset="-128"/>
              </a:rPr>
              <a:t>ワークショップ</a:t>
            </a:r>
          </a:p>
        </p:txBody>
      </p:sp>
      <p:sp>
        <p:nvSpPr>
          <p:cNvPr id="4" name="テキスト プレースホルダー 3">
            <a:extLst>
              <a:ext uri="{FF2B5EF4-FFF2-40B4-BE49-F238E27FC236}">
                <a16:creationId xmlns:a16="http://schemas.microsoft.com/office/drawing/2014/main" id="{B6D4CA4D-2E4B-9B70-9EA9-14B2827EB9A3}"/>
              </a:ext>
            </a:extLst>
          </p:cNvPr>
          <p:cNvSpPr>
            <a:spLocks noGrp="1"/>
          </p:cNvSpPr>
          <p:nvPr>
            <p:ph type="body" sz="quarter" idx="13" hasCustomPrompt="1"/>
          </p:nvPr>
        </p:nvSpPr>
        <p:spPr>
          <a:xfrm>
            <a:off x="1609724" y="1534094"/>
            <a:ext cx="6383461" cy="4126476"/>
          </a:xfrm>
        </p:spPr>
        <p:txBody>
          <a:bodyPr anchor="ctr" anchorCtr="1">
            <a:normAutofit/>
          </a:bodyPr>
          <a:lstStyle>
            <a:lvl1pPr marL="0" indent="0" algn="ctr">
              <a:lnSpc>
                <a:spcPct val="150000"/>
              </a:lnSpc>
              <a:buNone/>
              <a:defRPr kumimoji="1" lang="en-US" altLang="ja-JP" sz="3600" kern="1200" dirty="0" smtClean="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stStyle>
          <a:p>
            <a:pPr lvl="0"/>
            <a:r>
              <a:rPr kumimoji="1" lang="ja-JP" altLang="en-US"/>
              <a:t>テキスト　</a:t>
            </a:r>
            <a:r>
              <a:rPr kumimoji="1" lang="en-US" altLang="ja-JP"/>
              <a:t>36</a:t>
            </a:r>
            <a:r>
              <a:rPr kumimoji="1" lang="ja-JP" altLang="en-US"/>
              <a:t>ｐｔ</a:t>
            </a:r>
            <a:endParaRPr kumimoji="1" lang="en-US" altLang="ja-JP"/>
          </a:p>
        </p:txBody>
      </p:sp>
    </p:spTree>
    <p:extLst>
      <p:ext uri="{BB962C8B-B14F-4D97-AF65-F5344CB8AC3E}">
        <p14:creationId xmlns:p14="http://schemas.microsoft.com/office/powerpoint/2010/main" val="77517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28575"/>
            <a:ext cx="9144000" cy="650083"/>
          </a:xfrm>
          <a:prstGeom prst="rect">
            <a:avLst/>
          </a:prstGeom>
          <a:solidFill>
            <a:schemeClr val="accent4">
              <a:lumMod val="75000"/>
            </a:schemeClr>
          </a:solidFill>
        </p:spPr>
        <p:txBody>
          <a:bodyPr lIns="288000">
            <a:noAutofit/>
          </a:bodyPr>
          <a:lstStyle>
            <a:lvl1pPr algn="l">
              <a:defRPr sz="3200" b="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7" name="Content Placeholder 2">
            <a:extLst>
              <a:ext uri="{FF2B5EF4-FFF2-40B4-BE49-F238E27FC236}">
                <a16:creationId xmlns:a16="http://schemas.microsoft.com/office/drawing/2014/main" id="{D2ED7039-7240-DA24-8BA6-1D2BDEFB4F43}"/>
              </a:ext>
            </a:extLst>
          </p:cNvPr>
          <p:cNvSpPr>
            <a:spLocks noGrp="1"/>
          </p:cNvSpPr>
          <p:nvPr>
            <p:ph idx="13" hasCustomPrompt="1"/>
          </p:nvPr>
        </p:nvSpPr>
        <p:spPr>
          <a:xfrm>
            <a:off x="409575" y="889000"/>
            <a:ext cx="8324850"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3" name="コンテンツ プレースホルダー 27">
            <a:extLst>
              <a:ext uri="{FF2B5EF4-FFF2-40B4-BE49-F238E27FC236}">
                <a16:creationId xmlns:a16="http://schemas.microsoft.com/office/drawing/2014/main" id="{4A52F39E-72C8-609B-56E9-20A624DF48F7}"/>
              </a:ext>
            </a:extLst>
          </p:cNvPr>
          <p:cNvSpPr>
            <a:spLocks noGrp="1"/>
          </p:cNvSpPr>
          <p:nvPr>
            <p:ph sz="quarter" idx="15" hasCustomPrompt="1"/>
          </p:nvPr>
        </p:nvSpPr>
        <p:spPr>
          <a:xfrm>
            <a:off x="288162" y="6514071"/>
            <a:ext cx="7950964" cy="234746"/>
          </a:xfrm>
        </p:spPr>
        <p:txBody>
          <a:bodyPr>
            <a:normAutofit/>
          </a:bodyPr>
          <a:lstStyle>
            <a:lvl1pPr marL="0" indent="0">
              <a:buNone/>
              <a:defRPr kumimoji="1" lang="ja-JP" altLang="en-US" sz="1100" b="0" i="0" u="none" strike="noStrike" kern="1200" cap="none" spc="0" normalizeH="0" baseline="0" dirty="0">
                <a:ln>
                  <a:noFill/>
                </a:ln>
                <a:solidFill>
                  <a:srgbClr val="404040"/>
                </a:solidFill>
                <a:effectLst/>
                <a:uLnTx/>
                <a:uFillTx/>
                <a:latin typeface="HGPｺﾞｼｯｸE" panose="020B0900000000000000" pitchFamily="50" charset="-128"/>
                <a:ea typeface="HGPｺﾞｼｯｸE" panose="020B0900000000000000" pitchFamily="50" charset="-128"/>
                <a:cs typeface="+mn-cs"/>
              </a:defRPr>
            </a:lvl1pPr>
          </a:lstStyle>
          <a:p>
            <a:pPr lvl="0">
              <a:defRPr/>
            </a:pPr>
            <a:r>
              <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rPr>
              <a:t>参考：</a:t>
            </a:r>
            <a:r>
              <a:rPr kumimoji="1" lang="ja-JP" altLang="en-US" sz="1100">
                <a:solidFill>
                  <a:srgbClr val="404040"/>
                </a:solidFill>
                <a:latin typeface="HGPｺﾞｼｯｸE" panose="020B0900000000000000" pitchFamily="50" charset="-128"/>
                <a:ea typeface="HGPｺﾞｼｯｸE" panose="020B0900000000000000" pitchFamily="50" charset="-128"/>
              </a:rPr>
              <a:t>内閣府「平成</a:t>
            </a:r>
            <a:r>
              <a:rPr kumimoji="1" lang="en-US" altLang="ja-JP" sz="1100">
                <a:solidFill>
                  <a:srgbClr val="404040"/>
                </a:solidFill>
                <a:latin typeface="HGPｺﾞｼｯｸE" panose="020B0900000000000000" pitchFamily="50" charset="-128"/>
                <a:ea typeface="HGPｺﾞｼｯｸE" panose="020B0900000000000000" pitchFamily="50" charset="-128"/>
              </a:rPr>
              <a:t>30</a:t>
            </a:r>
            <a:r>
              <a:rPr kumimoji="1" lang="ja-JP" altLang="en-US" sz="1100">
                <a:solidFill>
                  <a:srgbClr val="404040"/>
                </a:solidFill>
                <a:latin typeface="HGPｺﾞｼｯｸE" panose="020B0900000000000000" pitchFamily="50" charset="-128"/>
                <a:ea typeface="HGPｺﾞｼｯｸE" panose="020B0900000000000000" pitchFamily="50" charset="-128"/>
              </a:rPr>
              <a:t>年７月豪雨を踏まえた水害・土砂災害からの避難のあり方について（報告）</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参考資料</a:t>
            </a:r>
            <a:r>
              <a:rPr kumimoji="1" lang="en-US" altLang="ja-JP" sz="1100">
                <a:solidFill>
                  <a:srgbClr val="404040"/>
                </a:solidFill>
                <a:latin typeface="HGPｺﾞｼｯｸE" panose="020B0900000000000000" pitchFamily="50" charset="-128"/>
                <a:ea typeface="HGPｺﾞｼｯｸE" panose="020B0900000000000000" pitchFamily="50" charset="-128"/>
              </a:rPr>
              <a:t>】</a:t>
            </a:r>
            <a:r>
              <a:rPr kumimoji="1" lang="ja-JP" altLang="en-US" sz="1100">
                <a:solidFill>
                  <a:srgbClr val="404040"/>
                </a:solidFill>
                <a:latin typeface="HGPｺﾞｼｯｸE" panose="020B0900000000000000" pitchFamily="50" charset="-128"/>
                <a:ea typeface="HGPｺﾞｼｯｸE" panose="020B0900000000000000" pitchFamily="50" charset="-128"/>
              </a:rPr>
              <a:t>」</a:t>
            </a:r>
            <a:endParaRPr kumimoji="1" lang="ja-JP" altLang="en-US" sz="1100" b="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441425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白紙">
    <p:bg>
      <p:bgPr>
        <a:solidFill>
          <a:srgbClr val="FFC30C"/>
        </a:solidFill>
        <a:effectLst/>
      </p:bgPr>
    </p:bg>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4" descr="「ピクトグラム　フリー　ペン」の画像検索結果">
            <a:extLst>
              <a:ext uri="{FF2B5EF4-FFF2-40B4-BE49-F238E27FC236}">
                <a16:creationId xmlns:a16="http://schemas.microsoft.com/office/drawing/2014/main" id="{66DE3B5C-31B0-429C-A63C-E937CCF669D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8296" y="-43312"/>
            <a:ext cx="890226" cy="890226"/>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プレースホルダー 7">
            <a:extLst>
              <a:ext uri="{FF2B5EF4-FFF2-40B4-BE49-F238E27FC236}">
                <a16:creationId xmlns:a16="http://schemas.microsoft.com/office/drawing/2014/main" id="{6DB48874-6F15-E1F2-F800-185C1D7F4A57}"/>
              </a:ext>
            </a:extLst>
          </p:cNvPr>
          <p:cNvSpPr>
            <a:spLocks noGrp="1"/>
          </p:cNvSpPr>
          <p:nvPr>
            <p:ph type="body" sz="quarter" idx="13" hasCustomPrompt="1"/>
          </p:nvPr>
        </p:nvSpPr>
        <p:spPr>
          <a:xfrm>
            <a:off x="1009650" y="123825"/>
            <a:ext cx="7143750" cy="701675"/>
          </a:xfrm>
        </p:spPr>
        <p:txBody>
          <a:bodyPr>
            <a:normAutofit/>
          </a:bodyPr>
          <a:lstStyle>
            <a:lvl1pPr marL="0" indent="0" algn="ctr" defTabSz="914400" rtl="0" eaLnBrk="1" latinLnBrk="0" hangingPunct="1">
              <a:lnSpc>
                <a:spcPct val="90000"/>
              </a:lnSpc>
              <a:spcBef>
                <a:spcPct val="0"/>
              </a:spcBef>
              <a:buFont typeface="Arial" panose="020B0604020202020204" pitchFamily="34" charset="0"/>
              <a:buNone/>
              <a:defRPr kumimoji="1" lang="ja-JP" altLang="en-US" sz="3200" kern="1200" dirty="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cs typeface="+mj-cs"/>
              </a:defRPr>
            </a:lvl1pPr>
          </a:lstStyle>
          <a:p>
            <a:pPr lvl="0"/>
            <a:r>
              <a:rPr kumimoji="1" lang="ja-JP" altLang="en-US"/>
              <a:t>タイトル　３２</a:t>
            </a:r>
            <a:r>
              <a:rPr kumimoji="1" lang="en-US" altLang="ja-JP"/>
              <a:t>pt</a:t>
            </a:r>
            <a:endParaRPr kumimoji="1" lang="ja-JP" altLang="en-US"/>
          </a:p>
        </p:txBody>
      </p:sp>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12" name="Content Placeholder 2">
            <a:extLst>
              <a:ext uri="{FF2B5EF4-FFF2-40B4-BE49-F238E27FC236}">
                <a16:creationId xmlns:a16="http://schemas.microsoft.com/office/drawing/2014/main" id="{F13CBBF9-CDFD-1878-2E43-9A76673F7AD6}"/>
              </a:ext>
            </a:extLst>
          </p:cNvPr>
          <p:cNvSpPr>
            <a:spLocks noGrp="1"/>
          </p:cNvSpPr>
          <p:nvPr>
            <p:ph idx="1" hasCustomPrompt="1"/>
          </p:nvPr>
        </p:nvSpPr>
        <p:spPr>
          <a:xfrm>
            <a:off x="542926" y="970739"/>
            <a:ext cx="8134350" cy="5522136"/>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HGPｺﾞｼｯｸE" panose="020B0900000000000000" pitchFamily="50" charset="-128"/>
                <a:ea typeface="HGPｺﾞｼｯｸE" panose="020B0900000000000000" pitchFamily="50" charset="-128"/>
              </a:defRPr>
            </a:lvl2pPr>
            <a:lvl3pPr>
              <a:lnSpc>
                <a:spcPct val="120000"/>
              </a:lnSpc>
              <a:spcBef>
                <a:spcPts val="0"/>
              </a:spcBef>
              <a:defRPr>
                <a:latin typeface="HGPｺﾞｼｯｸE" panose="020B0900000000000000" pitchFamily="50" charset="-128"/>
                <a:ea typeface="HGPｺﾞｼｯｸE" panose="020B0900000000000000" pitchFamily="50" charset="-128"/>
              </a:defRPr>
            </a:lvl3pPr>
            <a:lvl4pPr>
              <a:lnSpc>
                <a:spcPct val="120000"/>
              </a:lnSpc>
              <a:spcBef>
                <a:spcPts val="0"/>
              </a:spcBef>
              <a:defRPr>
                <a:latin typeface="HGPｺﾞｼｯｸE" panose="020B0900000000000000" pitchFamily="50" charset="-128"/>
                <a:ea typeface="HGPｺﾞｼｯｸE" panose="020B0900000000000000" pitchFamily="50" charset="-128"/>
              </a:defRPr>
            </a:lvl4pPr>
            <a:lvl5pPr>
              <a:lnSpc>
                <a:spcPct val="120000"/>
              </a:lnSpc>
              <a:spcBef>
                <a:spcPts val="0"/>
              </a:spcBef>
              <a:defRPr>
                <a:latin typeface="HGPｺﾞｼｯｸE" panose="020B0900000000000000" pitchFamily="50" charset="-128"/>
                <a:ea typeface="HGPｺﾞｼｯｸE" panose="020B0900000000000000" pitchFamily="50"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4103748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白紙">
    <p:spTree>
      <p:nvGrpSpPr>
        <p:cNvPr id="1" name=""/>
        <p:cNvGrpSpPr/>
        <p:nvPr/>
      </p:nvGrpSpPr>
      <p:grpSpPr>
        <a:xfrm>
          <a:off x="0" y="0"/>
          <a:ext cx="0" cy="0"/>
          <a:chOff x="0" y="0"/>
          <a:chExt cx="0" cy="0"/>
        </a:xfrm>
      </p:grpSpPr>
      <p:sp>
        <p:nvSpPr>
          <p:cNvPr id="7" name="テキスト プレースホルダー 3">
            <a:extLst>
              <a:ext uri="{FF2B5EF4-FFF2-40B4-BE49-F238E27FC236}">
                <a16:creationId xmlns:a16="http://schemas.microsoft.com/office/drawing/2014/main" id="{5BB4FAE5-E45B-5176-65C8-5A1FD4669915}"/>
              </a:ext>
            </a:extLst>
          </p:cNvPr>
          <p:cNvSpPr>
            <a:spLocks noGrp="1"/>
          </p:cNvSpPr>
          <p:nvPr>
            <p:ph type="body" sz="quarter" idx="14" hasCustomPrompt="1"/>
          </p:nvPr>
        </p:nvSpPr>
        <p:spPr>
          <a:xfrm>
            <a:off x="2469794" y="1107309"/>
            <a:ext cx="5554726" cy="584775"/>
          </a:xfrm>
        </p:spPr>
        <p:txBody>
          <a:bodyPr anchor="ctr" anchorCtr="1">
            <a:normAutofit/>
          </a:bodyPr>
          <a:lstStyle>
            <a:lvl1pPr marL="0" indent="0" algn="ctr" defTabSz="457200" rtl="0" eaLnBrk="1" latinLnBrk="0" hangingPunct="1">
              <a:lnSpc>
                <a:spcPts val="5500"/>
              </a:lnSpc>
              <a:buNone/>
              <a:defRPr kumimoji="1" lang="en-US" altLang="ja-JP" sz="3600" kern="1200" dirty="0" smtClean="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stStyle>
          <a:p>
            <a:pPr lvl="0"/>
            <a:r>
              <a:rPr kumimoji="1" lang="ja-JP" altLang="en-US"/>
              <a:t>テキスト　</a:t>
            </a:r>
            <a:r>
              <a:rPr kumimoji="1" lang="en-US" altLang="ja-JP"/>
              <a:t>36</a:t>
            </a:r>
            <a:r>
              <a:rPr kumimoji="1" lang="ja-JP" altLang="en-US"/>
              <a:t>ｐｔ</a:t>
            </a:r>
            <a:endParaRPr kumimoji="1" lang="en-US" altLang="ja-JP"/>
          </a:p>
        </p:txBody>
      </p:sp>
      <p:sp>
        <p:nvSpPr>
          <p:cNvPr id="2" name="四角形: 角を丸くする 1">
            <a:extLst>
              <a:ext uri="{FF2B5EF4-FFF2-40B4-BE49-F238E27FC236}">
                <a16:creationId xmlns:a16="http://schemas.microsoft.com/office/drawing/2014/main" id="{4C4094D8-B1E7-F3A0-BFFC-537DA03B2D71}"/>
              </a:ext>
            </a:extLst>
          </p:cNvPr>
          <p:cNvSpPr/>
          <p:nvPr userDrawn="1"/>
        </p:nvSpPr>
        <p:spPr>
          <a:xfrm>
            <a:off x="1246185" y="2202828"/>
            <a:ext cx="6651630" cy="3046179"/>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5500"/>
              </a:lnSpc>
            </a:pPr>
            <a:endParaRPr kumimoji="1"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6" name="テキスト プレースホルダー 3">
            <a:extLst>
              <a:ext uri="{FF2B5EF4-FFF2-40B4-BE49-F238E27FC236}">
                <a16:creationId xmlns:a16="http://schemas.microsoft.com/office/drawing/2014/main" id="{64DBFA4A-25F7-AD99-B80A-6077FC794475}"/>
              </a:ext>
            </a:extLst>
          </p:cNvPr>
          <p:cNvSpPr>
            <a:spLocks noGrp="1"/>
          </p:cNvSpPr>
          <p:nvPr>
            <p:ph type="body" sz="quarter" idx="13" hasCustomPrompt="1"/>
          </p:nvPr>
        </p:nvSpPr>
        <p:spPr>
          <a:xfrm>
            <a:off x="1246185" y="2202828"/>
            <a:ext cx="6651630" cy="3046179"/>
          </a:xfrm>
        </p:spPr>
        <p:txBody>
          <a:bodyPr anchor="ctr" anchorCtr="1">
            <a:normAutofit/>
          </a:bodyPr>
          <a:lstStyle>
            <a:lvl1pPr marL="0" indent="0" algn="ctr" defTabSz="457200" rtl="0" eaLnBrk="1" latinLnBrk="0" hangingPunct="1">
              <a:lnSpc>
                <a:spcPts val="5500"/>
              </a:lnSpc>
              <a:buNone/>
              <a:defRPr kumimoji="1" lang="en-US" altLang="ja-JP" sz="3600" kern="1200" dirty="0" smtClean="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stStyle>
          <a:p>
            <a:pPr lvl="0"/>
            <a:r>
              <a:rPr kumimoji="1" lang="ja-JP" altLang="en-US"/>
              <a:t>テキスト　</a:t>
            </a:r>
            <a:r>
              <a:rPr kumimoji="1" lang="en-US" altLang="ja-JP"/>
              <a:t>36</a:t>
            </a:r>
            <a:r>
              <a:rPr kumimoji="1" lang="ja-JP" altLang="en-US"/>
              <a:t>ｐｔ</a:t>
            </a:r>
            <a:endParaRPr kumimoji="1" lang="en-US" altLang="ja-JP"/>
          </a:p>
        </p:txBody>
      </p:sp>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pic>
        <p:nvPicPr>
          <p:cNvPr id="4" name="Picture 2" descr="関連画像">
            <a:extLst>
              <a:ext uri="{FF2B5EF4-FFF2-40B4-BE49-F238E27FC236}">
                <a16:creationId xmlns:a16="http://schemas.microsoft.com/office/drawing/2014/main" id="{9FA8734E-840E-8712-B51F-CA5003790689}"/>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9130" t="13613" r="8754" b="12441"/>
          <a:stretch/>
        </p:blipFill>
        <p:spPr bwMode="auto">
          <a:xfrm>
            <a:off x="1012794" y="794094"/>
            <a:ext cx="1197022" cy="1077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9098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日本語用のフォントを使用)"/>
                <a:ea typeface="HGPｺﾞｼｯｸE" panose="020B0900000000000000" pitchFamily="50" charset="-128"/>
              </a:defRPr>
            </a:lvl1pPr>
          </a:lstStyle>
          <a:p>
            <a:fld id="{E1F85713-B5C3-436A-892A-C08907ECB122}" type="datetime1">
              <a:rPr kumimoji="1" lang="ja-JP" altLang="en-US" smtClean="0"/>
              <a:pPr/>
              <a:t>2025/3/28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日本語用のフォントを使用)"/>
                <a:ea typeface="HGPｺﾞｼｯｸE" panose="020B0900000000000000" pitchFamily="50" charset="-128"/>
              </a:defRPr>
            </a:lvl1pPr>
          </a:lstStyle>
          <a:p>
            <a:endParaRPr kumimoji="1" lang="ja-JP" altLang="en-US"/>
          </a:p>
        </p:txBody>
      </p:sp>
      <p:sp>
        <p:nvSpPr>
          <p:cNvPr id="7" name="Slide Number Placeholder 5">
            <a:extLst>
              <a:ext uri="{FF2B5EF4-FFF2-40B4-BE49-F238E27FC236}">
                <a16:creationId xmlns:a16="http://schemas.microsoft.com/office/drawing/2014/main" id="{B555D78C-C07B-4496-8064-6477A607102C}"/>
              </a:ext>
            </a:extLst>
          </p:cNvPr>
          <p:cNvSpPr>
            <a:spLocks noGrp="1"/>
          </p:cNvSpPr>
          <p:nvPr>
            <p:ph type="sldNum" sz="quarter" idx="4"/>
          </p:nvPr>
        </p:nvSpPr>
        <p:spPr>
          <a:xfrm>
            <a:off x="7086600" y="6492875"/>
            <a:ext cx="2057400" cy="365125"/>
          </a:xfrm>
          <a:prstGeom prst="rect">
            <a:avLst/>
          </a:prstGeom>
        </p:spPr>
        <p:txBody>
          <a:bodyPr/>
          <a:lstStyle>
            <a:lvl1pPr>
              <a:defRPr sz="14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grpSp>
        <p:nvGrpSpPr>
          <p:cNvPr id="19" name="グループ化 18">
            <a:extLst>
              <a:ext uri="{FF2B5EF4-FFF2-40B4-BE49-F238E27FC236}">
                <a16:creationId xmlns:a16="http://schemas.microsoft.com/office/drawing/2014/main" id="{EC3A196A-7276-25D8-A006-4E61D482ECE7}"/>
              </a:ext>
            </a:extLst>
          </p:cNvPr>
          <p:cNvGrpSpPr/>
          <p:nvPr userDrawn="1"/>
        </p:nvGrpSpPr>
        <p:grpSpPr>
          <a:xfrm>
            <a:off x="9330431" y="0"/>
            <a:ext cx="1633491" cy="2574524"/>
            <a:chOff x="9330431" y="133165"/>
            <a:chExt cx="1633491" cy="2574524"/>
          </a:xfrm>
        </p:grpSpPr>
        <p:sp>
          <p:nvSpPr>
            <p:cNvPr id="18" name="正方形/長方形 17">
              <a:extLst>
                <a:ext uri="{FF2B5EF4-FFF2-40B4-BE49-F238E27FC236}">
                  <a16:creationId xmlns:a16="http://schemas.microsoft.com/office/drawing/2014/main" id="{019AEA9E-A2DC-3D7D-014E-CBFF3C86E0A1}"/>
                </a:ext>
              </a:extLst>
            </p:cNvPr>
            <p:cNvSpPr/>
            <p:nvPr userDrawn="1"/>
          </p:nvSpPr>
          <p:spPr>
            <a:xfrm>
              <a:off x="9330431" y="133165"/>
              <a:ext cx="1633491" cy="25745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975D3A48-5040-F542-5CA6-650484E8458D}"/>
                </a:ext>
              </a:extLst>
            </p:cNvPr>
            <p:cNvSpPr/>
            <p:nvPr userDrawn="1"/>
          </p:nvSpPr>
          <p:spPr>
            <a:xfrm>
              <a:off x="9525740" y="301841"/>
              <a:ext cx="1225118" cy="30184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t>文字の黒</a:t>
              </a:r>
            </a:p>
          </p:txBody>
        </p:sp>
        <p:sp>
          <p:nvSpPr>
            <p:cNvPr id="14" name="正方形/長方形 13">
              <a:extLst>
                <a:ext uri="{FF2B5EF4-FFF2-40B4-BE49-F238E27FC236}">
                  <a16:creationId xmlns:a16="http://schemas.microsoft.com/office/drawing/2014/main" id="{31B1129A-E89B-6362-076F-F8062197152E}"/>
                </a:ext>
              </a:extLst>
            </p:cNvPr>
            <p:cNvSpPr/>
            <p:nvPr userDrawn="1"/>
          </p:nvSpPr>
          <p:spPr>
            <a:xfrm>
              <a:off x="9525740" y="791593"/>
              <a:ext cx="1225118" cy="30184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t>文字の赤</a:t>
              </a:r>
            </a:p>
          </p:txBody>
        </p:sp>
        <p:sp>
          <p:nvSpPr>
            <p:cNvPr id="15" name="正方形/長方形 14">
              <a:extLst>
                <a:ext uri="{FF2B5EF4-FFF2-40B4-BE49-F238E27FC236}">
                  <a16:creationId xmlns:a16="http://schemas.microsoft.com/office/drawing/2014/main" id="{AD970888-34FA-4A8D-ADAA-56A39032996C}"/>
                </a:ext>
              </a:extLst>
            </p:cNvPr>
            <p:cNvSpPr/>
            <p:nvPr userDrawn="1"/>
          </p:nvSpPr>
          <p:spPr>
            <a:xfrm>
              <a:off x="9525740" y="1281345"/>
              <a:ext cx="1225118" cy="301841"/>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t>図形の緑</a:t>
              </a:r>
            </a:p>
          </p:txBody>
        </p:sp>
        <p:sp>
          <p:nvSpPr>
            <p:cNvPr id="16" name="正方形/長方形 15">
              <a:extLst>
                <a:ext uri="{FF2B5EF4-FFF2-40B4-BE49-F238E27FC236}">
                  <a16:creationId xmlns:a16="http://schemas.microsoft.com/office/drawing/2014/main" id="{354A3A84-6225-039D-0C5C-178A00CF7FF2}"/>
                </a:ext>
              </a:extLst>
            </p:cNvPr>
            <p:cNvSpPr/>
            <p:nvPr userDrawn="1"/>
          </p:nvSpPr>
          <p:spPr>
            <a:xfrm>
              <a:off x="9525740" y="1771097"/>
              <a:ext cx="1225118" cy="30184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図形のオレンジ</a:t>
              </a:r>
            </a:p>
          </p:txBody>
        </p:sp>
        <p:sp>
          <p:nvSpPr>
            <p:cNvPr id="17" name="正方形/長方形 16">
              <a:extLst>
                <a:ext uri="{FF2B5EF4-FFF2-40B4-BE49-F238E27FC236}">
                  <a16:creationId xmlns:a16="http://schemas.microsoft.com/office/drawing/2014/main" id="{6888E1EE-6DEA-17F9-A308-1D582DAF275C}"/>
                </a:ext>
              </a:extLst>
            </p:cNvPr>
            <p:cNvSpPr/>
            <p:nvPr userDrawn="1"/>
          </p:nvSpPr>
          <p:spPr>
            <a:xfrm>
              <a:off x="9525740" y="2260849"/>
              <a:ext cx="1225118" cy="3018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lumMod val="75000"/>
                      <a:lumOff val="25000"/>
                    </a:schemeClr>
                  </a:solidFill>
                </a:rPr>
                <a:t>背景のグレー</a:t>
              </a:r>
            </a:p>
          </p:txBody>
        </p:sp>
      </p:grpSp>
    </p:spTree>
    <p:extLst>
      <p:ext uri="{BB962C8B-B14F-4D97-AF65-F5344CB8AC3E}">
        <p14:creationId xmlns:p14="http://schemas.microsoft.com/office/powerpoint/2010/main" val="64250197"/>
      </p:ext>
    </p:extLst>
  </p:cSld>
  <p:clrMap bg1="lt1" tx1="dk1" bg2="lt2" tx2="dk2" accent1="accent1" accent2="accent2" accent3="accent3" accent4="accent4" accent5="accent5" accent6="accent6" hlink="hlink" folHlink="folHlink"/>
  <p:sldLayoutIdLst>
    <p:sldLayoutId id="2147483663" r:id="rId1"/>
    <p:sldLayoutId id="2147483677" r:id="rId2"/>
    <p:sldLayoutId id="2147483678" r:id="rId3"/>
    <p:sldLayoutId id="2147483686" r:id="rId4"/>
    <p:sldLayoutId id="2147483684" r:id="rId5"/>
    <p:sldLayoutId id="2147483681" r:id="rId6"/>
    <p:sldLayoutId id="2147483675" r:id="rId7"/>
    <p:sldLayoutId id="2147483676" r:id="rId8"/>
    <p:sldLayoutId id="2147483682" r:id="rId9"/>
    <p:sldLayoutId id="2147483673" r:id="rId10"/>
    <p:sldLayoutId id="2147483674" r:id="rId11"/>
    <p:sldLayoutId id="2147483680" r:id="rId12"/>
    <p:sldLayoutId id="2147483683" r:id="rId13"/>
    <p:sldLayoutId id="2147483667" r:id="rId14"/>
    <p:sldLayoutId id="2147483687" r:id="rId15"/>
  </p:sldLayoutIdLst>
  <p:hf hdr="0" ftr="0" dt="0"/>
  <p:txStyles>
    <p:titleStyle>
      <a:lvl1pPr algn="l" defTabSz="914400" rtl="0" eaLnBrk="1" latinLnBrk="0" hangingPunct="1">
        <a:lnSpc>
          <a:spcPct val="90000"/>
        </a:lnSpc>
        <a:spcBef>
          <a:spcPct val="0"/>
        </a:spcBef>
        <a:buNone/>
        <a:defRPr kumimoji="1" sz="4400" kern="1200">
          <a:solidFill>
            <a:schemeClr val="tx1">
              <a:lumMod val="75000"/>
              <a:lumOff val="25000"/>
            </a:schemeClr>
          </a:solidFill>
          <a:latin typeface="(日本語用のフォントを使用)"/>
          <a:ea typeface="HGPｺﾞｼｯｸE" panose="020B09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lumMod val="75000"/>
              <a:lumOff val="25000"/>
            </a:schemeClr>
          </a:solidFill>
          <a:latin typeface="(日本語用のフォントを使用)"/>
          <a:ea typeface="HGPｺﾞｼｯｸE" panose="020B09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baseline="0">
          <a:solidFill>
            <a:schemeClr val="tx1">
              <a:lumMod val="75000"/>
              <a:lumOff val="25000"/>
            </a:schemeClr>
          </a:solidFill>
          <a:latin typeface="(日本語用のフォントを使用)"/>
          <a:ea typeface="HGPｺﾞｼｯｸE" panose="020B09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lumMod val="75000"/>
              <a:lumOff val="25000"/>
            </a:schemeClr>
          </a:solidFill>
          <a:latin typeface="(日本語用のフォントを使用)"/>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日本語用のフォントを使用)"/>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lumMod val="75000"/>
              <a:lumOff val="25000"/>
            </a:schemeClr>
          </a:solidFill>
          <a:latin typeface="(日本語用のフォントを使用)"/>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image" Target="../media/image11.svg"/></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8.xml"/><Relationship Id="rId4" Type="http://schemas.openxmlformats.org/officeDocument/2006/relationships/image" Target="../media/image13.svg"/></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image" Target="../media/image11.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5.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D77819-062E-C8A5-3680-8280F7CD8DF7}"/>
              </a:ext>
            </a:extLst>
          </p:cNvPr>
          <p:cNvSpPr>
            <a:spLocks noGrp="1"/>
          </p:cNvSpPr>
          <p:nvPr>
            <p:ph type="title"/>
          </p:nvPr>
        </p:nvSpPr>
        <p:spPr/>
        <p:txBody>
          <a:bodyPr/>
          <a:lstStyle/>
          <a:p>
            <a:r>
              <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rPr>
              <a:t>C</a:t>
            </a: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１．多様な人達と共に</a:t>
            </a:r>
            <a:br>
              <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　　　生きる</a:t>
            </a:r>
            <a:endParaRPr kumimoji="1" lang="ja-JP" altLang="en-US"/>
          </a:p>
        </p:txBody>
      </p:sp>
    </p:spTree>
    <p:extLst>
      <p:ext uri="{BB962C8B-B14F-4D97-AF65-F5344CB8AC3E}">
        <p14:creationId xmlns:p14="http://schemas.microsoft.com/office/powerpoint/2010/main" val="1318280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533A5B-E056-0EC2-CBFF-413774671665}"/>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7681AA1-58C8-B746-FD5C-04A026979AA3}"/>
              </a:ext>
            </a:extLst>
          </p:cNvPr>
          <p:cNvSpPr>
            <a:spLocks noGrp="1"/>
          </p:cNvSpPr>
          <p:nvPr>
            <p:ph type="sldNum" sz="quarter" idx="12"/>
          </p:nvPr>
        </p:nvSpPr>
        <p:spPr/>
        <p:txBody>
          <a:bodyPr/>
          <a:lstStyle/>
          <a:p>
            <a:fld id="{48C0FCB9-D989-46F1-965E-624BDAC7E129}" type="slidenum">
              <a:rPr kumimoji="1" lang="ja-JP" altLang="en-US" smtClean="0"/>
              <a:pPr/>
              <a:t>10</a:t>
            </a:fld>
            <a:endParaRPr kumimoji="1" lang="ja-JP" altLang="en-US"/>
          </a:p>
        </p:txBody>
      </p:sp>
      <p:sp>
        <p:nvSpPr>
          <p:cNvPr id="3" name="テキスト プレースホルダー 2">
            <a:extLst>
              <a:ext uri="{FF2B5EF4-FFF2-40B4-BE49-F238E27FC236}">
                <a16:creationId xmlns:a16="http://schemas.microsoft.com/office/drawing/2014/main" id="{E1281AFA-3368-764B-4AE0-5621DC1787B2}"/>
              </a:ext>
            </a:extLst>
          </p:cNvPr>
          <p:cNvSpPr>
            <a:spLocks noGrp="1"/>
          </p:cNvSpPr>
          <p:nvPr>
            <p:ph type="body" sz="quarter" idx="13"/>
          </p:nvPr>
        </p:nvSpPr>
        <p:spPr/>
        <p:txBody>
          <a:bodyPr/>
          <a:lstStyle/>
          <a:p>
            <a:r>
              <a:rPr kumimoji="1" lang="ja-JP" altLang="en-US"/>
              <a:t>隣保協同の精神</a:t>
            </a:r>
            <a:br>
              <a:rPr kumimoji="1" lang="en-US" altLang="ja-JP"/>
            </a:br>
            <a:r>
              <a:rPr kumimoji="1" lang="ja-JP" altLang="en-US" sz="2800"/>
              <a:t>ー支え合いの文化（共助）</a:t>
            </a:r>
            <a:r>
              <a:rPr lang="ja-JP" altLang="en-US" sz="2800"/>
              <a:t>ー</a:t>
            </a:r>
            <a:endParaRPr kumimoji="1" lang="ja-JP" altLang="en-US" sz="2800"/>
          </a:p>
        </p:txBody>
      </p:sp>
    </p:spTree>
    <p:extLst>
      <p:ext uri="{BB962C8B-B14F-4D97-AF65-F5344CB8AC3E}">
        <p14:creationId xmlns:p14="http://schemas.microsoft.com/office/powerpoint/2010/main" val="562023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50DD3D-E108-1C88-BC01-6A33B7AC7A48}"/>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6C7D714-866A-BED8-4BE1-4B2CC384F8EB}"/>
              </a:ext>
            </a:extLst>
          </p:cNvPr>
          <p:cNvSpPr>
            <a:spLocks noGrp="1"/>
          </p:cNvSpPr>
          <p:nvPr>
            <p:ph type="sldNum" sz="quarter" idx="12"/>
          </p:nvPr>
        </p:nvSpPr>
        <p:spPr/>
        <p:txBody>
          <a:bodyPr/>
          <a:lstStyle/>
          <a:p>
            <a:fld id="{48C0FCB9-D989-46F1-965E-624BDAC7E129}" type="slidenum">
              <a:rPr kumimoji="1" lang="ja-JP" altLang="en-US" smtClean="0"/>
              <a:pPr/>
              <a:t>11</a:t>
            </a:fld>
            <a:endParaRPr kumimoji="1" lang="ja-JP" altLang="en-US"/>
          </a:p>
        </p:txBody>
      </p:sp>
      <p:sp>
        <p:nvSpPr>
          <p:cNvPr id="8" name="スライド番号プレースホルダー 3">
            <a:extLst>
              <a:ext uri="{FF2B5EF4-FFF2-40B4-BE49-F238E27FC236}">
                <a16:creationId xmlns:a16="http://schemas.microsoft.com/office/drawing/2014/main" id="{EAB97AB9-8D98-B73C-2640-4278531CA431}"/>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11</a:t>
            </a:fld>
            <a:endParaRPr kumimoji="1" lang="ja-JP" altLang="en-US"/>
          </a:p>
        </p:txBody>
      </p:sp>
      <p:sp>
        <p:nvSpPr>
          <p:cNvPr id="9" name="四角形: 角を丸くする 8">
            <a:extLst>
              <a:ext uri="{FF2B5EF4-FFF2-40B4-BE49-F238E27FC236}">
                <a16:creationId xmlns:a16="http://schemas.microsoft.com/office/drawing/2014/main" id="{57EB4E34-D106-7633-816E-30A187EB8BD5}"/>
              </a:ext>
            </a:extLst>
          </p:cNvPr>
          <p:cNvSpPr/>
          <p:nvPr/>
        </p:nvSpPr>
        <p:spPr>
          <a:xfrm>
            <a:off x="1267185" y="1612899"/>
            <a:ext cx="6773229" cy="4160575"/>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5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災害のときこそ、</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5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人権が守られにくくなる</a:t>
            </a:r>
          </a:p>
          <a:p>
            <a:pPr algn="ctr">
              <a:lnSpc>
                <a:spcPts val="3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　　　　　　　　</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5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だからこそ、</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5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「おたがいさま」の気持ち</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5000"/>
              </a:lnSpc>
            </a:pPr>
            <a:r>
              <a:rPr kumimoji="1" lang="ja-JP" altLang="en-US" sz="3200">
                <a:solidFill>
                  <a:schemeClr val="tx1">
                    <a:lumMod val="75000"/>
                    <a:lumOff val="25000"/>
                  </a:schemeClr>
                </a:solidFill>
                <a:latin typeface="HGPｺﾞｼｯｸE" panose="020B0900000000000000" pitchFamily="50" charset="-128"/>
                <a:ea typeface="HGPｺﾞｼｯｸE" panose="020B0900000000000000" pitchFamily="50" charset="-128"/>
              </a:rPr>
              <a:t>－隣保協同の精神が大切－</a:t>
            </a:r>
          </a:p>
        </p:txBody>
      </p:sp>
    </p:spTree>
    <p:extLst>
      <p:ext uri="{BB962C8B-B14F-4D97-AF65-F5344CB8AC3E}">
        <p14:creationId xmlns:p14="http://schemas.microsoft.com/office/powerpoint/2010/main" val="3187125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322B60-B7D7-26CA-83A3-8AF762ABD3C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63C890D-4808-6200-D878-EE5D95BCE661}"/>
              </a:ext>
            </a:extLst>
          </p:cNvPr>
          <p:cNvSpPr>
            <a:spLocks noGrp="1"/>
          </p:cNvSpPr>
          <p:nvPr>
            <p:ph type="title"/>
          </p:nvPr>
        </p:nvSpPr>
        <p:spPr>
          <a:solidFill>
            <a:srgbClr val="35A16B"/>
          </a:solidFill>
        </p:spPr>
        <p:txBody>
          <a:bodyPr/>
          <a:lstStyle/>
          <a:p>
            <a:r>
              <a:rPr kumimoji="1" lang="ja-JP" altLang="en-US"/>
              <a:t>人権とは</a:t>
            </a:r>
          </a:p>
        </p:txBody>
      </p:sp>
      <p:sp>
        <p:nvSpPr>
          <p:cNvPr id="4" name="スライド番号プレースホルダー 3">
            <a:extLst>
              <a:ext uri="{FF2B5EF4-FFF2-40B4-BE49-F238E27FC236}">
                <a16:creationId xmlns:a16="http://schemas.microsoft.com/office/drawing/2014/main" id="{70481A8E-29A8-10BF-F2FF-EAA1763EC27E}"/>
              </a:ext>
            </a:extLst>
          </p:cNvPr>
          <p:cNvSpPr>
            <a:spLocks noGrp="1"/>
          </p:cNvSpPr>
          <p:nvPr>
            <p:ph type="sldNum" sz="quarter" idx="12"/>
          </p:nvPr>
        </p:nvSpPr>
        <p:spPr/>
        <p:txBody>
          <a:bodyPr/>
          <a:lstStyle/>
          <a:p>
            <a:fld id="{48C0FCB9-D989-46F1-965E-624BDAC7E129}" type="slidenum">
              <a:rPr kumimoji="1" lang="ja-JP" altLang="en-US" smtClean="0"/>
              <a:pPr/>
              <a:t>12</a:t>
            </a:fld>
            <a:endParaRPr kumimoji="1" lang="ja-JP" altLang="en-US"/>
          </a:p>
        </p:txBody>
      </p:sp>
      <p:sp>
        <p:nvSpPr>
          <p:cNvPr id="16" name="テキスト ボックス 15">
            <a:extLst>
              <a:ext uri="{FF2B5EF4-FFF2-40B4-BE49-F238E27FC236}">
                <a16:creationId xmlns:a16="http://schemas.microsoft.com/office/drawing/2014/main" id="{A4D29492-E656-7B7E-9329-087CC0CE88E8}"/>
              </a:ext>
            </a:extLst>
          </p:cNvPr>
          <p:cNvSpPr txBox="1"/>
          <p:nvPr/>
        </p:nvSpPr>
        <p:spPr>
          <a:xfrm>
            <a:off x="230762" y="5486298"/>
            <a:ext cx="8682474" cy="954107"/>
          </a:xfrm>
          <a:prstGeom prst="rect">
            <a:avLst/>
          </a:prstGeom>
          <a:solidFill>
            <a:srgbClr val="FF2800"/>
          </a:solidFill>
          <a:ln>
            <a:solidFill>
              <a:srgbClr val="FF0000"/>
            </a:solidFill>
          </a:ln>
        </p:spPr>
        <p:txBody>
          <a:bodyPr wrap="square" rtlCol="0">
            <a:spAutoFit/>
          </a:bodyPr>
          <a:lstStyle/>
          <a:p>
            <a:pPr algn="ctr"/>
            <a:r>
              <a:rPr kumimoji="1" lang="ja-JP" altLang="en-US" sz="2800" spc="-150">
                <a:solidFill>
                  <a:schemeClr val="bg1"/>
                </a:solidFill>
                <a:latin typeface="HGPｺﾞｼｯｸE" panose="020B0900000000000000" pitchFamily="50" charset="-128"/>
                <a:ea typeface="HGPｺﾞｼｯｸE" panose="020B0900000000000000" pitchFamily="50" charset="-128"/>
              </a:rPr>
              <a:t>「あたり前の安心」が守られなくなるのが災害時</a:t>
            </a:r>
            <a:endParaRPr kumimoji="1" lang="en-US" altLang="ja-JP" sz="2800" spc="-150">
              <a:solidFill>
                <a:schemeClr val="bg1"/>
              </a:solidFill>
              <a:latin typeface="HGPｺﾞｼｯｸE" panose="020B0900000000000000" pitchFamily="50" charset="-128"/>
              <a:ea typeface="HGPｺﾞｼｯｸE" panose="020B0900000000000000" pitchFamily="50" charset="-128"/>
            </a:endParaRPr>
          </a:p>
          <a:p>
            <a:pPr algn="ctr"/>
            <a:r>
              <a:rPr kumimoji="1" lang="ja-JP" altLang="en-US" sz="2800" spc="-150">
                <a:solidFill>
                  <a:schemeClr val="bg1"/>
                </a:solidFill>
                <a:latin typeface="HGPｺﾞｼｯｸE" panose="020B0900000000000000" pitchFamily="50" charset="-128"/>
                <a:ea typeface="HGPｺﾞｼｯｸE" panose="020B0900000000000000" pitchFamily="50" charset="-128"/>
              </a:rPr>
              <a:t>だからこそ、人権の意識が大切</a:t>
            </a:r>
          </a:p>
        </p:txBody>
      </p:sp>
      <p:sp>
        <p:nvSpPr>
          <p:cNvPr id="12" name="フローチャート: 代替処理 11">
            <a:extLst>
              <a:ext uri="{FF2B5EF4-FFF2-40B4-BE49-F238E27FC236}">
                <a16:creationId xmlns:a16="http://schemas.microsoft.com/office/drawing/2014/main" id="{C8A11396-8F53-8453-B36F-08F2AD282C53}"/>
              </a:ext>
            </a:extLst>
          </p:cNvPr>
          <p:cNvSpPr/>
          <p:nvPr/>
        </p:nvSpPr>
        <p:spPr>
          <a:xfrm>
            <a:off x="635985" y="3081276"/>
            <a:ext cx="2617366" cy="954107"/>
          </a:xfrm>
          <a:prstGeom prst="flowChartAlternateProcess">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404040"/>
                </a:solidFill>
              </a:rPr>
              <a:t>避難所に</a:t>
            </a:r>
            <a:endParaRPr kumimoji="1" lang="en-US" altLang="ja-JP">
              <a:solidFill>
                <a:srgbClr val="404040"/>
              </a:solidFill>
            </a:endParaRPr>
          </a:p>
          <a:p>
            <a:pPr algn="ctr"/>
            <a:r>
              <a:rPr kumimoji="1" lang="ja-JP" altLang="en-US">
                <a:solidFill>
                  <a:srgbClr val="404040"/>
                </a:solidFill>
              </a:rPr>
              <a:t>女性専用スペースが</a:t>
            </a:r>
            <a:endParaRPr kumimoji="1" lang="en-US" altLang="ja-JP">
              <a:solidFill>
                <a:srgbClr val="404040"/>
              </a:solidFill>
            </a:endParaRPr>
          </a:p>
          <a:p>
            <a:pPr algn="ctr"/>
            <a:r>
              <a:rPr kumimoji="1" lang="ja-JP" altLang="en-US">
                <a:solidFill>
                  <a:srgbClr val="404040"/>
                </a:solidFill>
              </a:rPr>
              <a:t>なかったら？</a:t>
            </a:r>
          </a:p>
        </p:txBody>
      </p:sp>
      <p:sp>
        <p:nvSpPr>
          <p:cNvPr id="14" name="フローチャート: 代替処理 13">
            <a:extLst>
              <a:ext uri="{FF2B5EF4-FFF2-40B4-BE49-F238E27FC236}">
                <a16:creationId xmlns:a16="http://schemas.microsoft.com/office/drawing/2014/main" id="{5B57B78F-63EF-F3C5-41A2-2CB6D275F619}"/>
              </a:ext>
            </a:extLst>
          </p:cNvPr>
          <p:cNvSpPr/>
          <p:nvPr/>
        </p:nvSpPr>
        <p:spPr>
          <a:xfrm>
            <a:off x="1815615" y="4310821"/>
            <a:ext cx="2617366" cy="954107"/>
          </a:xfrm>
          <a:prstGeom prst="flowChartAlternateProcess">
            <a:avLst/>
          </a:prstGeom>
          <a:solidFill>
            <a:srgbClr val="E7E6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404040"/>
                </a:solidFill>
              </a:rPr>
              <a:t>外国人の方が、</a:t>
            </a:r>
            <a:br>
              <a:rPr kumimoji="1" lang="en-US" altLang="ja-JP">
                <a:solidFill>
                  <a:srgbClr val="404040"/>
                </a:solidFill>
              </a:rPr>
            </a:br>
            <a:r>
              <a:rPr kumimoji="1" lang="ja-JP" altLang="en-US">
                <a:solidFill>
                  <a:srgbClr val="404040"/>
                </a:solidFill>
              </a:rPr>
              <a:t>放送が聞き取れずに困っていたら？</a:t>
            </a:r>
          </a:p>
        </p:txBody>
      </p:sp>
      <p:sp>
        <p:nvSpPr>
          <p:cNvPr id="18" name="テキスト ボックス 17">
            <a:extLst>
              <a:ext uri="{FF2B5EF4-FFF2-40B4-BE49-F238E27FC236}">
                <a16:creationId xmlns:a16="http://schemas.microsoft.com/office/drawing/2014/main" id="{1A812829-F6C1-7D96-FC44-EA0924BE5B44}"/>
              </a:ext>
            </a:extLst>
          </p:cNvPr>
          <p:cNvSpPr txBox="1"/>
          <p:nvPr/>
        </p:nvSpPr>
        <p:spPr>
          <a:xfrm>
            <a:off x="5242797" y="3346924"/>
            <a:ext cx="4182808" cy="1569660"/>
          </a:xfrm>
          <a:prstGeom prst="rect">
            <a:avLst/>
          </a:prstGeom>
          <a:noFill/>
        </p:spPr>
        <p:txBody>
          <a:bodyPr wrap="square">
            <a:spAutoFit/>
          </a:bodyPr>
          <a:lstStyle/>
          <a:p>
            <a:r>
              <a:rPr lang="ja-JP" altLang="en-US" sz="2400">
                <a:solidFill>
                  <a:srgbClr val="FF0000"/>
                </a:solidFill>
              </a:rPr>
              <a:t>それは「配慮不足」であって、</a:t>
            </a:r>
            <a:endParaRPr lang="en-US" altLang="ja-JP" sz="2400">
              <a:solidFill>
                <a:srgbClr val="FF0000"/>
              </a:solidFill>
            </a:endParaRPr>
          </a:p>
          <a:p>
            <a:r>
              <a:rPr lang="ja-JP" altLang="en-US" sz="2400">
                <a:solidFill>
                  <a:srgbClr val="FF0000"/>
                </a:solidFill>
              </a:rPr>
              <a:t>悪意がなくても</a:t>
            </a:r>
            <a:endParaRPr lang="en-US" altLang="ja-JP" sz="2400">
              <a:solidFill>
                <a:srgbClr val="FF0000"/>
              </a:solidFill>
            </a:endParaRPr>
          </a:p>
          <a:p>
            <a:r>
              <a:rPr lang="ja-JP" altLang="en-US" sz="2400">
                <a:solidFill>
                  <a:srgbClr val="FF0000"/>
                </a:solidFill>
              </a:rPr>
              <a:t>「人権が守られていない」</a:t>
            </a:r>
            <a:endParaRPr lang="en-US" altLang="ja-JP" sz="2400">
              <a:solidFill>
                <a:srgbClr val="FF0000"/>
              </a:solidFill>
            </a:endParaRPr>
          </a:p>
          <a:p>
            <a:r>
              <a:rPr lang="ja-JP" altLang="en-US" sz="2400">
                <a:solidFill>
                  <a:srgbClr val="FF0000"/>
                </a:solidFill>
              </a:rPr>
              <a:t>ことにつながる</a:t>
            </a:r>
          </a:p>
        </p:txBody>
      </p:sp>
      <p:pic>
        <p:nvPicPr>
          <p:cNvPr id="20" name="図 19" descr="図形&#10;&#10;AI によって生成されたコンテンツは間違っている可能性があります。">
            <a:extLst>
              <a:ext uri="{FF2B5EF4-FFF2-40B4-BE49-F238E27FC236}">
                <a16:creationId xmlns:a16="http://schemas.microsoft.com/office/drawing/2014/main" id="{000A66C7-9F1E-0A97-FD8A-96A51A202E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6291" y="2952780"/>
            <a:ext cx="1460274" cy="1460274"/>
          </a:xfrm>
          <a:prstGeom prst="rect">
            <a:avLst/>
          </a:prstGeom>
        </p:spPr>
      </p:pic>
      <p:pic>
        <p:nvPicPr>
          <p:cNvPr id="21" name="図 20" descr="図形&#10;&#10;AI によって生成されたコンテンツは間違っている可能性があります。">
            <a:extLst>
              <a:ext uri="{FF2B5EF4-FFF2-40B4-BE49-F238E27FC236}">
                <a16:creationId xmlns:a16="http://schemas.microsoft.com/office/drawing/2014/main" id="{54ED2EDD-0671-162D-86E1-A4D5EA941A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8636" y="4382219"/>
            <a:ext cx="1270450" cy="1270450"/>
          </a:xfrm>
          <a:prstGeom prst="rect">
            <a:avLst/>
          </a:prstGeom>
        </p:spPr>
      </p:pic>
      <p:pic>
        <p:nvPicPr>
          <p:cNvPr id="23" name="図 22" descr="黒い背景に白い文字がある&#10;&#10;AI によって生成されたコンテンツは間違っている可能性があります。">
            <a:extLst>
              <a:ext uri="{FF2B5EF4-FFF2-40B4-BE49-F238E27FC236}">
                <a16:creationId xmlns:a16="http://schemas.microsoft.com/office/drawing/2014/main" id="{8AD70595-E8DC-34F2-8CCC-3B9BDAAB3B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9994" y="4337511"/>
            <a:ext cx="769663" cy="769071"/>
          </a:xfrm>
          <a:prstGeom prst="rect">
            <a:avLst/>
          </a:prstGeom>
        </p:spPr>
      </p:pic>
      <p:sp>
        <p:nvSpPr>
          <p:cNvPr id="24" name="正方形/長方形 23">
            <a:extLst>
              <a:ext uri="{FF2B5EF4-FFF2-40B4-BE49-F238E27FC236}">
                <a16:creationId xmlns:a16="http://schemas.microsoft.com/office/drawing/2014/main" id="{0D8ED36F-1028-3623-014B-DE7B239CC072}"/>
              </a:ext>
            </a:extLst>
          </p:cNvPr>
          <p:cNvSpPr/>
          <p:nvPr/>
        </p:nvSpPr>
        <p:spPr>
          <a:xfrm>
            <a:off x="257717" y="843810"/>
            <a:ext cx="8628566" cy="1648086"/>
          </a:xfrm>
          <a:prstGeom prst="rect">
            <a:avLst/>
          </a:prstGeom>
          <a:no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a:solidFill>
                  <a:srgbClr val="404040"/>
                </a:solidFill>
              </a:rPr>
              <a:t>人権とは？</a:t>
            </a:r>
            <a:endParaRPr lang="en-US" altLang="ja-JP" sz="2400">
              <a:solidFill>
                <a:srgbClr val="404040"/>
              </a:solidFill>
            </a:endParaRPr>
          </a:p>
          <a:p>
            <a:pPr marL="342900" indent="-342900">
              <a:buFont typeface="Arial" panose="020B0604020202020204" pitchFamily="34" charset="0"/>
              <a:buChar char="•"/>
            </a:pPr>
            <a:r>
              <a:rPr lang="ja-JP" altLang="en-US" sz="2400">
                <a:solidFill>
                  <a:srgbClr val="404040"/>
                </a:solidFill>
              </a:rPr>
              <a:t>「すべての人が、人間らしく生きるための当たり前の権利」</a:t>
            </a:r>
            <a:endParaRPr lang="en-US" altLang="ja-JP" sz="2400">
              <a:solidFill>
                <a:srgbClr val="404040"/>
              </a:solidFill>
            </a:endParaRPr>
          </a:p>
          <a:p>
            <a:pPr marL="342900" indent="-342900">
              <a:buFont typeface="Arial" panose="020B0604020202020204" pitchFamily="34" charset="0"/>
              <a:buChar char="•"/>
            </a:pPr>
            <a:r>
              <a:rPr lang="ja-JP" altLang="en-US" sz="2400">
                <a:solidFill>
                  <a:srgbClr val="404040"/>
                </a:solidFill>
              </a:rPr>
              <a:t>国籍、性別、障害の有無、年齢などに関係なく、誰もが持って</a:t>
            </a:r>
            <a:br>
              <a:rPr lang="en-US" altLang="ja-JP" sz="2400">
                <a:solidFill>
                  <a:srgbClr val="404040"/>
                </a:solidFill>
              </a:rPr>
            </a:br>
            <a:r>
              <a:rPr lang="ja-JP" altLang="en-US" sz="2400">
                <a:solidFill>
                  <a:srgbClr val="404040"/>
                </a:solidFill>
              </a:rPr>
              <a:t>いるもの</a:t>
            </a:r>
          </a:p>
        </p:txBody>
      </p:sp>
      <p:sp>
        <p:nvSpPr>
          <p:cNvPr id="26" name="テキスト ボックス 25">
            <a:extLst>
              <a:ext uri="{FF2B5EF4-FFF2-40B4-BE49-F238E27FC236}">
                <a16:creationId xmlns:a16="http://schemas.microsoft.com/office/drawing/2014/main" id="{EC4BEE08-7019-C793-A162-E5C28ABD7BF1}"/>
              </a:ext>
            </a:extLst>
          </p:cNvPr>
          <p:cNvSpPr txBox="1"/>
          <p:nvPr/>
        </p:nvSpPr>
        <p:spPr>
          <a:xfrm>
            <a:off x="1270278" y="2555753"/>
            <a:ext cx="7231366" cy="461665"/>
          </a:xfrm>
          <a:prstGeom prst="rect">
            <a:avLst/>
          </a:prstGeom>
          <a:noFill/>
        </p:spPr>
        <p:txBody>
          <a:bodyPr wrap="square">
            <a:spAutoFit/>
          </a:bodyPr>
          <a:lstStyle/>
          <a:p>
            <a:r>
              <a:rPr lang="ja-JP" altLang="en-US" sz="2400">
                <a:solidFill>
                  <a:srgbClr val="404040"/>
                </a:solidFill>
                <a:latin typeface="HGPｺﾞｼｯｸE" panose="020B0900000000000000" pitchFamily="50" charset="-128"/>
                <a:ea typeface="HGPｺﾞｼｯｸE" panose="020B0900000000000000" pitchFamily="50" charset="-128"/>
              </a:rPr>
              <a:t>災害のときには、人権が見えにくくなることがある</a:t>
            </a:r>
          </a:p>
        </p:txBody>
      </p:sp>
      <p:sp>
        <p:nvSpPr>
          <p:cNvPr id="27" name="矢印: 右 26">
            <a:extLst>
              <a:ext uri="{FF2B5EF4-FFF2-40B4-BE49-F238E27FC236}">
                <a16:creationId xmlns:a16="http://schemas.microsoft.com/office/drawing/2014/main" id="{8AF64814-3EB6-189F-52CC-5462A670682D}"/>
              </a:ext>
            </a:extLst>
          </p:cNvPr>
          <p:cNvSpPr/>
          <p:nvPr/>
        </p:nvSpPr>
        <p:spPr>
          <a:xfrm>
            <a:off x="4588152" y="3793067"/>
            <a:ext cx="595618" cy="484632"/>
          </a:xfrm>
          <a:prstGeom prst="rightArrow">
            <a:avLst/>
          </a:prstGeom>
          <a:solidFill>
            <a:srgbClr val="404040"/>
          </a:solidFill>
          <a:ln>
            <a:solidFill>
              <a:srgbClr val="40404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12931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F4F4A1-1754-D294-139A-8EA9804BF5F3}"/>
            </a:ext>
          </a:extLst>
        </p:cNvPr>
        <p:cNvGrpSpPr/>
        <p:nvPr/>
      </p:nvGrpSpPr>
      <p:grpSpPr>
        <a:xfrm>
          <a:off x="0" y="0"/>
          <a:ext cx="0" cy="0"/>
          <a:chOff x="0" y="0"/>
          <a:chExt cx="0" cy="0"/>
        </a:xfrm>
      </p:grpSpPr>
      <p:sp>
        <p:nvSpPr>
          <p:cNvPr id="10" name="四角形: 角を丸くする 9">
            <a:extLst>
              <a:ext uri="{FF2B5EF4-FFF2-40B4-BE49-F238E27FC236}">
                <a16:creationId xmlns:a16="http://schemas.microsoft.com/office/drawing/2014/main" id="{34555B68-C1E2-F306-21BB-5F5568CF84B6}"/>
              </a:ext>
            </a:extLst>
          </p:cNvPr>
          <p:cNvSpPr/>
          <p:nvPr/>
        </p:nvSpPr>
        <p:spPr>
          <a:xfrm>
            <a:off x="1581323" y="3114495"/>
            <a:ext cx="5981351" cy="1789694"/>
          </a:xfrm>
          <a:prstGeom prst="roundRect">
            <a:avLst/>
          </a:prstGeom>
          <a:gradFill>
            <a:gsLst>
              <a:gs pos="0">
                <a:srgbClr val="FDECE7"/>
              </a:gs>
              <a:gs pos="25000">
                <a:srgbClr val="FCE4DC"/>
              </a:gs>
              <a:gs pos="75000">
                <a:srgbClr val="FCE4DC"/>
              </a:gs>
              <a:gs pos="50000">
                <a:srgbClr val="FACCBE"/>
              </a:gs>
              <a:gs pos="100000">
                <a:srgbClr val="FDECE7"/>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a:solidFill>
                  <a:srgbClr val="404040"/>
                </a:solidFill>
              </a:rPr>
              <a:t>違いを認め合い、支え合える</a:t>
            </a:r>
            <a:endParaRPr kumimoji="1" lang="ja-JP" altLang="en-US"/>
          </a:p>
        </p:txBody>
      </p:sp>
      <p:sp>
        <p:nvSpPr>
          <p:cNvPr id="2" name="タイトル 1">
            <a:extLst>
              <a:ext uri="{FF2B5EF4-FFF2-40B4-BE49-F238E27FC236}">
                <a16:creationId xmlns:a16="http://schemas.microsoft.com/office/drawing/2014/main" id="{31C7AF4A-C9C7-095E-3FB2-B1BC954CB787}"/>
              </a:ext>
            </a:extLst>
          </p:cNvPr>
          <p:cNvSpPr>
            <a:spLocks noGrp="1"/>
          </p:cNvSpPr>
          <p:nvPr>
            <p:ph type="title"/>
          </p:nvPr>
        </p:nvSpPr>
        <p:spPr>
          <a:solidFill>
            <a:srgbClr val="35A16B"/>
          </a:solidFill>
        </p:spPr>
        <p:txBody>
          <a:bodyPr/>
          <a:lstStyle/>
          <a:p>
            <a:r>
              <a:rPr kumimoji="1" lang="ja-JP" altLang="en-US"/>
              <a:t>隣保協同とは</a:t>
            </a:r>
          </a:p>
        </p:txBody>
      </p:sp>
      <p:sp>
        <p:nvSpPr>
          <p:cNvPr id="4" name="スライド番号プレースホルダー 3">
            <a:extLst>
              <a:ext uri="{FF2B5EF4-FFF2-40B4-BE49-F238E27FC236}">
                <a16:creationId xmlns:a16="http://schemas.microsoft.com/office/drawing/2014/main" id="{7475C1E7-62A8-70EE-4080-27BE1B5E02CD}"/>
              </a:ext>
            </a:extLst>
          </p:cNvPr>
          <p:cNvSpPr>
            <a:spLocks noGrp="1"/>
          </p:cNvSpPr>
          <p:nvPr>
            <p:ph type="sldNum" sz="quarter" idx="12"/>
          </p:nvPr>
        </p:nvSpPr>
        <p:spPr/>
        <p:txBody>
          <a:bodyPr/>
          <a:lstStyle/>
          <a:p>
            <a:fld id="{48C0FCB9-D989-46F1-965E-624BDAC7E129}" type="slidenum">
              <a:rPr kumimoji="1" lang="ja-JP" altLang="en-US" smtClean="0"/>
              <a:pPr/>
              <a:t>13</a:t>
            </a:fld>
            <a:endParaRPr kumimoji="1" lang="ja-JP" altLang="en-US"/>
          </a:p>
        </p:txBody>
      </p:sp>
      <p:sp>
        <p:nvSpPr>
          <p:cNvPr id="7" name="テキスト ボックス 6">
            <a:extLst>
              <a:ext uri="{FF2B5EF4-FFF2-40B4-BE49-F238E27FC236}">
                <a16:creationId xmlns:a16="http://schemas.microsoft.com/office/drawing/2014/main" id="{338697BF-A147-37B7-13D8-D198B51F1C24}"/>
              </a:ext>
            </a:extLst>
          </p:cNvPr>
          <p:cNvSpPr txBox="1"/>
          <p:nvPr/>
        </p:nvSpPr>
        <p:spPr>
          <a:xfrm>
            <a:off x="6740893" y="7716473"/>
            <a:ext cx="2537298" cy="3139321"/>
          </a:xfrm>
          <a:prstGeom prst="rect">
            <a:avLst/>
          </a:prstGeom>
          <a:noFill/>
        </p:spPr>
        <p:txBody>
          <a:bodyPr wrap="square">
            <a:spAutoFit/>
          </a:bodyPr>
          <a:lstStyle/>
          <a:p>
            <a:r>
              <a:rPr lang="ja-JP" altLang="en-US"/>
              <a:t>http://gdrr.org/%E7%81%BD%E5%AE%B3%E3%81%A8%E3%82%B7%E3%82%99%E3%82%A7%E3%83%B3%E3%82%BF%E3%82%99%E3%83%BC/%E7%81%BD%E5%AE%B3%E6%99%82%E3%81%AE%E8%A6%81%E6%8F%B4%E8%AD%B7%E8%80%85%E6%94%AF%E6%8F%B4/</a:t>
            </a:r>
          </a:p>
        </p:txBody>
      </p:sp>
      <p:sp>
        <p:nvSpPr>
          <p:cNvPr id="6" name="正方形/長方形 5">
            <a:extLst>
              <a:ext uri="{FF2B5EF4-FFF2-40B4-BE49-F238E27FC236}">
                <a16:creationId xmlns:a16="http://schemas.microsoft.com/office/drawing/2014/main" id="{7A4B4D1C-D151-0461-0924-4062DA62E5B4}"/>
              </a:ext>
            </a:extLst>
          </p:cNvPr>
          <p:cNvSpPr/>
          <p:nvPr/>
        </p:nvSpPr>
        <p:spPr>
          <a:xfrm>
            <a:off x="257717" y="843810"/>
            <a:ext cx="8628566" cy="1648086"/>
          </a:xfrm>
          <a:prstGeom prst="rect">
            <a:avLst/>
          </a:prstGeom>
          <a:no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a:solidFill>
                  <a:srgbClr val="404040"/>
                </a:solidFill>
              </a:rPr>
              <a:t>「隣保協同（りんぽきょうどう）」とは？</a:t>
            </a:r>
            <a:endParaRPr lang="en-US" altLang="ja-JP" sz="2400">
              <a:solidFill>
                <a:srgbClr val="404040"/>
              </a:solidFill>
            </a:endParaRPr>
          </a:p>
          <a:p>
            <a:pPr marL="342900" indent="-342900">
              <a:buFont typeface="Arial" panose="020B0604020202020204" pitchFamily="34" charset="0"/>
              <a:buChar char="•"/>
            </a:pPr>
            <a:r>
              <a:rPr lang="ja-JP" altLang="en-US" sz="2400">
                <a:solidFill>
                  <a:srgbClr val="404040"/>
                </a:solidFill>
              </a:rPr>
              <a:t>昔からの地域の支えあいの精神→「困ったときはおたがいさま」</a:t>
            </a:r>
            <a:endParaRPr lang="en-US" altLang="ja-JP" sz="2400">
              <a:solidFill>
                <a:srgbClr val="404040"/>
              </a:solidFill>
            </a:endParaRPr>
          </a:p>
          <a:p>
            <a:pPr marL="342900" indent="-342900">
              <a:buFont typeface="Arial" panose="020B0604020202020204" pitchFamily="34" charset="0"/>
              <a:buChar char="•"/>
            </a:pPr>
            <a:r>
              <a:rPr lang="ja-JP" altLang="en-US" sz="2400">
                <a:solidFill>
                  <a:srgbClr val="404040"/>
                </a:solidFill>
              </a:rPr>
              <a:t>立場や違いをこえて、地域の人同士が協力し合うこと</a:t>
            </a:r>
            <a:endParaRPr lang="ja-JP" altLang="en-US" sz="2400">
              <a:solidFill>
                <a:srgbClr val="404040"/>
              </a:solidFill>
              <a:latin typeface="HGPｺﾞｼｯｸE" panose="020B0900000000000000" pitchFamily="50" charset="-128"/>
              <a:ea typeface="HGPｺﾞｼｯｸE" panose="020B0900000000000000" pitchFamily="50" charset="-128"/>
            </a:endParaRPr>
          </a:p>
        </p:txBody>
      </p:sp>
      <p:sp>
        <p:nvSpPr>
          <p:cNvPr id="9" name="テキスト ボックス 8">
            <a:extLst>
              <a:ext uri="{FF2B5EF4-FFF2-40B4-BE49-F238E27FC236}">
                <a16:creationId xmlns:a16="http://schemas.microsoft.com/office/drawing/2014/main" id="{969B5C1E-47CA-7661-8C26-BA1D08562B76}"/>
              </a:ext>
            </a:extLst>
          </p:cNvPr>
          <p:cNvSpPr txBox="1"/>
          <p:nvPr/>
        </p:nvSpPr>
        <p:spPr>
          <a:xfrm>
            <a:off x="230762" y="5742417"/>
            <a:ext cx="8682474" cy="523220"/>
          </a:xfrm>
          <a:prstGeom prst="rect">
            <a:avLst/>
          </a:prstGeom>
          <a:solidFill>
            <a:srgbClr val="FF2800"/>
          </a:solidFill>
          <a:ln>
            <a:solidFill>
              <a:srgbClr val="FF0000"/>
            </a:solidFill>
          </a:ln>
        </p:spPr>
        <p:txBody>
          <a:bodyPr wrap="square" rtlCol="0">
            <a:spAutoFit/>
          </a:bodyPr>
          <a:lstStyle/>
          <a:p>
            <a:pPr algn="ctr"/>
            <a:r>
              <a:rPr kumimoji="1" lang="ja-JP" altLang="en-US" sz="2800" spc="-150">
                <a:solidFill>
                  <a:schemeClr val="bg1"/>
                </a:solidFill>
                <a:latin typeface="HGPｺﾞｼｯｸE" panose="020B0900000000000000" pitchFamily="50" charset="-128"/>
                <a:ea typeface="HGPｺﾞｼｯｸE" panose="020B0900000000000000" pitchFamily="50" charset="-128"/>
              </a:rPr>
              <a:t>支えあいの文化「隣保協同」が、いのちを守る力になる</a:t>
            </a:r>
          </a:p>
        </p:txBody>
      </p:sp>
      <p:pic>
        <p:nvPicPr>
          <p:cNvPr id="12" name="図 11" descr="図形&#10;&#10;AI によって生成されたコンテンツは間違っている可能性があります。">
            <a:extLst>
              <a:ext uri="{FF2B5EF4-FFF2-40B4-BE49-F238E27FC236}">
                <a16:creationId xmlns:a16="http://schemas.microsoft.com/office/drawing/2014/main" id="{6A13B2EC-4673-BD01-67AC-80A9D08DA4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0893" y="3972968"/>
            <a:ext cx="2088062" cy="2088062"/>
          </a:xfrm>
          <a:prstGeom prst="rect">
            <a:avLst/>
          </a:prstGeom>
        </p:spPr>
      </p:pic>
    </p:spTree>
    <p:extLst>
      <p:ext uri="{BB962C8B-B14F-4D97-AF65-F5344CB8AC3E}">
        <p14:creationId xmlns:p14="http://schemas.microsoft.com/office/powerpoint/2010/main" val="1385512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717D2C-56BE-6964-019D-C8149A43EA82}"/>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92BE242-BF18-40DA-90EB-3D43635FC324}"/>
              </a:ext>
            </a:extLst>
          </p:cNvPr>
          <p:cNvSpPr>
            <a:spLocks noGrp="1"/>
          </p:cNvSpPr>
          <p:nvPr>
            <p:ph type="sldNum" sz="quarter" idx="12"/>
          </p:nvPr>
        </p:nvSpPr>
        <p:spPr/>
        <p:txBody>
          <a:bodyPr/>
          <a:lstStyle/>
          <a:p>
            <a:fld id="{48C0FCB9-D989-46F1-965E-624BDAC7E129}" type="slidenum">
              <a:rPr kumimoji="1" lang="ja-JP" altLang="en-US" smtClean="0"/>
              <a:pPr/>
              <a:t>14</a:t>
            </a:fld>
            <a:endParaRPr kumimoji="1" lang="ja-JP" altLang="en-US"/>
          </a:p>
        </p:txBody>
      </p:sp>
      <p:sp>
        <p:nvSpPr>
          <p:cNvPr id="8" name="スライド番号プレースホルダー 3">
            <a:extLst>
              <a:ext uri="{FF2B5EF4-FFF2-40B4-BE49-F238E27FC236}">
                <a16:creationId xmlns:a16="http://schemas.microsoft.com/office/drawing/2014/main" id="{6B88C0D9-A314-924F-B27C-DC50C16D7CE8}"/>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14</a:t>
            </a:fld>
            <a:endParaRPr kumimoji="1" lang="ja-JP" altLang="en-US"/>
          </a:p>
        </p:txBody>
      </p:sp>
      <p:sp>
        <p:nvSpPr>
          <p:cNvPr id="9" name="四角形: 角を丸くする 8">
            <a:extLst>
              <a:ext uri="{FF2B5EF4-FFF2-40B4-BE49-F238E27FC236}">
                <a16:creationId xmlns:a16="http://schemas.microsoft.com/office/drawing/2014/main" id="{BB82D5CC-C2B7-8DA3-2059-010D8DEC9598}"/>
              </a:ext>
            </a:extLst>
          </p:cNvPr>
          <p:cNvSpPr/>
          <p:nvPr/>
        </p:nvSpPr>
        <p:spPr>
          <a:xfrm>
            <a:off x="1267185" y="1612899"/>
            <a:ext cx="6773229" cy="4160575"/>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5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人を思う気持ちが、</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5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人権を守り、</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5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支えあいの地域をつくる</a:t>
            </a:r>
          </a:p>
        </p:txBody>
      </p:sp>
    </p:spTree>
    <p:extLst>
      <p:ext uri="{BB962C8B-B14F-4D97-AF65-F5344CB8AC3E}">
        <p14:creationId xmlns:p14="http://schemas.microsoft.com/office/powerpoint/2010/main" val="2352894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856545-8B2F-F39A-DE49-3A5E7BC2E3AD}"/>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FA1CE0D-8F3E-9796-D674-FF36052D7C1B}"/>
              </a:ext>
            </a:extLst>
          </p:cNvPr>
          <p:cNvSpPr>
            <a:spLocks noGrp="1"/>
          </p:cNvSpPr>
          <p:nvPr>
            <p:ph type="sldNum" sz="quarter" idx="12"/>
          </p:nvPr>
        </p:nvSpPr>
        <p:spPr/>
        <p:txBody>
          <a:bodyPr/>
          <a:lstStyle/>
          <a:p>
            <a:fld id="{48C0FCB9-D989-46F1-965E-624BDAC7E129}" type="slidenum">
              <a:rPr kumimoji="1" lang="ja-JP" altLang="en-US" smtClean="0"/>
              <a:pPr/>
              <a:t>15</a:t>
            </a:fld>
            <a:endParaRPr kumimoji="1" lang="ja-JP" altLang="en-US"/>
          </a:p>
        </p:txBody>
      </p:sp>
      <p:sp>
        <p:nvSpPr>
          <p:cNvPr id="3" name="テキスト プレースホルダー 2">
            <a:extLst>
              <a:ext uri="{FF2B5EF4-FFF2-40B4-BE49-F238E27FC236}">
                <a16:creationId xmlns:a16="http://schemas.microsoft.com/office/drawing/2014/main" id="{523C8066-1146-B4A1-CB0A-532346E3735C}"/>
              </a:ext>
            </a:extLst>
          </p:cNvPr>
          <p:cNvSpPr>
            <a:spLocks noGrp="1"/>
          </p:cNvSpPr>
          <p:nvPr>
            <p:ph type="body" sz="quarter" idx="13"/>
          </p:nvPr>
        </p:nvSpPr>
        <p:spPr/>
        <p:txBody>
          <a:bodyPr>
            <a:normAutofit/>
          </a:bodyPr>
          <a:lstStyle/>
          <a:p>
            <a:pPr algn="ctr">
              <a:lnSpc>
                <a:spcPct val="100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「地域の○○さんを</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ct val="100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助けるには？」</a:t>
            </a:r>
          </a:p>
        </p:txBody>
      </p:sp>
    </p:spTree>
    <p:extLst>
      <p:ext uri="{BB962C8B-B14F-4D97-AF65-F5344CB8AC3E}">
        <p14:creationId xmlns:p14="http://schemas.microsoft.com/office/powerpoint/2010/main" val="2474219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C96C3-001E-4B85-A4F4-3F21C68DDAB3}"/>
            </a:ext>
          </a:extLst>
        </p:cNvPr>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D50E494B-1072-4404-8B2F-3206F960F37A}"/>
              </a:ext>
            </a:extLst>
          </p:cNvPr>
          <p:cNvSpPr>
            <a:spLocks noGrp="1"/>
          </p:cNvSpPr>
          <p:nvPr>
            <p:ph type="body" sz="quarter" idx="13"/>
          </p:nvPr>
        </p:nvSpPr>
        <p:spPr/>
        <p:txBody>
          <a:bodyPr/>
          <a:lstStyle/>
          <a:p>
            <a:r>
              <a:rPr kumimoji="1" lang="ja-JP" altLang="en-US" sz="3200">
                <a:solidFill>
                  <a:schemeClr val="tx1">
                    <a:lumMod val="75000"/>
                    <a:lumOff val="25000"/>
                  </a:schemeClr>
                </a:solidFill>
                <a:latin typeface="HGSｺﾞｼｯｸE" panose="020B0900000000000000" pitchFamily="50" charset="-128"/>
                <a:ea typeface="HGSｺﾞｼｯｸE" panose="020B0900000000000000" pitchFamily="50" charset="-128"/>
              </a:rPr>
              <a:t>グループ内で検討</a:t>
            </a:r>
            <a:endParaRPr kumimoji="1" lang="ja-JP" altLang="en-US"/>
          </a:p>
        </p:txBody>
      </p:sp>
      <p:sp>
        <p:nvSpPr>
          <p:cNvPr id="3" name="スライド番号プレースホルダー 2">
            <a:extLst>
              <a:ext uri="{FF2B5EF4-FFF2-40B4-BE49-F238E27FC236}">
                <a16:creationId xmlns:a16="http://schemas.microsoft.com/office/drawing/2014/main" id="{721A49A6-E7FA-70AD-A285-DF29E2071833}"/>
              </a:ext>
            </a:extLst>
          </p:cNvPr>
          <p:cNvSpPr>
            <a:spLocks noGrp="1"/>
          </p:cNvSpPr>
          <p:nvPr>
            <p:ph type="sldNum" sz="quarter" idx="12"/>
          </p:nvPr>
        </p:nvSpPr>
        <p:spPr/>
        <p:txBody>
          <a:bodyPr/>
          <a:lstStyle/>
          <a:p>
            <a:fld id="{48C0FCB9-D989-46F1-965E-624BDAC7E129}" type="slidenum">
              <a:rPr kumimoji="1" lang="ja-JP" altLang="en-US" smtClean="0"/>
              <a:pPr/>
              <a:t>16</a:t>
            </a:fld>
            <a:endParaRPr kumimoji="1" lang="ja-JP" altLang="en-US"/>
          </a:p>
        </p:txBody>
      </p:sp>
      <p:sp>
        <p:nvSpPr>
          <p:cNvPr id="10" name="四角形: 角を丸くする 9">
            <a:extLst>
              <a:ext uri="{FF2B5EF4-FFF2-40B4-BE49-F238E27FC236}">
                <a16:creationId xmlns:a16="http://schemas.microsoft.com/office/drawing/2014/main" id="{6A1CD342-1D45-D880-6B02-0FB5DF5D48AE}"/>
              </a:ext>
            </a:extLst>
          </p:cNvPr>
          <p:cNvSpPr/>
          <p:nvPr/>
        </p:nvSpPr>
        <p:spPr>
          <a:xfrm>
            <a:off x="1246185" y="2202828"/>
            <a:ext cx="6651630" cy="3046179"/>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55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次にあげる○○さんについて</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55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地域でできることを</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55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話し合いましょう</a:t>
            </a:r>
            <a:endParaRPr kumimoji="1"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pic>
        <p:nvPicPr>
          <p:cNvPr id="5" name="Picture 2" descr="関連画像">
            <a:extLst>
              <a:ext uri="{FF2B5EF4-FFF2-40B4-BE49-F238E27FC236}">
                <a16:creationId xmlns:a16="http://schemas.microsoft.com/office/drawing/2014/main" id="{F3639F43-76D6-1E5A-593E-75BE2C1E1C7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130" t="13613" r="8754" b="12441"/>
          <a:stretch/>
        </p:blipFill>
        <p:spPr bwMode="auto">
          <a:xfrm>
            <a:off x="729765" y="975197"/>
            <a:ext cx="1197022" cy="1077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6087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B7FE7-7E1D-4DD8-12EF-71BE6E753B60}"/>
            </a:ext>
          </a:extLst>
        </p:cNvPr>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3E487C4B-287C-D42C-3577-F375B34F6910}"/>
              </a:ext>
            </a:extLst>
          </p:cNvPr>
          <p:cNvSpPr>
            <a:spLocks noGrp="1"/>
          </p:cNvSpPr>
          <p:nvPr>
            <p:ph type="body" sz="quarter" idx="13"/>
          </p:nvPr>
        </p:nvSpPr>
        <p:spPr/>
        <p:txBody>
          <a:bodyPr/>
          <a:lstStyle/>
          <a:p>
            <a:r>
              <a:rPr kumimoji="1" lang="ja-JP" altLang="en-US"/>
              <a:t>人物設定シート （①</a:t>
            </a:r>
            <a:r>
              <a:rPr lang="ja-JP" altLang="en-US"/>
              <a:t> </a:t>
            </a:r>
            <a:r>
              <a:rPr kumimoji="1" lang="ja-JP" altLang="en-US"/>
              <a:t>リンさん）</a:t>
            </a:r>
          </a:p>
        </p:txBody>
      </p:sp>
      <p:sp>
        <p:nvSpPr>
          <p:cNvPr id="3" name="スライド番号プレースホルダー 2">
            <a:extLst>
              <a:ext uri="{FF2B5EF4-FFF2-40B4-BE49-F238E27FC236}">
                <a16:creationId xmlns:a16="http://schemas.microsoft.com/office/drawing/2014/main" id="{5E2363C0-C137-E9C1-CA91-C6BE2B819E43}"/>
              </a:ext>
            </a:extLst>
          </p:cNvPr>
          <p:cNvSpPr>
            <a:spLocks noGrp="1"/>
          </p:cNvSpPr>
          <p:nvPr>
            <p:ph type="sldNum" sz="quarter" idx="12"/>
          </p:nvPr>
        </p:nvSpPr>
        <p:spPr/>
        <p:txBody>
          <a:bodyPr/>
          <a:lstStyle/>
          <a:p>
            <a:fld id="{48C0FCB9-D989-46F1-965E-624BDAC7E129}" type="slidenum">
              <a:rPr kumimoji="1" lang="ja-JP" altLang="en-US" smtClean="0"/>
              <a:pPr/>
              <a:t>17</a:t>
            </a:fld>
            <a:endParaRPr kumimoji="1" lang="ja-JP" altLang="en-US"/>
          </a:p>
        </p:txBody>
      </p:sp>
      <p:sp>
        <p:nvSpPr>
          <p:cNvPr id="4" name="コンテンツ プレースホルダー 3">
            <a:extLst>
              <a:ext uri="{FF2B5EF4-FFF2-40B4-BE49-F238E27FC236}">
                <a16:creationId xmlns:a16="http://schemas.microsoft.com/office/drawing/2014/main" id="{18826790-AAEA-A199-6F94-06A5D46A89E7}"/>
              </a:ext>
            </a:extLst>
          </p:cNvPr>
          <p:cNvSpPr>
            <a:spLocks noGrp="1"/>
          </p:cNvSpPr>
          <p:nvPr>
            <p:ph idx="1"/>
          </p:nvPr>
        </p:nvSpPr>
        <p:spPr>
          <a:xfrm>
            <a:off x="542926" y="970739"/>
            <a:ext cx="8134350" cy="4544236"/>
          </a:xfrm>
        </p:spPr>
        <p:txBody>
          <a:bodyPr>
            <a:noAutofit/>
          </a:bodyPr>
          <a:lstStyle/>
          <a:p>
            <a:pPr marL="628650" indent="0">
              <a:spcBef>
                <a:spcPts val="600"/>
              </a:spcBef>
              <a:buNone/>
            </a:pPr>
            <a:r>
              <a:rPr kumimoji="1" lang="ja-JP" altLang="en-US" sz="2000"/>
              <a:t>名前：リンさん（</a:t>
            </a:r>
            <a:r>
              <a:rPr kumimoji="1" lang="en-US" altLang="ja-JP" sz="2000"/>
              <a:t>30</a:t>
            </a:r>
            <a:r>
              <a:rPr kumimoji="1" lang="ja-JP" altLang="en-US" sz="2000"/>
              <a:t>代・女性）</a:t>
            </a:r>
          </a:p>
          <a:p>
            <a:pPr marL="628650" indent="0">
              <a:spcBef>
                <a:spcPts val="600"/>
              </a:spcBef>
              <a:buNone/>
            </a:pPr>
            <a:r>
              <a:rPr kumimoji="1" lang="ja-JP" altLang="en-US" sz="2000"/>
              <a:t>家族構成：小学生の子どもと</a:t>
            </a:r>
            <a:r>
              <a:rPr kumimoji="1" lang="en-US" altLang="ja-JP" sz="2000"/>
              <a:t>2</a:t>
            </a:r>
            <a:r>
              <a:rPr kumimoji="1" lang="ja-JP" altLang="en-US" sz="2000"/>
              <a:t>人暮らし</a:t>
            </a:r>
          </a:p>
          <a:p>
            <a:pPr marL="628650" indent="0">
              <a:lnSpc>
                <a:spcPct val="100000"/>
              </a:lnSpc>
              <a:spcBef>
                <a:spcPts val="1200"/>
              </a:spcBef>
              <a:buNone/>
            </a:pPr>
            <a:r>
              <a:rPr lang="ja-JP" altLang="en-US" sz="2000"/>
              <a:t>プロフィール</a:t>
            </a:r>
          </a:p>
          <a:p>
            <a:pPr marL="1076325">
              <a:lnSpc>
                <a:spcPct val="100000"/>
              </a:lnSpc>
              <a:spcBef>
                <a:spcPts val="600"/>
              </a:spcBef>
            </a:pPr>
            <a:r>
              <a:rPr kumimoji="1" lang="ja-JP" altLang="en-US" sz="1800"/>
              <a:t>外国出身　日本で暮らして</a:t>
            </a:r>
            <a:r>
              <a:rPr kumimoji="1" lang="en-US" altLang="ja-JP" sz="1800"/>
              <a:t>5</a:t>
            </a:r>
            <a:r>
              <a:rPr kumimoji="1" lang="ja-JP" altLang="en-US" sz="1800"/>
              <a:t>年ほど</a:t>
            </a:r>
          </a:p>
          <a:p>
            <a:pPr marL="1076325">
              <a:lnSpc>
                <a:spcPct val="100000"/>
              </a:lnSpc>
              <a:spcBef>
                <a:spcPts val="600"/>
              </a:spcBef>
            </a:pPr>
            <a:r>
              <a:rPr kumimoji="1" lang="ja-JP" altLang="en-US" sz="1800"/>
              <a:t>日本語の読み書きはある程度できるが、話すのは少し苦手</a:t>
            </a:r>
          </a:p>
          <a:p>
            <a:pPr marL="1076325">
              <a:lnSpc>
                <a:spcPct val="100000"/>
              </a:lnSpc>
              <a:spcBef>
                <a:spcPts val="600"/>
              </a:spcBef>
            </a:pPr>
            <a:r>
              <a:rPr kumimoji="1" lang="ja-JP" altLang="en-US" sz="1800"/>
              <a:t>聴覚障</a:t>
            </a:r>
            <a:r>
              <a:rPr lang="ja-JP" altLang="en-US" sz="1800"/>
              <a:t>害</a:t>
            </a:r>
            <a:r>
              <a:rPr kumimoji="1" lang="ja-JP" altLang="en-US" sz="1800"/>
              <a:t>があり、補聴器を使っているが、周囲の音や放送は</a:t>
            </a:r>
            <a:br>
              <a:rPr kumimoji="1" lang="en-US" altLang="ja-JP" sz="1800"/>
            </a:br>
            <a:r>
              <a:rPr kumimoji="1" lang="ja-JP" altLang="en-US" sz="1800"/>
              <a:t>聞き取りにくい</a:t>
            </a:r>
          </a:p>
          <a:p>
            <a:pPr marL="1076325">
              <a:lnSpc>
                <a:spcPct val="100000"/>
              </a:lnSpc>
              <a:spcBef>
                <a:spcPts val="600"/>
              </a:spcBef>
            </a:pPr>
            <a:r>
              <a:rPr kumimoji="1" lang="ja-JP" altLang="en-US" sz="1800"/>
              <a:t>子どもは日本語が話せるが、災害時には不安で泣いてしまうことが多い</a:t>
            </a:r>
            <a:endParaRPr kumimoji="1" lang="en-US" altLang="ja-JP" sz="1800"/>
          </a:p>
          <a:p>
            <a:pPr marL="628650" indent="0">
              <a:lnSpc>
                <a:spcPct val="100000"/>
              </a:lnSpc>
              <a:spcBef>
                <a:spcPts val="1200"/>
              </a:spcBef>
              <a:buNone/>
            </a:pPr>
            <a:r>
              <a:rPr lang="ja-JP" altLang="en-US" sz="2000"/>
              <a:t>災害時の状況</a:t>
            </a:r>
          </a:p>
          <a:p>
            <a:pPr marL="1076325" lvl="1">
              <a:lnSpc>
                <a:spcPct val="100000"/>
              </a:lnSpc>
              <a:spcBef>
                <a:spcPts val="600"/>
              </a:spcBef>
              <a:buFont typeface="Wingdings" panose="05000000000000000000" pitchFamily="2" charset="2"/>
              <a:buChar char="l"/>
            </a:pPr>
            <a:r>
              <a:rPr lang="ja-JP" altLang="en-US" sz="1800"/>
              <a:t>夜間の地震で自宅が停電。避難所に移動したが、何がどうなっているのかわからない</a:t>
            </a:r>
          </a:p>
          <a:p>
            <a:pPr marL="1076325" lvl="1">
              <a:lnSpc>
                <a:spcPct val="100000"/>
              </a:lnSpc>
              <a:spcBef>
                <a:spcPts val="600"/>
              </a:spcBef>
              <a:buFont typeface="Wingdings" panose="05000000000000000000" pitchFamily="2" charset="2"/>
              <a:buChar char="l"/>
            </a:pPr>
            <a:r>
              <a:rPr lang="ja-JP" altLang="en-US" sz="1800"/>
              <a:t>音声放送は聞こえないし、掲示物も難しい漢字が多くてわかりにくい</a:t>
            </a:r>
          </a:p>
          <a:p>
            <a:pPr marL="1076325" lvl="1">
              <a:lnSpc>
                <a:spcPct val="100000"/>
              </a:lnSpc>
              <a:spcBef>
                <a:spcPts val="600"/>
              </a:spcBef>
              <a:buFont typeface="Wingdings" panose="05000000000000000000" pitchFamily="2" charset="2"/>
              <a:buChar char="l"/>
            </a:pPr>
            <a:r>
              <a:rPr lang="ja-JP" altLang="en-US" sz="1800"/>
              <a:t>誰にも話しかけられず、支援も受けられずに困っている</a:t>
            </a:r>
            <a:endParaRPr lang="en-US" altLang="ja-JP" sz="1800"/>
          </a:p>
        </p:txBody>
      </p:sp>
      <p:pic>
        <p:nvPicPr>
          <p:cNvPr id="6" name="グラフィックス 5" descr="女性のプロフィール 単色塗りつぶし">
            <a:extLst>
              <a:ext uri="{FF2B5EF4-FFF2-40B4-BE49-F238E27FC236}">
                <a16:creationId xmlns:a16="http://schemas.microsoft.com/office/drawing/2014/main" id="{898E56E8-308E-1A0A-528D-569D83C5804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76224" y="825500"/>
            <a:ext cx="914400" cy="914400"/>
          </a:xfrm>
          <a:prstGeom prst="rect">
            <a:avLst/>
          </a:prstGeom>
        </p:spPr>
      </p:pic>
      <p:sp>
        <p:nvSpPr>
          <p:cNvPr id="9" name="正方形/長方形 8">
            <a:extLst>
              <a:ext uri="{FF2B5EF4-FFF2-40B4-BE49-F238E27FC236}">
                <a16:creationId xmlns:a16="http://schemas.microsoft.com/office/drawing/2014/main" id="{DA8B828E-DE1D-C54C-D8CC-B386EBC08970}"/>
              </a:ext>
            </a:extLst>
          </p:cNvPr>
          <p:cNvSpPr/>
          <p:nvPr/>
        </p:nvSpPr>
        <p:spPr>
          <a:xfrm>
            <a:off x="423862" y="5623701"/>
            <a:ext cx="8296276" cy="914401"/>
          </a:xfrm>
          <a:prstGeom prst="rect">
            <a:avLst/>
          </a:prstGeom>
          <a:solidFill>
            <a:schemeClr val="bg1"/>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a:solidFill>
                  <a:schemeClr val="tx1">
                    <a:lumMod val="75000"/>
                    <a:lumOff val="25000"/>
                  </a:schemeClr>
                </a:solidFill>
              </a:rPr>
              <a:t>「リンさんが安心して避難生活を送るために、</a:t>
            </a:r>
            <a:br>
              <a:rPr kumimoji="1" lang="en-US" altLang="ja-JP" sz="2400">
                <a:solidFill>
                  <a:schemeClr val="tx1">
                    <a:lumMod val="75000"/>
                    <a:lumOff val="25000"/>
                  </a:schemeClr>
                </a:solidFill>
              </a:rPr>
            </a:br>
            <a:r>
              <a:rPr kumimoji="1" lang="ja-JP" altLang="en-US" sz="2400">
                <a:solidFill>
                  <a:schemeClr val="tx1">
                    <a:lumMod val="75000"/>
                    <a:lumOff val="25000"/>
                  </a:schemeClr>
                </a:solidFill>
              </a:rPr>
              <a:t>地域でどんなことができるか？」を考えてみましょう</a:t>
            </a:r>
          </a:p>
        </p:txBody>
      </p:sp>
    </p:spTree>
    <p:extLst>
      <p:ext uri="{BB962C8B-B14F-4D97-AF65-F5344CB8AC3E}">
        <p14:creationId xmlns:p14="http://schemas.microsoft.com/office/powerpoint/2010/main" val="4196824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1D6C65B7-AB68-6C8E-E1BA-B22C94FCE126}"/>
              </a:ext>
            </a:extLst>
          </p:cNvPr>
          <p:cNvSpPr>
            <a:spLocks noGrp="1"/>
          </p:cNvSpPr>
          <p:nvPr>
            <p:ph type="body" sz="quarter" idx="13"/>
          </p:nvPr>
        </p:nvSpPr>
        <p:spPr/>
        <p:txBody>
          <a:bodyPr/>
          <a:lstStyle/>
          <a:p>
            <a:r>
              <a:rPr kumimoji="1" lang="ja-JP" altLang="en-US"/>
              <a:t>人物設定シート （②</a:t>
            </a:r>
            <a:r>
              <a:rPr lang="ja-JP" altLang="en-US"/>
              <a:t> </a:t>
            </a:r>
            <a:r>
              <a:rPr kumimoji="1" lang="ja-JP" altLang="en-US"/>
              <a:t>佐藤さん）</a:t>
            </a:r>
          </a:p>
        </p:txBody>
      </p:sp>
      <p:sp>
        <p:nvSpPr>
          <p:cNvPr id="3" name="スライド番号プレースホルダー 2">
            <a:extLst>
              <a:ext uri="{FF2B5EF4-FFF2-40B4-BE49-F238E27FC236}">
                <a16:creationId xmlns:a16="http://schemas.microsoft.com/office/drawing/2014/main" id="{022A0EF5-7CE2-3072-D743-BFB6165FE136}"/>
              </a:ext>
            </a:extLst>
          </p:cNvPr>
          <p:cNvSpPr>
            <a:spLocks noGrp="1"/>
          </p:cNvSpPr>
          <p:nvPr>
            <p:ph type="sldNum" sz="quarter" idx="12"/>
          </p:nvPr>
        </p:nvSpPr>
        <p:spPr/>
        <p:txBody>
          <a:bodyPr/>
          <a:lstStyle/>
          <a:p>
            <a:fld id="{48C0FCB9-D989-46F1-965E-624BDAC7E129}" type="slidenum">
              <a:rPr kumimoji="1" lang="ja-JP" altLang="en-US" smtClean="0"/>
              <a:pPr/>
              <a:t>18</a:t>
            </a:fld>
            <a:endParaRPr kumimoji="1" lang="ja-JP" altLang="en-US"/>
          </a:p>
        </p:txBody>
      </p:sp>
      <p:sp>
        <p:nvSpPr>
          <p:cNvPr id="4" name="コンテンツ プレースホルダー 3">
            <a:extLst>
              <a:ext uri="{FF2B5EF4-FFF2-40B4-BE49-F238E27FC236}">
                <a16:creationId xmlns:a16="http://schemas.microsoft.com/office/drawing/2014/main" id="{A5EE889E-CAAE-1C93-BE81-AEDB16F26D53}"/>
              </a:ext>
            </a:extLst>
          </p:cNvPr>
          <p:cNvSpPr>
            <a:spLocks noGrp="1"/>
          </p:cNvSpPr>
          <p:nvPr>
            <p:ph idx="1"/>
          </p:nvPr>
        </p:nvSpPr>
        <p:spPr>
          <a:xfrm>
            <a:off x="542926" y="970739"/>
            <a:ext cx="8134350" cy="4572811"/>
          </a:xfrm>
        </p:spPr>
        <p:txBody>
          <a:bodyPr>
            <a:noAutofit/>
          </a:bodyPr>
          <a:lstStyle/>
          <a:p>
            <a:pPr marL="628650" indent="0">
              <a:spcBef>
                <a:spcPts val="600"/>
              </a:spcBef>
              <a:buNone/>
            </a:pPr>
            <a:r>
              <a:rPr lang="ja-JP" altLang="en-US" sz="2000"/>
              <a:t>名前：佐藤さん（</a:t>
            </a:r>
            <a:r>
              <a:rPr lang="en-US" altLang="ja-JP" sz="2000"/>
              <a:t>78</a:t>
            </a:r>
            <a:r>
              <a:rPr lang="ja-JP" altLang="en-US" sz="2000"/>
              <a:t>歳・男性）</a:t>
            </a:r>
          </a:p>
          <a:p>
            <a:pPr marL="628650" indent="0">
              <a:spcBef>
                <a:spcPts val="600"/>
              </a:spcBef>
              <a:buNone/>
            </a:pPr>
            <a:r>
              <a:rPr lang="ja-JP" altLang="en-US" sz="2000"/>
              <a:t>家族構成：一人暮らし（娘は遠方に在住）</a:t>
            </a:r>
          </a:p>
          <a:p>
            <a:pPr marL="628650" indent="0">
              <a:lnSpc>
                <a:spcPct val="100000"/>
              </a:lnSpc>
              <a:spcBef>
                <a:spcPts val="1200"/>
              </a:spcBef>
              <a:buNone/>
            </a:pPr>
            <a:r>
              <a:rPr lang="ja-JP" altLang="en-US" sz="2000"/>
              <a:t>プロフィール</a:t>
            </a:r>
          </a:p>
          <a:p>
            <a:pPr marL="1076325">
              <a:lnSpc>
                <a:spcPct val="100000"/>
              </a:lnSpc>
              <a:spcBef>
                <a:spcPts val="600"/>
              </a:spcBef>
            </a:pPr>
            <a:r>
              <a:rPr lang="ja-JP" altLang="en-US" sz="1800"/>
              <a:t>長年この地域で暮らしている</a:t>
            </a:r>
          </a:p>
          <a:p>
            <a:pPr marL="1076325">
              <a:lnSpc>
                <a:spcPct val="100000"/>
              </a:lnSpc>
              <a:spcBef>
                <a:spcPts val="600"/>
              </a:spcBef>
            </a:pPr>
            <a:r>
              <a:rPr lang="ja-JP" altLang="en-US" sz="1800"/>
              <a:t>足腰が弱く、外出には杖が必要</a:t>
            </a:r>
          </a:p>
          <a:p>
            <a:pPr marL="1076325">
              <a:lnSpc>
                <a:spcPct val="100000"/>
              </a:lnSpc>
              <a:spcBef>
                <a:spcPts val="600"/>
              </a:spcBef>
            </a:pPr>
            <a:r>
              <a:rPr lang="ja-JP" altLang="en-US" sz="1800"/>
              <a:t>近所とのつながりは少なく、見守り支援も受けていない</a:t>
            </a:r>
          </a:p>
          <a:p>
            <a:pPr marL="1076325">
              <a:lnSpc>
                <a:spcPct val="100000"/>
              </a:lnSpc>
              <a:spcBef>
                <a:spcPts val="600"/>
              </a:spcBef>
            </a:pPr>
            <a:r>
              <a:rPr lang="ja-JP" altLang="en-US" sz="1800"/>
              <a:t>持病があり、毎日薬を飲んでいる</a:t>
            </a:r>
          </a:p>
          <a:p>
            <a:pPr marL="628650" indent="0">
              <a:lnSpc>
                <a:spcPct val="100000"/>
              </a:lnSpc>
              <a:spcBef>
                <a:spcPts val="1200"/>
              </a:spcBef>
              <a:buNone/>
            </a:pPr>
            <a:r>
              <a:rPr lang="ja-JP" altLang="en-US" sz="2000"/>
              <a:t>災害時の状況</a:t>
            </a:r>
          </a:p>
          <a:p>
            <a:pPr marL="1076325">
              <a:lnSpc>
                <a:spcPct val="100000"/>
              </a:lnSpc>
              <a:spcBef>
                <a:spcPts val="600"/>
              </a:spcBef>
            </a:pPr>
            <a:r>
              <a:rPr lang="ja-JP" altLang="en-US" sz="1800"/>
              <a:t>夜間に大きな地震が発生。避難を促す放送があったが、避難所まで</a:t>
            </a:r>
            <a:br>
              <a:rPr lang="en-US" altLang="ja-JP" sz="1800"/>
            </a:br>
            <a:r>
              <a:rPr lang="ja-JP" altLang="en-US" sz="1800"/>
              <a:t>歩いていく自信がなく自宅にとどまっている</a:t>
            </a:r>
          </a:p>
          <a:p>
            <a:pPr marL="1076325">
              <a:lnSpc>
                <a:spcPct val="100000"/>
              </a:lnSpc>
              <a:spcBef>
                <a:spcPts val="600"/>
              </a:spcBef>
            </a:pPr>
            <a:r>
              <a:rPr lang="ja-JP" altLang="en-US" sz="1800"/>
              <a:t>その後、電気・水道が止まり、薬の在庫も尽きそうになっている</a:t>
            </a:r>
          </a:p>
          <a:p>
            <a:pPr marL="1076325">
              <a:lnSpc>
                <a:spcPct val="100000"/>
              </a:lnSpc>
              <a:spcBef>
                <a:spcPts val="600"/>
              </a:spcBef>
            </a:pPr>
            <a:r>
              <a:rPr lang="ja-JP" altLang="en-US" sz="1800"/>
              <a:t>誰にも連絡できず、不安が強まっている</a:t>
            </a:r>
          </a:p>
        </p:txBody>
      </p:sp>
      <p:pic>
        <p:nvPicPr>
          <p:cNvPr id="8" name="グラフィックス 7" descr="男性のプロフィール 単色塗りつぶし">
            <a:extLst>
              <a:ext uri="{FF2B5EF4-FFF2-40B4-BE49-F238E27FC236}">
                <a16:creationId xmlns:a16="http://schemas.microsoft.com/office/drawing/2014/main" id="{4D24C5D8-5FC4-D1CE-58CD-9583DBD5447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73825" y="825500"/>
            <a:ext cx="914400" cy="914400"/>
          </a:xfrm>
          <a:prstGeom prst="rect">
            <a:avLst/>
          </a:prstGeom>
        </p:spPr>
      </p:pic>
      <p:sp>
        <p:nvSpPr>
          <p:cNvPr id="5" name="正方形/長方形 4">
            <a:extLst>
              <a:ext uri="{FF2B5EF4-FFF2-40B4-BE49-F238E27FC236}">
                <a16:creationId xmlns:a16="http://schemas.microsoft.com/office/drawing/2014/main" id="{15837A42-2872-87C0-FE6C-E054538C4ADB}"/>
              </a:ext>
            </a:extLst>
          </p:cNvPr>
          <p:cNvSpPr/>
          <p:nvPr/>
        </p:nvSpPr>
        <p:spPr>
          <a:xfrm>
            <a:off x="423862" y="5623701"/>
            <a:ext cx="8296276" cy="914401"/>
          </a:xfrm>
          <a:prstGeom prst="rect">
            <a:avLst/>
          </a:prstGeom>
          <a:solidFill>
            <a:schemeClr val="bg1"/>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a:solidFill>
                  <a:schemeClr val="tx1">
                    <a:lumMod val="75000"/>
                    <a:lumOff val="25000"/>
                  </a:schemeClr>
                </a:solidFill>
              </a:rPr>
              <a:t>「佐藤さんが無事に避難し、安心して過ごせるように</a:t>
            </a:r>
            <a:br>
              <a:rPr kumimoji="1" lang="en-US" altLang="ja-JP" sz="2400">
                <a:solidFill>
                  <a:schemeClr val="tx1">
                    <a:lumMod val="75000"/>
                    <a:lumOff val="25000"/>
                  </a:schemeClr>
                </a:solidFill>
              </a:rPr>
            </a:br>
            <a:r>
              <a:rPr kumimoji="1" lang="ja-JP" altLang="en-US" sz="2400">
                <a:solidFill>
                  <a:schemeClr val="tx1">
                    <a:lumMod val="75000"/>
                    <a:lumOff val="25000"/>
                  </a:schemeClr>
                </a:solidFill>
              </a:rPr>
              <a:t>地域でどんな支援ができるか？」を考えてみましょう</a:t>
            </a:r>
          </a:p>
        </p:txBody>
      </p:sp>
    </p:spTree>
    <p:extLst>
      <p:ext uri="{BB962C8B-B14F-4D97-AF65-F5344CB8AC3E}">
        <p14:creationId xmlns:p14="http://schemas.microsoft.com/office/powerpoint/2010/main" val="175612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4806CF-25DB-9CE8-A31F-C87CAD98DFC6}"/>
            </a:ext>
          </a:extLst>
        </p:cNvPr>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A4224E8F-AFE6-4819-865F-52311F76ADA8}"/>
              </a:ext>
            </a:extLst>
          </p:cNvPr>
          <p:cNvSpPr>
            <a:spLocks noGrp="1"/>
          </p:cNvSpPr>
          <p:nvPr>
            <p:ph type="body" sz="quarter" idx="13"/>
          </p:nvPr>
        </p:nvSpPr>
        <p:spPr/>
        <p:txBody>
          <a:bodyPr>
            <a:normAutofit/>
          </a:bodyPr>
          <a:lstStyle/>
          <a:p>
            <a:r>
              <a:rPr kumimoji="1" lang="ja-JP" altLang="en-US"/>
              <a:t>人物設定シート （③</a:t>
            </a:r>
            <a:r>
              <a:rPr lang="ja-JP" altLang="en-US"/>
              <a:t> </a:t>
            </a:r>
            <a:r>
              <a:rPr kumimoji="1" lang="ja-JP" altLang="en-US"/>
              <a:t>中村さん）</a:t>
            </a:r>
          </a:p>
        </p:txBody>
      </p:sp>
      <p:sp>
        <p:nvSpPr>
          <p:cNvPr id="3" name="スライド番号プレースホルダー 2">
            <a:extLst>
              <a:ext uri="{FF2B5EF4-FFF2-40B4-BE49-F238E27FC236}">
                <a16:creationId xmlns:a16="http://schemas.microsoft.com/office/drawing/2014/main" id="{F60B062A-C570-198D-19AB-850623DA47FA}"/>
              </a:ext>
            </a:extLst>
          </p:cNvPr>
          <p:cNvSpPr>
            <a:spLocks noGrp="1"/>
          </p:cNvSpPr>
          <p:nvPr>
            <p:ph type="sldNum" sz="quarter" idx="12"/>
          </p:nvPr>
        </p:nvSpPr>
        <p:spPr/>
        <p:txBody>
          <a:bodyPr/>
          <a:lstStyle/>
          <a:p>
            <a:fld id="{48C0FCB9-D989-46F1-965E-624BDAC7E129}" type="slidenum">
              <a:rPr kumimoji="1" lang="ja-JP" altLang="en-US" smtClean="0"/>
              <a:pPr/>
              <a:t>19</a:t>
            </a:fld>
            <a:endParaRPr kumimoji="1" lang="ja-JP" altLang="en-US"/>
          </a:p>
        </p:txBody>
      </p:sp>
      <p:sp>
        <p:nvSpPr>
          <p:cNvPr id="4" name="コンテンツ プレースホルダー 3">
            <a:extLst>
              <a:ext uri="{FF2B5EF4-FFF2-40B4-BE49-F238E27FC236}">
                <a16:creationId xmlns:a16="http://schemas.microsoft.com/office/drawing/2014/main" id="{5B8D20A1-9269-703C-3D41-C3C8BA415804}"/>
              </a:ext>
            </a:extLst>
          </p:cNvPr>
          <p:cNvSpPr>
            <a:spLocks noGrp="1"/>
          </p:cNvSpPr>
          <p:nvPr>
            <p:ph idx="1"/>
          </p:nvPr>
        </p:nvSpPr>
        <p:spPr>
          <a:xfrm>
            <a:off x="542926" y="970739"/>
            <a:ext cx="8134350" cy="4553761"/>
          </a:xfrm>
        </p:spPr>
        <p:txBody>
          <a:bodyPr>
            <a:noAutofit/>
          </a:bodyPr>
          <a:lstStyle/>
          <a:p>
            <a:pPr marL="628650" indent="0">
              <a:spcBef>
                <a:spcPts val="600"/>
              </a:spcBef>
              <a:buNone/>
            </a:pPr>
            <a:r>
              <a:rPr lang="ja-JP" altLang="en-US" sz="2000"/>
              <a:t>名前：中村さん（</a:t>
            </a:r>
            <a:r>
              <a:rPr lang="en-US" altLang="ja-JP" sz="2000"/>
              <a:t>35</a:t>
            </a:r>
            <a:r>
              <a:rPr lang="ja-JP" altLang="en-US" sz="2000"/>
              <a:t>歳・女性）</a:t>
            </a:r>
          </a:p>
          <a:p>
            <a:pPr marL="628650" indent="0">
              <a:spcBef>
                <a:spcPts val="600"/>
              </a:spcBef>
              <a:buNone/>
            </a:pPr>
            <a:r>
              <a:rPr lang="ja-JP" altLang="en-US" sz="2000"/>
              <a:t>家族構成：</a:t>
            </a:r>
            <a:r>
              <a:rPr lang="en-US" altLang="ja-JP" sz="2000"/>
              <a:t>4</a:t>
            </a:r>
            <a:r>
              <a:rPr lang="ja-JP" altLang="en-US" sz="2000"/>
              <a:t>歳の娘と</a:t>
            </a:r>
            <a:r>
              <a:rPr lang="en-US" altLang="ja-JP" sz="2000"/>
              <a:t>2</a:t>
            </a:r>
            <a:r>
              <a:rPr lang="ja-JP" altLang="en-US" sz="2000"/>
              <a:t>人暮らし（ひとり親家庭）</a:t>
            </a:r>
            <a:endParaRPr lang="en-US" altLang="ja-JP" sz="2000"/>
          </a:p>
          <a:p>
            <a:pPr marL="628650" indent="0">
              <a:lnSpc>
                <a:spcPct val="100000"/>
              </a:lnSpc>
              <a:spcBef>
                <a:spcPts val="1200"/>
              </a:spcBef>
              <a:buNone/>
            </a:pPr>
            <a:r>
              <a:rPr lang="ja-JP" altLang="en-US" sz="2000"/>
              <a:t>プロフィール</a:t>
            </a:r>
          </a:p>
          <a:p>
            <a:pPr marL="1076325">
              <a:lnSpc>
                <a:spcPct val="100000"/>
              </a:lnSpc>
              <a:spcBef>
                <a:spcPts val="600"/>
              </a:spcBef>
            </a:pPr>
            <a:r>
              <a:rPr lang="ja-JP" altLang="en-US" sz="1800"/>
              <a:t>フルタイムで働くシングルマザー</a:t>
            </a:r>
            <a:endParaRPr lang="en-US" altLang="ja-JP" sz="1800"/>
          </a:p>
          <a:p>
            <a:pPr marL="1076325">
              <a:lnSpc>
                <a:spcPct val="100000"/>
              </a:lnSpc>
              <a:spcBef>
                <a:spcPts val="600"/>
              </a:spcBef>
            </a:pPr>
            <a:r>
              <a:rPr lang="ja-JP" altLang="en-US" sz="1800"/>
              <a:t>平日は忙しく、地域活動に参加する余裕は少ない</a:t>
            </a:r>
          </a:p>
          <a:p>
            <a:pPr marL="1076325">
              <a:lnSpc>
                <a:spcPct val="100000"/>
              </a:lnSpc>
              <a:spcBef>
                <a:spcPts val="600"/>
              </a:spcBef>
            </a:pPr>
            <a:r>
              <a:rPr lang="ja-JP" altLang="en-US" sz="1800"/>
              <a:t>防災用品の準備はあまりできていない</a:t>
            </a:r>
          </a:p>
          <a:p>
            <a:pPr marL="1076325">
              <a:lnSpc>
                <a:spcPct val="100000"/>
              </a:lnSpc>
              <a:spcBef>
                <a:spcPts val="600"/>
              </a:spcBef>
            </a:pPr>
            <a:r>
              <a:rPr lang="ja-JP" altLang="en-US" sz="1800"/>
              <a:t>子どもは元気だが、人が多いと不安になって泣いてしまうこともある</a:t>
            </a:r>
            <a:endParaRPr lang="en-US" altLang="ja-JP" sz="1800"/>
          </a:p>
          <a:p>
            <a:pPr marL="628650" indent="0">
              <a:lnSpc>
                <a:spcPct val="100000"/>
              </a:lnSpc>
              <a:spcBef>
                <a:spcPts val="1200"/>
              </a:spcBef>
              <a:buNone/>
            </a:pPr>
            <a:r>
              <a:rPr lang="ja-JP" altLang="en-US" sz="2000"/>
              <a:t>災害時の状況</a:t>
            </a:r>
          </a:p>
          <a:p>
            <a:pPr marL="1076325">
              <a:lnSpc>
                <a:spcPct val="100000"/>
              </a:lnSpc>
              <a:spcBef>
                <a:spcPts val="600"/>
              </a:spcBef>
            </a:pPr>
            <a:r>
              <a:rPr lang="ja-JP" altLang="en-US" sz="1800"/>
              <a:t>保育園に子どもを迎えに行った直後に地震が発生</a:t>
            </a:r>
          </a:p>
          <a:p>
            <a:pPr marL="1076325">
              <a:lnSpc>
                <a:spcPct val="100000"/>
              </a:lnSpc>
              <a:spcBef>
                <a:spcPts val="600"/>
              </a:spcBef>
            </a:pPr>
            <a:r>
              <a:rPr lang="ja-JP" altLang="en-US" sz="1800"/>
              <a:t>避難所に来たが、荷物がなく、子どもが落ち着かずに泣き続けている</a:t>
            </a:r>
          </a:p>
          <a:p>
            <a:pPr marL="1076325">
              <a:lnSpc>
                <a:spcPct val="100000"/>
              </a:lnSpc>
              <a:spcBef>
                <a:spcPts val="600"/>
              </a:spcBef>
            </a:pPr>
            <a:r>
              <a:rPr lang="ja-JP" altLang="en-US" sz="1800"/>
              <a:t>周囲に迷惑をかけている気がして、気を使いすぎて疲れている</a:t>
            </a:r>
          </a:p>
        </p:txBody>
      </p:sp>
      <p:pic>
        <p:nvPicPr>
          <p:cNvPr id="5" name="グラフィックス 4" descr="女性のプロフィール 単色塗りつぶし">
            <a:extLst>
              <a:ext uri="{FF2B5EF4-FFF2-40B4-BE49-F238E27FC236}">
                <a16:creationId xmlns:a16="http://schemas.microsoft.com/office/drawing/2014/main" id="{9CA81DF2-057F-1128-C9F0-3691FC5F4A3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6700" y="825500"/>
            <a:ext cx="914400" cy="914400"/>
          </a:xfrm>
          <a:prstGeom prst="rect">
            <a:avLst/>
          </a:prstGeom>
        </p:spPr>
      </p:pic>
      <p:sp>
        <p:nvSpPr>
          <p:cNvPr id="8" name="正方形/長方形 7">
            <a:extLst>
              <a:ext uri="{FF2B5EF4-FFF2-40B4-BE49-F238E27FC236}">
                <a16:creationId xmlns:a16="http://schemas.microsoft.com/office/drawing/2014/main" id="{2B986B7E-60B8-FDD7-2DF7-6191EABA915A}"/>
              </a:ext>
            </a:extLst>
          </p:cNvPr>
          <p:cNvSpPr/>
          <p:nvPr/>
        </p:nvSpPr>
        <p:spPr>
          <a:xfrm>
            <a:off x="423862" y="5623701"/>
            <a:ext cx="8296276" cy="914401"/>
          </a:xfrm>
          <a:prstGeom prst="rect">
            <a:avLst/>
          </a:prstGeom>
          <a:solidFill>
            <a:schemeClr val="bg1"/>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a:solidFill>
                  <a:schemeClr val="tx1">
                    <a:lumMod val="75000"/>
                    <a:lumOff val="25000"/>
                  </a:schemeClr>
                </a:solidFill>
              </a:rPr>
              <a:t>「中村さんと娘さんが安心して避難生活を送れるように、</a:t>
            </a:r>
            <a:br>
              <a:rPr kumimoji="1" lang="en-US" altLang="ja-JP" sz="2400">
                <a:solidFill>
                  <a:schemeClr val="tx1">
                    <a:lumMod val="75000"/>
                    <a:lumOff val="25000"/>
                  </a:schemeClr>
                </a:solidFill>
              </a:rPr>
            </a:br>
            <a:r>
              <a:rPr kumimoji="1" lang="ja-JP" altLang="en-US" sz="2400">
                <a:solidFill>
                  <a:schemeClr val="tx1">
                    <a:lumMod val="75000"/>
                    <a:lumOff val="25000"/>
                  </a:schemeClr>
                </a:solidFill>
              </a:rPr>
              <a:t>地域でどんなことができるか？」を考えてみましょう</a:t>
            </a:r>
          </a:p>
        </p:txBody>
      </p:sp>
    </p:spTree>
    <p:extLst>
      <p:ext uri="{BB962C8B-B14F-4D97-AF65-F5344CB8AC3E}">
        <p14:creationId xmlns:p14="http://schemas.microsoft.com/office/powerpoint/2010/main" val="77713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BB47335-F9AE-87B7-2AD9-4E3820F30B57}"/>
              </a:ext>
            </a:extLst>
          </p:cNvPr>
          <p:cNvSpPr>
            <a:spLocks noGrp="1"/>
          </p:cNvSpPr>
          <p:nvPr>
            <p:ph type="sldNum" sz="quarter" idx="12"/>
          </p:nvPr>
        </p:nvSpPr>
        <p:spPr/>
        <p:txBody>
          <a:bodyPr/>
          <a:lstStyle/>
          <a:p>
            <a:fld id="{48C0FCB9-D989-46F1-965E-624BDAC7E129}" type="slidenum">
              <a:rPr kumimoji="1" lang="ja-JP" altLang="en-US" smtClean="0"/>
              <a:pPr/>
              <a:t>2</a:t>
            </a:fld>
            <a:endParaRPr kumimoji="1" lang="ja-JP" altLang="en-US"/>
          </a:p>
        </p:txBody>
      </p:sp>
      <p:sp>
        <p:nvSpPr>
          <p:cNvPr id="3" name="テキスト プレースホルダー 2">
            <a:extLst>
              <a:ext uri="{FF2B5EF4-FFF2-40B4-BE49-F238E27FC236}">
                <a16:creationId xmlns:a16="http://schemas.microsoft.com/office/drawing/2014/main" id="{511F53AD-5D70-F0F4-7208-B0B9ED3F8417}"/>
              </a:ext>
            </a:extLst>
          </p:cNvPr>
          <p:cNvSpPr>
            <a:spLocks noGrp="1"/>
          </p:cNvSpPr>
          <p:nvPr>
            <p:ph type="body" sz="quarter" idx="13"/>
          </p:nvPr>
        </p:nvSpPr>
        <p:spPr/>
        <p:txBody>
          <a:bodyPr/>
          <a:lstStyle/>
          <a:p>
            <a:r>
              <a:rPr kumimoji="1" lang="ja-JP" altLang="en-US"/>
              <a:t>地域に暮らす</a:t>
            </a:r>
            <a:endParaRPr kumimoji="1" lang="en-US" altLang="ja-JP"/>
          </a:p>
          <a:p>
            <a:r>
              <a:rPr kumimoji="1" lang="ja-JP" altLang="en-US"/>
              <a:t>多様な住民の理解</a:t>
            </a:r>
          </a:p>
        </p:txBody>
      </p:sp>
    </p:spTree>
    <p:extLst>
      <p:ext uri="{BB962C8B-B14F-4D97-AF65-F5344CB8AC3E}">
        <p14:creationId xmlns:p14="http://schemas.microsoft.com/office/powerpoint/2010/main" val="3273582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CBCB5-0FF4-412F-F21A-AFC3618F283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32509D0-E9F0-4F87-1186-864DA187B644}"/>
              </a:ext>
            </a:extLst>
          </p:cNvPr>
          <p:cNvSpPr>
            <a:spLocks noGrp="1"/>
          </p:cNvSpPr>
          <p:nvPr>
            <p:ph type="title"/>
          </p:nvPr>
        </p:nvSpPr>
        <p:spPr>
          <a:solidFill>
            <a:srgbClr val="35A16B"/>
          </a:solidFill>
        </p:spPr>
        <p:txBody>
          <a:bodyPr/>
          <a:lstStyle/>
          <a:p>
            <a:r>
              <a:rPr kumimoji="1" lang="ja-JP" altLang="en-US"/>
              <a:t>３つの気づき</a:t>
            </a:r>
          </a:p>
        </p:txBody>
      </p:sp>
      <p:sp>
        <p:nvSpPr>
          <p:cNvPr id="4" name="スライド番号プレースホルダー 3">
            <a:extLst>
              <a:ext uri="{FF2B5EF4-FFF2-40B4-BE49-F238E27FC236}">
                <a16:creationId xmlns:a16="http://schemas.microsoft.com/office/drawing/2014/main" id="{48E20ACD-D35E-BBF1-4A87-4D3E14AFFAFB}"/>
              </a:ext>
            </a:extLst>
          </p:cNvPr>
          <p:cNvSpPr>
            <a:spLocks noGrp="1"/>
          </p:cNvSpPr>
          <p:nvPr>
            <p:ph type="sldNum" sz="quarter" idx="12"/>
          </p:nvPr>
        </p:nvSpPr>
        <p:spPr/>
        <p:txBody>
          <a:bodyPr/>
          <a:lstStyle/>
          <a:p>
            <a:fld id="{48C0FCB9-D989-46F1-965E-624BDAC7E129}" type="slidenum">
              <a:rPr kumimoji="1" lang="ja-JP" altLang="en-US" smtClean="0"/>
              <a:pPr/>
              <a:t>20</a:t>
            </a:fld>
            <a:endParaRPr kumimoji="1" lang="ja-JP" altLang="en-US"/>
          </a:p>
        </p:txBody>
      </p:sp>
      <p:sp>
        <p:nvSpPr>
          <p:cNvPr id="9" name="テキスト ボックス 8">
            <a:extLst>
              <a:ext uri="{FF2B5EF4-FFF2-40B4-BE49-F238E27FC236}">
                <a16:creationId xmlns:a16="http://schemas.microsoft.com/office/drawing/2014/main" id="{B0262464-2883-69B6-F677-976847FC7EEF}"/>
              </a:ext>
            </a:extLst>
          </p:cNvPr>
          <p:cNvSpPr txBox="1"/>
          <p:nvPr/>
        </p:nvSpPr>
        <p:spPr>
          <a:xfrm>
            <a:off x="230762" y="5742417"/>
            <a:ext cx="8682474" cy="523220"/>
          </a:xfrm>
          <a:prstGeom prst="rect">
            <a:avLst/>
          </a:prstGeom>
          <a:solidFill>
            <a:srgbClr val="FF2800"/>
          </a:solidFill>
          <a:ln>
            <a:solidFill>
              <a:srgbClr val="FF0000"/>
            </a:solidFill>
          </a:ln>
        </p:spPr>
        <p:txBody>
          <a:bodyPr wrap="square" rtlCol="0">
            <a:spAutoFit/>
          </a:bodyPr>
          <a:lstStyle/>
          <a:p>
            <a:pPr algn="ctr"/>
            <a:r>
              <a:rPr kumimoji="1" lang="ja-JP" altLang="en-US" sz="2800" spc="-250">
                <a:solidFill>
                  <a:schemeClr val="bg1"/>
                </a:solidFill>
                <a:latin typeface="HGPｺﾞｼｯｸE" panose="020B0900000000000000" pitchFamily="50" charset="-128"/>
                <a:ea typeface="HGPｺﾞｼｯｸE" panose="020B0900000000000000" pitchFamily="50" charset="-128"/>
              </a:rPr>
              <a:t>「その人の立場に立って考えること」 が、支えあいの出発点</a:t>
            </a:r>
          </a:p>
        </p:txBody>
      </p:sp>
      <p:sp>
        <p:nvSpPr>
          <p:cNvPr id="8" name="正方形/長方形 7">
            <a:extLst>
              <a:ext uri="{FF2B5EF4-FFF2-40B4-BE49-F238E27FC236}">
                <a16:creationId xmlns:a16="http://schemas.microsoft.com/office/drawing/2014/main" id="{10D19939-7F4F-046B-49EC-6493CE941B55}"/>
              </a:ext>
            </a:extLst>
          </p:cNvPr>
          <p:cNvSpPr/>
          <p:nvPr/>
        </p:nvSpPr>
        <p:spPr>
          <a:xfrm>
            <a:off x="437604" y="4328501"/>
            <a:ext cx="8453850" cy="830997"/>
          </a:xfrm>
          <a:prstGeom prst="rect">
            <a:avLst/>
          </a:prstGeom>
        </p:spPr>
        <p:txBody>
          <a:bodyPr wrap="square">
            <a:spAutoFit/>
          </a:bodyPr>
          <a:lstStyle/>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顔の見える関係があれば、声をかけやすく、助けやすい</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災害時に「あなたがいてくれてよかった」と言える関係づくりを</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p:txBody>
      </p:sp>
      <p:sp>
        <p:nvSpPr>
          <p:cNvPr id="16" name="正方形/長方形 15">
            <a:extLst>
              <a:ext uri="{FF2B5EF4-FFF2-40B4-BE49-F238E27FC236}">
                <a16:creationId xmlns:a16="http://schemas.microsoft.com/office/drawing/2014/main" id="{8F7AB357-D668-3FC7-F194-D928F77FF6B0}"/>
              </a:ext>
            </a:extLst>
          </p:cNvPr>
          <p:cNvSpPr/>
          <p:nvPr/>
        </p:nvSpPr>
        <p:spPr>
          <a:xfrm>
            <a:off x="437604" y="1045945"/>
            <a:ext cx="8240011" cy="4680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r>
              <a:rPr kumimoji="1" lang="ja-JP" altLang="en-US" sz="2400">
                <a:latin typeface="HGPｺﾞｼｯｸE" panose="020B0900000000000000" pitchFamily="50" charset="-128"/>
                <a:ea typeface="HGPｺﾞｼｯｸE" panose="020B0900000000000000" pitchFamily="50" charset="-128"/>
              </a:rPr>
              <a:t>①　見えにくい困りごとがある</a:t>
            </a:r>
            <a:endParaRPr kumimoji="1" lang="ja-JP" altLang="en-US">
              <a:latin typeface="HGPｺﾞｼｯｸE" panose="020B0900000000000000" pitchFamily="50" charset="-128"/>
              <a:ea typeface="HGPｺﾞｼｯｸE" panose="020B0900000000000000" pitchFamily="50" charset="-128"/>
            </a:endParaRPr>
          </a:p>
        </p:txBody>
      </p:sp>
      <p:sp>
        <p:nvSpPr>
          <p:cNvPr id="19" name="正方形/長方形 18">
            <a:extLst>
              <a:ext uri="{FF2B5EF4-FFF2-40B4-BE49-F238E27FC236}">
                <a16:creationId xmlns:a16="http://schemas.microsoft.com/office/drawing/2014/main" id="{00C6510F-07D7-7939-457F-4289A76137B8}"/>
              </a:ext>
            </a:extLst>
          </p:cNvPr>
          <p:cNvSpPr/>
          <p:nvPr/>
        </p:nvSpPr>
        <p:spPr>
          <a:xfrm>
            <a:off x="437604" y="1444296"/>
            <a:ext cx="8453850" cy="830997"/>
          </a:xfrm>
          <a:prstGeom prst="rect">
            <a:avLst/>
          </a:prstGeom>
        </p:spPr>
        <p:txBody>
          <a:bodyPr wrap="square">
            <a:spAutoFit/>
          </a:bodyPr>
          <a:lstStyle/>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外からはわからない不安や困難を抱えている人がいる</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障害・子育て・言葉の壁・健康状態など、背景はさまざま</a:t>
            </a:r>
          </a:p>
        </p:txBody>
      </p:sp>
      <p:sp>
        <p:nvSpPr>
          <p:cNvPr id="23" name="正方形/長方形 22">
            <a:extLst>
              <a:ext uri="{FF2B5EF4-FFF2-40B4-BE49-F238E27FC236}">
                <a16:creationId xmlns:a16="http://schemas.microsoft.com/office/drawing/2014/main" id="{726FCBEA-8681-4B2D-E9AF-2AFE02297719}"/>
              </a:ext>
            </a:extLst>
          </p:cNvPr>
          <p:cNvSpPr/>
          <p:nvPr/>
        </p:nvSpPr>
        <p:spPr>
          <a:xfrm>
            <a:off x="437604" y="2506448"/>
            <a:ext cx="8240011" cy="4680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r>
              <a:rPr kumimoji="1" lang="ja-JP" altLang="en-US" sz="2400">
                <a:latin typeface="HGPｺﾞｼｯｸE" panose="020B0900000000000000" pitchFamily="50" charset="-128"/>
                <a:ea typeface="HGPｺﾞｼｯｸE" panose="020B0900000000000000" pitchFamily="50" charset="-128"/>
              </a:rPr>
              <a:t>②　「ちょっとしたこと」 が大きな支えに</a:t>
            </a:r>
            <a:endParaRPr kumimoji="1" lang="ja-JP" altLang="en-US">
              <a:latin typeface="HGPｺﾞｼｯｸE" panose="020B0900000000000000" pitchFamily="50" charset="-128"/>
              <a:ea typeface="HGPｺﾞｼｯｸE" panose="020B0900000000000000" pitchFamily="50" charset="-128"/>
            </a:endParaRPr>
          </a:p>
        </p:txBody>
      </p:sp>
      <p:sp>
        <p:nvSpPr>
          <p:cNvPr id="25" name="正方形/長方形 24">
            <a:extLst>
              <a:ext uri="{FF2B5EF4-FFF2-40B4-BE49-F238E27FC236}">
                <a16:creationId xmlns:a16="http://schemas.microsoft.com/office/drawing/2014/main" id="{F4E5C7C7-15FC-BF1F-CA06-A60C12C74DD7}"/>
              </a:ext>
            </a:extLst>
          </p:cNvPr>
          <p:cNvSpPr/>
          <p:nvPr/>
        </p:nvSpPr>
        <p:spPr>
          <a:xfrm>
            <a:off x="437604" y="2937494"/>
            <a:ext cx="8453850" cy="830997"/>
          </a:xfrm>
          <a:prstGeom prst="rect">
            <a:avLst/>
          </a:prstGeom>
        </p:spPr>
        <p:txBody>
          <a:bodyPr wrap="square">
            <a:spAutoFit/>
          </a:bodyPr>
          <a:lstStyle/>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声かけ、やさしい言葉、情報の伝え方の工夫</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一緒に行動するだけでも安心につながる</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p:txBody>
      </p:sp>
      <p:sp>
        <p:nvSpPr>
          <p:cNvPr id="26" name="正方形/長方形 25">
            <a:extLst>
              <a:ext uri="{FF2B5EF4-FFF2-40B4-BE49-F238E27FC236}">
                <a16:creationId xmlns:a16="http://schemas.microsoft.com/office/drawing/2014/main" id="{8DA1CEF1-27E8-2D97-6571-F5981A1011BC}"/>
              </a:ext>
            </a:extLst>
          </p:cNvPr>
          <p:cNvSpPr/>
          <p:nvPr/>
        </p:nvSpPr>
        <p:spPr>
          <a:xfrm>
            <a:off x="451993" y="3934410"/>
            <a:ext cx="8240011" cy="4680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r>
              <a:rPr kumimoji="1" lang="ja-JP" altLang="en-US" sz="2400">
                <a:latin typeface="HGPｺﾞｼｯｸE" panose="020B0900000000000000" pitchFamily="50" charset="-128"/>
                <a:ea typeface="HGPｺﾞｼｯｸE" panose="020B0900000000000000" pitchFamily="50" charset="-128"/>
              </a:rPr>
              <a:t>③　「普段のつながり」 がいざという時に活きる</a:t>
            </a:r>
            <a:endParaRPr kumimoji="1" lang="ja-JP" altLang="en-US">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86345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E9D4F7-37AD-89CD-3BFC-BE851B9C784B}"/>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F349F3D-DE2A-5A8A-7B6D-E8285A448F34}"/>
              </a:ext>
            </a:extLst>
          </p:cNvPr>
          <p:cNvSpPr>
            <a:spLocks noGrp="1"/>
          </p:cNvSpPr>
          <p:nvPr>
            <p:ph type="sldNum" sz="quarter" idx="12"/>
          </p:nvPr>
        </p:nvSpPr>
        <p:spPr/>
        <p:txBody>
          <a:bodyPr/>
          <a:lstStyle/>
          <a:p>
            <a:fld id="{48C0FCB9-D989-46F1-965E-624BDAC7E129}" type="slidenum">
              <a:rPr kumimoji="1" lang="ja-JP" altLang="en-US" smtClean="0"/>
              <a:pPr/>
              <a:t>21</a:t>
            </a:fld>
            <a:endParaRPr kumimoji="1" lang="ja-JP" altLang="en-US"/>
          </a:p>
        </p:txBody>
      </p:sp>
      <p:sp>
        <p:nvSpPr>
          <p:cNvPr id="8" name="スライド番号プレースホルダー 3">
            <a:extLst>
              <a:ext uri="{FF2B5EF4-FFF2-40B4-BE49-F238E27FC236}">
                <a16:creationId xmlns:a16="http://schemas.microsoft.com/office/drawing/2014/main" id="{4DD876F2-9312-155B-0E66-3FDBAF287BE4}"/>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21</a:t>
            </a:fld>
            <a:endParaRPr kumimoji="1" lang="ja-JP" altLang="en-US"/>
          </a:p>
        </p:txBody>
      </p:sp>
      <p:sp>
        <p:nvSpPr>
          <p:cNvPr id="9" name="四角形: 角を丸くする 8">
            <a:extLst>
              <a:ext uri="{FF2B5EF4-FFF2-40B4-BE49-F238E27FC236}">
                <a16:creationId xmlns:a16="http://schemas.microsoft.com/office/drawing/2014/main" id="{F0697D39-9B4F-FD33-03E7-1657BE8A15E6}"/>
              </a:ext>
            </a:extLst>
          </p:cNvPr>
          <p:cNvSpPr/>
          <p:nvPr/>
        </p:nvSpPr>
        <p:spPr>
          <a:xfrm>
            <a:off x="1267185" y="1612899"/>
            <a:ext cx="6773229" cy="4160575"/>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800"/>
              </a:lnSpc>
            </a:pPr>
            <a:r>
              <a:rPr kumimoji="1" lang="ja-JP" altLang="en-US" sz="3200">
                <a:solidFill>
                  <a:schemeClr val="tx1">
                    <a:lumMod val="75000"/>
                    <a:lumOff val="25000"/>
                  </a:schemeClr>
                </a:solidFill>
                <a:latin typeface="HGPｺﾞｼｯｸE" panose="020B0900000000000000" pitchFamily="50" charset="-128"/>
                <a:ea typeface="HGPｺﾞｼｯｸE" panose="020B0900000000000000" pitchFamily="50" charset="-128"/>
              </a:rPr>
              <a:t>これからの地域づくりには</a:t>
            </a:r>
          </a:p>
          <a:p>
            <a:pPr algn="ctr">
              <a:lnSpc>
                <a:spcPts val="3800"/>
              </a:lnSpc>
            </a:pPr>
            <a:r>
              <a:rPr kumimoji="1" lang="ja-JP" altLang="en-US" sz="3200">
                <a:solidFill>
                  <a:schemeClr val="tx1">
                    <a:lumMod val="75000"/>
                    <a:lumOff val="25000"/>
                  </a:schemeClr>
                </a:solidFill>
                <a:latin typeface="HGPｺﾞｼｯｸE" panose="020B0900000000000000" pitchFamily="50" charset="-128"/>
                <a:ea typeface="HGPｺﾞｼｯｸE" panose="020B0900000000000000" pitchFamily="50" charset="-128"/>
              </a:rPr>
              <a:t>「多様性を理解し、尊重すること」が</a:t>
            </a:r>
            <a:endParaRPr kumimoji="1" lang="en-US" altLang="ja-JP" sz="32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3800"/>
              </a:lnSpc>
            </a:pPr>
            <a:r>
              <a:rPr kumimoji="1" lang="ja-JP" altLang="en-US" sz="3200">
                <a:solidFill>
                  <a:schemeClr val="tx1">
                    <a:lumMod val="75000"/>
                    <a:lumOff val="25000"/>
                  </a:schemeClr>
                </a:solidFill>
                <a:latin typeface="HGPｺﾞｼｯｸE" panose="020B0900000000000000" pitchFamily="50" charset="-128"/>
                <a:ea typeface="HGPｺﾞｼｯｸE" panose="020B0900000000000000" pitchFamily="50" charset="-128"/>
              </a:rPr>
              <a:t>不可欠</a:t>
            </a:r>
            <a:endParaRPr kumimoji="1" lang="en-US" altLang="ja-JP" sz="32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3000"/>
              </a:lnSpc>
            </a:pPr>
            <a:endParaRPr kumimoji="1" lang="ja-JP" altLang="en-US" sz="32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3800"/>
              </a:lnSpc>
            </a:pPr>
            <a:r>
              <a:rPr kumimoji="1" lang="ja-JP" altLang="en-US" sz="3200">
                <a:solidFill>
                  <a:schemeClr val="tx1">
                    <a:lumMod val="75000"/>
                    <a:lumOff val="25000"/>
                  </a:schemeClr>
                </a:solidFill>
                <a:latin typeface="HGPｺﾞｼｯｸE" panose="020B0900000000000000" pitchFamily="50" charset="-128"/>
                <a:ea typeface="HGPｺﾞｼｯｸE" panose="020B0900000000000000" pitchFamily="50" charset="-128"/>
              </a:rPr>
              <a:t>「誰もが安心して暮らせる地域社会」「そのために私たちにできること」</a:t>
            </a:r>
            <a:br>
              <a:rPr kumimoji="1" lang="en-US" altLang="ja-JP" sz="3200">
                <a:solidFill>
                  <a:schemeClr val="tx1">
                    <a:lumMod val="75000"/>
                    <a:lumOff val="25000"/>
                  </a:schemeClr>
                </a:solidFill>
                <a:latin typeface="HGPｺﾞｼｯｸE" panose="020B0900000000000000" pitchFamily="50" charset="-128"/>
                <a:ea typeface="HGPｺﾞｼｯｸE" panose="020B0900000000000000" pitchFamily="50" charset="-128"/>
              </a:rPr>
            </a:br>
            <a:r>
              <a:rPr kumimoji="1" lang="ja-JP" altLang="en-US" sz="3200">
                <a:solidFill>
                  <a:schemeClr val="tx1">
                    <a:lumMod val="75000"/>
                    <a:lumOff val="25000"/>
                  </a:schemeClr>
                </a:solidFill>
                <a:latin typeface="HGPｺﾞｼｯｸE" panose="020B0900000000000000" pitchFamily="50" charset="-128"/>
                <a:ea typeface="HGPｺﾞｼｯｸE" panose="020B0900000000000000" pitchFamily="50" charset="-128"/>
              </a:rPr>
              <a:t>について、考えていきましょう</a:t>
            </a:r>
            <a:endPar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5223086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9E025F-8015-3388-57F0-D383F816B9C9}"/>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27C218F-6ACB-941E-53CB-EC820BAECC35}"/>
              </a:ext>
            </a:extLst>
          </p:cNvPr>
          <p:cNvSpPr>
            <a:spLocks noGrp="1"/>
          </p:cNvSpPr>
          <p:nvPr>
            <p:ph type="sldNum" sz="quarter" idx="12"/>
          </p:nvPr>
        </p:nvSpPr>
        <p:spPr/>
        <p:txBody>
          <a:bodyPr/>
          <a:lstStyle/>
          <a:p>
            <a:fld id="{48C0FCB9-D989-46F1-965E-624BDAC7E129}" type="slidenum">
              <a:rPr kumimoji="1" lang="ja-JP" altLang="en-US" smtClean="0"/>
              <a:pPr/>
              <a:t>22</a:t>
            </a:fld>
            <a:endParaRPr kumimoji="1" lang="ja-JP" altLang="en-US"/>
          </a:p>
        </p:txBody>
      </p:sp>
      <p:sp>
        <p:nvSpPr>
          <p:cNvPr id="3" name="テキスト プレースホルダー 2">
            <a:extLst>
              <a:ext uri="{FF2B5EF4-FFF2-40B4-BE49-F238E27FC236}">
                <a16:creationId xmlns:a16="http://schemas.microsoft.com/office/drawing/2014/main" id="{B4CD4DF3-A668-B9CC-81FA-B0C9ACBA4276}"/>
              </a:ext>
            </a:extLst>
          </p:cNvPr>
          <p:cNvSpPr>
            <a:spLocks noGrp="1"/>
          </p:cNvSpPr>
          <p:nvPr>
            <p:ph type="body" sz="quarter" idx="13"/>
          </p:nvPr>
        </p:nvSpPr>
        <p:spPr/>
        <p:txBody>
          <a:bodyPr>
            <a:normAutofit/>
          </a:bodyPr>
          <a:lstStyle/>
          <a:p>
            <a:r>
              <a:rPr kumimoji="1" lang="ja-JP" altLang="en-US"/>
              <a:t>多様性を尊重した地域づくり</a:t>
            </a:r>
            <a:endParaRPr kumimoji="1" lang="en-US" altLang="ja-JP"/>
          </a:p>
          <a:p>
            <a:r>
              <a:rPr kumimoji="1" lang="ja-JP" altLang="en-US" sz="2800" spc="-50"/>
              <a:t>－ちがいを力に。支えあいの地域づくりへ－</a:t>
            </a:r>
          </a:p>
        </p:txBody>
      </p:sp>
    </p:spTree>
    <p:extLst>
      <p:ext uri="{BB962C8B-B14F-4D97-AF65-F5344CB8AC3E}">
        <p14:creationId xmlns:p14="http://schemas.microsoft.com/office/powerpoint/2010/main" val="3500716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7F604-7C3C-52C5-FA43-87075E7ADDCF}"/>
            </a:ext>
          </a:extLst>
        </p:cNvPr>
        <p:cNvGrpSpPr/>
        <p:nvPr/>
      </p:nvGrpSpPr>
      <p:grpSpPr>
        <a:xfrm>
          <a:off x="0" y="0"/>
          <a:ext cx="0" cy="0"/>
          <a:chOff x="0" y="0"/>
          <a:chExt cx="0" cy="0"/>
        </a:xfrm>
      </p:grpSpPr>
      <p:sp>
        <p:nvSpPr>
          <p:cNvPr id="6" name="二等辺三角形 5">
            <a:extLst>
              <a:ext uri="{FF2B5EF4-FFF2-40B4-BE49-F238E27FC236}">
                <a16:creationId xmlns:a16="http://schemas.microsoft.com/office/drawing/2014/main" id="{B1AE86B6-9E1F-2C46-045D-2A748C2880EE}"/>
              </a:ext>
            </a:extLst>
          </p:cNvPr>
          <p:cNvSpPr/>
          <p:nvPr/>
        </p:nvSpPr>
        <p:spPr>
          <a:xfrm>
            <a:off x="2269015" y="2205505"/>
            <a:ext cx="4394152" cy="2137025"/>
          </a:xfrm>
          <a:prstGeom prst="triangle">
            <a:avLst/>
          </a:prstGeom>
          <a:solidFill>
            <a:srgbClr val="35A16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a:extLst>
              <a:ext uri="{FF2B5EF4-FFF2-40B4-BE49-F238E27FC236}">
                <a16:creationId xmlns:a16="http://schemas.microsoft.com/office/drawing/2014/main" id="{DE9D5B60-CFCC-73B1-AC73-48626268D5D6}"/>
              </a:ext>
            </a:extLst>
          </p:cNvPr>
          <p:cNvSpPr/>
          <p:nvPr/>
        </p:nvSpPr>
        <p:spPr>
          <a:xfrm>
            <a:off x="2420224" y="777978"/>
            <a:ext cx="4152550" cy="2275303"/>
          </a:xfrm>
          <a:prstGeom prst="ellipse">
            <a:avLst/>
          </a:prstGeom>
          <a:solidFill>
            <a:srgbClr val="FBDAD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04836716-6327-23DA-9506-AA06727A34CB}"/>
              </a:ext>
            </a:extLst>
          </p:cNvPr>
          <p:cNvSpPr>
            <a:spLocks noGrp="1"/>
          </p:cNvSpPr>
          <p:nvPr>
            <p:ph type="title"/>
          </p:nvPr>
        </p:nvSpPr>
        <p:spPr>
          <a:solidFill>
            <a:srgbClr val="35A16B"/>
          </a:solidFill>
        </p:spPr>
        <p:txBody>
          <a:bodyPr/>
          <a:lstStyle/>
          <a:p>
            <a:r>
              <a:rPr kumimoji="1" lang="ja-JP" altLang="en-US" spc="-100"/>
              <a:t>「誰もが安心して過ごせる地域社会」 とは</a:t>
            </a:r>
          </a:p>
        </p:txBody>
      </p:sp>
      <p:sp>
        <p:nvSpPr>
          <p:cNvPr id="4" name="スライド番号プレースホルダー 3">
            <a:extLst>
              <a:ext uri="{FF2B5EF4-FFF2-40B4-BE49-F238E27FC236}">
                <a16:creationId xmlns:a16="http://schemas.microsoft.com/office/drawing/2014/main" id="{399A97C2-0040-4D3B-7608-B972B3A21AD6}"/>
              </a:ext>
            </a:extLst>
          </p:cNvPr>
          <p:cNvSpPr>
            <a:spLocks noGrp="1"/>
          </p:cNvSpPr>
          <p:nvPr>
            <p:ph type="sldNum" sz="quarter" idx="12"/>
          </p:nvPr>
        </p:nvSpPr>
        <p:spPr/>
        <p:txBody>
          <a:bodyPr/>
          <a:lstStyle/>
          <a:p>
            <a:fld id="{48C0FCB9-D989-46F1-965E-624BDAC7E129}" type="slidenum">
              <a:rPr kumimoji="1" lang="ja-JP" altLang="en-US" smtClean="0"/>
              <a:pPr/>
              <a:t>23</a:t>
            </a:fld>
            <a:endParaRPr kumimoji="1" lang="ja-JP" altLang="en-US"/>
          </a:p>
        </p:txBody>
      </p:sp>
      <p:sp>
        <p:nvSpPr>
          <p:cNvPr id="9" name="テキスト ボックス 8">
            <a:extLst>
              <a:ext uri="{FF2B5EF4-FFF2-40B4-BE49-F238E27FC236}">
                <a16:creationId xmlns:a16="http://schemas.microsoft.com/office/drawing/2014/main" id="{A2352201-E32B-FEB1-A269-8DD7DF64FD6C}"/>
              </a:ext>
            </a:extLst>
          </p:cNvPr>
          <p:cNvSpPr txBox="1"/>
          <p:nvPr/>
        </p:nvSpPr>
        <p:spPr>
          <a:xfrm>
            <a:off x="210428" y="5950982"/>
            <a:ext cx="8682474" cy="830997"/>
          </a:xfrm>
          <a:prstGeom prst="rect">
            <a:avLst/>
          </a:prstGeom>
          <a:noFill/>
          <a:ln>
            <a:noFill/>
          </a:ln>
        </p:spPr>
        <p:txBody>
          <a:bodyPr wrap="square" rtlCol="0">
            <a:spAutoFit/>
          </a:bodyPr>
          <a:lstStyle/>
          <a:p>
            <a:pPr algn="ctr"/>
            <a:r>
              <a:rPr kumimoji="1" lang="ja-JP" altLang="en-US" sz="2400" spc="-250">
                <a:solidFill>
                  <a:schemeClr val="tx1">
                    <a:lumMod val="75000"/>
                    <a:lumOff val="25000"/>
                  </a:schemeClr>
                </a:solidFill>
                <a:latin typeface="HGPｺﾞｼｯｸE" panose="020B0900000000000000" pitchFamily="50" charset="-128"/>
                <a:ea typeface="HGPｺﾞｼｯｸE" panose="020B0900000000000000" pitchFamily="50" charset="-128"/>
              </a:rPr>
              <a:t>でも、</a:t>
            </a:r>
            <a:r>
              <a:rPr lang="ja-JP" altLang="en-US" sz="2400">
                <a:solidFill>
                  <a:schemeClr val="tx1">
                    <a:lumMod val="75000"/>
                    <a:lumOff val="25000"/>
                  </a:schemeClr>
                </a:solidFill>
              </a:rPr>
              <a:t>実際には</a:t>
            </a:r>
            <a:r>
              <a:rPr lang="ja-JP" altLang="en-US" sz="2400">
                <a:solidFill>
                  <a:srgbClr val="FF0000"/>
                </a:solidFill>
              </a:rPr>
              <a:t>「違い」</a:t>
            </a:r>
            <a:r>
              <a:rPr lang="ja-JP" altLang="en-US" sz="2400">
                <a:solidFill>
                  <a:schemeClr val="tx1">
                    <a:lumMod val="75000"/>
                    <a:lumOff val="25000"/>
                  </a:schemeClr>
                </a:solidFill>
              </a:rPr>
              <a:t>があるからこそ、</a:t>
            </a:r>
            <a:br>
              <a:rPr lang="en-US" altLang="ja-JP" sz="2400">
                <a:solidFill>
                  <a:schemeClr val="tx1">
                    <a:lumMod val="75000"/>
                    <a:lumOff val="25000"/>
                  </a:schemeClr>
                </a:solidFill>
              </a:rPr>
            </a:br>
            <a:r>
              <a:rPr lang="ja-JP" altLang="en-US" sz="2400">
                <a:solidFill>
                  <a:srgbClr val="FF0000"/>
                </a:solidFill>
              </a:rPr>
              <a:t>すれ違いや、誤解、偏見</a:t>
            </a:r>
            <a:r>
              <a:rPr lang="ja-JP" altLang="en-US" sz="2400"/>
              <a:t>が</a:t>
            </a:r>
            <a:r>
              <a:rPr lang="ja-JP" altLang="en-US" sz="2400">
                <a:solidFill>
                  <a:schemeClr val="tx1">
                    <a:lumMod val="75000"/>
                    <a:lumOff val="25000"/>
                  </a:schemeClr>
                </a:solidFill>
              </a:rPr>
              <a:t>起きてしまう。。。</a:t>
            </a:r>
            <a:endParaRPr kumimoji="1" lang="ja-JP" altLang="en-US" sz="2400" spc="-25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7" name="テキスト ボックス 16">
            <a:extLst>
              <a:ext uri="{FF2B5EF4-FFF2-40B4-BE49-F238E27FC236}">
                <a16:creationId xmlns:a16="http://schemas.microsoft.com/office/drawing/2014/main" id="{B354C0D5-5CBF-A54D-22E8-10AB5030E8BE}"/>
              </a:ext>
            </a:extLst>
          </p:cNvPr>
          <p:cNvSpPr txBox="1"/>
          <p:nvPr/>
        </p:nvSpPr>
        <p:spPr>
          <a:xfrm>
            <a:off x="2379348" y="1166090"/>
            <a:ext cx="4394152" cy="1549142"/>
          </a:xfrm>
          <a:prstGeom prst="rect">
            <a:avLst/>
          </a:prstGeom>
          <a:noFill/>
        </p:spPr>
        <p:txBody>
          <a:bodyPr wrap="none" rtlCol="0">
            <a:spAutoFit/>
          </a:bodyPr>
          <a:lstStyle/>
          <a:p>
            <a:pPr algn="ctr"/>
            <a:r>
              <a:rPr lang="ja-JP" altLang="en-US" sz="2400">
                <a:solidFill>
                  <a:srgbClr val="0070C0"/>
                </a:solidFill>
              </a:rPr>
              <a:t>いろんな人が、安心して暮らせる</a:t>
            </a:r>
            <a:endParaRPr lang="en-US" altLang="ja-JP" sz="2400">
              <a:solidFill>
                <a:srgbClr val="0070C0"/>
              </a:solidFill>
            </a:endParaRPr>
          </a:p>
          <a:p>
            <a:pPr algn="ctr">
              <a:lnSpc>
                <a:spcPts val="2000"/>
              </a:lnSpc>
            </a:pPr>
            <a:endParaRPr lang="en-US" altLang="ja-JP" sz="2000">
              <a:solidFill>
                <a:srgbClr val="404040"/>
              </a:solidFill>
            </a:endParaRPr>
          </a:p>
          <a:p>
            <a:pPr algn="ctr" defTabSz="914400">
              <a:defRPr/>
            </a:pPr>
            <a:r>
              <a:rPr kumimoji="1" lang="ja-JP" altLang="en-US" sz="1800">
                <a:solidFill>
                  <a:srgbClr val="404040"/>
                </a:solidFill>
                <a:latin typeface="HGPｺﾞｼｯｸE" panose="020B0900000000000000" pitchFamily="50" charset="-128"/>
                <a:ea typeface="HGPｺﾞｼｯｸE" panose="020B0900000000000000" pitchFamily="50" charset="-128"/>
              </a:rPr>
              <a:t>国籍、年齢、障害、家族構成などに</a:t>
            </a:r>
            <a:endParaRPr kumimoji="1" lang="en-US" altLang="ja-JP" sz="1800">
              <a:solidFill>
                <a:srgbClr val="404040"/>
              </a:solidFill>
              <a:latin typeface="HGPｺﾞｼｯｸE" panose="020B0900000000000000" pitchFamily="50" charset="-128"/>
              <a:ea typeface="HGPｺﾞｼｯｸE" panose="020B0900000000000000" pitchFamily="50" charset="-128"/>
            </a:endParaRPr>
          </a:p>
          <a:p>
            <a:pPr algn="ctr" defTabSz="914400">
              <a:defRPr/>
            </a:pPr>
            <a:r>
              <a:rPr kumimoji="1" lang="ja-JP" altLang="en-US" sz="1800">
                <a:solidFill>
                  <a:schemeClr val="tx1">
                    <a:lumMod val="75000"/>
                    <a:lumOff val="25000"/>
                  </a:schemeClr>
                </a:solidFill>
                <a:latin typeface="HGPｺﾞｼｯｸE" panose="020B0900000000000000" pitchFamily="50" charset="-128"/>
                <a:ea typeface="HGPｺﾞｼｯｸE" panose="020B0900000000000000" pitchFamily="50" charset="-128"/>
              </a:rPr>
              <a:t>関係なく、一人ひとりが</a:t>
            </a:r>
            <a:endParaRPr kumimoji="1" lang="en-US" altLang="ja-JP" sz="18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defTabSz="914400">
              <a:defRPr/>
            </a:pPr>
            <a:r>
              <a:rPr kumimoji="1" lang="ja-JP" altLang="en-US" sz="1800">
                <a:solidFill>
                  <a:schemeClr val="tx1">
                    <a:lumMod val="75000"/>
                    <a:lumOff val="25000"/>
                  </a:schemeClr>
                </a:solidFill>
                <a:latin typeface="HGPｺﾞｼｯｸE" panose="020B0900000000000000" pitchFamily="50" charset="-128"/>
                <a:ea typeface="HGPｺﾞｼｯｸE" panose="020B0900000000000000" pitchFamily="50" charset="-128"/>
              </a:rPr>
              <a:t>「ここにいていい」と感</a:t>
            </a:r>
            <a:r>
              <a:rPr kumimoji="1" lang="ja-JP" altLang="en-US" sz="1800">
                <a:solidFill>
                  <a:srgbClr val="404040"/>
                </a:solidFill>
                <a:latin typeface="HGPｺﾞｼｯｸE" panose="020B0900000000000000" pitchFamily="50" charset="-128"/>
                <a:ea typeface="HGPｺﾞｼｯｸE" panose="020B0900000000000000" pitchFamily="50" charset="-128"/>
              </a:rPr>
              <a:t>じられる地域</a:t>
            </a:r>
            <a:endParaRPr kumimoji="1" lang="ja-JP" altLang="en-US">
              <a:solidFill>
                <a:schemeClr val="tx1">
                  <a:lumMod val="75000"/>
                  <a:lumOff val="25000"/>
                </a:schemeClr>
              </a:solidFill>
            </a:endParaRPr>
          </a:p>
        </p:txBody>
      </p:sp>
      <p:sp>
        <p:nvSpPr>
          <p:cNvPr id="18" name="楕円 17">
            <a:extLst>
              <a:ext uri="{FF2B5EF4-FFF2-40B4-BE49-F238E27FC236}">
                <a16:creationId xmlns:a16="http://schemas.microsoft.com/office/drawing/2014/main" id="{B8785450-D7AD-5777-EE00-201709EC8B1A}"/>
              </a:ext>
            </a:extLst>
          </p:cNvPr>
          <p:cNvSpPr/>
          <p:nvPr/>
        </p:nvSpPr>
        <p:spPr>
          <a:xfrm>
            <a:off x="343949" y="3484158"/>
            <a:ext cx="4152550" cy="2275303"/>
          </a:xfrm>
          <a:prstGeom prst="ellipse">
            <a:avLst/>
          </a:prstGeom>
          <a:solidFill>
            <a:srgbClr val="FBDAD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6B644930-2A08-7518-2919-0B75D3418986}"/>
              </a:ext>
            </a:extLst>
          </p:cNvPr>
          <p:cNvSpPr txBox="1"/>
          <p:nvPr/>
        </p:nvSpPr>
        <p:spPr>
          <a:xfrm>
            <a:off x="549859" y="3917066"/>
            <a:ext cx="3836307" cy="1626086"/>
          </a:xfrm>
          <a:prstGeom prst="rect">
            <a:avLst/>
          </a:prstGeom>
          <a:noFill/>
        </p:spPr>
        <p:txBody>
          <a:bodyPr wrap="none" rtlCol="0">
            <a:spAutoFit/>
          </a:bodyPr>
          <a:lstStyle/>
          <a:p>
            <a:pPr algn="ctr"/>
            <a:r>
              <a:rPr lang="ja-JP" altLang="en-US" sz="2400">
                <a:solidFill>
                  <a:srgbClr val="0070C0"/>
                </a:solidFill>
              </a:rPr>
              <a:t>助け合いが自然に生まれる</a:t>
            </a:r>
            <a:endParaRPr lang="en-US" altLang="ja-JP" sz="2400">
              <a:solidFill>
                <a:srgbClr val="0070C0"/>
              </a:solidFill>
            </a:endParaRPr>
          </a:p>
          <a:p>
            <a:pPr algn="ctr">
              <a:lnSpc>
                <a:spcPts val="2000"/>
              </a:lnSpc>
            </a:pPr>
            <a:endParaRPr lang="en-US" altLang="ja-JP" sz="2800">
              <a:solidFill>
                <a:srgbClr val="404040"/>
              </a:solidFill>
            </a:endParaRPr>
          </a:p>
          <a:p>
            <a:pPr algn="ctr" defTabSz="914400">
              <a:spcAft>
                <a:spcPts val="600"/>
              </a:spcAft>
              <a:defRPr/>
            </a:pPr>
            <a:r>
              <a:rPr kumimoji="1" lang="ja-JP" altLang="en-US">
                <a:solidFill>
                  <a:srgbClr val="404040"/>
                </a:solidFill>
                <a:latin typeface="HGPｺﾞｼｯｸE" panose="020B0900000000000000" pitchFamily="50" charset="-128"/>
                <a:ea typeface="HGPｺﾞｼｯｸE" panose="020B0900000000000000" pitchFamily="50" charset="-128"/>
              </a:rPr>
              <a:t>「困ってる？」と声をかけられる雰囲気</a:t>
            </a:r>
          </a:p>
          <a:p>
            <a:pPr algn="ctr" defTabSz="914400">
              <a:spcAft>
                <a:spcPts val="600"/>
              </a:spcAft>
              <a:defRPr/>
            </a:pPr>
            <a:r>
              <a:rPr kumimoji="1" lang="ja-JP" altLang="en-US">
                <a:solidFill>
                  <a:srgbClr val="404040"/>
                </a:solidFill>
                <a:latin typeface="HGPｺﾞｼｯｸE" panose="020B0900000000000000" pitchFamily="50" charset="-128"/>
                <a:ea typeface="HGPｺﾞｼｯｸE" panose="020B0900000000000000" pitchFamily="50" charset="-128"/>
              </a:rPr>
              <a:t>助ける側・</a:t>
            </a: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助けられる側に分けない</a:t>
            </a:r>
            <a:br>
              <a:rPr kumimoji="1" lang="en-US" altLang="ja-JP">
                <a:solidFill>
                  <a:schemeClr val="tx1">
                    <a:lumMod val="75000"/>
                    <a:lumOff val="25000"/>
                  </a:schemeClr>
                </a:solidFill>
                <a:latin typeface="HGPｺﾞｼｯｸE" panose="020B0900000000000000" pitchFamily="50" charset="-128"/>
                <a:ea typeface="HGPｺﾞｼｯｸE" panose="020B0900000000000000" pitchFamily="50" charset="-128"/>
              </a:rPr>
            </a:b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 「おたがいさま」の関</a:t>
            </a:r>
            <a:r>
              <a:rPr kumimoji="1" lang="ja-JP" altLang="en-US">
                <a:solidFill>
                  <a:srgbClr val="404040"/>
                </a:solidFill>
                <a:latin typeface="HGPｺﾞｼｯｸE" panose="020B0900000000000000" pitchFamily="50" charset="-128"/>
                <a:ea typeface="HGPｺﾞｼｯｸE" panose="020B0900000000000000" pitchFamily="50" charset="-128"/>
              </a:rPr>
              <a:t>係のある地域</a:t>
            </a:r>
            <a:endParaRPr kumimoji="1" lang="ja-JP" altLang="en-US">
              <a:solidFill>
                <a:srgbClr val="404040"/>
              </a:solidFill>
            </a:endParaRPr>
          </a:p>
        </p:txBody>
      </p:sp>
      <p:sp>
        <p:nvSpPr>
          <p:cNvPr id="22" name="楕円 21">
            <a:extLst>
              <a:ext uri="{FF2B5EF4-FFF2-40B4-BE49-F238E27FC236}">
                <a16:creationId xmlns:a16="http://schemas.microsoft.com/office/drawing/2014/main" id="{B89B4C59-FDD4-6EF7-9A1D-6B4766C2BA65}"/>
              </a:ext>
            </a:extLst>
          </p:cNvPr>
          <p:cNvSpPr/>
          <p:nvPr/>
        </p:nvSpPr>
        <p:spPr>
          <a:xfrm>
            <a:off x="4647501" y="3528843"/>
            <a:ext cx="4152550" cy="2275303"/>
          </a:xfrm>
          <a:prstGeom prst="ellipse">
            <a:avLst/>
          </a:prstGeom>
          <a:solidFill>
            <a:srgbClr val="FBDAD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7E05B4EB-D690-AE63-8656-ECDC615083CE}"/>
              </a:ext>
            </a:extLst>
          </p:cNvPr>
          <p:cNvSpPr txBox="1"/>
          <p:nvPr/>
        </p:nvSpPr>
        <p:spPr>
          <a:xfrm>
            <a:off x="4048019" y="3913246"/>
            <a:ext cx="5424754" cy="1626086"/>
          </a:xfrm>
          <a:prstGeom prst="rect">
            <a:avLst/>
          </a:prstGeom>
          <a:noFill/>
        </p:spPr>
        <p:txBody>
          <a:bodyPr wrap="square" rtlCol="0">
            <a:spAutoFit/>
          </a:bodyPr>
          <a:lstStyle/>
          <a:p>
            <a:pPr algn="ctr"/>
            <a:r>
              <a:rPr lang="ja-JP" altLang="en-US" sz="2400">
                <a:solidFill>
                  <a:srgbClr val="0070C0"/>
                </a:solidFill>
              </a:rPr>
              <a:t>違いを認め合い、支え合える</a:t>
            </a:r>
            <a:endParaRPr lang="en-US" altLang="ja-JP" sz="2400">
              <a:solidFill>
                <a:srgbClr val="0070C0"/>
              </a:solidFill>
            </a:endParaRPr>
          </a:p>
          <a:p>
            <a:pPr algn="ctr">
              <a:lnSpc>
                <a:spcPts val="2000"/>
              </a:lnSpc>
            </a:pPr>
            <a:endParaRPr lang="en-US" altLang="ja-JP" sz="2800">
              <a:solidFill>
                <a:srgbClr val="404040"/>
              </a:solidFill>
            </a:endParaRPr>
          </a:p>
          <a:p>
            <a:pPr algn="ctr" defTabSz="914400">
              <a:spcAft>
                <a:spcPts val="600"/>
              </a:spcAft>
              <a:defRPr/>
            </a:pPr>
            <a:r>
              <a:rPr kumimoji="1" lang="ja-JP" altLang="en-US">
                <a:solidFill>
                  <a:srgbClr val="404040"/>
                </a:solidFill>
                <a:latin typeface="HGPｺﾞｼｯｸE" panose="020B0900000000000000" pitchFamily="50" charset="-128"/>
                <a:ea typeface="HGPｺﾞｼｯｸE" panose="020B0900000000000000" pitchFamily="50" charset="-128"/>
              </a:rPr>
              <a:t>多様性を「理解」し、「配慮」し、「活かす」地域</a:t>
            </a:r>
          </a:p>
          <a:p>
            <a:pPr algn="ctr" defTabSz="914400">
              <a:spcAft>
                <a:spcPts val="600"/>
              </a:spcAft>
              <a:defRPr/>
            </a:pPr>
            <a:r>
              <a:rPr kumimoji="1" lang="ja-JP" altLang="en-US">
                <a:solidFill>
                  <a:srgbClr val="404040"/>
                </a:solidFill>
                <a:latin typeface="HGPｺﾞｼｯｸE" panose="020B0900000000000000" pitchFamily="50" charset="-128"/>
                <a:ea typeface="HGPｺﾞｼｯｸE" panose="020B0900000000000000" pitchFamily="50" charset="-128"/>
              </a:rPr>
              <a:t>防災だけでなく、</a:t>
            </a:r>
            <a:br>
              <a:rPr kumimoji="1" lang="en-US" altLang="ja-JP">
                <a:solidFill>
                  <a:srgbClr val="404040"/>
                </a:solidFill>
                <a:latin typeface="HGPｺﾞｼｯｸE" panose="020B0900000000000000" pitchFamily="50" charset="-128"/>
                <a:ea typeface="HGPｺﾞｼｯｸE" panose="020B0900000000000000" pitchFamily="50" charset="-128"/>
              </a:rPr>
            </a:br>
            <a:r>
              <a:rPr kumimoji="1" lang="ja-JP" altLang="en-US">
                <a:solidFill>
                  <a:srgbClr val="404040"/>
                </a:solidFill>
                <a:latin typeface="HGPｺﾞｼｯｸE" panose="020B0900000000000000" pitchFamily="50" charset="-128"/>
                <a:ea typeface="HGPｺﾞｼｯｸE" panose="020B0900000000000000" pitchFamily="50" charset="-128"/>
              </a:rPr>
              <a:t>日常生活からつながりを育む地域</a:t>
            </a:r>
            <a:endParaRPr kumimoji="1" lang="ja-JP" altLang="en-US">
              <a:solidFill>
                <a:srgbClr val="404040"/>
              </a:solidFill>
            </a:endParaRPr>
          </a:p>
        </p:txBody>
      </p:sp>
      <p:sp>
        <p:nvSpPr>
          <p:cNvPr id="5" name="テキスト ボックス 4">
            <a:extLst>
              <a:ext uri="{FF2B5EF4-FFF2-40B4-BE49-F238E27FC236}">
                <a16:creationId xmlns:a16="http://schemas.microsoft.com/office/drawing/2014/main" id="{42D3443D-DB48-22A8-8CB3-0B4551456062}"/>
              </a:ext>
            </a:extLst>
          </p:cNvPr>
          <p:cNvSpPr txBox="1"/>
          <p:nvPr/>
        </p:nvSpPr>
        <p:spPr>
          <a:xfrm>
            <a:off x="2633512" y="3215322"/>
            <a:ext cx="3836307" cy="523220"/>
          </a:xfrm>
          <a:prstGeom prst="rect">
            <a:avLst/>
          </a:prstGeom>
          <a:noFill/>
        </p:spPr>
        <p:txBody>
          <a:bodyPr wrap="square">
            <a:spAutoFit/>
          </a:bodyPr>
          <a:lstStyle/>
          <a:p>
            <a:pPr algn="ctr"/>
            <a:r>
              <a:rPr kumimoji="1" lang="zh-CN" altLang="en-US" sz="2800" spc="-250">
                <a:solidFill>
                  <a:schemeClr val="bg1"/>
                </a:solidFill>
                <a:latin typeface="HGPｺﾞｼｯｸE" panose="020B0900000000000000" pitchFamily="50" charset="-128"/>
                <a:ea typeface="HGPｺﾞｼｯｸE" panose="020B0900000000000000" pitchFamily="50" charset="-128"/>
              </a:rPr>
              <a:t>地域共生社会</a:t>
            </a:r>
            <a:endParaRPr lang="ja-JP" altLang="en-US" sz="2800">
              <a:solidFill>
                <a:schemeClr val="bg1"/>
              </a:solidFill>
            </a:endParaRPr>
          </a:p>
        </p:txBody>
      </p:sp>
    </p:spTree>
    <p:extLst>
      <p:ext uri="{BB962C8B-B14F-4D97-AF65-F5344CB8AC3E}">
        <p14:creationId xmlns:p14="http://schemas.microsoft.com/office/powerpoint/2010/main" val="3335386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B190F-BBA6-48D9-797D-79BB21E5937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64CC7C0-FF5A-8BE0-FE32-43E4F380E6E9}"/>
              </a:ext>
            </a:extLst>
          </p:cNvPr>
          <p:cNvSpPr>
            <a:spLocks noGrp="1"/>
          </p:cNvSpPr>
          <p:nvPr>
            <p:ph type="title"/>
          </p:nvPr>
        </p:nvSpPr>
        <p:spPr>
          <a:solidFill>
            <a:srgbClr val="35A16B"/>
          </a:solidFill>
        </p:spPr>
        <p:txBody>
          <a:bodyPr/>
          <a:lstStyle/>
          <a:p>
            <a:r>
              <a:rPr kumimoji="1" lang="ja-JP" altLang="en-US"/>
              <a:t>誤解や偏見を防ぐには</a:t>
            </a:r>
          </a:p>
        </p:txBody>
      </p:sp>
      <p:sp>
        <p:nvSpPr>
          <p:cNvPr id="4" name="スライド番号プレースホルダー 3">
            <a:extLst>
              <a:ext uri="{FF2B5EF4-FFF2-40B4-BE49-F238E27FC236}">
                <a16:creationId xmlns:a16="http://schemas.microsoft.com/office/drawing/2014/main" id="{4CC9663B-380A-F03E-D795-588A96590F5A}"/>
              </a:ext>
            </a:extLst>
          </p:cNvPr>
          <p:cNvSpPr>
            <a:spLocks noGrp="1"/>
          </p:cNvSpPr>
          <p:nvPr>
            <p:ph type="sldNum" sz="quarter" idx="12"/>
          </p:nvPr>
        </p:nvSpPr>
        <p:spPr/>
        <p:txBody>
          <a:bodyPr/>
          <a:lstStyle/>
          <a:p>
            <a:fld id="{48C0FCB9-D989-46F1-965E-624BDAC7E129}" type="slidenum">
              <a:rPr kumimoji="1" lang="ja-JP" altLang="en-US" smtClean="0"/>
              <a:pPr/>
              <a:t>24</a:t>
            </a:fld>
            <a:endParaRPr kumimoji="1" lang="ja-JP" altLang="en-US"/>
          </a:p>
        </p:txBody>
      </p:sp>
      <p:sp>
        <p:nvSpPr>
          <p:cNvPr id="9" name="テキスト ボックス 8">
            <a:extLst>
              <a:ext uri="{FF2B5EF4-FFF2-40B4-BE49-F238E27FC236}">
                <a16:creationId xmlns:a16="http://schemas.microsoft.com/office/drawing/2014/main" id="{0514A36F-3194-95E0-8DA2-95B4D4177BCB}"/>
              </a:ext>
            </a:extLst>
          </p:cNvPr>
          <p:cNvSpPr txBox="1"/>
          <p:nvPr/>
        </p:nvSpPr>
        <p:spPr>
          <a:xfrm>
            <a:off x="230762" y="5465015"/>
            <a:ext cx="8682474" cy="954107"/>
          </a:xfrm>
          <a:prstGeom prst="rect">
            <a:avLst/>
          </a:prstGeom>
          <a:solidFill>
            <a:srgbClr val="FF2800"/>
          </a:solidFill>
          <a:ln>
            <a:solidFill>
              <a:srgbClr val="FF0000"/>
            </a:solidFill>
          </a:ln>
        </p:spPr>
        <p:txBody>
          <a:bodyPr wrap="square" rtlCol="0">
            <a:spAutoFit/>
          </a:bodyPr>
          <a:lstStyle/>
          <a:p>
            <a:pPr algn="ctr"/>
            <a:r>
              <a:rPr kumimoji="1" lang="ja-JP" altLang="en-US" sz="2800" spc="-250">
                <a:solidFill>
                  <a:schemeClr val="bg1"/>
                </a:solidFill>
                <a:latin typeface="HGPｺﾞｼｯｸE" panose="020B0900000000000000" pitchFamily="50" charset="-128"/>
                <a:ea typeface="HGPｺﾞｼｯｸE" panose="020B0900000000000000" pitchFamily="50" charset="-128"/>
              </a:rPr>
              <a:t>「知ろうとすること」　「違いを受け入れようとする姿勢」 が、</a:t>
            </a:r>
            <a:br>
              <a:rPr kumimoji="1" lang="en-US" altLang="ja-JP" sz="2800" spc="-250">
                <a:solidFill>
                  <a:schemeClr val="bg1"/>
                </a:solidFill>
                <a:latin typeface="HGPｺﾞｼｯｸE" panose="020B0900000000000000" pitchFamily="50" charset="-128"/>
                <a:ea typeface="HGPｺﾞｼｯｸE" panose="020B0900000000000000" pitchFamily="50" charset="-128"/>
              </a:rPr>
            </a:br>
            <a:r>
              <a:rPr kumimoji="1" lang="ja-JP" altLang="en-US" sz="2800" spc="-250">
                <a:solidFill>
                  <a:schemeClr val="bg1"/>
                </a:solidFill>
                <a:latin typeface="HGPｺﾞｼｯｸE" panose="020B0900000000000000" pitchFamily="50" charset="-128"/>
                <a:ea typeface="HGPｺﾞｼｯｸE" panose="020B0900000000000000" pitchFamily="50" charset="-128"/>
              </a:rPr>
              <a:t>誤解や偏見をなくす一歩！</a:t>
            </a:r>
          </a:p>
        </p:txBody>
      </p:sp>
      <p:sp>
        <p:nvSpPr>
          <p:cNvPr id="8" name="正方形/長方形 7">
            <a:extLst>
              <a:ext uri="{FF2B5EF4-FFF2-40B4-BE49-F238E27FC236}">
                <a16:creationId xmlns:a16="http://schemas.microsoft.com/office/drawing/2014/main" id="{1B529CC1-E57C-ABBA-B0F7-4159E47DC823}"/>
              </a:ext>
            </a:extLst>
          </p:cNvPr>
          <p:cNvSpPr/>
          <p:nvPr/>
        </p:nvSpPr>
        <p:spPr>
          <a:xfrm>
            <a:off x="437604" y="4436810"/>
            <a:ext cx="8453850" cy="1138773"/>
          </a:xfrm>
          <a:prstGeom prst="rect">
            <a:avLst/>
          </a:prstGeom>
        </p:spPr>
        <p:txBody>
          <a:bodyPr wrap="square">
            <a:spAutoFit/>
          </a:bodyPr>
          <a:lstStyle/>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無意識の一言が傷つけることも</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「自分だったらどう感じるか」を意識してみる</a:t>
            </a:r>
          </a:p>
          <a:p>
            <a:pPr algn="just" defTabSz="914400">
              <a:defRPr/>
            </a:pPr>
            <a:endParaRPr kumimoji="1" lang="en-US" altLang="ja-JP" sz="2000">
              <a:solidFill>
                <a:srgbClr val="404040"/>
              </a:solidFill>
              <a:latin typeface="HGPｺﾞｼｯｸE" panose="020B0900000000000000" pitchFamily="50" charset="-128"/>
              <a:ea typeface="HGPｺﾞｼｯｸE" panose="020B0900000000000000" pitchFamily="50" charset="-128"/>
            </a:endParaRPr>
          </a:p>
        </p:txBody>
      </p:sp>
      <p:sp>
        <p:nvSpPr>
          <p:cNvPr id="16" name="正方形/長方形 15">
            <a:extLst>
              <a:ext uri="{FF2B5EF4-FFF2-40B4-BE49-F238E27FC236}">
                <a16:creationId xmlns:a16="http://schemas.microsoft.com/office/drawing/2014/main" id="{CBBCACDA-190E-B6C8-E638-4F081AD64498}"/>
              </a:ext>
            </a:extLst>
          </p:cNvPr>
          <p:cNvSpPr/>
          <p:nvPr/>
        </p:nvSpPr>
        <p:spPr>
          <a:xfrm>
            <a:off x="437604" y="1045946"/>
            <a:ext cx="8240011" cy="4680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r>
              <a:rPr kumimoji="1" lang="ja-JP" altLang="en-US" sz="2400">
                <a:latin typeface="HGPｺﾞｼｯｸE" panose="020B0900000000000000" pitchFamily="50" charset="-128"/>
                <a:ea typeface="HGPｺﾞｼｯｸE" panose="020B0900000000000000" pitchFamily="50" charset="-128"/>
              </a:rPr>
              <a:t>①　まず「聴く」「知る」姿勢を持つ</a:t>
            </a:r>
            <a:endParaRPr kumimoji="1" lang="ja-JP" altLang="en-US">
              <a:latin typeface="HGPｺﾞｼｯｸE" panose="020B0900000000000000" pitchFamily="50" charset="-128"/>
              <a:ea typeface="HGPｺﾞｼｯｸE" panose="020B0900000000000000" pitchFamily="50" charset="-128"/>
            </a:endParaRPr>
          </a:p>
        </p:txBody>
      </p:sp>
      <p:sp>
        <p:nvSpPr>
          <p:cNvPr id="19" name="正方形/長方形 18">
            <a:extLst>
              <a:ext uri="{FF2B5EF4-FFF2-40B4-BE49-F238E27FC236}">
                <a16:creationId xmlns:a16="http://schemas.microsoft.com/office/drawing/2014/main" id="{9D83BD13-FFB1-1067-E291-236B302021A4}"/>
              </a:ext>
            </a:extLst>
          </p:cNvPr>
          <p:cNvSpPr/>
          <p:nvPr/>
        </p:nvSpPr>
        <p:spPr>
          <a:xfrm>
            <a:off x="437604" y="1552605"/>
            <a:ext cx="8453850" cy="830997"/>
          </a:xfrm>
          <a:prstGeom prst="rect">
            <a:avLst/>
          </a:prstGeom>
        </p:spPr>
        <p:txBody>
          <a:bodyPr wrap="square">
            <a:spAutoFit/>
          </a:bodyPr>
          <a:lstStyle/>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自分の思い込みだけで判断しない</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相手の背景や立場を知ろうとする気持ちが大切</a:t>
            </a:r>
          </a:p>
        </p:txBody>
      </p:sp>
      <p:sp>
        <p:nvSpPr>
          <p:cNvPr id="23" name="正方形/長方形 22">
            <a:extLst>
              <a:ext uri="{FF2B5EF4-FFF2-40B4-BE49-F238E27FC236}">
                <a16:creationId xmlns:a16="http://schemas.microsoft.com/office/drawing/2014/main" id="{4DD52B11-9755-3A59-8D8D-A92DC92EA60A}"/>
              </a:ext>
            </a:extLst>
          </p:cNvPr>
          <p:cNvSpPr/>
          <p:nvPr/>
        </p:nvSpPr>
        <p:spPr>
          <a:xfrm>
            <a:off x="437604" y="2506449"/>
            <a:ext cx="8240011" cy="4680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r>
              <a:rPr kumimoji="1" lang="ja-JP" altLang="en-US" sz="2400">
                <a:latin typeface="HGPｺﾞｼｯｸE" panose="020B0900000000000000" pitchFamily="50" charset="-128"/>
                <a:ea typeface="HGPｺﾞｼｯｸE" panose="020B0900000000000000" pitchFamily="50" charset="-128"/>
              </a:rPr>
              <a:t>②　「違い＝悪いこと」ではないと知る</a:t>
            </a:r>
            <a:endParaRPr kumimoji="1" lang="ja-JP" altLang="en-US">
              <a:latin typeface="HGPｺﾞｼｯｸE" panose="020B0900000000000000" pitchFamily="50" charset="-128"/>
              <a:ea typeface="HGPｺﾞｼｯｸE" panose="020B0900000000000000" pitchFamily="50" charset="-128"/>
            </a:endParaRPr>
          </a:p>
        </p:txBody>
      </p:sp>
      <p:sp>
        <p:nvSpPr>
          <p:cNvPr id="25" name="正方形/長方形 24">
            <a:extLst>
              <a:ext uri="{FF2B5EF4-FFF2-40B4-BE49-F238E27FC236}">
                <a16:creationId xmlns:a16="http://schemas.microsoft.com/office/drawing/2014/main" id="{B8D3317E-6E89-961F-DDC9-AB0A60A06848}"/>
              </a:ext>
            </a:extLst>
          </p:cNvPr>
          <p:cNvSpPr/>
          <p:nvPr/>
        </p:nvSpPr>
        <p:spPr>
          <a:xfrm>
            <a:off x="437604" y="2984847"/>
            <a:ext cx="8453850" cy="830997"/>
          </a:xfrm>
          <a:prstGeom prst="rect">
            <a:avLst/>
          </a:prstGeom>
        </p:spPr>
        <p:txBody>
          <a:bodyPr wrap="square">
            <a:spAutoFit/>
          </a:bodyPr>
          <a:lstStyle/>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見た目・言葉・行動が違っていても、それは「その人らしさ」</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多様性は地域の「個性」であり、「強み」</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p:txBody>
      </p:sp>
      <p:sp>
        <p:nvSpPr>
          <p:cNvPr id="26" name="正方形/長方形 25">
            <a:extLst>
              <a:ext uri="{FF2B5EF4-FFF2-40B4-BE49-F238E27FC236}">
                <a16:creationId xmlns:a16="http://schemas.microsoft.com/office/drawing/2014/main" id="{5AB73F3D-4B61-D6F7-976F-6810834F058F}"/>
              </a:ext>
            </a:extLst>
          </p:cNvPr>
          <p:cNvSpPr/>
          <p:nvPr/>
        </p:nvSpPr>
        <p:spPr>
          <a:xfrm>
            <a:off x="451993" y="3934411"/>
            <a:ext cx="8240011" cy="4680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r>
              <a:rPr kumimoji="1" lang="ja-JP" altLang="en-US" sz="2400">
                <a:latin typeface="HGPｺﾞｼｯｸE" panose="020B0900000000000000" pitchFamily="50" charset="-128"/>
                <a:ea typeface="HGPｺﾞｼｯｸE" panose="020B0900000000000000" pitchFamily="50" charset="-128"/>
              </a:rPr>
              <a:t>③　日常のちょっとした言葉や態度を見直す</a:t>
            </a:r>
            <a:endParaRPr kumimoji="1" lang="ja-JP" altLang="en-US">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256531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478D6-10D3-B43F-DE68-2323DA147186}"/>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1016758-087D-7273-5295-6E943E98702D}"/>
              </a:ext>
            </a:extLst>
          </p:cNvPr>
          <p:cNvSpPr>
            <a:spLocks noGrp="1"/>
          </p:cNvSpPr>
          <p:nvPr>
            <p:ph type="sldNum" sz="quarter" idx="12"/>
          </p:nvPr>
        </p:nvSpPr>
        <p:spPr/>
        <p:txBody>
          <a:bodyPr/>
          <a:lstStyle/>
          <a:p>
            <a:fld id="{48C0FCB9-D989-46F1-965E-624BDAC7E129}" type="slidenum">
              <a:rPr kumimoji="1" lang="ja-JP" altLang="en-US" smtClean="0"/>
              <a:pPr/>
              <a:t>25</a:t>
            </a:fld>
            <a:endParaRPr kumimoji="1" lang="ja-JP" altLang="en-US"/>
          </a:p>
        </p:txBody>
      </p:sp>
      <p:sp>
        <p:nvSpPr>
          <p:cNvPr id="3" name="テキスト プレースホルダー 2">
            <a:extLst>
              <a:ext uri="{FF2B5EF4-FFF2-40B4-BE49-F238E27FC236}">
                <a16:creationId xmlns:a16="http://schemas.microsoft.com/office/drawing/2014/main" id="{65936B52-F943-2661-5420-68FE76085A36}"/>
              </a:ext>
            </a:extLst>
          </p:cNvPr>
          <p:cNvSpPr>
            <a:spLocks noGrp="1"/>
          </p:cNvSpPr>
          <p:nvPr>
            <p:ph type="body" sz="quarter" idx="13"/>
          </p:nvPr>
        </p:nvSpPr>
        <p:spPr/>
        <p:txBody>
          <a:bodyPr>
            <a:normAutofit/>
          </a:bodyPr>
          <a:lstStyle/>
          <a:p>
            <a:pPr algn="ctr">
              <a:lnSpc>
                <a:spcPct val="100000"/>
              </a:lnSpc>
            </a:pPr>
            <a:r>
              <a:rPr lang="ja-JP" altLang="en-US"/>
              <a:t>でも、</a:t>
            </a: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それだけでは足りない</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ct val="100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災害</a:t>
            </a:r>
            <a:r>
              <a:rPr lang="ja-JP" altLang="en-US"/>
              <a:t>時には、</a:t>
            </a: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行動が求められる</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ct val="100000"/>
              </a:lnSpc>
            </a:pP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ct val="100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では、私たちは、どんなことから</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ct val="100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始められるのでしょうか？</a:t>
            </a:r>
          </a:p>
        </p:txBody>
      </p:sp>
    </p:spTree>
    <p:extLst>
      <p:ext uri="{BB962C8B-B14F-4D97-AF65-F5344CB8AC3E}">
        <p14:creationId xmlns:p14="http://schemas.microsoft.com/office/powerpoint/2010/main" val="3993301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FF130-4FA5-1CB9-6D00-89A0B4D6634E}"/>
            </a:ext>
          </a:extLst>
        </p:cNvPr>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F8C7D08D-B12E-A5C2-1C2C-D8F851C11EBF}"/>
              </a:ext>
            </a:extLst>
          </p:cNvPr>
          <p:cNvSpPr>
            <a:spLocks noGrp="1"/>
          </p:cNvSpPr>
          <p:nvPr>
            <p:ph type="body" sz="quarter" idx="13"/>
          </p:nvPr>
        </p:nvSpPr>
        <p:spPr/>
        <p:txBody>
          <a:bodyPr/>
          <a:lstStyle/>
          <a:p>
            <a:r>
              <a:rPr kumimoji="1" lang="ja-JP" altLang="en-US" sz="3200">
                <a:solidFill>
                  <a:schemeClr val="tx1">
                    <a:lumMod val="75000"/>
                    <a:lumOff val="25000"/>
                  </a:schemeClr>
                </a:solidFill>
                <a:latin typeface="HGSｺﾞｼｯｸE" panose="020B0900000000000000" pitchFamily="50" charset="-128"/>
                <a:ea typeface="HGSｺﾞｼｯｸE" panose="020B0900000000000000" pitchFamily="50" charset="-128"/>
              </a:rPr>
              <a:t>グループ内で検討</a:t>
            </a:r>
            <a:endParaRPr kumimoji="1" lang="ja-JP" altLang="en-US"/>
          </a:p>
        </p:txBody>
      </p:sp>
      <p:sp>
        <p:nvSpPr>
          <p:cNvPr id="3" name="スライド番号プレースホルダー 2">
            <a:extLst>
              <a:ext uri="{FF2B5EF4-FFF2-40B4-BE49-F238E27FC236}">
                <a16:creationId xmlns:a16="http://schemas.microsoft.com/office/drawing/2014/main" id="{74AADD37-1867-7994-2C6C-F372C80E923C}"/>
              </a:ext>
            </a:extLst>
          </p:cNvPr>
          <p:cNvSpPr>
            <a:spLocks noGrp="1"/>
          </p:cNvSpPr>
          <p:nvPr>
            <p:ph type="sldNum" sz="quarter" idx="12"/>
          </p:nvPr>
        </p:nvSpPr>
        <p:spPr/>
        <p:txBody>
          <a:bodyPr/>
          <a:lstStyle/>
          <a:p>
            <a:fld id="{48C0FCB9-D989-46F1-965E-624BDAC7E129}" type="slidenum">
              <a:rPr kumimoji="1" lang="ja-JP" altLang="en-US" smtClean="0"/>
              <a:pPr/>
              <a:t>26</a:t>
            </a:fld>
            <a:endParaRPr kumimoji="1" lang="ja-JP" altLang="en-US"/>
          </a:p>
        </p:txBody>
      </p:sp>
      <p:pic>
        <p:nvPicPr>
          <p:cNvPr id="5" name="Picture 2" descr="関連画像">
            <a:extLst>
              <a:ext uri="{FF2B5EF4-FFF2-40B4-BE49-F238E27FC236}">
                <a16:creationId xmlns:a16="http://schemas.microsoft.com/office/drawing/2014/main" id="{360D98D7-74C4-D0CB-A932-5C9C388BEC8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130" t="13613" r="8754" b="12441"/>
          <a:stretch/>
        </p:blipFill>
        <p:spPr bwMode="auto">
          <a:xfrm>
            <a:off x="729765" y="975197"/>
            <a:ext cx="1197022" cy="1077933"/>
          </a:xfrm>
          <a:prstGeom prst="rect">
            <a:avLst/>
          </a:prstGeom>
          <a:noFill/>
          <a:extLst>
            <a:ext uri="{909E8E84-426E-40DD-AFC4-6F175D3DCCD1}">
              <a14:hiddenFill xmlns:a14="http://schemas.microsoft.com/office/drawing/2010/main">
                <a:solidFill>
                  <a:srgbClr val="FFFFFF"/>
                </a:solidFill>
              </a14:hiddenFill>
            </a:ext>
          </a:extLst>
        </p:spPr>
      </p:pic>
      <p:sp>
        <p:nvSpPr>
          <p:cNvPr id="4" name="四角形: 角を丸くする 3">
            <a:extLst>
              <a:ext uri="{FF2B5EF4-FFF2-40B4-BE49-F238E27FC236}">
                <a16:creationId xmlns:a16="http://schemas.microsoft.com/office/drawing/2014/main" id="{EF759856-482F-2A46-2585-CA42BD6529A4}"/>
              </a:ext>
            </a:extLst>
          </p:cNvPr>
          <p:cNvSpPr/>
          <p:nvPr/>
        </p:nvSpPr>
        <p:spPr>
          <a:xfrm>
            <a:off x="1246185" y="2202828"/>
            <a:ext cx="6651630" cy="3046179"/>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5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災害時に支え合える関係</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45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になるために</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45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「今、地域でできること」</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45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について話し合いましょう</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6426202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A61B3-2B42-757D-D953-6F93594CEB0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3A43513-5D14-70D9-DF34-FDAB8E669FC3}"/>
              </a:ext>
            </a:extLst>
          </p:cNvPr>
          <p:cNvSpPr>
            <a:spLocks noGrp="1"/>
          </p:cNvSpPr>
          <p:nvPr>
            <p:ph type="title"/>
          </p:nvPr>
        </p:nvSpPr>
        <p:spPr>
          <a:solidFill>
            <a:srgbClr val="35A16B"/>
          </a:solidFill>
        </p:spPr>
        <p:txBody>
          <a:bodyPr/>
          <a:lstStyle/>
          <a:p>
            <a:r>
              <a:rPr kumimoji="1" lang="ja-JP" altLang="en-US"/>
              <a:t>災害時の支えあいのために、今できること</a:t>
            </a:r>
          </a:p>
        </p:txBody>
      </p:sp>
      <p:sp>
        <p:nvSpPr>
          <p:cNvPr id="4" name="スライド番号プレースホルダー 3">
            <a:extLst>
              <a:ext uri="{FF2B5EF4-FFF2-40B4-BE49-F238E27FC236}">
                <a16:creationId xmlns:a16="http://schemas.microsoft.com/office/drawing/2014/main" id="{6E883AB0-A925-4A9E-1AFB-F4ADE17D8D8E}"/>
              </a:ext>
            </a:extLst>
          </p:cNvPr>
          <p:cNvSpPr>
            <a:spLocks noGrp="1"/>
          </p:cNvSpPr>
          <p:nvPr>
            <p:ph type="sldNum" sz="quarter" idx="12"/>
          </p:nvPr>
        </p:nvSpPr>
        <p:spPr/>
        <p:txBody>
          <a:bodyPr/>
          <a:lstStyle/>
          <a:p>
            <a:fld id="{48C0FCB9-D989-46F1-965E-624BDAC7E129}" type="slidenum">
              <a:rPr kumimoji="1" lang="ja-JP" altLang="en-US" smtClean="0"/>
              <a:pPr/>
              <a:t>27</a:t>
            </a:fld>
            <a:endParaRPr kumimoji="1" lang="ja-JP" altLang="en-US"/>
          </a:p>
        </p:txBody>
      </p:sp>
      <p:sp>
        <p:nvSpPr>
          <p:cNvPr id="9" name="テキスト ボックス 8">
            <a:extLst>
              <a:ext uri="{FF2B5EF4-FFF2-40B4-BE49-F238E27FC236}">
                <a16:creationId xmlns:a16="http://schemas.microsoft.com/office/drawing/2014/main" id="{DD4A34D9-D8FA-5148-1021-BBE2D2F42761}"/>
              </a:ext>
            </a:extLst>
          </p:cNvPr>
          <p:cNvSpPr txBox="1"/>
          <p:nvPr/>
        </p:nvSpPr>
        <p:spPr>
          <a:xfrm>
            <a:off x="230762" y="5742417"/>
            <a:ext cx="8682474" cy="523220"/>
          </a:xfrm>
          <a:prstGeom prst="rect">
            <a:avLst/>
          </a:prstGeom>
          <a:solidFill>
            <a:srgbClr val="FF2800"/>
          </a:solidFill>
          <a:ln>
            <a:solidFill>
              <a:srgbClr val="FF0000"/>
            </a:solidFill>
          </a:ln>
        </p:spPr>
        <p:txBody>
          <a:bodyPr wrap="square" rtlCol="0">
            <a:spAutoFit/>
          </a:bodyPr>
          <a:lstStyle/>
          <a:p>
            <a:pPr algn="ctr"/>
            <a:r>
              <a:rPr kumimoji="1" lang="ja-JP" altLang="en-US" sz="2800" spc="-250">
                <a:solidFill>
                  <a:schemeClr val="bg1"/>
                </a:solidFill>
                <a:latin typeface="HGPｺﾞｼｯｸE" panose="020B0900000000000000" pitchFamily="50" charset="-128"/>
                <a:ea typeface="HGPｺﾞｼｯｸE" panose="020B0900000000000000" pitchFamily="50" charset="-128"/>
              </a:rPr>
              <a:t>支えあいは、日常のつながりから始まる</a:t>
            </a:r>
          </a:p>
        </p:txBody>
      </p:sp>
      <p:sp>
        <p:nvSpPr>
          <p:cNvPr id="16" name="正方形/長方形 15">
            <a:extLst>
              <a:ext uri="{FF2B5EF4-FFF2-40B4-BE49-F238E27FC236}">
                <a16:creationId xmlns:a16="http://schemas.microsoft.com/office/drawing/2014/main" id="{EE9452C2-F244-16AD-3EF0-FCED93273DEE}"/>
              </a:ext>
            </a:extLst>
          </p:cNvPr>
          <p:cNvSpPr/>
          <p:nvPr/>
        </p:nvSpPr>
        <p:spPr>
          <a:xfrm>
            <a:off x="437604" y="1045945"/>
            <a:ext cx="8240011" cy="4680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r>
              <a:rPr kumimoji="1" lang="ja-JP" altLang="en-US" sz="2400">
                <a:latin typeface="HGPｺﾞｼｯｸE" panose="020B0900000000000000" pitchFamily="50" charset="-128"/>
                <a:ea typeface="HGPｺﾞｼｯｸE" panose="020B0900000000000000" pitchFamily="50" charset="-128"/>
              </a:rPr>
              <a:t>①　あいさつ・声かけを大切に</a:t>
            </a:r>
            <a:endParaRPr kumimoji="1" lang="ja-JP" altLang="en-US">
              <a:latin typeface="HGPｺﾞｼｯｸE" panose="020B0900000000000000" pitchFamily="50" charset="-128"/>
              <a:ea typeface="HGPｺﾞｼｯｸE" panose="020B0900000000000000" pitchFamily="50" charset="-128"/>
            </a:endParaRPr>
          </a:p>
        </p:txBody>
      </p:sp>
      <p:sp>
        <p:nvSpPr>
          <p:cNvPr id="19" name="正方形/長方形 18">
            <a:extLst>
              <a:ext uri="{FF2B5EF4-FFF2-40B4-BE49-F238E27FC236}">
                <a16:creationId xmlns:a16="http://schemas.microsoft.com/office/drawing/2014/main" id="{A34720B8-C6A7-B60B-E95F-A0C4CC00FF65}"/>
              </a:ext>
            </a:extLst>
          </p:cNvPr>
          <p:cNvSpPr/>
          <p:nvPr/>
        </p:nvSpPr>
        <p:spPr>
          <a:xfrm>
            <a:off x="437604" y="1513945"/>
            <a:ext cx="8453850" cy="830997"/>
          </a:xfrm>
          <a:prstGeom prst="rect">
            <a:avLst/>
          </a:prstGeom>
        </p:spPr>
        <p:txBody>
          <a:bodyPr wrap="square">
            <a:spAutoFit/>
          </a:bodyPr>
          <a:lstStyle/>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顔の見える関係が、助け合いの土台になる</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「困ったときに声をかけられる相手」がいる安心感</a:t>
            </a:r>
          </a:p>
        </p:txBody>
      </p:sp>
      <p:sp>
        <p:nvSpPr>
          <p:cNvPr id="23" name="正方形/長方形 22">
            <a:extLst>
              <a:ext uri="{FF2B5EF4-FFF2-40B4-BE49-F238E27FC236}">
                <a16:creationId xmlns:a16="http://schemas.microsoft.com/office/drawing/2014/main" id="{F59A296E-E0D4-954B-5F51-F428F6FD2C68}"/>
              </a:ext>
            </a:extLst>
          </p:cNvPr>
          <p:cNvSpPr/>
          <p:nvPr/>
        </p:nvSpPr>
        <p:spPr>
          <a:xfrm>
            <a:off x="437604" y="2506448"/>
            <a:ext cx="8240011" cy="4680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r>
              <a:rPr kumimoji="1" lang="ja-JP" altLang="en-US" sz="2400">
                <a:latin typeface="HGPｺﾞｼｯｸE" panose="020B0900000000000000" pitchFamily="50" charset="-128"/>
                <a:ea typeface="HGPｺﾞｼｯｸE" panose="020B0900000000000000" pitchFamily="50" charset="-128"/>
              </a:rPr>
              <a:t>②　多様な人の立場を知っておく</a:t>
            </a:r>
            <a:endParaRPr kumimoji="1" lang="ja-JP" altLang="en-US">
              <a:latin typeface="HGPｺﾞｼｯｸE" panose="020B0900000000000000" pitchFamily="50" charset="-128"/>
              <a:ea typeface="HGPｺﾞｼｯｸE" panose="020B0900000000000000" pitchFamily="50" charset="-128"/>
            </a:endParaRPr>
          </a:p>
        </p:txBody>
      </p:sp>
      <p:sp>
        <p:nvSpPr>
          <p:cNvPr id="25" name="正方形/長方形 24">
            <a:extLst>
              <a:ext uri="{FF2B5EF4-FFF2-40B4-BE49-F238E27FC236}">
                <a16:creationId xmlns:a16="http://schemas.microsoft.com/office/drawing/2014/main" id="{2267B53A-B8A5-4080-B2A9-06BFE77BC80C}"/>
              </a:ext>
            </a:extLst>
          </p:cNvPr>
          <p:cNvSpPr/>
          <p:nvPr/>
        </p:nvSpPr>
        <p:spPr>
          <a:xfrm>
            <a:off x="437604" y="2993329"/>
            <a:ext cx="8453850" cy="769441"/>
          </a:xfrm>
          <a:prstGeom prst="rect">
            <a:avLst/>
          </a:prstGeom>
        </p:spPr>
        <p:txBody>
          <a:bodyPr wrap="square">
            <a:spAutoFit/>
          </a:bodyPr>
          <a:lstStyle/>
          <a:p>
            <a:pPr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障害・言葉・家族構成など、それぞれに困りごとがある</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defTabSz="914400">
              <a:defRPr/>
            </a:pPr>
            <a:r>
              <a:rPr kumimoji="1" lang="ja-JP" altLang="en-US" sz="2000">
                <a:solidFill>
                  <a:srgbClr val="404040"/>
                </a:solidFill>
                <a:latin typeface="HGPｺﾞｼｯｸE" panose="020B0900000000000000" pitchFamily="50" charset="-128"/>
                <a:ea typeface="HGPｺﾞｼｯｸE" panose="020B0900000000000000" pitchFamily="50" charset="-128"/>
              </a:rPr>
              <a:t>　　　 普段から関心を持ち、想像力を育てることが大事</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p:txBody>
      </p:sp>
      <p:sp>
        <p:nvSpPr>
          <p:cNvPr id="26" name="正方形/長方形 25">
            <a:extLst>
              <a:ext uri="{FF2B5EF4-FFF2-40B4-BE49-F238E27FC236}">
                <a16:creationId xmlns:a16="http://schemas.microsoft.com/office/drawing/2014/main" id="{475902EB-1103-2836-6A59-51ACFAA5AC1D}"/>
              </a:ext>
            </a:extLst>
          </p:cNvPr>
          <p:cNvSpPr/>
          <p:nvPr/>
        </p:nvSpPr>
        <p:spPr>
          <a:xfrm>
            <a:off x="451993" y="3934410"/>
            <a:ext cx="8240011" cy="4680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r>
              <a:rPr kumimoji="1" lang="ja-JP" altLang="en-US" sz="2400">
                <a:latin typeface="HGPｺﾞｼｯｸE" panose="020B0900000000000000" pitchFamily="50" charset="-128"/>
                <a:ea typeface="HGPｺﾞｼｯｸE" panose="020B0900000000000000" pitchFamily="50" charset="-128"/>
              </a:rPr>
              <a:t>③　災害時は「気づき」と「一言の声かけ」を</a:t>
            </a:r>
            <a:endParaRPr kumimoji="1" lang="ja-JP" altLang="en-US">
              <a:latin typeface="HGPｺﾞｼｯｸE" panose="020B0900000000000000" pitchFamily="50" charset="-128"/>
              <a:ea typeface="HGPｺﾞｼｯｸE" panose="020B0900000000000000" pitchFamily="50" charset="-128"/>
            </a:endParaRPr>
          </a:p>
        </p:txBody>
      </p:sp>
      <p:sp>
        <p:nvSpPr>
          <p:cNvPr id="3" name="正方形/長方形 2">
            <a:extLst>
              <a:ext uri="{FF2B5EF4-FFF2-40B4-BE49-F238E27FC236}">
                <a16:creationId xmlns:a16="http://schemas.microsoft.com/office/drawing/2014/main" id="{DC9F3D4E-6902-A73F-BA49-51EBCCDC5248}"/>
              </a:ext>
            </a:extLst>
          </p:cNvPr>
          <p:cNvSpPr/>
          <p:nvPr/>
        </p:nvSpPr>
        <p:spPr>
          <a:xfrm>
            <a:off x="437604" y="4366790"/>
            <a:ext cx="8453850" cy="769441"/>
          </a:xfrm>
          <a:prstGeom prst="rect">
            <a:avLst/>
          </a:prstGeom>
        </p:spPr>
        <p:txBody>
          <a:bodyPr wrap="square">
            <a:spAutoFit/>
          </a:bodyPr>
          <a:lstStyle/>
          <a:p>
            <a:pPr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「困っていませんか？」「なにか手伝いましょうか？」</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defTabSz="914400">
              <a:defRPr/>
            </a:pPr>
            <a:r>
              <a:rPr kumimoji="1" lang="ja-JP" altLang="en-US" sz="2000">
                <a:solidFill>
                  <a:srgbClr val="404040"/>
                </a:solidFill>
                <a:latin typeface="HGPｺﾞｼｯｸE" panose="020B0900000000000000" pitchFamily="50" charset="-128"/>
                <a:ea typeface="HGPｺﾞｼｯｸE" panose="020B0900000000000000" pitchFamily="50" charset="-128"/>
              </a:rPr>
              <a:t>       小さな行動が大きな支援につながる</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997515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A70C627-520D-4980-834C-D1568E04BDA8}"/>
              </a:ext>
            </a:extLst>
          </p:cNvPr>
          <p:cNvSpPr>
            <a:spLocks noGrp="1"/>
          </p:cNvSpPr>
          <p:nvPr>
            <p:ph type="sldNum" sz="quarter" idx="12"/>
          </p:nvPr>
        </p:nvSpPr>
        <p:spPr/>
        <p:txBody>
          <a:bodyPr/>
          <a:lstStyle/>
          <a:p>
            <a:fld id="{48C0FCB9-D989-46F1-965E-624BDAC7E129}" type="slidenum">
              <a:rPr kumimoji="1" lang="ja-JP" altLang="en-US" smtClean="0"/>
              <a:pPr/>
              <a:t>28</a:t>
            </a:fld>
            <a:endParaRPr kumimoji="1" lang="ja-JP" altLang="en-US"/>
          </a:p>
        </p:txBody>
      </p:sp>
      <p:sp>
        <p:nvSpPr>
          <p:cNvPr id="3" name="テキスト プレースホルダー 2">
            <a:extLst>
              <a:ext uri="{FF2B5EF4-FFF2-40B4-BE49-F238E27FC236}">
                <a16:creationId xmlns:a16="http://schemas.microsoft.com/office/drawing/2014/main" id="{8D04441E-6897-A6BE-20A2-8AD2A6DD11E5}"/>
              </a:ext>
            </a:extLst>
          </p:cNvPr>
          <p:cNvSpPr>
            <a:spLocks noGrp="1"/>
          </p:cNvSpPr>
          <p:nvPr>
            <p:ph type="body" sz="quarter" idx="13"/>
          </p:nvPr>
        </p:nvSpPr>
        <p:spPr/>
        <p:txBody>
          <a:bodyPr>
            <a:normAutofit/>
          </a:bodyPr>
          <a:lstStyle/>
          <a:p>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１．多様な人達と共に生きる</a:t>
            </a:r>
            <a:endParaRPr lang="ja-JP" altLang="en-US"/>
          </a:p>
        </p:txBody>
      </p:sp>
      <p:sp>
        <p:nvSpPr>
          <p:cNvPr id="6" name="テキスト プレースホルダー 5">
            <a:extLst>
              <a:ext uri="{FF2B5EF4-FFF2-40B4-BE49-F238E27FC236}">
                <a16:creationId xmlns:a16="http://schemas.microsoft.com/office/drawing/2014/main" id="{CFF2B95A-DBED-893F-EFFD-0AACFEE11CB7}"/>
              </a:ext>
            </a:extLst>
          </p:cNvPr>
          <p:cNvSpPr>
            <a:spLocks noGrp="1"/>
          </p:cNvSpPr>
          <p:nvPr>
            <p:ph type="body" sz="quarter" idx="14"/>
          </p:nvPr>
        </p:nvSpPr>
        <p:spPr>
          <a:xfrm>
            <a:off x="563562" y="1836640"/>
            <a:ext cx="8148639" cy="4502122"/>
          </a:xfrm>
        </p:spPr>
        <p:txBody>
          <a:bodyPr>
            <a:noAutofit/>
          </a:bodyPr>
          <a:lstStyle/>
          <a:p>
            <a:pPr marL="0" indent="0" algn="just">
              <a:lnSpc>
                <a:spcPct val="100000"/>
              </a:lnSpc>
              <a:spcBef>
                <a:spcPts val="0"/>
              </a:spcBef>
              <a:buNone/>
            </a:pPr>
            <a:r>
              <a:rPr kumimoji="1" lang="ja-JP" altLang="en-US" sz="2600">
                <a:solidFill>
                  <a:srgbClr val="404040"/>
                </a:solidFill>
                <a:latin typeface="HGPｺﾞｼｯｸE" panose="020B0900000000000000" pitchFamily="50" charset="-128"/>
                <a:ea typeface="HGPｺﾞｼｯｸE" panose="020B0900000000000000" pitchFamily="50" charset="-128"/>
              </a:rPr>
              <a:t>① 普段の見守り・つながりをつくる</a:t>
            </a:r>
            <a:endParaRPr kumimoji="1" lang="en-US" altLang="ja-JP" sz="2600">
              <a:solidFill>
                <a:srgbClr val="404040"/>
              </a:solidFill>
              <a:latin typeface="HGPｺﾞｼｯｸE" panose="020B0900000000000000" pitchFamily="50" charset="-128"/>
              <a:ea typeface="HGPｺﾞｼｯｸE" panose="020B0900000000000000" pitchFamily="50" charset="-128"/>
            </a:endParaRPr>
          </a:p>
          <a:p>
            <a:pPr marL="537750" indent="-285750" algn="just">
              <a:lnSpc>
                <a:spcPct val="100000"/>
              </a:lnSpc>
              <a:spcBef>
                <a:spcPts val="0"/>
              </a:spcBef>
            </a:pPr>
            <a:r>
              <a:rPr lang="ja-JP" altLang="en-US" sz="1600">
                <a:solidFill>
                  <a:srgbClr val="35A16B"/>
                </a:solidFill>
              </a:rPr>
              <a:t>「あの人、最近見かけないな」に気づける関係をあいさつや声かけを大切に</a:t>
            </a:r>
            <a:endParaRPr lang="en-US" altLang="ja-JP" sz="1600">
              <a:solidFill>
                <a:srgbClr val="35A16B"/>
              </a:solidFill>
            </a:endParaRPr>
          </a:p>
          <a:p>
            <a:pPr marL="0" indent="0" algn="just">
              <a:lnSpc>
                <a:spcPct val="100000"/>
              </a:lnSpc>
              <a:spcBef>
                <a:spcPts val="900"/>
              </a:spcBef>
              <a:buNone/>
            </a:pPr>
            <a:r>
              <a:rPr kumimoji="1" lang="ja-JP" altLang="en-US" sz="2600">
                <a:solidFill>
                  <a:srgbClr val="404040"/>
                </a:solidFill>
                <a:latin typeface="HGPｺﾞｼｯｸE" panose="020B0900000000000000" pitchFamily="50" charset="-128"/>
                <a:ea typeface="HGPｺﾞｼｯｸE" panose="020B0900000000000000" pitchFamily="50" charset="-128"/>
              </a:rPr>
              <a:t>② 多様な住民の声を聞く場をつくる</a:t>
            </a:r>
            <a:endParaRPr kumimoji="1" lang="en-US" altLang="ja-JP" sz="2600">
              <a:solidFill>
                <a:srgbClr val="404040"/>
              </a:solidFill>
              <a:latin typeface="HGPｺﾞｼｯｸE" panose="020B0900000000000000" pitchFamily="50" charset="-128"/>
              <a:ea typeface="HGPｺﾞｼｯｸE" panose="020B0900000000000000" pitchFamily="50" charset="-128"/>
            </a:endParaRPr>
          </a:p>
          <a:p>
            <a:pPr marL="537750" indent="-285750" algn="just">
              <a:lnSpc>
                <a:spcPct val="100000"/>
              </a:lnSpc>
              <a:spcBef>
                <a:spcPts val="0"/>
              </a:spcBef>
            </a:pPr>
            <a:r>
              <a:rPr lang="ja-JP" altLang="en-US" sz="1600">
                <a:solidFill>
                  <a:srgbClr val="35A16B"/>
                </a:solidFill>
              </a:rPr>
              <a:t>高齢者、障害のある人、子育て家庭、外国人などの声を聞く機会をつくる</a:t>
            </a:r>
            <a:endParaRPr lang="en-US" altLang="ja-JP" sz="1600">
              <a:solidFill>
                <a:srgbClr val="35A16B"/>
              </a:solidFill>
            </a:endParaRPr>
          </a:p>
          <a:p>
            <a:pPr marL="537750" indent="-285750" algn="just">
              <a:lnSpc>
                <a:spcPct val="100000"/>
              </a:lnSpc>
              <a:spcBef>
                <a:spcPts val="0"/>
              </a:spcBef>
            </a:pPr>
            <a:r>
              <a:rPr lang="ja-JP" altLang="en-US" sz="1600">
                <a:solidFill>
                  <a:srgbClr val="35A16B"/>
                </a:solidFill>
              </a:rPr>
              <a:t>意見を「聴いて、活かす」姿勢を持つ</a:t>
            </a:r>
            <a:endParaRPr lang="en-US" altLang="ja-JP" sz="1600">
              <a:solidFill>
                <a:srgbClr val="35A16B"/>
              </a:solidFill>
            </a:endParaRPr>
          </a:p>
          <a:p>
            <a:pPr marL="0" indent="0" algn="just">
              <a:lnSpc>
                <a:spcPct val="100000"/>
              </a:lnSpc>
              <a:spcBef>
                <a:spcPts val="900"/>
              </a:spcBef>
              <a:buNone/>
            </a:pPr>
            <a:r>
              <a:rPr kumimoji="1" lang="ja-JP" altLang="en-US" sz="2600">
                <a:solidFill>
                  <a:srgbClr val="404040"/>
                </a:solidFill>
                <a:latin typeface="HGPｺﾞｼｯｸE" panose="020B0900000000000000" pitchFamily="50" charset="-128"/>
                <a:ea typeface="HGPｺﾞｼｯｸE" panose="020B0900000000000000" pitchFamily="50" charset="-128"/>
              </a:rPr>
              <a:t>③ 防災訓練を「誰でも参加できるもの」に</a:t>
            </a:r>
            <a:endParaRPr kumimoji="1" lang="en-US" altLang="ja-JP" sz="2600">
              <a:solidFill>
                <a:srgbClr val="404040"/>
              </a:solidFill>
              <a:latin typeface="HGPｺﾞｼｯｸE" panose="020B0900000000000000" pitchFamily="50" charset="-128"/>
              <a:ea typeface="HGPｺﾞｼｯｸE" panose="020B0900000000000000" pitchFamily="50" charset="-128"/>
            </a:endParaRPr>
          </a:p>
          <a:p>
            <a:pPr marL="537750" indent="-285750" algn="just">
              <a:lnSpc>
                <a:spcPct val="100000"/>
              </a:lnSpc>
              <a:spcBef>
                <a:spcPts val="0"/>
              </a:spcBef>
            </a:pPr>
            <a:r>
              <a:rPr lang="ja-JP" altLang="en-US" sz="1600">
                <a:solidFill>
                  <a:srgbClr val="35A16B"/>
                </a:solidFill>
              </a:rPr>
              <a:t>やさしい日本語での案内、車いすやベビーカーでも避難できるルート確認など</a:t>
            </a:r>
            <a:endParaRPr lang="en-US" altLang="ja-JP" sz="1600">
              <a:solidFill>
                <a:srgbClr val="35A16B"/>
              </a:solidFill>
            </a:endParaRPr>
          </a:p>
          <a:p>
            <a:pPr marL="0" indent="0" algn="just">
              <a:lnSpc>
                <a:spcPct val="100000"/>
              </a:lnSpc>
              <a:spcBef>
                <a:spcPts val="900"/>
              </a:spcBef>
              <a:buNone/>
            </a:pPr>
            <a:r>
              <a:rPr kumimoji="1" lang="ja-JP" altLang="en-US" sz="2600">
                <a:solidFill>
                  <a:srgbClr val="404040"/>
                </a:solidFill>
                <a:latin typeface="HGPｺﾞｼｯｸE" panose="020B0900000000000000" pitchFamily="50" charset="-128"/>
                <a:ea typeface="HGPｺﾞｼｯｸE" panose="020B0900000000000000" pitchFamily="50" charset="-128"/>
              </a:rPr>
              <a:t>④ 困りごとに気づける仲間を増やす</a:t>
            </a:r>
            <a:endParaRPr kumimoji="1" lang="en-US" altLang="ja-JP" sz="2600">
              <a:solidFill>
                <a:srgbClr val="404040"/>
              </a:solidFill>
              <a:latin typeface="HGPｺﾞｼｯｸE" panose="020B0900000000000000" pitchFamily="50" charset="-128"/>
              <a:ea typeface="HGPｺﾞｼｯｸE" panose="020B0900000000000000" pitchFamily="50" charset="-128"/>
            </a:endParaRPr>
          </a:p>
          <a:p>
            <a:pPr marL="537750" indent="-285750" algn="just">
              <a:lnSpc>
                <a:spcPct val="100000"/>
              </a:lnSpc>
              <a:spcBef>
                <a:spcPts val="0"/>
              </a:spcBef>
            </a:pPr>
            <a:r>
              <a:rPr lang="ja-JP" altLang="en-US" sz="1600">
                <a:solidFill>
                  <a:srgbClr val="35A16B"/>
                </a:solidFill>
              </a:rPr>
              <a:t>今日の学びを他の住民に共有する</a:t>
            </a:r>
            <a:endParaRPr lang="en-US" altLang="ja-JP" sz="1600">
              <a:solidFill>
                <a:srgbClr val="35A16B"/>
              </a:solidFill>
            </a:endParaRPr>
          </a:p>
          <a:p>
            <a:pPr marL="537750" indent="-285750" algn="just">
              <a:lnSpc>
                <a:spcPct val="100000"/>
              </a:lnSpc>
              <a:spcBef>
                <a:spcPts val="0"/>
              </a:spcBef>
            </a:pPr>
            <a:r>
              <a:rPr lang="ja-JP" altLang="en-US" sz="1600">
                <a:solidFill>
                  <a:srgbClr val="35A16B"/>
                </a:solidFill>
              </a:rPr>
              <a:t>「困っている人がいたらどうする？」を考える場を持つ</a:t>
            </a:r>
            <a:endParaRPr lang="en-US" altLang="ja-JP" sz="1600">
              <a:solidFill>
                <a:srgbClr val="35A16B"/>
              </a:solidFill>
            </a:endParaRPr>
          </a:p>
          <a:p>
            <a:pPr marL="0" indent="0" algn="just">
              <a:lnSpc>
                <a:spcPct val="100000"/>
              </a:lnSpc>
              <a:spcBef>
                <a:spcPts val="900"/>
              </a:spcBef>
              <a:buNone/>
            </a:pPr>
            <a:r>
              <a:rPr kumimoji="1" lang="ja-JP" altLang="en-US" sz="2600">
                <a:solidFill>
                  <a:srgbClr val="404040"/>
                </a:solidFill>
                <a:latin typeface="HGPｺﾞｼｯｸE" panose="020B0900000000000000" pitchFamily="50" charset="-128"/>
                <a:ea typeface="HGPｺﾞｼｯｸE" panose="020B0900000000000000" pitchFamily="50" charset="-128"/>
              </a:rPr>
              <a:t>⑤ 「助ける／助けられる」から「支え合い」へ</a:t>
            </a:r>
            <a:endParaRPr kumimoji="1" lang="en-US" altLang="ja-JP" sz="2600">
              <a:solidFill>
                <a:srgbClr val="404040"/>
              </a:solidFill>
              <a:latin typeface="HGPｺﾞｼｯｸE" panose="020B0900000000000000" pitchFamily="50" charset="-128"/>
              <a:ea typeface="HGPｺﾞｼｯｸE" panose="020B0900000000000000" pitchFamily="50" charset="-128"/>
            </a:endParaRPr>
          </a:p>
          <a:p>
            <a:pPr marL="537750" indent="-285750" algn="just">
              <a:lnSpc>
                <a:spcPct val="100000"/>
              </a:lnSpc>
              <a:spcBef>
                <a:spcPts val="0"/>
              </a:spcBef>
            </a:pPr>
            <a:r>
              <a:rPr lang="ja-JP" altLang="en-US" sz="1600">
                <a:solidFill>
                  <a:srgbClr val="35A16B"/>
                </a:solidFill>
              </a:rPr>
              <a:t>立場に関係なく、地域の「仲間」として関わる</a:t>
            </a:r>
            <a:endParaRPr lang="en-US" altLang="ja-JP" sz="1600">
              <a:solidFill>
                <a:srgbClr val="35A16B"/>
              </a:solidFill>
            </a:endParaRPr>
          </a:p>
          <a:p>
            <a:pPr marL="537750" indent="-285750" algn="just">
              <a:lnSpc>
                <a:spcPct val="100000"/>
              </a:lnSpc>
              <a:spcBef>
                <a:spcPts val="0"/>
              </a:spcBef>
            </a:pPr>
            <a:r>
              <a:rPr lang="ja-JP" altLang="en-US" sz="1600">
                <a:solidFill>
                  <a:srgbClr val="35A16B"/>
                </a:solidFill>
              </a:rPr>
              <a:t>「できることをできる人が、できるときにやる」が共助の基本</a:t>
            </a:r>
          </a:p>
        </p:txBody>
      </p:sp>
    </p:spTree>
    <p:extLst>
      <p:ext uri="{BB962C8B-B14F-4D97-AF65-F5344CB8AC3E}">
        <p14:creationId xmlns:p14="http://schemas.microsoft.com/office/powerpoint/2010/main" val="1702425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D06AAD5-ADF9-4F77-93E7-B1D26A02526A}"/>
              </a:ext>
            </a:extLst>
          </p:cNvPr>
          <p:cNvSpPr>
            <a:spLocks noGrp="1"/>
          </p:cNvSpPr>
          <p:nvPr>
            <p:ph type="sldNum" sz="quarter" idx="12"/>
          </p:nvPr>
        </p:nvSpPr>
        <p:spPr/>
        <p:txBody>
          <a:bodyPr/>
          <a:lstStyle/>
          <a:p>
            <a:fld id="{48C0FCB9-D989-46F1-965E-624BDAC7E129}" type="slidenum">
              <a:rPr kumimoji="1" lang="ja-JP" altLang="en-US" smtClean="0"/>
              <a:pPr/>
              <a:t>3</a:t>
            </a:fld>
            <a:endParaRPr kumimoji="1" lang="ja-JP" altLang="en-US"/>
          </a:p>
        </p:txBody>
      </p:sp>
      <p:sp>
        <p:nvSpPr>
          <p:cNvPr id="8" name="スライド番号プレースホルダー 3">
            <a:extLst>
              <a:ext uri="{FF2B5EF4-FFF2-40B4-BE49-F238E27FC236}">
                <a16:creationId xmlns:a16="http://schemas.microsoft.com/office/drawing/2014/main" id="{34454EDE-34A7-4A23-AB16-4E8CFC8628CF}"/>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3</a:t>
            </a:fld>
            <a:endParaRPr kumimoji="1" lang="ja-JP" altLang="en-US"/>
          </a:p>
        </p:txBody>
      </p:sp>
      <p:sp>
        <p:nvSpPr>
          <p:cNvPr id="9" name="四角形: 角を丸くする 8">
            <a:extLst>
              <a:ext uri="{FF2B5EF4-FFF2-40B4-BE49-F238E27FC236}">
                <a16:creationId xmlns:a16="http://schemas.microsoft.com/office/drawing/2014/main" id="{FEF38585-5B57-4F8D-A242-170728FB8508}"/>
              </a:ext>
            </a:extLst>
          </p:cNvPr>
          <p:cNvSpPr/>
          <p:nvPr/>
        </p:nvSpPr>
        <p:spPr>
          <a:xfrm>
            <a:off x="1267185" y="1612899"/>
            <a:ext cx="6773229" cy="4160575"/>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5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あなたの隣人は</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5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どんな人ですか？</a:t>
            </a:r>
          </a:p>
        </p:txBody>
      </p:sp>
    </p:spTree>
    <p:extLst>
      <p:ext uri="{BB962C8B-B14F-4D97-AF65-F5344CB8AC3E}">
        <p14:creationId xmlns:p14="http://schemas.microsoft.com/office/powerpoint/2010/main" val="1599727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4183DE-2743-42DE-8D0C-C20234B775DB}"/>
              </a:ext>
            </a:extLst>
          </p:cNvPr>
          <p:cNvSpPr>
            <a:spLocks noGrp="1"/>
          </p:cNvSpPr>
          <p:nvPr>
            <p:ph type="title"/>
          </p:nvPr>
        </p:nvSpPr>
        <p:spPr>
          <a:solidFill>
            <a:srgbClr val="35A16B"/>
          </a:solidFill>
        </p:spPr>
        <p:txBody>
          <a:bodyPr/>
          <a:lstStyle/>
          <a:p>
            <a:r>
              <a:rPr kumimoji="1" lang="ja-JP" altLang="en-US"/>
              <a:t>地域の多様な人たち</a:t>
            </a:r>
          </a:p>
        </p:txBody>
      </p:sp>
      <p:sp>
        <p:nvSpPr>
          <p:cNvPr id="4" name="スライド番号プレースホルダー 3">
            <a:extLst>
              <a:ext uri="{FF2B5EF4-FFF2-40B4-BE49-F238E27FC236}">
                <a16:creationId xmlns:a16="http://schemas.microsoft.com/office/drawing/2014/main" id="{6F320F18-6E0A-4F9B-BA5D-1AD068B9F009}"/>
              </a:ext>
            </a:extLst>
          </p:cNvPr>
          <p:cNvSpPr>
            <a:spLocks noGrp="1"/>
          </p:cNvSpPr>
          <p:nvPr>
            <p:ph type="sldNum" sz="quarter" idx="12"/>
          </p:nvPr>
        </p:nvSpPr>
        <p:spPr/>
        <p:txBody>
          <a:bodyPr/>
          <a:lstStyle/>
          <a:p>
            <a:fld id="{48C0FCB9-D989-46F1-965E-624BDAC7E129}" type="slidenum">
              <a:rPr kumimoji="1" lang="ja-JP" altLang="en-US" smtClean="0"/>
              <a:pPr/>
              <a:t>4</a:t>
            </a:fld>
            <a:endParaRPr kumimoji="1" lang="ja-JP" altLang="en-US"/>
          </a:p>
        </p:txBody>
      </p:sp>
      <p:sp>
        <p:nvSpPr>
          <p:cNvPr id="22" name="正方形/長方形 21">
            <a:extLst>
              <a:ext uri="{FF2B5EF4-FFF2-40B4-BE49-F238E27FC236}">
                <a16:creationId xmlns:a16="http://schemas.microsoft.com/office/drawing/2014/main" id="{38C81232-6A47-3638-C0A2-147E6D1BE986}"/>
              </a:ext>
            </a:extLst>
          </p:cNvPr>
          <p:cNvSpPr/>
          <p:nvPr/>
        </p:nvSpPr>
        <p:spPr>
          <a:xfrm>
            <a:off x="230762" y="894648"/>
            <a:ext cx="8682474" cy="1432777"/>
          </a:xfrm>
          <a:prstGeom prst="rect">
            <a:avLst/>
          </a:prstGeom>
          <a:no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a:solidFill>
                  <a:srgbClr val="404040"/>
                </a:solidFill>
                <a:latin typeface="HGPｺﾞｼｯｸE" panose="020B0900000000000000" pitchFamily="50" charset="-128"/>
                <a:ea typeface="HGPｺﾞｼｯｸE" panose="020B0900000000000000" pitchFamily="50" charset="-128"/>
              </a:rPr>
              <a:t>地域にはいろいろな人が暮らしてる</a:t>
            </a:r>
            <a:endParaRPr lang="en-US" altLang="ja-JP" sz="2800">
              <a:solidFill>
                <a:srgbClr val="404040"/>
              </a:solidFill>
              <a:latin typeface="HGPｺﾞｼｯｸE" panose="020B0900000000000000" pitchFamily="50" charset="-128"/>
              <a:ea typeface="HGPｺﾞｼｯｸE" panose="020B0900000000000000" pitchFamily="50" charset="-128"/>
            </a:endParaRPr>
          </a:p>
          <a:p>
            <a:r>
              <a:rPr lang="ja-JP" altLang="en-US" sz="2800">
                <a:solidFill>
                  <a:srgbClr val="404040"/>
                </a:solidFill>
              </a:rPr>
              <a:t>例えば、障害者、高齢者、外国人、ひとり親家庭など、</a:t>
            </a:r>
            <a:br>
              <a:rPr lang="en-US" altLang="ja-JP" sz="2800">
                <a:solidFill>
                  <a:srgbClr val="404040"/>
                </a:solidFill>
              </a:rPr>
            </a:br>
            <a:r>
              <a:rPr lang="ja-JP" altLang="en-US" sz="2800">
                <a:solidFill>
                  <a:srgbClr val="404040"/>
                </a:solidFill>
                <a:latin typeface="HGPｺﾞｼｯｸE" panose="020B0900000000000000" pitchFamily="50" charset="-128"/>
                <a:ea typeface="HGPｺﾞｼｯｸE" panose="020B0900000000000000" pitchFamily="50" charset="-128"/>
              </a:rPr>
              <a:t>身体状況、家族状況などが違う</a:t>
            </a:r>
          </a:p>
        </p:txBody>
      </p:sp>
      <p:pic>
        <p:nvPicPr>
          <p:cNvPr id="7" name="図 6" descr="図形&#10;&#10;AI によって生成されたコンテンツは間違っている可能性があります。">
            <a:extLst>
              <a:ext uri="{FF2B5EF4-FFF2-40B4-BE49-F238E27FC236}">
                <a16:creationId xmlns:a16="http://schemas.microsoft.com/office/drawing/2014/main" id="{D82B89B3-67A1-DCD9-EE15-24288ED6D3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2783" y="4187575"/>
            <a:ext cx="1953368" cy="1953368"/>
          </a:xfrm>
          <a:prstGeom prst="rect">
            <a:avLst/>
          </a:prstGeom>
        </p:spPr>
      </p:pic>
      <p:pic>
        <p:nvPicPr>
          <p:cNvPr id="11" name="図 10" descr="図形&#10;&#10;AI によって生成されたコンテンツは間違っている可能性があります。">
            <a:extLst>
              <a:ext uri="{FF2B5EF4-FFF2-40B4-BE49-F238E27FC236}">
                <a16:creationId xmlns:a16="http://schemas.microsoft.com/office/drawing/2014/main" id="{5B4B008F-5EB4-FBB2-1F5F-C8560D2B8C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06542" y="2468980"/>
            <a:ext cx="2637504" cy="2637504"/>
          </a:xfrm>
          <a:prstGeom prst="rect">
            <a:avLst/>
          </a:prstGeom>
        </p:spPr>
      </p:pic>
      <p:pic>
        <p:nvPicPr>
          <p:cNvPr id="13" name="図 12" descr="黒い背景と白い文字&#10;&#10;AI によって生成されたコンテンツは間違っている可能性があります。">
            <a:extLst>
              <a:ext uri="{FF2B5EF4-FFF2-40B4-BE49-F238E27FC236}">
                <a16:creationId xmlns:a16="http://schemas.microsoft.com/office/drawing/2014/main" id="{5CF0B079-11BD-B620-8BA7-D0662F4AA74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39578" y="2646776"/>
            <a:ext cx="2120813" cy="2124790"/>
          </a:xfrm>
          <a:prstGeom prst="rect">
            <a:avLst/>
          </a:prstGeom>
        </p:spPr>
      </p:pic>
      <p:pic>
        <p:nvPicPr>
          <p:cNvPr id="15" name="図 14" descr="図形&#10;&#10;AI によって生成されたコンテンツは間違っている可能性があります。">
            <a:extLst>
              <a:ext uri="{FF2B5EF4-FFF2-40B4-BE49-F238E27FC236}">
                <a16:creationId xmlns:a16="http://schemas.microsoft.com/office/drawing/2014/main" id="{DC5401AE-F23A-AD25-939A-4EF35FB4174F}"/>
              </a:ext>
            </a:extLst>
          </p:cNvPr>
          <p:cNvPicPr>
            <a:picLocks noChangeAspect="1"/>
          </p:cNvPicPr>
          <p:nvPr/>
        </p:nvPicPr>
        <p:blipFill>
          <a:blip r:embed="rId6">
            <a:duotone>
              <a:prstClr val="black"/>
              <a:srgbClr val="404040">
                <a:tint val="45000"/>
                <a:satMod val="400000"/>
              </a:srgbClr>
            </a:duotone>
            <a:extLst>
              <a:ext uri="{28A0092B-C50C-407E-A947-70E740481C1C}">
                <a14:useLocalDpi xmlns:a14="http://schemas.microsoft.com/office/drawing/2010/main" val="0"/>
              </a:ext>
            </a:extLst>
          </a:blip>
          <a:stretch>
            <a:fillRect/>
          </a:stretch>
        </p:blipFill>
        <p:spPr>
          <a:xfrm>
            <a:off x="781090" y="3484563"/>
            <a:ext cx="2340015" cy="2340015"/>
          </a:xfrm>
          <a:prstGeom prst="rect">
            <a:avLst/>
          </a:prstGeom>
        </p:spPr>
      </p:pic>
      <p:sp>
        <p:nvSpPr>
          <p:cNvPr id="16" name="テキスト ボックス 15">
            <a:extLst>
              <a:ext uri="{FF2B5EF4-FFF2-40B4-BE49-F238E27FC236}">
                <a16:creationId xmlns:a16="http://schemas.microsoft.com/office/drawing/2014/main" id="{CD655ADA-23F8-94B1-BAA0-737AC4F89113}"/>
              </a:ext>
            </a:extLst>
          </p:cNvPr>
          <p:cNvSpPr txBox="1"/>
          <p:nvPr/>
        </p:nvSpPr>
        <p:spPr>
          <a:xfrm>
            <a:off x="230763" y="5982848"/>
            <a:ext cx="8682474" cy="523220"/>
          </a:xfrm>
          <a:prstGeom prst="rect">
            <a:avLst/>
          </a:prstGeom>
          <a:solidFill>
            <a:srgbClr val="FF2800"/>
          </a:solidFill>
          <a:ln>
            <a:solidFill>
              <a:srgbClr val="FF0000"/>
            </a:solidFill>
          </a:ln>
        </p:spPr>
        <p:txBody>
          <a:bodyPr wrap="square" rtlCol="0">
            <a:spAutoFit/>
          </a:bodyPr>
          <a:lstStyle/>
          <a:p>
            <a:pPr algn="ctr"/>
            <a:r>
              <a:rPr kumimoji="1" lang="ja-JP" altLang="en-US" sz="2800" spc="-150">
                <a:solidFill>
                  <a:schemeClr val="bg1"/>
                </a:solidFill>
                <a:latin typeface="HGPｺﾞｼｯｸE" panose="020B0900000000000000" pitchFamily="50" charset="-128"/>
                <a:ea typeface="HGPｺﾞｼｯｸE" panose="020B0900000000000000" pitchFamily="50" charset="-128"/>
              </a:rPr>
              <a:t>どの人も「地域の一員」。ともに支え合える関係が大切</a:t>
            </a:r>
          </a:p>
        </p:txBody>
      </p:sp>
      <p:pic>
        <p:nvPicPr>
          <p:cNvPr id="19" name="図 18" descr="黒い背景に白い文字がある&#10;&#10;AI によって生成されたコンテンツは間違っている可能性があります。">
            <a:extLst>
              <a:ext uri="{FF2B5EF4-FFF2-40B4-BE49-F238E27FC236}">
                <a16:creationId xmlns:a16="http://schemas.microsoft.com/office/drawing/2014/main" id="{64DC5AC2-B511-1DBC-9EE7-4899955804E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31089" y="3958832"/>
            <a:ext cx="1183388" cy="1182478"/>
          </a:xfrm>
          <a:prstGeom prst="rect">
            <a:avLst/>
          </a:prstGeom>
        </p:spPr>
      </p:pic>
    </p:spTree>
    <p:extLst>
      <p:ext uri="{BB962C8B-B14F-4D97-AF65-F5344CB8AC3E}">
        <p14:creationId xmlns:p14="http://schemas.microsoft.com/office/powerpoint/2010/main" val="1199858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A3F076-E440-4A89-B887-97C37070D93B}"/>
              </a:ext>
            </a:extLst>
          </p:cNvPr>
          <p:cNvSpPr>
            <a:spLocks noGrp="1"/>
          </p:cNvSpPr>
          <p:nvPr>
            <p:ph type="title"/>
          </p:nvPr>
        </p:nvSpPr>
        <p:spPr/>
        <p:txBody>
          <a:bodyPr/>
          <a:lstStyle/>
          <a:p>
            <a:r>
              <a:rPr kumimoji="1" lang="ja-JP" altLang="en-US"/>
              <a:t>災害時の困りごと　障害者</a:t>
            </a:r>
          </a:p>
        </p:txBody>
      </p:sp>
      <p:sp>
        <p:nvSpPr>
          <p:cNvPr id="4" name="スライド番号プレースホルダー 3">
            <a:extLst>
              <a:ext uri="{FF2B5EF4-FFF2-40B4-BE49-F238E27FC236}">
                <a16:creationId xmlns:a16="http://schemas.microsoft.com/office/drawing/2014/main" id="{36ABFF9A-AF8A-4385-AEA0-A8274C944E51}"/>
              </a:ext>
            </a:extLst>
          </p:cNvPr>
          <p:cNvSpPr>
            <a:spLocks noGrp="1"/>
          </p:cNvSpPr>
          <p:nvPr>
            <p:ph type="sldNum" sz="quarter" idx="12"/>
          </p:nvPr>
        </p:nvSpPr>
        <p:spPr/>
        <p:txBody>
          <a:bodyPr/>
          <a:lstStyle/>
          <a:p>
            <a:fld id="{48C0FCB9-D989-46F1-965E-624BDAC7E129}" type="slidenum">
              <a:rPr kumimoji="1" lang="ja-JP" altLang="en-US" smtClean="0"/>
              <a:pPr/>
              <a:t>5</a:t>
            </a:fld>
            <a:endParaRPr kumimoji="1" lang="ja-JP" altLang="en-US"/>
          </a:p>
        </p:txBody>
      </p:sp>
      <p:sp>
        <p:nvSpPr>
          <p:cNvPr id="6" name="スライド番号プレースホルダー 3">
            <a:extLst>
              <a:ext uri="{FF2B5EF4-FFF2-40B4-BE49-F238E27FC236}">
                <a16:creationId xmlns:a16="http://schemas.microsoft.com/office/drawing/2014/main" id="{0E3646D4-016F-4362-9451-A27D3BF17F93}"/>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5</a:t>
            </a:fld>
            <a:endParaRPr kumimoji="1" lang="ja-JP" altLang="en-US"/>
          </a:p>
        </p:txBody>
      </p:sp>
      <p:grpSp>
        <p:nvGrpSpPr>
          <p:cNvPr id="20" name="グループ化 19">
            <a:extLst>
              <a:ext uri="{FF2B5EF4-FFF2-40B4-BE49-F238E27FC236}">
                <a16:creationId xmlns:a16="http://schemas.microsoft.com/office/drawing/2014/main" id="{F60DF363-4B02-40B9-97A0-6B314C39D5C8}"/>
              </a:ext>
            </a:extLst>
          </p:cNvPr>
          <p:cNvGrpSpPr/>
          <p:nvPr/>
        </p:nvGrpSpPr>
        <p:grpSpPr>
          <a:xfrm>
            <a:off x="-1069661" y="9424143"/>
            <a:ext cx="8533914" cy="3263955"/>
            <a:chOff x="303381" y="3410169"/>
            <a:chExt cx="8533914" cy="3263955"/>
          </a:xfrm>
        </p:grpSpPr>
        <p:sp>
          <p:nvSpPr>
            <p:cNvPr id="8" name="矢印: 五方向 7">
              <a:extLst>
                <a:ext uri="{FF2B5EF4-FFF2-40B4-BE49-F238E27FC236}">
                  <a16:creationId xmlns:a16="http://schemas.microsoft.com/office/drawing/2014/main" id="{097C9B5F-E1AB-49F3-8F80-5C41869C0B71}"/>
                </a:ext>
              </a:extLst>
            </p:cNvPr>
            <p:cNvSpPr/>
            <p:nvPr/>
          </p:nvSpPr>
          <p:spPr>
            <a:xfrm>
              <a:off x="303382" y="3422574"/>
              <a:ext cx="7104597" cy="477073"/>
            </a:xfrm>
            <a:prstGeom prst="homePlate">
              <a:avLst/>
            </a:prstGeom>
            <a:solidFill>
              <a:srgbClr val="FF2800"/>
            </a:solidFill>
            <a:ln>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E94716"/>
                </a:solidFill>
              </a:endParaRPr>
            </a:p>
          </p:txBody>
        </p:sp>
        <p:sp>
          <p:nvSpPr>
            <p:cNvPr id="9" name="正方形/長方形 8">
              <a:extLst>
                <a:ext uri="{FF2B5EF4-FFF2-40B4-BE49-F238E27FC236}">
                  <a16:creationId xmlns:a16="http://schemas.microsoft.com/office/drawing/2014/main" id="{CE13EC18-B28F-40DD-AAE7-0C96D51CD273}"/>
                </a:ext>
              </a:extLst>
            </p:cNvPr>
            <p:cNvSpPr/>
            <p:nvPr/>
          </p:nvSpPr>
          <p:spPr>
            <a:xfrm>
              <a:off x="303381" y="3410169"/>
              <a:ext cx="8533914" cy="3263955"/>
            </a:xfrm>
            <a:prstGeom prst="rect">
              <a:avLst/>
            </a:prstGeom>
            <a:noFill/>
            <a:ln w="28575">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
          <p:nvSpPr>
            <p:cNvPr id="12" name="正方形/長方形 11">
              <a:extLst>
                <a:ext uri="{FF2B5EF4-FFF2-40B4-BE49-F238E27FC236}">
                  <a16:creationId xmlns:a16="http://schemas.microsoft.com/office/drawing/2014/main" id="{03167263-33D2-43BC-B18F-DBD45DE25948}"/>
                </a:ext>
              </a:extLst>
            </p:cNvPr>
            <p:cNvSpPr/>
            <p:nvPr/>
          </p:nvSpPr>
          <p:spPr>
            <a:xfrm>
              <a:off x="383444" y="3927651"/>
              <a:ext cx="8453849" cy="2677656"/>
            </a:xfrm>
            <a:prstGeom prst="rect">
              <a:avLst/>
            </a:prstGeom>
          </p:spPr>
          <p:txBody>
            <a:bodyPr wrap="square">
              <a:spAutoFit/>
            </a:bodyPr>
            <a:lstStyle/>
            <a:p>
              <a:pPr marL="285750" indent="-285750" algn="just" defTabSz="914400">
                <a:buFont typeface="Wingdings" panose="05000000000000000000" pitchFamily="2" charset="2"/>
                <a:buChar char="l"/>
                <a:defRPr/>
              </a:pPr>
              <a:r>
                <a:rPr kumimoji="1" lang="ja-JP" altLang="en-US" sz="2400">
                  <a:solidFill>
                    <a:srgbClr val="404040"/>
                  </a:solidFill>
                  <a:latin typeface="HGPｺﾞｼｯｸE" panose="020B0900000000000000" pitchFamily="50" charset="-128"/>
                  <a:ea typeface="HGPｺﾞｼｯｸE" panose="020B0900000000000000" pitchFamily="50" charset="-128"/>
                </a:rPr>
                <a:t>家族等と一緒に生活できるような安心できる環境が何より大切</a:t>
              </a:r>
              <a:endParaRPr kumimoji="1" lang="en-US" altLang="ja-JP" sz="2400">
                <a:solidFill>
                  <a:srgbClr val="404040"/>
                </a:solidFill>
                <a:latin typeface="HGPｺﾞｼｯｸE" panose="020B0900000000000000" pitchFamily="50" charset="-128"/>
                <a:ea typeface="HGPｺﾞｼｯｸE" panose="020B0900000000000000" pitchFamily="50" charset="-128"/>
              </a:endParaRPr>
            </a:p>
            <a:p>
              <a:pPr marL="285750" lvl="0" indent="-285750" algn="just" defTabSz="914400">
                <a:buFont typeface="Wingdings" panose="05000000000000000000" pitchFamily="2" charset="2"/>
                <a:buChar char="l"/>
                <a:defRPr/>
              </a:pPr>
              <a:r>
                <a:rPr kumimoji="1" lang="ja-JP" altLang="en-US" sz="2400">
                  <a:solidFill>
                    <a:srgbClr val="404040"/>
                  </a:solidFill>
                  <a:latin typeface="HGPｺﾞｼｯｸE" panose="020B0900000000000000" pitchFamily="50" charset="-128"/>
                  <a:ea typeface="HGPｺﾞｼｯｸE" panose="020B0900000000000000" pitchFamily="50" charset="-128"/>
                </a:rPr>
                <a:t>本人が伝えたいことをゆっくりと聞き、「ゆっくり」「ていねいに」「くりかえし」など「わかりやすい言葉」で接する</a:t>
              </a:r>
              <a:endParaRPr kumimoji="1" lang="en-US" altLang="ja-JP" sz="2400">
                <a:solidFill>
                  <a:srgbClr val="404040"/>
                </a:solidFill>
                <a:latin typeface="HGPｺﾞｼｯｸE" panose="020B0900000000000000" pitchFamily="50" charset="-128"/>
                <a:ea typeface="HGPｺﾞｼｯｸE" panose="020B0900000000000000" pitchFamily="50" charset="-128"/>
              </a:endParaRPr>
            </a:p>
            <a:p>
              <a:pPr marL="285750" lvl="0" indent="-285750" algn="just" defTabSz="914400">
                <a:buFont typeface="Wingdings" panose="05000000000000000000" pitchFamily="2" charset="2"/>
                <a:buChar char="l"/>
                <a:defRPr/>
              </a:pPr>
              <a:r>
                <a:rPr kumimoji="1" lang="ja-JP" altLang="en-US" sz="2400">
                  <a:solidFill>
                    <a:srgbClr val="404040"/>
                  </a:solidFill>
                  <a:latin typeface="HGPｺﾞｼｯｸE" panose="020B0900000000000000" pitchFamily="50" charset="-128"/>
                  <a:ea typeface="HGPｺﾞｼｯｸE" panose="020B0900000000000000" pitchFamily="50" charset="-128"/>
                </a:rPr>
                <a:t>できるだけ一人にしないように努める</a:t>
              </a:r>
              <a:endParaRPr kumimoji="1" lang="en-US" altLang="ja-JP" sz="2400">
                <a:solidFill>
                  <a:srgbClr val="404040"/>
                </a:solidFill>
                <a:latin typeface="HGPｺﾞｼｯｸE" panose="020B0900000000000000" pitchFamily="50" charset="-128"/>
                <a:ea typeface="HGPｺﾞｼｯｸE" panose="020B0900000000000000" pitchFamily="50" charset="-128"/>
              </a:endParaRPr>
            </a:p>
            <a:p>
              <a:pPr marL="285750" lvl="0" indent="-285750" algn="just" defTabSz="914400">
                <a:buFont typeface="Wingdings" panose="05000000000000000000" pitchFamily="2" charset="2"/>
                <a:buChar char="l"/>
                <a:defRPr/>
              </a:pPr>
              <a:r>
                <a:rPr kumimoji="1" lang="ja-JP" altLang="en-US" sz="2400" spc="-150">
                  <a:solidFill>
                    <a:srgbClr val="404040"/>
                  </a:solidFill>
                  <a:latin typeface="HGPｺﾞｼｯｸE" panose="020B0900000000000000" pitchFamily="50" charset="-128"/>
                  <a:ea typeface="HGPｺﾞｼｯｸE" panose="020B0900000000000000" pitchFamily="50" charset="-128"/>
                </a:rPr>
                <a:t>パニックをおこす前に騒がしい場所から静養室などの落ち着ける</a:t>
              </a:r>
              <a:br>
                <a:rPr kumimoji="1" lang="en-US" altLang="ja-JP" sz="2400" spc="-150">
                  <a:solidFill>
                    <a:srgbClr val="404040"/>
                  </a:solidFill>
                  <a:latin typeface="HGPｺﾞｼｯｸE" panose="020B0900000000000000" pitchFamily="50" charset="-128"/>
                  <a:ea typeface="HGPｺﾞｼｯｸE" panose="020B0900000000000000" pitchFamily="50" charset="-128"/>
                </a:rPr>
              </a:br>
              <a:r>
                <a:rPr kumimoji="1" lang="ja-JP" altLang="en-US" sz="2400">
                  <a:solidFill>
                    <a:srgbClr val="404040"/>
                  </a:solidFill>
                  <a:latin typeface="HGPｺﾞｼｯｸE" panose="020B0900000000000000" pitchFamily="50" charset="-128"/>
                  <a:ea typeface="HGPｺﾞｼｯｸE" panose="020B0900000000000000" pitchFamily="50" charset="-128"/>
                </a:rPr>
                <a:t>場所で対応する</a:t>
              </a:r>
              <a:endParaRPr kumimoji="1" lang="en-US" altLang="ja-JP" sz="2400">
                <a:solidFill>
                  <a:srgbClr val="404040"/>
                </a:solidFill>
                <a:latin typeface="HGPｺﾞｼｯｸE" panose="020B0900000000000000" pitchFamily="50" charset="-128"/>
                <a:ea typeface="HGPｺﾞｼｯｸE" panose="020B0900000000000000" pitchFamily="50" charset="-128"/>
              </a:endParaRPr>
            </a:p>
            <a:p>
              <a:pPr marL="285750" lvl="0" indent="-285750" algn="just" defTabSz="914400">
                <a:buFont typeface="Wingdings" panose="05000000000000000000" pitchFamily="2" charset="2"/>
                <a:buChar char="l"/>
                <a:defRPr/>
              </a:pPr>
              <a:r>
                <a:rPr kumimoji="1" lang="ja-JP" altLang="en-US" sz="2400">
                  <a:solidFill>
                    <a:srgbClr val="404040"/>
                  </a:solidFill>
                  <a:latin typeface="HGPｺﾞｼｯｸE" panose="020B0900000000000000" pitchFamily="50" charset="-128"/>
                  <a:ea typeface="HGPｺﾞｼｯｸE" panose="020B0900000000000000" pitchFamily="50" charset="-128"/>
                </a:rPr>
                <a:t>医療機関などと連携し、薬等が入手できる支援体制を構築</a:t>
              </a:r>
              <a:endParaRPr kumimoji="1" lang="en-US" altLang="ja-JP" sz="2400">
                <a:solidFill>
                  <a:srgbClr val="404040"/>
                </a:solidFill>
                <a:latin typeface="HGPｺﾞｼｯｸE" panose="020B0900000000000000" pitchFamily="50" charset="-128"/>
                <a:ea typeface="HGPｺﾞｼｯｸE" panose="020B0900000000000000" pitchFamily="50" charset="-128"/>
              </a:endParaRPr>
            </a:p>
          </p:txBody>
        </p:sp>
        <p:sp>
          <p:nvSpPr>
            <p:cNvPr id="13" name="正方形/長方形 12">
              <a:extLst>
                <a:ext uri="{FF2B5EF4-FFF2-40B4-BE49-F238E27FC236}">
                  <a16:creationId xmlns:a16="http://schemas.microsoft.com/office/drawing/2014/main" id="{F1618D4D-79B2-4062-8902-032FB6452728}"/>
                </a:ext>
              </a:extLst>
            </p:cNvPr>
            <p:cNvSpPr/>
            <p:nvPr/>
          </p:nvSpPr>
          <p:spPr>
            <a:xfrm>
              <a:off x="372354" y="3418814"/>
              <a:ext cx="404289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i="0" u="none" strike="noStrike" kern="1200" cap="none" spc="0" normalizeH="0" baseline="0" noProof="0">
                  <a:ln>
                    <a:noFill/>
                  </a:ln>
                  <a:solidFill>
                    <a:schemeClr val="bg1"/>
                  </a:solidFill>
                  <a:effectLst/>
                  <a:uLnTx/>
                  <a:uFillTx/>
                  <a:latin typeface="HGPｺﾞｼｯｸE" panose="020B0900000000000000" pitchFamily="50" charset="-128"/>
                  <a:ea typeface="HGPｺﾞｼｯｸE" panose="020B0900000000000000" pitchFamily="50" charset="-128"/>
                </a:rPr>
                <a:t>対応方法と連携・協力先（例）</a:t>
              </a:r>
            </a:p>
          </p:txBody>
        </p:sp>
      </p:grpSp>
      <p:grpSp>
        <p:nvGrpSpPr>
          <p:cNvPr id="3" name="グループ化 2">
            <a:extLst>
              <a:ext uri="{FF2B5EF4-FFF2-40B4-BE49-F238E27FC236}">
                <a16:creationId xmlns:a16="http://schemas.microsoft.com/office/drawing/2014/main" id="{D2D69C13-9D2C-4C4B-BEDA-BA5F88ED7E30}"/>
              </a:ext>
            </a:extLst>
          </p:cNvPr>
          <p:cNvGrpSpPr/>
          <p:nvPr/>
        </p:nvGrpSpPr>
        <p:grpSpPr>
          <a:xfrm>
            <a:off x="303381" y="842824"/>
            <a:ext cx="8533913" cy="3787900"/>
            <a:chOff x="303381" y="990454"/>
            <a:chExt cx="8533913" cy="4148106"/>
          </a:xfrm>
        </p:grpSpPr>
        <p:sp>
          <p:nvSpPr>
            <p:cNvPr id="10" name="正方形/長方形 9">
              <a:extLst>
                <a:ext uri="{FF2B5EF4-FFF2-40B4-BE49-F238E27FC236}">
                  <a16:creationId xmlns:a16="http://schemas.microsoft.com/office/drawing/2014/main" id="{2B76E81C-B33B-43D0-8A2E-283E8E17442E}"/>
                </a:ext>
              </a:extLst>
            </p:cNvPr>
            <p:cNvSpPr/>
            <p:nvPr/>
          </p:nvSpPr>
          <p:spPr>
            <a:xfrm>
              <a:off x="303381" y="990454"/>
              <a:ext cx="8533913" cy="414810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
          <p:nvSpPr>
            <p:cNvPr id="11" name="正方形/長方形 10">
              <a:extLst>
                <a:ext uri="{FF2B5EF4-FFF2-40B4-BE49-F238E27FC236}">
                  <a16:creationId xmlns:a16="http://schemas.microsoft.com/office/drawing/2014/main" id="{44F21ADD-55A1-4C58-A2EF-3AB5A2D2CE83}"/>
                </a:ext>
              </a:extLst>
            </p:cNvPr>
            <p:cNvSpPr/>
            <p:nvPr/>
          </p:nvSpPr>
          <p:spPr>
            <a:xfrm>
              <a:off x="383444" y="1094736"/>
              <a:ext cx="8453850" cy="3939540"/>
            </a:xfrm>
            <a:prstGeom prst="rect">
              <a:avLst/>
            </a:prstGeom>
          </p:spPr>
          <p:txBody>
            <a:bodyPr wrap="square">
              <a:spAutoFit/>
            </a:bodyPr>
            <a:lstStyle/>
            <a:p>
              <a:pPr marL="285750" indent="-285750" algn="just" defTabSz="914400">
                <a:spcBef>
                  <a:spcPts val="600"/>
                </a:spcBef>
                <a:buFont typeface="Wingdings" panose="05000000000000000000" pitchFamily="2" charset="2"/>
                <a:buChar char="l"/>
                <a:defRPr/>
              </a:pPr>
              <a:r>
                <a:rPr kumimoji="1" lang="ja-JP" altLang="en-US" sz="2400">
                  <a:solidFill>
                    <a:srgbClr val="FF0000"/>
                  </a:solidFill>
                  <a:latin typeface="HGPｺﾞｼｯｸE" panose="020B0900000000000000" pitchFamily="50" charset="-128"/>
                  <a:ea typeface="HGPｺﾞｼｯｸE" panose="020B0900000000000000" pitchFamily="50" charset="-128"/>
                </a:rPr>
                <a:t>聞こえにくい・伝わりにくい</a:t>
              </a:r>
              <a:endParaRPr kumimoji="1" lang="en-US" altLang="ja-JP" sz="2400">
                <a:solidFill>
                  <a:srgbClr val="FF000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避難情報が聞こえない（聴覚障害）</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早口や漢字の多い案内がわからない（知的・発達障害 など）</a:t>
              </a:r>
            </a:p>
            <a:p>
              <a:pPr marL="342900" indent="-342900" algn="just" defTabSz="914400">
                <a:spcBef>
                  <a:spcPts val="600"/>
                </a:spcBef>
                <a:buFont typeface="Wingdings" panose="05000000000000000000" pitchFamily="2" charset="2"/>
                <a:buChar char="l"/>
                <a:defRPr/>
              </a:pPr>
              <a:r>
                <a:rPr kumimoji="1" lang="ja-JP" altLang="en-US" sz="2400">
                  <a:solidFill>
                    <a:srgbClr val="FF0000"/>
                  </a:solidFill>
                  <a:latin typeface="HGPｺﾞｼｯｸE" panose="020B0900000000000000" pitchFamily="50" charset="-128"/>
                  <a:ea typeface="HGPｺﾞｼｯｸE" panose="020B0900000000000000" pitchFamily="50" charset="-128"/>
                </a:rPr>
                <a:t>移動しづらい・避難しにくい</a:t>
              </a: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車いすで段差が越えられない（肢体不自由）</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人の多い場所でパニックになる（発達障害）</a:t>
              </a:r>
            </a:p>
            <a:p>
              <a:pPr marL="285750" indent="-285750" algn="just" defTabSz="914400">
                <a:spcBef>
                  <a:spcPts val="600"/>
                </a:spcBef>
                <a:buFont typeface="Wingdings" panose="05000000000000000000" pitchFamily="2" charset="2"/>
                <a:buChar char="l"/>
                <a:defRPr/>
              </a:pPr>
              <a:r>
                <a:rPr kumimoji="1" lang="ja-JP" altLang="en-US" sz="2400">
                  <a:solidFill>
                    <a:srgbClr val="FF0000"/>
                  </a:solidFill>
                  <a:latin typeface="HGPｺﾞｼｯｸE" panose="020B0900000000000000" pitchFamily="50" charset="-128"/>
                  <a:ea typeface="HGPｺﾞｼｯｸE" panose="020B0900000000000000" pitchFamily="50" charset="-128"/>
                </a:rPr>
                <a:t>周囲の理解がなく、不安になる</a:t>
              </a:r>
              <a:endParaRPr kumimoji="1" lang="en-US" altLang="ja-JP" sz="2400">
                <a:solidFill>
                  <a:srgbClr val="FF000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「困っていそうに見えない」と誤解される（見えにくい障害）</a:t>
              </a: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避難所での生活が苦痛でも声を出しにくい</a:t>
              </a:r>
              <a:endParaRPr kumimoji="1" lang="ja-JP" altLang="en-US" sz="2400">
                <a:solidFill>
                  <a:srgbClr val="404040"/>
                </a:solidFill>
                <a:latin typeface="HGPｺﾞｼｯｸE" panose="020B0900000000000000" pitchFamily="50" charset="-128"/>
                <a:ea typeface="HGPｺﾞｼｯｸE" panose="020B0900000000000000" pitchFamily="50" charset="-128"/>
              </a:endParaRPr>
            </a:p>
          </p:txBody>
        </p:sp>
      </p:grpSp>
      <p:pic>
        <p:nvPicPr>
          <p:cNvPr id="7" name="図 6" descr="図形&#10;&#10;AI によって生成されたコンテンツは間違っている可能性があります。">
            <a:extLst>
              <a:ext uri="{FF2B5EF4-FFF2-40B4-BE49-F238E27FC236}">
                <a16:creationId xmlns:a16="http://schemas.microsoft.com/office/drawing/2014/main" id="{6F292EBA-DF82-A6AD-611C-466197A391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9957" y="3310601"/>
            <a:ext cx="2057400" cy="2057400"/>
          </a:xfrm>
          <a:prstGeom prst="rect">
            <a:avLst/>
          </a:prstGeom>
        </p:spPr>
      </p:pic>
      <p:sp>
        <p:nvSpPr>
          <p:cNvPr id="17" name="正方形/長方形 16">
            <a:extLst>
              <a:ext uri="{FF2B5EF4-FFF2-40B4-BE49-F238E27FC236}">
                <a16:creationId xmlns:a16="http://schemas.microsoft.com/office/drawing/2014/main" id="{1E9EBA4C-3D95-D3D6-5D86-BD0CBCA7C177}"/>
              </a:ext>
            </a:extLst>
          </p:cNvPr>
          <p:cNvSpPr/>
          <p:nvPr/>
        </p:nvSpPr>
        <p:spPr>
          <a:xfrm>
            <a:off x="305043" y="5382003"/>
            <a:ext cx="8533913" cy="93078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a:solidFill>
                  <a:srgbClr val="404040"/>
                </a:solidFill>
                <a:latin typeface="HGPｺﾞｼｯｸE" panose="020B0900000000000000" pitchFamily="50" charset="-128"/>
                <a:ea typeface="HGPｺﾞｼｯｸE" panose="020B0900000000000000" pitchFamily="50" charset="-128"/>
              </a:rPr>
              <a:t>大事なのは「気づくこと」と、</a:t>
            </a:r>
            <a:endParaRPr lang="en-US" altLang="ja-JP" sz="2400">
              <a:solidFill>
                <a:srgbClr val="404040"/>
              </a:solidFill>
              <a:latin typeface="HGPｺﾞｼｯｸE" panose="020B0900000000000000" pitchFamily="50" charset="-128"/>
              <a:ea typeface="HGPｺﾞｼｯｸE" panose="020B0900000000000000" pitchFamily="50" charset="-128"/>
            </a:endParaRPr>
          </a:p>
          <a:p>
            <a:pPr algn="ctr"/>
            <a:r>
              <a:rPr lang="ja-JP" altLang="en-US" sz="2400">
                <a:solidFill>
                  <a:srgbClr val="404040"/>
                </a:solidFill>
                <a:latin typeface="HGPｺﾞｼｯｸE" panose="020B0900000000000000" pitchFamily="50" charset="-128"/>
                <a:ea typeface="HGPｺﾞｼｯｸE" panose="020B0900000000000000" pitchFamily="50" charset="-128"/>
              </a:rPr>
              <a:t>「何かお手伝いしましょうか？」と声をかけること</a:t>
            </a:r>
          </a:p>
        </p:txBody>
      </p:sp>
    </p:spTree>
    <p:extLst>
      <p:ext uri="{BB962C8B-B14F-4D97-AF65-F5344CB8AC3E}">
        <p14:creationId xmlns:p14="http://schemas.microsoft.com/office/powerpoint/2010/main" val="970714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476FA-67C8-04C1-8F20-C0D89621EED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75BF491-6490-6212-A2CE-7F865AF0E3AF}"/>
              </a:ext>
            </a:extLst>
          </p:cNvPr>
          <p:cNvSpPr>
            <a:spLocks noGrp="1"/>
          </p:cNvSpPr>
          <p:nvPr>
            <p:ph type="title"/>
          </p:nvPr>
        </p:nvSpPr>
        <p:spPr/>
        <p:txBody>
          <a:bodyPr/>
          <a:lstStyle/>
          <a:p>
            <a:r>
              <a:rPr kumimoji="1" lang="ja-JP" altLang="en-US"/>
              <a:t>災害時の困りごと　</a:t>
            </a:r>
            <a:r>
              <a:rPr lang="ja-JP" altLang="en-US"/>
              <a:t>高齢</a:t>
            </a:r>
            <a:r>
              <a:rPr kumimoji="1" lang="ja-JP" altLang="en-US"/>
              <a:t>者</a:t>
            </a:r>
          </a:p>
        </p:txBody>
      </p:sp>
      <p:sp>
        <p:nvSpPr>
          <p:cNvPr id="4" name="スライド番号プレースホルダー 3">
            <a:extLst>
              <a:ext uri="{FF2B5EF4-FFF2-40B4-BE49-F238E27FC236}">
                <a16:creationId xmlns:a16="http://schemas.microsoft.com/office/drawing/2014/main" id="{42AC3984-E236-34FA-D9B9-B9DDBEB9D557}"/>
              </a:ext>
            </a:extLst>
          </p:cNvPr>
          <p:cNvSpPr>
            <a:spLocks noGrp="1"/>
          </p:cNvSpPr>
          <p:nvPr>
            <p:ph type="sldNum" sz="quarter" idx="12"/>
          </p:nvPr>
        </p:nvSpPr>
        <p:spPr/>
        <p:txBody>
          <a:bodyPr/>
          <a:lstStyle/>
          <a:p>
            <a:fld id="{48C0FCB9-D989-46F1-965E-624BDAC7E129}" type="slidenum">
              <a:rPr kumimoji="1" lang="ja-JP" altLang="en-US" smtClean="0"/>
              <a:pPr/>
              <a:t>6</a:t>
            </a:fld>
            <a:endParaRPr kumimoji="1" lang="ja-JP" altLang="en-US"/>
          </a:p>
        </p:txBody>
      </p:sp>
      <p:sp>
        <p:nvSpPr>
          <p:cNvPr id="6" name="スライド番号プレースホルダー 3">
            <a:extLst>
              <a:ext uri="{FF2B5EF4-FFF2-40B4-BE49-F238E27FC236}">
                <a16:creationId xmlns:a16="http://schemas.microsoft.com/office/drawing/2014/main" id="{B9156C55-7EFF-124B-0553-13F847C5E881}"/>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6</a:t>
            </a:fld>
            <a:endParaRPr kumimoji="1" lang="ja-JP" altLang="en-US"/>
          </a:p>
        </p:txBody>
      </p:sp>
      <p:grpSp>
        <p:nvGrpSpPr>
          <p:cNvPr id="3" name="グループ化 2">
            <a:extLst>
              <a:ext uri="{FF2B5EF4-FFF2-40B4-BE49-F238E27FC236}">
                <a16:creationId xmlns:a16="http://schemas.microsoft.com/office/drawing/2014/main" id="{6C4AB59B-7EC3-ED84-0644-7499B7459C6F}"/>
              </a:ext>
            </a:extLst>
          </p:cNvPr>
          <p:cNvGrpSpPr/>
          <p:nvPr/>
        </p:nvGrpSpPr>
        <p:grpSpPr>
          <a:xfrm>
            <a:off x="303381" y="842824"/>
            <a:ext cx="8533913" cy="4912024"/>
            <a:chOff x="303381" y="990454"/>
            <a:chExt cx="8533913" cy="4148106"/>
          </a:xfrm>
        </p:grpSpPr>
        <p:sp>
          <p:nvSpPr>
            <p:cNvPr id="10" name="正方形/長方形 9">
              <a:extLst>
                <a:ext uri="{FF2B5EF4-FFF2-40B4-BE49-F238E27FC236}">
                  <a16:creationId xmlns:a16="http://schemas.microsoft.com/office/drawing/2014/main" id="{ACAFC113-6D3C-7022-B8A7-FF50AE6D810B}"/>
                </a:ext>
              </a:extLst>
            </p:cNvPr>
            <p:cNvSpPr/>
            <p:nvPr/>
          </p:nvSpPr>
          <p:spPr>
            <a:xfrm>
              <a:off x="303381" y="990454"/>
              <a:ext cx="8533913" cy="414810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
          <p:nvSpPr>
            <p:cNvPr id="11" name="正方形/長方形 10">
              <a:extLst>
                <a:ext uri="{FF2B5EF4-FFF2-40B4-BE49-F238E27FC236}">
                  <a16:creationId xmlns:a16="http://schemas.microsoft.com/office/drawing/2014/main" id="{05BB8C4E-E49D-22D4-04AA-48A6B309BAC0}"/>
                </a:ext>
              </a:extLst>
            </p:cNvPr>
            <p:cNvSpPr/>
            <p:nvPr/>
          </p:nvSpPr>
          <p:spPr>
            <a:xfrm>
              <a:off x="383444" y="1094736"/>
              <a:ext cx="8453850" cy="3911662"/>
            </a:xfrm>
            <a:prstGeom prst="rect">
              <a:avLst/>
            </a:prstGeom>
          </p:spPr>
          <p:txBody>
            <a:bodyPr wrap="square">
              <a:spAutoFit/>
            </a:bodyPr>
            <a:lstStyle/>
            <a:p>
              <a:pPr marL="285750" indent="-285750" algn="just" defTabSz="914400">
                <a:spcBef>
                  <a:spcPts val="600"/>
                </a:spcBef>
                <a:buFont typeface="Wingdings" panose="05000000000000000000" pitchFamily="2" charset="2"/>
                <a:buChar char="l"/>
                <a:defRPr/>
              </a:pPr>
              <a:r>
                <a:rPr kumimoji="1" lang="ja-JP" altLang="en-US" sz="2400">
                  <a:solidFill>
                    <a:srgbClr val="FF0000"/>
                  </a:solidFill>
                  <a:latin typeface="HGPｺﾞｼｯｸE" panose="020B0900000000000000" pitchFamily="50" charset="-128"/>
                  <a:ea typeface="HGPｺﾞｼｯｸE" panose="020B0900000000000000" pitchFamily="50" charset="-128"/>
                </a:rPr>
                <a:t>移動がむずかしい</a:t>
              </a:r>
              <a:endParaRPr kumimoji="1" lang="en-US" altLang="ja-JP" sz="2400">
                <a:solidFill>
                  <a:srgbClr val="FF000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足が悪く、避難所まで歩いて行けない</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階段や坂道が不安、時間がかかる</a:t>
              </a:r>
            </a:p>
            <a:p>
              <a:pPr marL="342900" indent="-342900" algn="just" defTabSz="914400">
                <a:spcBef>
                  <a:spcPts val="600"/>
                </a:spcBef>
                <a:buFont typeface="Wingdings" panose="05000000000000000000" pitchFamily="2" charset="2"/>
                <a:buChar char="l"/>
                <a:defRPr/>
              </a:pPr>
              <a:r>
                <a:rPr kumimoji="1" lang="ja-JP" altLang="en-US" sz="2400">
                  <a:solidFill>
                    <a:srgbClr val="FF0000"/>
                  </a:solidFill>
                  <a:latin typeface="HGPｺﾞｼｯｸE" panose="020B0900000000000000" pitchFamily="50" charset="-128"/>
                  <a:ea typeface="HGPｺﾞｼｯｸE" panose="020B0900000000000000" pitchFamily="50" charset="-128"/>
                </a:rPr>
                <a:t>情報がわかりにくい</a:t>
              </a: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小さな文字・早口の放送が聞き取れない</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スマホや</a:t>
              </a:r>
              <a:r>
                <a:rPr kumimoji="1" lang="en-US" altLang="ja-JP" sz="2000">
                  <a:solidFill>
                    <a:srgbClr val="404040"/>
                  </a:solidFill>
                  <a:latin typeface="HGPｺﾞｼｯｸE" panose="020B0900000000000000" pitchFamily="50" charset="-128"/>
                  <a:ea typeface="HGPｺﾞｼｯｸE" panose="020B0900000000000000" pitchFamily="50" charset="-128"/>
                </a:rPr>
                <a:t>SNS</a:t>
              </a:r>
              <a:r>
                <a:rPr kumimoji="1" lang="ja-JP" altLang="en-US" sz="2000">
                  <a:solidFill>
                    <a:srgbClr val="404040"/>
                  </a:solidFill>
                  <a:latin typeface="HGPｺﾞｼｯｸE" panose="020B0900000000000000" pitchFamily="50" charset="-128"/>
                  <a:ea typeface="HGPｺﾞｼｯｸE" panose="020B0900000000000000" pitchFamily="50" charset="-128"/>
                </a:rPr>
                <a:t>に慣れていない</a:t>
              </a:r>
            </a:p>
            <a:p>
              <a:pPr marL="285750" indent="-285750" algn="just" defTabSz="914400">
                <a:spcBef>
                  <a:spcPts val="600"/>
                </a:spcBef>
                <a:buFont typeface="Wingdings" panose="05000000000000000000" pitchFamily="2" charset="2"/>
                <a:buChar char="l"/>
                <a:defRPr/>
              </a:pPr>
              <a:r>
                <a:rPr kumimoji="1" lang="ja-JP" altLang="en-US" sz="2400">
                  <a:solidFill>
                    <a:srgbClr val="FF0000"/>
                  </a:solidFill>
                  <a:latin typeface="HGPｺﾞｼｯｸE" panose="020B0900000000000000" pitchFamily="50" charset="-128"/>
                  <a:ea typeface="HGPｺﾞｼｯｸE" panose="020B0900000000000000" pitchFamily="50" charset="-128"/>
                </a:rPr>
                <a:t>健康や薬の管理が心配</a:t>
              </a:r>
              <a:endParaRPr kumimoji="1" lang="en-US" altLang="ja-JP" sz="2400">
                <a:solidFill>
                  <a:srgbClr val="FF000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持病の薬が切れる</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トイレや食事など、避難所の生活がつらい</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marL="285750" indent="-285750" algn="just" defTabSz="914400">
                <a:spcBef>
                  <a:spcPts val="600"/>
                </a:spcBef>
                <a:buFont typeface="Wingdings" panose="05000000000000000000" pitchFamily="2" charset="2"/>
                <a:buChar char="l"/>
                <a:defRPr/>
              </a:pPr>
              <a:r>
                <a:rPr kumimoji="1" lang="ja-JP" altLang="en-US" sz="2400">
                  <a:solidFill>
                    <a:srgbClr val="FF0000"/>
                  </a:solidFill>
                  <a:latin typeface="HGPｺﾞｼｯｸE" panose="020B0900000000000000" pitchFamily="50" charset="-128"/>
                  <a:ea typeface="HGPｺﾞｼｯｸE" panose="020B0900000000000000" pitchFamily="50" charset="-128"/>
                </a:rPr>
                <a:t>ひとりで不安</a:t>
              </a:r>
              <a:endParaRPr kumimoji="1" lang="en-US" altLang="ja-JP" sz="2400">
                <a:solidFill>
                  <a:srgbClr val="FF000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000">
                  <a:solidFill>
                    <a:srgbClr val="404040"/>
                  </a:solidFill>
                  <a:latin typeface="HGPｺﾞｼｯｸE" panose="020B0900000000000000" pitchFamily="50" charset="-128"/>
                  <a:ea typeface="HGPｺﾞｼｯｸE" panose="020B0900000000000000" pitchFamily="50" charset="-128"/>
                </a:rPr>
                <a:t>　・　トイレや食事など、避難所の生活がつらい</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000">
                  <a:solidFill>
                    <a:srgbClr val="404040"/>
                  </a:solidFill>
                  <a:latin typeface="HGPｺﾞｼｯｸE" panose="020B0900000000000000" pitchFamily="50" charset="-128"/>
                  <a:ea typeface="HGPｺﾞｼｯｸE" panose="020B0900000000000000" pitchFamily="50" charset="-128"/>
                </a:rPr>
                <a:t>　・　認知症で状況がわからず混乱することも</a:t>
              </a:r>
            </a:p>
          </p:txBody>
        </p:sp>
      </p:grpSp>
      <p:sp>
        <p:nvSpPr>
          <p:cNvPr id="5" name="正方形/長方形 4">
            <a:extLst>
              <a:ext uri="{FF2B5EF4-FFF2-40B4-BE49-F238E27FC236}">
                <a16:creationId xmlns:a16="http://schemas.microsoft.com/office/drawing/2014/main" id="{3CD8BC55-333E-5CA2-6414-058F040694A8}"/>
              </a:ext>
            </a:extLst>
          </p:cNvPr>
          <p:cNvSpPr/>
          <p:nvPr/>
        </p:nvSpPr>
        <p:spPr>
          <a:xfrm>
            <a:off x="303380" y="5878335"/>
            <a:ext cx="8533913" cy="63595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pc="-50">
                <a:solidFill>
                  <a:srgbClr val="404040"/>
                </a:solidFill>
                <a:latin typeface="HGPｺﾞｼｯｸE" panose="020B0900000000000000" pitchFamily="50" charset="-128"/>
                <a:ea typeface="HGPｺﾞｼｯｸE" panose="020B0900000000000000" pitchFamily="50" charset="-128"/>
              </a:rPr>
              <a:t>「大丈夫ですか？」のひと言が、安心につながる</a:t>
            </a:r>
            <a:endParaRPr lang="ja-JP" altLang="en-US" sz="2400">
              <a:solidFill>
                <a:srgbClr val="404040"/>
              </a:solidFill>
              <a:latin typeface="HGPｺﾞｼｯｸE" panose="020B0900000000000000" pitchFamily="50" charset="-128"/>
              <a:ea typeface="HGPｺﾞｼｯｸE" panose="020B0900000000000000" pitchFamily="50" charset="-128"/>
            </a:endParaRPr>
          </a:p>
        </p:txBody>
      </p:sp>
      <p:pic>
        <p:nvPicPr>
          <p:cNvPr id="14" name="図 13" descr="黒い背景と白い文字&#10;&#10;AI によって生成されたコンテンツは間違っている可能性があります。">
            <a:extLst>
              <a:ext uri="{FF2B5EF4-FFF2-40B4-BE49-F238E27FC236}">
                <a16:creationId xmlns:a16="http://schemas.microsoft.com/office/drawing/2014/main" id="{66AAE453-F8C0-5C93-CFEA-57310F9A8D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7907" y="3237579"/>
            <a:ext cx="2189386" cy="2193492"/>
          </a:xfrm>
          <a:prstGeom prst="rect">
            <a:avLst/>
          </a:prstGeom>
        </p:spPr>
      </p:pic>
    </p:spTree>
    <p:extLst>
      <p:ext uri="{BB962C8B-B14F-4D97-AF65-F5344CB8AC3E}">
        <p14:creationId xmlns:p14="http://schemas.microsoft.com/office/powerpoint/2010/main" val="1975502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FB2F5A-C211-671A-0BC4-FF40A9361F8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7E5A56E-E384-DEFC-8D6F-7683E6495EA2}"/>
              </a:ext>
            </a:extLst>
          </p:cNvPr>
          <p:cNvSpPr>
            <a:spLocks noGrp="1"/>
          </p:cNvSpPr>
          <p:nvPr>
            <p:ph type="title"/>
          </p:nvPr>
        </p:nvSpPr>
        <p:spPr/>
        <p:txBody>
          <a:bodyPr/>
          <a:lstStyle/>
          <a:p>
            <a:r>
              <a:rPr kumimoji="1" lang="ja-JP" altLang="en-US"/>
              <a:t>災害時の困りごと　外国人</a:t>
            </a:r>
          </a:p>
        </p:txBody>
      </p:sp>
      <p:sp>
        <p:nvSpPr>
          <p:cNvPr id="4" name="スライド番号プレースホルダー 3">
            <a:extLst>
              <a:ext uri="{FF2B5EF4-FFF2-40B4-BE49-F238E27FC236}">
                <a16:creationId xmlns:a16="http://schemas.microsoft.com/office/drawing/2014/main" id="{2F2728BB-CD50-2480-12B6-1D978B42C209}"/>
              </a:ext>
            </a:extLst>
          </p:cNvPr>
          <p:cNvSpPr>
            <a:spLocks noGrp="1"/>
          </p:cNvSpPr>
          <p:nvPr>
            <p:ph type="sldNum" sz="quarter" idx="12"/>
          </p:nvPr>
        </p:nvSpPr>
        <p:spPr/>
        <p:txBody>
          <a:bodyPr/>
          <a:lstStyle/>
          <a:p>
            <a:fld id="{48C0FCB9-D989-46F1-965E-624BDAC7E129}" type="slidenum">
              <a:rPr kumimoji="1" lang="ja-JP" altLang="en-US" smtClean="0"/>
              <a:pPr/>
              <a:t>7</a:t>
            </a:fld>
            <a:endParaRPr kumimoji="1" lang="ja-JP" altLang="en-US"/>
          </a:p>
        </p:txBody>
      </p:sp>
      <p:sp>
        <p:nvSpPr>
          <p:cNvPr id="6" name="スライド番号プレースホルダー 3">
            <a:extLst>
              <a:ext uri="{FF2B5EF4-FFF2-40B4-BE49-F238E27FC236}">
                <a16:creationId xmlns:a16="http://schemas.microsoft.com/office/drawing/2014/main" id="{9AD3FF95-0469-5EA5-9F3E-95932A703951}"/>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7</a:t>
            </a:fld>
            <a:endParaRPr kumimoji="1" lang="ja-JP" altLang="en-US"/>
          </a:p>
        </p:txBody>
      </p:sp>
      <p:grpSp>
        <p:nvGrpSpPr>
          <p:cNvPr id="3" name="グループ化 2">
            <a:extLst>
              <a:ext uri="{FF2B5EF4-FFF2-40B4-BE49-F238E27FC236}">
                <a16:creationId xmlns:a16="http://schemas.microsoft.com/office/drawing/2014/main" id="{6D7E4DF1-962B-5815-6B08-D8EE11A4BC77}"/>
              </a:ext>
            </a:extLst>
          </p:cNvPr>
          <p:cNvGrpSpPr/>
          <p:nvPr/>
        </p:nvGrpSpPr>
        <p:grpSpPr>
          <a:xfrm>
            <a:off x="303381" y="842824"/>
            <a:ext cx="8533913" cy="3745954"/>
            <a:chOff x="303381" y="990454"/>
            <a:chExt cx="8533913" cy="4148106"/>
          </a:xfrm>
        </p:grpSpPr>
        <p:sp>
          <p:nvSpPr>
            <p:cNvPr id="10" name="正方形/長方形 9">
              <a:extLst>
                <a:ext uri="{FF2B5EF4-FFF2-40B4-BE49-F238E27FC236}">
                  <a16:creationId xmlns:a16="http://schemas.microsoft.com/office/drawing/2014/main" id="{C167D36E-7052-AC13-699D-6A62FDF848E5}"/>
                </a:ext>
              </a:extLst>
            </p:cNvPr>
            <p:cNvSpPr/>
            <p:nvPr/>
          </p:nvSpPr>
          <p:spPr>
            <a:xfrm>
              <a:off x="303381" y="990454"/>
              <a:ext cx="8533913" cy="414810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
          <p:nvSpPr>
            <p:cNvPr id="11" name="正方形/長方形 10">
              <a:extLst>
                <a:ext uri="{FF2B5EF4-FFF2-40B4-BE49-F238E27FC236}">
                  <a16:creationId xmlns:a16="http://schemas.microsoft.com/office/drawing/2014/main" id="{0199CBE4-9297-F87C-8EDA-EAF51F807BD4}"/>
                </a:ext>
              </a:extLst>
            </p:cNvPr>
            <p:cNvSpPr/>
            <p:nvPr/>
          </p:nvSpPr>
          <p:spPr>
            <a:xfrm>
              <a:off x="383444" y="1094736"/>
              <a:ext cx="8453850" cy="3014969"/>
            </a:xfrm>
            <a:prstGeom prst="rect">
              <a:avLst/>
            </a:prstGeom>
          </p:spPr>
          <p:txBody>
            <a:bodyPr wrap="square">
              <a:spAutoFit/>
            </a:bodyPr>
            <a:lstStyle/>
            <a:p>
              <a:pPr marL="285750" indent="-285750" algn="just" defTabSz="914400">
                <a:spcBef>
                  <a:spcPts val="600"/>
                </a:spcBef>
                <a:buFont typeface="Wingdings" panose="05000000000000000000" pitchFamily="2" charset="2"/>
                <a:buChar char="l"/>
                <a:defRPr/>
              </a:pPr>
              <a:r>
                <a:rPr kumimoji="1" lang="ja-JP" altLang="en-US" sz="2400">
                  <a:solidFill>
                    <a:srgbClr val="FF0000"/>
                  </a:solidFill>
                  <a:latin typeface="HGPｺﾞｼｯｸE" panose="020B0900000000000000" pitchFamily="50" charset="-128"/>
                  <a:ea typeface="HGPｺﾞｼｯｸE" panose="020B0900000000000000" pitchFamily="50" charset="-128"/>
                </a:rPr>
                <a:t>言葉がわからない</a:t>
              </a:r>
              <a:endParaRPr kumimoji="1" lang="en-US" altLang="ja-JP" sz="2400">
                <a:solidFill>
                  <a:srgbClr val="FF000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避難情報が日本語だけで伝わる</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避難所での放送や掲示物が読めない・聞き取れない</a:t>
              </a:r>
            </a:p>
            <a:p>
              <a:pPr marL="342900" indent="-342900" algn="just" defTabSz="914400">
                <a:spcBef>
                  <a:spcPts val="600"/>
                </a:spcBef>
                <a:buFont typeface="Wingdings" panose="05000000000000000000" pitchFamily="2" charset="2"/>
                <a:buChar char="l"/>
                <a:defRPr/>
              </a:pPr>
              <a:r>
                <a:rPr kumimoji="1" lang="ja-JP" altLang="en-US" sz="2400">
                  <a:solidFill>
                    <a:srgbClr val="FF0000"/>
                  </a:solidFill>
                  <a:latin typeface="HGPｺﾞｼｯｸE" panose="020B0900000000000000" pitchFamily="50" charset="-128"/>
                  <a:ea typeface="HGPｺﾞｼｯｸE" panose="020B0900000000000000" pitchFamily="50" charset="-128"/>
                </a:rPr>
                <a:t>ルールや文化がわからない</a:t>
              </a: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避難所でのマナーや使い方が分からない</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食文化や宗教の違い（アレルギー、ハラール、ベジタリアンなど）</a:t>
              </a:r>
            </a:p>
            <a:p>
              <a:pPr marL="285750" indent="-285750" algn="just" defTabSz="914400">
                <a:spcBef>
                  <a:spcPts val="600"/>
                </a:spcBef>
                <a:buFont typeface="Wingdings" panose="05000000000000000000" pitchFamily="2" charset="2"/>
                <a:buChar char="l"/>
                <a:defRPr/>
              </a:pPr>
              <a:r>
                <a:rPr kumimoji="1" lang="ja-JP" altLang="en-US" sz="2400">
                  <a:solidFill>
                    <a:srgbClr val="FF0000"/>
                  </a:solidFill>
                  <a:latin typeface="HGPｺﾞｼｯｸE" panose="020B0900000000000000" pitchFamily="50" charset="-128"/>
                  <a:ea typeface="HGPｺﾞｼｯｸE" panose="020B0900000000000000" pitchFamily="50" charset="-128"/>
                </a:rPr>
                <a:t>周囲に頼れる人がいない</a:t>
              </a:r>
              <a:endParaRPr kumimoji="1" lang="en-US" altLang="ja-JP" sz="2400">
                <a:solidFill>
                  <a:srgbClr val="FF000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相談したくても誰に声をかければいいかわからない</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「誤解されるのでは」と声を上げにくい</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p:txBody>
        </p:sp>
      </p:grpSp>
      <p:sp>
        <p:nvSpPr>
          <p:cNvPr id="5" name="正方形/長方形 4">
            <a:extLst>
              <a:ext uri="{FF2B5EF4-FFF2-40B4-BE49-F238E27FC236}">
                <a16:creationId xmlns:a16="http://schemas.microsoft.com/office/drawing/2014/main" id="{DCD7A097-16C0-6698-FC4B-AC72F0FEF3ED}"/>
              </a:ext>
            </a:extLst>
          </p:cNvPr>
          <p:cNvSpPr/>
          <p:nvPr/>
        </p:nvSpPr>
        <p:spPr>
          <a:xfrm>
            <a:off x="383444" y="5649351"/>
            <a:ext cx="8533913" cy="63595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pc="-50">
                <a:solidFill>
                  <a:srgbClr val="404040"/>
                </a:solidFill>
                <a:latin typeface="HGPｺﾞｼｯｸE" panose="020B0900000000000000" pitchFamily="50" charset="-128"/>
                <a:ea typeface="HGPｺﾞｼｯｸE" panose="020B0900000000000000" pitchFamily="50" charset="-128"/>
              </a:rPr>
              <a:t>「言葉が通じない不安」を、やさしい声かけで気持ちをやわらげる</a:t>
            </a:r>
            <a:endParaRPr lang="ja-JP" altLang="en-US" sz="2400">
              <a:solidFill>
                <a:srgbClr val="404040"/>
              </a:solidFill>
              <a:latin typeface="HGPｺﾞｼｯｸE" panose="020B0900000000000000" pitchFamily="50" charset="-128"/>
              <a:ea typeface="HGPｺﾞｼｯｸE" panose="020B0900000000000000" pitchFamily="50" charset="-128"/>
            </a:endParaRPr>
          </a:p>
        </p:txBody>
      </p:sp>
      <p:pic>
        <p:nvPicPr>
          <p:cNvPr id="7" name="図 6" descr="図形&#10;&#10;AI によって生成されたコンテンツは間違っている可能性があります。">
            <a:extLst>
              <a:ext uri="{FF2B5EF4-FFF2-40B4-BE49-F238E27FC236}">
                <a16:creationId xmlns:a16="http://schemas.microsoft.com/office/drawing/2014/main" id="{B287217F-7052-28DC-4722-D1019EE5F2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85789" y="3958463"/>
            <a:ext cx="1651505" cy="1651505"/>
          </a:xfrm>
          <a:prstGeom prst="rect">
            <a:avLst/>
          </a:prstGeom>
        </p:spPr>
      </p:pic>
      <p:pic>
        <p:nvPicPr>
          <p:cNvPr id="8" name="図 7" descr="黒い背景に白い文字がある&#10;&#10;AI によって生成されたコンテンツは間違っている可能性があります。">
            <a:extLst>
              <a:ext uri="{FF2B5EF4-FFF2-40B4-BE49-F238E27FC236}">
                <a16:creationId xmlns:a16="http://schemas.microsoft.com/office/drawing/2014/main" id="{E02EA906-A6DD-EE35-1CCC-6939E10118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49284" y="3694441"/>
            <a:ext cx="1129009" cy="1128141"/>
          </a:xfrm>
          <a:prstGeom prst="rect">
            <a:avLst/>
          </a:prstGeom>
        </p:spPr>
      </p:pic>
    </p:spTree>
    <p:extLst>
      <p:ext uri="{BB962C8B-B14F-4D97-AF65-F5344CB8AC3E}">
        <p14:creationId xmlns:p14="http://schemas.microsoft.com/office/powerpoint/2010/main" val="1946283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EEDB5-BF62-FBA5-C886-8DB936BE8AF4}"/>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61D16CFC-EB64-4C37-13B3-C9F008F4DACD}"/>
              </a:ext>
            </a:extLst>
          </p:cNvPr>
          <p:cNvSpPr/>
          <p:nvPr/>
        </p:nvSpPr>
        <p:spPr>
          <a:xfrm>
            <a:off x="383444" y="5651401"/>
            <a:ext cx="8533913" cy="63595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pc="-50">
                <a:solidFill>
                  <a:srgbClr val="404040"/>
                </a:solidFill>
                <a:latin typeface="HGPｺﾞｼｯｸE" panose="020B0900000000000000" pitchFamily="50" charset="-128"/>
                <a:ea typeface="HGPｺﾞｼｯｸE" panose="020B0900000000000000" pitchFamily="50" charset="-128"/>
              </a:rPr>
              <a:t>「ひとり」の不安を、地域のつながりで支え合う</a:t>
            </a:r>
            <a:endParaRPr lang="ja-JP" altLang="en-US" sz="2400">
              <a:solidFill>
                <a:srgbClr val="404040"/>
              </a:solidFill>
              <a:latin typeface="HGPｺﾞｼｯｸE" panose="020B0900000000000000" pitchFamily="50" charset="-128"/>
              <a:ea typeface="HGPｺﾞｼｯｸE" panose="020B0900000000000000" pitchFamily="50" charset="-128"/>
            </a:endParaRPr>
          </a:p>
        </p:txBody>
      </p:sp>
      <p:sp>
        <p:nvSpPr>
          <p:cNvPr id="2" name="タイトル 1">
            <a:extLst>
              <a:ext uri="{FF2B5EF4-FFF2-40B4-BE49-F238E27FC236}">
                <a16:creationId xmlns:a16="http://schemas.microsoft.com/office/drawing/2014/main" id="{F9076DC5-8E47-9721-4123-BF9F8A908B6B}"/>
              </a:ext>
            </a:extLst>
          </p:cNvPr>
          <p:cNvSpPr>
            <a:spLocks noGrp="1"/>
          </p:cNvSpPr>
          <p:nvPr>
            <p:ph type="title"/>
          </p:nvPr>
        </p:nvSpPr>
        <p:spPr/>
        <p:txBody>
          <a:bodyPr/>
          <a:lstStyle/>
          <a:p>
            <a:r>
              <a:rPr kumimoji="1" lang="ja-JP" altLang="en-US"/>
              <a:t>災害時の困りごと　ひとり親家庭</a:t>
            </a:r>
          </a:p>
        </p:txBody>
      </p:sp>
      <p:sp>
        <p:nvSpPr>
          <p:cNvPr id="4" name="スライド番号プレースホルダー 3">
            <a:extLst>
              <a:ext uri="{FF2B5EF4-FFF2-40B4-BE49-F238E27FC236}">
                <a16:creationId xmlns:a16="http://schemas.microsoft.com/office/drawing/2014/main" id="{F09AFC26-6751-5E0D-30CD-27587D2E8A82}"/>
              </a:ext>
            </a:extLst>
          </p:cNvPr>
          <p:cNvSpPr>
            <a:spLocks noGrp="1"/>
          </p:cNvSpPr>
          <p:nvPr>
            <p:ph type="sldNum" sz="quarter" idx="12"/>
          </p:nvPr>
        </p:nvSpPr>
        <p:spPr/>
        <p:txBody>
          <a:bodyPr/>
          <a:lstStyle/>
          <a:p>
            <a:fld id="{48C0FCB9-D989-46F1-965E-624BDAC7E129}" type="slidenum">
              <a:rPr kumimoji="1" lang="ja-JP" altLang="en-US" smtClean="0"/>
              <a:pPr/>
              <a:t>8</a:t>
            </a:fld>
            <a:endParaRPr kumimoji="1" lang="ja-JP" altLang="en-US"/>
          </a:p>
        </p:txBody>
      </p:sp>
      <p:sp>
        <p:nvSpPr>
          <p:cNvPr id="6" name="スライド番号プレースホルダー 3">
            <a:extLst>
              <a:ext uri="{FF2B5EF4-FFF2-40B4-BE49-F238E27FC236}">
                <a16:creationId xmlns:a16="http://schemas.microsoft.com/office/drawing/2014/main" id="{D90AE50C-A1AE-F360-064A-6F52276FE6AF}"/>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8</a:t>
            </a:fld>
            <a:endParaRPr kumimoji="1" lang="ja-JP" altLang="en-US"/>
          </a:p>
        </p:txBody>
      </p:sp>
      <p:grpSp>
        <p:nvGrpSpPr>
          <p:cNvPr id="3" name="グループ化 2">
            <a:extLst>
              <a:ext uri="{FF2B5EF4-FFF2-40B4-BE49-F238E27FC236}">
                <a16:creationId xmlns:a16="http://schemas.microsoft.com/office/drawing/2014/main" id="{45A0571B-63C5-2DA7-DC1B-98C95E4FF8C6}"/>
              </a:ext>
            </a:extLst>
          </p:cNvPr>
          <p:cNvGrpSpPr/>
          <p:nvPr/>
        </p:nvGrpSpPr>
        <p:grpSpPr>
          <a:xfrm>
            <a:off x="303381" y="842824"/>
            <a:ext cx="8533913" cy="3745954"/>
            <a:chOff x="303381" y="990454"/>
            <a:chExt cx="8533913" cy="4148106"/>
          </a:xfrm>
        </p:grpSpPr>
        <p:sp>
          <p:nvSpPr>
            <p:cNvPr id="10" name="正方形/長方形 9">
              <a:extLst>
                <a:ext uri="{FF2B5EF4-FFF2-40B4-BE49-F238E27FC236}">
                  <a16:creationId xmlns:a16="http://schemas.microsoft.com/office/drawing/2014/main" id="{AF285794-57EE-5F4F-E7A6-142E8A4D5B21}"/>
                </a:ext>
              </a:extLst>
            </p:cNvPr>
            <p:cNvSpPr/>
            <p:nvPr/>
          </p:nvSpPr>
          <p:spPr>
            <a:xfrm>
              <a:off x="303381" y="990454"/>
              <a:ext cx="8533913" cy="414810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a:ln>
                  <a:noFill/>
                </a:ln>
                <a:solidFill>
                  <a:srgbClr val="404040"/>
                </a:solidFill>
                <a:effectLst/>
                <a:uLnTx/>
                <a:uFillTx/>
                <a:latin typeface="HGPｺﾞｼｯｸE" panose="020B0900000000000000" pitchFamily="50" charset="-128"/>
                <a:ea typeface="HGPｺﾞｼｯｸE" panose="020B0900000000000000" pitchFamily="50" charset="-128"/>
              </a:endParaRPr>
            </a:p>
          </p:txBody>
        </p:sp>
        <p:sp>
          <p:nvSpPr>
            <p:cNvPr id="11" name="正方形/長方形 10">
              <a:extLst>
                <a:ext uri="{FF2B5EF4-FFF2-40B4-BE49-F238E27FC236}">
                  <a16:creationId xmlns:a16="http://schemas.microsoft.com/office/drawing/2014/main" id="{A778C572-3201-B88A-5511-BD79C48F4D44}"/>
                </a:ext>
              </a:extLst>
            </p:cNvPr>
            <p:cNvSpPr/>
            <p:nvPr/>
          </p:nvSpPr>
          <p:spPr>
            <a:xfrm>
              <a:off x="383444" y="1094736"/>
              <a:ext cx="8453850" cy="3953492"/>
            </a:xfrm>
            <a:prstGeom prst="rect">
              <a:avLst/>
            </a:prstGeom>
          </p:spPr>
          <p:txBody>
            <a:bodyPr wrap="square">
              <a:spAutoFit/>
            </a:bodyPr>
            <a:lstStyle/>
            <a:p>
              <a:pPr marL="285750" indent="-285750" algn="just" defTabSz="914400">
                <a:spcBef>
                  <a:spcPts val="600"/>
                </a:spcBef>
                <a:buFont typeface="Wingdings" panose="05000000000000000000" pitchFamily="2" charset="2"/>
                <a:buChar char="l"/>
                <a:defRPr/>
              </a:pPr>
              <a:r>
                <a:rPr kumimoji="1" lang="ja-JP" altLang="en-US" sz="2400">
                  <a:solidFill>
                    <a:srgbClr val="FF0000"/>
                  </a:solidFill>
                  <a:latin typeface="HGPｺﾞｼｯｸE" panose="020B0900000000000000" pitchFamily="50" charset="-128"/>
                  <a:ea typeface="HGPｺﾞｼｯｸE" panose="020B0900000000000000" pitchFamily="50" charset="-128"/>
                </a:rPr>
                <a:t>子どもを連れての避難が大変</a:t>
              </a:r>
              <a:endParaRPr kumimoji="1" lang="en-US" altLang="ja-JP" sz="2400">
                <a:solidFill>
                  <a:srgbClr val="FF000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小さな子どもを抱えながら荷物も運ぶのは困難</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子どもが不安で泣き出す、落ち着かせるのに精一杯</a:t>
              </a:r>
            </a:p>
            <a:p>
              <a:pPr marL="342900" indent="-342900" algn="just" defTabSz="914400">
                <a:spcBef>
                  <a:spcPts val="600"/>
                </a:spcBef>
                <a:buFont typeface="Wingdings" panose="05000000000000000000" pitchFamily="2" charset="2"/>
                <a:buChar char="l"/>
                <a:defRPr/>
              </a:pPr>
              <a:r>
                <a:rPr kumimoji="1" lang="ja-JP" altLang="en-US" sz="2400">
                  <a:solidFill>
                    <a:srgbClr val="FF0000"/>
                  </a:solidFill>
                  <a:latin typeface="HGPｺﾞｼｯｸE" panose="020B0900000000000000" pitchFamily="50" charset="-128"/>
                  <a:ea typeface="HGPｺﾞｼｯｸE" panose="020B0900000000000000" pitchFamily="50" charset="-128"/>
                </a:rPr>
                <a:t>ひとりで判断・対応しなければならない</a:t>
              </a: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避難のタイミングや持ち出し品の準備をすべて一人で対応</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　</a:t>
              </a:r>
              <a:r>
                <a:rPr kumimoji="1" lang="ja-JP" altLang="en-US" sz="2000">
                  <a:solidFill>
                    <a:srgbClr val="404040"/>
                  </a:solidFill>
                  <a:latin typeface="HGPｺﾞｼｯｸE" panose="020B0900000000000000" pitchFamily="50" charset="-128"/>
                  <a:ea typeface="HGPｺﾞｼｯｸE" panose="020B0900000000000000" pitchFamily="50" charset="-128"/>
                </a:rPr>
                <a:t>不安や混乱があっても相談できる人が近くにいない</a:t>
              </a:r>
            </a:p>
            <a:p>
              <a:pPr marL="285750" indent="-285750" algn="just" defTabSz="914400">
                <a:spcBef>
                  <a:spcPts val="600"/>
                </a:spcBef>
                <a:buFont typeface="Wingdings" panose="05000000000000000000" pitchFamily="2" charset="2"/>
                <a:buChar char="l"/>
                <a:defRPr/>
              </a:pPr>
              <a:r>
                <a:rPr kumimoji="1" lang="ja-JP" altLang="en-US" sz="2400">
                  <a:solidFill>
                    <a:srgbClr val="FF0000"/>
                  </a:solidFill>
                  <a:latin typeface="HGPｺﾞｼｯｸE" panose="020B0900000000000000" pitchFamily="50" charset="-128"/>
                  <a:ea typeface="HGPｺﾞｼｯｸE" panose="020B0900000000000000" pitchFamily="50" charset="-128"/>
                </a:rPr>
                <a:t>経済的な余裕がなく備えが難しい</a:t>
              </a:r>
              <a:endParaRPr kumimoji="1" lang="en-US" altLang="ja-JP" sz="2400">
                <a:solidFill>
                  <a:srgbClr val="FF000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備蓄品や防災グッズをそろえるのが負担</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a:p>
              <a:pPr algn="just" defTabSz="914400">
                <a:defRPr/>
              </a:pPr>
              <a:r>
                <a:rPr kumimoji="1" lang="ja-JP" altLang="en-US" sz="2400">
                  <a:solidFill>
                    <a:srgbClr val="404040"/>
                  </a:solidFill>
                  <a:latin typeface="HGPｺﾞｼｯｸE" panose="020B0900000000000000" pitchFamily="50" charset="-128"/>
                  <a:ea typeface="HGPｺﾞｼｯｸE" panose="020B0900000000000000" pitchFamily="50" charset="-128"/>
                </a:rPr>
                <a:t>　</a:t>
              </a:r>
              <a:r>
                <a:rPr kumimoji="1" lang="ja-JP" altLang="en-US" sz="2000">
                  <a:solidFill>
                    <a:srgbClr val="404040"/>
                  </a:solidFill>
                  <a:latin typeface="HGPｺﾞｼｯｸE" panose="020B0900000000000000" pitchFamily="50" charset="-128"/>
                  <a:ea typeface="HGPｺﾞｼｯｸE" panose="020B0900000000000000" pitchFamily="50" charset="-128"/>
                </a:rPr>
                <a:t>・　仕事を休めず、避難や子どものケアが両立できない</a:t>
              </a:r>
              <a:endParaRPr kumimoji="1" lang="en-US" altLang="ja-JP" sz="2000">
                <a:solidFill>
                  <a:srgbClr val="404040"/>
                </a:solidFill>
                <a:latin typeface="HGPｺﾞｼｯｸE" panose="020B0900000000000000" pitchFamily="50" charset="-128"/>
                <a:ea typeface="HGPｺﾞｼｯｸE" panose="020B0900000000000000" pitchFamily="50" charset="-128"/>
              </a:endParaRPr>
            </a:p>
          </p:txBody>
        </p:sp>
      </p:grpSp>
      <p:pic>
        <p:nvPicPr>
          <p:cNvPr id="9" name="図 8" descr="図形&#10;&#10;AI によって生成されたコンテンツは間違っている可能性があります。">
            <a:extLst>
              <a:ext uri="{FF2B5EF4-FFF2-40B4-BE49-F238E27FC236}">
                <a16:creationId xmlns:a16="http://schemas.microsoft.com/office/drawing/2014/main" id="{B8BB7CD2-5ABC-448C-2115-5FEF4C98C6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7048" y="3215607"/>
            <a:ext cx="2320246" cy="2320246"/>
          </a:xfrm>
          <a:prstGeom prst="rect">
            <a:avLst/>
          </a:prstGeom>
        </p:spPr>
      </p:pic>
    </p:spTree>
    <p:extLst>
      <p:ext uri="{BB962C8B-B14F-4D97-AF65-F5344CB8AC3E}">
        <p14:creationId xmlns:p14="http://schemas.microsoft.com/office/powerpoint/2010/main" val="3812469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D3C98D-4388-1478-1122-2AC0EEE95E57}"/>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DC212-063C-291E-17A1-4E41EC71A2EA}"/>
              </a:ext>
            </a:extLst>
          </p:cNvPr>
          <p:cNvSpPr>
            <a:spLocks noGrp="1"/>
          </p:cNvSpPr>
          <p:nvPr>
            <p:ph type="sldNum" sz="quarter" idx="12"/>
          </p:nvPr>
        </p:nvSpPr>
        <p:spPr/>
        <p:txBody>
          <a:bodyPr/>
          <a:lstStyle/>
          <a:p>
            <a:fld id="{48C0FCB9-D989-46F1-965E-624BDAC7E129}" type="slidenum">
              <a:rPr kumimoji="1" lang="ja-JP" altLang="en-US" smtClean="0"/>
              <a:pPr/>
              <a:t>9</a:t>
            </a:fld>
            <a:endParaRPr kumimoji="1" lang="ja-JP" altLang="en-US"/>
          </a:p>
        </p:txBody>
      </p:sp>
      <p:sp>
        <p:nvSpPr>
          <p:cNvPr id="8" name="スライド番号プレースホルダー 3">
            <a:extLst>
              <a:ext uri="{FF2B5EF4-FFF2-40B4-BE49-F238E27FC236}">
                <a16:creationId xmlns:a16="http://schemas.microsoft.com/office/drawing/2014/main" id="{877E6318-BA96-40DB-2E5B-AA679B904410}"/>
              </a:ext>
            </a:extLst>
          </p:cNvPr>
          <p:cNvSpPr txBox="1">
            <a:spLocks/>
          </p:cNvSpPr>
          <p:nvPr/>
        </p:nvSpPr>
        <p:spPr>
          <a:xfrm>
            <a:off x="7086600" y="6492875"/>
            <a:ext cx="2057400" cy="365125"/>
          </a:xfrm>
          <a:prstGeom prst="rect">
            <a:avLst/>
          </a:prstGeom>
        </p:spPr>
        <p:txBody>
          <a:bodyPr/>
          <a:lstStyle>
            <a:defPPr>
              <a:defRPr lang="en-US"/>
            </a:defPPr>
            <a:lvl1pPr marL="0" algn="r" defTabSz="457200" rtl="0" eaLnBrk="1" latinLnBrk="0" hangingPunct="1">
              <a:defRPr sz="1600" kern="1200">
                <a:solidFill>
                  <a:schemeClr val="tx1">
                    <a:lumMod val="75000"/>
                    <a:lumOff val="25000"/>
                  </a:schemeClr>
                </a:solidFill>
                <a:latin typeface="HGPｺﾞｼｯｸE" panose="020B0900000000000000" pitchFamily="50" charset="-128"/>
                <a:ea typeface="HGPｺﾞｼｯｸE" panose="020B0900000000000000"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C0FCB9-D989-46F1-965E-624BDAC7E129}" type="slidenum">
              <a:rPr kumimoji="1" lang="ja-JP" altLang="en-US" smtClean="0"/>
              <a:pPr/>
              <a:t>9</a:t>
            </a:fld>
            <a:endParaRPr kumimoji="1" lang="ja-JP" altLang="en-US"/>
          </a:p>
        </p:txBody>
      </p:sp>
      <p:sp>
        <p:nvSpPr>
          <p:cNvPr id="9" name="四角形: 角を丸くする 8">
            <a:extLst>
              <a:ext uri="{FF2B5EF4-FFF2-40B4-BE49-F238E27FC236}">
                <a16:creationId xmlns:a16="http://schemas.microsoft.com/office/drawing/2014/main" id="{0B366E35-9440-46E7-08F8-B7812B4F626F}"/>
              </a:ext>
            </a:extLst>
          </p:cNvPr>
          <p:cNvSpPr/>
          <p:nvPr/>
        </p:nvSpPr>
        <p:spPr>
          <a:xfrm>
            <a:off x="1267185" y="1612899"/>
            <a:ext cx="6773229" cy="4160575"/>
          </a:xfrm>
          <a:prstGeom prst="roundRect">
            <a:avLst>
              <a:gd name="adj" fmla="val 1609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5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違いに気づき、想像することが支えあいの第一歩</a:t>
            </a:r>
          </a:p>
          <a:p>
            <a:pPr algn="ctr">
              <a:lnSpc>
                <a:spcPts val="3000"/>
              </a:lnSpc>
            </a:pPr>
            <a:endPar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5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次は、「私に何ができるかな？」という視点で、</a:t>
            </a: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lnSpc>
                <a:spcPts val="5000"/>
              </a:lnSpc>
            </a:pPr>
            <a:r>
              <a:rPr kumimoji="1" lang="ja-JP" altLang="en-US" sz="3600">
                <a:solidFill>
                  <a:schemeClr val="tx1">
                    <a:lumMod val="75000"/>
                    <a:lumOff val="25000"/>
                  </a:schemeClr>
                </a:solidFill>
                <a:latin typeface="HGPｺﾞｼｯｸE" panose="020B0900000000000000" pitchFamily="50" charset="-128"/>
                <a:ea typeface="HGPｺﾞｼｯｸE" panose="020B0900000000000000" pitchFamily="50" charset="-128"/>
              </a:rPr>
              <a:t>一緒に考えていきましょう</a:t>
            </a:r>
          </a:p>
        </p:txBody>
      </p:sp>
    </p:spTree>
    <p:extLst>
      <p:ext uri="{BB962C8B-B14F-4D97-AF65-F5344CB8AC3E}">
        <p14:creationId xmlns:p14="http://schemas.microsoft.com/office/powerpoint/2010/main" val="3850214700"/>
      </p:ext>
    </p:extLst>
  </p:cSld>
  <p:clrMapOvr>
    <a:masterClrMapping/>
  </p:clrMapOvr>
</p:sld>
</file>

<file path=ppt/theme/theme1.xml><?xml version="1.0" encoding="utf-8"?>
<a:theme xmlns:a="http://schemas.openxmlformats.org/drawingml/2006/main" name="Office テーマ">
  <a:themeElements>
    <a:clrScheme name="ユーザー定義 4">
      <a:dk1>
        <a:sysClr val="windowText" lastClr="000000"/>
      </a:dk1>
      <a:lt1>
        <a:sysClr val="window" lastClr="FFFFFF"/>
      </a:lt1>
      <a:dk2>
        <a:srgbClr val="44546A"/>
      </a:dk2>
      <a:lt2>
        <a:srgbClr val="E7E6E6"/>
      </a:lt2>
      <a:accent1>
        <a:srgbClr val="0099CC"/>
      </a:accent1>
      <a:accent2>
        <a:srgbClr val="E94716"/>
      </a:accent2>
      <a:accent3>
        <a:srgbClr val="A5A5A5"/>
      </a:accent3>
      <a:accent4>
        <a:srgbClr val="FFD965"/>
      </a:accent4>
      <a:accent5>
        <a:srgbClr val="5B9BD5"/>
      </a:accent5>
      <a:accent6>
        <a:srgbClr val="70AD47"/>
      </a:accent6>
      <a:hlink>
        <a:srgbClr val="0563C1"/>
      </a:hlink>
      <a:folHlink>
        <a:srgbClr val="954F72"/>
      </a:folHlink>
    </a:clrScheme>
    <a:fontScheme name="ユーザー定義 1">
      <a:majorFont>
        <a:latin typeface="HGPｺﾞｼｯｸE"/>
        <a:ea typeface="HGPｺﾞｼｯｸE"/>
        <a:cs typeface=""/>
      </a:majorFont>
      <a:minorFont>
        <a:latin typeface="HGPｺﾞｼｯｸE"/>
        <a:ea typeface="HGPｺﾞｼｯｸE"/>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kumimoji="1"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ＭＳ ゴシック"/>
        <a:cs typeface=""/>
      </a:majorFont>
      <a:minorFont>
        <a:latin typeface="Calibri"/>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D98D801082D9E42B0F3E57E3E06A8F0" ma:contentTypeVersion="13" ma:contentTypeDescription="新しいドキュメントを作成します。" ma:contentTypeScope="" ma:versionID="9669a58a112a301e08113daa73da732f">
  <xsd:schema xmlns:xsd="http://www.w3.org/2001/XMLSchema" xmlns:xs="http://www.w3.org/2001/XMLSchema" xmlns:p="http://schemas.microsoft.com/office/2006/metadata/properties" xmlns:ns2="76b0a717-a512-4866-b435-b2988d8dba66" xmlns:ns3="1d397f78-0df8-4b09-af30-c349055ccc08" targetNamespace="http://schemas.microsoft.com/office/2006/metadata/properties" ma:root="true" ma:fieldsID="6581666d8e4a705cdbdd169a5d3d8ed1" ns2:_="" ns3:_="">
    <xsd:import namespace="76b0a717-a512-4866-b435-b2988d8dba66"/>
    <xsd:import namespace="1d397f78-0df8-4b09-af30-c349055ccc0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b0a717-a512-4866-b435-b2988d8dba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d397f78-0df8-4b09-af30-c349055ccc0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324393-e475-4683-aea3-62c5e6556801}" ma:internalName="TaxCatchAll" ma:showField="CatchAllData" ma:web="1d397f78-0df8-4b09-af30-c349055cc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1d397f78-0df8-4b09-af30-c349055ccc08" xsi:nil="true"/>
    <lcf76f155ced4ddcb4097134ff3c332f xmlns="76b0a717-a512-4866-b435-b2988d8dba66">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4B2BD5-1982-4D57-A8C7-A2D4831C074A}"/>
</file>

<file path=customXml/itemProps2.xml><?xml version="1.0" encoding="utf-8"?>
<ds:datastoreItem xmlns:ds="http://schemas.openxmlformats.org/officeDocument/2006/customXml" ds:itemID="{40162C36-F5F2-4448-9E4D-F46EA44E44CC}">
  <ds:schemaRefs>
    <ds:schemaRef ds:uri="87e92068-5d1b-4b37-b84f-05171d1d989c"/>
    <ds:schemaRef ds:uri="c7986456-94c4-43e3-a5cd-23faf3e50be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930CF28-603E-4D8D-B537-3B0A1A32C1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3084</Words>
  <Application>Microsoft Office PowerPoint</Application>
  <PresentationFormat>画面に合わせる (4:3)</PresentationFormat>
  <Paragraphs>342</Paragraphs>
  <Slides>28</Slides>
  <Notes>28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28</vt:i4>
      </vt:variant>
    </vt:vector>
  </HeadingPairs>
  <TitlesOfParts>
    <vt:vector size="36" baseType="lpstr">
      <vt:lpstr>(日本語用のフォントを使用)</vt:lpstr>
      <vt:lpstr>HGPｺﾞｼｯｸE</vt:lpstr>
      <vt:lpstr>HGSｺﾞｼｯｸE</vt:lpstr>
      <vt:lpstr>ＭＳ ゴシック</vt:lpstr>
      <vt:lpstr>Arial</vt:lpstr>
      <vt:lpstr>Calibri</vt:lpstr>
      <vt:lpstr>Wingdings</vt:lpstr>
      <vt:lpstr>Office テーマ</vt:lpstr>
      <vt:lpstr>C１．多様な人達と共に 　　　生きる</vt:lpstr>
      <vt:lpstr>PowerPoint プレゼンテーション</vt:lpstr>
      <vt:lpstr>PowerPoint プレゼンテーション</vt:lpstr>
      <vt:lpstr>地域の多様な人たち</vt:lpstr>
      <vt:lpstr>災害時の困りごと　障害者</vt:lpstr>
      <vt:lpstr>災害時の困りごと　高齢者</vt:lpstr>
      <vt:lpstr>災害時の困りごと　外国人</vt:lpstr>
      <vt:lpstr>災害時の困りごと　ひとり親家庭</vt:lpstr>
      <vt:lpstr>PowerPoint プレゼンテーション</vt:lpstr>
      <vt:lpstr>PowerPoint プレゼンテーション</vt:lpstr>
      <vt:lpstr>PowerPoint プレゼンテーション</vt:lpstr>
      <vt:lpstr>人権とは</vt:lpstr>
      <vt:lpstr>隣保協同とは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３つの気づき</vt:lpstr>
      <vt:lpstr>PowerPoint プレゼンテーション</vt:lpstr>
      <vt:lpstr>PowerPoint プレゼンテーション</vt:lpstr>
      <vt:lpstr>「誰もが安心して過ごせる地域社会」 とは</vt:lpstr>
      <vt:lpstr>誤解や偏見を防ぐには</vt:lpstr>
      <vt:lpstr>PowerPoint プレゼンテーション</vt:lpstr>
      <vt:lpstr>PowerPoint プレゼンテーション</vt:lpstr>
      <vt:lpstr>災害時の支えあいのために、今できること</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防災・減災の第一歩</dc:title>
  <dc:creator>竹本 加良子</dc:creator>
  <cp:lastModifiedBy>金井 彩</cp:lastModifiedBy>
  <cp:revision>1</cp:revision>
  <cp:lastPrinted>2022-09-14T00:23:45Z</cp:lastPrinted>
  <dcterms:created xsi:type="dcterms:W3CDTF">2019-09-19T14:17:54Z</dcterms:created>
  <dcterms:modified xsi:type="dcterms:W3CDTF">2025-03-28T11:51:36Z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0x0101009D98D801082D9E42B0F3E57E3E06A8F0</vt:lpwstr>
  </property>
  <property fmtid="{D5CDD505-2E9C-101B-9397-08002B2CF9AE}" pid="3" name="MediaServiceImageTags">
    <vt:lpwstr/>
  </property>
</Properties>
</file>