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sldIdLst>
    <p:sldId id="474" r:id="rId5"/>
    <p:sldId id="1546" r:id="rId6"/>
    <p:sldId id="1534" r:id="rId7"/>
    <p:sldId id="1561" r:id="rId8"/>
    <p:sldId id="1562" r:id="rId9"/>
    <p:sldId id="1539" r:id="rId10"/>
    <p:sldId id="1560" r:id="rId11"/>
    <p:sldId id="1549" r:id="rId12"/>
    <p:sldId id="1563" r:id="rId13"/>
    <p:sldId id="1552" r:id="rId14"/>
    <p:sldId id="1551" r:id="rId15"/>
    <p:sldId id="506" r:id="rId16"/>
    <p:sldId id="454" r:id="rId17"/>
    <p:sldId id="1555" r:id="rId18"/>
    <p:sldId id="1556" r:id="rId19"/>
    <p:sldId id="1564" r:id="rId20"/>
    <p:sldId id="1559" r:id="rId21"/>
    <p:sldId id="1557" r:id="rId22"/>
    <p:sldId id="1558" r:id="rId23"/>
    <p:sldId id="537" r:id="rId24"/>
    <p:sldId id="458" r:id="rId2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加良子" initials="竹本" lastIdx="1" clrIdx="0">
    <p:extLst>
      <p:ext uri="{19B8F6BF-5375-455C-9EA6-DF929625EA0E}">
        <p15:presenceInfo xmlns:p15="http://schemas.microsoft.com/office/powerpoint/2012/main" userId="S::karako@scraft.co.jp::0c6ae3ae-d856-42b3-a34a-032faf0972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A16B"/>
    <a:srgbClr val="E7E6E6"/>
    <a:srgbClr val="404040"/>
    <a:srgbClr val="FBDAD0"/>
    <a:srgbClr val="FF0000"/>
    <a:srgbClr val="FFFF00"/>
    <a:srgbClr val="F0F0F0"/>
    <a:srgbClr val="FFFFFF"/>
    <a:srgbClr val="A7E8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F14602-BF87-42E3-A6EF-91E06DB5CEE0}" v="44" dt="2025-03-28T12:25:58.10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1210" y="5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金井 彩" userId="028a1a5f-10e4-4924-9d09-1e338b57bf62" providerId="ADAL" clId="{31F14602-BF87-42E3-A6EF-91E06DB5CEE0}"/>
    <pc:docChg chg="undo custSel addSld delSld modSld">
      <pc:chgData name="金井 彩" userId="028a1a5f-10e4-4924-9d09-1e338b57bf62" providerId="ADAL" clId="{31F14602-BF87-42E3-A6EF-91E06DB5CEE0}" dt="2025-03-28T12:43:15.618" v="2830" actId="6549"/>
      <pc:docMkLst>
        <pc:docMk/>
      </pc:docMkLst>
      <pc:sldChg chg="delSp del mod modNotesTx">
        <pc:chgData name="金井 彩" userId="028a1a5f-10e4-4924-9d09-1e338b57bf62" providerId="ADAL" clId="{31F14602-BF87-42E3-A6EF-91E06DB5CEE0}" dt="2025-03-28T12:26:02.175" v="1560" actId="2696"/>
        <pc:sldMkLst>
          <pc:docMk/>
          <pc:sldMk cId="3858599894" sldId="367"/>
        </pc:sldMkLst>
        <pc:spChg chg="del">
          <ac:chgData name="金井 彩" userId="028a1a5f-10e4-4924-9d09-1e338b57bf62" providerId="ADAL" clId="{31F14602-BF87-42E3-A6EF-91E06DB5CEE0}" dt="2025-03-28T12:05:36.460" v="840" actId="478"/>
          <ac:spMkLst>
            <pc:docMk/>
            <pc:sldMk cId="3858599894" sldId="367"/>
            <ac:spMk id="2" creationId="{06A01043-497F-E7F4-800C-6D99956CDB35}"/>
          </ac:spMkLst>
        </pc:spChg>
      </pc:sldChg>
      <pc:sldChg chg="delSp mod modNotesTx">
        <pc:chgData name="金井 彩" userId="028a1a5f-10e4-4924-9d09-1e338b57bf62" providerId="ADAL" clId="{31F14602-BF87-42E3-A6EF-91E06DB5CEE0}" dt="2025-03-28T12:23:33.747" v="1538" actId="6549"/>
        <pc:sldMkLst>
          <pc:docMk/>
          <pc:sldMk cId="2174068344" sldId="454"/>
        </pc:sldMkLst>
        <pc:spChg chg="del">
          <ac:chgData name="金井 彩" userId="028a1a5f-10e4-4924-9d09-1e338b57bf62" providerId="ADAL" clId="{31F14602-BF87-42E3-A6EF-91E06DB5CEE0}" dt="2025-03-28T12:05:27.750" v="837" actId="478"/>
          <ac:spMkLst>
            <pc:docMk/>
            <pc:sldMk cId="2174068344" sldId="454"/>
            <ac:spMk id="3" creationId="{19477831-62F9-6E57-B3D4-011E8F776294}"/>
          </ac:spMkLst>
        </pc:spChg>
      </pc:sldChg>
      <pc:sldChg chg="delSp modSp mod modNotesTx">
        <pc:chgData name="金井 彩" userId="028a1a5f-10e4-4924-9d09-1e338b57bf62" providerId="ADAL" clId="{31F14602-BF87-42E3-A6EF-91E06DB5CEE0}" dt="2025-03-28T12:43:15.618" v="2830" actId="6549"/>
        <pc:sldMkLst>
          <pc:docMk/>
          <pc:sldMk cId="1702425721" sldId="458"/>
        </pc:sldMkLst>
        <pc:spChg chg="del">
          <ac:chgData name="金井 彩" userId="028a1a5f-10e4-4924-9d09-1e338b57bf62" providerId="ADAL" clId="{31F14602-BF87-42E3-A6EF-91E06DB5CEE0}" dt="2025-03-28T12:08:47.162" v="869" actId="478"/>
          <ac:spMkLst>
            <pc:docMk/>
            <pc:sldMk cId="1702425721" sldId="458"/>
            <ac:spMk id="2" creationId="{3582809D-1C61-6F9E-4BA8-D2A7D59AC733}"/>
          </ac:spMkLst>
        </pc:spChg>
        <pc:spChg chg="mod">
          <ac:chgData name="金井 彩" userId="028a1a5f-10e4-4924-9d09-1e338b57bf62" providerId="ADAL" clId="{31F14602-BF87-42E3-A6EF-91E06DB5CEE0}" dt="2025-03-28T12:09:05.411" v="878" actId="20577"/>
          <ac:spMkLst>
            <pc:docMk/>
            <pc:sldMk cId="1702425721" sldId="458"/>
            <ac:spMk id="3" creationId="{8D04441E-6897-A6BE-20A2-8AD2A6DD11E5}"/>
          </ac:spMkLst>
        </pc:spChg>
        <pc:spChg chg="mod">
          <ac:chgData name="金井 彩" userId="028a1a5f-10e4-4924-9d09-1e338b57bf62" providerId="ADAL" clId="{31F14602-BF87-42E3-A6EF-91E06DB5CEE0}" dt="2025-03-28T06:20:10.831" v="292" actId="20577"/>
          <ac:spMkLst>
            <pc:docMk/>
            <pc:sldMk cId="1702425721" sldId="458"/>
            <ac:spMk id="6" creationId="{CFF2B95A-DBED-893F-EFFD-0AACFEE11CB7}"/>
          </ac:spMkLst>
        </pc:spChg>
      </pc:sldChg>
      <pc:sldChg chg="addSp delSp modSp mod modNotesTx">
        <pc:chgData name="金井 彩" userId="028a1a5f-10e4-4924-9d09-1e338b57bf62" providerId="ADAL" clId="{31F14602-BF87-42E3-A6EF-91E06DB5CEE0}" dt="2025-03-28T12:23:14.718" v="1536" actId="6549"/>
        <pc:sldMkLst>
          <pc:docMk/>
          <pc:sldMk cId="295621599" sldId="506"/>
        </pc:sldMkLst>
        <pc:spChg chg="mod">
          <ac:chgData name="金井 彩" userId="028a1a5f-10e4-4924-9d09-1e338b57bf62" providerId="ADAL" clId="{31F14602-BF87-42E3-A6EF-91E06DB5CEE0}" dt="2025-03-28T05:53:09.542" v="220" actId="20577"/>
          <ac:spMkLst>
            <pc:docMk/>
            <pc:sldMk cId="295621599" sldId="506"/>
            <ac:spMk id="3" creationId="{2F7B2AE3-B2A3-0165-5399-48D470538175}"/>
          </ac:spMkLst>
        </pc:spChg>
        <pc:spChg chg="add del mod">
          <ac:chgData name="金井 彩" userId="028a1a5f-10e4-4924-9d09-1e338b57bf62" providerId="ADAL" clId="{31F14602-BF87-42E3-A6EF-91E06DB5CEE0}" dt="2025-03-28T12:05:25.138" v="836" actId="478"/>
          <ac:spMkLst>
            <pc:docMk/>
            <pc:sldMk cId="295621599" sldId="506"/>
            <ac:spMk id="4" creationId="{E396DC57-0EF3-023B-417D-CFE74478B573}"/>
          </ac:spMkLst>
        </pc:spChg>
      </pc:sldChg>
      <pc:sldChg chg="add del">
        <pc:chgData name="金井 彩" userId="028a1a5f-10e4-4924-9d09-1e338b57bf62" providerId="ADAL" clId="{31F14602-BF87-42E3-A6EF-91E06DB5CEE0}" dt="2025-03-28T05:42:58.074" v="75"/>
        <pc:sldMkLst>
          <pc:docMk/>
          <pc:sldMk cId="73183477" sldId="509"/>
        </pc:sldMkLst>
      </pc:sldChg>
      <pc:sldChg chg="modSp add del mod">
        <pc:chgData name="金井 彩" userId="028a1a5f-10e4-4924-9d09-1e338b57bf62" providerId="ADAL" clId="{31F14602-BF87-42E3-A6EF-91E06DB5CEE0}" dt="2025-03-28T05:42:58.074" v="75"/>
        <pc:sldMkLst>
          <pc:docMk/>
          <pc:sldMk cId="1879908412" sldId="510"/>
        </pc:sldMkLst>
        <pc:spChg chg="mod">
          <ac:chgData name="金井 彩" userId="028a1a5f-10e4-4924-9d09-1e338b57bf62" providerId="ADAL" clId="{31F14602-BF87-42E3-A6EF-91E06DB5CEE0}" dt="2025-03-28T05:32:51.995" v="56" actId="1076"/>
          <ac:spMkLst>
            <pc:docMk/>
            <pc:sldMk cId="1879908412" sldId="510"/>
            <ac:spMk id="7" creationId="{D8DE9692-5431-51BC-24AD-EB683325C7DA}"/>
          </ac:spMkLst>
        </pc:spChg>
      </pc:sldChg>
      <pc:sldChg chg="delSp add del mod">
        <pc:chgData name="金井 彩" userId="028a1a5f-10e4-4924-9d09-1e338b57bf62" providerId="ADAL" clId="{31F14602-BF87-42E3-A6EF-91E06DB5CEE0}" dt="2025-03-28T06:30:48.357" v="383" actId="2696"/>
        <pc:sldMkLst>
          <pc:docMk/>
          <pc:sldMk cId="1385512990" sldId="534"/>
        </pc:sldMkLst>
        <pc:spChg chg="del">
          <ac:chgData name="金井 彩" userId="028a1a5f-10e4-4924-9d09-1e338b57bf62" providerId="ADAL" clId="{31F14602-BF87-42E3-A6EF-91E06DB5CEE0}" dt="2025-03-28T06:24:40.194" v="314" actId="478"/>
          <ac:spMkLst>
            <pc:docMk/>
            <pc:sldMk cId="1385512990" sldId="534"/>
            <ac:spMk id="7" creationId="{338697BF-A147-37B7-13D8-D198B51F1C24}"/>
          </ac:spMkLst>
        </pc:spChg>
      </pc:sldChg>
      <pc:sldChg chg="delSp mod modNotesTx">
        <pc:chgData name="金井 彩" userId="028a1a5f-10e4-4924-9d09-1e338b57bf62" providerId="ADAL" clId="{31F14602-BF87-42E3-A6EF-91E06DB5CEE0}" dt="2025-03-28T12:43:02.916" v="2829" actId="20577"/>
        <pc:sldMkLst>
          <pc:docMk/>
          <pc:sldMk cId="386345613" sldId="537"/>
        </pc:sldMkLst>
        <pc:spChg chg="del">
          <ac:chgData name="金井 彩" userId="028a1a5f-10e4-4924-9d09-1e338b57bf62" providerId="ADAL" clId="{31F14602-BF87-42E3-A6EF-91E06DB5CEE0}" dt="2025-03-28T12:08:42.607" v="868" actId="478"/>
          <ac:spMkLst>
            <pc:docMk/>
            <pc:sldMk cId="386345613" sldId="537"/>
            <ac:spMk id="3" creationId="{E8B50621-D8A7-22E1-B7A0-4CE5A8CB95AE}"/>
          </ac:spMkLst>
        </pc:spChg>
      </pc:sldChg>
      <pc:sldChg chg="delSp del mod">
        <pc:chgData name="金井 彩" userId="028a1a5f-10e4-4924-9d09-1e338b57bf62" providerId="ADAL" clId="{31F14602-BF87-42E3-A6EF-91E06DB5CEE0}" dt="2025-03-28T05:52:44.725" v="213" actId="2696"/>
        <pc:sldMkLst>
          <pc:docMk/>
          <pc:sldMk cId="1531958146" sldId="1517"/>
        </pc:sldMkLst>
        <pc:spChg chg="del">
          <ac:chgData name="金井 彩" userId="028a1a5f-10e4-4924-9d09-1e338b57bf62" providerId="ADAL" clId="{31F14602-BF87-42E3-A6EF-91E06DB5CEE0}" dt="2025-03-28T05:40:26.819" v="65" actId="478"/>
          <ac:spMkLst>
            <pc:docMk/>
            <pc:sldMk cId="1531958146" sldId="1517"/>
            <ac:spMk id="5" creationId="{F4D6DACB-1AB3-7879-A37B-4CF39F234367}"/>
          </ac:spMkLst>
        </pc:spChg>
      </pc:sldChg>
      <pc:sldChg chg="addSp delSp modSp mod modNotesTx">
        <pc:chgData name="金井 彩" userId="028a1a5f-10e4-4924-9d09-1e338b57bf62" providerId="ADAL" clId="{31F14602-BF87-42E3-A6EF-91E06DB5CEE0}" dt="2025-03-28T12:14:32.940" v="1211" actId="20577"/>
        <pc:sldMkLst>
          <pc:docMk/>
          <pc:sldMk cId="3077827854" sldId="1539"/>
        </pc:sldMkLst>
        <pc:spChg chg="del mod topLvl">
          <ac:chgData name="金井 彩" userId="028a1a5f-10e4-4924-9d09-1e338b57bf62" providerId="ADAL" clId="{31F14602-BF87-42E3-A6EF-91E06DB5CEE0}" dt="2025-03-28T04:44:04.845" v="13" actId="478"/>
          <ac:spMkLst>
            <pc:docMk/>
            <pc:sldMk cId="3077827854" sldId="1539"/>
            <ac:spMk id="4" creationId="{EF1C5CEE-F503-B98F-C4D8-D310B9CF797A}"/>
          </ac:spMkLst>
        </pc:spChg>
        <pc:spChg chg="mod">
          <ac:chgData name="金井 彩" userId="028a1a5f-10e4-4924-9d09-1e338b57bf62" providerId="ADAL" clId="{31F14602-BF87-42E3-A6EF-91E06DB5CEE0}" dt="2025-03-28T04:43:29.270" v="4"/>
          <ac:spMkLst>
            <pc:docMk/>
            <pc:sldMk cId="3077827854" sldId="1539"/>
            <ac:spMk id="6" creationId="{828A6124-CF3D-74C4-5E0A-AD078690A8FB}"/>
          </ac:spMkLst>
        </pc:spChg>
        <pc:spChg chg="add del mod">
          <ac:chgData name="金井 彩" userId="028a1a5f-10e4-4924-9d09-1e338b57bf62" providerId="ADAL" clId="{31F14602-BF87-42E3-A6EF-91E06DB5CEE0}" dt="2025-03-28T11:54:35.639" v="763" actId="478"/>
          <ac:spMkLst>
            <pc:docMk/>
            <pc:sldMk cId="3077827854" sldId="1539"/>
            <ac:spMk id="10" creationId="{ED8B9B66-6779-6968-2374-2D0F11CE88AB}"/>
          </ac:spMkLst>
        </pc:spChg>
        <pc:spChg chg="add del mod">
          <ac:chgData name="金井 彩" userId="028a1a5f-10e4-4924-9d09-1e338b57bf62" providerId="ADAL" clId="{31F14602-BF87-42E3-A6EF-91E06DB5CEE0}" dt="2025-03-28T05:51:50.682" v="175" actId="478"/>
          <ac:spMkLst>
            <pc:docMk/>
            <pc:sldMk cId="3077827854" sldId="1539"/>
            <ac:spMk id="11" creationId="{904A9A43-27DD-E9E0-8275-46FA9ABFB3A9}"/>
          </ac:spMkLst>
        </pc:spChg>
        <pc:spChg chg="add mod">
          <ac:chgData name="金井 彩" userId="028a1a5f-10e4-4924-9d09-1e338b57bf62" providerId="ADAL" clId="{31F14602-BF87-42E3-A6EF-91E06DB5CEE0}" dt="2025-03-28T05:52:38.693" v="212" actId="20577"/>
          <ac:spMkLst>
            <pc:docMk/>
            <pc:sldMk cId="3077827854" sldId="1539"/>
            <ac:spMk id="12" creationId="{CEC247B9-9427-4D77-DF4B-957B1ABC6AE2}"/>
          </ac:spMkLst>
        </pc:spChg>
        <pc:grpChg chg="add mod">
          <ac:chgData name="金井 彩" userId="028a1a5f-10e4-4924-9d09-1e338b57bf62" providerId="ADAL" clId="{31F14602-BF87-42E3-A6EF-91E06DB5CEE0}" dt="2025-03-28T04:44:12.408" v="14" actId="1076"/>
          <ac:grpSpMkLst>
            <pc:docMk/>
            <pc:sldMk cId="3077827854" sldId="1539"/>
            <ac:grpSpMk id="5" creationId="{0DE4CE6C-DECE-A6FD-AC4E-CE33175939B6}"/>
          </ac:grpSpMkLst>
        </pc:grpChg>
        <pc:grpChg chg="del">
          <ac:chgData name="金井 彩" userId="028a1a5f-10e4-4924-9d09-1e338b57bf62" providerId="ADAL" clId="{31F14602-BF87-42E3-A6EF-91E06DB5CEE0}" dt="2025-03-28T04:42:59.925" v="0" actId="165"/>
          <ac:grpSpMkLst>
            <pc:docMk/>
            <pc:sldMk cId="3077827854" sldId="1539"/>
            <ac:grpSpMk id="9" creationId="{4081C9DA-BA62-1855-CEA2-916BD78B1E65}"/>
          </ac:grpSpMkLst>
        </pc:grpChg>
        <pc:picChg chg="mod">
          <ac:chgData name="金井 彩" userId="028a1a5f-10e4-4924-9d09-1e338b57bf62" providerId="ADAL" clId="{31F14602-BF87-42E3-A6EF-91E06DB5CEE0}" dt="2025-03-28T04:43:29.270" v="4"/>
          <ac:picMkLst>
            <pc:docMk/>
            <pc:sldMk cId="3077827854" sldId="1539"/>
            <ac:picMk id="7" creationId="{073DE0AE-DAA3-96D9-73E3-C6A76BA56A27}"/>
          </ac:picMkLst>
        </pc:picChg>
        <pc:picChg chg="add del mod topLvl">
          <ac:chgData name="金井 彩" userId="028a1a5f-10e4-4924-9d09-1e338b57bf62" providerId="ADAL" clId="{31F14602-BF87-42E3-A6EF-91E06DB5CEE0}" dt="2025-03-28T04:44:02.669" v="12" actId="478"/>
          <ac:picMkLst>
            <pc:docMk/>
            <pc:sldMk cId="3077827854" sldId="1539"/>
            <ac:picMk id="8" creationId="{94C9F77F-B5FF-141D-BCE1-F203881595D4}"/>
          </ac:picMkLst>
        </pc:picChg>
      </pc:sldChg>
      <pc:sldChg chg="del">
        <pc:chgData name="金井 彩" userId="028a1a5f-10e4-4924-9d09-1e338b57bf62" providerId="ADAL" clId="{31F14602-BF87-42E3-A6EF-91E06DB5CEE0}" dt="2025-03-28T05:32:35.911" v="55" actId="2696"/>
        <pc:sldMkLst>
          <pc:docMk/>
          <pc:sldMk cId="3849562368" sldId="1547"/>
        </pc:sldMkLst>
      </pc:sldChg>
      <pc:sldChg chg="delSp mod">
        <pc:chgData name="金井 彩" userId="028a1a5f-10e4-4924-9d09-1e338b57bf62" providerId="ADAL" clId="{31F14602-BF87-42E3-A6EF-91E06DB5CEE0}" dt="2025-03-28T11:54:44.304" v="765" actId="478"/>
        <pc:sldMkLst>
          <pc:docMk/>
          <pc:sldMk cId="54688740" sldId="1549"/>
        </pc:sldMkLst>
        <pc:spChg chg="del">
          <ac:chgData name="金井 彩" userId="028a1a5f-10e4-4924-9d09-1e338b57bf62" providerId="ADAL" clId="{31F14602-BF87-42E3-A6EF-91E06DB5CEE0}" dt="2025-03-28T11:54:44.304" v="765" actId="478"/>
          <ac:spMkLst>
            <pc:docMk/>
            <pc:sldMk cId="54688740" sldId="1549"/>
            <ac:spMk id="4" creationId="{85803168-0237-8DD4-40D9-A5798737E047}"/>
          </ac:spMkLst>
        </pc:spChg>
      </pc:sldChg>
      <pc:sldChg chg="addSp modSp del mod">
        <pc:chgData name="金井 彩" userId="028a1a5f-10e4-4924-9d09-1e338b57bf62" providerId="ADAL" clId="{31F14602-BF87-42E3-A6EF-91E06DB5CEE0}" dt="2025-03-28T08:02:08.177" v="746" actId="2696"/>
        <pc:sldMkLst>
          <pc:docMk/>
          <pc:sldMk cId="2360622660" sldId="1550"/>
        </pc:sldMkLst>
        <pc:spChg chg="add mod">
          <ac:chgData name="金井 彩" userId="028a1a5f-10e4-4924-9d09-1e338b57bf62" providerId="ADAL" clId="{31F14602-BF87-42E3-A6EF-91E06DB5CEE0}" dt="2025-03-28T07:49:11.748" v="640" actId="1076"/>
          <ac:spMkLst>
            <pc:docMk/>
            <pc:sldMk cId="2360622660" sldId="1550"/>
            <ac:spMk id="3" creationId="{CDF52EB7-6C54-2CC6-A3EE-3A78B1B37D22}"/>
          </ac:spMkLst>
        </pc:spChg>
        <pc:spChg chg="mod">
          <ac:chgData name="金井 彩" userId="028a1a5f-10e4-4924-9d09-1e338b57bf62" providerId="ADAL" clId="{31F14602-BF87-42E3-A6EF-91E06DB5CEE0}" dt="2025-03-28T07:49:03.547" v="639" actId="1076"/>
          <ac:spMkLst>
            <pc:docMk/>
            <pc:sldMk cId="2360622660" sldId="1550"/>
            <ac:spMk id="5" creationId="{E7203B0A-944E-5BDE-E379-31AF30ECADA7}"/>
          </ac:spMkLst>
        </pc:spChg>
        <pc:spChg chg="mod">
          <ac:chgData name="金井 彩" userId="028a1a5f-10e4-4924-9d09-1e338b57bf62" providerId="ADAL" clId="{31F14602-BF87-42E3-A6EF-91E06DB5CEE0}" dt="2025-03-28T07:47:15.416" v="630" actId="1076"/>
          <ac:spMkLst>
            <pc:docMk/>
            <pc:sldMk cId="2360622660" sldId="1550"/>
            <ac:spMk id="7" creationId="{3F6E9C91-E53B-4594-7E7E-8F5627904062}"/>
          </ac:spMkLst>
        </pc:spChg>
        <pc:spChg chg="add mod">
          <ac:chgData name="金井 彩" userId="028a1a5f-10e4-4924-9d09-1e338b57bf62" providerId="ADAL" clId="{31F14602-BF87-42E3-A6EF-91E06DB5CEE0}" dt="2025-03-28T07:48:20.938" v="632" actId="1076"/>
          <ac:spMkLst>
            <pc:docMk/>
            <pc:sldMk cId="2360622660" sldId="1550"/>
            <ac:spMk id="8" creationId="{CFCA73C3-4629-7D42-86AC-7CC79919E64F}"/>
          </ac:spMkLst>
        </pc:spChg>
      </pc:sldChg>
      <pc:sldChg chg="delSp mod modNotesTx">
        <pc:chgData name="金井 彩" userId="028a1a5f-10e4-4924-9d09-1e338b57bf62" providerId="ADAL" clId="{31F14602-BF87-42E3-A6EF-91E06DB5CEE0}" dt="2025-03-28T12:20:10.082" v="1511" actId="20577"/>
        <pc:sldMkLst>
          <pc:docMk/>
          <pc:sldMk cId="829775927" sldId="1551"/>
        </pc:sldMkLst>
        <pc:spChg chg="del">
          <ac:chgData name="金井 彩" userId="028a1a5f-10e4-4924-9d09-1e338b57bf62" providerId="ADAL" clId="{31F14602-BF87-42E3-A6EF-91E06DB5CEE0}" dt="2025-03-28T12:05:22.644" v="835" actId="478"/>
          <ac:spMkLst>
            <pc:docMk/>
            <pc:sldMk cId="829775927" sldId="1551"/>
            <ac:spMk id="6" creationId="{7117BE9F-4704-D426-9712-4984B9222423}"/>
          </ac:spMkLst>
        </pc:spChg>
      </pc:sldChg>
      <pc:sldChg chg="addSp delSp modSp mod modNotesTx">
        <pc:chgData name="金井 彩" userId="028a1a5f-10e4-4924-9d09-1e338b57bf62" providerId="ADAL" clId="{31F14602-BF87-42E3-A6EF-91E06DB5CEE0}" dt="2025-03-28T12:18:57.067" v="1423" actId="20577"/>
        <pc:sldMkLst>
          <pc:docMk/>
          <pc:sldMk cId="3228369484" sldId="1552"/>
        </pc:sldMkLst>
        <pc:spChg chg="add mod">
          <ac:chgData name="金井 彩" userId="028a1a5f-10e4-4924-9d09-1e338b57bf62" providerId="ADAL" clId="{31F14602-BF87-42E3-A6EF-91E06DB5CEE0}" dt="2025-03-28T04:43:51.241" v="10" actId="164"/>
          <ac:spMkLst>
            <pc:docMk/>
            <pc:sldMk cId="3228369484" sldId="1552"/>
            <ac:spMk id="5" creationId="{FA1D0C62-B655-7215-3DBF-9B0894A499AB}"/>
          </ac:spMkLst>
        </pc:spChg>
        <pc:spChg chg="del">
          <ac:chgData name="金井 彩" userId="028a1a5f-10e4-4924-9d09-1e338b57bf62" providerId="ADAL" clId="{31F14602-BF87-42E3-A6EF-91E06DB5CEE0}" dt="2025-03-28T12:05:20.374" v="834" actId="478"/>
          <ac:spMkLst>
            <pc:docMk/>
            <pc:sldMk cId="3228369484" sldId="1552"/>
            <ac:spMk id="20" creationId="{6703727F-CDB1-E800-30EA-CC6B0C6630D1}"/>
          </ac:spMkLst>
        </pc:spChg>
        <pc:grpChg chg="add mod">
          <ac:chgData name="金井 彩" userId="028a1a5f-10e4-4924-9d09-1e338b57bf62" providerId="ADAL" clId="{31F14602-BF87-42E3-A6EF-91E06DB5CEE0}" dt="2025-03-28T04:43:56.563" v="11" actId="1076"/>
          <ac:grpSpMkLst>
            <pc:docMk/>
            <pc:sldMk cId="3228369484" sldId="1552"/>
            <ac:grpSpMk id="8" creationId="{C1A69EA7-206F-9140-E8C7-C975288A0C0E}"/>
          </ac:grpSpMkLst>
        </pc:grpChg>
        <pc:grpChg chg="del">
          <ac:chgData name="金井 彩" userId="028a1a5f-10e4-4924-9d09-1e338b57bf62" providerId="ADAL" clId="{31F14602-BF87-42E3-A6EF-91E06DB5CEE0}" dt="2025-03-28T04:43:43.852" v="8" actId="478"/>
          <ac:grpSpMkLst>
            <pc:docMk/>
            <pc:sldMk cId="3228369484" sldId="1552"/>
            <ac:grpSpMk id="9" creationId="{CF7C2026-DDA2-86E4-D79A-B414CD889181}"/>
          </ac:grpSpMkLst>
        </pc:grpChg>
        <pc:picChg chg="add mod">
          <ac:chgData name="金井 彩" userId="028a1a5f-10e4-4924-9d09-1e338b57bf62" providerId="ADAL" clId="{31F14602-BF87-42E3-A6EF-91E06DB5CEE0}" dt="2025-03-28T04:43:51.241" v="10" actId="164"/>
          <ac:picMkLst>
            <pc:docMk/>
            <pc:sldMk cId="3228369484" sldId="1552"/>
            <ac:picMk id="7" creationId="{EAEF7721-5BED-382E-C389-CD84660D7B46}"/>
          </ac:picMkLst>
        </pc:picChg>
      </pc:sldChg>
      <pc:sldChg chg="delSp modSp mod modNotesTx">
        <pc:chgData name="金井 彩" userId="028a1a5f-10e4-4924-9d09-1e338b57bf62" providerId="ADAL" clId="{31F14602-BF87-42E3-A6EF-91E06DB5CEE0}" dt="2025-03-28T12:32:21.862" v="2078" actId="947"/>
        <pc:sldMkLst>
          <pc:docMk/>
          <pc:sldMk cId="1380254382" sldId="1555"/>
        </pc:sldMkLst>
        <pc:spChg chg="mod">
          <ac:chgData name="金井 彩" userId="028a1a5f-10e4-4924-9d09-1e338b57bf62" providerId="ADAL" clId="{31F14602-BF87-42E3-A6EF-91E06DB5CEE0}" dt="2025-03-28T12:32:21.862" v="2078" actId="947"/>
          <ac:spMkLst>
            <pc:docMk/>
            <pc:sldMk cId="1380254382" sldId="1555"/>
            <ac:spMk id="2" creationId="{723E5A5C-3A58-48EA-10E9-9CD2D21CA5BE}"/>
          </ac:spMkLst>
        </pc:spChg>
        <pc:spChg chg="del">
          <ac:chgData name="金井 彩" userId="028a1a5f-10e4-4924-9d09-1e338b57bf62" providerId="ADAL" clId="{31F14602-BF87-42E3-A6EF-91E06DB5CEE0}" dt="2025-03-28T12:05:29.920" v="838" actId="478"/>
          <ac:spMkLst>
            <pc:docMk/>
            <pc:sldMk cId="1380254382" sldId="1555"/>
            <ac:spMk id="4" creationId="{4612A882-24FD-E71A-4273-C7BCA58CF4EF}"/>
          </ac:spMkLst>
        </pc:spChg>
      </pc:sldChg>
      <pc:sldChg chg="delSp modSp mod modNotesTx">
        <pc:chgData name="金井 彩" userId="028a1a5f-10e4-4924-9d09-1e338b57bf62" providerId="ADAL" clId="{31F14602-BF87-42E3-A6EF-91E06DB5CEE0}" dt="2025-03-28T12:33:12.260" v="2102" actId="20577"/>
        <pc:sldMkLst>
          <pc:docMk/>
          <pc:sldMk cId="1513185786" sldId="1556"/>
        </pc:sldMkLst>
        <pc:spChg chg="mod">
          <ac:chgData name="金井 彩" userId="028a1a5f-10e4-4924-9d09-1e338b57bf62" providerId="ADAL" clId="{31F14602-BF87-42E3-A6EF-91E06DB5CEE0}" dt="2025-03-28T12:33:12.260" v="2102" actId="20577"/>
          <ac:spMkLst>
            <pc:docMk/>
            <pc:sldMk cId="1513185786" sldId="1556"/>
            <ac:spMk id="2" creationId="{0B666218-99B3-00AF-53E7-1737A207634D}"/>
          </ac:spMkLst>
        </pc:spChg>
        <pc:spChg chg="del">
          <ac:chgData name="金井 彩" userId="028a1a5f-10e4-4924-9d09-1e338b57bf62" providerId="ADAL" clId="{31F14602-BF87-42E3-A6EF-91E06DB5CEE0}" dt="2025-03-28T12:05:33.840" v="839" actId="478"/>
          <ac:spMkLst>
            <pc:docMk/>
            <pc:sldMk cId="1513185786" sldId="1556"/>
            <ac:spMk id="4" creationId="{781524B6-1B72-FE36-8645-47CFDE09938C}"/>
          </ac:spMkLst>
        </pc:spChg>
      </pc:sldChg>
      <pc:sldChg chg="delSp mod">
        <pc:chgData name="金井 彩" userId="028a1a5f-10e4-4924-9d09-1e338b57bf62" providerId="ADAL" clId="{31F14602-BF87-42E3-A6EF-91E06DB5CEE0}" dt="2025-03-28T12:05:41.953" v="842" actId="478"/>
        <pc:sldMkLst>
          <pc:docMk/>
          <pc:sldMk cId="698404546" sldId="1557"/>
        </pc:sldMkLst>
        <pc:spChg chg="del">
          <ac:chgData name="金井 彩" userId="028a1a5f-10e4-4924-9d09-1e338b57bf62" providerId="ADAL" clId="{31F14602-BF87-42E3-A6EF-91E06DB5CEE0}" dt="2025-03-28T12:05:41.953" v="842" actId="478"/>
          <ac:spMkLst>
            <pc:docMk/>
            <pc:sldMk cId="698404546" sldId="1557"/>
            <ac:spMk id="4" creationId="{3FA574AF-30CD-61C0-E0C2-9A983E72C4B6}"/>
          </ac:spMkLst>
        </pc:spChg>
      </pc:sldChg>
      <pc:sldChg chg="addSp delSp modSp mod modNotesTx">
        <pc:chgData name="金井 彩" userId="028a1a5f-10e4-4924-9d09-1e338b57bf62" providerId="ADAL" clId="{31F14602-BF87-42E3-A6EF-91E06DB5CEE0}" dt="2025-03-28T12:41:15.082" v="2587" actId="20577"/>
        <pc:sldMkLst>
          <pc:docMk/>
          <pc:sldMk cId="3251489050" sldId="1558"/>
        </pc:sldMkLst>
        <pc:spChg chg="add mod">
          <ac:chgData name="金井 彩" userId="028a1a5f-10e4-4924-9d09-1e338b57bf62" providerId="ADAL" clId="{31F14602-BF87-42E3-A6EF-91E06DB5CEE0}" dt="2025-03-28T12:07:55.234" v="866" actId="14100"/>
          <ac:spMkLst>
            <pc:docMk/>
            <pc:sldMk cId="3251489050" sldId="1558"/>
            <ac:spMk id="3" creationId="{7A0CC8F4-6DD8-EF2D-1693-9AA499BE43B0}"/>
          </ac:spMkLst>
        </pc:spChg>
        <pc:spChg chg="mod">
          <ac:chgData name="金井 彩" userId="028a1a5f-10e4-4924-9d09-1e338b57bf62" providerId="ADAL" clId="{31F14602-BF87-42E3-A6EF-91E06DB5CEE0}" dt="2025-03-28T06:22:41.052" v="298" actId="20577"/>
          <ac:spMkLst>
            <pc:docMk/>
            <pc:sldMk cId="3251489050" sldId="1558"/>
            <ac:spMk id="4" creationId="{A5D48F6E-9A5F-5A17-2B25-B70E5D382840}"/>
          </ac:spMkLst>
        </pc:spChg>
        <pc:spChg chg="del mod">
          <ac:chgData name="金井 彩" userId="028a1a5f-10e4-4924-9d09-1e338b57bf62" providerId="ADAL" clId="{31F14602-BF87-42E3-A6EF-91E06DB5CEE0}" dt="2025-03-28T06:26:54.989" v="337" actId="478"/>
          <ac:spMkLst>
            <pc:docMk/>
            <pc:sldMk cId="3251489050" sldId="1558"/>
            <ac:spMk id="5" creationId="{7BCD3F5C-B9DD-5D2F-B72C-BD8D48667959}"/>
          </ac:spMkLst>
        </pc:spChg>
        <pc:spChg chg="add del mod">
          <ac:chgData name="金井 彩" userId="028a1a5f-10e4-4924-9d09-1e338b57bf62" providerId="ADAL" clId="{31F14602-BF87-42E3-A6EF-91E06DB5CEE0}" dt="2025-03-28T06:27:12.769" v="339" actId="478"/>
          <ac:spMkLst>
            <pc:docMk/>
            <pc:sldMk cId="3251489050" sldId="1558"/>
            <ac:spMk id="6" creationId="{1B1722C3-4E39-A440-691C-DE795FBB495A}"/>
          </ac:spMkLst>
        </pc:spChg>
        <pc:spChg chg="mod">
          <ac:chgData name="金井 彩" userId="028a1a5f-10e4-4924-9d09-1e338b57bf62" providerId="ADAL" clId="{31F14602-BF87-42E3-A6EF-91E06DB5CEE0}" dt="2025-03-28T06:31:30.140" v="385" actId="1076"/>
          <ac:spMkLst>
            <pc:docMk/>
            <pc:sldMk cId="3251489050" sldId="1558"/>
            <ac:spMk id="7" creationId="{4BED63F1-96FD-4678-EECD-AF1F0F357264}"/>
          </ac:spMkLst>
        </pc:spChg>
        <pc:spChg chg="mod">
          <ac:chgData name="金井 彩" userId="028a1a5f-10e4-4924-9d09-1e338b57bf62" providerId="ADAL" clId="{31F14602-BF87-42E3-A6EF-91E06DB5CEE0}" dt="2025-03-28T06:31:43.701" v="386" actId="1076"/>
          <ac:spMkLst>
            <pc:docMk/>
            <pc:sldMk cId="3251489050" sldId="1558"/>
            <ac:spMk id="9" creationId="{49D521B0-0779-3977-EF42-C0AEBD81CEA7}"/>
          </ac:spMkLst>
        </pc:spChg>
        <pc:spChg chg="add del mod">
          <ac:chgData name="金井 彩" userId="028a1a5f-10e4-4924-9d09-1e338b57bf62" providerId="ADAL" clId="{31F14602-BF87-42E3-A6EF-91E06DB5CEE0}" dt="2025-03-28T06:27:09.297" v="338" actId="478"/>
          <ac:spMkLst>
            <pc:docMk/>
            <pc:sldMk cId="3251489050" sldId="1558"/>
            <ac:spMk id="10" creationId="{32AD80A2-9AAA-91A4-F061-F09A0B330FA0}"/>
          </ac:spMkLst>
        </pc:spChg>
        <pc:spChg chg="add mod">
          <ac:chgData name="金井 彩" userId="028a1a5f-10e4-4924-9d09-1e338b57bf62" providerId="ADAL" clId="{31F14602-BF87-42E3-A6EF-91E06DB5CEE0}" dt="2025-03-28T12:08:24.987" v="867" actId="1076"/>
          <ac:spMkLst>
            <pc:docMk/>
            <pc:sldMk cId="3251489050" sldId="1558"/>
            <ac:spMk id="11" creationId="{E42B9D8D-BA9E-0CEC-307A-6F39ECD76F44}"/>
          </ac:spMkLst>
        </pc:spChg>
        <pc:spChg chg="del mod">
          <ac:chgData name="金井 彩" userId="028a1a5f-10e4-4924-9d09-1e338b57bf62" providerId="ADAL" clId="{31F14602-BF87-42E3-A6EF-91E06DB5CEE0}" dt="2025-03-28T06:29:50.010" v="372" actId="478"/>
          <ac:spMkLst>
            <pc:docMk/>
            <pc:sldMk cId="3251489050" sldId="1558"/>
            <ac:spMk id="12" creationId="{9BA81D5E-58C7-4106-72A1-E0AD2ADEA1D0}"/>
          </ac:spMkLst>
        </pc:spChg>
        <pc:spChg chg="del mod">
          <ac:chgData name="金井 彩" userId="028a1a5f-10e4-4924-9d09-1e338b57bf62" providerId="ADAL" clId="{31F14602-BF87-42E3-A6EF-91E06DB5CEE0}" dt="2025-03-28T06:29:56.196" v="374" actId="478"/>
          <ac:spMkLst>
            <pc:docMk/>
            <pc:sldMk cId="3251489050" sldId="1558"/>
            <ac:spMk id="13" creationId="{49287528-2B84-A0D1-E0E2-787DD111079D}"/>
          </ac:spMkLst>
        </pc:spChg>
        <pc:spChg chg="del mod">
          <ac:chgData name="金井 彩" userId="028a1a5f-10e4-4924-9d09-1e338b57bf62" providerId="ADAL" clId="{31F14602-BF87-42E3-A6EF-91E06DB5CEE0}" dt="2025-03-28T06:29:59.947" v="376" actId="478"/>
          <ac:spMkLst>
            <pc:docMk/>
            <pc:sldMk cId="3251489050" sldId="1558"/>
            <ac:spMk id="14" creationId="{F5A93B08-3857-CF86-C7A4-0CD63C116F69}"/>
          </ac:spMkLst>
        </pc:spChg>
        <pc:spChg chg="del mod">
          <ac:chgData name="金井 彩" userId="028a1a5f-10e4-4924-9d09-1e338b57bf62" providerId="ADAL" clId="{31F14602-BF87-42E3-A6EF-91E06DB5CEE0}" dt="2025-03-28T06:30:31.577" v="381" actId="478"/>
          <ac:spMkLst>
            <pc:docMk/>
            <pc:sldMk cId="3251489050" sldId="1558"/>
            <ac:spMk id="15" creationId="{D8FB54C8-CD0F-6CC5-26AF-00AEC5045D54}"/>
          </ac:spMkLst>
        </pc:spChg>
        <pc:spChg chg="del mod">
          <ac:chgData name="金井 彩" userId="028a1a5f-10e4-4924-9d09-1e338b57bf62" providerId="ADAL" clId="{31F14602-BF87-42E3-A6EF-91E06DB5CEE0}" dt="2025-03-28T06:29:54.723" v="373" actId="478"/>
          <ac:spMkLst>
            <pc:docMk/>
            <pc:sldMk cId="3251489050" sldId="1558"/>
            <ac:spMk id="16" creationId="{11424070-0E55-9117-2A83-487F89C6BB9E}"/>
          </ac:spMkLst>
        </pc:spChg>
        <pc:spChg chg="del mod">
          <ac:chgData name="金井 彩" userId="028a1a5f-10e4-4924-9d09-1e338b57bf62" providerId="ADAL" clId="{31F14602-BF87-42E3-A6EF-91E06DB5CEE0}" dt="2025-03-28T06:29:58.544" v="375" actId="478"/>
          <ac:spMkLst>
            <pc:docMk/>
            <pc:sldMk cId="3251489050" sldId="1558"/>
            <ac:spMk id="17" creationId="{EEA0DB56-CED9-06A2-46A5-5380D138E284}"/>
          </ac:spMkLst>
        </pc:spChg>
        <pc:spChg chg="del mod">
          <ac:chgData name="金井 彩" userId="028a1a5f-10e4-4924-9d09-1e338b57bf62" providerId="ADAL" clId="{31F14602-BF87-42E3-A6EF-91E06DB5CEE0}" dt="2025-03-28T06:30:37.219" v="382" actId="478"/>
          <ac:spMkLst>
            <pc:docMk/>
            <pc:sldMk cId="3251489050" sldId="1558"/>
            <ac:spMk id="18" creationId="{8AED2E25-A115-0A89-97AC-F19FAD0C8363}"/>
          </ac:spMkLst>
        </pc:spChg>
        <pc:spChg chg="add mod">
          <ac:chgData name="金井 彩" userId="028a1a5f-10e4-4924-9d09-1e338b57bf62" providerId="ADAL" clId="{31F14602-BF87-42E3-A6EF-91E06DB5CEE0}" dt="2025-03-28T12:08:24.987" v="867" actId="1076"/>
          <ac:spMkLst>
            <pc:docMk/>
            <pc:sldMk cId="3251489050" sldId="1558"/>
            <ac:spMk id="19" creationId="{5D5BA02F-D5AD-36E4-9FEC-0843512CA456}"/>
          </ac:spMkLst>
        </pc:spChg>
        <pc:spChg chg="add mod">
          <ac:chgData name="金井 彩" userId="028a1a5f-10e4-4924-9d09-1e338b57bf62" providerId="ADAL" clId="{31F14602-BF87-42E3-A6EF-91E06DB5CEE0}" dt="2025-03-28T12:08:24.987" v="867" actId="1076"/>
          <ac:spMkLst>
            <pc:docMk/>
            <pc:sldMk cId="3251489050" sldId="1558"/>
            <ac:spMk id="20" creationId="{AF09BB3C-93EC-0242-F57F-184B7D3FB436}"/>
          </ac:spMkLst>
        </pc:spChg>
        <pc:spChg chg="add mod">
          <ac:chgData name="金井 彩" userId="028a1a5f-10e4-4924-9d09-1e338b57bf62" providerId="ADAL" clId="{31F14602-BF87-42E3-A6EF-91E06DB5CEE0}" dt="2025-03-28T12:07:34.478" v="863" actId="1036"/>
          <ac:spMkLst>
            <pc:docMk/>
            <pc:sldMk cId="3251489050" sldId="1558"/>
            <ac:spMk id="21" creationId="{C6D49DDD-1934-EF53-455A-B0C2CA7AAF6C}"/>
          </ac:spMkLst>
        </pc:spChg>
        <pc:spChg chg="add del mod">
          <ac:chgData name="金井 彩" userId="028a1a5f-10e4-4924-9d09-1e338b57bf62" providerId="ADAL" clId="{31F14602-BF87-42E3-A6EF-91E06DB5CEE0}" dt="2025-03-28T12:05:47.496" v="843" actId="478"/>
          <ac:spMkLst>
            <pc:docMk/>
            <pc:sldMk cId="3251489050" sldId="1558"/>
            <ac:spMk id="22" creationId="{663FAAAC-F9DA-F751-DEA1-959AFCB8840D}"/>
          </ac:spMkLst>
        </pc:spChg>
      </pc:sldChg>
      <pc:sldChg chg="addSp delSp modSp mod modNotesTx">
        <pc:chgData name="金井 彩" userId="028a1a5f-10e4-4924-9d09-1e338b57bf62" providerId="ADAL" clId="{31F14602-BF87-42E3-A6EF-91E06DB5CEE0}" dt="2025-03-28T12:37:51.098" v="2344" actId="20577"/>
        <pc:sldMkLst>
          <pc:docMk/>
          <pc:sldMk cId="135816110" sldId="1559"/>
        </pc:sldMkLst>
        <pc:spChg chg="del mod">
          <ac:chgData name="金井 彩" userId="028a1a5f-10e4-4924-9d09-1e338b57bf62" providerId="ADAL" clId="{31F14602-BF87-42E3-A6EF-91E06DB5CEE0}" dt="2025-03-28T06:11:00.323" v="226" actId="478"/>
          <ac:spMkLst>
            <pc:docMk/>
            <pc:sldMk cId="135816110" sldId="1559"/>
            <ac:spMk id="3" creationId="{4D32A00A-8674-9B49-9B58-8F03B388B487}"/>
          </ac:spMkLst>
        </pc:spChg>
        <pc:spChg chg="mod">
          <ac:chgData name="金井 彩" userId="028a1a5f-10e4-4924-9d09-1e338b57bf62" providerId="ADAL" clId="{31F14602-BF87-42E3-A6EF-91E06DB5CEE0}" dt="2025-03-28T12:29:38.264" v="1860" actId="6549"/>
          <ac:spMkLst>
            <pc:docMk/>
            <pc:sldMk cId="135816110" sldId="1559"/>
            <ac:spMk id="4" creationId="{A5D48F6E-9A5F-5A17-2B25-B70E5D382840}"/>
          </ac:spMkLst>
        </pc:spChg>
        <pc:spChg chg="add mod">
          <ac:chgData name="金井 彩" userId="028a1a5f-10e4-4924-9d09-1e338b57bf62" providerId="ADAL" clId="{31F14602-BF87-42E3-A6EF-91E06DB5CEE0}" dt="2025-03-28T06:13:55.238" v="246" actId="1076"/>
          <ac:spMkLst>
            <pc:docMk/>
            <pc:sldMk cId="135816110" sldId="1559"/>
            <ac:spMk id="5" creationId="{A86081E4-64DE-22EE-F878-A5600BC3092A}"/>
          </ac:spMkLst>
        </pc:spChg>
        <pc:spChg chg="mod ord">
          <ac:chgData name="金井 彩" userId="028a1a5f-10e4-4924-9d09-1e338b57bf62" providerId="ADAL" clId="{31F14602-BF87-42E3-A6EF-91E06DB5CEE0}" dt="2025-03-28T06:43:34.371" v="417" actId="1076"/>
          <ac:spMkLst>
            <pc:docMk/>
            <pc:sldMk cId="135816110" sldId="1559"/>
            <ac:spMk id="7" creationId="{D824D70F-54FD-7B2B-B514-455EA1BB155C}"/>
          </ac:spMkLst>
        </pc:spChg>
        <pc:spChg chg="add del mod">
          <ac:chgData name="金井 彩" userId="028a1a5f-10e4-4924-9d09-1e338b57bf62" providerId="ADAL" clId="{31F14602-BF87-42E3-A6EF-91E06DB5CEE0}" dt="2025-03-28T06:15:05.227" v="254" actId="478"/>
          <ac:spMkLst>
            <pc:docMk/>
            <pc:sldMk cId="135816110" sldId="1559"/>
            <ac:spMk id="9" creationId="{D017DB23-842D-44C6-4E09-D102F6D7EB7B}"/>
          </ac:spMkLst>
        </pc:spChg>
        <pc:spChg chg="add del mod ord">
          <ac:chgData name="金井 彩" userId="028a1a5f-10e4-4924-9d09-1e338b57bf62" providerId="ADAL" clId="{31F14602-BF87-42E3-A6EF-91E06DB5CEE0}" dt="2025-03-28T06:43:03.280" v="412" actId="478"/>
          <ac:spMkLst>
            <pc:docMk/>
            <pc:sldMk cId="135816110" sldId="1559"/>
            <ac:spMk id="10" creationId="{7DD92365-DDCE-362F-4F1D-831539928030}"/>
          </ac:spMkLst>
        </pc:spChg>
        <pc:spChg chg="add del mod">
          <ac:chgData name="金井 彩" userId="028a1a5f-10e4-4924-9d09-1e338b57bf62" providerId="ADAL" clId="{31F14602-BF87-42E3-A6EF-91E06DB5CEE0}" dt="2025-03-28T12:05:38.618" v="841" actId="478"/>
          <ac:spMkLst>
            <pc:docMk/>
            <pc:sldMk cId="135816110" sldId="1559"/>
            <ac:spMk id="11" creationId="{05ADAE58-AC13-E544-9E14-E58ABAD0B2D8}"/>
          </ac:spMkLst>
        </pc:spChg>
        <pc:spChg chg="add mod">
          <ac:chgData name="金井 彩" userId="028a1a5f-10e4-4924-9d09-1e338b57bf62" providerId="ADAL" clId="{31F14602-BF87-42E3-A6EF-91E06DB5CEE0}" dt="2025-03-28T06:45:37.916" v="421" actId="207"/>
          <ac:spMkLst>
            <pc:docMk/>
            <pc:sldMk cId="135816110" sldId="1559"/>
            <ac:spMk id="12" creationId="{F11092BB-4D01-13EC-4416-0615CE04A2E4}"/>
          </ac:spMkLst>
        </pc:spChg>
        <pc:picChg chg="add mod ord">
          <ac:chgData name="金井 彩" userId="028a1a5f-10e4-4924-9d09-1e338b57bf62" providerId="ADAL" clId="{31F14602-BF87-42E3-A6EF-91E06DB5CEE0}" dt="2025-03-28T06:44:10.594" v="420" actId="166"/>
          <ac:picMkLst>
            <pc:docMk/>
            <pc:sldMk cId="135816110" sldId="1559"/>
            <ac:picMk id="8" creationId="{E29067C0-36A2-6ED7-748A-DD0298BFE54E}"/>
          </ac:picMkLst>
        </pc:picChg>
      </pc:sldChg>
      <pc:sldChg chg="addSp delSp modSp mod modNotesTx">
        <pc:chgData name="金井 彩" userId="028a1a5f-10e4-4924-9d09-1e338b57bf62" providerId="ADAL" clId="{31F14602-BF87-42E3-A6EF-91E06DB5CEE0}" dt="2025-03-28T12:15:11.211" v="1220" actId="20577"/>
        <pc:sldMkLst>
          <pc:docMk/>
          <pc:sldMk cId="815482483" sldId="1560"/>
        </pc:sldMkLst>
        <pc:spChg chg="add mod">
          <ac:chgData name="金井 彩" userId="028a1a5f-10e4-4924-9d09-1e338b57bf62" providerId="ADAL" clId="{31F14602-BF87-42E3-A6EF-91E06DB5CEE0}" dt="2025-03-28T05:44:39.596" v="78" actId="1076"/>
          <ac:spMkLst>
            <pc:docMk/>
            <pc:sldMk cId="815482483" sldId="1560"/>
            <ac:spMk id="4" creationId="{8E7988DD-8DE6-E51E-40E4-839F5EBF928C}"/>
          </ac:spMkLst>
        </pc:spChg>
        <pc:spChg chg="add del mod">
          <ac:chgData name="金井 彩" userId="028a1a5f-10e4-4924-9d09-1e338b57bf62" providerId="ADAL" clId="{31F14602-BF87-42E3-A6EF-91E06DB5CEE0}" dt="2025-03-28T05:49:03.958" v="90" actId="478"/>
          <ac:spMkLst>
            <pc:docMk/>
            <pc:sldMk cId="815482483" sldId="1560"/>
            <ac:spMk id="6" creationId="{C183BE6C-3F7E-DA56-AEB6-51FC774C9E00}"/>
          </ac:spMkLst>
        </pc:spChg>
        <pc:spChg chg="add del mod">
          <ac:chgData name="金井 彩" userId="028a1a5f-10e4-4924-9d09-1e338b57bf62" providerId="ADAL" clId="{31F14602-BF87-42E3-A6EF-91E06DB5CEE0}" dt="2025-03-28T05:49:01.039" v="89" actId="478"/>
          <ac:spMkLst>
            <pc:docMk/>
            <pc:sldMk cId="815482483" sldId="1560"/>
            <ac:spMk id="9" creationId="{41B7BEE2-D375-2628-13F2-D2B9E37BC0A7}"/>
          </ac:spMkLst>
        </pc:spChg>
        <pc:spChg chg="add mod">
          <ac:chgData name="金井 彩" userId="028a1a5f-10e4-4924-9d09-1e338b57bf62" providerId="ADAL" clId="{31F14602-BF87-42E3-A6EF-91E06DB5CEE0}" dt="2025-03-28T05:52:17.783" v="196" actId="6549"/>
          <ac:spMkLst>
            <pc:docMk/>
            <pc:sldMk cId="815482483" sldId="1560"/>
            <ac:spMk id="10" creationId="{32BC54C9-37BD-110A-B868-9812B7D503BA}"/>
          </ac:spMkLst>
        </pc:spChg>
        <pc:spChg chg="add del mod">
          <ac:chgData name="金井 彩" userId="028a1a5f-10e4-4924-9d09-1e338b57bf62" providerId="ADAL" clId="{31F14602-BF87-42E3-A6EF-91E06DB5CEE0}" dt="2025-03-28T11:54:39.193" v="764" actId="478"/>
          <ac:spMkLst>
            <pc:docMk/>
            <pc:sldMk cId="815482483" sldId="1560"/>
            <ac:spMk id="11" creationId="{735D972D-C996-6B89-745E-95F1A82ACF27}"/>
          </ac:spMkLst>
        </pc:spChg>
        <pc:spChg chg="mod">
          <ac:chgData name="金井 彩" userId="028a1a5f-10e4-4924-9d09-1e338b57bf62" providerId="ADAL" clId="{31F14602-BF87-42E3-A6EF-91E06DB5CEE0}" dt="2025-03-28T04:50:58.932" v="50" actId="113"/>
          <ac:spMkLst>
            <pc:docMk/>
            <pc:sldMk cId="815482483" sldId="1560"/>
            <ac:spMk id="19" creationId="{50B32497-C279-902A-5184-AA20DD37E7C4}"/>
          </ac:spMkLst>
        </pc:spChg>
        <pc:spChg chg="mod">
          <ac:chgData name="金井 彩" userId="028a1a5f-10e4-4924-9d09-1e338b57bf62" providerId="ADAL" clId="{31F14602-BF87-42E3-A6EF-91E06DB5CEE0}" dt="2025-03-28T05:40:07.687" v="62" actId="113"/>
          <ac:spMkLst>
            <pc:docMk/>
            <pc:sldMk cId="815482483" sldId="1560"/>
            <ac:spMk id="29" creationId="{4B02897F-0508-B943-A449-C202A1B7BAC3}"/>
          </ac:spMkLst>
        </pc:spChg>
        <pc:spChg chg="mod">
          <ac:chgData name="金井 彩" userId="028a1a5f-10e4-4924-9d09-1e338b57bf62" providerId="ADAL" clId="{31F14602-BF87-42E3-A6EF-91E06DB5CEE0}" dt="2025-03-28T04:51:16.071" v="53" actId="207"/>
          <ac:spMkLst>
            <pc:docMk/>
            <pc:sldMk cId="815482483" sldId="1560"/>
            <ac:spMk id="30" creationId="{5DD4143C-A596-A25B-4B77-FBD9C61FD374}"/>
          </ac:spMkLst>
        </pc:spChg>
      </pc:sldChg>
      <pc:sldChg chg="addSp delSp modSp add mod modNotesTx">
        <pc:chgData name="金井 彩" userId="028a1a5f-10e4-4924-9d09-1e338b57bf62" providerId="ADAL" clId="{31F14602-BF87-42E3-A6EF-91E06DB5CEE0}" dt="2025-03-28T12:12:05.012" v="1091" actId="20577"/>
        <pc:sldMkLst>
          <pc:docMk/>
          <pc:sldMk cId="1129028687" sldId="1561"/>
        </pc:sldMkLst>
        <pc:spChg chg="add del mod">
          <ac:chgData name="金井 彩" userId="028a1a5f-10e4-4924-9d09-1e338b57bf62" providerId="ADAL" clId="{31F14602-BF87-42E3-A6EF-91E06DB5CEE0}" dt="2025-03-28T11:54:21.482" v="761" actId="478"/>
          <ac:spMkLst>
            <pc:docMk/>
            <pc:sldMk cId="1129028687" sldId="1561"/>
            <ac:spMk id="7" creationId="{50C10A62-A8C0-4ED5-FD21-C8437ABD9812}"/>
          </ac:spMkLst>
        </pc:spChg>
      </pc:sldChg>
      <pc:sldChg chg="addSp delSp modSp add mod modNotesTx">
        <pc:chgData name="金井 彩" userId="028a1a5f-10e4-4924-9d09-1e338b57bf62" providerId="ADAL" clId="{31F14602-BF87-42E3-A6EF-91E06DB5CEE0}" dt="2025-03-28T12:12:19.732" v="1092"/>
        <pc:sldMkLst>
          <pc:docMk/>
          <pc:sldMk cId="535629882" sldId="1562"/>
        </pc:sldMkLst>
        <pc:spChg chg="add del mod">
          <ac:chgData name="金井 彩" userId="028a1a5f-10e4-4924-9d09-1e338b57bf62" providerId="ADAL" clId="{31F14602-BF87-42E3-A6EF-91E06DB5CEE0}" dt="2025-03-28T11:54:31.886" v="762" actId="478"/>
          <ac:spMkLst>
            <pc:docMk/>
            <pc:sldMk cId="535629882" sldId="1562"/>
            <ac:spMk id="5" creationId="{6D21830E-5851-F101-F314-76D1143565F3}"/>
          </ac:spMkLst>
        </pc:spChg>
      </pc:sldChg>
      <pc:sldChg chg="addSp delSp modSp add mod modNotesTx">
        <pc:chgData name="金井 彩" userId="028a1a5f-10e4-4924-9d09-1e338b57bf62" providerId="ADAL" clId="{31F14602-BF87-42E3-A6EF-91E06DB5CEE0}" dt="2025-03-28T12:16:38.500" v="1332" actId="20577"/>
        <pc:sldMkLst>
          <pc:docMk/>
          <pc:sldMk cId="241240745" sldId="1563"/>
        </pc:sldMkLst>
        <pc:spChg chg="del">
          <ac:chgData name="金井 彩" userId="028a1a5f-10e4-4924-9d09-1e338b57bf62" providerId="ADAL" clId="{31F14602-BF87-42E3-A6EF-91E06DB5CEE0}" dt="2025-03-28T07:49:31.785" v="642" actId="478"/>
          <ac:spMkLst>
            <pc:docMk/>
            <pc:sldMk cId="241240745" sldId="1563"/>
            <ac:spMk id="3" creationId="{31A44B3E-95D1-7CC5-5434-775CA68D5294}"/>
          </ac:spMkLst>
        </pc:spChg>
        <pc:spChg chg="mod">
          <ac:chgData name="金井 彩" userId="028a1a5f-10e4-4924-9d09-1e338b57bf62" providerId="ADAL" clId="{31F14602-BF87-42E3-A6EF-91E06DB5CEE0}" dt="2025-03-28T07:51:51.878" v="704" actId="6549"/>
          <ac:spMkLst>
            <pc:docMk/>
            <pc:sldMk cId="241240745" sldId="1563"/>
            <ac:spMk id="4" creationId="{F31B1A8F-3910-DAB0-C586-A148596941B2}"/>
          </ac:spMkLst>
        </pc:spChg>
        <pc:spChg chg="del">
          <ac:chgData name="金井 彩" userId="028a1a5f-10e4-4924-9d09-1e338b57bf62" providerId="ADAL" clId="{31F14602-BF87-42E3-A6EF-91E06DB5CEE0}" dt="2025-03-28T07:49:37.312" v="645" actId="478"/>
          <ac:spMkLst>
            <pc:docMk/>
            <pc:sldMk cId="241240745" sldId="1563"/>
            <ac:spMk id="5" creationId="{6851A835-DC35-48B2-3D1E-D8BBF80B0BD9}"/>
          </ac:spMkLst>
        </pc:spChg>
        <pc:spChg chg="add mod">
          <ac:chgData name="金井 彩" userId="028a1a5f-10e4-4924-9d09-1e338b57bf62" providerId="ADAL" clId="{31F14602-BF87-42E3-A6EF-91E06DB5CEE0}" dt="2025-03-28T12:05:14.455" v="833" actId="20577"/>
          <ac:spMkLst>
            <pc:docMk/>
            <pc:sldMk cId="241240745" sldId="1563"/>
            <ac:spMk id="5" creationId="{AA5223E3-C521-B91E-2136-4D70C8021E8B}"/>
          </ac:spMkLst>
        </pc:spChg>
        <pc:spChg chg="del">
          <ac:chgData name="金井 彩" userId="028a1a5f-10e4-4924-9d09-1e338b57bf62" providerId="ADAL" clId="{31F14602-BF87-42E3-A6EF-91E06DB5CEE0}" dt="2025-03-28T11:55:46.215" v="770" actId="478"/>
          <ac:spMkLst>
            <pc:docMk/>
            <pc:sldMk cId="241240745" sldId="1563"/>
            <ac:spMk id="6" creationId="{14D9CEAA-4231-2562-E45B-8738750DAAD0}"/>
          </ac:spMkLst>
        </pc:spChg>
        <pc:spChg chg="add del mod">
          <ac:chgData name="金井 彩" userId="028a1a5f-10e4-4924-9d09-1e338b57bf62" providerId="ADAL" clId="{31F14602-BF87-42E3-A6EF-91E06DB5CEE0}" dt="2025-03-28T07:52:42.567" v="710" actId="478"/>
          <ac:spMkLst>
            <pc:docMk/>
            <pc:sldMk cId="241240745" sldId="1563"/>
            <ac:spMk id="7" creationId="{7A420C82-BF73-57F4-C83A-8B1FAC52348F}"/>
          </ac:spMkLst>
        </pc:spChg>
        <pc:spChg chg="mod">
          <ac:chgData name="金井 彩" userId="028a1a5f-10e4-4924-9d09-1e338b57bf62" providerId="ADAL" clId="{31F14602-BF87-42E3-A6EF-91E06DB5CEE0}" dt="2025-03-28T08:03:08.017" v="752" actId="1076"/>
          <ac:spMkLst>
            <pc:docMk/>
            <pc:sldMk cId="241240745" sldId="1563"/>
            <ac:spMk id="8" creationId="{387A4B16-F11F-FA98-48E3-E2B950688829}"/>
          </ac:spMkLst>
        </pc:spChg>
        <pc:spChg chg="mod">
          <ac:chgData name="金井 彩" userId="028a1a5f-10e4-4924-9d09-1e338b57bf62" providerId="ADAL" clId="{31F14602-BF87-42E3-A6EF-91E06DB5CEE0}" dt="2025-03-28T08:03:08.017" v="752" actId="1076"/>
          <ac:spMkLst>
            <pc:docMk/>
            <pc:sldMk cId="241240745" sldId="1563"/>
            <ac:spMk id="9" creationId="{81BC2241-6E72-AF5A-95B0-2EC51C2A770D}"/>
          </ac:spMkLst>
        </pc:spChg>
        <pc:spChg chg="del">
          <ac:chgData name="金井 彩" userId="028a1a5f-10e4-4924-9d09-1e338b57bf62" providerId="ADAL" clId="{31F14602-BF87-42E3-A6EF-91E06DB5CEE0}" dt="2025-03-28T07:51:17.824" v="700" actId="478"/>
          <ac:spMkLst>
            <pc:docMk/>
            <pc:sldMk cId="241240745" sldId="1563"/>
            <ac:spMk id="10" creationId="{22F0DB3D-5CA3-AD1C-015F-C95F0EC60471}"/>
          </ac:spMkLst>
        </pc:spChg>
        <pc:spChg chg="mod">
          <ac:chgData name="金井 彩" userId="028a1a5f-10e4-4924-9d09-1e338b57bf62" providerId="ADAL" clId="{31F14602-BF87-42E3-A6EF-91E06DB5CEE0}" dt="2025-03-28T08:03:08.017" v="752" actId="1076"/>
          <ac:spMkLst>
            <pc:docMk/>
            <pc:sldMk cId="241240745" sldId="1563"/>
            <ac:spMk id="11" creationId="{30F99DB1-DF5A-0185-DC17-27DA3CA1B067}"/>
          </ac:spMkLst>
        </pc:spChg>
        <pc:spChg chg="mod">
          <ac:chgData name="金井 彩" userId="028a1a5f-10e4-4924-9d09-1e338b57bf62" providerId="ADAL" clId="{31F14602-BF87-42E3-A6EF-91E06DB5CEE0}" dt="2025-03-28T08:03:08.017" v="752" actId="1076"/>
          <ac:spMkLst>
            <pc:docMk/>
            <pc:sldMk cId="241240745" sldId="1563"/>
            <ac:spMk id="12" creationId="{FE680F03-5048-DF2E-2B12-450B85B0315F}"/>
          </ac:spMkLst>
        </pc:spChg>
        <pc:spChg chg="del">
          <ac:chgData name="金井 彩" userId="028a1a5f-10e4-4924-9d09-1e338b57bf62" providerId="ADAL" clId="{31F14602-BF87-42E3-A6EF-91E06DB5CEE0}" dt="2025-03-28T07:51:19.359" v="701" actId="478"/>
          <ac:spMkLst>
            <pc:docMk/>
            <pc:sldMk cId="241240745" sldId="1563"/>
            <ac:spMk id="13" creationId="{DA4E7834-2FAD-D9A0-1820-62B577B73863}"/>
          </ac:spMkLst>
        </pc:spChg>
        <pc:spChg chg="add del mod">
          <ac:chgData name="金井 彩" userId="028a1a5f-10e4-4924-9d09-1e338b57bf62" providerId="ADAL" clId="{31F14602-BF87-42E3-A6EF-91E06DB5CEE0}" dt="2025-03-28T07:55:23.799" v="733" actId="478"/>
          <ac:spMkLst>
            <pc:docMk/>
            <pc:sldMk cId="241240745" sldId="1563"/>
            <ac:spMk id="14" creationId="{72902993-C285-50EA-E404-5F8708D51B2A}"/>
          </ac:spMkLst>
        </pc:spChg>
        <pc:spChg chg="add mod">
          <ac:chgData name="金井 彩" userId="028a1a5f-10e4-4924-9d09-1e338b57bf62" providerId="ADAL" clId="{31F14602-BF87-42E3-A6EF-91E06DB5CEE0}" dt="2025-03-28T11:55:40.878" v="769" actId="5793"/>
          <ac:spMkLst>
            <pc:docMk/>
            <pc:sldMk cId="241240745" sldId="1563"/>
            <ac:spMk id="15" creationId="{0E517ED9-B56C-E9A7-81AA-BEE434B79B0D}"/>
          </ac:spMkLst>
        </pc:spChg>
        <pc:spChg chg="del">
          <ac:chgData name="金井 彩" userId="028a1a5f-10e4-4924-9d09-1e338b57bf62" providerId="ADAL" clId="{31F14602-BF87-42E3-A6EF-91E06DB5CEE0}" dt="2025-03-28T07:49:35.368" v="644" actId="478"/>
          <ac:spMkLst>
            <pc:docMk/>
            <pc:sldMk cId="241240745" sldId="1563"/>
            <ac:spMk id="16" creationId="{378DA423-7354-D496-2539-08003D21A2E6}"/>
          </ac:spMkLst>
        </pc:spChg>
        <pc:spChg chg="del">
          <ac:chgData name="金井 彩" userId="028a1a5f-10e4-4924-9d09-1e338b57bf62" providerId="ADAL" clId="{31F14602-BF87-42E3-A6EF-91E06DB5CEE0}" dt="2025-03-28T07:49:34.521" v="643" actId="478"/>
          <ac:spMkLst>
            <pc:docMk/>
            <pc:sldMk cId="241240745" sldId="1563"/>
            <ac:spMk id="17" creationId="{7E66AC4D-8F47-85D6-3588-C55F287DC6C6}"/>
          </ac:spMkLst>
        </pc:spChg>
        <pc:graphicFrameChg chg="add mod">
          <ac:chgData name="金井 彩" userId="028a1a5f-10e4-4924-9d09-1e338b57bf62" providerId="ADAL" clId="{31F14602-BF87-42E3-A6EF-91E06DB5CEE0}" dt="2025-03-28T11:55:59.371" v="772"/>
          <ac:graphicFrameMkLst>
            <pc:docMk/>
            <pc:sldMk cId="241240745" sldId="1563"/>
            <ac:graphicFrameMk id="3" creationId="{734A0CA5-6FEB-8D10-B986-81F325CED67D}"/>
          </ac:graphicFrameMkLst>
        </pc:graphicFrameChg>
        <pc:picChg chg="add del mod">
          <ac:chgData name="金井 彩" userId="028a1a5f-10e4-4924-9d09-1e338b57bf62" providerId="ADAL" clId="{31F14602-BF87-42E3-A6EF-91E06DB5CEE0}" dt="2025-03-28T08:20:45.319" v="760" actId="478"/>
          <ac:picMkLst>
            <pc:docMk/>
            <pc:sldMk cId="241240745" sldId="1563"/>
            <ac:picMk id="19" creationId="{FFE3618E-B340-7DA9-ABC0-EF9CEB495BAB}"/>
          </ac:picMkLst>
        </pc:picChg>
      </pc:sldChg>
      <pc:sldChg chg="addSp delSp modSp add mod modNotesTx">
        <pc:chgData name="金井 彩" userId="028a1a5f-10e4-4924-9d09-1e338b57bf62" providerId="ADAL" clId="{31F14602-BF87-42E3-A6EF-91E06DB5CEE0}" dt="2025-03-28T12:27:08.933" v="1687" actId="12"/>
        <pc:sldMkLst>
          <pc:docMk/>
          <pc:sldMk cId="537857368" sldId="1564"/>
        </pc:sldMkLst>
        <pc:spChg chg="del">
          <ac:chgData name="金井 彩" userId="028a1a5f-10e4-4924-9d09-1e338b57bf62" providerId="ADAL" clId="{31F14602-BF87-42E3-A6EF-91E06DB5CEE0}" dt="2025-03-28T12:24:48.411" v="1548" actId="478"/>
          <ac:spMkLst>
            <pc:docMk/>
            <pc:sldMk cId="537857368" sldId="1564"/>
            <ac:spMk id="2" creationId="{EB17E424-ABFB-0A41-48C8-509302E4298D}"/>
          </ac:spMkLst>
        </pc:spChg>
        <pc:spChg chg="mod">
          <ac:chgData name="金井 彩" userId="028a1a5f-10e4-4924-9d09-1e338b57bf62" providerId="ADAL" clId="{31F14602-BF87-42E3-A6EF-91E06DB5CEE0}" dt="2025-03-28T12:25:53.957" v="1558" actId="20577"/>
          <ac:spMkLst>
            <pc:docMk/>
            <pc:sldMk cId="537857368" sldId="1564"/>
            <ac:spMk id="3" creationId="{2C0D6787-D692-A73B-B6AD-41BB0C900112}"/>
          </ac:spMkLst>
        </pc:spChg>
        <pc:spChg chg="add del mod">
          <ac:chgData name="金井 彩" userId="028a1a5f-10e4-4924-9d09-1e338b57bf62" providerId="ADAL" clId="{31F14602-BF87-42E3-A6EF-91E06DB5CEE0}" dt="2025-03-28T12:24:50.206" v="1549" actId="478"/>
          <ac:spMkLst>
            <pc:docMk/>
            <pc:sldMk cId="537857368" sldId="1564"/>
            <ac:spMk id="5" creationId="{FF87D0D6-671A-CE43-8F94-999B10F957B0}"/>
          </ac:spMkLst>
        </pc:spChg>
        <pc:spChg chg="add mod">
          <ac:chgData name="金井 彩" userId="028a1a5f-10e4-4924-9d09-1e338b57bf62" providerId="ADAL" clId="{31F14602-BF87-42E3-A6EF-91E06DB5CEE0}" dt="2025-03-28T12:25:02.993" v="1551"/>
          <ac:spMkLst>
            <pc:docMk/>
            <pc:sldMk cId="537857368" sldId="1564"/>
            <ac:spMk id="6" creationId="{5AEDA939-1EB9-35D2-E3B6-81452747A5FB}"/>
          </ac:spMkLst>
        </pc:spChg>
        <pc:spChg chg="del">
          <ac:chgData name="金井 彩" userId="028a1a5f-10e4-4924-9d09-1e338b57bf62" providerId="ADAL" clId="{31F14602-BF87-42E3-A6EF-91E06DB5CEE0}" dt="2025-03-28T12:24:55.657" v="1550" actId="478"/>
          <ac:spMkLst>
            <pc:docMk/>
            <pc:sldMk cId="537857368" sldId="1564"/>
            <ac:spMk id="7" creationId="{2D887CF6-93E1-3677-FC97-F5DBD80D2D53}"/>
          </ac:spMkLst>
        </pc:spChg>
        <pc:spChg chg="del">
          <ac:chgData name="金井 彩" userId="028a1a5f-10e4-4924-9d09-1e338b57bf62" providerId="ADAL" clId="{31F14602-BF87-42E3-A6EF-91E06DB5CEE0}" dt="2025-03-28T12:24:55.657" v="1550" actId="478"/>
          <ac:spMkLst>
            <pc:docMk/>
            <pc:sldMk cId="537857368" sldId="1564"/>
            <ac:spMk id="18" creationId="{39B5D2BC-C9EF-4B8C-3E4B-877A9947A4BE}"/>
          </ac:spMkLst>
        </pc:spChg>
        <pc:spChg chg="del">
          <ac:chgData name="金井 彩" userId="028a1a5f-10e4-4924-9d09-1e338b57bf62" providerId="ADAL" clId="{31F14602-BF87-42E3-A6EF-91E06DB5CEE0}" dt="2025-03-28T12:24:55.657" v="1550" actId="478"/>
          <ac:spMkLst>
            <pc:docMk/>
            <pc:sldMk cId="537857368" sldId="1564"/>
            <ac:spMk id="20" creationId="{F424A7D5-8A64-504A-FA60-4013959F0DCE}"/>
          </ac:spMkLst>
        </pc:spChg>
        <pc:spChg chg="del">
          <ac:chgData name="金井 彩" userId="028a1a5f-10e4-4924-9d09-1e338b57bf62" providerId="ADAL" clId="{31F14602-BF87-42E3-A6EF-91E06DB5CEE0}" dt="2025-03-28T12:24:55.657" v="1550" actId="478"/>
          <ac:spMkLst>
            <pc:docMk/>
            <pc:sldMk cId="537857368" sldId="1564"/>
            <ac:spMk id="21" creationId="{A4A35ABC-1C10-B2C4-5389-CD1EC312DD49}"/>
          </ac:spMkLst>
        </pc:spChg>
        <pc:spChg chg="del">
          <ac:chgData name="金井 彩" userId="028a1a5f-10e4-4924-9d09-1e338b57bf62" providerId="ADAL" clId="{31F14602-BF87-42E3-A6EF-91E06DB5CEE0}" dt="2025-03-28T12:24:55.657" v="1550" actId="478"/>
          <ac:spMkLst>
            <pc:docMk/>
            <pc:sldMk cId="537857368" sldId="1564"/>
            <ac:spMk id="23" creationId="{72E082EA-2873-157A-C26C-A5A9DDBB402E}"/>
          </ac:spMkLst>
        </pc:spChg>
        <pc:spChg chg="del">
          <ac:chgData name="金井 彩" userId="028a1a5f-10e4-4924-9d09-1e338b57bf62" providerId="ADAL" clId="{31F14602-BF87-42E3-A6EF-91E06DB5CEE0}" dt="2025-03-28T12:24:55.657" v="1550" actId="478"/>
          <ac:spMkLst>
            <pc:docMk/>
            <pc:sldMk cId="537857368" sldId="1564"/>
            <ac:spMk id="24" creationId="{B84920E1-8240-31CD-29B3-92ACCE266C84}"/>
          </ac:spMkLst>
        </pc:spChg>
        <pc:spChg chg="del">
          <ac:chgData name="金井 彩" userId="028a1a5f-10e4-4924-9d09-1e338b57bf62" providerId="ADAL" clId="{31F14602-BF87-42E3-A6EF-91E06DB5CEE0}" dt="2025-03-28T12:24:55.657" v="1550" actId="478"/>
          <ac:spMkLst>
            <pc:docMk/>
            <pc:sldMk cId="537857368" sldId="1564"/>
            <ac:spMk id="26" creationId="{9AE66B14-4B67-F30D-8293-8603752FA963}"/>
          </ac:spMkLst>
        </pc:spChg>
        <pc:spChg chg="del">
          <ac:chgData name="金井 彩" userId="028a1a5f-10e4-4924-9d09-1e338b57bf62" providerId="ADAL" clId="{31F14602-BF87-42E3-A6EF-91E06DB5CEE0}" dt="2025-03-28T12:24:55.657" v="1550" actId="478"/>
          <ac:spMkLst>
            <pc:docMk/>
            <pc:sldMk cId="537857368" sldId="1564"/>
            <ac:spMk id="27" creationId="{D11B1232-8227-5CB0-7D01-C2A732C5A858}"/>
          </ac:spMkLst>
        </pc:spChg>
        <pc:picChg chg="add mod">
          <ac:chgData name="金井 彩" userId="028a1a5f-10e4-4924-9d09-1e338b57bf62" providerId="ADAL" clId="{31F14602-BF87-42E3-A6EF-91E06DB5CEE0}" dt="2025-03-28T12:25:58.106" v="1559" actId="1076"/>
          <ac:picMkLst>
            <pc:docMk/>
            <pc:sldMk cId="537857368" sldId="1564"/>
            <ac:picMk id="8" creationId="{C222C03A-4CF2-380D-155E-CFFA47AAFE9E}"/>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267266609976112"/>
          <c:y val="6.8749773592161223E-2"/>
          <c:w val="0.54539074319340297"/>
          <c:h val="0.92655122117842459"/>
        </c:manualLayout>
      </c:layout>
      <c:barChart>
        <c:barDir val="bar"/>
        <c:grouping val="clustered"/>
        <c:varyColors val="0"/>
        <c:ser>
          <c:idx val="0"/>
          <c:order val="0"/>
          <c:tx>
            <c:strRef>
              <c:f>'zuhyo01-00-17'!$B$3</c:f>
              <c:strCache>
                <c:ptCount val="1"/>
                <c:pt idx="0">
                  <c:v>女性 n=525</c:v>
                </c:pt>
              </c:strCache>
            </c:strRef>
          </c:tx>
          <c:spPr>
            <a:solidFill>
              <a:schemeClr val="accent6">
                <a:lumMod val="75000"/>
              </a:schemeClr>
            </a:solidFill>
            <a:ln>
              <a:solidFill>
                <a:srgbClr val="70AD47">
                  <a:lumMod val="75000"/>
                </a:srgbClr>
              </a:solidFill>
            </a:ln>
            <a:effectLst/>
          </c:spPr>
          <c:invertIfNegative val="0"/>
          <c:dLbls>
            <c:dLbl>
              <c:idx val="0"/>
              <c:numFmt formatCode="0.0_);[Red]\(0.0\)" sourceLinked="0"/>
              <c:spPr>
                <a:noFill/>
                <a:ln>
                  <a:noFill/>
                </a:ln>
                <a:effectLst/>
              </c:spPr>
              <c:txPr>
                <a:bodyPr rot="0" spcFirstLastPara="1" vertOverflow="ellipsis" vert="horz" wrap="square" anchor="ctr" anchorCtr="1"/>
                <a:lstStyle/>
                <a:p>
                  <a:pPr>
                    <a:defRPr sz="900" b="1" i="0" u="none" strike="noStrike" kern="1200" baseline="0">
                      <a:solidFill>
                        <a:srgbClr val="FF0000"/>
                      </a:solidFill>
                      <a:latin typeface="HGPｺﾞｼｯｸE" panose="020B0900000000000000" pitchFamily="50" charset="-128"/>
                      <a:ea typeface="HGPｺﾞｼｯｸE" panose="020B0900000000000000" pitchFamily="50" charset="-128"/>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2-2A6C-4BD1-A078-3304C0E85FE2}"/>
                </c:ext>
              </c:extLst>
            </c:dLbl>
            <c:dLbl>
              <c:idx val="2"/>
              <c:numFmt formatCode="0.0_);[Red]\(0.0\)" sourceLinked="0"/>
              <c:spPr>
                <a:noFill/>
                <a:ln>
                  <a:noFill/>
                </a:ln>
                <a:effectLst/>
              </c:spPr>
              <c:txPr>
                <a:bodyPr rot="0" spcFirstLastPara="1" vertOverflow="ellipsis" vert="horz" wrap="square" anchor="ctr" anchorCtr="1"/>
                <a:lstStyle/>
                <a:p>
                  <a:pPr>
                    <a:defRPr sz="900" b="1" i="0" u="none" strike="noStrike" kern="1200" baseline="0">
                      <a:solidFill>
                        <a:srgbClr val="FF0000"/>
                      </a:solidFill>
                      <a:latin typeface="HGPｺﾞｼｯｸE" panose="020B0900000000000000" pitchFamily="50" charset="-128"/>
                      <a:ea typeface="HGPｺﾞｼｯｸE" panose="020B0900000000000000" pitchFamily="50" charset="-128"/>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4-2A6C-4BD1-A078-3304C0E85FE2}"/>
                </c:ext>
              </c:extLst>
            </c:dLbl>
            <c:dLbl>
              <c:idx val="5"/>
              <c:numFmt formatCode="0.0_);[Red]\(0.0\)" sourceLinked="0"/>
              <c:spPr>
                <a:noFill/>
                <a:ln>
                  <a:noFill/>
                </a:ln>
                <a:effectLst/>
              </c:spPr>
              <c:txPr>
                <a:bodyPr rot="0" spcFirstLastPara="1" vertOverflow="ellipsis" vert="horz" wrap="square" anchor="ctr" anchorCtr="1"/>
                <a:lstStyle/>
                <a:p>
                  <a:pPr>
                    <a:defRPr sz="900" b="1" i="0" u="none" strike="noStrike" kern="1200" baseline="0">
                      <a:solidFill>
                        <a:srgbClr val="FF0000"/>
                      </a:solidFill>
                      <a:latin typeface="HGPｺﾞｼｯｸE" panose="020B0900000000000000" pitchFamily="50" charset="-128"/>
                      <a:ea typeface="HGPｺﾞｼｯｸE" panose="020B0900000000000000" pitchFamily="50" charset="-128"/>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5-2A6C-4BD1-A078-3304C0E85FE2}"/>
                </c:ext>
              </c:extLst>
            </c:dLbl>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'zuhyo01-00-17'!$A$4:$A$20</c:f>
              <c:strCache>
                <c:ptCount val="17"/>
                <c:pt idx="0">
                  <c:v>シャワーや入浴があまり出来ない</c:v>
                </c:pt>
                <c:pt idx="1">
                  <c:v>着替えが少ない</c:v>
                </c:pt>
                <c:pt idx="2">
                  <c:v>プライバシーが確保されていない</c:v>
                </c:pt>
                <c:pt idx="3">
                  <c:v>水道，電気，ガスなどのインフラが復旧していない</c:v>
                </c:pt>
                <c:pt idx="4">
                  <c:v>満足できる食事が出ない</c:v>
                </c:pt>
                <c:pt idx="5">
                  <c:v>トイレの数が少ない</c:v>
                </c:pt>
                <c:pt idx="6">
                  <c:v>テレビやパソコンが少なく，自分が欲しい情報を得ることが難しい</c:v>
                </c:pt>
                <c:pt idx="7">
                  <c:v>家族の安否が確認できず，不安だった</c:v>
                </c:pt>
                <c:pt idx="8">
                  <c:v>被災前の地域コミュニティが確保されていない</c:v>
                </c:pt>
                <c:pt idx="9">
                  <c:v>常用している薬が不足している</c:v>
                </c:pt>
                <c:pt idx="10">
                  <c:v>子どもが遊べたり，友人と話したりするようなスペースが確保されていない</c:v>
                </c:pt>
                <c:pt idx="11">
                  <c:v>ゴミ処理のルールがなく，不衛生になっている</c:v>
                </c:pt>
                <c:pt idx="12">
                  <c:v>医師や看護師などの巡回が少ない</c:v>
                </c:pt>
                <c:pt idx="13">
                  <c:v>話し相手が少ない</c:v>
                </c:pt>
                <c:pt idx="14">
                  <c:v>その他</c:v>
                </c:pt>
                <c:pt idx="15">
                  <c:v>特にない</c:v>
                </c:pt>
                <c:pt idx="16">
                  <c:v>無回答</c:v>
                </c:pt>
              </c:strCache>
            </c:strRef>
          </c:cat>
          <c:val>
            <c:numRef>
              <c:f>'zuhyo01-00-17'!$B$4:$B$20</c:f>
              <c:numCache>
                <c:formatCode>General</c:formatCode>
                <c:ptCount val="17"/>
                <c:pt idx="0">
                  <c:v>49.5</c:v>
                </c:pt>
                <c:pt idx="1">
                  <c:v>42.9</c:v>
                </c:pt>
                <c:pt idx="2">
                  <c:v>39</c:v>
                </c:pt>
                <c:pt idx="3">
                  <c:v>36.4</c:v>
                </c:pt>
                <c:pt idx="4">
                  <c:v>35.6</c:v>
                </c:pt>
                <c:pt idx="5">
                  <c:v>27.8</c:v>
                </c:pt>
                <c:pt idx="6">
                  <c:v>25.9</c:v>
                </c:pt>
                <c:pt idx="7">
                  <c:v>21.3</c:v>
                </c:pt>
                <c:pt idx="8">
                  <c:v>13.5</c:v>
                </c:pt>
                <c:pt idx="9">
                  <c:v>13.3</c:v>
                </c:pt>
                <c:pt idx="10">
                  <c:v>11.8</c:v>
                </c:pt>
                <c:pt idx="11">
                  <c:v>10.9</c:v>
                </c:pt>
                <c:pt idx="12">
                  <c:v>9.6999999999999993</c:v>
                </c:pt>
                <c:pt idx="13">
                  <c:v>7.8</c:v>
                </c:pt>
                <c:pt idx="14">
                  <c:v>12.2</c:v>
                </c:pt>
                <c:pt idx="15">
                  <c:v>8.8000000000000007</c:v>
                </c:pt>
                <c:pt idx="16">
                  <c:v>19</c:v>
                </c:pt>
              </c:numCache>
            </c:numRef>
          </c:val>
          <c:extLst>
            <c:ext xmlns:c16="http://schemas.microsoft.com/office/drawing/2014/chart" uri="{C3380CC4-5D6E-409C-BE32-E72D297353CC}">
              <c16:uniqueId val="{00000000-2A6C-4BD1-A078-3304C0E85FE2}"/>
            </c:ext>
          </c:extLst>
        </c:ser>
        <c:ser>
          <c:idx val="1"/>
          <c:order val="1"/>
          <c:tx>
            <c:strRef>
              <c:f>'zuhyo01-00-17'!$C$3</c:f>
              <c:strCache>
                <c:ptCount val="1"/>
                <c:pt idx="0">
                  <c:v>男性 n=345</c:v>
                </c:pt>
              </c:strCache>
            </c:strRef>
          </c:tx>
          <c:spPr>
            <a:pattFill prst="dkUpDiag">
              <a:fgClr>
                <a:schemeClr val="accent4">
                  <a:lumMod val="75000"/>
                </a:schemeClr>
              </a:fgClr>
              <a:bgClr>
                <a:schemeClr val="bg1"/>
              </a:bgClr>
            </a:pattFill>
            <a:ln>
              <a:solidFill>
                <a:schemeClr val="accent4">
                  <a:lumMod val="75000"/>
                </a:schemeClr>
              </a:solidFill>
            </a:ln>
            <a:effectLst/>
          </c:spPr>
          <c:invertIfNegative val="0"/>
          <c:dLbls>
            <c:dLbl>
              <c:idx val="0"/>
              <c:numFmt formatCode="0.0_);[Red]\(0.0\)" sourceLinked="0"/>
              <c:spPr>
                <a:noFill/>
                <a:ln>
                  <a:noFill/>
                </a:ln>
                <a:effectLst/>
              </c:spPr>
              <c:txPr>
                <a:bodyPr rot="0" spcFirstLastPara="1" vertOverflow="ellipsis" vert="horz" wrap="square" anchor="ctr" anchorCtr="1"/>
                <a:lstStyle/>
                <a:p>
                  <a:pPr>
                    <a:defRPr sz="900" b="1" i="0" u="none" strike="noStrike" kern="1200" baseline="0">
                      <a:solidFill>
                        <a:srgbClr val="0070C0"/>
                      </a:solidFill>
                      <a:latin typeface="HGPｺﾞｼｯｸE" panose="020B0900000000000000" pitchFamily="50" charset="-128"/>
                      <a:ea typeface="HGPｺﾞｼｯｸE" panose="020B0900000000000000" pitchFamily="50" charset="-128"/>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3-2A6C-4BD1-A078-3304C0E85FE2}"/>
                </c:ext>
              </c:extLst>
            </c:dLbl>
            <c:dLbl>
              <c:idx val="2"/>
              <c:numFmt formatCode="0.0_);[Red]\(0.0\)" sourceLinked="0"/>
              <c:spPr>
                <a:noFill/>
                <a:ln>
                  <a:noFill/>
                </a:ln>
                <a:effectLst/>
              </c:spPr>
              <c:txPr>
                <a:bodyPr rot="0" spcFirstLastPara="1" vertOverflow="ellipsis" vert="horz" wrap="square" anchor="ctr" anchorCtr="1"/>
                <a:lstStyle/>
                <a:p>
                  <a:pPr>
                    <a:defRPr sz="900" b="1" i="0" u="none" strike="noStrike" kern="1200" baseline="0">
                      <a:solidFill>
                        <a:srgbClr val="0070C0"/>
                      </a:solidFill>
                      <a:latin typeface="HGPｺﾞｼｯｸE" panose="020B0900000000000000" pitchFamily="50" charset="-128"/>
                      <a:ea typeface="HGPｺﾞｼｯｸE" panose="020B0900000000000000" pitchFamily="50" charset="-128"/>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7-2A6C-4BD1-A078-3304C0E85FE2}"/>
                </c:ext>
              </c:extLst>
            </c:dLbl>
            <c:dLbl>
              <c:idx val="5"/>
              <c:numFmt formatCode="0.0_);[Red]\(0.0\)" sourceLinked="0"/>
              <c:spPr>
                <a:noFill/>
                <a:ln>
                  <a:noFill/>
                </a:ln>
                <a:effectLst/>
              </c:spPr>
              <c:txPr>
                <a:bodyPr rot="0" spcFirstLastPara="1" vertOverflow="ellipsis" vert="horz" wrap="square" anchor="ctr" anchorCtr="1"/>
                <a:lstStyle/>
                <a:p>
                  <a:pPr>
                    <a:defRPr sz="900" b="1" i="0" u="none" strike="noStrike" kern="1200" baseline="0">
                      <a:solidFill>
                        <a:srgbClr val="0070C0"/>
                      </a:solidFill>
                      <a:latin typeface="HGPｺﾞｼｯｸE" panose="020B0900000000000000" pitchFamily="50" charset="-128"/>
                      <a:ea typeface="HGPｺﾞｼｯｸE" panose="020B0900000000000000" pitchFamily="50" charset="-128"/>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6-2A6C-4BD1-A078-3304C0E85FE2}"/>
                </c:ext>
              </c:extLst>
            </c:dLbl>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'zuhyo01-00-17'!$A$4:$A$20</c:f>
              <c:strCache>
                <c:ptCount val="17"/>
                <c:pt idx="0">
                  <c:v>シャワーや入浴があまり出来ない</c:v>
                </c:pt>
                <c:pt idx="1">
                  <c:v>着替えが少ない</c:v>
                </c:pt>
                <c:pt idx="2">
                  <c:v>プライバシーが確保されていない</c:v>
                </c:pt>
                <c:pt idx="3">
                  <c:v>水道，電気，ガスなどのインフラが復旧していない</c:v>
                </c:pt>
                <c:pt idx="4">
                  <c:v>満足できる食事が出ない</c:v>
                </c:pt>
                <c:pt idx="5">
                  <c:v>トイレの数が少ない</c:v>
                </c:pt>
                <c:pt idx="6">
                  <c:v>テレビやパソコンが少なく，自分が欲しい情報を得ることが難しい</c:v>
                </c:pt>
                <c:pt idx="7">
                  <c:v>家族の安否が確認できず，不安だった</c:v>
                </c:pt>
                <c:pt idx="8">
                  <c:v>被災前の地域コミュニティが確保されていない</c:v>
                </c:pt>
                <c:pt idx="9">
                  <c:v>常用している薬が不足している</c:v>
                </c:pt>
                <c:pt idx="10">
                  <c:v>子どもが遊べたり，友人と話したりするようなスペースが確保されていない</c:v>
                </c:pt>
                <c:pt idx="11">
                  <c:v>ゴミ処理のルールがなく，不衛生になっている</c:v>
                </c:pt>
                <c:pt idx="12">
                  <c:v>医師や看護師などの巡回が少ない</c:v>
                </c:pt>
                <c:pt idx="13">
                  <c:v>話し相手が少ない</c:v>
                </c:pt>
                <c:pt idx="14">
                  <c:v>その他</c:v>
                </c:pt>
                <c:pt idx="15">
                  <c:v>特にない</c:v>
                </c:pt>
                <c:pt idx="16">
                  <c:v>無回答</c:v>
                </c:pt>
              </c:strCache>
            </c:strRef>
          </c:cat>
          <c:val>
            <c:numRef>
              <c:f>'zuhyo01-00-17'!$C$4:$C$20</c:f>
              <c:numCache>
                <c:formatCode>General</c:formatCode>
                <c:ptCount val="17"/>
                <c:pt idx="0">
                  <c:v>42.6</c:v>
                </c:pt>
                <c:pt idx="1">
                  <c:v>38.299999999999997</c:v>
                </c:pt>
                <c:pt idx="2">
                  <c:v>30.7</c:v>
                </c:pt>
                <c:pt idx="3">
                  <c:v>32.799999999999997</c:v>
                </c:pt>
                <c:pt idx="4">
                  <c:v>31</c:v>
                </c:pt>
                <c:pt idx="5">
                  <c:v>20.3</c:v>
                </c:pt>
                <c:pt idx="6">
                  <c:v>28.4</c:v>
                </c:pt>
                <c:pt idx="7">
                  <c:v>18.8</c:v>
                </c:pt>
                <c:pt idx="8">
                  <c:v>10.1</c:v>
                </c:pt>
                <c:pt idx="9">
                  <c:v>9.9</c:v>
                </c:pt>
                <c:pt idx="10">
                  <c:v>9</c:v>
                </c:pt>
                <c:pt idx="11">
                  <c:v>7.8</c:v>
                </c:pt>
                <c:pt idx="12">
                  <c:v>8.4</c:v>
                </c:pt>
                <c:pt idx="13">
                  <c:v>7</c:v>
                </c:pt>
                <c:pt idx="14">
                  <c:v>13.6</c:v>
                </c:pt>
                <c:pt idx="15">
                  <c:v>13</c:v>
                </c:pt>
                <c:pt idx="16">
                  <c:v>19</c:v>
                </c:pt>
              </c:numCache>
            </c:numRef>
          </c:val>
          <c:extLst>
            <c:ext xmlns:c16="http://schemas.microsoft.com/office/drawing/2014/chart" uri="{C3380CC4-5D6E-409C-BE32-E72D297353CC}">
              <c16:uniqueId val="{00000001-2A6C-4BD1-A078-3304C0E85FE2}"/>
            </c:ext>
          </c:extLst>
        </c:ser>
        <c:dLbls>
          <c:dLblPos val="outEnd"/>
          <c:showLegendKey val="0"/>
          <c:showVal val="1"/>
          <c:showCatName val="0"/>
          <c:showSerName val="0"/>
          <c:showPercent val="0"/>
          <c:showBubbleSize val="0"/>
        </c:dLbls>
        <c:gapWidth val="50"/>
        <c:axId val="2010130767"/>
        <c:axId val="2010114447"/>
      </c:barChart>
      <c:catAx>
        <c:axId val="2010130767"/>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crossAx val="2010114447"/>
        <c:crosses val="autoZero"/>
        <c:auto val="1"/>
        <c:lblAlgn val="ctr"/>
        <c:lblOffset val="100"/>
        <c:noMultiLvlLbl val="0"/>
      </c:catAx>
      <c:valAx>
        <c:axId val="2010114447"/>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crossAx val="2010130767"/>
        <c:crosses val="autoZero"/>
        <c:crossBetween val="between"/>
      </c:valAx>
      <c:spPr>
        <a:noFill/>
        <a:ln>
          <a:noFill/>
        </a:ln>
        <a:effectLst/>
      </c:spPr>
    </c:plotArea>
    <c:legend>
      <c:legendPos val="b"/>
      <c:layout>
        <c:manualLayout>
          <c:xMode val="edge"/>
          <c:yMode val="edge"/>
          <c:x val="0.83109156229298364"/>
          <c:y val="0.83459715292284931"/>
          <c:w val="0.15105792388533959"/>
          <c:h val="0.1015940123169111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solidFill>
            <a:schemeClr val="tx1">
              <a:lumMod val="75000"/>
              <a:lumOff val="25000"/>
            </a:schemeClr>
          </a:solidFill>
          <a:latin typeface="HGPｺﾞｼｯｸE" panose="020B0900000000000000" pitchFamily="50" charset="-128"/>
          <a:ea typeface="HGPｺﾞｼｯｸE" panose="020B0900000000000000" pitchFamily="50" charset="-128"/>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1522305490076397E-2"/>
          <c:y val="1.7406880765677864E-2"/>
          <c:w val="0.94127089725385837"/>
          <c:h val="0.61461126873696337"/>
        </c:manualLayout>
      </c:layout>
      <c:barChart>
        <c:barDir val="col"/>
        <c:grouping val="clustered"/>
        <c:varyColors val="0"/>
        <c:ser>
          <c:idx val="0"/>
          <c:order val="0"/>
          <c:tx>
            <c:strRef>
              <c:f>'zuhyo01-00-18'!$A$4</c:f>
              <c:strCache>
                <c:ptCount val="1"/>
                <c:pt idx="0">
                  <c:v>女性から要望</c:v>
                </c:pt>
              </c:strCache>
            </c:strRef>
          </c:tx>
          <c:spPr>
            <a:solidFill>
              <a:schemeClr val="accent6">
                <a:lumMod val="75000"/>
              </a:schemeClr>
            </a:solidFill>
            <a:ln>
              <a:solidFill>
                <a:srgbClr val="70AD47">
                  <a:lumMod val="75000"/>
                </a:srgbClr>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'zuhyo01-00-18'!$B$3:$S$3</c:f>
              <c:strCache>
                <c:ptCount val="18"/>
                <c:pt idx="0">
                  <c:v>主食</c:v>
                </c:pt>
                <c:pt idx="1">
                  <c:v>家庭用医薬品</c:v>
                </c:pt>
                <c:pt idx="2">
                  <c:v>プライバシー間仕切り</c:v>
                </c:pt>
                <c:pt idx="3">
                  <c:v>ハンドクリーム</c:v>
                </c:pt>
                <c:pt idx="4">
                  <c:v>リップクリーム</c:v>
                </c:pt>
                <c:pt idx="5">
                  <c:v>化粧品</c:v>
                </c:pt>
                <c:pt idx="6">
                  <c:v>生理用品</c:v>
                </c:pt>
                <c:pt idx="7">
                  <c:v>おりもの用ライナー</c:v>
                </c:pt>
                <c:pt idx="8">
                  <c:v>尿漏れパッド</c:v>
                </c:pt>
                <c:pt idx="9">
                  <c:v>粉ミルク</c:v>
                </c:pt>
                <c:pt idx="10">
                  <c:v>哺乳瓶</c:v>
                </c:pt>
                <c:pt idx="11">
                  <c:v>哺乳瓶用消毒剤</c:v>
                </c:pt>
                <c:pt idx="12">
                  <c:v>小児用おむつ</c:v>
                </c:pt>
                <c:pt idx="13">
                  <c:v>おしりふき</c:v>
                </c:pt>
                <c:pt idx="14">
                  <c:v>離乳食</c:v>
                </c:pt>
                <c:pt idx="15">
                  <c:v>ベビーバス</c:v>
                </c:pt>
                <c:pt idx="16">
                  <c:v>成人用おむつ</c:v>
                </c:pt>
                <c:pt idx="17">
                  <c:v>介護食</c:v>
                </c:pt>
              </c:strCache>
            </c:strRef>
          </c:cat>
          <c:val>
            <c:numRef>
              <c:f>'zuhyo01-00-18'!$B$4:$S$4</c:f>
              <c:numCache>
                <c:formatCode>General</c:formatCode>
                <c:ptCount val="18"/>
                <c:pt idx="0">
                  <c:v>65</c:v>
                </c:pt>
                <c:pt idx="1">
                  <c:v>43</c:v>
                </c:pt>
                <c:pt idx="2">
                  <c:v>29</c:v>
                </c:pt>
                <c:pt idx="3">
                  <c:v>11</c:v>
                </c:pt>
                <c:pt idx="4">
                  <c:v>11</c:v>
                </c:pt>
                <c:pt idx="5">
                  <c:v>13</c:v>
                </c:pt>
                <c:pt idx="6">
                  <c:v>54</c:v>
                </c:pt>
                <c:pt idx="7">
                  <c:v>28</c:v>
                </c:pt>
                <c:pt idx="8">
                  <c:v>25</c:v>
                </c:pt>
                <c:pt idx="9">
                  <c:v>70</c:v>
                </c:pt>
                <c:pt idx="10">
                  <c:v>43</c:v>
                </c:pt>
                <c:pt idx="11">
                  <c:v>35</c:v>
                </c:pt>
                <c:pt idx="12">
                  <c:v>69</c:v>
                </c:pt>
                <c:pt idx="13">
                  <c:v>55</c:v>
                </c:pt>
                <c:pt idx="14">
                  <c:v>44</c:v>
                </c:pt>
                <c:pt idx="15">
                  <c:v>17</c:v>
                </c:pt>
                <c:pt idx="16">
                  <c:v>54</c:v>
                </c:pt>
                <c:pt idx="17">
                  <c:v>11</c:v>
                </c:pt>
              </c:numCache>
            </c:numRef>
          </c:val>
          <c:extLst>
            <c:ext xmlns:c16="http://schemas.microsoft.com/office/drawing/2014/chart" uri="{C3380CC4-5D6E-409C-BE32-E72D297353CC}">
              <c16:uniqueId val="{00000000-7C0E-4D04-BEB4-842DD9E8CA74}"/>
            </c:ext>
          </c:extLst>
        </c:ser>
        <c:ser>
          <c:idx val="1"/>
          <c:order val="1"/>
          <c:tx>
            <c:strRef>
              <c:f>'zuhyo01-00-18'!$A$5</c:f>
              <c:strCache>
                <c:ptCount val="1"/>
                <c:pt idx="0">
                  <c:v>男性から要望</c:v>
                </c:pt>
              </c:strCache>
            </c:strRef>
          </c:tx>
          <c:spPr>
            <a:pattFill prst="dkUpDiag">
              <a:fgClr>
                <a:schemeClr val="accent4">
                  <a:lumMod val="75000"/>
                </a:schemeClr>
              </a:fgClr>
              <a:bgClr>
                <a:schemeClr val="bg1"/>
              </a:bgClr>
            </a:pattFill>
            <a:ln>
              <a:solidFill>
                <a:schemeClr val="accent4">
                  <a:lumMod val="75000"/>
                </a:schemeClr>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'zuhyo01-00-18'!$B$3:$S$3</c:f>
              <c:strCache>
                <c:ptCount val="18"/>
                <c:pt idx="0">
                  <c:v>主食</c:v>
                </c:pt>
                <c:pt idx="1">
                  <c:v>家庭用医薬品</c:v>
                </c:pt>
                <c:pt idx="2">
                  <c:v>プライバシー間仕切り</c:v>
                </c:pt>
                <c:pt idx="3">
                  <c:v>ハンドクリーム</c:v>
                </c:pt>
                <c:pt idx="4">
                  <c:v>リップクリーム</c:v>
                </c:pt>
                <c:pt idx="5">
                  <c:v>化粧品</c:v>
                </c:pt>
                <c:pt idx="6">
                  <c:v>生理用品</c:v>
                </c:pt>
                <c:pt idx="7">
                  <c:v>おりもの用ライナー</c:v>
                </c:pt>
                <c:pt idx="8">
                  <c:v>尿漏れパッド</c:v>
                </c:pt>
                <c:pt idx="9">
                  <c:v>粉ミルク</c:v>
                </c:pt>
                <c:pt idx="10">
                  <c:v>哺乳瓶</c:v>
                </c:pt>
                <c:pt idx="11">
                  <c:v>哺乳瓶用消毒剤</c:v>
                </c:pt>
                <c:pt idx="12">
                  <c:v>小児用おむつ</c:v>
                </c:pt>
                <c:pt idx="13">
                  <c:v>おしりふき</c:v>
                </c:pt>
                <c:pt idx="14">
                  <c:v>離乳食</c:v>
                </c:pt>
                <c:pt idx="15">
                  <c:v>ベビーバス</c:v>
                </c:pt>
                <c:pt idx="16">
                  <c:v>成人用おむつ</c:v>
                </c:pt>
                <c:pt idx="17">
                  <c:v>介護食</c:v>
                </c:pt>
              </c:strCache>
            </c:strRef>
          </c:cat>
          <c:val>
            <c:numRef>
              <c:f>'zuhyo01-00-18'!$B$5:$S$5</c:f>
              <c:numCache>
                <c:formatCode>General</c:formatCode>
                <c:ptCount val="18"/>
                <c:pt idx="0">
                  <c:v>63</c:v>
                </c:pt>
                <c:pt idx="1">
                  <c:v>36</c:v>
                </c:pt>
                <c:pt idx="2">
                  <c:v>27</c:v>
                </c:pt>
                <c:pt idx="3">
                  <c:v>4</c:v>
                </c:pt>
                <c:pt idx="4">
                  <c:v>4</c:v>
                </c:pt>
                <c:pt idx="5">
                  <c:v>3</c:v>
                </c:pt>
                <c:pt idx="6">
                  <c:v>8</c:v>
                </c:pt>
                <c:pt idx="7">
                  <c:v>6</c:v>
                </c:pt>
                <c:pt idx="8">
                  <c:v>14</c:v>
                </c:pt>
                <c:pt idx="9">
                  <c:v>28</c:v>
                </c:pt>
                <c:pt idx="10">
                  <c:v>20</c:v>
                </c:pt>
                <c:pt idx="11">
                  <c:v>14</c:v>
                </c:pt>
                <c:pt idx="12">
                  <c:v>29</c:v>
                </c:pt>
                <c:pt idx="13">
                  <c:v>26</c:v>
                </c:pt>
                <c:pt idx="14">
                  <c:v>19</c:v>
                </c:pt>
                <c:pt idx="15">
                  <c:v>11</c:v>
                </c:pt>
                <c:pt idx="16">
                  <c:v>51</c:v>
                </c:pt>
                <c:pt idx="17">
                  <c:v>11</c:v>
                </c:pt>
              </c:numCache>
            </c:numRef>
          </c:val>
          <c:extLst>
            <c:ext xmlns:c16="http://schemas.microsoft.com/office/drawing/2014/chart" uri="{C3380CC4-5D6E-409C-BE32-E72D297353CC}">
              <c16:uniqueId val="{00000001-7C0E-4D04-BEB4-842DD9E8CA74}"/>
            </c:ext>
          </c:extLst>
        </c:ser>
        <c:dLbls>
          <c:dLblPos val="outEnd"/>
          <c:showLegendKey val="0"/>
          <c:showVal val="1"/>
          <c:showCatName val="0"/>
          <c:showSerName val="0"/>
          <c:showPercent val="0"/>
          <c:showBubbleSize val="0"/>
        </c:dLbls>
        <c:gapWidth val="100"/>
        <c:axId val="1800042175"/>
        <c:axId val="1800042655"/>
      </c:barChart>
      <c:catAx>
        <c:axId val="1800042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crossAx val="1800042655"/>
        <c:crosses val="autoZero"/>
        <c:auto val="1"/>
        <c:lblAlgn val="ctr"/>
        <c:lblOffset val="100"/>
        <c:noMultiLvlLbl val="0"/>
      </c:catAx>
      <c:valAx>
        <c:axId val="18000426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crossAx val="1800042175"/>
        <c:crosses val="autoZero"/>
        <c:crossBetween val="between"/>
      </c:valAx>
      <c:spPr>
        <a:noFill/>
        <a:ln>
          <a:noFill/>
        </a:ln>
        <a:effectLst/>
      </c:spPr>
    </c:plotArea>
    <c:legend>
      <c:legendPos val="b"/>
      <c:layout>
        <c:manualLayout>
          <c:xMode val="edge"/>
          <c:yMode val="edge"/>
          <c:x val="9.8364414974443981E-2"/>
          <c:y val="0"/>
          <c:w val="0.28180723977008593"/>
          <c:h val="0.1058524617132956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solidFill>
            <a:schemeClr val="tx1">
              <a:lumMod val="75000"/>
              <a:lumOff val="25000"/>
            </a:schemeClr>
          </a:solidFill>
          <a:latin typeface="HGPｺﾞｼｯｸE" panose="020B0900000000000000" pitchFamily="50" charset="-128"/>
          <a:ea typeface="HGPｺﾞｼｯｸE" panose="020B0900000000000000" pitchFamily="50" charset="-128"/>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0.09694</cdr:x>
      <cdr:y>0.9479</cdr:y>
    </cdr:from>
    <cdr:to>
      <cdr:x>0.29719</cdr:x>
      <cdr:y>1</cdr:y>
    </cdr:to>
    <cdr:sp macro="" textlink="">
      <cdr:nvSpPr>
        <cdr:cNvPr id="3" name="テキスト ボックス 2">
          <a:extLst xmlns:a="http://schemas.openxmlformats.org/drawingml/2006/main">
            <a:ext uri="{FF2B5EF4-FFF2-40B4-BE49-F238E27FC236}">
              <a16:creationId xmlns:a16="http://schemas.microsoft.com/office/drawing/2014/main" id="{E949B902-6E12-2B35-EF8C-21A54135FDD8}"/>
            </a:ext>
          </a:extLst>
        </cdr:cNvPr>
        <cdr:cNvSpPr txBox="1"/>
      </cdr:nvSpPr>
      <cdr:spPr>
        <a:xfrm xmlns:a="http://schemas.openxmlformats.org/drawingml/2006/main">
          <a:off x="723901" y="4505325"/>
          <a:ext cx="1495426" cy="24764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ja-JP" altLang="en-US" sz="1100" kern="1200">
              <a:solidFill>
                <a:schemeClr val="tx1">
                  <a:lumMod val="75000"/>
                  <a:lumOff val="25000"/>
                </a:schemeClr>
              </a:solidFill>
              <a:latin typeface="HGPｺﾞｼｯｸE" panose="020B0900000000000000" pitchFamily="50" charset="-128"/>
              <a:ea typeface="HGPｺﾞｼｯｸE" panose="020B0900000000000000" pitchFamily="50" charset="-128"/>
            </a:rPr>
            <a:t>生活用品・資機材</a:t>
          </a:r>
        </a:p>
      </cdr:txBody>
    </cdr:sp>
  </cdr:relSizeAnchor>
  <cdr:relSizeAnchor xmlns:cdr="http://schemas.openxmlformats.org/drawingml/2006/chartDrawing">
    <cdr:from>
      <cdr:x>0.3716</cdr:x>
      <cdr:y>0.9479</cdr:y>
    </cdr:from>
    <cdr:to>
      <cdr:x>0.47959</cdr:x>
      <cdr:y>1</cdr:y>
    </cdr:to>
    <cdr:sp macro="" textlink="">
      <cdr:nvSpPr>
        <cdr:cNvPr id="4" name="テキスト ボックス 1">
          <a:extLst xmlns:a="http://schemas.openxmlformats.org/drawingml/2006/main">
            <a:ext uri="{FF2B5EF4-FFF2-40B4-BE49-F238E27FC236}">
              <a16:creationId xmlns:a16="http://schemas.microsoft.com/office/drawing/2014/main" id="{DD56E112-561C-B393-54BB-F3A45C568095}"/>
            </a:ext>
          </a:extLst>
        </cdr:cNvPr>
        <cdr:cNvSpPr txBox="1"/>
      </cdr:nvSpPr>
      <cdr:spPr>
        <a:xfrm xmlns:a="http://schemas.openxmlformats.org/drawingml/2006/main">
          <a:off x="2774950" y="4505325"/>
          <a:ext cx="806451" cy="24764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kern="1200">
              <a:solidFill>
                <a:schemeClr val="tx1">
                  <a:lumMod val="75000"/>
                  <a:lumOff val="25000"/>
                </a:schemeClr>
              </a:solidFill>
              <a:latin typeface="HGPｺﾞｼｯｸE" panose="020B0900000000000000" pitchFamily="50" charset="-128"/>
              <a:ea typeface="HGPｺﾞｼｯｸE" panose="020B0900000000000000" pitchFamily="50" charset="-128"/>
            </a:rPr>
            <a:t>女性用品</a:t>
          </a:r>
        </a:p>
      </cdr:txBody>
    </cdr:sp>
  </cdr:relSizeAnchor>
  <cdr:relSizeAnchor xmlns:cdr="http://schemas.openxmlformats.org/drawingml/2006/chartDrawing">
    <cdr:from>
      <cdr:x>0.63435</cdr:x>
      <cdr:y>0.9479</cdr:y>
    </cdr:from>
    <cdr:to>
      <cdr:x>0.74235</cdr:x>
      <cdr:y>1</cdr:y>
    </cdr:to>
    <cdr:sp macro="" textlink="">
      <cdr:nvSpPr>
        <cdr:cNvPr id="5" name="テキスト ボックス 1">
          <a:extLst xmlns:a="http://schemas.openxmlformats.org/drawingml/2006/main">
            <a:ext uri="{FF2B5EF4-FFF2-40B4-BE49-F238E27FC236}">
              <a16:creationId xmlns:a16="http://schemas.microsoft.com/office/drawing/2014/main" id="{3A03553D-39F2-1030-8DEA-AD6F8CA0AB20}"/>
            </a:ext>
          </a:extLst>
        </cdr:cNvPr>
        <cdr:cNvSpPr txBox="1"/>
      </cdr:nvSpPr>
      <cdr:spPr>
        <a:xfrm xmlns:a="http://schemas.openxmlformats.org/drawingml/2006/main">
          <a:off x="4737100" y="4505325"/>
          <a:ext cx="806451" cy="24764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kern="1200">
              <a:solidFill>
                <a:schemeClr val="tx1">
                  <a:lumMod val="75000"/>
                  <a:lumOff val="25000"/>
                </a:schemeClr>
              </a:solidFill>
              <a:latin typeface="HGPｺﾞｼｯｸE" panose="020B0900000000000000" pitchFamily="50" charset="-128"/>
              <a:ea typeface="HGPｺﾞｼｯｸE" panose="020B0900000000000000" pitchFamily="50" charset="-128"/>
            </a:rPr>
            <a:t>乳幼児用品</a:t>
          </a:r>
        </a:p>
      </cdr:txBody>
    </cdr:sp>
  </cdr:relSizeAnchor>
  <cdr:relSizeAnchor xmlns:cdr="http://schemas.openxmlformats.org/drawingml/2006/chartDrawing">
    <cdr:from>
      <cdr:x>0.87543</cdr:x>
      <cdr:y>0.9479</cdr:y>
    </cdr:from>
    <cdr:to>
      <cdr:x>0.98342</cdr:x>
      <cdr:y>1</cdr:y>
    </cdr:to>
    <cdr:sp macro="" textlink="">
      <cdr:nvSpPr>
        <cdr:cNvPr id="6" name="テキスト ボックス 1">
          <a:extLst xmlns:a="http://schemas.openxmlformats.org/drawingml/2006/main">
            <a:ext uri="{FF2B5EF4-FFF2-40B4-BE49-F238E27FC236}">
              <a16:creationId xmlns:a16="http://schemas.microsoft.com/office/drawing/2014/main" id="{01815F1F-5968-0E44-410A-CA690D816233}"/>
            </a:ext>
          </a:extLst>
        </cdr:cNvPr>
        <cdr:cNvSpPr txBox="1"/>
      </cdr:nvSpPr>
      <cdr:spPr>
        <a:xfrm xmlns:a="http://schemas.openxmlformats.org/drawingml/2006/main">
          <a:off x="6537325" y="4505325"/>
          <a:ext cx="806451" cy="24764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kern="1200">
              <a:solidFill>
                <a:schemeClr val="tx1">
                  <a:lumMod val="75000"/>
                  <a:lumOff val="25000"/>
                </a:schemeClr>
              </a:solidFill>
              <a:latin typeface="HGPｺﾞｼｯｸE" panose="020B0900000000000000" pitchFamily="50" charset="-128"/>
              <a:ea typeface="HGPｺﾞｼｯｸE" panose="020B0900000000000000" pitchFamily="50" charset="-128"/>
            </a:rPr>
            <a:t>高齢者用品</a:t>
          </a:r>
        </a:p>
      </cdr:txBody>
    </cdr:sp>
  </cdr:relSizeAnchor>
  <cdr:relSizeAnchor xmlns:cdr="http://schemas.openxmlformats.org/drawingml/2006/chartDrawing">
    <cdr:from>
      <cdr:x>0.03444</cdr:x>
      <cdr:y>0.91049</cdr:y>
    </cdr:from>
    <cdr:to>
      <cdr:x>0.32526</cdr:x>
      <cdr:y>0.94487</cdr:y>
    </cdr:to>
    <cdr:sp macro="" textlink="">
      <cdr:nvSpPr>
        <cdr:cNvPr id="7" name="左中かっこ 6">
          <a:extLst xmlns:a="http://schemas.openxmlformats.org/drawingml/2006/main">
            <a:ext uri="{FF2B5EF4-FFF2-40B4-BE49-F238E27FC236}">
              <a16:creationId xmlns:a16="http://schemas.microsoft.com/office/drawing/2014/main" id="{98346744-7BCF-7880-FF18-9FB437A4DDD4}"/>
            </a:ext>
          </a:extLst>
        </cdr:cNvPr>
        <cdr:cNvSpPr/>
      </cdr:nvSpPr>
      <cdr:spPr>
        <a:xfrm xmlns:a="http://schemas.openxmlformats.org/drawingml/2006/main" rot="16200000">
          <a:off x="1261313" y="3323388"/>
          <a:ext cx="163425" cy="2171701"/>
        </a:xfrm>
        <a:prstGeom xmlns:a="http://schemas.openxmlformats.org/drawingml/2006/main" prst="leftBrace">
          <a:avLst/>
        </a:prstGeom>
        <a:ln xmlns:a="http://schemas.openxmlformats.org/drawingml/2006/main">
          <a:solidFill>
            <a:schemeClr val="tx1">
              <a:lumMod val="75000"/>
              <a:lumOff val="25000"/>
            </a:schemeClr>
          </a:solidFill>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ja-JP" altLang="en-US" kern="1200"/>
        </a:p>
      </cdr:txBody>
    </cdr:sp>
  </cdr:relSizeAnchor>
  <cdr:relSizeAnchor xmlns:cdr="http://schemas.openxmlformats.org/drawingml/2006/chartDrawing">
    <cdr:from>
      <cdr:x>0.33844</cdr:x>
      <cdr:y>0.91049</cdr:y>
    </cdr:from>
    <cdr:to>
      <cdr:x>0.50234</cdr:x>
      <cdr:y>0.94487</cdr:y>
    </cdr:to>
    <cdr:sp macro="" textlink="">
      <cdr:nvSpPr>
        <cdr:cNvPr id="8" name="左中かっこ 7">
          <a:extLst xmlns:a="http://schemas.openxmlformats.org/drawingml/2006/main">
            <a:ext uri="{FF2B5EF4-FFF2-40B4-BE49-F238E27FC236}">
              <a16:creationId xmlns:a16="http://schemas.microsoft.com/office/drawing/2014/main" id="{11A4013F-D399-CC81-5D22-DCEB5EA32836}"/>
            </a:ext>
          </a:extLst>
        </cdr:cNvPr>
        <cdr:cNvSpPr/>
      </cdr:nvSpPr>
      <cdr:spPr>
        <a:xfrm xmlns:a="http://schemas.openxmlformats.org/drawingml/2006/main" rot="16200000">
          <a:off x="3057588" y="3797238"/>
          <a:ext cx="163425" cy="1224000"/>
        </a:xfrm>
        <a:prstGeom xmlns:a="http://schemas.openxmlformats.org/drawingml/2006/main" prst="leftBrace">
          <a:avLst/>
        </a:prstGeom>
        <a:ln xmlns:a="http://schemas.openxmlformats.org/drawingml/2006/main">
          <a:solidFill>
            <a:schemeClr val="tx1">
              <a:lumMod val="75000"/>
              <a:lumOff val="25000"/>
            </a:schemeClr>
          </a:solidFill>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ja-JP" altLang="en-US" kern="1200"/>
        </a:p>
      </cdr:txBody>
    </cdr:sp>
  </cdr:relSizeAnchor>
  <cdr:relSizeAnchor xmlns:cdr="http://schemas.openxmlformats.org/drawingml/2006/chartDrawing">
    <cdr:from>
      <cdr:x>0.51318</cdr:x>
      <cdr:y>0.91049</cdr:y>
    </cdr:from>
    <cdr:to>
      <cdr:x>0.86028</cdr:x>
      <cdr:y>0.94487</cdr:y>
    </cdr:to>
    <cdr:sp macro="" textlink="">
      <cdr:nvSpPr>
        <cdr:cNvPr id="9" name="左中かっこ 8">
          <a:extLst xmlns:a="http://schemas.openxmlformats.org/drawingml/2006/main">
            <a:ext uri="{FF2B5EF4-FFF2-40B4-BE49-F238E27FC236}">
              <a16:creationId xmlns:a16="http://schemas.microsoft.com/office/drawing/2014/main" id="{75A2937F-D090-844D-22E5-133B5CCDBE15}"/>
            </a:ext>
          </a:extLst>
        </cdr:cNvPr>
        <cdr:cNvSpPr/>
      </cdr:nvSpPr>
      <cdr:spPr>
        <a:xfrm xmlns:a="http://schemas.openxmlformats.org/drawingml/2006/main" rot="16200000">
          <a:off x="5046512" y="3113238"/>
          <a:ext cx="163425" cy="2592000"/>
        </a:xfrm>
        <a:prstGeom xmlns:a="http://schemas.openxmlformats.org/drawingml/2006/main" prst="leftBrace">
          <a:avLst/>
        </a:prstGeom>
        <a:ln xmlns:a="http://schemas.openxmlformats.org/drawingml/2006/main">
          <a:solidFill>
            <a:schemeClr val="tx1">
              <a:lumMod val="75000"/>
              <a:lumOff val="25000"/>
            </a:schemeClr>
          </a:solidFill>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ja-JP" altLang="en-US" kern="1200"/>
        </a:p>
      </cdr:txBody>
    </cdr:sp>
  </cdr:relSizeAnchor>
  <cdr:relSizeAnchor xmlns:cdr="http://schemas.openxmlformats.org/drawingml/2006/chartDrawing">
    <cdr:from>
      <cdr:x>0.8704</cdr:x>
      <cdr:y>0.91049</cdr:y>
    </cdr:from>
    <cdr:to>
      <cdr:x>0.9861</cdr:x>
      <cdr:y>0.94487</cdr:y>
    </cdr:to>
    <cdr:sp macro="" textlink="">
      <cdr:nvSpPr>
        <cdr:cNvPr id="10" name="左中かっこ 9">
          <a:extLst xmlns:a="http://schemas.openxmlformats.org/drawingml/2006/main">
            <a:ext uri="{FF2B5EF4-FFF2-40B4-BE49-F238E27FC236}">
              <a16:creationId xmlns:a16="http://schemas.microsoft.com/office/drawing/2014/main" id="{9D964725-44A8-67A3-1FD7-CAF8F58B7F0F}"/>
            </a:ext>
          </a:extLst>
        </cdr:cNvPr>
        <cdr:cNvSpPr/>
      </cdr:nvSpPr>
      <cdr:spPr>
        <a:xfrm xmlns:a="http://schemas.openxmlformats.org/drawingml/2006/main" rot="16200000">
          <a:off x="6850089" y="3977238"/>
          <a:ext cx="163425" cy="864000"/>
        </a:xfrm>
        <a:prstGeom xmlns:a="http://schemas.openxmlformats.org/drawingml/2006/main" prst="leftBrace">
          <a:avLst/>
        </a:prstGeom>
        <a:ln xmlns:a="http://schemas.openxmlformats.org/drawingml/2006/main">
          <a:solidFill>
            <a:schemeClr val="tx1">
              <a:lumMod val="75000"/>
              <a:lumOff val="25000"/>
            </a:schemeClr>
          </a:solidFill>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ja-JP" altLang="en-US" kern="12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659" cy="498056"/>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8056"/>
          </a:xfrm>
          <a:prstGeom prst="rect">
            <a:avLst/>
          </a:prstGeom>
        </p:spPr>
        <p:txBody>
          <a:bodyPr vert="horz" lIns="91430" tIns="45715" rIns="91430" bIns="45715" rtlCol="0"/>
          <a:lstStyle>
            <a:lvl1pPr algn="r">
              <a:defRPr sz="1200"/>
            </a:lvl1pPr>
          </a:lstStyle>
          <a:p>
            <a:fld id="{BE51E31B-58F4-40C5-B28E-F4E6428E2D40}" type="datetimeFigureOut">
              <a:rPr kumimoji="1" lang="ja-JP" altLang="en-US" smtClean="0"/>
              <a:t>2025/3/28</a:t>
            </a:fld>
            <a:endParaRPr kumimoji="1" lang="ja-JP" altLang="en-US"/>
          </a:p>
        </p:txBody>
      </p:sp>
      <p:sp>
        <p:nvSpPr>
          <p:cNvPr id="4" name="スライド イメージ プレースホルダー 3"/>
          <p:cNvSpPr>
            <a:spLocks noGrp="1" noRot="1" noChangeAspect="1"/>
          </p:cNvSpPr>
          <p:nvPr>
            <p:ph type="sldImg" idx="2"/>
          </p:nvPr>
        </p:nvSpPr>
        <p:spPr>
          <a:xfrm>
            <a:off x="606425" y="588963"/>
            <a:ext cx="5584825" cy="4187825"/>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79768" y="5148583"/>
            <a:ext cx="5438140" cy="3908613"/>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5"/>
            <a:ext cx="2945659" cy="498055"/>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5"/>
            <a:ext cx="2945659" cy="498055"/>
          </a:xfrm>
          <a:prstGeom prst="rect">
            <a:avLst/>
          </a:prstGeom>
        </p:spPr>
        <p:txBody>
          <a:bodyPr vert="horz" lIns="91430" tIns="45715" rIns="91430" bIns="45715" rtlCol="0" anchor="b"/>
          <a:lstStyle>
            <a:lvl1pPr algn="r">
              <a:defRPr sz="1200"/>
            </a:lvl1pPr>
          </a:lstStyle>
          <a:p>
            <a:fld id="{9D42ABD0-7D1A-4E09-B627-17A06166555A}" type="slidenum">
              <a:rPr kumimoji="1" lang="ja-JP" altLang="en-US" smtClean="0"/>
              <a:t>‹#›</a:t>
            </a:fld>
            <a:endParaRPr kumimoji="1" lang="ja-JP" altLang="en-US"/>
          </a:p>
        </p:txBody>
      </p:sp>
    </p:spTree>
    <p:extLst>
      <p:ext uri="{BB962C8B-B14F-4D97-AF65-F5344CB8AC3E}">
        <p14:creationId xmlns:p14="http://schemas.microsoft.com/office/powerpoint/2010/main" val="33450552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補足説明</a:t>
            </a:r>
            <a:r>
              <a:rPr kumimoji="1" lang="en-US" altLang="ja-JP" dirty="0"/>
              <a:t>】</a:t>
            </a:r>
          </a:p>
          <a:p>
            <a:r>
              <a:rPr kumimoji="1" lang="ja-JP" altLang="en-US" dirty="0"/>
              <a:t>受講者に、「地震は、どこでどのように発生しているか知っていますか？」と投げかける。</a:t>
            </a:r>
          </a:p>
          <a:p>
            <a:endParaRPr kumimoji="1" lang="ja-JP" altLang="en-US" b="1" dirty="0"/>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3</a:t>
            </a:fld>
            <a:endParaRPr kumimoji="1" lang="ja-JP" altLang="en-US"/>
          </a:p>
        </p:txBody>
      </p:sp>
    </p:spTree>
    <p:extLst>
      <p:ext uri="{BB962C8B-B14F-4D97-AF65-F5344CB8AC3E}">
        <p14:creationId xmlns:p14="http://schemas.microsoft.com/office/powerpoint/2010/main" val="3474849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補足説明</a:t>
            </a:r>
            <a:r>
              <a:rPr kumimoji="1" lang="en-US" altLang="ja-JP" dirty="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t>次にあげる</a:t>
            </a:r>
            <a:r>
              <a:rPr kumimoji="1" lang="en-US" altLang="ja-JP" dirty="0"/>
              <a:t>3</a:t>
            </a:r>
            <a:r>
              <a:rPr kumimoji="1" lang="ja-JP" altLang="en-US" dirty="0"/>
              <a:t>についてグループで話し合いをしてもらう。</a:t>
            </a:r>
          </a:p>
          <a:p>
            <a:endParaRPr kumimoji="1" lang="ja-JP" altLang="en-US" dirty="0"/>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12</a:t>
            </a:fld>
            <a:endParaRPr kumimoji="1" lang="ja-JP" altLang="en-US"/>
          </a:p>
        </p:txBody>
      </p:sp>
    </p:spTree>
    <p:extLst>
      <p:ext uri="{BB962C8B-B14F-4D97-AF65-F5344CB8AC3E}">
        <p14:creationId xmlns:p14="http://schemas.microsoft.com/office/powerpoint/2010/main" val="17928068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13</a:t>
            </a:fld>
            <a:endParaRPr lang="ja-JP" altLang="en-US"/>
          </a:p>
        </p:txBody>
      </p:sp>
      <p:sp>
        <p:nvSpPr>
          <p:cNvPr id="7" name="スライド イメージ プレースホルダー 6">
            <a:extLst>
              <a:ext uri="{FF2B5EF4-FFF2-40B4-BE49-F238E27FC236}">
                <a16:creationId xmlns:a16="http://schemas.microsoft.com/office/drawing/2014/main" id="{575469DF-226D-4C88-ADA9-805A1097A39F}"/>
              </a:ext>
            </a:extLst>
          </p:cNvPr>
          <p:cNvSpPr>
            <a:spLocks noGrp="1" noRot="1" noChangeAspect="1"/>
          </p:cNvSpPr>
          <p:nvPr>
            <p:ph type="sldImg"/>
          </p:nvPr>
        </p:nvSpPr>
        <p:spPr>
          <a:xfrm>
            <a:off x="608013" y="588963"/>
            <a:ext cx="5591175" cy="4194175"/>
          </a:xfrm>
        </p:spPr>
      </p:sp>
    </p:spTree>
    <p:extLst>
      <p:ext uri="{BB962C8B-B14F-4D97-AF65-F5344CB8AC3E}">
        <p14:creationId xmlns:p14="http://schemas.microsoft.com/office/powerpoint/2010/main" val="3443548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E0CA10-D47D-9117-3051-EEB9586BF4AA}"/>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4E80E62E-128F-80F8-0547-2910C31D5231}"/>
              </a:ext>
            </a:extLst>
          </p:cNvPr>
          <p:cNvSpPr>
            <a:spLocks noGrp="1"/>
          </p:cNvSpPr>
          <p:nvPr>
            <p:ph type="body" idx="1"/>
          </p:nvPr>
        </p:nvSpPr>
        <p:spPr/>
        <p:txBody>
          <a:bodyPr/>
          <a:lstStyle/>
          <a:p>
            <a:endParaRPr lang="en-US" altLang="ja-JP" dirty="0"/>
          </a:p>
        </p:txBody>
      </p:sp>
      <p:sp>
        <p:nvSpPr>
          <p:cNvPr id="4" name="スライド番号プレースホルダー 3">
            <a:extLst>
              <a:ext uri="{FF2B5EF4-FFF2-40B4-BE49-F238E27FC236}">
                <a16:creationId xmlns:a16="http://schemas.microsoft.com/office/drawing/2014/main" id="{D10F771E-21B9-CA1A-0340-F30FB1FD8628}"/>
              </a:ext>
            </a:extLst>
          </p:cNvPr>
          <p:cNvSpPr>
            <a:spLocks noGrp="1"/>
          </p:cNvSpPr>
          <p:nvPr>
            <p:ph type="sldNum" sz="quarter" idx="5"/>
          </p:nvPr>
        </p:nvSpPr>
        <p:spPr/>
        <p:txBody>
          <a:bodyPr/>
          <a:lstStyle/>
          <a:p>
            <a:fld id="{9D42ABD0-7D1A-4E09-B627-17A06166555A}" type="slidenum">
              <a:rPr lang="ja-JP" altLang="en-US" smtClean="0"/>
              <a:pPr/>
              <a:t>14</a:t>
            </a:fld>
            <a:endParaRPr lang="ja-JP" altLang="en-US"/>
          </a:p>
        </p:txBody>
      </p:sp>
      <p:sp>
        <p:nvSpPr>
          <p:cNvPr id="7" name="スライド イメージ プレースホルダー 6">
            <a:extLst>
              <a:ext uri="{FF2B5EF4-FFF2-40B4-BE49-F238E27FC236}">
                <a16:creationId xmlns:a16="http://schemas.microsoft.com/office/drawing/2014/main" id="{FEF62DDC-25F0-E36A-E34D-73F86ECA4BE9}"/>
              </a:ext>
            </a:extLst>
          </p:cNvPr>
          <p:cNvSpPr>
            <a:spLocks noGrp="1" noRot="1" noChangeAspect="1"/>
          </p:cNvSpPr>
          <p:nvPr>
            <p:ph type="sldImg"/>
          </p:nvPr>
        </p:nvSpPr>
        <p:spPr>
          <a:xfrm>
            <a:off x="608013" y="588963"/>
            <a:ext cx="5591175" cy="4194175"/>
          </a:xfrm>
        </p:spPr>
      </p:sp>
    </p:spTree>
    <p:extLst>
      <p:ext uri="{BB962C8B-B14F-4D97-AF65-F5344CB8AC3E}">
        <p14:creationId xmlns:p14="http://schemas.microsoft.com/office/powerpoint/2010/main" val="514607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D70672-5257-C55C-1BC8-4AF795F38725}"/>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E4ECF0FD-C414-B94A-4D24-80BE0584B793}"/>
              </a:ext>
            </a:extLst>
          </p:cNvPr>
          <p:cNvSpPr>
            <a:spLocks noGrp="1"/>
          </p:cNvSpPr>
          <p:nvPr>
            <p:ph type="body" idx="1"/>
          </p:nvPr>
        </p:nvSpPr>
        <p:spPr/>
        <p:txBody>
          <a:bodyPr/>
          <a:lstStyle/>
          <a:p>
            <a:endParaRPr lang="en-US" altLang="ja-JP" dirty="0"/>
          </a:p>
        </p:txBody>
      </p:sp>
      <p:sp>
        <p:nvSpPr>
          <p:cNvPr id="4" name="スライド番号プレースホルダー 3">
            <a:extLst>
              <a:ext uri="{FF2B5EF4-FFF2-40B4-BE49-F238E27FC236}">
                <a16:creationId xmlns:a16="http://schemas.microsoft.com/office/drawing/2014/main" id="{6858CB22-13C9-8907-FED4-BF8F0DBD8148}"/>
              </a:ext>
            </a:extLst>
          </p:cNvPr>
          <p:cNvSpPr>
            <a:spLocks noGrp="1"/>
          </p:cNvSpPr>
          <p:nvPr>
            <p:ph type="sldNum" sz="quarter" idx="5"/>
          </p:nvPr>
        </p:nvSpPr>
        <p:spPr/>
        <p:txBody>
          <a:bodyPr/>
          <a:lstStyle/>
          <a:p>
            <a:fld id="{9D42ABD0-7D1A-4E09-B627-17A06166555A}" type="slidenum">
              <a:rPr lang="ja-JP" altLang="en-US" smtClean="0"/>
              <a:pPr/>
              <a:t>15</a:t>
            </a:fld>
            <a:endParaRPr lang="ja-JP" altLang="en-US"/>
          </a:p>
        </p:txBody>
      </p:sp>
      <p:sp>
        <p:nvSpPr>
          <p:cNvPr id="7" name="スライド イメージ プレースホルダー 6">
            <a:extLst>
              <a:ext uri="{FF2B5EF4-FFF2-40B4-BE49-F238E27FC236}">
                <a16:creationId xmlns:a16="http://schemas.microsoft.com/office/drawing/2014/main" id="{28B9ED19-ABA3-A8C2-102E-47B285963AAC}"/>
              </a:ext>
            </a:extLst>
          </p:cNvPr>
          <p:cNvSpPr>
            <a:spLocks noGrp="1" noRot="1" noChangeAspect="1"/>
          </p:cNvSpPr>
          <p:nvPr>
            <p:ph type="sldImg"/>
          </p:nvPr>
        </p:nvSpPr>
        <p:spPr>
          <a:xfrm>
            <a:off x="608013" y="588963"/>
            <a:ext cx="5591175" cy="4194175"/>
          </a:xfrm>
        </p:spPr>
      </p:sp>
    </p:spTree>
    <p:extLst>
      <p:ext uri="{BB962C8B-B14F-4D97-AF65-F5344CB8AC3E}">
        <p14:creationId xmlns:p14="http://schemas.microsoft.com/office/powerpoint/2010/main" val="584331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494D2-2D84-D6A1-F399-BFF90646673F}"/>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3069559B-0BC9-85A9-4DBF-609FE58BAC6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補足説明</a:t>
            </a:r>
            <a:r>
              <a:rPr kumimoji="1" lang="en-US" altLang="ja-JP" dirty="0"/>
              <a:t>】</a:t>
            </a:r>
          </a:p>
          <a:p>
            <a:pPr marL="171450" indent="-171450">
              <a:buFont typeface="Arial" panose="020B0604020202020204" pitchFamily="34" charset="0"/>
              <a:buChar char="•"/>
            </a:pPr>
            <a:r>
              <a:rPr lang="ja-JP" altLang="en-US" dirty="0"/>
              <a:t>付せん紙に書き出したことから「見つけた課題」と「やってみたいこと・工夫」を発表してもらう。</a:t>
            </a:r>
            <a:endParaRPr lang="en-US" altLang="ja-JP" dirty="0"/>
          </a:p>
        </p:txBody>
      </p:sp>
      <p:sp>
        <p:nvSpPr>
          <p:cNvPr id="4" name="スライド番号プレースホルダー 3">
            <a:extLst>
              <a:ext uri="{FF2B5EF4-FFF2-40B4-BE49-F238E27FC236}">
                <a16:creationId xmlns:a16="http://schemas.microsoft.com/office/drawing/2014/main" id="{9DC34838-47ED-BFC4-37C1-017654C52C24}"/>
              </a:ext>
            </a:extLst>
          </p:cNvPr>
          <p:cNvSpPr>
            <a:spLocks noGrp="1"/>
          </p:cNvSpPr>
          <p:nvPr>
            <p:ph type="sldNum" sz="quarter" idx="5"/>
          </p:nvPr>
        </p:nvSpPr>
        <p:spPr/>
        <p:txBody>
          <a:bodyPr/>
          <a:lstStyle/>
          <a:p>
            <a:fld id="{9D42ABD0-7D1A-4E09-B627-17A06166555A}" type="slidenum">
              <a:rPr lang="ja-JP" altLang="en-US" smtClean="0"/>
              <a:pPr/>
              <a:t>16</a:t>
            </a:fld>
            <a:endParaRPr lang="ja-JP" altLang="en-US"/>
          </a:p>
        </p:txBody>
      </p:sp>
      <p:sp>
        <p:nvSpPr>
          <p:cNvPr id="7" name="スライド イメージ プレースホルダー 6">
            <a:extLst>
              <a:ext uri="{FF2B5EF4-FFF2-40B4-BE49-F238E27FC236}">
                <a16:creationId xmlns:a16="http://schemas.microsoft.com/office/drawing/2014/main" id="{93F38276-D63F-51DA-C54D-FF2420EF6D3B}"/>
              </a:ext>
            </a:extLst>
          </p:cNvPr>
          <p:cNvSpPr>
            <a:spLocks noGrp="1" noRot="1" noChangeAspect="1"/>
          </p:cNvSpPr>
          <p:nvPr>
            <p:ph type="sldImg"/>
          </p:nvPr>
        </p:nvSpPr>
        <p:spPr>
          <a:xfrm>
            <a:off x="608013" y="588963"/>
            <a:ext cx="5591175" cy="4194175"/>
          </a:xfrm>
        </p:spPr>
      </p:sp>
    </p:spTree>
    <p:extLst>
      <p:ext uri="{BB962C8B-B14F-4D97-AF65-F5344CB8AC3E}">
        <p14:creationId xmlns:p14="http://schemas.microsoft.com/office/powerpoint/2010/main" val="30987976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補足説明</a:t>
            </a:r>
            <a:r>
              <a:rPr kumimoji="1" lang="en-US" altLang="ja-JP" dirty="0"/>
              <a:t>】</a:t>
            </a:r>
          </a:p>
          <a:p>
            <a:pPr marL="171450" indent="-171450">
              <a:buFont typeface="Arial" panose="020B0604020202020204" pitchFamily="34" charset="0"/>
              <a:buChar char="•"/>
            </a:pPr>
            <a:r>
              <a:rPr lang="ja-JP" altLang="en-US" dirty="0"/>
              <a:t>普段の防災活動で起こっている性別による役割分担についてイメージすること、その状況を変えるためにどうすればいいか考えることは男女共同参画の視点につながります。</a:t>
            </a: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17</a:t>
            </a:fld>
            <a:endParaRPr kumimoji="1" lang="ja-JP" altLang="en-US"/>
          </a:p>
        </p:txBody>
      </p:sp>
    </p:spTree>
    <p:extLst>
      <p:ext uri="{BB962C8B-B14F-4D97-AF65-F5344CB8AC3E}">
        <p14:creationId xmlns:p14="http://schemas.microsoft.com/office/powerpoint/2010/main" val="3125135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5B68CD-9481-4340-2B61-D65BF194FE0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FB9B537-E8C0-43B7-01A6-EF26D6D5F2B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EBC9BBE-984E-4017-A4B8-FEE7FE4AFC03}"/>
              </a:ext>
            </a:extLst>
          </p:cNvPr>
          <p:cNvSpPr>
            <a:spLocks noGrp="1"/>
          </p:cNvSpPr>
          <p:nvPr>
            <p:ph type="body" idx="1"/>
          </p:nvPr>
        </p:nvSpPr>
        <p:spPr/>
        <p:txBody>
          <a:bodyPr/>
          <a:lstStyle/>
          <a:p>
            <a:r>
              <a:rPr kumimoji="1" lang="en-US" altLang="ja-JP" dirty="0"/>
              <a:t>【</a:t>
            </a:r>
            <a:r>
              <a:rPr kumimoji="1" lang="ja-JP" altLang="en-US" dirty="0"/>
              <a:t>補足説明</a:t>
            </a:r>
            <a:r>
              <a:rPr kumimoji="1" lang="en-US" altLang="ja-JP" dirty="0"/>
              <a:t>】</a:t>
            </a:r>
          </a:p>
          <a:p>
            <a:endParaRPr kumimoji="1" lang="ja-JP" altLang="en-US" b="1" dirty="0"/>
          </a:p>
        </p:txBody>
      </p:sp>
      <p:sp>
        <p:nvSpPr>
          <p:cNvPr id="4" name="スライド番号プレースホルダー 3">
            <a:extLst>
              <a:ext uri="{FF2B5EF4-FFF2-40B4-BE49-F238E27FC236}">
                <a16:creationId xmlns:a16="http://schemas.microsoft.com/office/drawing/2014/main" id="{13E26E60-35CC-FF12-9520-915EEB43FE25}"/>
              </a:ext>
            </a:extLst>
          </p:cNvPr>
          <p:cNvSpPr>
            <a:spLocks noGrp="1"/>
          </p:cNvSpPr>
          <p:nvPr>
            <p:ph type="sldNum" sz="quarter" idx="5"/>
          </p:nvPr>
        </p:nvSpPr>
        <p:spPr/>
        <p:txBody>
          <a:bodyPr/>
          <a:lstStyle/>
          <a:p>
            <a:fld id="{9D42ABD0-7D1A-4E09-B627-17A06166555A}" type="slidenum">
              <a:rPr kumimoji="1" lang="ja-JP" altLang="en-US" smtClean="0"/>
              <a:t>18</a:t>
            </a:fld>
            <a:endParaRPr kumimoji="1" lang="ja-JP" altLang="en-US"/>
          </a:p>
        </p:txBody>
      </p:sp>
    </p:spTree>
    <p:extLst>
      <p:ext uri="{BB962C8B-B14F-4D97-AF65-F5344CB8AC3E}">
        <p14:creationId xmlns:p14="http://schemas.microsoft.com/office/powerpoint/2010/main" val="5740830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補足説明</a:t>
            </a:r>
            <a:r>
              <a:rPr kumimoji="1" lang="en-US" altLang="ja-JP" dirty="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dirty="0"/>
              <a:t>防災における男女共同参画とは「</a:t>
            </a:r>
            <a:r>
              <a:rPr lang="ja-JP" altLang="en-US" sz="1200" dirty="0">
                <a:solidFill>
                  <a:srgbClr val="404040"/>
                </a:solidFill>
              </a:rPr>
              <a:t>性別にかかわらず誰もが参加し意見を反映できる」「暮らしの視点や多様なニーズが平時から反映される」ことです。</a:t>
            </a:r>
            <a:endParaRPr lang="en-US" altLang="ja-JP" sz="1200" dirty="0">
              <a:solidFill>
                <a:srgbClr val="40404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solidFill>
                  <a:srgbClr val="404040"/>
                </a:solidFill>
                <a:latin typeface="HGPｺﾞｼｯｸE" panose="020B0900000000000000" pitchFamily="50" charset="-128"/>
                <a:ea typeface="HGPｺﾞｼｯｸE" panose="020B0900000000000000" pitchFamily="50" charset="-128"/>
              </a:rPr>
              <a:t>それにより安心できる避難所運営や支援体制につながります。</a:t>
            </a:r>
          </a:p>
          <a:p>
            <a:pPr marL="171450" indent="-171450">
              <a:buFont typeface="Arial" panose="020B0604020202020204" pitchFamily="34" charset="0"/>
              <a:buChar char="•"/>
            </a:pPr>
            <a:endParaRPr kumimoji="1" lang="ja-JP" altLang="en-US" dirty="0"/>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19</a:t>
            </a:fld>
            <a:endParaRPr kumimoji="1" lang="ja-JP" altLang="en-US"/>
          </a:p>
        </p:txBody>
      </p:sp>
    </p:spTree>
    <p:extLst>
      <p:ext uri="{BB962C8B-B14F-4D97-AF65-F5344CB8AC3E}">
        <p14:creationId xmlns:p14="http://schemas.microsoft.com/office/powerpoint/2010/main" val="19815720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8FA6D9-893A-027F-31D7-F33E39C81EC9}"/>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9D6693B4-0A09-5959-E317-E33AF4EAFA29}"/>
              </a:ext>
            </a:extLst>
          </p:cNvPr>
          <p:cNvSpPr>
            <a:spLocks noGrp="1"/>
          </p:cNvSpPr>
          <p:nvPr>
            <p:ph type="body" idx="1"/>
          </p:nvPr>
        </p:nvSpPr>
        <p:spPr/>
        <p:txBody>
          <a:bodyPr/>
          <a:lstStyle/>
          <a:p>
            <a:r>
              <a:rPr lang="en-US" altLang="ja-JP" dirty="0"/>
              <a:t>【</a:t>
            </a:r>
            <a:r>
              <a:rPr lang="ja-JP" altLang="en-US" dirty="0"/>
              <a:t>補足説明</a:t>
            </a:r>
            <a:r>
              <a:rPr lang="en-US" altLang="ja-JP" dirty="0"/>
              <a:t>】</a:t>
            </a:r>
          </a:p>
          <a:p>
            <a:pPr marL="171450" indent="-171450">
              <a:buFont typeface="Arial" panose="020B0604020202020204" pitchFamily="34" charset="0"/>
              <a:buChar char="•"/>
            </a:pPr>
            <a:r>
              <a:rPr lang="ja-JP" altLang="en-US" dirty="0"/>
              <a:t>あなたの地域の防災活動で女性が力を発揮できていますか。さっそく地域で現状を確認し、活動を見直しましょう。</a:t>
            </a:r>
            <a:endParaRPr lang="en-US" altLang="ja-JP" dirty="0"/>
          </a:p>
        </p:txBody>
      </p:sp>
      <p:sp>
        <p:nvSpPr>
          <p:cNvPr id="4" name="スライド番号プレースホルダー 3">
            <a:extLst>
              <a:ext uri="{FF2B5EF4-FFF2-40B4-BE49-F238E27FC236}">
                <a16:creationId xmlns:a16="http://schemas.microsoft.com/office/drawing/2014/main" id="{766D1F3B-6B35-B502-E24E-A77A095DB01B}"/>
              </a:ext>
            </a:extLst>
          </p:cNvPr>
          <p:cNvSpPr>
            <a:spLocks noGrp="1"/>
          </p:cNvSpPr>
          <p:nvPr>
            <p:ph type="sldNum" sz="quarter" idx="5"/>
          </p:nvPr>
        </p:nvSpPr>
        <p:spPr/>
        <p:txBody>
          <a:bodyPr/>
          <a:lstStyle/>
          <a:p>
            <a:fld id="{9D42ABD0-7D1A-4E09-B627-17A06166555A}" type="slidenum">
              <a:rPr lang="ja-JP" altLang="en-US" smtClean="0"/>
              <a:pPr/>
              <a:t>20</a:t>
            </a:fld>
            <a:endParaRPr lang="ja-JP" altLang="en-US"/>
          </a:p>
        </p:txBody>
      </p:sp>
      <p:sp>
        <p:nvSpPr>
          <p:cNvPr id="6" name="スライド イメージ プレースホルダー 5">
            <a:extLst>
              <a:ext uri="{FF2B5EF4-FFF2-40B4-BE49-F238E27FC236}">
                <a16:creationId xmlns:a16="http://schemas.microsoft.com/office/drawing/2014/main" id="{1A25E883-8101-1626-ABD5-425A199DF54D}"/>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1221925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lvl="1"/>
            <a:endParaRPr lang="ja-JP" altLang="en-US" dirty="0"/>
          </a:p>
          <a:p>
            <a:endParaRPr lang="ja-JP" altLang="en-US" dirty="0"/>
          </a:p>
          <a:p>
            <a:endParaRPr lang="ja-JP" altLang="en-US" dirty="0"/>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21</a:t>
            </a:fld>
            <a:endParaRPr lang="ja-JP" altLang="en-US"/>
          </a:p>
        </p:txBody>
      </p:sp>
      <p:sp>
        <p:nvSpPr>
          <p:cNvPr id="6" name="スライド イメージ プレースホルダー 5">
            <a:extLst>
              <a:ext uri="{FF2B5EF4-FFF2-40B4-BE49-F238E27FC236}">
                <a16:creationId xmlns:a16="http://schemas.microsoft.com/office/drawing/2014/main" id="{3F4774DE-5470-4679-A417-2FCDF921B6A5}"/>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4093000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dirty="0"/>
              <a:t>補足説明</a:t>
            </a:r>
            <a:r>
              <a:rPr lang="en-US" altLang="ja-JP" dirty="0"/>
              <a:t>】</a:t>
            </a:r>
          </a:p>
          <a:p>
            <a:pPr marL="171450" indent="-171450">
              <a:buFont typeface="Arial" panose="020B0604020202020204" pitchFamily="34" charset="0"/>
              <a:buChar char="•"/>
            </a:pPr>
            <a:r>
              <a:rPr kumimoji="1" lang="ja-JP" altLang="en-US" dirty="0"/>
              <a:t>避難所での女性特有のニーズと現実について説明する。</a:t>
            </a:r>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4</a:t>
            </a:fld>
            <a:endParaRPr kumimoji="1" lang="ja-JP" altLang="en-US"/>
          </a:p>
        </p:txBody>
      </p:sp>
    </p:spTree>
    <p:extLst>
      <p:ext uri="{BB962C8B-B14F-4D97-AF65-F5344CB8AC3E}">
        <p14:creationId xmlns:p14="http://schemas.microsoft.com/office/powerpoint/2010/main" val="3045100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dirty="0"/>
              <a:t>補足説明</a:t>
            </a:r>
            <a:r>
              <a:rPr lang="en-US" altLang="ja-JP" dirty="0"/>
              <a:t>】</a:t>
            </a:r>
          </a:p>
          <a:p>
            <a:pPr marL="171450" indent="-171450">
              <a:buFont typeface="Arial" panose="020B0604020202020204" pitchFamily="34" charset="0"/>
              <a:buChar char="•"/>
            </a:pPr>
            <a:r>
              <a:rPr kumimoji="1" lang="ja-JP" altLang="en-US" dirty="0"/>
              <a:t>避難所での女性特有のニーズと現実について説明する。</a:t>
            </a:r>
          </a:p>
          <a:p>
            <a:endParaRPr kumimoji="1" lang="ja-JP" altLang="en-US" dirty="0"/>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5</a:t>
            </a:fld>
            <a:endParaRPr kumimoji="1" lang="ja-JP" altLang="en-US"/>
          </a:p>
        </p:txBody>
      </p:sp>
    </p:spTree>
    <p:extLst>
      <p:ext uri="{BB962C8B-B14F-4D97-AF65-F5344CB8AC3E}">
        <p14:creationId xmlns:p14="http://schemas.microsoft.com/office/powerpoint/2010/main" val="3205914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dirty="0"/>
              <a:t>補足説明</a:t>
            </a:r>
            <a:r>
              <a:rPr lang="en-US" altLang="ja-JP" dirty="0"/>
              <a:t>】</a:t>
            </a:r>
          </a:p>
          <a:p>
            <a:pPr marL="171450" indent="-171450">
              <a:buFont typeface="Arial" panose="020B0604020202020204" pitchFamily="34" charset="0"/>
              <a:buChar char="•"/>
            </a:pPr>
            <a:r>
              <a:rPr kumimoji="1" lang="ja-JP" altLang="en-US" dirty="0"/>
              <a:t>避難所での実際の女性の困りごとを紹介する</a:t>
            </a:r>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6</a:t>
            </a:fld>
            <a:endParaRPr kumimoji="1" lang="ja-JP" altLang="en-US"/>
          </a:p>
        </p:txBody>
      </p:sp>
    </p:spTree>
    <p:extLst>
      <p:ext uri="{BB962C8B-B14F-4D97-AF65-F5344CB8AC3E}">
        <p14:creationId xmlns:p14="http://schemas.microsoft.com/office/powerpoint/2010/main" val="3003095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dirty="0"/>
              <a:t>補足説明</a:t>
            </a:r>
            <a:r>
              <a:rPr lang="en-US" altLang="ja-JP" dirty="0"/>
              <a:t>】</a:t>
            </a:r>
          </a:p>
          <a:p>
            <a:pPr marL="171450" indent="-171450">
              <a:buFont typeface="Arial" panose="020B0604020202020204" pitchFamily="34" charset="0"/>
              <a:buChar char="•"/>
            </a:pPr>
            <a:r>
              <a:rPr kumimoji="1" lang="ja-JP" altLang="en-US" dirty="0"/>
              <a:t>避難所での実際の女性の被害を紹介する</a:t>
            </a:r>
          </a:p>
          <a:p>
            <a:endParaRPr kumimoji="1" lang="ja-JP" altLang="en-US" dirty="0"/>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7</a:t>
            </a:fld>
            <a:endParaRPr kumimoji="1" lang="ja-JP" altLang="en-US"/>
          </a:p>
        </p:txBody>
      </p:sp>
    </p:spTree>
    <p:extLst>
      <p:ext uri="{BB962C8B-B14F-4D97-AF65-F5344CB8AC3E}">
        <p14:creationId xmlns:p14="http://schemas.microsoft.com/office/powerpoint/2010/main" val="737278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515057-51CA-5CF1-C837-D5FEC61070E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8754290-9603-946F-932D-9E8329C9D13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E19F3BB-353B-9BFD-2AF3-897FECDF375A}"/>
              </a:ext>
            </a:extLst>
          </p:cNvPr>
          <p:cNvSpPr>
            <a:spLocks noGrp="1"/>
          </p:cNvSpPr>
          <p:nvPr>
            <p:ph type="body" idx="1"/>
          </p:nvPr>
        </p:nvSpPr>
        <p:spPr/>
        <p:txBody>
          <a:bodyPr/>
          <a:lstStyle/>
          <a:p>
            <a:r>
              <a:rPr kumimoji="1" lang="en-US" altLang="ja-JP" dirty="0"/>
              <a:t>【</a:t>
            </a:r>
            <a:r>
              <a:rPr kumimoji="1" lang="ja-JP" altLang="en-US" dirty="0"/>
              <a:t>補足説明</a:t>
            </a:r>
            <a:r>
              <a:rPr kumimoji="1" lang="en-US" altLang="ja-JP" dirty="0"/>
              <a:t>】</a:t>
            </a:r>
          </a:p>
          <a:p>
            <a:r>
              <a:rPr kumimoji="1" lang="ja-JP" altLang="en-US" dirty="0"/>
              <a:t>受講者に、「地震は、どこでどのように発生しているか知っていますか？」と投げかける。</a:t>
            </a:r>
          </a:p>
          <a:p>
            <a:endParaRPr kumimoji="1" lang="ja-JP" altLang="en-US" b="1" dirty="0"/>
          </a:p>
        </p:txBody>
      </p:sp>
      <p:sp>
        <p:nvSpPr>
          <p:cNvPr id="4" name="スライド番号プレースホルダー 3">
            <a:extLst>
              <a:ext uri="{FF2B5EF4-FFF2-40B4-BE49-F238E27FC236}">
                <a16:creationId xmlns:a16="http://schemas.microsoft.com/office/drawing/2014/main" id="{45977DC0-4810-FB2A-949A-13D45FBF4FDC}"/>
              </a:ext>
            </a:extLst>
          </p:cNvPr>
          <p:cNvSpPr>
            <a:spLocks noGrp="1"/>
          </p:cNvSpPr>
          <p:nvPr>
            <p:ph type="sldNum" sz="quarter" idx="5"/>
          </p:nvPr>
        </p:nvSpPr>
        <p:spPr/>
        <p:txBody>
          <a:bodyPr/>
          <a:lstStyle/>
          <a:p>
            <a:fld id="{9D42ABD0-7D1A-4E09-B627-17A06166555A}" type="slidenum">
              <a:rPr kumimoji="1" lang="ja-JP" altLang="en-US" smtClean="0"/>
              <a:t>8</a:t>
            </a:fld>
            <a:endParaRPr kumimoji="1" lang="ja-JP" altLang="en-US"/>
          </a:p>
        </p:txBody>
      </p:sp>
    </p:spTree>
    <p:extLst>
      <p:ext uri="{BB962C8B-B14F-4D97-AF65-F5344CB8AC3E}">
        <p14:creationId xmlns:p14="http://schemas.microsoft.com/office/powerpoint/2010/main" val="760048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dirty="0"/>
              <a:t>補足説明</a:t>
            </a:r>
            <a:r>
              <a:rPr lang="en-US" altLang="ja-JP" dirty="0"/>
              <a:t>】</a:t>
            </a:r>
          </a:p>
          <a:p>
            <a:pPr marL="171450" indent="-171450">
              <a:buFont typeface="Arial" panose="020B0604020202020204" pitchFamily="34" charset="0"/>
              <a:buChar char="•"/>
            </a:pPr>
            <a:r>
              <a:rPr kumimoji="1" lang="ja-JP" altLang="en-US" dirty="0"/>
              <a:t>地域防災活動における女性参加の現状について説明する。</a:t>
            </a:r>
          </a:p>
          <a:p>
            <a:endParaRPr kumimoji="1" lang="ja-JP" altLang="en-US" dirty="0"/>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9</a:t>
            </a:fld>
            <a:endParaRPr kumimoji="1" lang="ja-JP" altLang="en-US"/>
          </a:p>
        </p:txBody>
      </p:sp>
    </p:spTree>
    <p:extLst>
      <p:ext uri="{BB962C8B-B14F-4D97-AF65-F5344CB8AC3E}">
        <p14:creationId xmlns:p14="http://schemas.microsoft.com/office/powerpoint/2010/main" val="785874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dirty="0"/>
              <a:t>補足説明</a:t>
            </a:r>
            <a:r>
              <a:rPr lang="en-US" altLang="ja-JP" dirty="0"/>
              <a:t>】</a:t>
            </a:r>
          </a:p>
          <a:p>
            <a:pPr marL="171450" indent="-171450">
              <a:buFont typeface="Arial" panose="020B0604020202020204" pitchFamily="34" charset="0"/>
              <a:buChar char="•"/>
            </a:pPr>
            <a:r>
              <a:rPr kumimoji="1" lang="ja-JP" altLang="en-US" dirty="0"/>
              <a:t>地域防災活動について実際の女性の声を紹介する。</a:t>
            </a:r>
          </a:p>
          <a:p>
            <a:endParaRPr kumimoji="1" lang="ja-JP" altLang="en-US" dirty="0"/>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10</a:t>
            </a:fld>
            <a:endParaRPr kumimoji="1" lang="ja-JP" altLang="en-US"/>
          </a:p>
        </p:txBody>
      </p:sp>
    </p:spTree>
    <p:extLst>
      <p:ext uri="{BB962C8B-B14F-4D97-AF65-F5344CB8AC3E}">
        <p14:creationId xmlns:p14="http://schemas.microsoft.com/office/powerpoint/2010/main" val="4059195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dirty="0"/>
              <a:t>補足説明</a:t>
            </a:r>
            <a:r>
              <a:rPr lang="en-US" altLang="ja-JP" dirty="0"/>
              <a:t>】</a:t>
            </a:r>
          </a:p>
          <a:p>
            <a:pPr marL="171450" indent="-171450">
              <a:buFont typeface="Arial" panose="020B0604020202020204" pitchFamily="34" charset="0"/>
              <a:buChar char="•"/>
            </a:pPr>
            <a:r>
              <a:rPr kumimoji="1" lang="ja-JP" altLang="en-US" dirty="0"/>
              <a:t>性別役割分担の固定観念について説明する。</a:t>
            </a:r>
          </a:p>
          <a:p>
            <a:endParaRPr kumimoji="1" lang="ja-JP" altLang="en-US" dirty="0"/>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11</a:t>
            </a:fld>
            <a:endParaRPr kumimoji="1" lang="ja-JP" altLang="en-US"/>
          </a:p>
        </p:txBody>
      </p:sp>
    </p:spTree>
    <p:extLst>
      <p:ext uri="{BB962C8B-B14F-4D97-AF65-F5344CB8AC3E}">
        <p14:creationId xmlns:p14="http://schemas.microsoft.com/office/powerpoint/2010/main" val="1694941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376354-C1CC-44FA-8010-C16429120441}"/>
              </a:ext>
            </a:extLst>
          </p:cNvPr>
          <p:cNvSpPr/>
          <p:nvPr userDrawn="1"/>
        </p:nvSpPr>
        <p:spPr>
          <a:xfrm>
            <a:off x="174171" y="159656"/>
            <a:ext cx="8781143" cy="65169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hasCustomPrompt="1"/>
          </p:nvPr>
        </p:nvSpPr>
        <p:spPr>
          <a:xfrm>
            <a:off x="621392" y="1550082"/>
            <a:ext cx="7886700" cy="2513918"/>
          </a:xfrm>
          <a:prstGeom prst="rect">
            <a:avLst/>
          </a:prstGeom>
        </p:spPr>
        <p:txBody>
          <a:bodyPr anchor="b">
            <a:normAutofit/>
          </a:bodyPr>
          <a:lstStyle>
            <a:lvl1pPr algn="l">
              <a:defRPr sz="5400">
                <a:latin typeface="HGPｺﾞｼｯｸE" panose="020B0900000000000000" pitchFamily="50" charset="-128"/>
                <a:ea typeface="HGPｺﾞｼｯｸE" panose="020B0900000000000000" pitchFamily="50" charset="-128"/>
              </a:defRPr>
            </a:lvl1pPr>
          </a:lstStyle>
          <a:p>
            <a:r>
              <a:rPr lang="en-US" altLang="ja-JP"/>
              <a:t>1.</a:t>
            </a:r>
            <a:r>
              <a:rPr lang="ja-JP" altLang="en-US"/>
              <a:t>タイトル</a:t>
            </a:r>
            <a:endParaRPr lang="en-US"/>
          </a:p>
        </p:txBody>
      </p:sp>
      <p:sp>
        <p:nvSpPr>
          <p:cNvPr id="8" name="正方形/長方形 7">
            <a:extLst>
              <a:ext uri="{FF2B5EF4-FFF2-40B4-BE49-F238E27FC236}">
                <a16:creationId xmlns:a16="http://schemas.microsoft.com/office/drawing/2014/main" id="{063C3407-5301-48D5-9F86-3F8F09C086D3}"/>
              </a:ext>
            </a:extLst>
          </p:cNvPr>
          <p:cNvSpPr/>
          <p:nvPr userDrawn="1"/>
        </p:nvSpPr>
        <p:spPr>
          <a:xfrm>
            <a:off x="621392" y="4557486"/>
            <a:ext cx="7886700"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916003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150C7320-175F-477A-9123-FAA5BC77DEC6}"/>
              </a:ext>
            </a:extLst>
          </p:cNvPr>
          <p:cNvSpPr/>
          <p:nvPr userDrawn="1"/>
        </p:nvSpPr>
        <p:spPr>
          <a:xfrm>
            <a:off x="431800" y="431800"/>
            <a:ext cx="8280400" cy="6061075"/>
          </a:xfrm>
          <a:prstGeom prst="roundRect">
            <a:avLst>
              <a:gd name="adj" fmla="val 4514"/>
            </a:avLst>
          </a:prstGeom>
          <a:noFill/>
          <a:ln w="3810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8" name="テキスト プレースホルダー 7">
            <a:extLst>
              <a:ext uri="{FF2B5EF4-FFF2-40B4-BE49-F238E27FC236}">
                <a16:creationId xmlns:a16="http://schemas.microsoft.com/office/drawing/2014/main" id="{92FB88D4-F2E7-4EE9-F0F5-685AF05B108D}"/>
              </a:ext>
            </a:extLst>
          </p:cNvPr>
          <p:cNvSpPr>
            <a:spLocks noGrp="1"/>
          </p:cNvSpPr>
          <p:nvPr>
            <p:ph type="body" sz="quarter" idx="13" hasCustomPrompt="1"/>
          </p:nvPr>
        </p:nvSpPr>
        <p:spPr>
          <a:xfrm>
            <a:off x="431801" y="647701"/>
            <a:ext cx="8280400" cy="637794"/>
          </a:xfrm>
        </p:spPr>
        <p:txBody>
          <a:bodyPr>
            <a:normAutofit/>
          </a:bodyPr>
          <a:lstStyle>
            <a:lvl1pPr marL="0" indent="0" algn="ctr" defTabSz="457200" rtl="0" eaLnBrk="1" latinLnBrk="0" hangingPunct="1">
              <a:buNone/>
              <a:defRPr kumimoji="1" lang="ja-JP" altLang="en-US" sz="3600" kern="1200" dirty="0">
                <a:solidFill>
                  <a:srgbClr val="404040"/>
                </a:solidFill>
                <a:latin typeface="HGPｺﾞｼｯｸE" panose="020B0900000000000000" pitchFamily="50" charset="-128"/>
                <a:ea typeface="HGPｺﾞｼｯｸE" panose="020B0900000000000000" pitchFamily="50" charset="-128"/>
                <a:cs typeface="+mn-cs"/>
              </a:defRPr>
            </a:lvl1pPr>
          </a:lstStyle>
          <a:p>
            <a:pPr lvl="0"/>
            <a:r>
              <a:rPr kumimoji="1" lang="ja-JP" altLang="en-US" sz="3600" kern="1200">
                <a:solidFill>
                  <a:srgbClr val="404040"/>
                </a:solidFill>
                <a:latin typeface="HGPｺﾞｼｯｸE" panose="020B0900000000000000" pitchFamily="50" charset="-128"/>
                <a:ea typeface="HGPｺﾞｼｯｸE" panose="020B0900000000000000" pitchFamily="50" charset="-128"/>
                <a:cs typeface="+mn-cs"/>
              </a:rPr>
              <a:t>１</a:t>
            </a:r>
            <a:r>
              <a:rPr kumimoji="1" lang="en-US" altLang="ja-JP" sz="3600" kern="1200">
                <a:solidFill>
                  <a:srgbClr val="404040"/>
                </a:solidFill>
                <a:latin typeface="HGPｺﾞｼｯｸE" panose="020B0900000000000000" pitchFamily="50" charset="-128"/>
                <a:ea typeface="HGPｺﾞｼｯｸE" panose="020B0900000000000000" pitchFamily="50" charset="-128"/>
                <a:cs typeface="+mn-cs"/>
              </a:rPr>
              <a:t>.</a:t>
            </a:r>
            <a:r>
              <a:rPr kumimoji="1" lang="ja-JP" altLang="en-US" sz="3600" kern="1200">
                <a:solidFill>
                  <a:srgbClr val="404040"/>
                </a:solidFill>
                <a:latin typeface="HGPｺﾞｼｯｸE" panose="020B0900000000000000" pitchFamily="50" charset="-128"/>
                <a:ea typeface="HGPｺﾞｼｯｸE" panose="020B0900000000000000" pitchFamily="50" charset="-128"/>
                <a:cs typeface="+mn-cs"/>
              </a:rPr>
              <a:t>講座タイトル　３６</a:t>
            </a:r>
            <a:r>
              <a:rPr kumimoji="1" lang="en-US" altLang="ja-JP" sz="3600" kern="1200">
                <a:solidFill>
                  <a:srgbClr val="404040"/>
                </a:solidFill>
                <a:latin typeface="HGPｺﾞｼｯｸE" panose="020B0900000000000000" pitchFamily="50" charset="-128"/>
                <a:ea typeface="HGPｺﾞｼｯｸE" panose="020B0900000000000000" pitchFamily="50" charset="-128"/>
                <a:cs typeface="+mn-cs"/>
              </a:rPr>
              <a:t>pt</a:t>
            </a:r>
          </a:p>
        </p:txBody>
      </p:sp>
      <p:sp>
        <p:nvSpPr>
          <p:cNvPr id="10" name="テキスト ボックス 9">
            <a:extLst>
              <a:ext uri="{FF2B5EF4-FFF2-40B4-BE49-F238E27FC236}">
                <a16:creationId xmlns:a16="http://schemas.microsoft.com/office/drawing/2014/main" id="{7A2A3081-A4A9-F198-FEB2-948B1C39C7F6}"/>
              </a:ext>
            </a:extLst>
          </p:cNvPr>
          <p:cNvSpPr txBox="1"/>
          <p:nvPr userDrawn="1"/>
        </p:nvSpPr>
        <p:spPr>
          <a:xfrm>
            <a:off x="2276475" y="1490281"/>
            <a:ext cx="4591050" cy="590931"/>
          </a:xfrm>
          <a:prstGeom prst="rect">
            <a:avLst/>
          </a:prstGeom>
          <a:noFill/>
        </p:spPr>
        <p:txBody>
          <a:bodyPr wrap="square">
            <a:spAutoFit/>
          </a:bodyPr>
          <a:lstStyle/>
          <a:p>
            <a:pPr marL="0" marR="0" lvl="0" indent="0" algn="ctr" defTabSz="4572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3600" dirty="0">
                <a:solidFill>
                  <a:srgbClr val="404040"/>
                </a:solidFill>
                <a:latin typeface="HGPｺﾞｼｯｸE" panose="020B0900000000000000" pitchFamily="50" charset="-128"/>
                <a:ea typeface="HGPｺﾞｼｯｸE" panose="020B0900000000000000" pitchFamily="50" charset="-128"/>
              </a:rPr>
              <a:t>- </a:t>
            </a:r>
            <a:r>
              <a:rPr kumimoji="1" lang="ja-JP" altLang="en-US" sz="3600" dirty="0">
                <a:solidFill>
                  <a:srgbClr val="404040"/>
                </a:solidFill>
                <a:latin typeface="HGPｺﾞｼｯｸE" panose="020B0900000000000000" pitchFamily="50" charset="-128"/>
                <a:ea typeface="HGPｺﾞｼｯｸE" panose="020B0900000000000000" pitchFamily="50" charset="-128"/>
              </a:rPr>
              <a:t>まとめ </a:t>
            </a:r>
            <a:r>
              <a:rPr kumimoji="1" lang="en-US" altLang="ja-JP" sz="3600" dirty="0">
                <a:solidFill>
                  <a:srgbClr val="404040"/>
                </a:solidFill>
                <a:latin typeface="HGPｺﾞｼｯｸE" panose="020B0900000000000000" pitchFamily="50" charset="-128"/>
                <a:ea typeface="HGPｺﾞｼｯｸE" panose="020B0900000000000000" pitchFamily="50" charset="-128"/>
              </a:rPr>
              <a:t>-</a:t>
            </a:r>
            <a:endParaRPr kumimoji="1" lang="ja-JP" altLang="en-US" sz="3600" dirty="0">
              <a:solidFill>
                <a:srgbClr val="404040"/>
              </a:solidFill>
              <a:latin typeface="HGPｺﾞｼｯｸE" panose="020B0900000000000000" pitchFamily="50" charset="-128"/>
              <a:ea typeface="HGPｺﾞｼｯｸE" panose="020B0900000000000000" pitchFamily="50" charset="-128"/>
            </a:endParaRPr>
          </a:p>
        </p:txBody>
      </p:sp>
      <p:sp>
        <p:nvSpPr>
          <p:cNvPr id="13" name="テキスト プレースホルダー 12">
            <a:extLst>
              <a:ext uri="{FF2B5EF4-FFF2-40B4-BE49-F238E27FC236}">
                <a16:creationId xmlns:a16="http://schemas.microsoft.com/office/drawing/2014/main" id="{05C2C75A-427C-6793-D6D6-D91112E1639D}"/>
              </a:ext>
            </a:extLst>
          </p:cNvPr>
          <p:cNvSpPr>
            <a:spLocks noGrp="1"/>
          </p:cNvSpPr>
          <p:nvPr>
            <p:ph type="body" sz="quarter" idx="14" hasCustomPrompt="1"/>
          </p:nvPr>
        </p:nvSpPr>
        <p:spPr>
          <a:xfrm>
            <a:off x="685800" y="2285999"/>
            <a:ext cx="7753350" cy="4048125"/>
          </a:xfrm>
        </p:spPr>
        <p:txBody>
          <a:bodyPr>
            <a:normAutofit/>
          </a:bodyPr>
          <a:lstStyle>
            <a:lvl1pPr marL="457200" indent="-457200">
              <a:buFont typeface="Arial" panose="020B0604020202020204" pitchFamily="34" charset="0"/>
              <a:buChar char="•"/>
              <a:defRPr sz="3600"/>
            </a:lvl1pPr>
          </a:lstStyle>
          <a:p>
            <a:pPr lvl="0"/>
            <a:r>
              <a:rPr kumimoji="1" lang="ja-JP" altLang="en-US"/>
              <a:t>テキスト</a:t>
            </a:r>
          </a:p>
        </p:txBody>
      </p:sp>
    </p:spTree>
    <p:extLst>
      <p:ext uri="{BB962C8B-B14F-4D97-AF65-F5344CB8AC3E}">
        <p14:creationId xmlns:p14="http://schemas.microsoft.com/office/powerpoint/2010/main" val="3590384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701439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タイトルとコンテンツ">
    <p:spTree>
      <p:nvGrpSpPr>
        <p:cNvPr id="1" name=""/>
        <p:cNvGrpSpPr/>
        <p:nvPr/>
      </p:nvGrpSpPr>
      <p:grpSpPr>
        <a:xfrm>
          <a:off x="0" y="0"/>
          <a:ext cx="0" cy="0"/>
          <a:chOff x="0" y="0"/>
          <a:chExt cx="0" cy="0"/>
        </a:xfrm>
      </p:grpSpPr>
      <p:sp>
        <p:nvSpPr>
          <p:cNvPr id="42" name="テキスト プレースホルダー 41">
            <a:extLst>
              <a:ext uri="{FF2B5EF4-FFF2-40B4-BE49-F238E27FC236}">
                <a16:creationId xmlns:a16="http://schemas.microsoft.com/office/drawing/2014/main" id="{71D47848-AFC2-B663-C6BC-6D4CF6CA1419}"/>
              </a:ext>
            </a:extLst>
          </p:cNvPr>
          <p:cNvSpPr>
            <a:spLocks noGrp="1"/>
          </p:cNvSpPr>
          <p:nvPr>
            <p:ph type="body" sz="quarter" idx="18" hasCustomPrompt="1"/>
          </p:nvPr>
        </p:nvSpPr>
        <p:spPr>
          <a:xfrm>
            <a:off x="688975" y="1312863"/>
            <a:ext cx="7920038" cy="1116012"/>
          </a:xfrm>
        </p:spPr>
        <p:txBody>
          <a:bodyPr/>
          <a:lstStyle>
            <a:lvl1pPr marL="0" indent="0">
              <a:buNone/>
              <a:defRPr/>
            </a:lvl1pPr>
          </a:lstStyle>
          <a:p>
            <a:pPr lvl="0"/>
            <a:r>
              <a:rPr kumimoji="1" lang="ja-JP" altLang="en-US"/>
              <a:t>目標　２８</a:t>
            </a:r>
            <a:r>
              <a:rPr kumimoji="1" lang="en-US" altLang="ja-JP"/>
              <a:t>pt</a:t>
            </a:r>
            <a:endParaRPr kumimoji="1" lang="ja-JP" altLang="en-US"/>
          </a:p>
        </p:txBody>
      </p:sp>
      <p:sp>
        <p:nvSpPr>
          <p:cNvPr id="33" name="Content Placeholder 2">
            <a:extLst>
              <a:ext uri="{FF2B5EF4-FFF2-40B4-BE49-F238E27FC236}">
                <a16:creationId xmlns:a16="http://schemas.microsoft.com/office/drawing/2014/main" id="{9293497E-8D77-E834-F041-473950E712F1}"/>
              </a:ext>
            </a:extLst>
          </p:cNvPr>
          <p:cNvSpPr>
            <a:spLocks noGrp="1"/>
          </p:cNvSpPr>
          <p:nvPr>
            <p:ph idx="17" hasCustomPrompt="1"/>
          </p:nvPr>
        </p:nvSpPr>
        <p:spPr>
          <a:xfrm>
            <a:off x="409575" y="2719148"/>
            <a:ext cx="8343899" cy="3367088"/>
          </a:xfrm>
          <a:ln w="38100">
            <a:solidFill>
              <a:srgbClr val="35A16B"/>
            </a:solidFill>
          </a:ln>
        </p:spPr>
        <p:txBody>
          <a:bodyPr tIns="720000"/>
          <a:lstStyle>
            <a:lvl1pPr marL="457200" indent="-457200" algn="l">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ＭＳ ゴシック" panose="020B0609070205080204" pitchFamily="49" charset="-128"/>
                <a:ea typeface="ＭＳ ゴシック" panose="020B0609070205080204" pitchFamily="49" charset="-128"/>
              </a:defRPr>
            </a:lvl2pPr>
            <a:lvl3pPr>
              <a:lnSpc>
                <a:spcPct val="120000"/>
              </a:lnSpc>
              <a:spcBef>
                <a:spcPts val="0"/>
              </a:spcBef>
              <a:defRPr>
                <a:latin typeface="ＭＳ ゴシック" panose="020B0609070205080204" pitchFamily="49" charset="-128"/>
                <a:ea typeface="ＭＳ ゴシック" panose="020B0609070205080204" pitchFamily="49" charset="-128"/>
              </a:defRPr>
            </a:lvl3pPr>
            <a:lvl4pPr>
              <a:lnSpc>
                <a:spcPct val="120000"/>
              </a:lnSpc>
              <a:spcBef>
                <a:spcPts val="0"/>
              </a:spcBef>
              <a:defRPr>
                <a:latin typeface="ＭＳ ゴシック" panose="020B0609070205080204" pitchFamily="49" charset="-128"/>
                <a:ea typeface="ＭＳ ゴシック" panose="020B0609070205080204" pitchFamily="49" charset="-128"/>
              </a:defRPr>
            </a:lvl4pPr>
            <a:lvl5pPr>
              <a:lnSpc>
                <a:spcPct val="120000"/>
              </a:lnSpc>
              <a:spcBef>
                <a:spcPts val="0"/>
              </a:spcBef>
              <a:defRPr>
                <a:latin typeface="ＭＳ ゴシック" panose="020B0609070205080204" pitchFamily="49" charset="-128"/>
                <a:ea typeface="ＭＳ ゴシック" panose="020B0609070205080204" pitchFamily="49" charset="-128"/>
              </a:defRPr>
            </a:lvl5pPr>
          </a:lstStyle>
          <a:p>
            <a:pPr lvl="0"/>
            <a:r>
              <a:rPr lang="ja-JP" altLang="en-US"/>
              <a:t>目次の項目　２８</a:t>
            </a:r>
            <a:r>
              <a:rPr lang="en-US" altLang="ja-JP"/>
              <a:t>pt</a:t>
            </a:r>
            <a:endParaRPr lang="ja-JP" altLang="en-US"/>
          </a:p>
        </p:txBody>
      </p:sp>
      <p:sp>
        <p:nvSpPr>
          <p:cNvPr id="24" name="正方形/長方形 23">
            <a:extLst>
              <a:ext uri="{FF2B5EF4-FFF2-40B4-BE49-F238E27FC236}">
                <a16:creationId xmlns:a16="http://schemas.microsoft.com/office/drawing/2014/main" id="{F65E7374-5B17-EDFC-DB57-8E1271728F62}"/>
              </a:ext>
            </a:extLst>
          </p:cNvPr>
          <p:cNvSpPr/>
          <p:nvPr userDrawn="1"/>
        </p:nvSpPr>
        <p:spPr>
          <a:xfrm>
            <a:off x="0" y="0"/>
            <a:ext cx="9144000" cy="650083"/>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l" defTabSz="914400" rtl="0" eaLnBrk="1" latinLnBrk="0" hangingPunct="1">
              <a:lnSpc>
                <a:spcPct val="90000"/>
              </a:lnSpc>
              <a:spcBef>
                <a:spcPct val="0"/>
              </a:spcBef>
              <a:buNone/>
            </a:pPr>
            <a:r>
              <a:rPr kumimoji="1" lang="ja-JP" altLang="en-US" sz="3200" b="0" kern="120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cs typeface="+mj-cs"/>
              </a:rPr>
              <a:t>学習目標と内容</a:t>
            </a:r>
          </a:p>
        </p:txBody>
      </p:sp>
      <p:sp>
        <p:nvSpPr>
          <p:cNvPr id="4" name="Date Placeholder 3"/>
          <p:cNvSpPr>
            <a:spLocks noGrp="1"/>
          </p:cNvSpPr>
          <p:nvPr>
            <p:ph type="dt" sz="half" idx="10"/>
          </p:nvPr>
        </p:nvSpPr>
        <p:spPr/>
        <p:txBody>
          <a:bodyPr/>
          <a:lstStyle/>
          <a:p>
            <a:fld id="{70232EB7-813D-4441-ACE1-9334F6C58937}"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17" name="テキスト ボックス 16">
            <a:extLst>
              <a:ext uri="{FF2B5EF4-FFF2-40B4-BE49-F238E27FC236}">
                <a16:creationId xmlns:a16="http://schemas.microsoft.com/office/drawing/2014/main" id="{4B705C1E-862A-C1AB-412E-DF608A93043C}"/>
              </a:ext>
            </a:extLst>
          </p:cNvPr>
          <p:cNvSpPr txBox="1"/>
          <p:nvPr userDrawn="1"/>
        </p:nvSpPr>
        <p:spPr>
          <a:xfrm>
            <a:off x="465138" y="2750676"/>
            <a:ext cx="1620957" cy="523220"/>
          </a:xfrm>
          <a:prstGeom prst="rect">
            <a:avLst/>
          </a:prstGeom>
          <a:noFill/>
        </p:spPr>
        <p:txBody>
          <a:bodyPr wrap="none" rtlCol="0">
            <a:spAutoFit/>
          </a:bodyPr>
          <a:lstStyle/>
          <a:p>
            <a:pPr marL="0" lvl="1" algn="just">
              <a:spcAft>
                <a:spcPts val="1200"/>
              </a:spcAft>
            </a:pPr>
            <a:r>
              <a:rPr kumimoji="1"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＜目次＞</a:t>
            </a:r>
          </a:p>
        </p:txBody>
      </p:sp>
      <p:sp>
        <p:nvSpPr>
          <p:cNvPr id="26" name="テキスト プレースホルダー 25">
            <a:extLst>
              <a:ext uri="{FF2B5EF4-FFF2-40B4-BE49-F238E27FC236}">
                <a16:creationId xmlns:a16="http://schemas.microsoft.com/office/drawing/2014/main" id="{65EE58B3-7A76-655F-C20B-A3E1A36A25BE}"/>
              </a:ext>
            </a:extLst>
          </p:cNvPr>
          <p:cNvSpPr>
            <a:spLocks noGrp="1"/>
          </p:cNvSpPr>
          <p:nvPr>
            <p:ph type="body" sz="quarter" idx="16" hasCustomPrompt="1"/>
          </p:nvPr>
        </p:nvSpPr>
        <p:spPr>
          <a:xfrm>
            <a:off x="7132053" y="3429000"/>
            <a:ext cx="1478548" cy="386706"/>
          </a:xfrm>
        </p:spPr>
        <p:txBody>
          <a:bodyPr>
            <a:noAutofit/>
          </a:bodyPr>
          <a:lstStyle>
            <a:lvl1pPr marL="0" indent="0">
              <a:buNone/>
              <a:defRPr sz="2400"/>
            </a:lvl1pPr>
          </a:lstStyle>
          <a:p>
            <a:pPr lvl="0"/>
            <a:r>
              <a:rPr kumimoji="1" lang="en-US" altLang="ja-JP"/>
              <a:t>P.●</a:t>
            </a:r>
            <a:r>
              <a:rPr kumimoji="1" lang="ja-JP" altLang="en-US"/>
              <a:t>～●</a:t>
            </a:r>
          </a:p>
        </p:txBody>
      </p:sp>
      <p:sp>
        <p:nvSpPr>
          <p:cNvPr id="40" name="テキスト ボックス 39">
            <a:extLst>
              <a:ext uri="{FF2B5EF4-FFF2-40B4-BE49-F238E27FC236}">
                <a16:creationId xmlns:a16="http://schemas.microsoft.com/office/drawing/2014/main" id="{0DC3B87E-829C-2415-7C20-F9334224C6B6}"/>
              </a:ext>
            </a:extLst>
          </p:cNvPr>
          <p:cNvSpPr txBox="1"/>
          <p:nvPr userDrawn="1"/>
        </p:nvSpPr>
        <p:spPr>
          <a:xfrm>
            <a:off x="409575" y="762107"/>
            <a:ext cx="8343898" cy="480131"/>
          </a:xfrm>
          <a:prstGeom prst="rect">
            <a:avLst/>
          </a:prstGeom>
          <a:noFill/>
        </p:spPr>
        <p:txBody>
          <a:bodyPr wrap="square" rtlCol="0">
            <a:spAutoFit/>
          </a:bodyPr>
          <a:lstStyle/>
          <a:p>
            <a:pPr marL="228600" indent="-228600" algn="l" defTabSz="914400" rtl="0" eaLnBrk="1" latinLnBrk="0" hangingPunct="1">
              <a:lnSpc>
                <a:spcPct val="90000"/>
              </a:lnSpc>
              <a:spcBef>
                <a:spcPts val="1000"/>
              </a:spcBef>
              <a:spcAft>
                <a:spcPts val="3600"/>
              </a:spcAft>
              <a:buFont typeface="Wingdings" panose="05000000000000000000" pitchFamily="2" charset="2"/>
              <a:buChar char="l"/>
            </a:pPr>
            <a:r>
              <a:rPr kumimoji="1" lang="ja-JP" altLang="en-US" sz="28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rPr>
              <a:t>学習目標</a:t>
            </a:r>
            <a:endParaRPr kumimoji="1" lang="en-US" altLang="ja-JP" sz="28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endParaRPr>
          </a:p>
        </p:txBody>
      </p:sp>
    </p:spTree>
    <p:extLst>
      <p:ext uri="{BB962C8B-B14F-4D97-AF65-F5344CB8AC3E}">
        <p14:creationId xmlns:p14="http://schemas.microsoft.com/office/powerpoint/2010/main" val="119564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四角形: 角を丸くする 1">
            <a:extLst>
              <a:ext uri="{FF2B5EF4-FFF2-40B4-BE49-F238E27FC236}">
                <a16:creationId xmlns:a16="http://schemas.microsoft.com/office/drawing/2014/main" id="{150C7320-175F-477A-9123-FAA5BC77DEC6}"/>
              </a:ext>
            </a:extLst>
          </p:cNvPr>
          <p:cNvSpPr/>
          <p:nvPr userDrawn="1"/>
        </p:nvSpPr>
        <p:spPr>
          <a:xfrm>
            <a:off x="431800" y="431800"/>
            <a:ext cx="8280400" cy="6061075"/>
          </a:xfrm>
          <a:prstGeom prst="roundRect">
            <a:avLst>
              <a:gd name="adj" fmla="val 4514"/>
            </a:avLst>
          </a:prstGeom>
          <a:solidFill>
            <a:schemeClr val="bg1"/>
          </a:solidFill>
          <a:ln w="3810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675B9B57-56B0-AE16-7431-4C501BB41D63}"/>
              </a:ext>
            </a:extLst>
          </p:cNvPr>
          <p:cNvSpPr txBox="1"/>
          <p:nvPr userDrawn="1"/>
        </p:nvSpPr>
        <p:spPr>
          <a:xfrm>
            <a:off x="3867320" y="667938"/>
            <a:ext cx="1409360" cy="646331"/>
          </a:xfrm>
          <a:prstGeom prst="rect">
            <a:avLst/>
          </a:prstGeom>
          <a:noFill/>
        </p:spPr>
        <p:txBody>
          <a:bodyPr wrap="none" rtlCol="0">
            <a:spAutoFit/>
          </a:bodyPr>
          <a:lstStyle/>
          <a:p>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まとめ</a:t>
            </a:r>
          </a:p>
        </p:txBody>
      </p:sp>
      <p:sp>
        <p:nvSpPr>
          <p:cNvPr id="6" name="テキスト プレースホルダー 12">
            <a:extLst>
              <a:ext uri="{FF2B5EF4-FFF2-40B4-BE49-F238E27FC236}">
                <a16:creationId xmlns:a16="http://schemas.microsoft.com/office/drawing/2014/main" id="{CFC0F973-DF6D-F6C6-76AF-DFCD49AA92E8}"/>
              </a:ext>
            </a:extLst>
          </p:cNvPr>
          <p:cNvSpPr>
            <a:spLocks noGrp="1"/>
          </p:cNvSpPr>
          <p:nvPr>
            <p:ph type="body" sz="quarter" idx="14" hasCustomPrompt="1"/>
          </p:nvPr>
        </p:nvSpPr>
        <p:spPr>
          <a:xfrm>
            <a:off x="685800" y="2009775"/>
            <a:ext cx="7753350" cy="3048000"/>
          </a:xfrm>
        </p:spPr>
        <p:txBody>
          <a:bodyPr>
            <a:normAutofit/>
          </a:bodyPr>
          <a:lstStyle>
            <a:lvl1pPr marL="457200" indent="-457200">
              <a:buFont typeface="Arial" panose="020B0604020202020204" pitchFamily="34" charset="0"/>
              <a:buChar char="•"/>
              <a:defRPr sz="3600"/>
            </a:lvl1pPr>
          </a:lstStyle>
          <a:p>
            <a:pPr lvl="0"/>
            <a:r>
              <a:rPr kumimoji="1" lang="ja-JP" altLang="en-US"/>
              <a:t>テキスト</a:t>
            </a:r>
          </a:p>
        </p:txBody>
      </p:sp>
    </p:spTree>
    <p:extLst>
      <p:ext uri="{BB962C8B-B14F-4D97-AF65-F5344CB8AC3E}">
        <p14:creationId xmlns:p14="http://schemas.microsoft.com/office/powerpoint/2010/main" val="211866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白紙">
    <p:bg>
      <p:bgPr>
        <a:solidFill>
          <a:srgbClr val="52BBCE"/>
        </a:solidFill>
        <a:effectLst/>
      </p:bgPr>
    </p:bg>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3" name="Content Placeholder 2">
            <a:extLst>
              <a:ext uri="{FF2B5EF4-FFF2-40B4-BE49-F238E27FC236}">
                <a16:creationId xmlns:a16="http://schemas.microsoft.com/office/drawing/2014/main" id="{74A9DF9A-F858-9EF3-2518-D77460A4C472}"/>
              </a:ext>
            </a:extLst>
          </p:cNvPr>
          <p:cNvSpPr>
            <a:spLocks noGrp="1"/>
          </p:cNvSpPr>
          <p:nvPr>
            <p:ph idx="1" hasCustomPrompt="1"/>
          </p:nvPr>
        </p:nvSpPr>
        <p:spPr>
          <a:xfrm>
            <a:off x="542926" y="970739"/>
            <a:ext cx="8134350" cy="5522136"/>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テキスト プレースホルダー 7">
            <a:extLst>
              <a:ext uri="{FF2B5EF4-FFF2-40B4-BE49-F238E27FC236}">
                <a16:creationId xmlns:a16="http://schemas.microsoft.com/office/drawing/2014/main" id="{A119E065-F0A3-A94C-E72B-64C63AE92CEE}"/>
              </a:ext>
            </a:extLst>
          </p:cNvPr>
          <p:cNvSpPr>
            <a:spLocks noGrp="1"/>
          </p:cNvSpPr>
          <p:nvPr>
            <p:ph type="body" sz="quarter" idx="13" hasCustomPrompt="1"/>
          </p:nvPr>
        </p:nvSpPr>
        <p:spPr>
          <a:xfrm>
            <a:off x="1009650" y="123825"/>
            <a:ext cx="7143750" cy="701675"/>
          </a:xfrm>
        </p:spPr>
        <p:txBody>
          <a:bodyPr>
            <a:normAutofit/>
          </a:bodyPr>
          <a:lstStyle>
            <a:lvl1pPr marL="0" indent="0" algn="ctr" defTabSz="914400" rtl="0" eaLnBrk="1" latinLnBrk="0" hangingPunct="1">
              <a:lnSpc>
                <a:spcPct val="90000"/>
              </a:lnSpc>
              <a:spcBef>
                <a:spcPct val="0"/>
              </a:spcBef>
              <a:buFont typeface="Arial" panose="020B0604020202020204" pitchFamily="34" charset="0"/>
              <a:buNone/>
              <a:defRPr kumimoji="1" lang="ja-JP" altLang="en-US" sz="3200" kern="1200" dirty="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cs typeface="+mj-cs"/>
              </a:defRPr>
            </a:lvl1pPr>
          </a:lstStyle>
          <a:p>
            <a:pPr lvl="0"/>
            <a:r>
              <a:rPr kumimoji="1" lang="ja-JP" altLang="en-US"/>
              <a:t>タイトル　３２</a:t>
            </a:r>
            <a:r>
              <a:rPr kumimoji="1" lang="en-US" altLang="ja-JP"/>
              <a:t>pt</a:t>
            </a:r>
            <a:endParaRPr kumimoji="1" lang="ja-JP" altLang="en-US"/>
          </a:p>
        </p:txBody>
      </p:sp>
    </p:spTree>
    <p:extLst>
      <p:ext uri="{BB962C8B-B14F-4D97-AF65-F5344CB8AC3E}">
        <p14:creationId xmlns:p14="http://schemas.microsoft.com/office/powerpoint/2010/main" val="1240704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171ADBE-E749-4491-8DD8-A46F9C08BE9A}"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47AE9E-2FAB-4E15-9BDF-5407D7047168}" type="slidenum">
              <a:rPr kumimoji="1" lang="ja-JP" altLang="en-US" smtClean="0"/>
              <a:t>‹#›</a:t>
            </a:fld>
            <a:endParaRPr kumimoji="1" lang="ja-JP" altLang="en-US"/>
          </a:p>
        </p:txBody>
      </p:sp>
    </p:spTree>
    <p:extLst>
      <p:ext uri="{BB962C8B-B14F-4D97-AF65-F5344CB8AC3E}">
        <p14:creationId xmlns:p14="http://schemas.microsoft.com/office/powerpoint/2010/main" val="4173829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四角形: 角を丸くする 1">
            <a:extLst>
              <a:ext uri="{FF2B5EF4-FFF2-40B4-BE49-F238E27FC236}">
                <a16:creationId xmlns:a16="http://schemas.microsoft.com/office/drawing/2014/main" id="{A99E9E78-F228-86A7-ADA8-AFC2F2C04BDC}"/>
              </a:ext>
            </a:extLst>
          </p:cNvPr>
          <p:cNvSpPr/>
          <p:nvPr userDrawn="1"/>
        </p:nvSpPr>
        <p:spPr>
          <a:xfrm>
            <a:off x="1246185" y="1598470"/>
            <a:ext cx="6651630" cy="3644781"/>
          </a:xfrm>
          <a:prstGeom prst="roundRect">
            <a:avLst>
              <a:gd name="adj" fmla="val 16094"/>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3600">
              <a:solidFill>
                <a:schemeClr val="bg1"/>
              </a:solidFill>
              <a:latin typeface="HGPｺﾞｼｯｸE" panose="020B0900000000000000" pitchFamily="50" charset="-128"/>
              <a:ea typeface="HGPｺﾞｼｯｸE" panose="020B0900000000000000" pitchFamily="50" charset="-128"/>
            </a:endParaRPr>
          </a:p>
        </p:txBody>
      </p:sp>
      <p:sp>
        <p:nvSpPr>
          <p:cNvPr id="4" name="テキスト プレースホルダー 3">
            <a:extLst>
              <a:ext uri="{FF2B5EF4-FFF2-40B4-BE49-F238E27FC236}">
                <a16:creationId xmlns:a16="http://schemas.microsoft.com/office/drawing/2014/main" id="{B6D4CA4D-2E4B-9B70-9EA9-14B2827EB9A3}"/>
              </a:ext>
            </a:extLst>
          </p:cNvPr>
          <p:cNvSpPr>
            <a:spLocks noGrp="1"/>
          </p:cNvSpPr>
          <p:nvPr>
            <p:ph type="body" sz="quarter" idx="13" hasCustomPrompt="1"/>
          </p:nvPr>
        </p:nvSpPr>
        <p:spPr>
          <a:xfrm>
            <a:off x="1252534" y="1600599"/>
            <a:ext cx="6638932" cy="3640522"/>
          </a:xfrm>
        </p:spPr>
        <p:txBody>
          <a:bodyPr bIns="216000" anchor="ctr" anchorCtr="1">
            <a:normAutofit/>
          </a:bodyPr>
          <a:lstStyle>
            <a:lvl1pPr marL="0" indent="0" algn="ctr">
              <a:lnSpc>
                <a:spcPct val="150000"/>
              </a:lnSpc>
              <a:spcBef>
                <a:spcPts val="0"/>
              </a:spcBef>
              <a:spcAft>
                <a:spcPts val="0"/>
              </a:spcAft>
              <a:buNone/>
              <a:defRPr sz="3600">
                <a:solidFill>
                  <a:schemeClr val="bg1"/>
                </a:solidFill>
              </a:defRPr>
            </a:lvl1pPr>
          </a:lstStyle>
          <a:p>
            <a:pPr lvl="0"/>
            <a:r>
              <a:rPr kumimoji="1" lang="ja-JP" altLang="en-US"/>
              <a:t>テキスト　</a:t>
            </a:r>
            <a:r>
              <a:rPr kumimoji="1" lang="en-US" altLang="ja-JP"/>
              <a:t>36</a:t>
            </a:r>
            <a:r>
              <a:rPr kumimoji="1" lang="ja-JP" altLang="en-US"/>
              <a:t>ｐｔ</a:t>
            </a:r>
            <a:endParaRPr kumimoji="1" lang="en-US" altLang="ja-JP"/>
          </a:p>
        </p:txBody>
      </p:sp>
    </p:spTree>
    <p:extLst>
      <p:ext uri="{BB962C8B-B14F-4D97-AF65-F5344CB8AC3E}">
        <p14:creationId xmlns:p14="http://schemas.microsoft.com/office/powerpoint/2010/main" val="2929961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2697"/>
            <a:ext cx="9144000" cy="650083"/>
          </a:xfrm>
          <a:prstGeom prst="rect">
            <a:avLst/>
          </a:prstGeom>
          <a:solidFill>
            <a:srgbClr val="35A16B"/>
          </a:solidFill>
        </p:spPr>
        <p:txBody>
          <a:bodyPr>
            <a:noAutofit/>
          </a:bodyPr>
          <a:lstStyle>
            <a:lvl1pPr>
              <a:defRPr sz="3200" b="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10" name="Content Placeholder 2">
            <a:extLst>
              <a:ext uri="{FF2B5EF4-FFF2-40B4-BE49-F238E27FC236}">
                <a16:creationId xmlns:a16="http://schemas.microsoft.com/office/drawing/2014/main" id="{ACDF4183-74EE-7422-C49E-E70EBE04CD77}"/>
              </a:ext>
            </a:extLst>
          </p:cNvPr>
          <p:cNvSpPr>
            <a:spLocks noGrp="1"/>
          </p:cNvSpPr>
          <p:nvPr>
            <p:ph idx="13" hasCustomPrompt="1"/>
          </p:nvPr>
        </p:nvSpPr>
        <p:spPr>
          <a:xfrm>
            <a:off x="409575" y="889000"/>
            <a:ext cx="8324850"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3" name="コンテンツ プレースホルダー 27">
            <a:extLst>
              <a:ext uri="{FF2B5EF4-FFF2-40B4-BE49-F238E27FC236}">
                <a16:creationId xmlns:a16="http://schemas.microsoft.com/office/drawing/2014/main" id="{6DE67C09-FE39-1CEC-A814-AB6D0F5D6663}"/>
              </a:ext>
            </a:extLst>
          </p:cNvPr>
          <p:cNvSpPr>
            <a:spLocks noGrp="1"/>
          </p:cNvSpPr>
          <p:nvPr>
            <p:ph sz="quarter" idx="15" hasCustomPrompt="1"/>
          </p:nvPr>
        </p:nvSpPr>
        <p:spPr>
          <a:xfrm>
            <a:off x="288162" y="6514071"/>
            <a:ext cx="7950964" cy="234746"/>
          </a:xfrm>
        </p:spPr>
        <p:txBody>
          <a:bodyPr>
            <a:normAutofit/>
          </a:bodyPr>
          <a:lstStyle>
            <a:lvl1pPr marL="0" indent="0">
              <a:buNone/>
              <a:defRPr kumimoji="1" lang="ja-JP" altLang="en-US" sz="1100" b="0" i="0" u="none" strike="noStrike" kern="1200" cap="none" spc="0" normalizeH="0" baseline="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defRPr>
            </a:lvl1pPr>
          </a:lstStyle>
          <a:p>
            <a:pPr lvl="0">
              <a:defRPr/>
            </a:pPr>
            <a:r>
              <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参考：</a:t>
            </a:r>
            <a:r>
              <a:rPr kumimoji="1" lang="ja-JP" altLang="en-US" sz="1100">
                <a:solidFill>
                  <a:srgbClr val="404040"/>
                </a:solidFill>
                <a:latin typeface="HGPｺﾞｼｯｸE" panose="020B0900000000000000" pitchFamily="50" charset="-128"/>
                <a:ea typeface="HGPｺﾞｼｯｸE" panose="020B0900000000000000" pitchFamily="50" charset="-128"/>
              </a:rPr>
              <a:t>内閣府「平成</a:t>
            </a:r>
            <a:r>
              <a:rPr kumimoji="1" lang="en-US" altLang="ja-JP" sz="1100">
                <a:solidFill>
                  <a:srgbClr val="404040"/>
                </a:solidFill>
                <a:latin typeface="HGPｺﾞｼｯｸE" panose="020B0900000000000000" pitchFamily="50" charset="-128"/>
                <a:ea typeface="HGPｺﾞｼｯｸE" panose="020B0900000000000000" pitchFamily="50" charset="-128"/>
              </a:rPr>
              <a:t>30</a:t>
            </a:r>
            <a:r>
              <a:rPr kumimoji="1" lang="ja-JP" altLang="en-US" sz="1100">
                <a:solidFill>
                  <a:srgbClr val="404040"/>
                </a:solidFill>
                <a:latin typeface="HGPｺﾞｼｯｸE" panose="020B0900000000000000" pitchFamily="50" charset="-128"/>
                <a:ea typeface="HGPｺﾞｼｯｸE" panose="020B0900000000000000" pitchFamily="50" charset="-128"/>
              </a:rPr>
              <a:t>年７月豪雨を踏まえた水害・土砂災害からの避難のあり方について（報告）</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参考資料</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a:t>
            </a:r>
            <a:endPar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677228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タイトルとコンテンツ">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ACDF4183-74EE-7422-C49E-E70EBE04CD77}"/>
              </a:ext>
            </a:extLst>
          </p:cNvPr>
          <p:cNvSpPr>
            <a:spLocks noGrp="1"/>
          </p:cNvSpPr>
          <p:nvPr>
            <p:ph idx="13" hasCustomPrompt="1"/>
          </p:nvPr>
        </p:nvSpPr>
        <p:spPr>
          <a:xfrm>
            <a:off x="262800" y="816286"/>
            <a:ext cx="8632756" cy="891162"/>
          </a:xfrm>
          <a:ln w="38100">
            <a:solidFill>
              <a:srgbClr val="35A16B"/>
            </a:solidFill>
          </a:ln>
        </p:spPr>
        <p:txBody>
          <a:bodyPr/>
          <a:lstStyle>
            <a:lvl1pPr marL="0" indent="0">
              <a:buFont typeface="Wingdings" panose="05000000000000000000" pitchFamily="2" charset="2"/>
              <a:buNone/>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lvl="0"/>
            <a:r>
              <a:rPr lang="ja-JP" altLang="en-US"/>
              <a:t>テキスト　</a:t>
            </a:r>
            <a:r>
              <a:rPr lang="en-US" altLang="ja-JP"/>
              <a:t>28pt</a:t>
            </a:r>
            <a:endParaRPr lang="en-US"/>
          </a:p>
        </p:txBody>
      </p:sp>
      <p:sp>
        <p:nvSpPr>
          <p:cNvPr id="2" name="Title 1"/>
          <p:cNvSpPr>
            <a:spLocks noGrp="1"/>
          </p:cNvSpPr>
          <p:nvPr>
            <p:ph type="title"/>
          </p:nvPr>
        </p:nvSpPr>
        <p:spPr>
          <a:xfrm>
            <a:off x="0" y="-2697"/>
            <a:ext cx="9144000" cy="650083"/>
          </a:xfrm>
          <a:prstGeom prst="rect">
            <a:avLst/>
          </a:prstGeom>
          <a:solidFill>
            <a:srgbClr val="35A16B"/>
          </a:solidFill>
        </p:spPr>
        <p:txBody>
          <a:bodyPr>
            <a:noAutofit/>
          </a:bodyPr>
          <a:lstStyle>
            <a:lvl1pPr>
              <a:defRPr sz="3200" b="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5" name="四角形: 角を丸くする 24">
            <a:extLst>
              <a:ext uri="{FF2B5EF4-FFF2-40B4-BE49-F238E27FC236}">
                <a16:creationId xmlns:a16="http://schemas.microsoft.com/office/drawing/2014/main" id="{995BA917-EA3A-0EF6-8983-3D216A3E10B7}"/>
              </a:ext>
            </a:extLst>
          </p:cNvPr>
          <p:cNvSpPr/>
          <p:nvPr userDrawn="1"/>
        </p:nvSpPr>
        <p:spPr>
          <a:xfrm>
            <a:off x="265689" y="1869366"/>
            <a:ext cx="8495134" cy="4929509"/>
          </a:xfrm>
          <a:prstGeom prst="roundRect">
            <a:avLst>
              <a:gd name="adj" fmla="val 0"/>
            </a:avLst>
          </a:prstGeom>
          <a:no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7">
            <a:extLst>
              <a:ext uri="{FF2B5EF4-FFF2-40B4-BE49-F238E27FC236}">
                <a16:creationId xmlns:a16="http://schemas.microsoft.com/office/drawing/2014/main" id="{D01C2F2A-3680-4CAA-BCDF-0F041535FD0C}"/>
              </a:ext>
            </a:extLst>
          </p:cNvPr>
          <p:cNvSpPr>
            <a:spLocks noGrp="1"/>
          </p:cNvSpPr>
          <p:nvPr>
            <p:ph sz="quarter" idx="15" hasCustomPrompt="1"/>
          </p:nvPr>
        </p:nvSpPr>
        <p:spPr>
          <a:xfrm>
            <a:off x="288162" y="6514071"/>
            <a:ext cx="7950964" cy="234746"/>
          </a:xfrm>
        </p:spPr>
        <p:txBody>
          <a:bodyPr>
            <a:normAutofit/>
          </a:bodyPr>
          <a:lstStyle>
            <a:lvl1pPr marL="0" indent="0">
              <a:buNone/>
              <a:defRPr kumimoji="1" lang="ja-JP" altLang="en-US" sz="1100" b="0" i="0" u="none" strike="noStrike" kern="1200" cap="none" spc="0" normalizeH="0" baseline="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defRPr>
            </a:lvl1pPr>
          </a:lstStyle>
          <a:p>
            <a:pPr lvl="0">
              <a:defRPr/>
            </a:pPr>
            <a:r>
              <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参考：</a:t>
            </a:r>
            <a:r>
              <a:rPr kumimoji="1" lang="ja-JP" altLang="en-US" sz="1100">
                <a:solidFill>
                  <a:srgbClr val="404040"/>
                </a:solidFill>
                <a:latin typeface="HGPｺﾞｼｯｸE" panose="020B0900000000000000" pitchFamily="50" charset="-128"/>
                <a:ea typeface="HGPｺﾞｼｯｸE" panose="020B0900000000000000" pitchFamily="50" charset="-128"/>
              </a:rPr>
              <a:t>内閣府「平成</a:t>
            </a:r>
            <a:r>
              <a:rPr kumimoji="1" lang="en-US" altLang="ja-JP" sz="1100">
                <a:solidFill>
                  <a:srgbClr val="404040"/>
                </a:solidFill>
                <a:latin typeface="HGPｺﾞｼｯｸE" panose="020B0900000000000000" pitchFamily="50" charset="-128"/>
                <a:ea typeface="HGPｺﾞｼｯｸE" panose="020B0900000000000000" pitchFamily="50" charset="-128"/>
              </a:rPr>
              <a:t>30</a:t>
            </a:r>
            <a:r>
              <a:rPr kumimoji="1" lang="ja-JP" altLang="en-US" sz="1100">
                <a:solidFill>
                  <a:srgbClr val="404040"/>
                </a:solidFill>
                <a:latin typeface="HGPｺﾞｼｯｸE" panose="020B0900000000000000" pitchFamily="50" charset="-128"/>
                <a:ea typeface="HGPｺﾞｼｯｸE" panose="020B0900000000000000" pitchFamily="50" charset="-128"/>
              </a:rPr>
              <a:t>年７月豪雨を踏まえた水害・土砂災害からの避難のあり方について（報告）</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参考資料</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a:t>
            </a:r>
            <a:endPar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
        <p:nvSpPr>
          <p:cNvPr id="4" name="Content Placeholder 2">
            <a:extLst>
              <a:ext uri="{FF2B5EF4-FFF2-40B4-BE49-F238E27FC236}">
                <a16:creationId xmlns:a16="http://schemas.microsoft.com/office/drawing/2014/main" id="{EE3A582F-3706-CBFF-9BC9-84ACC7D7734F}"/>
              </a:ext>
            </a:extLst>
          </p:cNvPr>
          <p:cNvSpPr>
            <a:spLocks noGrp="1"/>
          </p:cNvSpPr>
          <p:nvPr>
            <p:ph idx="16" hasCustomPrompt="1"/>
          </p:nvPr>
        </p:nvSpPr>
        <p:spPr>
          <a:xfrm>
            <a:off x="383177" y="1928490"/>
            <a:ext cx="8275048" cy="4535523"/>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58744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697"/>
            <a:ext cx="9144000" cy="650083"/>
          </a:xfrm>
          <a:prstGeom prst="rect">
            <a:avLst/>
          </a:prstGeom>
          <a:solidFill>
            <a:srgbClr val="35A16B"/>
          </a:solidFill>
        </p:spPr>
        <p:txBody>
          <a:bodyPr>
            <a:noAutofit/>
          </a:bodyPr>
          <a:lstStyle>
            <a:lvl1pPr>
              <a:defRPr sz="3200" b="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事例紹介</a:t>
            </a:r>
            <a:endParaRPr 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17" name="コンテンツ プレースホルダー 4">
            <a:extLst>
              <a:ext uri="{FF2B5EF4-FFF2-40B4-BE49-F238E27FC236}">
                <a16:creationId xmlns:a16="http://schemas.microsoft.com/office/drawing/2014/main" id="{CD585649-1646-7FF2-3168-21C753FB3783}"/>
              </a:ext>
            </a:extLst>
          </p:cNvPr>
          <p:cNvSpPr txBox="1">
            <a:spLocks/>
          </p:cNvSpPr>
          <p:nvPr userDrawn="1"/>
        </p:nvSpPr>
        <p:spPr>
          <a:xfrm>
            <a:off x="409575" y="840977"/>
            <a:ext cx="8343899" cy="5928123"/>
          </a:xfrm>
          <a:prstGeom prst="rect">
            <a:avLst/>
          </a:prstGeom>
          <a:solidFill>
            <a:schemeClr val="accent3">
              <a:lumMod val="20000"/>
              <a:lumOff val="80000"/>
            </a:schemeClr>
          </a:solidFill>
        </p:spPr>
        <p:txBody>
          <a:bodyPr vert="horz" lIns="144000" tIns="14400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l"/>
              <a:defRPr kumimoji="1" sz="2800" kern="1200">
                <a:solidFill>
                  <a:schemeClr val="tx1"/>
                </a:solidFill>
                <a:latin typeface="HGPｺﾞｼｯｸE" panose="020B0900000000000000" pitchFamily="50" charset="-128"/>
                <a:ea typeface="HGPｺﾞｼｯｸE" panose="020B0900000000000000" pitchFamily="50" charset="-128"/>
                <a:cs typeface="+mn-cs"/>
              </a:defRPr>
            </a:lvl1pPr>
            <a:lvl2pPr marL="685800" indent="-228600" algn="l" defTabSz="914400" rtl="0" eaLnBrk="1" latinLnBrk="0" hangingPunct="1">
              <a:lnSpc>
                <a:spcPct val="120000"/>
              </a:lnSpc>
              <a:spcBef>
                <a:spcPts val="0"/>
              </a:spcBef>
              <a:buFont typeface="Arial" panose="020B0604020202020204" pitchFamily="34" charset="0"/>
              <a:buChar char="•"/>
              <a:defRPr kumimoji="1" sz="2400" kern="1200">
                <a:solidFill>
                  <a:schemeClr val="tx1"/>
                </a:solidFill>
                <a:latin typeface="ＭＳ ゴシック" panose="020B0609070205080204" pitchFamily="49" charset="-128"/>
                <a:ea typeface="ＭＳ ゴシック" panose="020B0609070205080204" pitchFamily="49" charset="-128"/>
                <a:cs typeface="+mn-cs"/>
              </a:defRPr>
            </a:lvl2pPr>
            <a:lvl3pPr marL="1143000" indent="-228600" algn="l" defTabSz="914400" rtl="0" eaLnBrk="1" latinLnBrk="0" hangingPunct="1">
              <a:lnSpc>
                <a:spcPct val="120000"/>
              </a:lnSpc>
              <a:spcBef>
                <a:spcPts val="0"/>
              </a:spcBef>
              <a:buFont typeface="Arial" panose="020B0604020202020204" pitchFamily="34" charset="0"/>
              <a:buChar char="•"/>
              <a:defRPr kumimoji="1" sz="2000" kern="1200">
                <a:solidFill>
                  <a:schemeClr val="tx1"/>
                </a:solidFill>
                <a:latin typeface="ＭＳ ゴシック" panose="020B0609070205080204" pitchFamily="49" charset="-128"/>
                <a:ea typeface="ＭＳ ゴシック" panose="020B0609070205080204" pitchFamily="49" charset="-128"/>
                <a:cs typeface="+mn-cs"/>
              </a:defRPr>
            </a:lvl3pPr>
            <a:lvl4pPr marL="1600200" indent="-228600" algn="l" defTabSz="914400" rtl="0" eaLnBrk="1" latinLnBrk="0" hangingPunct="1">
              <a:lnSpc>
                <a:spcPct val="120000"/>
              </a:lnSpc>
              <a:spcBef>
                <a:spcPts val="0"/>
              </a:spcBef>
              <a:buFont typeface="Arial" panose="020B0604020202020204" pitchFamily="34" charset="0"/>
              <a:buChar char="•"/>
              <a:defRPr kumimoji="1" sz="1800" kern="1200">
                <a:solidFill>
                  <a:schemeClr val="tx1"/>
                </a:solidFill>
                <a:latin typeface="ＭＳ ゴシック" panose="020B0609070205080204" pitchFamily="49" charset="-128"/>
                <a:ea typeface="ＭＳ ゴシック" panose="020B0609070205080204" pitchFamily="49" charset="-128"/>
                <a:cs typeface="+mn-cs"/>
              </a:defRPr>
            </a:lvl4pPr>
            <a:lvl5pPr marL="2057400" indent="-228600" algn="l" defTabSz="914400" rtl="0" eaLnBrk="1" latinLnBrk="0" hangingPunct="1">
              <a:lnSpc>
                <a:spcPct val="120000"/>
              </a:lnSpc>
              <a:spcBef>
                <a:spcPts val="0"/>
              </a:spcBef>
              <a:buFont typeface="Arial" panose="020B0604020202020204" pitchFamily="34" charset="0"/>
              <a:buChar char="•"/>
              <a:defRPr kumimoji="1" sz="1800" kern="1200">
                <a:solidFill>
                  <a:schemeClr val="tx1"/>
                </a:solidFill>
                <a:latin typeface="ＭＳ ゴシック" panose="020B0609070205080204" pitchFamily="49" charset="-128"/>
                <a:ea typeface="ＭＳ ゴシック" panose="020B0609070205080204" pitchFamily="49"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Wingdings" panose="05000000000000000000" pitchFamily="2" charset="2"/>
              <a:buNone/>
              <a:tabLst/>
              <a:defRPr/>
            </a:pPr>
            <a:endParaRPr kumimoji="1" lang="ja-JP" altLang="en-US" sz="20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l"/>
              <a:tabLst/>
              <a:defRPr/>
            </a:pPr>
            <a:endParaRPr kumimoji="1" lang="ja-JP" altLang="en-US" sz="28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endParaRPr>
          </a:p>
        </p:txBody>
      </p:sp>
      <p:sp>
        <p:nvSpPr>
          <p:cNvPr id="18" name="正方形/長方形 17">
            <a:extLst>
              <a:ext uri="{FF2B5EF4-FFF2-40B4-BE49-F238E27FC236}">
                <a16:creationId xmlns:a16="http://schemas.microsoft.com/office/drawing/2014/main" id="{F004BD71-05DD-B969-C3C1-7E65996B948B}"/>
              </a:ext>
            </a:extLst>
          </p:cNvPr>
          <p:cNvSpPr/>
          <p:nvPr userDrawn="1"/>
        </p:nvSpPr>
        <p:spPr>
          <a:xfrm>
            <a:off x="552450" y="1915715"/>
            <a:ext cx="8062161" cy="46655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コンテンツ プレースホルダー 27">
            <a:extLst>
              <a:ext uri="{FF2B5EF4-FFF2-40B4-BE49-F238E27FC236}">
                <a16:creationId xmlns:a16="http://schemas.microsoft.com/office/drawing/2014/main" id="{6B4180A7-EF30-9CBD-C84D-507F82E9309B}"/>
              </a:ext>
            </a:extLst>
          </p:cNvPr>
          <p:cNvSpPr>
            <a:spLocks noGrp="1"/>
          </p:cNvSpPr>
          <p:nvPr>
            <p:ph sz="quarter" idx="13" hasCustomPrompt="1"/>
          </p:nvPr>
        </p:nvSpPr>
        <p:spPr>
          <a:xfrm>
            <a:off x="462615" y="939839"/>
            <a:ext cx="8362950" cy="649287"/>
          </a:xfrm>
        </p:spPr>
        <p:txBody>
          <a:bodyPr>
            <a:normAutofit/>
          </a:bodyPr>
          <a:lstStyle>
            <a:lvl1pPr marL="0" indent="0">
              <a:buNone/>
              <a:defRPr sz="2800">
                <a:solidFill>
                  <a:srgbClr val="FF2800"/>
                </a:solidFill>
              </a:defRPr>
            </a:lvl1pPr>
          </a:lstStyle>
          <a:p>
            <a:pPr lvl="0"/>
            <a:r>
              <a:rPr kumimoji="1" lang="ja-JP" altLang="en-US"/>
              <a:t>■タイトル（赤字）</a:t>
            </a:r>
            <a:r>
              <a:rPr kumimoji="1" lang="en-US" altLang="ja-JP"/>
              <a:t>28pt</a:t>
            </a:r>
            <a:br>
              <a:rPr kumimoji="1" lang="en-US" altLang="ja-JP"/>
            </a:br>
            <a:r>
              <a:rPr kumimoji="1" lang="ja-JP" altLang="en-US"/>
              <a:t>（団体名：県名）（黒字）</a:t>
            </a:r>
            <a:r>
              <a:rPr kumimoji="1" lang="en-US" altLang="ja-JP"/>
              <a:t>20pt</a:t>
            </a:r>
            <a:endParaRPr kumimoji="1" lang="ja-JP" altLang="en-US"/>
          </a:p>
        </p:txBody>
      </p:sp>
      <p:sp>
        <p:nvSpPr>
          <p:cNvPr id="31" name="コンテンツ プレースホルダー 27">
            <a:extLst>
              <a:ext uri="{FF2B5EF4-FFF2-40B4-BE49-F238E27FC236}">
                <a16:creationId xmlns:a16="http://schemas.microsoft.com/office/drawing/2014/main" id="{827329B4-A652-6847-86C5-9CE1D04DCA36}"/>
              </a:ext>
            </a:extLst>
          </p:cNvPr>
          <p:cNvSpPr>
            <a:spLocks noGrp="1"/>
          </p:cNvSpPr>
          <p:nvPr>
            <p:ph sz="quarter" idx="15" hasCustomPrompt="1"/>
          </p:nvPr>
        </p:nvSpPr>
        <p:spPr>
          <a:xfrm>
            <a:off x="640587" y="6333096"/>
            <a:ext cx="7950964" cy="234746"/>
          </a:xfrm>
        </p:spPr>
        <p:txBody>
          <a:bodyPr>
            <a:normAutofit/>
          </a:bodyPr>
          <a:lstStyle>
            <a:lvl1pPr marL="0" indent="0">
              <a:buNone/>
              <a:defRPr kumimoji="1" lang="ja-JP" altLang="en-US" sz="1100" b="0" i="0" u="none" strike="noStrike" kern="1200" cap="none" spc="0" normalizeH="0" baseline="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defRPr>
            </a:lvl1pPr>
          </a:lstStyle>
          <a:p>
            <a:pPr lvl="0">
              <a:defRPr/>
            </a:pPr>
            <a:r>
              <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参考：</a:t>
            </a:r>
            <a:r>
              <a:rPr kumimoji="1" lang="ja-JP" altLang="en-US" sz="1100">
                <a:solidFill>
                  <a:srgbClr val="404040"/>
                </a:solidFill>
                <a:latin typeface="HGPｺﾞｼｯｸE" panose="020B0900000000000000" pitchFamily="50" charset="-128"/>
                <a:ea typeface="HGPｺﾞｼｯｸE" panose="020B0900000000000000" pitchFamily="50" charset="-128"/>
              </a:rPr>
              <a:t>内閣府「平成</a:t>
            </a:r>
            <a:r>
              <a:rPr kumimoji="1" lang="en-US" altLang="ja-JP" sz="1100">
                <a:solidFill>
                  <a:srgbClr val="404040"/>
                </a:solidFill>
                <a:latin typeface="HGPｺﾞｼｯｸE" panose="020B0900000000000000" pitchFamily="50" charset="-128"/>
                <a:ea typeface="HGPｺﾞｼｯｸE" panose="020B0900000000000000" pitchFamily="50" charset="-128"/>
              </a:rPr>
              <a:t>30</a:t>
            </a:r>
            <a:r>
              <a:rPr kumimoji="1" lang="ja-JP" altLang="en-US" sz="1100">
                <a:solidFill>
                  <a:srgbClr val="404040"/>
                </a:solidFill>
                <a:latin typeface="HGPｺﾞｼｯｸE" panose="020B0900000000000000" pitchFamily="50" charset="-128"/>
                <a:ea typeface="HGPｺﾞｼｯｸE" panose="020B0900000000000000" pitchFamily="50" charset="-128"/>
              </a:rPr>
              <a:t>年７月豪雨を踏まえた水害・土砂災害からの避難のあり方について（報告）</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参考資料</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a:t>
            </a:r>
            <a:endPar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
        <p:nvSpPr>
          <p:cNvPr id="36" name="Content Placeholder 2">
            <a:extLst>
              <a:ext uri="{FF2B5EF4-FFF2-40B4-BE49-F238E27FC236}">
                <a16:creationId xmlns:a16="http://schemas.microsoft.com/office/drawing/2014/main" id="{A19D4672-3E6C-B427-B0F8-3BC9FCBC480F}"/>
              </a:ext>
            </a:extLst>
          </p:cNvPr>
          <p:cNvSpPr>
            <a:spLocks noGrp="1"/>
          </p:cNvSpPr>
          <p:nvPr>
            <p:ph idx="16"/>
          </p:nvPr>
        </p:nvSpPr>
        <p:spPr>
          <a:xfrm>
            <a:off x="552449" y="1943080"/>
            <a:ext cx="8062161" cy="3771920"/>
          </a:xfrm>
        </p:spPr>
        <p:txBody>
          <a:bodyPr>
            <a:normAutofit/>
          </a:bodyPr>
          <a:lstStyle>
            <a:lvl1pPr marL="447675" indent="-447675">
              <a:spcBef>
                <a:spcPts val="0"/>
              </a:spcBef>
              <a:spcAft>
                <a:spcPts val="600"/>
              </a:spcAft>
              <a:buFont typeface="HGPｺﾞｼｯｸE" panose="020B0900000000000000" pitchFamily="50" charset="-128"/>
              <a:buChar char="○"/>
              <a:defRPr lang="en-US" altLang="ja-JP" sz="2000" kern="1200" dirty="0" smtClean="0">
                <a:solidFill>
                  <a:prstClr val="black">
                    <a:lumMod val="75000"/>
                    <a:lumOff val="25000"/>
                  </a:prstClr>
                </a:solidFill>
                <a:latin typeface="HGPｺﾞｼｯｸE" panose="020B0900000000000000" pitchFamily="50" charset="-128"/>
                <a:ea typeface="HGPｺﾞｼｯｸE" panose="020B0900000000000000" pitchFamily="50" charset="-128"/>
                <a:cs typeface="+mn-cs"/>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marL="342900" lvl="0" indent="-342900" algn="l" defTabSz="457200" rtl="0" eaLnBrk="1" latinLnBrk="0" hangingPunct="1">
              <a:spcAft>
                <a:spcPts val="600"/>
              </a:spcAft>
              <a:buFont typeface="HGPｺﾞｼｯｸE" panose="020B0900000000000000" pitchFamily="50" charset="-128"/>
              <a:buChar char="○"/>
              <a:defRPr/>
            </a:pPr>
            <a:r>
              <a:rPr lang="ja-JP" altLang="en-US"/>
              <a:t>マスター テキストの書式設定</a:t>
            </a:r>
            <a:endParaRPr lang="en-US" altLang="ja-JP"/>
          </a:p>
          <a:p>
            <a:pPr marL="342900" lvl="0" indent="-342900" algn="l" defTabSz="457200" rtl="0" eaLnBrk="1" latinLnBrk="0" hangingPunct="1">
              <a:spcAft>
                <a:spcPts val="600"/>
              </a:spcAft>
              <a:buFont typeface="HGPｺﾞｼｯｸE" panose="020B0900000000000000" pitchFamily="50" charset="-128"/>
              <a:buChar char="○"/>
              <a:defRPr/>
            </a:pPr>
            <a:endParaRPr lang="en-US" altLang="ja-JP"/>
          </a:p>
          <a:p>
            <a:pPr marL="342900" lvl="0" indent="-342900" algn="l" defTabSz="457200" rtl="0" eaLnBrk="1" latinLnBrk="0" hangingPunct="1">
              <a:spcAft>
                <a:spcPts val="600"/>
              </a:spcAft>
              <a:buFont typeface="HGPｺﾞｼｯｸE" panose="020B0900000000000000" pitchFamily="50" charset="-128"/>
              <a:buChar char="○"/>
              <a:defRPr/>
            </a:pPr>
            <a:endParaRPr lang="en-US" altLang="ja-JP"/>
          </a:p>
        </p:txBody>
      </p:sp>
    </p:spTree>
    <p:extLst>
      <p:ext uri="{BB962C8B-B14F-4D97-AF65-F5344CB8AC3E}">
        <p14:creationId xmlns:p14="http://schemas.microsoft.com/office/powerpoint/2010/main" val="1400911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8" name="フリーフォーム: 図形 7">
            <a:extLst>
              <a:ext uri="{FF2B5EF4-FFF2-40B4-BE49-F238E27FC236}">
                <a16:creationId xmlns:a16="http://schemas.microsoft.com/office/drawing/2014/main" id="{C143F10E-1918-34CC-D74F-9A7E4D217F2F}"/>
              </a:ext>
            </a:extLst>
          </p:cNvPr>
          <p:cNvSpPr/>
          <p:nvPr userDrawn="1"/>
        </p:nvSpPr>
        <p:spPr>
          <a:xfrm>
            <a:off x="564220" y="1519522"/>
            <a:ext cx="7428965" cy="4141048"/>
          </a:xfrm>
          <a:custGeom>
            <a:avLst/>
            <a:gdLst>
              <a:gd name="connsiteX0" fmla="*/ 0 w 7428965"/>
              <a:gd name="connsiteY0" fmla="*/ 0 h 4141048"/>
              <a:gd name="connsiteX1" fmla="*/ 1707067 w 7428965"/>
              <a:gd name="connsiteY1" fmla="*/ 0 h 4141048"/>
              <a:gd name="connsiteX2" fmla="*/ 1707067 w 7428965"/>
              <a:gd name="connsiteY2" fmla="*/ 1 h 4141048"/>
              <a:gd name="connsiteX3" fmla="*/ 6762505 w 7428965"/>
              <a:gd name="connsiteY3" fmla="*/ 1 h 4141048"/>
              <a:gd name="connsiteX4" fmla="*/ 7428965 w 7428965"/>
              <a:gd name="connsiteY4" fmla="*/ 666461 h 4141048"/>
              <a:gd name="connsiteX5" fmla="*/ 7428965 w 7428965"/>
              <a:gd name="connsiteY5" fmla="*/ 3474588 h 4141048"/>
              <a:gd name="connsiteX6" fmla="*/ 6762505 w 7428965"/>
              <a:gd name="connsiteY6" fmla="*/ 4141048 h 4141048"/>
              <a:gd name="connsiteX7" fmla="*/ 1697795 w 7428965"/>
              <a:gd name="connsiteY7" fmla="*/ 4141048 h 4141048"/>
              <a:gd name="connsiteX8" fmla="*/ 1031335 w 7428965"/>
              <a:gd name="connsiteY8" fmla="*/ 3474588 h 4141048"/>
              <a:gd name="connsiteX9" fmla="*/ 1031335 w 7428965"/>
              <a:gd name="connsiteY9" fmla="*/ 1030891 h 414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28965" h="4141048">
                <a:moveTo>
                  <a:pt x="0" y="0"/>
                </a:moveTo>
                <a:lnTo>
                  <a:pt x="1707067" y="0"/>
                </a:lnTo>
                <a:lnTo>
                  <a:pt x="1707067" y="1"/>
                </a:lnTo>
                <a:lnTo>
                  <a:pt x="6762505" y="1"/>
                </a:lnTo>
                <a:cubicBezTo>
                  <a:pt x="7130581" y="1"/>
                  <a:pt x="7428965" y="298385"/>
                  <a:pt x="7428965" y="666461"/>
                </a:cubicBezTo>
                <a:lnTo>
                  <a:pt x="7428965" y="3474588"/>
                </a:lnTo>
                <a:cubicBezTo>
                  <a:pt x="7428965" y="3842664"/>
                  <a:pt x="7130581" y="4141048"/>
                  <a:pt x="6762505" y="4141048"/>
                </a:cubicBezTo>
                <a:lnTo>
                  <a:pt x="1697795" y="4141048"/>
                </a:lnTo>
                <a:cubicBezTo>
                  <a:pt x="1329719" y="4141048"/>
                  <a:pt x="1031335" y="3842664"/>
                  <a:pt x="1031335" y="3474588"/>
                </a:cubicBezTo>
                <a:lnTo>
                  <a:pt x="1031335" y="1030891"/>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50000"/>
              </a:lnSpc>
            </a:pPr>
            <a:endPar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7" name="正方形/長方形 6">
            <a:extLst>
              <a:ext uri="{FF2B5EF4-FFF2-40B4-BE49-F238E27FC236}">
                <a16:creationId xmlns:a16="http://schemas.microsoft.com/office/drawing/2014/main" id="{C2F4F7F1-16B9-CF9E-AE30-2BAB2C42E9F8}"/>
              </a:ext>
            </a:extLst>
          </p:cNvPr>
          <p:cNvSpPr/>
          <p:nvPr userDrawn="1"/>
        </p:nvSpPr>
        <p:spPr>
          <a:xfrm>
            <a:off x="5791064" y="287867"/>
            <a:ext cx="1762642" cy="372533"/>
          </a:xfrm>
          <a:prstGeom prst="rect">
            <a:avLst/>
          </a:prstGeom>
          <a:solidFill>
            <a:srgbClr val="FFCC66"/>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ワークショップ</a:t>
            </a:r>
          </a:p>
        </p:txBody>
      </p:sp>
      <p:sp>
        <p:nvSpPr>
          <p:cNvPr id="4" name="テキスト プレースホルダー 3">
            <a:extLst>
              <a:ext uri="{FF2B5EF4-FFF2-40B4-BE49-F238E27FC236}">
                <a16:creationId xmlns:a16="http://schemas.microsoft.com/office/drawing/2014/main" id="{B6D4CA4D-2E4B-9B70-9EA9-14B2827EB9A3}"/>
              </a:ext>
            </a:extLst>
          </p:cNvPr>
          <p:cNvSpPr>
            <a:spLocks noGrp="1"/>
          </p:cNvSpPr>
          <p:nvPr>
            <p:ph type="body" sz="quarter" idx="13" hasCustomPrompt="1"/>
          </p:nvPr>
        </p:nvSpPr>
        <p:spPr>
          <a:xfrm>
            <a:off x="1609724" y="1534094"/>
            <a:ext cx="6383461" cy="4126476"/>
          </a:xfrm>
        </p:spPr>
        <p:txBody>
          <a:bodyPr anchor="ctr" anchorCtr="1">
            <a:normAutofit/>
          </a:bodyPr>
          <a:lstStyle>
            <a:lvl1pPr marL="0" indent="0" algn="ctr">
              <a:lnSpc>
                <a:spcPct val="150000"/>
              </a:lnSpc>
              <a:buNone/>
              <a:defRPr kumimoji="1" lang="en-US" altLang="ja-JP" sz="3600" kern="1200" dirty="0" smtClean="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stStyle>
          <a:p>
            <a:pPr lvl="0"/>
            <a:r>
              <a:rPr kumimoji="1" lang="ja-JP" altLang="en-US"/>
              <a:t>テキスト　</a:t>
            </a:r>
            <a:r>
              <a:rPr kumimoji="1" lang="en-US" altLang="ja-JP"/>
              <a:t>36</a:t>
            </a:r>
            <a:r>
              <a:rPr kumimoji="1" lang="ja-JP" altLang="en-US"/>
              <a:t>ｐｔ</a:t>
            </a:r>
            <a:endParaRPr kumimoji="1" lang="en-US" altLang="ja-JP"/>
          </a:p>
        </p:txBody>
      </p:sp>
    </p:spTree>
    <p:extLst>
      <p:ext uri="{BB962C8B-B14F-4D97-AF65-F5344CB8AC3E}">
        <p14:creationId xmlns:p14="http://schemas.microsoft.com/office/powerpoint/2010/main" val="77517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28575"/>
            <a:ext cx="9144000" cy="650083"/>
          </a:xfrm>
          <a:prstGeom prst="rect">
            <a:avLst/>
          </a:prstGeom>
          <a:solidFill>
            <a:schemeClr val="accent4">
              <a:lumMod val="75000"/>
            </a:schemeClr>
          </a:solidFill>
        </p:spPr>
        <p:txBody>
          <a:bodyPr lIns="288000">
            <a:noAutofit/>
          </a:bodyPr>
          <a:lstStyle>
            <a:lvl1pPr algn="l">
              <a:defRPr sz="3200" b="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7" name="Content Placeholder 2">
            <a:extLst>
              <a:ext uri="{FF2B5EF4-FFF2-40B4-BE49-F238E27FC236}">
                <a16:creationId xmlns:a16="http://schemas.microsoft.com/office/drawing/2014/main" id="{D2ED7039-7240-DA24-8BA6-1D2BDEFB4F43}"/>
              </a:ext>
            </a:extLst>
          </p:cNvPr>
          <p:cNvSpPr>
            <a:spLocks noGrp="1"/>
          </p:cNvSpPr>
          <p:nvPr>
            <p:ph idx="13" hasCustomPrompt="1"/>
          </p:nvPr>
        </p:nvSpPr>
        <p:spPr>
          <a:xfrm>
            <a:off x="409575" y="889000"/>
            <a:ext cx="8324850"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3" name="コンテンツ プレースホルダー 27">
            <a:extLst>
              <a:ext uri="{FF2B5EF4-FFF2-40B4-BE49-F238E27FC236}">
                <a16:creationId xmlns:a16="http://schemas.microsoft.com/office/drawing/2014/main" id="{4A52F39E-72C8-609B-56E9-20A624DF48F7}"/>
              </a:ext>
            </a:extLst>
          </p:cNvPr>
          <p:cNvSpPr>
            <a:spLocks noGrp="1"/>
          </p:cNvSpPr>
          <p:nvPr>
            <p:ph sz="quarter" idx="15" hasCustomPrompt="1"/>
          </p:nvPr>
        </p:nvSpPr>
        <p:spPr>
          <a:xfrm>
            <a:off x="288162" y="6514071"/>
            <a:ext cx="7950964" cy="234746"/>
          </a:xfrm>
        </p:spPr>
        <p:txBody>
          <a:bodyPr>
            <a:normAutofit/>
          </a:bodyPr>
          <a:lstStyle>
            <a:lvl1pPr marL="0" indent="0">
              <a:buNone/>
              <a:defRPr kumimoji="1" lang="ja-JP" altLang="en-US" sz="1100" b="0" i="0" u="none" strike="noStrike" kern="1200" cap="none" spc="0" normalizeH="0" baseline="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defRPr>
            </a:lvl1pPr>
          </a:lstStyle>
          <a:p>
            <a:pPr lvl="0">
              <a:defRPr/>
            </a:pPr>
            <a:r>
              <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参考：</a:t>
            </a:r>
            <a:r>
              <a:rPr kumimoji="1" lang="ja-JP" altLang="en-US" sz="1100">
                <a:solidFill>
                  <a:srgbClr val="404040"/>
                </a:solidFill>
                <a:latin typeface="HGPｺﾞｼｯｸE" panose="020B0900000000000000" pitchFamily="50" charset="-128"/>
                <a:ea typeface="HGPｺﾞｼｯｸE" panose="020B0900000000000000" pitchFamily="50" charset="-128"/>
              </a:rPr>
              <a:t>内閣府「平成</a:t>
            </a:r>
            <a:r>
              <a:rPr kumimoji="1" lang="en-US" altLang="ja-JP" sz="1100">
                <a:solidFill>
                  <a:srgbClr val="404040"/>
                </a:solidFill>
                <a:latin typeface="HGPｺﾞｼｯｸE" panose="020B0900000000000000" pitchFamily="50" charset="-128"/>
                <a:ea typeface="HGPｺﾞｼｯｸE" panose="020B0900000000000000" pitchFamily="50" charset="-128"/>
              </a:rPr>
              <a:t>30</a:t>
            </a:r>
            <a:r>
              <a:rPr kumimoji="1" lang="ja-JP" altLang="en-US" sz="1100">
                <a:solidFill>
                  <a:srgbClr val="404040"/>
                </a:solidFill>
                <a:latin typeface="HGPｺﾞｼｯｸE" panose="020B0900000000000000" pitchFamily="50" charset="-128"/>
                <a:ea typeface="HGPｺﾞｼｯｸE" panose="020B0900000000000000" pitchFamily="50" charset="-128"/>
              </a:rPr>
              <a:t>年７月豪雨を踏まえた水害・土砂災害からの避難のあり方について（報告）</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参考資料</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a:t>
            </a:r>
            <a:endPar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441425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白紙">
    <p:bg>
      <p:bgPr>
        <a:solidFill>
          <a:srgbClr val="FFC30C"/>
        </a:solidFill>
        <a:effectLst/>
      </p:bgPr>
    </p:bg>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4" descr="「ピクトグラム　フリー　ペン」の画像検索結果">
            <a:extLst>
              <a:ext uri="{FF2B5EF4-FFF2-40B4-BE49-F238E27FC236}">
                <a16:creationId xmlns:a16="http://schemas.microsoft.com/office/drawing/2014/main" id="{66DE3B5C-31B0-429C-A63C-E937CCF669D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8296" y="-43312"/>
            <a:ext cx="890226" cy="890226"/>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プレースホルダー 7">
            <a:extLst>
              <a:ext uri="{FF2B5EF4-FFF2-40B4-BE49-F238E27FC236}">
                <a16:creationId xmlns:a16="http://schemas.microsoft.com/office/drawing/2014/main" id="{6DB48874-6F15-E1F2-F800-185C1D7F4A57}"/>
              </a:ext>
            </a:extLst>
          </p:cNvPr>
          <p:cNvSpPr>
            <a:spLocks noGrp="1"/>
          </p:cNvSpPr>
          <p:nvPr>
            <p:ph type="body" sz="quarter" idx="13" hasCustomPrompt="1"/>
          </p:nvPr>
        </p:nvSpPr>
        <p:spPr>
          <a:xfrm>
            <a:off x="1009650" y="123825"/>
            <a:ext cx="7143750" cy="701675"/>
          </a:xfrm>
        </p:spPr>
        <p:txBody>
          <a:bodyPr>
            <a:normAutofit/>
          </a:bodyPr>
          <a:lstStyle>
            <a:lvl1pPr marL="0" indent="0" algn="ctr" defTabSz="914400" rtl="0" eaLnBrk="1" latinLnBrk="0" hangingPunct="1">
              <a:lnSpc>
                <a:spcPct val="90000"/>
              </a:lnSpc>
              <a:spcBef>
                <a:spcPct val="0"/>
              </a:spcBef>
              <a:buFont typeface="Arial" panose="020B0604020202020204" pitchFamily="34" charset="0"/>
              <a:buNone/>
              <a:defRPr kumimoji="1" lang="ja-JP" altLang="en-US" sz="3200" kern="1200" dirty="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cs typeface="+mj-cs"/>
              </a:defRPr>
            </a:lvl1pPr>
          </a:lstStyle>
          <a:p>
            <a:pPr lvl="0"/>
            <a:r>
              <a:rPr kumimoji="1" lang="ja-JP" altLang="en-US"/>
              <a:t>タイトル　３２</a:t>
            </a:r>
            <a:r>
              <a:rPr kumimoji="1" lang="en-US" altLang="ja-JP"/>
              <a:t>pt</a:t>
            </a:r>
            <a:endParaRPr kumimoji="1" lang="ja-JP" altLang="en-US"/>
          </a:p>
        </p:txBody>
      </p:sp>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12" name="Content Placeholder 2">
            <a:extLst>
              <a:ext uri="{FF2B5EF4-FFF2-40B4-BE49-F238E27FC236}">
                <a16:creationId xmlns:a16="http://schemas.microsoft.com/office/drawing/2014/main" id="{F13CBBF9-CDFD-1878-2E43-9A76673F7AD6}"/>
              </a:ext>
            </a:extLst>
          </p:cNvPr>
          <p:cNvSpPr>
            <a:spLocks noGrp="1"/>
          </p:cNvSpPr>
          <p:nvPr>
            <p:ph idx="1" hasCustomPrompt="1"/>
          </p:nvPr>
        </p:nvSpPr>
        <p:spPr>
          <a:xfrm>
            <a:off x="542926" y="970739"/>
            <a:ext cx="8134350" cy="5522136"/>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4103748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白紙">
    <p:spTree>
      <p:nvGrpSpPr>
        <p:cNvPr id="1" name=""/>
        <p:cNvGrpSpPr/>
        <p:nvPr/>
      </p:nvGrpSpPr>
      <p:grpSpPr>
        <a:xfrm>
          <a:off x="0" y="0"/>
          <a:ext cx="0" cy="0"/>
          <a:chOff x="0" y="0"/>
          <a:chExt cx="0" cy="0"/>
        </a:xfrm>
      </p:grpSpPr>
      <p:sp>
        <p:nvSpPr>
          <p:cNvPr id="7" name="テキスト プレースホルダー 3">
            <a:extLst>
              <a:ext uri="{FF2B5EF4-FFF2-40B4-BE49-F238E27FC236}">
                <a16:creationId xmlns:a16="http://schemas.microsoft.com/office/drawing/2014/main" id="{5BB4FAE5-E45B-5176-65C8-5A1FD4669915}"/>
              </a:ext>
            </a:extLst>
          </p:cNvPr>
          <p:cNvSpPr>
            <a:spLocks noGrp="1"/>
          </p:cNvSpPr>
          <p:nvPr>
            <p:ph type="body" sz="quarter" idx="14" hasCustomPrompt="1"/>
          </p:nvPr>
        </p:nvSpPr>
        <p:spPr>
          <a:xfrm>
            <a:off x="2469794" y="1107309"/>
            <a:ext cx="5554726" cy="584775"/>
          </a:xfrm>
        </p:spPr>
        <p:txBody>
          <a:bodyPr anchor="ctr" anchorCtr="1">
            <a:normAutofit/>
          </a:bodyPr>
          <a:lstStyle>
            <a:lvl1pPr marL="0" indent="0" algn="ctr" defTabSz="457200" rtl="0" eaLnBrk="1" latinLnBrk="0" hangingPunct="1">
              <a:lnSpc>
                <a:spcPts val="5500"/>
              </a:lnSpc>
              <a:buNone/>
              <a:defRPr kumimoji="1" lang="en-US" altLang="ja-JP" sz="3600" kern="1200" dirty="0" smtClean="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stStyle>
          <a:p>
            <a:pPr lvl="0"/>
            <a:r>
              <a:rPr kumimoji="1" lang="ja-JP" altLang="en-US"/>
              <a:t>テキスト　</a:t>
            </a:r>
            <a:r>
              <a:rPr kumimoji="1" lang="en-US" altLang="ja-JP"/>
              <a:t>36</a:t>
            </a:r>
            <a:r>
              <a:rPr kumimoji="1" lang="ja-JP" altLang="en-US"/>
              <a:t>ｐｔ</a:t>
            </a:r>
            <a:endParaRPr kumimoji="1" lang="en-US" altLang="ja-JP"/>
          </a:p>
        </p:txBody>
      </p:sp>
      <p:sp>
        <p:nvSpPr>
          <p:cNvPr id="2" name="四角形: 角を丸くする 1">
            <a:extLst>
              <a:ext uri="{FF2B5EF4-FFF2-40B4-BE49-F238E27FC236}">
                <a16:creationId xmlns:a16="http://schemas.microsoft.com/office/drawing/2014/main" id="{4C4094D8-B1E7-F3A0-BFFC-537DA03B2D71}"/>
              </a:ext>
            </a:extLst>
          </p:cNvPr>
          <p:cNvSpPr/>
          <p:nvPr userDrawn="1"/>
        </p:nvSpPr>
        <p:spPr>
          <a:xfrm>
            <a:off x="1246185" y="2202828"/>
            <a:ext cx="6651630" cy="3046179"/>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5500"/>
              </a:lnSpc>
            </a:pPr>
            <a:endParaRPr kumimoji="1"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6" name="テキスト プレースホルダー 3">
            <a:extLst>
              <a:ext uri="{FF2B5EF4-FFF2-40B4-BE49-F238E27FC236}">
                <a16:creationId xmlns:a16="http://schemas.microsoft.com/office/drawing/2014/main" id="{64DBFA4A-25F7-AD99-B80A-6077FC794475}"/>
              </a:ext>
            </a:extLst>
          </p:cNvPr>
          <p:cNvSpPr>
            <a:spLocks noGrp="1"/>
          </p:cNvSpPr>
          <p:nvPr>
            <p:ph type="body" sz="quarter" idx="13" hasCustomPrompt="1"/>
          </p:nvPr>
        </p:nvSpPr>
        <p:spPr>
          <a:xfrm>
            <a:off x="1246185" y="2202828"/>
            <a:ext cx="6651630" cy="3046179"/>
          </a:xfrm>
        </p:spPr>
        <p:txBody>
          <a:bodyPr anchor="ctr" anchorCtr="1">
            <a:normAutofit/>
          </a:bodyPr>
          <a:lstStyle>
            <a:lvl1pPr marL="0" indent="0" algn="ctr" defTabSz="457200" rtl="0" eaLnBrk="1" latinLnBrk="0" hangingPunct="1">
              <a:lnSpc>
                <a:spcPts val="5500"/>
              </a:lnSpc>
              <a:buNone/>
              <a:defRPr kumimoji="1" lang="en-US" altLang="ja-JP" sz="3600" kern="1200" dirty="0" smtClean="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stStyle>
          <a:p>
            <a:pPr lvl="0"/>
            <a:r>
              <a:rPr kumimoji="1" lang="ja-JP" altLang="en-US"/>
              <a:t>テキスト　</a:t>
            </a:r>
            <a:r>
              <a:rPr kumimoji="1" lang="en-US" altLang="ja-JP"/>
              <a:t>36</a:t>
            </a:r>
            <a:r>
              <a:rPr kumimoji="1" lang="ja-JP" altLang="en-US"/>
              <a:t>ｐｔ</a:t>
            </a:r>
            <a:endParaRPr kumimoji="1" lang="en-US" altLang="ja-JP"/>
          </a:p>
        </p:txBody>
      </p:sp>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pic>
        <p:nvPicPr>
          <p:cNvPr id="4" name="Picture 2" descr="関連画像">
            <a:extLst>
              <a:ext uri="{FF2B5EF4-FFF2-40B4-BE49-F238E27FC236}">
                <a16:creationId xmlns:a16="http://schemas.microsoft.com/office/drawing/2014/main" id="{9FA8734E-840E-8712-B51F-CA5003790689}"/>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9130" t="13613" r="8754" b="12441"/>
          <a:stretch/>
        </p:blipFill>
        <p:spPr bwMode="auto">
          <a:xfrm>
            <a:off x="1012794" y="794094"/>
            <a:ext cx="1197022" cy="1077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9098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日本語用のフォントを使用)"/>
                <a:ea typeface="HGPｺﾞｼｯｸE" panose="020B0900000000000000" pitchFamily="50" charset="-128"/>
              </a:defRPr>
            </a:lvl1pPr>
          </a:lstStyle>
          <a:p>
            <a:fld id="{E1F85713-B5C3-436A-892A-C08907ECB122}" type="datetime1">
              <a:rPr kumimoji="1" lang="ja-JP" altLang="en-US" smtClean="0"/>
              <a:pPr/>
              <a:t>2025/3/28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日本語用のフォントを使用)"/>
                <a:ea typeface="HGPｺﾞｼｯｸE" panose="020B0900000000000000" pitchFamily="50" charset="-128"/>
              </a:defRPr>
            </a:lvl1pPr>
          </a:lstStyle>
          <a:p>
            <a:endParaRPr kumimoji="1" lang="ja-JP" altLang="en-US"/>
          </a:p>
        </p:txBody>
      </p:sp>
      <p:sp>
        <p:nvSpPr>
          <p:cNvPr id="7" name="Slide Number Placeholder 5">
            <a:extLst>
              <a:ext uri="{FF2B5EF4-FFF2-40B4-BE49-F238E27FC236}">
                <a16:creationId xmlns:a16="http://schemas.microsoft.com/office/drawing/2014/main" id="{B555D78C-C07B-4496-8064-6477A607102C}"/>
              </a:ext>
            </a:extLst>
          </p:cNvPr>
          <p:cNvSpPr>
            <a:spLocks noGrp="1"/>
          </p:cNvSpPr>
          <p:nvPr>
            <p:ph type="sldNum" sz="quarter" idx="4"/>
          </p:nvPr>
        </p:nvSpPr>
        <p:spPr>
          <a:xfrm>
            <a:off x="7086600" y="6492875"/>
            <a:ext cx="2057400" cy="365125"/>
          </a:xfrm>
          <a:prstGeom prst="rect">
            <a:avLst/>
          </a:prstGeom>
        </p:spPr>
        <p:txBody>
          <a:bodyPr/>
          <a:lstStyle>
            <a:lvl1pPr>
              <a:defRPr sz="14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grpSp>
        <p:nvGrpSpPr>
          <p:cNvPr id="19" name="グループ化 18">
            <a:extLst>
              <a:ext uri="{FF2B5EF4-FFF2-40B4-BE49-F238E27FC236}">
                <a16:creationId xmlns:a16="http://schemas.microsoft.com/office/drawing/2014/main" id="{EC3A196A-7276-25D8-A006-4E61D482ECE7}"/>
              </a:ext>
            </a:extLst>
          </p:cNvPr>
          <p:cNvGrpSpPr/>
          <p:nvPr userDrawn="1"/>
        </p:nvGrpSpPr>
        <p:grpSpPr>
          <a:xfrm>
            <a:off x="9330431" y="0"/>
            <a:ext cx="1633491" cy="2574524"/>
            <a:chOff x="9330431" y="133165"/>
            <a:chExt cx="1633491" cy="2574524"/>
          </a:xfrm>
        </p:grpSpPr>
        <p:sp>
          <p:nvSpPr>
            <p:cNvPr id="18" name="正方形/長方形 17">
              <a:extLst>
                <a:ext uri="{FF2B5EF4-FFF2-40B4-BE49-F238E27FC236}">
                  <a16:creationId xmlns:a16="http://schemas.microsoft.com/office/drawing/2014/main" id="{019AEA9E-A2DC-3D7D-014E-CBFF3C86E0A1}"/>
                </a:ext>
              </a:extLst>
            </p:cNvPr>
            <p:cNvSpPr/>
            <p:nvPr userDrawn="1"/>
          </p:nvSpPr>
          <p:spPr>
            <a:xfrm>
              <a:off x="9330431" y="133165"/>
              <a:ext cx="1633491" cy="25745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975D3A48-5040-F542-5CA6-650484E8458D}"/>
                </a:ext>
              </a:extLst>
            </p:cNvPr>
            <p:cNvSpPr/>
            <p:nvPr userDrawn="1"/>
          </p:nvSpPr>
          <p:spPr>
            <a:xfrm>
              <a:off x="9525740" y="301841"/>
              <a:ext cx="1225118" cy="30184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t>文字の黒</a:t>
              </a:r>
            </a:p>
          </p:txBody>
        </p:sp>
        <p:sp>
          <p:nvSpPr>
            <p:cNvPr id="14" name="正方形/長方形 13">
              <a:extLst>
                <a:ext uri="{FF2B5EF4-FFF2-40B4-BE49-F238E27FC236}">
                  <a16:creationId xmlns:a16="http://schemas.microsoft.com/office/drawing/2014/main" id="{31B1129A-E89B-6362-076F-F8062197152E}"/>
                </a:ext>
              </a:extLst>
            </p:cNvPr>
            <p:cNvSpPr/>
            <p:nvPr userDrawn="1"/>
          </p:nvSpPr>
          <p:spPr>
            <a:xfrm>
              <a:off x="9525740" y="791593"/>
              <a:ext cx="1225118" cy="30184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t>文字の赤</a:t>
              </a:r>
            </a:p>
          </p:txBody>
        </p:sp>
        <p:sp>
          <p:nvSpPr>
            <p:cNvPr id="15" name="正方形/長方形 14">
              <a:extLst>
                <a:ext uri="{FF2B5EF4-FFF2-40B4-BE49-F238E27FC236}">
                  <a16:creationId xmlns:a16="http://schemas.microsoft.com/office/drawing/2014/main" id="{AD970888-34FA-4A8D-ADAA-56A39032996C}"/>
                </a:ext>
              </a:extLst>
            </p:cNvPr>
            <p:cNvSpPr/>
            <p:nvPr userDrawn="1"/>
          </p:nvSpPr>
          <p:spPr>
            <a:xfrm>
              <a:off x="9525740" y="1281345"/>
              <a:ext cx="1225118" cy="301841"/>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t>図形の緑</a:t>
              </a:r>
            </a:p>
          </p:txBody>
        </p:sp>
        <p:sp>
          <p:nvSpPr>
            <p:cNvPr id="16" name="正方形/長方形 15">
              <a:extLst>
                <a:ext uri="{FF2B5EF4-FFF2-40B4-BE49-F238E27FC236}">
                  <a16:creationId xmlns:a16="http://schemas.microsoft.com/office/drawing/2014/main" id="{354A3A84-6225-039D-0C5C-178A00CF7FF2}"/>
                </a:ext>
              </a:extLst>
            </p:cNvPr>
            <p:cNvSpPr/>
            <p:nvPr userDrawn="1"/>
          </p:nvSpPr>
          <p:spPr>
            <a:xfrm>
              <a:off x="9525740" y="1771097"/>
              <a:ext cx="1225118" cy="30184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図形のオレンジ</a:t>
              </a:r>
            </a:p>
          </p:txBody>
        </p:sp>
        <p:sp>
          <p:nvSpPr>
            <p:cNvPr id="17" name="正方形/長方形 16">
              <a:extLst>
                <a:ext uri="{FF2B5EF4-FFF2-40B4-BE49-F238E27FC236}">
                  <a16:creationId xmlns:a16="http://schemas.microsoft.com/office/drawing/2014/main" id="{6888E1EE-6DEA-17F9-A308-1D582DAF275C}"/>
                </a:ext>
              </a:extLst>
            </p:cNvPr>
            <p:cNvSpPr/>
            <p:nvPr userDrawn="1"/>
          </p:nvSpPr>
          <p:spPr>
            <a:xfrm>
              <a:off x="9525740" y="2260849"/>
              <a:ext cx="1225118" cy="3018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lumMod val="75000"/>
                      <a:lumOff val="25000"/>
                    </a:schemeClr>
                  </a:solidFill>
                </a:rPr>
                <a:t>背景のグレー</a:t>
              </a:r>
            </a:p>
          </p:txBody>
        </p:sp>
      </p:grpSp>
    </p:spTree>
    <p:extLst>
      <p:ext uri="{BB962C8B-B14F-4D97-AF65-F5344CB8AC3E}">
        <p14:creationId xmlns:p14="http://schemas.microsoft.com/office/powerpoint/2010/main" val="64250197"/>
      </p:ext>
    </p:extLst>
  </p:cSld>
  <p:clrMap bg1="lt1" tx1="dk1" bg2="lt2" tx2="dk2" accent1="accent1" accent2="accent2" accent3="accent3" accent4="accent4" accent5="accent5" accent6="accent6" hlink="hlink" folHlink="folHlink"/>
  <p:sldLayoutIdLst>
    <p:sldLayoutId id="2147483663" r:id="rId1"/>
    <p:sldLayoutId id="2147483677" r:id="rId2"/>
    <p:sldLayoutId id="2147483678" r:id="rId3"/>
    <p:sldLayoutId id="2147483686" r:id="rId4"/>
    <p:sldLayoutId id="2147483684" r:id="rId5"/>
    <p:sldLayoutId id="2147483681" r:id="rId6"/>
    <p:sldLayoutId id="2147483675" r:id="rId7"/>
    <p:sldLayoutId id="2147483676" r:id="rId8"/>
    <p:sldLayoutId id="2147483682" r:id="rId9"/>
    <p:sldLayoutId id="2147483673" r:id="rId10"/>
    <p:sldLayoutId id="2147483674" r:id="rId11"/>
    <p:sldLayoutId id="2147483680" r:id="rId12"/>
    <p:sldLayoutId id="2147483683" r:id="rId13"/>
    <p:sldLayoutId id="2147483667" r:id="rId14"/>
    <p:sldLayoutId id="2147483688" r:id="rId15"/>
  </p:sldLayoutIdLst>
  <p:hf hdr="0" ftr="0" dt="0"/>
  <p:txStyles>
    <p:titleStyle>
      <a:lvl1pPr algn="l" defTabSz="914400" rtl="0" eaLnBrk="1" latinLnBrk="0" hangingPunct="1">
        <a:lnSpc>
          <a:spcPct val="90000"/>
        </a:lnSpc>
        <a:spcBef>
          <a:spcPct val="0"/>
        </a:spcBef>
        <a:buNone/>
        <a:defRPr kumimoji="1" sz="4400" kern="1200">
          <a:solidFill>
            <a:schemeClr val="tx1">
              <a:lumMod val="75000"/>
              <a:lumOff val="25000"/>
            </a:schemeClr>
          </a:solidFill>
          <a:latin typeface="(日本語用のフォントを使用)"/>
          <a:ea typeface="HGPｺﾞｼｯｸE" panose="020B09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lumMod val="75000"/>
              <a:lumOff val="25000"/>
            </a:schemeClr>
          </a:solidFill>
          <a:latin typeface="(日本語用のフォントを使用)"/>
          <a:ea typeface="HGPｺﾞｼｯｸE" panose="020B09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baseline="0">
          <a:solidFill>
            <a:schemeClr val="tx1">
              <a:lumMod val="75000"/>
              <a:lumOff val="25000"/>
            </a:schemeClr>
          </a:solidFill>
          <a:latin typeface="(日本語用のフォントを使用)"/>
          <a:ea typeface="HGPｺﾞｼｯｸE" panose="020B09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lumMod val="75000"/>
              <a:lumOff val="25000"/>
            </a:schemeClr>
          </a:solidFill>
          <a:latin typeface="(日本語用のフォントを使用)"/>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日本語用のフォントを使用)"/>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日本語用のフォントを使用)"/>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D77819-062E-C8A5-3680-8280F7CD8DF7}"/>
              </a:ext>
            </a:extLst>
          </p:cNvPr>
          <p:cNvSpPr>
            <a:spLocks noGrp="1"/>
          </p:cNvSpPr>
          <p:nvPr>
            <p:ph type="title"/>
          </p:nvPr>
        </p:nvSpPr>
        <p:spPr>
          <a:xfrm>
            <a:off x="621391" y="1550082"/>
            <a:ext cx="8125793" cy="2513918"/>
          </a:xfrm>
        </p:spPr>
        <p:txBody>
          <a:bodyPr/>
          <a:lstStyle/>
          <a:p>
            <a:r>
              <a:rPr lang="en-US" altLang="ja-JP" dirty="0">
                <a:solidFill>
                  <a:schemeClr val="tx1">
                    <a:lumMod val="75000"/>
                    <a:lumOff val="25000"/>
                  </a:schemeClr>
                </a:solidFill>
                <a:latin typeface="HGPｺﾞｼｯｸE" panose="020B0900000000000000" pitchFamily="50" charset="-128"/>
                <a:ea typeface="HGPｺﾞｼｯｸE" panose="020B0900000000000000" pitchFamily="50" charset="-128"/>
              </a:rPr>
              <a:t>C10</a:t>
            </a:r>
            <a:r>
              <a:rPr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rPr>
              <a:t>．</a:t>
            </a:r>
            <a:r>
              <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rPr>
              <a:t>性別にとらわれず</a:t>
            </a:r>
            <a:br>
              <a:rPr kumimoji="1" lang="en-US" altLang="ja-JP" dirty="0">
                <a:solidFill>
                  <a:schemeClr val="tx1">
                    <a:lumMod val="75000"/>
                    <a:lumOff val="25000"/>
                  </a:schemeClr>
                </a:solidFill>
                <a:latin typeface="HGPｺﾞｼｯｸE" panose="020B0900000000000000" pitchFamily="50" charset="-128"/>
                <a:ea typeface="HGPｺﾞｼｯｸE" panose="020B0900000000000000" pitchFamily="50" charset="-128"/>
              </a:rPr>
            </a:br>
            <a:r>
              <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rPr>
              <a:t>地域防災に互いに協力して取り組む</a:t>
            </a:r>
            <a:endParaRPr kumimoji="1" lang="ja-JP" altLang="en-US" dirty="0"/>
          </a:p>
        </p:txBody>
      </p:sp>
    </p:spTree>
    <p:extLst>
      <p:ext uri="{BB962C8B-B14F-4D97-AF65-F5344CB8AC3E}">
        <p14:creationId xmlns:p14="http://schemas.microsoft.com/office/powerpoint/2010/main" val="1318280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0B36F3-7F04-7D9C-D3C5-3322A6D92358}"/>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0EEB9977-8C37-762B-B196-680F4624A6A1}"/>
              </a:ext>
            </a:extLst>
          </p:cNvPr>
          <p:cNvSpPr>
            <a:spLocks noGrp="1"/>
          </p:cNvSpPr>
          <p:nvPr>
            <p:ph type="title"/>
          </p:nvPr>
        </p:nvSpPr>
        <p:spPr/>
        <p:txBody>
          <a:bodyPr/>
          <a:lstStyle/>
          <a:p>
            <a:r>
              <a:rPr lang="ja-JP" altLang="en-US" dirty="0"/>
              <a:t>現状② 地域の女性たちの声</a:t>
            </a:r>
          </a:p>
        </p:txBody>
      </p:sp>
      <p:sp>
        <p:nvSpPr>
          <p:cNvPr id="2" name="スライド番号プレースホルダー 1">
            <a:extLst>
              <a:ext uri="{FF2B5EF4-FFF2-40B4-BE49-F238E27FC236}">
                <a16:creationId xmlns:a16="http://schemas.microsoft.com/office/drawing/2014/main" id="{8DB36896-082B-3A2E-D1A4-DB3562D7E0CF}"/>
              </a:ext>
            </a:extLst>
          </p:cNvPr>
          <p:cNvSpPr>
            <a:spLocks noGrp="1"/>
          </p:cNvSpPr>
          <p:nvPr>
            <p:ph type="sldNum" sz="quarter" idx="12"/>
          </p:nvPr>
        </p:nvSpPr>
        <p:spPr/>
        <p:txBody>
          <a:bodyPr/>
          <a:lstStyle/>
          <a:p>
            <a:fld id="{48C0FCB9-D989-46F1-965E-624BDAC7E129}" type="slidenum">
              <a:rPr kumimoji="1" lang="ja-JP" altLang="en-US" smtClean="0"/>
              <a:pPr/>
              <a:t>10</a:t>
            </a:fld>
            <a:endParaRPr kumimoji="1" lang="ja-JP" altLang="en-US"/>
          </a:p>
        </p:txBody>
      </p:sp>
      <p:sp>
        <p:nvSpPr>
          <p:cNvPr id="6" name="コンテンツ プレースホルダー 5">
            <a:extLst>
              <a:ext uri="{FF2B5EF4-FFF2-40B4-BE49-F238E27FC236}">
                <a16:creationId xmlns:a16="http://schemas.microsoft.com/office/drawing/2014/main" id="{F56BECB8-13FD-FD18-8FED-056BB35E039A}"/>
              </a:ext>
            </a:extLst>
          </p:cNvPr>
          <p:cNvSpPr>
            <a:spLocks noGrp="1"/>
          </p:cNvSpPr>
          <p:nvPr>
            <p:ph sz="quarter" idx="15"/>
          </p:nvPr>
        </p:nvSpPr>
        <p:spPr/>
        <p:txBody>
          <a:bodyPr>
            <a:normAutofit lnSpcReduction="10000"/>
          </a:bodyPr>
          <a:lstStyle/>
          <a:p>
            <a:r>
              <a:rPr lang="ja-JP" altLang="en-US" dirty="0"/>
              <a:t>参考：</a:t>
            </a:r>
            <a:r>
              <a:rPr lang="ja-JP" altLang="en-US" sz="1100" dirty="0"/>
              <a:t>男女共同参画局「女性が力を発揮するこれからの地域防災～ ノウハウ・活動事例集～」</a:t>
            </a:r>
          </a:p>
          <a:p>
            <a:endParaRPr lang="ja-JP" altLang="en-US" dirty="0"/>
          </a:p>
        </p:txBody>
      </p:sp>
      <p:sp>
        <p:nvSpPr>
          <p:cNvPr id="3" name="四角形: 角を丸くする 2">
            <a:extLst>
              <a:ext uri="{FF2B5EF4-FFF2-40B4-BE49-F238E27FC236}">
                <a16:creationId xmlns:a16="http://schemas.microsoft.com/office/drawing/2014/main" id="{A2C6AC7C-5069-215D-E4BE-1F799016C404}"/>
              </a:ext>
            </a:extLst>
          </p:cNvPr>
          <p:cNvSpPr/>
          <p:nvPr/>
        </p:nvSpPr>
        <p:spPr>
          <a:xfrm>
            <a:off x="6419640" y="1098848"/>
            <a:ext cx="2398085" cy="1205242"/>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lumMod val="75000"/>
                    <a:lumOff val="25000"/>
                  </a:schemeClr>
                </a:solidFill>
                <a:ea typeface="BIZ UDPゴシック" panose="020B0400000000000000" pitchFamily="50" charset="-128"/>
              </a:rPr>
              <a:t>「地域のトップは男性しか</a:t>
            </a:r>
            <a:endParaRPr kumimoji="1" lang="en-US" altLang="ja-JP" sz="1400" dirty="0">
              <a:solidFill>
                <a:schemeClr val="tx1">
                  <a:lumMod val="75000"/>
                  <a:lumOff val="25000"/>
                </a:schemeClr>
              </a:solidFill>
              <a:ea typeface="BIZ UDPゴシック" panose="020B0400000000000000" pitchFamily="50" charset="-128"/>
            </a:endParaRPr>
          </a:p>
          <a:p>
            <a:pPr algn="ctr"/>
            <a:r>
              <a:rPr kumimoji="1" lang="ja-JP" altLang="en-US" sz="1400" dirty="0">
                <a:solidFill>
                  <a:schemeClr val="tx1">
                    <a:lumMod val="75000"/>
                    <a:lumOff val="25000"/>
                  </a:schemeClr>
                </a:solidFill>
                <a:ea typeface="BIZ UDPゴシック" panose="020B0400000000000000" pitchFamily="50" charset="-128"/>
              </a:rPr>
              <a:t>できない」と言われた</a:t>
            </a:r>
            <a:r>
              <a:rPr kumimoji="1" lang="en-US" altLang="ja-JP" sz="1400" dirty="0">
                <a:solidFill>
                  <a:schemeClr val="tx1">
                    <a:lumMod val="75000"/>
                    <a:lumOff val="25000"/>
                  </a:schemeClr>
                </a:solidFill>
                <a:ea typeface="BIZ UDPゴシック" panose="020B0400000000000000" pitchFamily="50" charset="-128"/>
              </a:rPr>
              <a:t>…</a:t>
            </a:r>
          </a:p>
          <a:p>
            <a:pPr algn="ctr"/>
            <a:r>
              <a:rPr kumimoji="1" lang="ja-JP" altLang="en-US" sz="1400" b="1" dirty="0">
                <a:solidFill>
                  <a:srgbClr val="FF0000"/>
                </a:solidFill>
                <a:ea typeface="BIZ UDPゴシック" panose="020B0400000000000000" pitchFamily="50" charset="-128"/>
              </a:rPr>
              <a:t>女性はリーダーに</a:t>
            </a:r>
            <a:br>
              <a:rPr kumimoji="1" lang="en-US" altLang="ja-JP" sz="1400" b="1" dirty="0">
                <a:solidFill>
                  <a:srgbClr val="FF0000"/>
                </a:solidFill>
                <a:ea typeface="BIZ UDPゴシック" panose="020B0400000000000000" pitchFamily="50" charset="-128"/>
              </a:rPr>
            </a:br>
            <a:r>
              <a:rPr kumimoji="1" lang="ja-JP" altLang="en-US" sz="1400" b="1" dirty="0">
                <a:solidFill>
                  <a:srgbClr val="FF0000"/>
                </a:solidFill>
                <a:ea typeface="BIZ UDPゴシック" panose="020B0400000000000000" pitchFamily="50" charset="-128"/>
              </a:rPr>
              <a:t>なれないの？</a:t>
            </a:r>
            <a:endParaRPr kumimoji="1" lang="ja-JP" altLang="en-US" sz="1400" b="1" dirty="0">
              <a:solidFill>
                <a:srgbClr val="FF0000"/>
              </a:solidFill>
            </a:endParaRPr>
          </a:p>
        </p:txBody>
      </p:sp>
      <p:sp>
        <p:nvSpPr>
          <p:cNvPr id="13" name="四角形: 角を丸くする 12">
            <a:extLst>
              <a:ext uri="{FF2B5EF4-FFF2-40B4-BE49-F238E27FC236}">
                <a16:creationId xmlns:a16="http://schemas.microsoft.com/office/drawing/2014/main" id="{1B0EE7A1-96A9-C717-A944-C9BC5DB04C87}"/>
              </a:ext>
            </a:extLst>
          </p:cNvPr>
          <p:cNvSpPr/>
          <p:nvPr/>
        </p:nvSpPr>
        <p:spPr>
          <a:xfrm>
            <a:off x="6156618" y="2747119"/>
            <a:ext cx="2661107" cy="1335333"/>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lumMod val="75000"/>
                    <a:lumOff val="25000"/>
                  </a:schemeClr>
                </a:solidFill>
                <a:ea typeface="BIZ UDPゴシック" panose="020B0400000000000000" pitchFamily="50" charset="-128"/>
              </a:rPr>
              <a:t>防災研修を受けるためには</a:t>
            </a:r>
            <a:endParaRPr kumimoji="1" lang="en-US" altLang="ja-JP" sz="1400" dirty="0">
              <a:solidFill>
                <a:schemeClr val="tx1">
                  <a:lumMod val="75000"/>
                  <a:lumOff val="25000"/>
                </a:schemeClr>
              </a:solidFill>
              <a:ea typeface="BIZ UDPゴシック" panose="020B0400000000000000" pitchFamily="50" charset="-128"/>
            </a:endParaRPr>
          </a:p>
          <a:p>
            <a:pPr algn="ctr"/>
            <a:r>
              <a:rPr kumimoji="1" lang="ja-JP" altLang="en-US" sz="1400" dirty="0">
                <a:solidFill>
                  <a:schemeClr val="tx1">
                    <a:lumMod val="75000"/>
                    <a:lumOff val="25000"/>
                  </a:schemeClr>
                </a:solidFill>
                <a:ea typeface="BIZ UDPゴシック" panose="020B0400000000000000" pitchFamily="50" charset="-128"/>
              </a:rPr>
              <a:t>自治会からの推薦が必要</a:t>
            </a:r>
            <a:r>
              <a:rPr kumimoji="1" lang="en-US" altLang="ja-JP" sz="1400" dirty="0">
                <a:solidFill>
                  <a:schemeClr val="tx1">
                    <a:lumMod val="75000"/>
                    <a:lumOff val="25000"/>
                  </a:schemeClr>
                </a:solidFill>
                <a:ea typeface="BIZ UDPゴシック" panose="020B0400000000000000" pitchFamily="50" charset="-128"/>
              </a:rPr>
              <a:t>…</a:t>
            </a:r>
          </a:p>
          <a:p>
            <a:pPr algn="ctr"/>
            <a:r>
              <a:rPr kumimoji="1" lang="ja-JP" altLang="en-US" sz="1400" dirty="0">
                <a:solidFill>
                  <a:schemeClr val="tx1">
                    <a:lumMod val="75000"/>
                    <a:lumOff val="25000"/>
                  </a:schemeClr>
                </a:solidFill>
                <a:ea typeface="BIZ UDPゴシック" panose="020B0400000000000000" pitchFamily="50" charset="-128"/>
              </a:rPr>
              <a:t>活動したいと思ったとき、</a:t>
            </a:r>
            <a:endParaRPr kumimoji="1" lang="en-US" altLang="ja-JP" sz="1400" dirty="0">
              <a:solidFill>
                <a:schemeClr val="tx1">
                  <a:lumMod val="75000"/>
                  <a:lumOff val="25000"/>
                </a:schemeClr>
              </a:solidFill>
              <a:ea typeface="BIZ UDPゴシック" panose="020B0400000000000000" pitchFamily="50" charset="-128"/>
            </a:endParaRPr>
          </a:p>
          <a:p>
            <a:pPr algn="ctr"/>
            <a:r>
              <a:rPr kumimoji="1" lang="ja-JP" altLang="en-US" sz="1400" b="1" dirty="0">
                <a:solidFill>
                  <a:srgbClr val="FF0000"/>
                </a:solidFill>
                <a:ea typeface="BIZ UDPゴシック" panose="020B0400000000000000" pitchFamily="50" charset="-128"/>
              </a:rPr>
              <a:t>そもそもスタートラインに</a:t>
            </a:r>
            <a:endParaRPr kumimoji="1" lang="en-US" altLang="ja-JP" sz="1400" b="1" dirty="0">
              <a:solidFill>
                <a:srgbClr val="FF0000"/>
              </a:solidFill>
              <a:ea typeface="BIZ UDPゴシック" panose="020B0400000000000000" pitchFamily="50" charset="-128"/>
            </a:endParaRPr>
          </a:p>
          <a:p>
            <a:pPr algn="ctr"/>
            <a:r>
              <a:rPr kumimoji="1" lang="ja-JP" altLang="en-US" sz="1400" b="1" dirty="0">
                <a:solidFill>
                  <a:srgbClr val="FF0000"/>
                </a:solidFill>
                <a:ea typeface="BIZ UDPゴシック" panose="020B0400000000000000" pitchFamily="50" charset="-128"/>
              </a:rPr>
              <a:t>立てないの？</a:t>
            </a:r>
            <a:endParaRPr kumimoji="1" lang="ja-JP" altLang="en-US" sz="1400" b="1" dirty="0">
              <a:solidFill>
                <a:srgbClr val="FF0000"/>
              </a:solidFill>
            </a:endParaRPr>
          </a:p>
        </p:txBody>
      </p:sp>
      <p:sp>
        <p:nvSpPr>
          <p:cNvPr id="14" name="四角形: 角を丸くする 13">
            <a:extLst>
              <a:ext uri="{FF2B5EF4-FFF2-40B4-BE49-F238E27FC236}">
                <a16:creationId xmlns:a16="http://schemas.microsoft.com/office/drawing/2014/main" id="{41C9B8D1-AEAE-9EBA-2C00-18B621EEDC29}"/>
              </a:ext>
            </a:extLst>
          </p:cNvPr>
          <p:cNvSpPr/>
          <p:nvPr/>
        </p:nvSpPr>
        <p:spPr>
          <a:xfrm>
            <a:off x="6228082" y="4625550"/>
            <a:ext cx="2781199" cy="1133602"/>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lumMod val="75000"/>
                    <a:lumOff val="25000"/>
                  </a:schemeClr>
                </a:solidFill>
                <a:ea typeface="BIZ UDPゴシック" panose="020B0400000000000000" pitchFamily="50" charset="-128"/>
              </a:rPr>
              <a:t>組織に入ったばかりの女性は、</a:t>
            </a:r>
            <a:endParaRPr kumimoji="1" lang="en-US" altLang="ja-JP" sz="1400" dirty="0">
              <a:solidFill>
                <a:schemeClr val="tx1">
                  <a:lumMod val="75000"/>
                  <a:lumOff val="25000"/>
                </a:schemeClr>
              </a:solidFill>
              <a:ea typeface="BIZ UDPゴシック" panose="020B0400000000000000" pitchFamily="50" charset="-128"/>
            </a:endParaRPr>
          </a:p>
          <a:p>
            <a:pPr algn="ctr"/>
            <a:r>
              <a:rPr kumimoji="1" lang="ja-JP" altLang="en-US" sz="1400" b="1" dirty="0">
                <a:solidFill>
                  <a:srgbClr val="FF0000"/>
                </a:solidFill>
                <a:ea typeface="BIZ UDPゴシック" panose="020B0400000000000000" pitchFamily="50" charset="-128"/>
              </a:rPr>
              <a:t>会議で意見が言えない</a:t>
            </a:r>
            <a:r>
              <a:rPr kumimoji="1" lang="en-US" altLang="ja-JP" sz="1400" b="1" dirty="0">
                <a:solidFill>
                  <a:srgbClr val="FF0000"/>
                </a:solidFill>
                <a:ea typeface="BIZ UDPゴシック" panose="020B0400000000000000" pitchFamily="50" charset="-128"/>
              </a:rPr>
              <a:t>…</a:t>
            </a:r>
          </a:p>
          <a:p>
            <a:pPr algn="ctr"/>
            <a:r>
              <a:rPr kumimoji="1" lang="ja-JP" altLang="en-US" sz="1400" dirty="0">
                <a:solidFill>
                  <a:schemeClr val="tx1">
                    <a:lumMod val="75000"/>
                    <a:lumOff val="25000"/>
                  </a:schemeClr>
                </a:solidFill>
                <a:ea typeface="BIZ UDPゴシック" panose="020B0400000000000000" pitchFamily="50" charset="-128"/>
              </a:rPr>
              <a:t>どうしたら会議で発言できる？</a:t>
            </a:r>
            <a:endParaRPr kumimoji="1" lang="ja-JP" altLang="en-US" sz="1400" b="1" dirty="0">
              <a:solidFill>
                <a:srgbClr val="FF0000"/>
              </a:solidFill>
            </a:endParaRPr>
          </a:p>
        </p:txBody>
      </p:sp>
      <p:sp>
        <p:nvSpPr>
          <p:cNvPr id="15" name="四角形: 角を丸くする 14">
            <a:extLst>
              <a:ext uri="{FF2B5EF4-FFF2-40B4-BE49-F238E27FC236}">
                <a16:creationId xmlns:a16="http://schemas.microsoft.com/office/drawing/2014/main" id="{C919C638-AB66-7BB1-E6F2-98A382B5D69F}"/>
              </a:ext>
            </a:extLst>
          </p:cNvPr>
          <p:cNvSpPr/>
          <p:nvPr/>
        </p:nvSpPr>
        <p:spPr>
          <a:xfrm>
            <a:off x="204321" y="945422"/>
            <a:ext cx="3010489" cy="1383030"/>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lumMod val="75000"/>
                    <a:lumOff val="25000"/>
                  </a:schemeClr>
                </a:solidFill>
                <a:ea typeface="BIZ UDPゴシック" panose="020B0400000000000000" pitchFamily="50" charset="-128"/>
              </a:rPr>
              <a:t>地域に昔から住んでいる有力者がリーダーになっているから、</a:t>
            </a:r>
            <a:endParaRPr kumimoji="1" lang="en-US" altLang="ja-JP" sz="1400" dirty="0">
              <a:solidFill>
                <a:schemeClr val="tx1">
                  <a:lumMod val="75000"/>
                  <a:lumOff val="25000"/>
                </a:schemeClr>
              </a:solidFill>
              <a:ea typeface="BIZ UDPゴシック" panose="020B0400000000000000" pitchFamily="50" charset="-128"/>
            </a:endParaRPr>
          </a:p>
          <a:p>
            <a:pPr algn="ctr"/>
            <a:r>
              <a:rPr kumimoji="1" lang="ja-JP" altLang="en-US" sz="1400" b="1" dirty="0">
                <a:solidFill>
                  <a:srgbClr val="FF0000"/>
                </a:solidFill>
                <a:ea typeface="BIZ UDPゴシック" panose="020B0400000000000000" pitchFamily="50" charset="-128"/>
              </a:rPr>
              <a:t>新しい女性は入りにくい</a:t>
            </a:r>
            <a:r>
              <a:rPr kumimoji="1" lang="en-US" altLang="ja-JP" sz="1400" b="1" dirty="0">
                <a:solidFill>
                  <a:srgbClr val="FF0000"/>
                </a:solidFill>
                <a:ea typeface="BIZ UDPゴシック" panose="020B0400000000000000" pitchFamily="50" charset="-128"/>
              </a:rPr>
              <a:t>…</a:t>
            </a:r>
          </a:p>
          <a:p>
            <a:pPr algn="ctr"/>
            <a:r>
              <a:rPr kumimoji="1" lang="ja-JP" altLang="en-US" sz="1400" dirty="0">
                <a:solidFill>
                  <a:schemeClr val="tx1">
                    <a:lumMod val="75000"/>
                    <a:lumOff val="25000"/>
                  </a:schemeClr>
                </a:solidFill>
                <a:ea typeface="BIZ UDPゴシック" panose="020B0400000000000000" pitchFamily="50" charset="-128"/>
              </a:rPr>
              <a:t>活動したいと思ったとき、</a:t>
            </a:r>
            <a:endParaRPr kumimoji="1" lang="en-US" altLang="ja-JP" sz="1400" dirty="0">
              <a:solidFill>
                <a:schemeClr val="tx1">
                  <a:lumMod val="75000"/>
                  <a:lumOff val="25000"/>
                </a:schemeClr>
              </a:solidFill>
              <a:ea typeface="BIZ UDPゴシック" panose="020B0400000000000000" pitchFamily="50" charset="-128"/>
            </a:endParaRPr>
          </a:p>
          <a:p>
            <a:pPr algn="ctr"/>
            <a:r>
              <a:rPr kumimoji="1" lang="ja-JP" altLang="en-US" sz="1400" dirty="0">
                <a:solidFill>
                  <a:schemeClr val="tx1">
                    <a:lumMod val="75000"/>
                    <a:lumOff val="25000"/>
                  </a:schemeClr>
                </a:solidFill>
                <a:ea typeface="BIZ UDPゴシック" panose="020B0400000000000000" pitchFamily="50" charset="-128"/>
              </a:rPr>
              <a:t>どうすればいいの？</a:t>
            </a:r>
            <a:endParaRPr kumimoji="1" lang="ja-JP" altLang="en-US" sz="1400" b="1" dirty="0">
              <a:solidFill>
                <a:srgbClr val="FF0000"/>
              </a:solidFill>
            </a:endParaRPr>
          </a:p>
        </p:txBody>
      </p:sp>
      <p:sp>
        <p:nvSpPr>
          <p:cNvPr id="16" name="四角形: 角を丸くする 15">
            <a:extLst>
              <a:ext uri="{FF2B5EF4-FFF2-40B4-BE49-F238E27FC236}">
                <a16:creationId xmlns:a16="http://schemas.microsoft.com/office/drawing/2014/main" id="{6738097C-D9C3-CABD-F003-9F3DDAA8B307}"/>
              </a:ext>
            </a:extLst>
          </p:cNvPr>
          <p:cNvSpPr/>
          <p:nvPr/>
        </p:nvSpPr>
        <p:spPr>
          <a:xfrm>
            <a:off x="3486671" y="1339344"/>
            <a:ext cx="2661107" cy="1383030"/>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lumMod val="75000"/>
                    <a:lumOff val="25000"/>
                  </a:schemeClr>
                </a:solidFill>
                <a:ea typeface="BIZ UDPゴシック" panose="020B0400000000000000" pitchFamily="50" charset="-128"/>
              </a:rPr>
              <a:t>防災組織に女性が入ることに</a:t>
            </a:r>
            <a:endParaRPr kumimoji="1" lang="en-US" altLang="ja-JP" sz="1400" dirty="0">
              <a:solidFill>
                <a:schemeClr val="tx1">
                  <a:lumMod val="75000"/>
                  <a:lumOff val="25000"/>
                </a:schemeClr>
              </a:solidFill>
              <a:ea typeface="BIZ UDPゴシック" panose="020B0400000000000000" pitchFamily="50" charset="-128"/>
            </a:endParaRPr>
          </a:p>
          <a:p>
            <a:pPr algn="ctr"/>
            <a:r>
              <a:rPr kumimoji="1" lang="ja-JP" altLang="en-US" sz="1400" dirty="0">
                <a:solidFill>
                  <a:schemeClr val="tx1">
                    <a:lumMod val="75000"/>
                    <a:lumOff val="25000"/>
                  </a:schemeClr>
                </a:solidFill>
                <a:ea typeface="BIZ UDPゴシック" panose="020B0400000000000000" pitchFamily="50" charset="-128"/>
              </a:rPr>
              <a:t>なっているけど、</a:t>
            </a:r>
            <a:endParaRPr kumimoji="1" lang="en-US" altLang="ja-JP" sz="1400" dirty="0">
              <a:solidFill>
                <a:schemeClr val="tx1">
                  <a:lumMod val="75000"/>
                  <a:lumOff val="25000"/>
                </a:schemeClr>
              </a:solidFill>
              <a:ea typeface="BIZ UDPゴシック" panose="020B0400000000000000" pitchFamily="50" charset="-128"/>
            </a:endParaRPr>
          </a:p>
          <a:p>
            <a:pPr algn="ctr"/>
            <a:r>
              <a:rPr kumimoji="1" lang="ja-JP" altLang="en-US" sz="1400" b="1" dirty="0">
                <a:solidFill>
                  <a:srgbClr val="FF0000"/>
                </a:solidFill>
                <a:ea typeface="BIZ UDPゴシック" panose="020B0400000000000000" pitchFamily="50" charset="-128"/>
              </a:rPr>
              <a:t>実際は“女性はお手伝い”</a:t>
            </a:r>
            <a:endParaRPr kumimoji="1" lang="en-US" altLang="ja-JP" sz="1400" b="1" dirty="0">
              <a:solidFill>
                <a:srgbClr val="FF0000"/>
              </a:solidFill>
              <a:ea typeface="BIZ UDPゴシック" panose="020B0400000000000000" pitchFamily="50" charset="-128"/>
            </a:endParaRPr>
          </a:p>
          <a:p>
            <a:pPr algn="ctr"/>
            <a:r>
              <a:rPr kumimoji="1" lang="ja-JP" altLang="en-US" sz="1400" dirty="0">
                <a:solidFill>
                  <a:schemeClr val="tx1">
                    <a:lumMod val="75000"/>
                    <a:lumOff val="25000"/>
                  </a:schemeClr>
                </a:solidFill>
                <a:ea typeface="BIZ UDPゴシック" panose="020B0400000000000000" pitchFamily="50" charset="-128"/>
              </a:rPr>
              <a:t>自分の想いをどうしたら</a:t>
            </a:r>
            <a:endParaRPr kumimoji="1" lang="en-US" altLang="ja-JP" sz="1400" dirty="0">
              <a:solidFill>
                <a:schemeClr val="tx1">
                  <a:lumMod val="75000"/>
                  <a:lumOff val="25000"/>
                </a:schemeClr>
              </a:solidFill>
              <a:ea typeface="BIZ UDPゴシック" panose="020B0400000000000000" pitchFamily="50" charset="-128"/>
            </a:endParaRPr>
          </a:p>
          <a:p>
            <a:pPr algn="ctr"/>
            <a:r>
              <a:rPr kumimoji="1" lang="ja-JP" altLang="en-US" sz="1400" dirty="0">
                <a:solidFill>
                  <a:schemeClr val="tx1">
                    <a:lumMod val="75000"/>
                    <a:lumOff val="25000"/>
                  </a:schemeClr>
                </a:solidFill>
                <a:ea typeface="BIZ UDPゴシック" panose="020B0400000000000000" pitchFamily="50" charset="-128"/>
              </a:rPr>
              <a:t>実現できるの？</a:t>
            </a:r>
            <a:endParaRPr kumimoji="1" lang="ja-JP" altLang="en-US" sz="1400" b="1" dirty="0">
              <a:solidFill>
                <a:srgbClr val="FF0000"/>
              </a:solidFill>
            </a:endParaRPr>
          </a:p>
        </p:txBody>
      </p:sp>
      <p:sp>
        <p:nvSpPr>
          <p:cNvPr id="17" name="四角形: 角を丸くする 16">
            <a:extLst>
              <a:ext uri="{FF2B5EF4-FFF2-40B4-BE49-F238E27FC236}">
                <a16:creationId xmlns:a16="http://schemas.microsoft.com/office/drawing/2014/main" id="{3670DA42-E86A-055D-8449-F883473B8AC6}"/>
              </a:ext>
            </a:extLst>
          </p:cNvPr>
          <p:cNvSpPr/>
          <p:nvPr/>
        </p:nvSpPr>
        <p:spPr>
          <a:xfrm>
            <a:off x="3116357" y="4964146"/>
            <a:ext cx="2911286" cy="1335333"/>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rgbClr val="FF0000"/>
                </a:solidFill>
                <a:ea typeface="BIZ UDPゴシック" panose="020B0400000000000000" pitchFamily="50" charset="-128"/>
              </a:rPr>
              <a:t>防災活動が男性中心に</a:t>
            </a:r>
            <a:endParaRPr kumimoji="1" lang="en-US" altLang="ja-JP" sz="1400" b="1" dirty="0">
              <a:solidFill>
                <a:srgbClr val="FF0000"/>
              </a:solidFill>
              <a:ea typeface="BIZ UDPゴシック" panose="020B0400000000000000" pitchFamily="50" charset="-128"/>
            </a:endParaRPr>
          </a:p>
          <a:p>
            <a:pPr algn="ctr"/>
            <a:r>
              <a:rPr kumimoji="1" lang="ja-JP" altLang="en-US" sz="1400" b="1" dirty="0">
                <a:solidFill>
                  <a:srgbClr val="FF0000"/>
                </a:solidFill>
                <a:ea typeface="BIZ UDPゴシック" panose="020B0400000000000000" pitchFamily="50" charset="-128"/>
              </a:rPr>
              <a:t>行われている</a:t>
            </a:r>
            <a:r>
              <a:rPr kumimoji="1" lang="en-US" altLang="ja-JP" sz="1400" b="1" dirty="0">
                <a:solidFill>
                  <a:srgbClr val="FF0000"/>
                </a:solidFill>
                <a:ea typeface="BIZ UDPゴシック" panose="020B0400000000000000" pitchFamily="50" charset="-128"/>
              </a:rPr>
              <a:t>…</a:t>
            </a:r>
          </a:p>
          <a:p>
            <a:pPr algn="ctr"/>
            <a:r>
              <a:rPr kumimoji="1" lang="ja-JP" altLang="en-US" sz="1400" spc="-80" dirty="0">
                <a:solidFill>
                  <a:schemeClr val="tx1">
                    <a:lumMod val="75000"/>
                    <a:lumOff val="25000"/>
                  </a:schemeClr>
                </a:solidFill>
                <a:ea typeface="BIZ UDPゴシック" panose="020B0400000000000000" pitchFamily="50" charset="-128"/>
              </a:rPr>
              <a:t>平時も災害時も女性が主体的な</a:t>
            </a:r>
            <a:endParaRPr kumimoji="1" lang="en-US" altLang="ja-JP" sz="1400" spc="-80" dirty="0">
              <a:solidFill>
                <a:schemeClr val="tx1">
                  <a:lumMod val="75000"/>
                  <a:lumOff val="25000"/>
                </a:schemeClr>
              </a:solidFill>
              <a:ea typeface="BIZ UDPゴシック" panose="020B0400000000000000" pitchFamily="50" charset="-128"/>
            </a:endParaRPr>
          </a:p>
          <a:p>
            <a:pPr algn="ctr"/>
            <a:r>
              <a:rPr kumimoji="1" lang="ja-JP" altLang="en-US" sz="1400" spc="-80" dirty="0">
                <a:solidFill>
                  <a:schemeClr val="tx1">
                    <a:lumMod val="75000"/>
                    <a:lumOff val="25000"/>
                  </a:schemeClr>
                </a:solidFill>
                <a:ea typeface="BIZ UDPゴシック" panose="020B0400000000000000" pitchFamily="50" charset="-128"/>
              </a:rPr>
              <a:t>担い手であることをみんなが</a:t>
            </a:r>
            <a:endParaRPr kumimoji="1" lang="en-US" altLang="ja-JP" sz="1400" spc="-80" dirty="0">
              <a:solidFill>
                <a:schemeClr val="tx1">
                  <a:lumMod val="75000"/>
                  <a:lumOff val="25000"/>
                </a:schemeClr>
              </a:solidFill>
              <a:ea typeface="BIZ UDPゴシック" panose="020B0400000000000000" pitchFamily="50" charset="-128"/>
            </a:endParaRPr>
          </a:p>
          <a:p>
            <a:pPr algn="ctr"/>
            <a:r>
              <a:rPr kumimoji="1" lang="ja-JP" altLang="en-US" sz="1400" spc="-80" dirty="0">
                <a:solidFill>
                  <a:schemeClr val="tx1">
                    <a:lumMod val="75000"/>
                    <a:lumOff val="25000"/>
                  </a:schemeClr>
                </a:solidFill>
                <a:ea typeface="BIZ UDPゴシック" panose="020B0400000000000000" pitchFamily="50" charset="-128"/>
              </a:rPr>
              <a:t>理解するにはどうしたらいいの？</a:t>
            </a:r>
            <a:endParaRPr kumimoji="1" lang="ja-JP" altLang="en-US" sz="1400" b="1" spc="-80" dirty="0">
              <a:solidFill>
                <a:srgbClr val="FF0000"/>
              </a:solidFill>
            </a:endParaRPr>
          </a:p>
        </p:txBody>
      </p:sp>
      <p:sp>
        <p:nvSpPr>
          <p:cNvPr id="18" name="四角形: 角を丸くする 17">
            <a:extLst>
              <a:ext uri="{FF2B5EF4-FFF2-40B4-BE49-F238E27FC236}">
                <a16:creationId xmlns:a16="http://schemas.microsoft.com/office/drawing/2014/main" id="{59C15FF9-50C2-9B9B-55AB-E3CD1EBE6A17}"/>
              </a:ext>
            </a:extLst>
          </p:cNvPr>
          <p:cNvSpPr/>
          <p:nvPr/>
        </p:nvSpPr>
        <p:spPr>
          <a:xfrm>
            <a:off x="553479" y="2964156"/>
            <a:ext cx="2388860" cy="991995"/>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lumMod val="75000"/>
                    <a:lumOff val="25000"/>
                  </a:schemeClr>
                </a:solidFill>
                <a:ea typeface="BIZ UDPゴシック" panose="020B0400000000000000" pitchFamily="50" charset="-128"/>
              </a:rPr>
              <a:t>地域で活動するには</a:t>
            </a:r>
            <a:br>
              <a:rPr kumimoji="1" lang="en-US" altLang="ja-JP" sz="1400" dirty="0">
                <a:solidFill>
                  <a:schemeClr val="tx1">
                    <a:lumMod val="75000"/>
                    <a:lumOff val="25000"/>
                  </a:schemeClr>
                </a:solidFill>
                <a:ea typeface="BIZ UDPゴシック" panose="020B0400000000000000" pitchFamily="50" charset="-128"/>
              </a:rPr>
            </a:br>
            <a:r>
              <a:rPr kumimoji="1" lang="ja-JP" altLang="en-US" sz="1400" b="1" dirty="0">
                <a:solidFill>
                  <a:srgbClr val="FF0000"/>
                </a:solidFill>
                <a:ea typeface="BIZ UDPゴシック" panose="020B0400000000000000" pitchFamily="50" charset="-128"/>
              </a:rPr>
              <a:t>肩書や知名度が必要</a:t>
            </a:r>
            <a:r>
              <a:rPr kumimoji="1" lang="en-US" altLang="ja-JP" sz="1400" b="1" dirty="0">
                <a:solidFill>
                  <a:srgbClr val="FF0000"/>
                </a:solidFill>
                <a:ea typeface="BIZ UDPゴシック" panose="020B0400000000000000" pitchFamily="50" charset="-128"/>
              </a:rPr>
              <a:t>…</a:t>
            </a:r>
            <a:r>
              <a:rPr kumimoji="1" lang="ja-JP" altLang="en-US" sz="1400" b="1" dirty="0">
                <a:solidFill>
                  <a:srgbClr val="FF0000"/>
                </a:solidFill>
                <a:ea typeface="BIZ UDPゴシック" panose="020B0400000000000000" pitchFamily="50" charset="-128"/>
              </a:rPr>
              <a:t>？</a:t>
            </a:r>
            <a:br>
              <a:rPr kumimoji="1" lang="en-US" altLang="ja-JP" sz="1400" b="1" dirty="0">
                <a:solidFill>
                  <a:srgbClr val="FF0000"/>
                </a:solidFill>
                <a:ea typeface="BIZ UDPゴシック" panose="020B0400000000000000" pitchFamily="50" charset="-128"/>
              </a:rPr>
            </a:br>
            <a:r>
              <a:rPr kumimoji="1" lang="ja-JP" altLang="en-US" sz="1400" dirty="0">
                <a:solidFill>
                  <a:schemeClr val="tx1">
                    <a:lumMod val="75000"/>
                    <a:lumOff val="25000"/>
                  </a:schemeClr>
                </a:solidFill>
                <a:ea typeface="BIZ UDPゴシック" panose="020B0400000000000000" pitchFamily="50" charset="-128"/>
              </a:rPr>
              <a:t>どうしたら活動できるの？</a:t>
            </a:r>
            <a:endParaRPr kumimoji="1" lang="ja-JP" altLang="en-US" sz="1400" b="1" dirty="0">
              <a:solidFill>
                <a:srgbClr val="FF0000"/>
              </a:solidFill>
            </a:endParaRPr>
          </a:p>
        </p:txBody>
      </p:sp>
      <p:sp>
        <p:nvSpPr>
          <p:cNvPr id="19" name="四角形: 角を丸くする 18">
            <a:extLst>
              <a:ext uri="{FF2B5EF4-FFF2-40B4-BE49-F238E27FC236}">
                <a16:creationId xmlns:a16="http://schemas.microsoft.com/office/drawing/2014/main" id="{A35596FE-0F24-8394-E539-98EE9EA9A9A6}"/>
              </a:ext>
            </a:extLst>
          </p:cNvPr>
          <p:cNvSpPr/>
          <p:nvPr/>
        </p:nvSpPr>
        <p:spPr>
          <a:xfrm>
            <a:off x="231549" y="4702096"/>
            <a:ext cx="2554699" cy="1133603"/>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spc="-100" dirty="0">
                <a:solidFill>
                  <a:srgbClr val="FF0000"/>
                </a:solidFill>
                <a:ea typeface="BIZ UDPゴシック" panose="020B0400000000000000" pitchFamily="50" charset="-128"/>
              </a:rPr>
              <a:t>家庭や仕事との両立が大変</a:t>
            </a:r>
            <a:r>
              <a:rPr kumimoji="1" lang="en-US" altLang="ja-JP" sz="1400" b="1" spc="-100" dirty="0">
                <a:solidFill>
                  <a:srgbClr val="FF0000"/>
                </a:solidFill>
                <a:ea typeface="BIZ UDPゴシック" panose="020B0400000000000000" pitchFamily="50" charset="-128"/>
              </a:rPr>
              <a:t>…</a:t>
            </a:r>
            <a:br>
              <a:rPr kumimoji="1" lang="en-US" altLang="ja-JP" sz="1400" b="1" spc="-100" dirty="0">
                <a:solidFill>
                  <a:srgbClr val="FF0000"/>
                </a:solidFill>
                <a:ea typeface="BIZ UDPゴシック" panose="020B0400000000000000" pitchFamily="50" charset="-128"/>
              </a:rPr>
            </a:br>
            <a:r>
              <a:rPr kumimoji="1" lang="ja-JP" altLang="en-US" sz="1400" dirty="0">
                <a:solidFill>
                  <a:schemeClr val="tx1">
                    <a:lumMod val="75000"/>
                    <a:lumOff val="25000"/>
                  </a:schemeClr>
                </a:solidFill>
                <a:ea typeface="BIZ UDPゴシック" panose="020B0400000000000000" pitchFamily="50" charset="-128"/>
              </a:rPr>
              <a:t>少ない人数で膨大な量の</a:t>
            </a:r>
            <a:br>
              <a:rPr kumimoji="1" lang="en-US" altLang="ja-JP" sz="1400" dirty="0">
                <a:solidFill>
                  <a:schemeClr val="tx1">
                    <a:lumMod val="75000"/>
                    <a:lumOff val="25000"/>
                  </a:schemeClr>
                </a:solidFill>
                <a:ea typeface="BIZ UDPゴシック" panose="020B0400000000000000" pitchFamily="50" charset="-128"/>
              </a:rPr>
            </a:br>
            <a:r>
              <a:rPr kumimoji="1" lang="ja-JP" altLang="en-US" sz="1400" dirty="0">
                <a:solidFill>
                  <a:schemeClr val="tx1">
                    <a:lumMod val="75000"/>
                    <a:lumOff val="25000"/>
                  </a:schemeClr>
                </a:solidFill>
                <a:ea typeface="BIZ UDPゴシック" panose="020B0400000000000000" pitchFamily="50" charset="-128"/>
              </a:rPr>
              <a:t>仕事を完璧にしなければ</a:t>
            </a:r>
            <a:endParaRPr kumimoji="1" lang="en-US" altLang="ja-JP" sz="1400" dirty="0">
              <a:solidFill>
                <a:schemeClr val="tx1">
                  <a:lumMod val="75000"/>
                  <a:lumOff val="25000"/>
                </a:schemeClr>
              </a:solidFill>
              <a:ea typeface="BIZ UDPゴシック" panose="020B0400000000000000" pitchFamily="50" charset="-128"/>
            </a:endParaRPr>
          </a:p>
          <a:p>
            <a:pPr algn="ctr"/>
            <a:r>
              <a:rPr kumimoji="1" lang="ja-JP" altLang="en-US" sz="1400" dirty="0">
                <a:solidFill>
                  <a:schemeClr val="tx1">
                    <a:lumMod val="75000"/>
                    <a:lumOff val="25000"/>
                  </a:schemeClr>
                </a:solidFill>
                <a:ea typeface="BIZ UDPゴシック" panose="020B0400000000000000" pitchFamily="50" charset="-128"/>
              </a:rPr>
              <a:t>ならないの？</a:t>
            </a:r>
            <a:endParaRPr kumimoji="1" lang="ja-JP" altLang="en-US" sz="1400" b="1" dirty="0">
              <a:solidFill>
                <a:srgbClr val="FF0000"/>
              </a:solidFill>
            </a:endParaRPr>
          </a:p>
        </p:txBody>
      </p:sp>
      <p:grpSp>
        <p:nvGrpSpPr>
          <p:cNvPr id="8" name="グループ化 7">
            <a:extLst>
              <a:ext uri="{FF2B5EF4-FFF2-40B4-BE49-F238E27FC236}">
                <a16:creationId xmlns:a16="http://schemas.microsoft.com/office/drawing/2014/main" id="{C1A69EA7-206F-9140-E8C7-C975288A0C0E}"/>
              </a:ext>
            </a:extLst>
          </p:cNvPr>
          <p:cNvGrpSpPr/>
          <p:nvPr/>
        </p:nvGrpSpPr>
        <p:grpSpPr>
          <a:xfrm>
            <a:off x="3385334" y="2925439"/>
            <a:ext cx="2243662" cy="1696063"/>
            <a:chOff x="3330807" y="2791983"/>
            <a:chExt cx="2243662" cy="1696063"/>
          </a:xfrm>
        </p:grpSpPr>
        <p:sp>
          <p:nvSpPr>
            <p:cNvPr id="5" name="楕円 4">
              <a:extLst>
                <a:ext uri="{FF2B5EF4-FFF2-40B4-BE49-F238E27FC236}">
                  <a16:creationId xmlns:a16="http://schemas.microsoft.com/office/drawing/2014/main" id="{FA1D0C62-B655-7215-3DBF-9B0894A499AB}"/>
                </a:ext>
              </a:extLst>
            </p:cNvPr>
            <p:cNvSpPr/>
            <p:nvPr/>
          </p:nvSpPr>
          <p:spPr>
            <a:xfrm>
              <a:off x="3330807" y="3940621"/>
              <a:ext cx="2243662" cy="547425"/>
            </a:xfrm>
            <a:prstGeom prst="ellips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descr="図形&#10;&#10;AI によって生成されたコンテンツは間違っている可能性があります。">
              <a:extLst>
                <a:ext uri="{FF2B5EF4-FFF2-40B4-BE49-F238E27FC236}">
                  <a16:creationId xmlns:a16="http://schemas.microsoft.com/office/drawing/2014/main" id="{EAEF7721-5BED-382E-C389-CD84660D7B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5333" y="2791983"/>
              <a:ext cx="1696046" cy="1696046"/>
            </a:xfrm>
            <a:prstGeom prst="rect">
              <a:avLst/>
            </a:prstGeom>
          </p:spPr>
        </p:pic>
      </p:grpSp>
    </p:spTree>
    <p:extLst>
      <p:ext uri="{BB962C8B-B14F-4D97-AF65-F5344CB8AC3E}">
        <p14:creationId xmlns:p14="http://schemas.microsoft.com/office/powerpoint/2010/main" val="3228369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C7561-5FE6-CB29-545C-9530E5DB8CC9}"/>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301A6C7B-56C9-9039-44B1-56532737289A}"/>
              </a:ext>
            </a:extLst>
          </p:cNvPr>
          <p:cNvSpPr>
            <a:spLocks noGrp="1"/>
          </p:cNvSpPr>
          <p:nvPr>
            <p:ph type="title"/>
          </p:nvPr>
        </p:nvSpPr>
        <p:spPr/>
        <p:txBody>
          <a:bodyPr/>
          <a:lstStyle/>
          <a:p>
            <a:r>
              <a:rPr lang="ja-JP" altLang="en-US" dirty="0"/>
              <a:t>現状③ 見えにくい性別役割分担の固定観念</a:t>
            </a:r>
          </a:p>
        </p:txBody>
      </p:sp>
      <p:sp>
        <p:nvSpPr>
          <p:cNvPr id="2" name="スライド番号プレースホルダー 1">
            <a:extLst>
              <a:ext uri="{FF2B5EF4-FFF2-40B4-BE49-F238E27FC236}">
                <a16:creationId xmlns:a16="http://schemas.microsoft.com/office/drawing/2014/main" id="{5451D8A8-E031-301C-0CD7-B9E2D5FCBB98}"/>
              </a:ext>
            </a:extLst>
          </p:cNvPr>
          <p:cNvSpPr>
            <a:spLocks noGrp="1"/>
          </p:cNvSpPr>
          <p:nvPr>
            <p:ph type="sldNum" sz="quarter" idx="12"/>
          </p:nvPr>
        </p:nvSpPr>
        <p:spPr/>
        <p:txBody>
          <a:bodyPr/>
          <a:lstStyle/>
          <a:p>
            <a:fld id="{48C0FCB9-D989-46F1-965E-624BDAC7E129}" type="slidenum">
              <a:rPr kumimoji="1" lang="ja-JP" altLang="en-US" smtClean="0"/>
              <a:pPr/>
              <a:t>11</a:t>
            </a:fld>
            <a:endParaRPr kumimoji="1" lang="ja-JP" altLang="en-US"/>
          </a:p>
        </p:txBody>
      </p:sp>
      <p:sp>
        <p:nvSpPr>
          <p:cNvPr id="8" name="正方形/長方形 7">
            <a:extLst>
              <a:ext uri="{FF2B5EF4-FFF2-40B4-BE49-F238E27FC236}">
                <a16:creationId xmlns:a16="http://schemas.microsoft.com/office/drawing/2014/main" id="{F49D9935-DDA1-A4E5-C8A2-F45D56166B60}"/>
              </a:ext>
            </a:extLst>
          </p:cNvPr>
          <p:cNvSpPr/>
          <p:nvPr/>
        </p:nvSpPr>
        <p:spPr>
          <a:xfrm>
            <a:off x="288162" y="889000"/>
            <a:ext cx="8598984" cy="487737"/>
          </a:xfrm>
          <a:prstGeom prst="rect">
            <a:avLst/>
          </a:prstGeom>
          <a:solidFill>
            <a:srgbClr val="35A16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t>① 防災訓練・会議の役割が決まっている</a:t>
            </a:r>
            <a:endParaRPr lang="en-US" altLang="ja-JP" sz="2400" dirty="0"/>
          </a:p>
        </p:txBody>
      </p:sp>
      <p:sp>
        <p:nvSpPr>
          <p:cNvPr id="9" name="正方形/長方形 8">
            <a:extLst>
              <a:ext uri="{FF2B5EF4-FFF2-40B4-BE49-F238E27FC236}">
                <a16:creationId xmlns:a16="http://schemas.microsoft.com/office/drawing/2014/main" id="{CC5D0D4D-21E0-49C7-9C47-D616EA1EB707}"/>
              </a:ext>
            </a:extLst>
          </p:cNvPr>
          <p:cNvSpPr/>
          <p:nvPr/>
        </p:nvSpPr>
        <p:spPr>
          <a:xfrm>
            <a:off x="288162" y="2310757"/>
            <a:ext cx="8598984" cy="487737"/>
          </a:xfrm>
          <a:prstGeom prst="rect">
            <a:avLst/>
          </a:prstGeom>
          <a:solidFill>
            <a:srgbClr val="35A16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t>② 会議や意思決定の場に女性が少ない</a:t>
            </a:r>
          </a:p>
        </p:txBody>
      </p:sp>
      <p:sp>
        <p:nvSpPr>
          <p:cNvPr id="10" name="正方形/長方形 9">
            <a:extLst>
              <a:ext uri="{FF2B5EF4-FFF2-40B4-BE49-F238E27FC236}">
                <a16:creationId xmlns:a16="http://schemas.microsoft.com/office/drawing/2014/main" id="{32BFEAB6-0302-BC80-5169-1DD5A363482F}"/>
              </a:ext>
            </a:extLst>
          </p:cNvPr>
          <p:cNvSpPr/>
          <p:nvPr/>
        </p:nvSpPr>
        <p:spPr>
          <a:xfrm>
            <a:off x="288162" y="4214911"/>
            <a:ext cx="8598984" cy="487737"/>
          </a:xfrm>
          <a:prstGeom prst="rect">
            <a:avLst/>
          </a:prstGeom>
          <a:solidFill>
            <a:srgbClr val="35A16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t>③ 「支える側」　「決める側」</a:t>
            </a:r>
          </a:p>
        </p:txBody>
      </p:sp>
      <p:sp>
        <p:nvSpPr>
          <p:cNvPr id="3" name="吹き出し: 円形 2">
            <a:extLst>
              <a:ext uri="{FF2B5EF4-FFF2-40B4-BE49-F238E27FC236}">
                <a16:creationId xmlns:a16="http://schemas.microsoft.com/office/drawing/2014/main" id="{2D49C45A-8306-9ABF-1D98-55D972E4AEE0}"/>
              </a:ext>
            </a:extLst>
          </p:cNvPr>
          <p:cNvSpPr/>
          <p:nvPr/>
        </p:nvSpPr>
        <p:spPr>
          <a:xfrm>
            <a:off x="6610136" y="754349"/>
            <a:ext cx="2340917" cy="1340492"/>
          </a:xfrm>
          <a:prstGeom prst="wedgeEllipseCallou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tx1">
                    <a:lumMod val="75000"/>
                    <a:lumOff val="25000"/>
                  </a:schemeClr>
                </a:solidFill>
              </a:rPr>
              <a:t>本当に</a:t>
            </a:r>
            <a:endParaRPr lang="en-US" altLang="ja-JP" sz="1800" dirty="0">
              <a:solidFill>
                <a:schemeClr val="tx1">
                  <a:lumMod val="75000"/>
                  <a:lumOff val="25000"/>
                </a:schemeClr>
              </a:solidFill>
            </a:endParaRPr>
          </a:p>
          <a:p>
            <a:pPr algn="ctr"/>
            <a:r>
              <a:rPr lang="ja-JP" altLang="en-US" sz="1800" dirty="0">
                <a:solidFill>
                  <a:schemeClr val="tx1">
                    <a:lumMod val="75000"/>
                    <a:lumOff val="25000"/>
                  </a:schemeClr>
                </a:solidFill>
              </a:rPr>
              <a:t>“適材適所”で決めている？</a:t>
            </a:r>
            <a:endParaRPr kumimoji="1" lang="ja-JP" altLang="en-US" dirty="0">
              <a:solidFill>
                <a:schemeClr val="tx1">
                  <a:lumMod val="75000"/>
                  <a:lumOff val="25000"/>
                </a:schemeClr>
              </a:solidFill>
            </a:endParaRPr>
          </a:p>
        </p:txBody>
      </p:sp>
      <p:sp>
        <p:nvSpPr>
          <p:cNvPr id="11" name="テキスト ボックス 10">
            <a:extLst>
              <a:ext uri="{FF2B5EF4-FFF2-40B4-BE49-F238E27FC236}">
                <a16:creationId xmlns:a16="http://schemas.microsoft.com/office/drawing/2014/main" id="{ABCD5742-F4B4-500F-58A5-99B8E6CE8D9E}"/>
              </a:ext>
            </a:extLst>
          </p:cNvPr>
          <p:cNvSpPr txBox="1"/>
          <p:nvPr/>
        </p:nvSpPr>
        <p:spPr>
          <a:xfrm>
            <a:off x="288162" y="1424595"/>
            <a:ext cx="6423431" cy="969496"/>
          </a:xfrm>
          <a:prstGeom prst="rect">
            <a:avLst/>
          </a:prstGeom>
          <a:noFill/>
        </p:spPr>
        <p:txBody>
          <a:bodyPr wrap="square" rtlCol="0">
            <a:spAutoFit/>
          </a:bodyPr>
          <a:lstStyle/>
          <a:p>
            <a:pPr marL="342900" indent="-250825">
              <a:spcAft>
                <a:spcPts val="600"/>
              </a:spcAft>
              <a:buFont typeface="Arial" panose="020B0604020202020204" pitchFamily="34" charset="0"/>
              <a:buChar char="•"/>
            </a:pPr>
            <a:r>
              <a:rPr lang="ja-JP" altLang="en-US" dirty="0">
                <a:solidFill>
                  <a:srgbClr val="404040"/>
                </a:solidFill>
              </a:rPr>
              <a:t>「受付や記録係は女性」「準備や会場設営は男性」など、</a:t>
            </a:r>
            <a:br>
              <a:rPr lang="en-US" altLang="ja-JP" dirty="0">
                <a:solidFill>
                  <a:srgbClr val="404040"/>
                </a:solidFill>
              </a:rPr>
            </a:br>
            <a:r>
              <a:rPr lang="ja-JP" altLang="en-US" dirty="0">
                <a:solidFill>
                  <a:srgbClr val="404040"/>
                </a:solidFill>
              </a:rPr>
              <a:t>性別で役割がなんとなく分かれている</a:t>
            </a:r>
            <a:endParaRPr lang="en-US" altLang="ja-JP" dirty="0">
              <a:solidFill>
                <a:srgbClr val="404040"/>
              </a:solidFill>
            </a:endParaRPr>
          </a:p>
          <a:p>
            <a:pPr algn="l"/>
            <a:endParaRPr kumimoji="1" lang="ja-JP" altLang="en-US" sz="1600" dirty="0">
              <a:solidFill>
                <a:schemeClr val="tx1">
                  <a:lumMod val="75000"/>
                  <a:lumOff val="25000"/>
                </a:schemeClr>
              </a:solidFill>
            </a:endParaRPr>
          </a:p>
        </p:txBody>
      </p:sp>
      <p:sp>
        <p:nvSpPr>
          <p:cNvPr id="12" name="テキスト ボックス 11">
            <a:extLst>
              <a:ext uri="{FF2B5EF4-FFF2-40B4-BE49-F238E27FC236}">
                <a16:creationId xmlns:a16="http://schemas.microsoft.com/office/drawing/2014/main" id="{1B2DFB33-C960-86CC-6906-F331B684F92E}"/>
              </a:ext>
            </a:extLst>
          </p:cNvPr>
          <p:cNvSpPr txBox="1"/>
          <p:nvPr/>
        </p:nvSpPr>
        <p:spPr>
          <a:xfrm>
            <a:off x="288162" y="2824884"/>
            <a:ext cx="6423431" cy="1600438"/>
          </a:xfrm>
          <a:prstGeom prst="rect">
            <a:avLst/>
          </a:prstGeom>
          <a:noFill/>
        </p:spPr>
        <p:txBody>
          <a:bodyPr wrap="square" rtlCol="0">
            <a:spAutoFit/>
          </a:bodyPr>
          <a:lstStyle/>
          <a:p>
            <a:pPr marL="342900" indent="-250825">
              <a:spcAft>
                <a:spcPts val="600"/>
              </a:spcAft>
              <a:buFont typeface="Arial" panose="020B0604020202020204" pitchFamily="34" charset="0"/>
              <a:buChar char="•"/>
            </a:pPr>
            <a:r>
              <a:rPr lang="ja-JP" altLang="en-US" dirty="0">
                <a:solidFill>
                  <a:srgbClr val="404040"/>
                </a:solidFill>
              </a:rPr>
              <a:t>自主防災組織の会議、訓練の企画、防災計画の見直しは、「参加者が男性ばかり」</a:t>
            </a:r>
            <a:endParaRPr lang="en-US" altLang="ja-JP" dirty="0">
              <a:solidFill>
                <a:srgbClr val="404040"/>
              </a:solidFill>
            </a:endParaRPr>
          </a:p>
          <a:p>
            <a:pPr marL="342900" indent="-250825">
              <a:spcAft>
                <a:spcPts val="600"/>
              </a:spcAft>
              <a:buFont typeface="Arial" panose="020B0604020202020204" pitchFamily="34" charset="0"/>
              <a:buChar char="•"/>
            </a:pPr>
            <a:r>
              <a:rPr lang="ja-JP" altLang="en-US" dirty="0">
                <a:solidFill>
                  <a:srgbClr val="404040"/>
                </a:solidFill>
              </a:rPr>
              <a:t>女性の視点がないと、子育て・介護・プライバシー等の生活に即した配慮が抜けてしまう恐れがある</a:t>
            </a:r>
          </a:p>
          <a:p>
            <a:pPr algn="l"/>
            <a:endParaRPr kumimoji="1" lang="ja-JP" altLang="en-US" sz="1600" dirty="0">
              <a:solidFill>
                <a:schemeClr val="tx1">
                  <a:lumMod val="75000"/>
                  <a:lumOff val="25000"/>
                </a:schemeClr>
              </a:solidFill>
            </a:endParaRPr>
          </a:p>
        </p:txBody>
      </p:sp>
      <p:sp>
        <p:nvSpPr>
          <p:cNvPr id="13" name="テキスト ボックス 12">
            <a:extLst>
              <a:ext uri="{FF2B5EF4-FFF2-40B4-BE49-F238E27FC236}">
                <a16:creationId xmlns:a16="http://schemas.microsoft.com/office/drawing/2014/main" id="{C3180DC4-F17F-9E6A-1287-775080BF681B}"/>
              </a:ext>
            </a:extLst>
          </p:cNvPr>
          <p:cNvSpPr txBox="1"/>
          <p:nvPr/>
        </p:nvSpPr>
        <p:spPr>
          <a:xfrm>
            <a:off x="288162" y="4752039"/>
            <a:ext cx="6626346" cy="1323439"/>
          </a:xfrm>
          <a:prstGeom prst="rect">
            <a:avLst/>
          </a:prstGeom>
          <a:noFill/>
        </p:spPr>
        <p:txBody>
          <a:bodyPr wrap="square" rtlCol="0">
            <a:spAutoFit/>
          </a:bodyPr>
          <a:lstStyle/>
          <a:p>
            <a:pPr marL="342900" indent="-250825">
              <a:spcAft>
                <a:spcPts val="600"/>
              </a:spcAft>
              <a:buFont typeface="Arial" panose="020B0604020202020204" pitchFamily="34" charset="0"/>
              <a:buChar char="•"/>
            </a:pPr>
            <a:r>
              <a:rPr lang="ja-JP" altLang="en-US" dirty="0">
                <a:solidFill>
                  <a:srgbClr val="404040"/>
                </a:solidFill>
              </a:rPr>
              <a:t>炊き出しや広報など、いわゆる“支援役”への女性の関与は</a:t>
            </a:r>
            <a:br>
              <a:rPr lang="en-US" altLang="ja-JP" dirty="0">
                <a:solidFill>
                  <a:srgbClr val="404040"/>
                </a:solidFill>
              </a:rPr>
            </a:br>
            <a:r>
              <a:rPr lang="ja-JP" altLang="en-US" dirty="0">
                <a:solidFill>
                  <a:srgbClr val="404040"/>
                </a:solidFill>
              </a:rPr>
              <a:t>多い。組織の方針を決める役職には男性が多い</a:t>
            </a:r>
          </a:p>
          <a:p>
            <a:pPr marL="342900" indent="-250825">
              <a:spcAft>
                <a:spcPts val="600"/>
              </a:spcAft>
              <a:buFont typeface="Arial" panose="020B0604020202020204" pitchFamily="34" charset="0"/>
              <a:buChar char="•"/>
            </a:pPr>
            <a:r>
              <a:rPr lang="ja-JP" altLang="en-US" dirty="0">
                <a:solidFill>
                  <a:srgbClr val="404040"/>
                </a:solidFill>
              </a:rPr>
              <a:t>多様な視点が入ってこそ、地域防災の質は高まる</a:t>
            </a:r>
            <a:endParaRPr lang="ja-JP" altLang="en-US" sz="2000" dirty="0">
              <a:solidFill>
                <a:srgbClr val="404040"/>
              </a:solidFill>
            </a:endParaRPr>
          </a:p>
          <a:p>
            <a:pPr algn="l"/>
            <a:endParaRPr kumimoji="1" lang="ja-JP" altLang="en-US" sz="1600" dirty="0">
              <a:solidFill>
                <a:schemeClr val="tx1">
                  <a:lumMod val="75000"/>
                  <a:lumOff val="25000"/>
                </a:schemeClr>
              </a:solidFill>
            </a:endParaRPr>
          </a:p>
        </p:txBody>
      </p:sp>
      <p:sp>
        <p:nvSpPr>
          <p:cNvPr id="16" name="吹き出し: 円形 15">
            <a:extLst>
              <a:ext uri="{FF2B5EF4-FFF2-40B4-BE49-F238E27FC236}">
                <a16:creationId xmlns:a16="http://schemas.microsoft.com/office/drawing/2014/main" id="{C0E0B125-A03E-3153-2DF3-16087F648801}"/>
              </a:ext>
            </a:extLst>
          </p:cNvPr>
          <p:cNvSpPr/>
          <p:nvPr/>
        </p:nvSpPr>
        <p:spPr>
          <a:xfrm>
            <a:off x="6610135" y="4232800"/>
            <a:ext cx="2340000" cy="1340492"/>
          </a:xfrm>
          <a:prstGeom prst="wedgeEllipseCallou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tx1">
                    <a:lumMod val="75000"/>
                    <a:lumOff val="25000"/>
                  </a:schemeClr>
                </a:solidFill>
              </a:rPr>
              <a:t>女性だからこそ必要な視点がある</a:t>
            </a:r>
            <a:endParaRPr kumimoji="1" lang="ja-JP" altLang="en-US" dirty="0">
              <a:solidFill>
                <a:schemeClr val="tx1">
                  <a:lumMod val="75000"/>
                  <a:lumOff val="25000"/>
                </a:schemeClr>
              </a:solidFill>
            </a:endParaRPr>
          </a:p>
        </p:txBody>
      </p:sp>
      <p:sp>
        <p:nvSpPr>
          <p:cNvPr id="17" name="吹き出し: 円形 16">
            <a:extLst>
              <a:ext uri="{FF2B5EF4-FFF2-40B4-BE49-F238E27FC236}">
                <a16:creationId xmlns:a16="http://schemas.microsoft.com/office/drawing/2014/main" id="{779D0CAF-C417-8AFA-9316-2607EADFA51C}"/>
              </a:ext>
            </a:extLst>
          </p:cNvPr>
          <p:cNvSpPr/>
          <p:nvPr/>
        </p:nvSpPr>
        <p:spPr>
          <a:xfrm>
            <a:off x="6610135" y="2492801"/>
            <a:ext cx="2340000" cy="1340492"/>
          </a:xfrm>
          <a:prstGeom prst="wedgeEllipseCallou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ja-JP" altLang="en-US" sz="1800" dirty="0">
                <a:solidFill>
                  <a:schemeClr val="tx1">
                    <a:lumMod val="75000"/>
                    <a:lumOff val="25000"/>
                  </a:schemeClr>
                </a:solidFill>
              </a:rPr>
              <a:t>「生活の知恵」は重要な防災の力</a:t>
            </a:r>
            <a:endParaRPr kumimoji="1" lang="ja-JP" altLang="en-US" dirty="0">
              <a:solidFill>
                <a:schemeClr val="tx1">
                  <a:lumMod val="75000"/>
                  <a:lumOff val="25000"/>
                </a:schemeClr>
              </a:solidFill>
            </a:endParaRPr>
          </a:p>
        </p:txBody>
      </p:sp>
      <p:sp>
        <p:nvSpPr>
          <p:cNvPr id="5" name="矢印: 五方向 4">
            <a:extLst>
              <a:ext uri="{FF2B5EF4-FFF2-40B4-BE49-F238E27FC236}">
                <a16:creationId xmlns:a16="http://schemas.microsoft.com/office/drawing/2014/main" id="{EAA13BDB-CB55-344C-CC8C-EA37D55763F3}"/>
              </a:ext>
            </a:extLst>
          </p:cNvPr>
          <p:cNvSpPr/>
          <p:nvPr/>
        </p:nvSpPr>
        <p:spPr>
          <a:xfrm>
            <a:off x="363248" y="5815349"/>
            <a:ext cx="8523898" cy="903949"/>
          </a:xfrm>
          <a:prstGeom prst="homePlate">
            <a:avLst>
              <a:gd name="adj" fmla="val 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bg1"/>
                </a:solidFill>
                <a:latin typeface="HGPｺﾞｼｯｸE" panose="020B0900000000000000" pitchFamily="50" charset="-128"/>
                <a:ea typeface="HGPｺﾞｼｯｸE" panose="020B0900000000000000" pitchFamily="50" charset="-128"/>
              </a:rPr>
              <a:t>気づかないうちに、「発言しにくい人」 や </a:t>
            </a:r>
            <a:endParaRPr lang="en-US" altLang="ja-JP" sz="2400" b="1" dirty="0">
              <a:solidFill>
                <a:schemeClr val="bg1"/>
              </a:solidFill>
              <a:latin typeface="HGPｺﾞｼｯｸE" panose="020B0900000000000000" pitchFamily="50" charset="-128"/>
              <a:ea typeface="HGPｺﾞｼｯｸE" panose="020B0900000000000000" pitchFamily="50" charset="-128"/>
            </a:endParaRPr>
          </a:p>
          <a:p>
            <a:pPr algn="ctr"/>
            <a:r>
              <a:rPr lang="ja-JP" altLang="en-US" sz="2400" b="1" dirty="0">
                <a:solidFill>
                  <a:schemeClr val="bg1"/>
                </a:solidFill>
                <a:latin typeface="HGPｺﾞｼｯｸE" panose="020B0900000000000000" pitchFamily="50" charset="-128"/>
                <a:ea typeface="HGPｺﾞｼｯｸE" panose="020B0900000000000000" pitchFamily="50" charset="-128"/>
              </a:rPr>
              <a:t>「いつも中心になっている人」 がいることはありませんか？</a:t>
            </a:r>
          </a:p>
        </p:txBody>
      </p:sp>
    </p:spTree>
    <p:extLst>
      <p:ext uri="{BB962C8B-B14F-4D97-AF65-F5344CB8AC3E}">
        <p14:creationId xmlns:p14="http://schemas.microsoft.com/office/powerpoint/2010/main" val="829775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99F47A-3D5F-4104-7BBC-59971FB8B7B4}"/>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174A8F5-6708-9561-B34F-0438167C4F03}"/>
              </a:ext>
            </a:extLst>
          </p:cNvPr>
          <p:cNvSpPr>
            <a:spLocks noGrp="1"/>
          </p:cNvSpPr>
          <p:nvPr>
            <p:ph type="sldNum" sz="quarter" idx="12"/>
          </p:nvPr>
        </p:nvSpPr>
        <p:spPr/>
        <p:txBody>
          <a:bodyPr/>
          <a:lstStyle/>
          <a:p>
            <a:fld id="{48C0FCB9-D989-46F1-965E-624BDAC7E129}" type="slidenum">
              <a:rPr kumimoji="1" lang="ja-JP" altLang="en-US" smtClean="0"/>
              <a:pPr/>
              <a:t>12</a:t>
            </a:fld>
            <a:endParaRPr kumimoji="1" lang="ja-JP" altLang="en-US"/>
          </a:p>
        </p:txBody>
      </p:sp>
      <p:sp>
        <p:nvSpPr>
          <p:cNvPr id="3" name="テキスト プレースホルダー 2">
            <a:extLst>
              <a:ext uri="{FF2B5EF4-FFF2-40B4-BE49-F238E27FC236}">
                <a16:creationId xmlns:a16="http://schemas.microsoft.com/office/drawing/2014/main" id="{2F7B2AE3-B2A3-0165-5399-48D470538175}"/>
              </a:ext>
            </a:extLst>
          </p:cNvPr>
          <p:cNvSpPr>
            <a:spLocks noGrp="1"/>
          </p:cNvSpPr>
          <p:nvPr>
            <p:ph type="body" sz="quarter" idx="13"/>
          </p:nvPr>
        </p:nvSpPr>
        <p:spPr/>
        <p:txBody>
          <a:bodyPr/>
          <a:lstStyle/>
          <a:p>
            <a:pPr algn="ctr">
              <a:lnSpc>
                <a:spcPct val="150000"/>
              </a:lnSpc>
            </a:pPr>
            <a:r>
              <a:rPr kumimoji="1" lang="en-US" altLang="ja-JP" sz="3600" dirty="0">
                <a:solidFill>
                  <a:srgbClr val="404040"/>
                </a:solidFill>
                <a:latin typeface="HGPｺﾞｼｯｸE" panose="020B0900000000000000" pitchFamily="50" charset="-128"/>
                <a:ea typeface="HGPｺﾞｼｯｸE" panose="020B0900000000000000" pitchFamily="50" charset="-128"/>
              </a:rPr>
              <a:t>【</a:t>
            </a:r>
            <a:r>
              <a:rPr kumimoji="1" lang="ja-JP" altLang="en-US" sz="3600" dirty="0">
                <a:solidFill>
                  <a:srgbClr val="404040"/>
                </a:solidFill>
                <a:latin typeface="HGPｺﾞｼｯｸE" panose="020B0900000000000000" pitchFamily="50" charset="-128"/>
                <a:ea typeface="HGPｺﾞｼｯｸE" panose="020B0900000000000000" pitchFamily="50" charset="-128"/>
              </a:rPr>
              <a:t>ワーク</a:t>
            </a:r>
            <a:r>
              <a:rPr kumimoji="1" lang="en-US" altLang="ja-JP" sz="3600" dirty="0">
                <a:solidFill>
                  <a:srgbClr val="404040"/>
                </a:solidFill>
                <a:latin typeface="HGPｺﾞｼｯｸE" panose="020B0900000000000000" pitchFamily="50" charset="-128"/>
                <a:ea typeface="HGPｺﾞｼｯｸE" panose="020B0900000000000000" pitchFamily="50" charset="-128"/>
              </a:rPr>
              <a:t>】</a:t>
            </a:r>
            <a:br>
              <a:rPr kumimoji="1" lang="en-US" altLang="ja-JP" sz="3600" dirty="0">
                <a:solidFill>
                  <a:srgbClr val="404040"/>
                </a:solidFill>
                <a:latin typeface="HGPｺﾞｼｯｸE" panose="020B0900000000000000" pitchFamily="50" charset="-128"/>
                <a:ea typeface="HGPｺﾞｼｯｸE" panose="020B0900000000000000" pitchFamily="50" charset="-128"/>
              </a:rPr>
            </a:br>
            <a:r>
              <a:rPr kumimoji="1" lang="ja-JP" altLang="en-US" sz="3600" dirty="0">
                <a:solidFill>
                  <a:srgbClr val="404040"/>
                </a:solidFill>
                <a:latin typeface="HGPｺﾞｼｯｸE" panose="020B0900000000000000" pitchFamily="50" charset="-128"/>
                <a:ea typeface="HGPｺﾞｼｯｸE" panose="020B0900000000000000" pitchFamily="50" charset="-128"/>
              </a:rPr>
              <a:t>みんなが安心して参加できる</a:t>
            </a:r>
            <a:br>
              <a:rPr kumimoji="1" lang="en-US" altLang="ja-JP" sz="3600" dirty="0">
                <a:solidFill>
                  <a:srgbClr val="404040"/>
                </a:solidFill>
                <a:latin typeface="HGPｺﾞｼｯｸE" panose="020B0900000000000000" pitchFamily="50" charset="-128"/>
                <a:ea typeface="HGPｺﾞｼｯｸE" panose="020B0900000000000000" pitchFamily="50" charset="-128"/>
              </a:rPr>
            </a:br>
            <a:r>
              <a:rPr kumimoji="1" lang="ja-JP" altLang="en-US" sz="3600" dirty="0">
                <a:solidFill>
                  <a:srgbClr val="404040"/>
                </a:solidFill>
                <a:latin typeface="HGPｺﾞｼｯｸE" panose="020B0900000000000000" pitchFamily="50" charset="-128"/>
                <a:ea typeface="HGPｺﾞｼｯｸE" panose="020B0900000000000000" pitchFamily="50" charset="-128"/>
              </a:rPr>
              <a:t>防災活動とは？</a:t>
            </a:r>
            <a:endParaRPr kumimoji="1" lang="en-US" altLang="ja-JP" sz="3600" dirty="0">
              <a:solidFill>
                <a:srgbClr val="404040"/>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95621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四角形: メモ 26">
            <a:extLst>
              <a:ext uri="{FF2B5EF4-FFF2-40B4-BE49-F238E27FC236}">
                <a16:creationId xmlns:a16="http://schemas.microsoft.com/office/drawing/2014/main" id="{8309473C-8855-4AB1-3371-DC9AC106BD5C}"/>
              </a:ext>
            </a:extLst>
          </p:cNvPr>
          <p:cNvSpPr/>
          <p:nvPr/>
        </p:nvSpPr>
        <p:spPr>
          <a:xfrm>
            <a:off x="6764349" y="3755332"/>
            <a:ext cx="1860650" cy="1774702"/>
          </a:xfrm>
          <a:prstGeom prst="foldedCorner">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四角形: メモ 18">
            <a:extLst>
              <a:ext uri="{FF2B5EF4-FFF2-40B4-BE49-F238E27FC236}">
                <a16:creationId xmlns:a16="http://schemas.microsoft.com/office/drawing/2014/main" id="{942889EC-4769-7EE9-2669-A10817BAC9C1}"/>
              </a:ext>
            </a:extLst>
          </p:cNvPr>
          <p:cNvSpPr/>
          <p:nvPr/>
        </p:nvSpPr>
        <p:spPr>
          <a:xfrm>
            <a:off x="2298604" y="5029253"/>
            <a:ext cx="1594198" cy="1520558"/>
          </a:xfrm>
          <a:prstGeom prst="foldedCorner">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タイトル 3">
            <a:extLst>
              <a:ext uri="{FF2B5EF4-FFF2-40B4-BE49-F238E27FC236}">
                <a16:creationId xmlns:a16="http://schemas.microsoft.com/office/drawing/2014/main" id="{A0D2E583-5C72-42BC-86AF-A5C869AF65FC}"/>
              </a:ext>
            </a:extLst>
          </p:cNvPr>
          <p:cNvSpPr txBox="1">
            <a:spLocks/>
          </p:cNvSpPr>
          <p:nvPr/>
        </p:nvSpPr>
        <p:spPr>
          <a:xfrm>
            <a:off x="-2270993" y="3214757"/>
            <a:ext cx="7112977" cy="744214"/>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200" dirty="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p:txBody>
      </p:sp>
      <p:sp>
        <p:nvSpPr>
          <p:cNvPr id="29" name="スライド番号プレースホルダー 1">
            <a:extLst>
              <a:ext uri="{FF2B5EF4-FFF2-40B4-BE49-F238E27FC236}">
                <a16:creationId xmlns:a16="http://schemas.microsoft.com/office/drawing/2014/main" id="{B13CC048-17EC-48D5-B655-CB92545D3D9F}"/>
              </a:ext>
            </a:extLst>
          </p:cNvPr>
          <p:cNvSpPr>
            <a:spLocks noGrp="1"/>
          </p:cNvSpPr>
          <p:nvPr>
            <p:ph type="sldNum" sz="quarter" idx="12"/>
          </p:nvPr>
        </p:nvSpPr>
        <p:spPr/>
        <p:txBody>
          <a:bodyPr/>
          <a:lstStyle/>
          <a:p>
            <a:fld id="{48C0FCB9-D989-46F1-965E-624BDAC7E129}" type="slidenum">
              <a:rPr kumimoji="1" lang="ja-JP" altLang="en-US" smtClean="0"/>
              <a:pPr/>
              <a:t>13</a:t>
            </a:fld>
            <a:endParaRPr kumimoji="1" lang="ja-JP" altLang="en-US"/>
          </a:p>
        </p:txBody>
      </p:sp>
      <p:sp>
        <p:nvSpPr>
          <p:cNvPr id="2" name="コンテンツ プレースホルダー 1">
            <a:extLst>
              <a:ext uri="{FF2B5EF4-FFF2-40B4-BE49-F238E27FC236}">
                <a16:creationId xmlns:a16="http://schemas.microsoft.com/office/drawing/2014/main" id="{FA6A0858-7929-705E-6D47-0C73A85458C3}"/>
              </a:ext>
            </a:extLst>
          </p:cNvPr>
          <p:cNvSpPr>
            <a:spLocks noGrp="1"/>
          </p:cNvSpPr>
          <p:nvPr>
            <p:ph idx="1"/>
          </p:nvPr>
        </p:nvSpPr>
        <p:spPr/>
        <p:txBody>
          <a:bodyPr/>
          <a:lstStyle/>
          <a:p>
            <a:pPr marL="0" indent="0" algn="just">
              <a:spcAft>
                <a:spcPts val="600"/>
              </a:spcAft>
              <a:buNone/>
            </a:pPr>
            <a:r>
              <a:rPr lang="en-US" altLang="ja-JP" sz="2800" dirty="0">
                <a:solidFill>
                  <a:srgbClr val="404040"/>
                </a:solidFill>
                <a:latin typeface="HGPｺﾞｼｯｸE" panose="020B0900000000000000" pitchFamily="50" charset="-128"/>
                <a:ea typeface="HGPｺﾞｼｯｸE" panose="020B0900000000000000" pitchFamily="50" charset="-128"/>
              </a:rPr>
              <a:t>【</a:t>
            </a:r>
            <a:r>
              <a:rPr lang="ja-JP" altLang="en-US" dirty="0">
                <a:solidFill>
                  <a:srgbClr val="404040"/>
                </a:solidFill>
              </a:rPr>
              <a:t>グループ検討</a:t>
            </a:r>
            <a:r>
              <a:rPr lang="en-US" altLang="ja-JP" sz="2800" dirty="0">
                <a:solidFill>
                  <a:srgbClr val="404040"/>
                </a:solidFill>
                <a:latin typeface="HGPｺﾞｼｯｸE" panose="020B0900000000000000" pitchFamily="50" charset="-128"/>
                <a:ea typeface="HGPｺﾞｼｯｸE" panose="020B0900000000000000" pitchFamily="50" charset="-128"/>
              </a:rPr>
              <a:t>】</a:t>
            </a:r>
            <a:r>
              <a:rPr lang="ja-JP" altLang="en-US" sz="2800" dirty="0">
                <a:solidFill>
                  <a:srgbClr val="404040"/>
                </a:solidFill>
                <a:latin typeface="HGPｺﾞｼｯｸE" panose="020B0900000000000000" pitchFamily="50" charset="-128"/>
                <a:ea typeface="HGPｺﾞｼｯｸE" panose="020B0900000000000000" pitchFamily="50" charset="-128"/>
              </a:rPr>
              <a:t>　＜</a:t>
            </a:r>
            <a:r>
              <a:rPr lang="ja-JP" altLang="en-US" dirty="0">
                <a:solidFill>
                  <a:srgbClr val="404040"/>
                </a:solidFill>
              </a:rPr>
              <a:t>５</a:t>
            </a:r>
            <a:r>
              <a:rPr lang="ja-JP" altLang="en-US" sz="2800" dirty="0">
                <a:solidFill>
                  <a:srgbClr val="404040"/>
                </a:solidFill>
                <a:latin typeface="HGPｺﾞｼｯｸE" panose="020B0900000000000000" pitchFamily="50" charset="-128"/>
                <a:ea typeface="HGPｺﾞｼｯｸE" panose="020B0900000000000000" pitchFamily="50" charset="-128"/>
              </a:rPr>
              <a:t>分＞</a:t>
            </a:r>
            <a:endParaRPr lang="en-US" altLang="ja-JP" sz="2800" dirty="0">
              <a:solidFill>
                <a:srgbClr val="404040"/>
              </a:solidFill>
              <a:latin typeface="HGPｺﾞｼｯｸE" panose="020B0900000000000000" pitchFamily="50" charset="-128"/>
              <a:ea typeface="HGPｺﾞｼｯｸE" panose="020B0900000000000000" pitchFamily="50" charset="-128"/>
            </a:endParaRPr>
          </a:p>
          <a:p>
            <a:pPr marL="0" indent="0" algn="just">
              <a:spcBef>
                <a:spcPts val="600"/>
              </a:spcBef>
              <a:buNone/>
            </a:pPr>
            <a:r>
              <a:rPr lang="ja-JP" altLang="en-US" dirty="0">
                <a:solidFill>
                  <a:srgbClr val="404040"/>
                </a:solidFill>
              </a:rPr>
              <a:t>皆さんの地域の防災活動を思い出してください。</a:t>
            </a:r>
            <a:endParaRPr lang="en-US" altLang="ja-JP" dirty="0">
              <a:solidFill>
                <a:srgbClr val="404040"/>
              </a:solidFill>
            </a:endParaRPr>
          </a:p>
          <a:p>
            <a:pPr marL="0" indent="0" algn="just">
              <a:spcBef>
                <a:spcPts val="600"/>
              </a:spcBef>
              <a:buNone/>
            </a:pPr>
            <a:r>
              <a:rPr lang="ja-JP" altLang="en-US" dirty="0">
                <a:solidFill>
                  <a:srgbClr val="404040"/>
                </a:solidFill>
              </a:rPr>
              <a:t>会議、訓練、役割分担、声のかけ方などで、性別で</a:t>
            </a:r>
            <a:br>
              <a:rPr lang="en-US" altLang="ja-JP" dirty="0">
                <a:solidFill>
                  <a:srgbClr val="404040"/>
                </a:solidFill>
              </a:rPr>
            </a:br>
            <a:r>
              <a:rPr lang="ja-JP" altLang="en-US" dirty="0">
                <a:solidFill>
                  <a:srgbClr val="404040"/>
                </a:solidFill>
              </a:rPr>
              <a:t>何となく決まっている、性別により参加しにくいなどの思い当たることはありませんか？</a:t>
            </a:r>
            <a:endParaRPr lang="en-US" altLang="ja-JP" dirty="0">
              <a:solidFill>
                <a:srgbClr val="404040"/>
              </a:solidFill>
            </a:endParaRPr>
          </a:p>
          <a:p>
            <a:pPr marL="0" indent="0" algn="just">
              <a:spcBef>
                <a:spcPts val="600"/>
              </a:spcBef>
              <a:buNone/>
            </a:pPr>
            <a:r>
              <a:rPr lang="ja-JP" altLang="en-US" dirty="0">
                <a:solidFill>
                  <a:srgbClr val="404040"/>
                </a:solidFill>
              </a:rPr>
              <a:t>黄色の付せん紙に書き出してみましょう。</a:t>
            </a:r>
            <a:endParaRPr lang="en-US" altLang="ja-JP" dirty="0">
              <a:solidFill>
                <a:srgbClr val="404040"/>
              </a:solidFill>
            </a:endParaRPr>
          </a:p>
        </p:txBody>
      </p:sp>
      <p:sp>
        <p:nvSpPr>
          <p:cNvPr id="11" name="テキスト ボックス 10">
            <a:extLst>
              <a:ext uri="{FF2B5EF4-FFF2-40B4-BE49-F238E27FC236}">
                <a16:creationId xmlns:a16="http://schemas.microsoft.com/office/drawing/2014/main" id="{C8F31DBD-E2D1-DF7B-ED59-BE256C8CA8E0}"/>
              </a:ext>
            </a:extLst>
          </p:cNvPr>
          <p:cNvSpPr txBox="1"/>
          <p:nvPr/>
        </p:nvSpPr>
        <p:spPr>
          <a:xfrm>
            <a:off x="2391757" y="5337431"/>
            <a:ext cx="1407892" cy="1015663"/>
          </a:xfrm>
          <a:prstGeom prst="rect">
            <a:avLst/>
          </a:prstGeom>
          <a:noFill/>
        </p:spPr>
        <p:txBody>
          <a:bodyPr wrap="square" rtlCol="0">
            <a:spAutoFit/>
          </a:bodyPr>
          <a:lstStyle/>
          <a:p>
            <a:pPr algn="ctr"/>
            <a:r>
              <a:rPr lang="ja-JP" altLang="en-US" sz="2000" dirty="0">
                <a:solidFill>
                  <a:schemeClr val="tx1">
                    <a:lumMod val="75000"/>
                    <a:lumOff val="25000"/>
                  </a:schemeClr>
                </a:solidFill>
              </a:rPr>
              <a:t>会議に</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女性が</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少ない</a:t>
            </a:r>
            <a:endParaRPr kumimoji="1" lang="ja-JP" altLang="en-US" sz="2000" dirty="0">
              <a:solidFill>
                <a:schemeClr val="tx1">
                  <a:lumMod val="75000"/>
                  <a:lumOff val="25000"/>
                </a:schemeClr>
              </a:solidFill>
            </a:endParaRPr>
          </a:p>
        </p:txBody>
      </p:sp>
      <p:sp>
        <p:nvSpPr>
          <p:cNvPr id="18" name="四角形: メモ 17">
            <a:extLst>
              <a:ext uri="{FF2B5EF4-FFF2-40B4-BE49-F238E27FC236}">
                <a16:creationId xmlns:a16="http://schemas.microsoft.com/office/drawing/2014/main" id="{FEC3CFB3-1801-DA25-E316-10E784978004}"/>
              </a:ext>
            </a:extLst>
          </p:cNvPr>
          <p:cNvSpPr/>
          <p:nvPr/>
        </p:nvSpPr>
        <p:spPr>
          <a:xfrm>
            <a:off x="535255" y="3867394"/>
            <a:ext cx="1826674" cy="1742296"/>
          </a:xfrm>
          <a:prstGeom prst="foldedCorner">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249FEAD-19FF-EF06-B2C5-31D18BDDE01E}"/>
              </a:ext>
            </a:extLst>
          </p:cNvPr>
          <p:cNvSpPr txBox="1"/>
          <p:nvPr/>
        </p:nvSpPr>
        <p:spPr>
          <a:xfrm>
            <a:off x="433188" y="4053409"/>
            <a:ext cx="2057401" cy="1323439"/>
          </a:xfrm>
          <a:prstGeom prst="rect">
            <a:avLst/>
          </a:prstGeom>
          <a:noFill/>
        </p:spPr>
        <p:txBody>
          <a:bodyPr wrap="square" rtlCol="0">
            <a:spAutoFit/>
          </a:bodyPr>
          <a:lstStyle/>
          <a:p>
            <a:pPr algn="ctr"/>
            <a:r>
              <a:rPr lang="ja-JP" altLang="en-US" sz="2000" dirty="0">
                <a:solidFill>
                  <a:srgbClr val="404040"/>
                </a:solidFill>
              </a:rPr>
              <a:t>「〇〇さんに</a:t>
            </a:r>
            <a:br>
              <a:rPr lang="en-US" altLang="ja-JP" sz="2000" dirty="0">
                <a:solidFill>
                  <a:srgbClr val="404040"/>
                </a:solidFill>
              </a:rPr>
            </a:br>
            <a:r>
              <a:rPr lang="ja-JP" altLang="en-US" sz="2000" dirty="0">
                <a:solidFill>
                  <a:srgbClr val="404040"/>
                </a:solidFill>
              </a:rPr>
              <a:t>任せればいい」</a:t>
            </a:r>
            <a:br>
              <a:rPr lang="en-US" altLang="ja-JP" sz="2000" dirty="0">
                <a:solidFill>
                  <a:srgbClr val="404040"/>
                </a:solidFill>
              </a:rPr>
            </a:br>
            <a:r>
              <a:rPr lang="ja-JP" altLang="en-US" sz="2000" dirty="0">
                <a:solidFill>
                  <a:srgbClr val="404040"/>
                </a:solidFill>
              </a:rPr>
              <a:t>と役割が固定化している</a:t>
            </a:r>
            <a:endParaRPr kumimoji="1" lang="ja-JP" altLang="en-US" sz="2000" dirty="0">
              <a:solidFill>
                <a:srgbClr val="404040"/>
              </a:solidFill>
            </a:endParaRPr>
          </a:p>
        </p:txBody>
      </p:sp>
      <p:sp>
        <p:nvSpPr>
          <p:cNvPr id="20" name="四角形: メモ 19">
            <a:extLst>
              <a:ext uri="{FF2B5EF4-FFF2-40B4-BE49-F238E27FC236}">
                <a16:creationId xmlns:a16="http://schemas.microsoft.com/office/drawing/2014/main" id="{147EC3B0-0543-A81C-639F-B9BC6F3608C4}"/>
              </a:ext>
            </a:extLst>
          </p:cNvPr>
          <p:cNvSpPr/>
          <p:nvPr/>
        </p:nvSpPr>
        <p:spPr>
          <a:xfrm>
            <a:off x="3296623" y="3749330"/>
            <a:ext cx="1561703" cy="1489564"/>
          </a:xfrm>
          <a:prstGeom prst="foldedCorner">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CD660A0E-1321-1F13-CEEA-2CDB77CBA4BF}"/>
              </a:ext>
            </a:extLst>
          </p:cNvPr>
          <p:cNvSpPr txBox="1"/>
          <p:nvPr/>
        </p:nvSpPr>
        <p:spPr>
          <a:xfrm>
            <a:off x="3164896" y="3990356"/>
            <a:ext cx="1836297" cy="1015663"/>
          </a:xfrm>
          <a:prstGeom prst="rect">
            <a:avLst/>
          </a:prstGeom>
          <a:noFill/>
        </p:spPr>
        <p:txBody>
          <a:bodyPr wrap="square" rtlCol="0">
            <a:spAutoFit/>
          </a:bodyPr>
          <a:lstStyle/>
          <a:p>
            <a:pPr algn="ctr"/>
            <a:r>
              <a:rPr lang="ja-JP" altLang="en-US" sz="2000" dirty="0">
                <a:solidFill>
                  <a:srgbClr val="404040"/>
                </a:solidFill>
              </a:rPr>
              <a:t>発言しづら</a:t>
            </a:r>
            <a:br>
              <a:rPr lang="en-US" altLang="ja-JP" sz="2000" dirty="0">
                <a:solidFill>
                  <a:srgbClr val="404040"/>
                </a:solidFill>
              </a:rPr>
            </a:br>
            <a:r>
              <a:rPr lang="ja-JP" altLang="en-US" sz="2000" dirty="0">
                <a:solidFill>
                  <a:srgbClr val="404040"/>
                </a:solidFill>
              </a:rPr>
              <a:t>そうな人</a:t>
            </a:r>
            <a:br>
              <a:rPr lang="en-US" altLang="ja-JP" sz="2000" dirty="0">
                <a:solidFill>
                  <a:srgbClr val="404040"/>
                </a:solidFill>
              </a:rPr>
            </a:br>
            <a:r>
              <a:rPr lang="ja-JP" altLang="en-US" sz="2000" dirty="0">
                <a:solidFill>
                  <a:srgbClr val="404040"/>
                </a:solidFill>
              </a:rPr>
              <a:t>がいる</a:t>
            </a:r>
            <a:endParaRPr kumimoji="1" lang="ja-JP" altLang="en-US" sz="2000" dirty="0">
              <a:solidFill>
                <a:srgbClr val="404040"/>
              </a:solidFill>
            </a:endParaRPr>
          </a:p>
        </p:txBody>
      </p:sp>
      <p:sp>
        <p:nvSpPr>
          <p:cNvPr id="23" name="テキスト ボックス 22">
            <a:extLst>
              <a:ext uri="{FF2B5EF4-FFF2-40B4-BE49-F238E27FC236}">
                <a16:creationId xmlns:a16="http://schemas.microsoft.com/office/drawing/2014/main" id="{59EA4D41-BDDE-741C-5223-6D2FB2B9836C}"/>
              </a:ext>
            </a:extLst>
          </p:cNvPr>
          <p:cNvSpPr txBox="1"/>
          <p:nvPr/>
        </p:nvSpPr>
        <p:spPr>
          <a:xfrm>
            <a:off x="6801852" y="4035662"/>
            <a:ext cx="1836297" cy="1323439"/>
          </a:xfrm>
          <a:prstGeom prst="rect">
            <a:avLst/>
          </a:prstGeom>
          <a:noFill/>
        </p:spPr>
        <p:txBody>
          <a:bodyPr wrap="square" rtlCol="0">
            <a:spAutoFit/>
          </a:bodyPr>
          <a:lstStyle/>
          <a:p>
            <a:pPr algn="ctr"/>
            <a:r>
              <a:rPr lang="ja-JP" altLang="en-US" sz="2000" dirty="0">
                <a:solidFill>
                  <a:schemeClr val="tx1">
                    <a:lumMod val="75000"/>
                    <a:lumOff val="25000"/>
                  </a:schemeClr>
                </a:solidFill>
              </a:rPr>
              <a:t>若い人や</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子育て世代に声をかけて</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いない</a:t>
            </a:r>
            <a:endParaRPr kumimoji="1" lang="ja-JP" altLang="en-US" sz="2000" dirty="0">
              <a:solidFill>
                <a:schemeClr val="tx1">
                  <a:lumMod val="75000"/>
                  <a:lumOff val="25000"/>
                </a:schemeClr>
              </a:solidFill>
            </a:endParaRPr>
          </a:p>
        </p:txBody>
      </p:sp>
      <p:sp>
        <p:nvSpPr>
          <p:cNvPr id="24" name="四角形: メモ 23">
            <a:extLst>
              <a:ext uri="{FF2B5EF4-FFF2-40B4-BE49-F238E27FC236}">
                <a16:creationId xmlns:a16="http://schemas.microsoft.com/office/drawing/2014/main" id="{034C8363-3139-A438-5316-BFB995CCAD5C}"/>
              </a:ext>
            </a:extLst>
          </p:cNvPr>
          <p:cNvSpPr/>
          <p:nvPr/>
        </p:nvSpPr>
        <p:spPr>
          <a:xfrm>
            <a:off x="5047381" y="4777430"/>
            <a:ext cx="1860650" cy="1774702"/>
          </a:xfrm>
          <a:prstGeom prst="foldedCorner">
            <a:avLst/>
          </a:prstGeom>
          <a:solidFill>
            <a:srgbClr val="FFFF00"/>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CC92BDAD-986F-1B65-8335-5F97F6A6F7D3}"/>
              </a:ext>
            </a:extLst>
          </p:cNvPr>
          <p:cNvSpPr txBox="1"/>
          <p:nvPr/>
        </p:nvSpPr>
        <p:spPr>
          <a:xfrm>
            <a:off x="5050619" y="5018456"/>
            <a:ext cx="1836297" cy="1323439"/>
          </a:xfrm>
          <a:prstGeom prst="rect">
            <a:avLst/>
          </a:prstGeom>
          <a:noFill/>
        </p:spPr>
        <p:txBody>
          <a:bodyPr wrap="square" rtlCol="0">
            <a:spAutoFit/>
          </a:bodyPr>
          <a:lstStyle/>
          <a:p>
            <a:pPr algn="ctr"/>
            <a:r>
              <a:rPr lang="ja-JP" altLang="en-US" sz="2000" dirty="0">
                <a:solidFill>
                  <a:schemeClr val="tx1">
                    <a:lumMod val="75000"/>
                    <a:lumOff val="25000"/>
                  </a:schemeClr>
                </a:solidFill>
              </a:rPr>
              <a:t>いつも都合が悪くて</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参加できない人がいる</a:t>
            </a:r>
            <a:endParaRPr kumimoji="1" lang="ja-JP" altLang="en-US" sz="2000" dirty="0">
              <a:solidFill>
                <a:schemeClr val="tx1">
                  <a:lumMod val="75000"/>
                  <a:lumOff val="25000"/>
                </a:schemeClr>
              </a:solidFill>
            </a:endParaRPr>
          </a:p>
        </p:txBody>
      </p:sp>
      <p:sp>
        <p:nvSpPr>
          <p:cNvPr id="32" name="テキスト プレースホルダー 2">
            <a:extLst>
              <a:ext uri="{FF2B5EF4-FFF2-40B4-BE49-F238E27FC236}">
                <a16:creationId xmlns:a16="http://schemas.microsoft.com/office/drawing/2014/main" id="{9D30E171-A9EA-54DC-60FC-FB7A7F030110}"/>
              </a:ext>
            </a:extLst>
          </p:cNvPr>
          <p:cNvSpPr>
            <a:spLocks noGrp="1"/>
          </p:cNvSpPr>
          <p:nvPr>
            <p:ph type="body" sz="quarter" idx="13"/>
          </p:nvPr>
        </p:nvSpPr>
        <p:spPr>
          <a:xfrm>
            <a:off x="1009649" y="73025"/>
            <a:ext cx="8134349" cy="803276"/>
          </a:xfrm>
        </p:spPr>
        <p:txBody>
          <a:bodyPr>
            <a:normAutofit fontScale="92500"/>
          </a:bodyPr>
          <a:lstStyle/>
          <a:p>
            <a:r>
              <a:rPr lang="ja-JP" altLang="en-US" sz="3200" dirty="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みんなが安心して参加できる防災活動を考える</a:t>
            </a:r>
          </a:p>
        </p:txBody>
      </p:sp>
    </p:spTree>
    <p:extLst>
      <p:ext uri="{BB962C8B-B14F-4D97-AF65-F5344CB8AC3E}">
        <p14:creationId xmlns:p14="http://schemas.microsoft.com/office/powerpoint/2010/main" val="2174068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E7745-586F-5FE9-4161-9616BED6B471}"/>
            </a:ext>
          </a:extLst>
        </p:cNvPr>
        <p:cNvGrpSpPr/>
        <p:nvPr/>
      </p:nvGrpSpPr>
      <p:grpSpPr>
        <a:xfrm>
          <a:off x="0" y="0"/>
          <a:ext cx="0" cy="0"/>
          <a:chOff x="0" y="0"/>
          <a:chExt cx="0" cy="0"/>
        </a:xfrm>
      </p:grpSpPr>
      <p:sp>
        <p:nvSpPr>
          <p:cNvPr id="27" name="四角形: メモ 26">
            <a:extLst>
              <a:ext uri="{FF2B5EF4-FFF2-40B4-BE49-F238E27FC236}">
                <a16:creationId xmlns:a16="http://schemas.microsoft.com/office/drawing/2014/main" id="{6D635B07-C804-E43C-C9C6-8CC8F3EB80AA}"/>
              </a:ext>
            </a:extLst>
          </p:cNvPr>
          <p:cNvSpPr/>
          <p:nvPr/>
        </p:nvSpPr>
        <p:spPr>
          <a:xfrm>
            <a:off x="6764349" y="4568538"/>
            <a:ext cx="1860650" cy="1774702"/>
          </a:xfrm>
          <a:prstGeom prst="foldedCorner">
            <a:avLst/>
          </a:prstGeom>
          <a:solidFill>
            <a:srgbClr val="FFCCCC"/>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タイトル 3">
            <a:extLst>
              <a:ext uri="{FF2B5EF4-FFF2-40B4-BE49-F238E27FC236}">
                <a16:creationId xmlns:a16="http://schemas.microsoft.com/office/drawing/2014/main" id="{676C8EF5-95ED-9DB8-54A3-42F7573FF43F}"/>
              </a:ext>
            </a:extLst>
          </p:cNvPr>
          <p:cNvSpPr txBox="1">
            <a:spLocks/>
          </p:cNvSpPr>
          <p:nvPr/>
        </p:nvSpPr>
        <p:spPr>
          <a:xfrm>
            <a:off x="-2270993" y="3214757"/>
            <a:ext cx="7112977" cy="744214"/>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200" dirty="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p:txBody>
      </p:sp>
      <p:sp>
        <p:nvSpPr>
          <p:cNvPr id="3" name="テキスト プレースホルダー 2">
            <a:extLst>
              <a:ext uri="{FF2B5EF4-FFF2-40B4-BE49-F238E27FC236}">
                <a16:creationId xmlns:a16="http://schemas.microsoft.com/office/drawing/2014/main" id="{0C91C15A-16E8-4FE1-7363-14D274280EBB}"/>
              </a:ext>
            </a:extLst>
          </p:cNvPr>
          <p:cNvSpPr>
            <a:spLocks noGrp="1"/>
          </p:cNvSpPr>
          <p:nvPr>
            <p:ph type="body" sz="quarter" idx="13"/>
          </p:nvPr>
        </p:nvSpPr>
        <p:spPr>
          <a:xfrm>
            <a:off x="1009649" y="73025"/>
            <a:ext cx="8134349" cy="803276"/>
          </a:xfrm>
        </p:spPr>
        <p:txBody>
          <a:bodyPr>
            <a:normAutofit fontScale="92500"/>
          </a:bodyPr>
          <a:lstStyle/>
          <a:p>
            <a:r>
              <a:rPr lang="ja-JP" altLang="en-US" sz="3200" dirty="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みんなが安心して参加できる防災活動を考える</a:t>
            </a:r>
          </a:p>
        </p:txBody>
      </p:sp>
      <p:sp>
        <p:nvSpPr>
          <p:cNvPr id="29" name="スライド番号プレースホルダー 1">
            <a:extLst>
              <a:ext uri="{FF2B5EF4-FFF2-40B4-BE49-F238E27FC236}">
                <a16:creationId xmlns:a16="http://schemas.microsoft.com/office/drawing/2014/main" id="{36221AA5-8A02-EA5E-FCA1-6E21EC77D15F}"/>
              </a:ext>
            </a:extLst>
          </p:cNvPr>
          <p:cNvSpPr>
            <a:spLocks noGrp="1"/>
          </p:cNvSpPr>
          <p:nvPr>
            <p:ph type="sldNum" sz="quarter" idx="12"/>
          </p:nvPr>
        </p:nvSpPr>
        <p:spPr/>
        <p:txBody>
          <a:bodyPr/>
          <a:lstStyle/>
          <a:p>
            <a:fld id="{48C0FCB9-D989-46F1-965E-624BDAC7E129}" type="slidenum">
              <a:rPr kumimoji="1" lang="ja-JP" altLang="en-US" smtClean="0"/>
              <a:pPr/>
              <a:t>14</a:t>
            </a:fld>
            <a:endParaRPr kumimoji="1" lang="ja-JP" altLang="en-US"/>
          </a:p>
        </p:txBody>
      </p:sp>
      <p:sp>
        <p:nvSpPr>
          <p:cNvPr id="2" name="コンテンツ プレースホルダー 1">
            <a:extLst>
              <a:ext uri="{FF2B5EF4-FFF2-40B4-BE49-F238E27FC236}">
                <a16:creationId xmlns:a16="http://schemas.microsoft.com/office/drawing/2014/main" id="{723E5A5C-3A58-48EA-10E9-9CD2D21CA5BE}"/>
              </a:ext>
            </a:extLst>
          </p:cNvPr>
          <p:cNvSpPr>
            <a:spLocks noGrp="1"/>
          </p:cNvSpPr>
          <p:nvPr>
            <p:ph idx="1"/>
          </p:nvPr>
        </p:nvSpPr>
        <p:spPr/>
        <p:txBody>
          <a:bodyPr/>
          <a:lstStyle/>
          <a:p>
            <a:pPr marL="0" indent="0" algn="just">
              <a:spcAft>
                <a:spcPts val="600"/>
              </a:spcAft>
              <a:buNone/>
            </a:pPr>
            <a:r>
              <a:rPr lang="en-US" altLang="ja-JP" sz="2800" dirty="0">
                <a:solidFill>
                  <a:srgbClr val="404040"/>
                </a:solidFill>
                <a:latin typeface="HGPｺﾞｼｯｸE" panose="020B0900000000000000" pitchFamily="50" charset="-128"/>
                <a:ea typeface="HGPｺﾞｼｯｸE" panose="020B0900000000000000" pitchFamily="50" charset="-128"/>
              </a:rPr>
              <a:t>【</a:t>
            </a:r>
            <a:r>
              <a:rPr lang="ja-JP" altLang="en-US" dirty="0">
                <a:solidFill>
                  <a:srgbClr val="404040"/>
                </a:solidFill>
              </a:rPr>
              <a:t>グループ検討</a:t>
            </a:r>
            <a:r>
              <a:rPr lang="en-US" altLang="ja-JP" sz="2800" dirty="0">
                <a:solidFill>
                  <a:srgbClr val="404040"/>
                </a:solidFill>
                <a:latin typeface="HGPｺﾞｼｯｸE" panose="020B0900000000000000" pitchFamily="50" charset="-128"/>
                <a:ea typeface="HGPｺﾞｼｯｸE" panose="020B0900000000000000" pitchFamily="50" charset="-128"/>
              </a:rPr>
              <a:t>】</a:t>
            </a:r>
            <a:r>
              <a:rPr lang="ja-JP" altLang="en-US" sz="2800" dirty="0">
                <a:solidFill>
                  <a:srgbClr val="404040"/>
                </a:solidFill>
                <a:latin typeface="HGPｺﾞｼｯｸE" panose="020B0900000000000000" pitchFamily="50" charset="-128"/>
                <a:ea typeface="HGPｺﾞｼｯｸE" panose="020B0900000000000000" pitchFamily="50" charset="-128"/>
              </a:rPr>
              <a:t>　＜</a:t>
            </a:r>
            <a:r>
              <a:rPr lang="ja-JP" altLang="en-US" dirty="0">
                <a:solidFill>
                  <a:srgbClr val="404040"/>
                </a:solidFill>
              </a:rPr>
              <a:t>７</a:t>
            </a:r>
            <a:r>
              <a:rPr lang="ja-JP" altLang="en-US" sz="2800" dirty="0">
                <a:solidFill>
                  <a:srgbClr val="404040"/>
                </a:solidFill>
                <a:latin typeface="HGPｺﾞｼｯｸE" panose="020B0900000000000000" pitchFamily="50" charset="-128"/>
                <a:ea typeface="HGPｺﾞｼｯｸE" panose="020B0900000000000000" pitchFamily="50" charset="-128"/>
              </a:rPr>
              <a:t>分＞</a:t>
            </a:r>
            <a:endParaRPr lang="en-US" altLang="ja-JP" sz="2800" dirty="0">
              <a:solidFill>
                <a:srgbClr val="404040"/>
              </a:solidFill>
              <a:latin typeface="HGPｺﾞｼｯｸE" panose="020B0900000000000000" pitchFamily="50" charset="-128"/>
              <a:ea typeface="HGPｺﾞｼｯｸE" panose="020B0900000000000000" pitchFamily="50" charset="-128"/>
            </a:endParaRPr>
          </a:p>
          <a:p>
            <a:pPr marL="0" indent="0" algn="just">
              <a:spcBef>
                <a:spcPts val="600"/>
              </a:spcBef>
              <a:buNone/>
            </a:pPr>
            <a:r>
              <a:rPr lang="ja-JP" altLang="en-US" dirty="0">
                <a:solidFill>
                  <a:srgbClr val="404040"/>
                </a:solidFill>
              </a:rPr>
              <a:t>どうしてそれが起きているんでしょう？</a:t>
            </a:r>
            <a:endParaRPr lang="en-US" altLang="ja-JP" dirty="0">
              <a:solidFill>
                <a:srgbClr val="404040"/>
              </a:solidFill>
            </a:endParaRPr>
          </a:p>
          <a:p>
            <a:pPr marL="0" indent="0" algn="just">
              <a:spcBef>
                <a:spcPts val="600"/>
              </a:spcBef>
              <a:buNone/>
            </a:pPr>
            <a:r>
              <a:rPr lang="ja-JP" altLang="en-US" spc="-80" dirty="0">
                <a:solidFill>
                  <a:srgbClr val="404040"/>
                </a:solidFill>
              </a:rPr>
              <a:t>挙げられた事例を見ながら、原因を深掘りしてください。</a:t>
            </a:r>
            <a:r>
              <a:rPr lang="ja-JP" altLang="en-US" dirty="0">
                <a:solidFill>
                  <a:srgbClr val="404040"/>
                </a:solidFill>
              </a:rPr>
              <a:t>赤い付せん紙に書き出しましょう。</a:t>
            </a:r>
          </a:p>
          <a:p>
            <a:pPr marL="0" indent="0">
              <a:buNone/>
            </a:pPr>
            <a:endParaRPr lang="ja-JP" altLang="en-US" dirty="0"/>
          </a:p>
        </p:txBody>
      </p:sp>
      <p:sp>
        <p:nvSpPr>
          <p:cNvPr id="18" name="四角形: メモ 17">
            <a:extLst>
              <a:ext uri="{FF2B5EF4-FFF2-40B4-BE49-F238E27FC236}">
                <a16:creationId xmlns:a16="http://schemas.microsoft.com/office/drawing/2014/main" id="{26CDCA0B-EADB-060E-01C3-87D44C0B8CD0}"/>
              </a:ext>
            </a:extLst>
          </p:cNvPr>
          <p:cNvSpPr/>
          <p:nvPr/>
        </p:nvSpPr>
        <p:spPr>
          <a:xfrm>
            <a:off x="759201" y="3765377"/>
            <a:ext cx="1782828" cy="1700475"/>
          </a:xfrm>
          <a:prstGeom prst="foldedCorner">
            <a:avLst/>
          </a:prstGeom>
          <a:solidFill>
            <a:srgbClr val="FFCCCC"/>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F9CEA839-3CA5-2720-CD6F-46EEA7DA4C86}"/>
              </a:ext>
            </a:extLst>
          </p:cNvPr>
          <p:cNvSpPr txBox="1"/>
          <p:nvPr/>
        </p:nvSpPr>
        <p:spPr>
          <a:xfrm>
            <a:off x="621914" y="3951392"/>
            <a:ext cx="2057401" cy="1323439"/>
          </a:xfrm>
          <a:prstGeom prst="rect">
            <a:avLst/>
          </a:prstGeom>
          <a:noFill/>
        </p:spPr>
        <p:txBody>
          <a:bodyPr wrap="square" rtlCol="0">
            <a:spAutoFit/>
          </a:bodyPr>
          <a:lstStyle/>
          <a:p>
            <a:pPr algn="ctr"/>
            <a:r>
              <a:rPr lang="ja-JP" altLang="en-US" sz="2000" dirty="0">
                <a:solidFill>
                  <a:schemeClr val="tx1">
                    <a:lumMod val="75000"/>
                    <a:lumOff val="25000"/>
                  </a:schemeClr>
                </a:solidFill>
              </a:rPr>
              <a:t>無意識に</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性別で</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役割を</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決めている</a:t>
            </a:r>
            <a:endParaRPr kumimoji="1" lang="ja-JP" altLang="en-US" sz="2000" dirty="0">
              <a:solidFill>
                <a:schemeClr val="tx1">
                  <a:lumMod val="75000"/>
                  <a:lumOff val="25000"/>
                </a:schemeClr>
              </a:solidFill>
            </a:endParaRPr>
          </a:p>
        </p:txBody>
      </p:sp>
      <p:sp>
        <p:nvSpPr>
          <p:cNvPr id="20" name="四角形: メモ 19">
            <a:extLst>
              <a:ext uri="{FF2B5EF4-FFF2-40B4-BE49-F238E27FC236}">
                <a16:creationId xmlns:a16="http://schemas.microsoft.com/office/drawing/2014/main" id="{DCA0D801-B1CD-71A2-E75A-EDBE2675FAF0}"/>
              </a:ext>
            </a:extLst>
          </p:cNvPr>
          <p:cNvSpPr/>
          <p:nvPr/>
        </p:nvSpPr>
        <p:spPr>
          <a:xfrm>
            <a:off x="2906496" y="4746559"/>
            <a:ext cx="1561703" cy="1489564"/>
          </a:xfrm>
          <a:prstGeom prst="foldedCorner">
            <a:avLst/>
          </a:prstGeom>
          <a:solidFill>
            <a:srgbClr val="FFCCCC"/>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38791CC9-E1C0-F3E0-69C3-41D82FF02F93}"/>
              </a:ext>
            </a:extLst>
          </p:cNvPr>
          <p:cNvSpPr txBox="1"/>
          <p:nvPr/>
        </p:nvSpPr>
        <p:spPr>
          <a:xfrm>
            <a:off x="2774769" y="4987585"/>
            <a:ext cx="1836297" cy="1015663"/>
          </a:xfrm>
          <a:prstGeom prst="rect">
            <a:avLst/>
          </a:prstGeom>
          <a:noFill/>
        </p:spPr>
        <p:txBody>
          <a:bodyPr wrap="square" rtlCol="0">
            <a:spAutoFit/>
          </a:bodyPr>
          <a:lstStyle/>
          <a:p>
            <a:pPr algn="ctr"/>
            <a:r>
              <a:rPr lang="ja-JP" altLang="en-US" sz="2000" dirty="0">
                <a:solidFill>
                  <a:schemeClr val="tx1">
                    <a:lumMod val="75000"/>
                    <a:lumOff val="25000"/>
                  </a:schemeClr>
                </a:solidFill>
              </a:rPr>
              <a:t>声をかける</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相手が</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いつも同じ</a:t>
            </a:r>
            <a:endParaRPr kumimoji="1" lang="ja-JP" altLang="en-US" sz="2000" dirty="0">
              <a:solidFill>
                <a:schemeClr val="tx1">
                  <a:lumMod val="75000"/>
                  <a:lumOff val="25000"/>
                </a:schemeClr>
              </a:solidFill>
            </a:endParaRPr>
          </a:p>
        </p:txBody>
      </p:sp>
      <p:sp>
        <p:nvSpPr>
          <p:cNvPr id="23" name="テキスト ボックス 22">
            <a:extLst>
              <a:ext uri="{FF2B5EF4-FFF2-40B4-BE49-F238E27FC236}">
                <a16:creationId xmlns:a16="http://schemas.microsoft.com/office/drawing/2014/main" id="{DFC0E6B9-8AF1-9AD3-0ACF-BF96AFB174EE}"/>
              </a:ext>
            </a:extLst>
          </p:cNvPr>
          <p:cNvSpPr txBox="1"/>
          <p:nvPr/>
        </p:nvSpPr>
        <p:spPr>
          <a:xfrm>
            <a:off x="6801852" y="4746559"/>
            <a:ext cx="1836297" cy="1323439"/>
          </a:xfrm>
          <a:prstGeom prst="rect">
            <a:avLst/>
          </a:prstGeom>
          <a:noFill/>
        </p:spPr>
        <p:txBody>
          <a:bodyPr wrap="square" rtlCol="0">
            <a:spAutoFit/>
          </a:bodyPr>
          <a:lstStyle/>
          <a:p>
            <a:pPr algn="ctr"/>
            <a:r>
              <a:rPr lang="ja-JP" altLang="en-US" sz="2000" dirty="0">
                <a:solidFill>
                  <a:schemeClr val="tx1">
                    <a:lumMod val="75000"/>
                    <a:lumOff val="25000"/>
                  </a:schemeClr>
                </a:solidFill>
              </a:rPr>
              <a:t>子どもや</a:t>
            </a:r>
            <a:br>
              <a:rPr lang="en-US" altLang="ja-JP" sz="2000" dirty="0">
                <a:solidFill>
                  <a:schemeClr val="tx1">
                    <a:lumMod val="75000"/>
                    <a:lumOff val="25000"/>
                  </a:schemeClr>
                </a:solidFill>
              </a:rPr>
            </a:br>
            <a:r>
              <a:rPr lang="ja-JP" altLang="en-US" sz="2000" dirty="0">
                <a:solidFill>
                  <a:schemeClr val="tx1">
                    <a:lumMod val="75000"/>
                    <a:lumOff val="25000"/>
                  </a:schemeClr>
                </a:solidFill>
              </a:rPr>
              <a:t>赤ちゃんを</a:t>
            </a:r>
            <a:endParaRPr lang="en-US" altLang="ja-JP" sz="2000" dirty="0">
              <a:solidFill>
                <a:schemeClr val="tx1">
                  <a:lumMod val="75000"/>
                  <a:lumOff val="25000"/>
                </a:schemeClr>
              </a:solidFill>
            </a:endParaRPr>
          </a:p>
          <a:p>
            <a:pPr algn="ctr"/>
            <a:r>
              <a:rPr kumimoji="1" lang="ja-JP" altLang="en-US" sz="2000" dirty="0">
                <a:solidFill>
                  <a:schemeClr val="tx1">
                    <a:lumMod val="75000"/>
                    <a:lumOff val="25000"/>
                  </a:schemeClr>
                </a:solidFill>
              </a:rPr>
              <a:t>連れて</a:t>
            </a:r>
            <a:endParaRPr kumimoji="1" lang="en-US" altLang="ja-JP" sz="2000" dirty="0">
              <a:solidFill>
                <a:schemeClr val="tx1">
                  <a:lumMod val="75000"/>
                  <a:lumOff val="25000"/>
                </a:schemeClr>
              </a:solidFill>
            </a:endParaRPr>
          </a:p>
          <a:p>
            <a:pPr algn="ctr"/>
            <a:r>
              <a:rPr kumimoji="1" lang="ja-JP" altLang="en-US" sz="2000" dirty="0">
                <a:solidFill>
                  <a:schemeClr val="tx1">
                    <a:lumMod val="75000"/>
                    <a:lumOff val="25000"/>
                  </a:schemeClr>
                </a:solidFill>
              </a:rPr>
              <a:t>いけない</a:t>
            </a:r>
          </a:p>
        </p:txBody>
      </p:sp>
      <p:sp>
        <p:nvSpPr>
          <p:cNvPr id="24" name="四角形: メモ 23">
            <a:extLst>
              <a:ext uri="{FF2B5EF4-FFF2-40B4-BE49-F238E27FC236}">
                <a16:creationId xmlns:a16="http://schemas.microsoft.com/office/drawing/2014/main" id="{FC21BA6F-797E-D162-5D10-228831341A85}"/>
              </a:ext>
            </a:extLst>
          </p:cNvPr>
          <p:cNvSpPr/>
          <p:nvPr/>
        </p:nvSpPr>
        <p:spPr>
          <a:xfrm>
            <a:off x="4712791" y="3390207"/>
            <a:ext cx="1860650" cy="1774702"/>
          </a:xfrm>
          <a:prstGeom prst="foldedCorner">
            <a:avLst/>
          </a:prstGeom>
          <a:solidFill>
            <a:srgbClr val="FFCCCC"/>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AC78F221-8407-8301-8705-A4D63F2057D3}"/>
              </a:ext>
            </a:extLst>
          </p:cNvPr>
          <p:cNvSpPr txBox="1"/>
          <p:nvPr/>
        </p:nvSpPr>
        <p:spPr>
          <a:xfrm>
            <a:off x="4716029" y="3765377"/>
            <a:ext cx="1836297" cy="1015663"/>
          </a:xfrm>
          <a:prstGeom prst="rect">
            <a:avLst/>
          </a:prstGeom>
          <a:noFill/>
        </p:spPr>
        <p:txBody>
          <a:bodyPr wrap="square" rtlCol="0">
            <a:spAutoFit/>
          </a:bodyPr>
          <a:lstStyle/>
          <a:p>
            <a:pPr algn="ctr"/>
            <a:r>
              <a:rPr lang="ja-JP" altLang="en-US" sz="2000" dirty="0">
                <a:solidFill>
                  <a:schemeClr val="tx1">
                    <a:lumMod val="75000"/>
                    <a:lumOff val="25000"/>
                  </a:schemeClr>
                </a:solidFill>
              </a:rPr>
              <a:t>会議の時間が</a:t>
            </a:r>
            <a:endParaRPr lang="en-US" altLang="ja-JP" sz="2000" dirty="0">
              <a:solidFill>
                <a:schemeClr val="tx1">
                  <a:lumMod val="75000"/>
                  <a:lumOff val="25000"/>
                </a:schemeClr>
              </a:solidFill>
            </a:endParaRPr>
          </a:p>
          <a:p>
            <a:pPr algn="ctr"/>
            <a:r>
              <a:rPr kumimoji="1" lang="ja-JP" altLang="en-US" sz="2000" dirty="0">
                <a:solidFill>
                  <a:schemeClr val="tx1">
                    <a:lumMod val="75000"/>
                    <a:lumOff val="25000"/>
                  </a:schemeClr>
                </a:solidFill>
              </a:rPr>
              <a:t>夕食の後片付けの時間</a:t>
            </a:r>
          </a:p>
        </p:txBody>
      </p:sp>
    </p:spTree>
    <p:extLst>
      <p:ext uri="{BB962C8B-B14F-4D97-AF65-F5344CB8AC3E}">
        <p14:creationId xmlns:p14="http://schemas.microsoft.com/office/powerpoint/2010/main" val="1380254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22930-17E8-F432-E2E8-7298F65065D7}"/>
            </a:ext>
          </a:extLst>
        </p:cNvPr>
        <p:cNvGrpSpPr/>
        <p:nvPr/>
      </p:nvGrpSpPr>
      <p:grpSpPr>
        <a:xfrm>
          <a:off x="0" y="0"/>
          <a:ext cx="0" cy="0"/>
          <a:chOff x="0" y="0"/>
          <a:chExt cx="0" cy="0"/>
        </a:xfrm>
      </p:grpSpPr>
      <p:sp>
        <p:nvSpPr>
          <p:cNvPr id="27" name="四角形: メモ 26">
            <a:extLst>
              <a:ext uri="{FF2B5EF4-FFF2-40B4-BE49-F238E27FC236}">
                <a16:creationId xmlns:a16="http://schemas.microsoft.com/office/drawing/2014/main" id="{E52FB2FC-E0EB-5B56-ED89-7BAC22B25073}"/>
              </a:ext>
            </a:extLst>
          </p:cNvPr>
          <p:cNvSpPr/>
          <p:nvPr/>
        </p:nvSpPr>
        <p:spPr>
          <a:xfrm>
            <a:off x="6764349" y="4568538"/>
            <a:ext cx="1860650" cy="1774702"/>
          </a:xfrm>
          <a:prstGeom prst="foldedCorner">
            <a:avLst/>
          </a:prstGeom>
          <a:solidFill>
            <a:srgbClr val="A7E8FF"/>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タイトル 3">
            <a:extLst>
              <a:ext uri="{FF2B5EF4-FFF2-40B4-BE49-F238E27FC236}">
                <a16:creationId xmlns:a16="http://schemas.microsoft.com/office/drawing/2014/main" id="{F4EF8499-7017-45A1-BD90-CA530F81397D}"/>
              </a:ext>
            </a:extLst>
          </p:cNvPr>
          <p:cNvSpPr txBox="1">
            <a:spLocks/>
          </p:cNvSpPr>
          <p:nvPr/>
        </p:nvSpPr>
        <p:spPr>
          <a:xfrm>
            <a:off x="-2270993" y="3214757"/>
            <a:ext cx="7112977" cy="744214"/>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200" dirty="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p:txBody>
      </p:sp>
      <p:sp>
        <p:nvSpPr>
          <p:cNvPr id="3" name="テキスト プレースホルダー 2">
            <a:extLst>
              <a:ext uri="{FF2B5EF4-FFF2-40B4-BE49-F238E27FC236}">
                <a16:creationId xmlns:a16="http://schemas.microsoft.com/office/drawing/2014/main" id="{414F2C4C-85E4-1473-01F7-C8228553FE85}"/>
              </a:ext>
            </a:extLst>
          </p:cNvPr>
          <p:cNvSpPr>
            <a:spLocks noGrp="1"/>
          </p:cNvSpPr>
          <p:nvPr>
            <p:ph type="body" sz="quarter" idx="13"/>
          </p:nvPr>
        </p:nvSpPr>
        <p:spPr>
          <a:xfrm>
            <a:off x="1009649" y="73025"/>
            <a:ext cx="8134349" cy="803276"/>
          </a:xfrm>
        </p:spPr>
        <p:txBody>
          <a:bodyPr>
            <a:normAutofit fontScale="92500"/>
          </a:bodyPr>
          <a:lstStyle/>
          <a:p>
            <a:r>
              <a:rPr lang="ja-JP" altLang="en-US" sz="3200" dirty="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みんなが安心して参加できる防災活動を考える</a:t>
            </a:r>
          </a:p>
        </p:txBody>
      </p:sp>
      <p:sp>
        <p:nvSpPr>
          <p:cNvPr id="29" name="スライド番号プレースホルダー 1">
            <a:extLst>
              <a:ext uri="{FF2B5EF4-FFF2-40B4-BE49-F238E27FC236}">
                <a16:creationId xmlns:a16="http://schemas.microsoft.com/office/drawing/2014/main" id="{5D4E679C-E59B-AA9D-B65E-3C5C8C44CAB8}"/>
              </a:ext>
            </a:extLst>
          </p:cNvPr>
          <p:cNvSpPr>
            <a:spLocks noGrp="1"/>
          </p:cNvSpPr>
          <p:nvPr>
            <p:ph type="sldNum" sz="quarter" idx="12"/>
          </p:nvPr>
        </p:nvSpPr>
        <p:spPr/>
        <p:txBody>
          <a:bodyPr/>
          <a:lstStyle/>
          <a:p>
            <a:fld id="{48C0FCB9-D989-46F1-965E-624BDAC7E129}" type="slidenum">
              <a:rPr kumimoji="1" lang="ja-JP" altLang="en-US" smtClean="0"/>
              <a:pPr/>
              <a:t>15</a:t>
            </a:fld>
            <a:endParaRPr kumimoji="1" lang="ja-JP" altLang="en-US"/>
          </a:p>
        </p:txBody>
      </p:sp>
      <p:sp>
        <p:nvSpPr>
          <p:cNvPr id="2" name="コンテンツ プレースホルダー 1">
            <a:extLst>
              <a:ext uri="{FF2B5EF4-FFF2-40B4-BE49-F238E27FC236}">
                <a16:creationId xmlns:a16="http://schemas.microsoft.com/office/drawing/2014/main" id="{0B666218-99B3-00AF-53E7-1737A207634D}"/>
              </a:ext>
            </a:extLst>
          </p:cNvPr>
          <p:cNvSpPr>
            <a:spLocks noGrp="1"/>
          </p:cNvSpPr>
          <p:nvPr>
            <p:ph idx="1"/>
          </p:nvPr>
        </p:nvSpPr>
        <p:spPr>
          <a:xfrm>
            <a:off x="542926" y="970739"/>
            <a:ext cx="7979160" cy="5522136"/>
          </a:xfrm>
        </p:spPr>
        <p:txBody>
          <a:bodyPr/>
          <a:lstStyle/>
          <a:p>
            <a:pPr marL="0" indent="0" algn="just">
              <a:spcAft>
                <a:spcPts val="600"/>
              </a:spcAft>
              <a:buNone/>
            </a:pPr>
            <a:r>
              <a:rPr lang="en-US" altLang="ja-JP" sz="2800" dirty="0">
                <a:solidFill>
                  <a:srgbClr val="404040"/>
                </a:solidFill>
                <a:latin typeface="HGPｺﾞｼｯｸE" panose="020B0900000000000000" pitchFamily="50" charset="-128"/>
                <a:ea typeface="HGPｺﾞｼｯｸE" panose="020B0900000000000000" pitchFamily="50" charset="-128"/>
              </a:rPr>
              <a:t>【</a:t>
            </a:r>
            <a:r>
              <a:rPr lang="ja-JP" altLang="en-US" dirty="0">
                <a:solidFill>
                  <a:srgbClr val="404040"/>
                </a:solidFill>
              </a:rPr>
              <a:t>グループ検討</a:t>
            </a:r>
            <a:r>
              <a:rPr lang="en-US" altLang="ja-JP" sz="2800" dirty="0">
                <a:solidFill>
                  <a:srgbClr val="404040"/>
                </a:solidFill>
                <a:latin typeface="HGPｺﾞｼｯｸE" panose="020B0900000000000000" pitchFamily="50" charset="-128"/>
                <a:ea typeface="HGPｺﾞｼｯｸE" panose="020B0900000000000000" pitchFamily="50" charset="-128"/>
              </a:rPr>
              <a:t>】</a:t>
            </a:r>
            <a:r>
              <a:rPr lang="ja-JP" altLang="en-US" sz="2800" dirty="0">
                <a:solidFill>
                  <a:srgbClr val="404040"/>
                </a:solidFill>
                <a:latin typeface="HGPｺﾞｼｯｸE" panose="020B0900000000000000" pitchFamily="50" charset="-128"/>
                <a:ea typeface="HGPｺﾞｼｯｸE" panose="020B0900000000000000" pitchFamily="50" charset="-128"/>
              </a:rPr>
              <a:t>　＜８分＞</a:t>
            </a:r>
            <a:endParaRPr lang="en-US" altLang="ja-JP" sz="2800" dirty="0">
              <a:solidFill>
                <a:srgbClr val="404040"/>
              </a:solidFill>
              <a:latin typeface="HGPｺﾞｼｯｸE" panose="020B0900000000000000" pitchFamily="50" charset="-128"/>
              <a:ea typeface="HGPｺﾞｼｯｸE" panose="020B0900000000000000" pitchFamily="50" charset="-128"/>
            </a:endParaRPr>
          </a:p>
          <a:p>
            <a:pPr marL="0" indent="0" algn="just">
              <a:spcBef>
                <a:spcPts val="600"/>
              </a:spcBef>
              <a:buNone/>
            </a:pPr>
            <a:r>
              <a:rPr lang="ja-JP" altLang="en-US" dirty="0">
                <a:solidFill>
                  <a:srgbClr val="404040"/>
                </a:solidFill>
              </a:rPr>
              <a:t>では、どうすれば変えられるでしょうか？</a:t>
            </a:r>
            <a:endParaRPr lang="en-US" altLang="ja-JP" dirty="0">
              <a:solidFill>
                <a:srgbClr val="404040"/>
              </a:solidFill>
            </a:endParaRPr>
          </a:p>
          <a:p>
            <a:pPr marL="0" indent="0" algn="just">
              <a:spcBef>
                <a:spcPts val="600"/>
              </a:spcBef>
              <a:buNone/>
            </a:pPr>
            <a:r>
              <a:rPr lang="ja-JP" altLang="en-US" dirty="0">
                <a:solidFill>
                  <a:srgbClr val="404040"/>
                </a:solidFill>
              </a:rPr>
              <a:t>「明日からできること」や「まず試してみたい工夫」を話し合って、水色の付せん紙に書き出しましょう。</a:t>
            </a:r>
          </a:p>
        </p:txBody>
      </p:sp>
      <p:sp>
        <p:nvSpPr>
          <p:cNvPr id="18" name="四角形: メモ 17">
            <a:extLst>
              <a:ext uri="{FF2B5EF4-FFF2-40B4-BE49-F238E27FC236}">
                <a16:creationId xmlns:a16="http://schemas.microsoft.com/office/drawing/2014/main" id="{C6A03A30-1438-846D-03C7-92205F602146}"/>
              </a:ext>
            </a:extLst>
          </p:cNvPr>
          <p:cNvSpPr/>
          <p:nvPr/>
        </p:nvSpPr>
        <p:spPr>
          <a:xfrm>
            <a:off x="759201" y="3374036"/>
            <a:ext cx="1782828" cy="1700475"/>
          </a:xfrm>
          <a:prstGeom prst="foldedCorner">
            <a:avLst/>
          </a:prstGeom>
          <a:solidFill>
            <a:srgbClr val="A7E8FF"/>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FD58AB0F-57DB-88E9-14BA-8D44639FA960}"/>
              </a:ext>
            </a:extLst>
          </p:cNvPr>
          <p:cNvSpPr txBox="1"/>
          <p:nvPr/>
        </p:nvSpPr>
        <p:spPr>
          <a:xfrm>
            <a:off x="621914" y="3560051"/>
            <a:ext cx="2057401" cy="1015663"/>
          </a:xfrm>
          <a:prstGeom prst="rect">
            <a:avLst/>
          </a:prstGeom>
          <a:noFill/>
        </p:spPr>
        <p:txBody>
          <a:bodyPr wrap="square" rtlCol="0">
            <a:spAutoFit/>
          </a:bodyPr>
          <a:lstStyle/>
          <a:p>
            <a:pPr algn="ctr"/>
            <a:r>
              <a:rPr lang="ja-JP" altLang="en-US" sz="2000" dirty="0">
                <a:solidFill>
                  <a:schemeClr val="tx1">
                    <a:lumMod val="75000"/>
                    <a:lumOff val="25000"/>
                  </a:schemeClr>
                </a:solidFill>
              </a:rPr>
              <a:t>アンケートで</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意見を</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集めてみる</a:t>
            </a:r>
            <a:endParaRPr kumimoji="1" lang="ja-JP" altLang="en-US" sz="2000" dirty="0">
              <a:solidFill>
                <a:schemeClr val="tx1">
                  <a:lumMod val="75000"/>
                  <a:lumOff val="25000"/>
                </a:schemeClr>
              </a:solidFill>
            </a:endParaRPr>
          </a:p>
        </p:txBody>
      </p:sp>
      <p:sp>
        <p:nvSpPr>
          <p:cNvPr id="20" name="四角形: メモ 19">
            <a:extLst>
              <a:ext uri="{FF2B5EF4-FFF2-40B4-BE49-F238E27FC236}">
                <a16:creationId xmlns:a16="http://schemas.microsoft.com/office/drawing/2014/main" id="{6EA6B941-84B6-0F8E-AD4E-B79EA0429B57}"/>
              </a:ext>
            </a:extLst>
          </p:cNvPr>
          <p:cNvSpPr/>
          <p:nvPr/>
        </p:nvSpPr>
        <p:spPr>
          <a:xfrm>
            <a:off x="2716818" y="4565642"/>
            <a:ext cx="1893060" cy="1835157"/>
          </a:xfrm>
          <a:prstGeom prst="foldedCorner">
            <a:avLst/>
          </a:prstGeom>
          <a:solidFill>
            <a:srgbClr val="A7E8FF"/>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7762FA08-1B12-0ABC-8821-F8208ED20822}"/>
              </a:ext>
            </a:extLst>
          </p:cNvPr>
          <p:cNvSpPr txBox="1"/>
          <p:nvPr/>
        </p:nvSpPr>
        <p:spPr>
          <a:xfrm>
            <a:off x="2679315" y="4922162"/>
            <a:ext cx="1930563" cy="1015663"/>
          </a:xfrm>
          <a:prstGeom prst="rect">
            <a:avLst/>
          </a:prstGeom>
          <a:noFill/>
        </p:spPr>
        <p:txBody>
          <a:bodyPr wrap="square" rtlCol="0">
            <a:spAutoFit/>
          </a:bodyPr>
          <a:lstStyle/>
          <a:p>
            <a:pPr algn="ctr"/>
            <a:r>
              <a:rPr lang="ja-JP" altLang="en-US" sz="2000" dirty="0">
                <a:solidFill>
                  <a:schemeClr val="tx1">
                    <a:lumMod val="75000"/>
                    <a:lumOff val="25000"/>
                  </a:schemeClr>
                </a:solidFill>
              </a:rPr>
              <a:t>女性や若い人に企画段階から</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声をかける</a:t>
            </a:r>
            <a:endParaRPr kumimoji="1" lang="ja-JP" altLang="en-US" sz="2000" dirty="0">
              <a:solidFill>
                <a:schemeClr val="tx1">
                  <a:lumMod val="75000"/>
                  <a:lumOff val="25000"/>
                </a:schemeClr>
              </a:solidFill>
            </a:endParaRPr>
          </a:p>
        </p:txBody>
      </p:sp>
      <p:sp>
        <p:nvSpPr>
          <p:cNvPr id="23" name="テキスト ボックス 22">
            <a:extLst>
              <a:ext uri="{FF2B5EF4-FFF2-40B4-BE49-F238E27FC236}">
                <a16:creationId xmlns:a16="http://schemas.microsoft.com/office/drawing/2014/main" id="{1F4E41BA-6664-5A3F-27A9-6523310AA6E5}"/>
              </a:ext>
            </a:extLst>
          </p:cNvPr>
          <p:cNvSpPr txBox="1"/>
          <p:nvPr/>
        </p:nvSpPr>
        <p:spPr>
          <a:xfrm>
            <a:off x="6801852" y="4922162"/>
            <a:ext cx="1836297" cy="1015663"/>
          </a:xfrm>
          <a:prstGeom prst="rect">
            <a:avLst/>
          </a:prstGeom>
          <a:noFill/>
        </p:spPr>
        <p:txBody>
          <a:bodyPr wrap="square" rtlCol="0">
            <a:spAutoFit/>
          </a:bodyPr>
          <a:lstStyle/>
          <a:p>
            <a:pPr algn="ctr"/>
            <a:r>
              <a:rPr lang="ja-JP" altLang="en-US" sz="2000" dirty="0">
                <a:solidFill>
                  <a:schemeClr val="tx1">
                    <a:lumMod val="75000"/>
                    <a:lumOff val="25000"/>
                  </a:schemeClr>
                </a:solidFill>
              </a:rPr>
              <a:t>役割分担を</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話し合いで</a:t>
            </a:r>
            <a:endParaRPr lang="en-US" altLang="ja-JP" sz="2000" dirty="0">
              <a:solidFill>
                <a:schemeClr val="tx1">
                  <a:lumMod val="75000"/>
                  <a:lumOff val="25000"/>
                </a:schemeClr>
              </a:solidFill>
            </a:endParaRPr>
          </a:p>
          <a:p>
            <a:pPr algn="ctr"/>
            <a:r>
              <a:rPr lang="ja-JP" altLang="en-US" sz="2000" dirty="0">
                <a:solidFill>
                  <a:schemeClr val="tx1">
                    <a:lumMod val="75000"/>
                    <a:lumOff val="25000"/>
                  </a:schemeClr>
                </a:solidFill>
              </a:rPr>
              <a:t>決めてみる</a:t>
            </a:r>
            <a:endParaRPr kumimoji="1" lang="ja-JP" altLang="en-US" sz="2000" dirty="0">
              <a:solidFill>
                <a:schemeClr val="tx1">
                  <a:lumMod val="75000"/>
                  <a:lumOff val="25000"/>
                </a:schemeClr>
              </a:solidFill>
            </a:endParaRPr>
          </a:p>
        </p:txBody>
      </p:sp>
      <p:sp>
        <p:nvSpPr>
          <p:cNvPr id="24" name="四角形: メモ 23">
            <a:extLst>
              <a:ext uri="{FF2B5EF4-FFF2-40B4-BE49-F238E27FC236}">
                <a16:creationId xmlns:a16="http://schemas.microsoft.com/office/drawing/2014/main" id="{B2A28789-5FC3-15AE-63EE-D3E3E762651D}"/>
              </a:ext>
            </a:extLst>
          </p:cNvPr>
          <p:cNvSpPr/>
          <p:nvPr/>
        </p:nvSpPr>
        <p:spPr>
          <a:xfrm>
            <a:off x="4712791" y="3390207"/>
            <a:ext cx="1860650" cy="1774702"/>
          </a:xfrm>
          <a:prstGeom prst="foldedCorner">
            <a:avLst/>
          </a:prstGeom>
          <a:solidFill>
            <a:srgbClr val="A7E8FF"/>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8C832BB1-3E08-0204-358D-4EFB76B2D74D}"/>
              </a:ext>
            </a:extLst>
          </p:cNvPr>
          <p:cNvSpPr txBox="1"/>
          <p:nvPr/>
        </p:nvSpPr>
        <p:spPr>
          <a:xfrm>
            <a:off x="4716029" y="3765377"/>
            <a:ext cx="1836297" cy="707886"/>
          </a:xfrm>
          <a:prstGeom prst="rect">
            <a:avLst/>
          </a:prstGeom>
          <a:noFill/>
        </p:spPr>
        <p:txBody>
          <a:bodyPr wrap="square" rtlCol="0">
            <a:spAutoFit/>
          </a:bodyPr>
          <a:lstStyle/>
          <a:p>
            <a:pPr algn="ctr"/>
            <a:r>
              <a:rPr lang="ja-JP" altLang="en-US" sz="2000" dirty="0">
                <a:solidFill>
                  <a:schemeClr val="tx1">
                    <a:lumMod val="75000"/>
                    <a:lumOff val="25000"/>
                  </a:schemeClr>
                </a:solidFill>
              </a:rPr>
              <a:t>会議の時間を少しずらす</a:t>
            </a:r>
            <a:endParaRPr kumimoji="1" lang="ja-JP" altLang="en-US" sz="2000" dirty="0">
              <a:solidFill>
                <a:schemeClr val="tx1">
                  <a:lumMod val="75000"/>
                  <a:lumOff val="25000"/>
                </a:schemeClr>
              </a:solidFill>
            </a:endParaRPr>
          </a:p>
        </p:txBody>
      </p:sp>
    </p:spTree>
    <p:extLst>
      <p:ext uri="{BB962C8B-B14F-4D97-AF65-F5344CB8AC3E}">
        <p14:creationId xmlns:p14="http://schemas.microsoft.com/office/powerpoint/2010/main" val="1513185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17A0CD-1C23-833C-7CE9-235B24951C56}"/>
            </a:ext>
          </a:extLst>
        </p:cNvPr>
        <p:cNvGrpSpPr/>
        <p:nvPr/>
      </p:nvGrpSpPr>
      <p:grpSpPr>
        <a:xfrm>
          <a:off x="0" y="0"/>
          <a:ext cx="0" cy="0"/>
          <a:chOff x="0" y="0"/>
          <a:chExt cx="0" cy="0"/>
        </a:xfrm>
      </p:grpSpPr>
      <p:sp>
        <p:nvSpPr>
          <p:cNvPr id="25" name="タイトル 3">
            <a:extLst>
              <a:ext uri="{FF2B5EF4-FFF2-40B4-BE49-F238E27FC236}">
                <a16:creationId xmlns:a16="http://schemas.microsoft.com/office/drawing/2014/main" id="{251BCFF3-D1E6-A275-6A6D-E46109854E40}"/>
              </a:ext>
            </a:extLst>
          </p:cNvPr>
          <p:cNvSpPr txBox="1">
            <a:spLocks/>
          </p:cNvSpPr>
          <p:nvPr/>
        </p:nvSpPr>
        <p:spPr>
          <a:xfrm>
            <a:off x="-2270993" y="3214757"/>
            <a:ext cx="7112977" cy="744214"/>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200" dirty="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p:txBody>
      </p:sp>
      <p:sp>
        <p:nvSpPr>
          <p:cNvPr id="3" name="テキスト プレースホルダー 2">
            <a:extLst>
              <a:ext uri="{FF2B5EF4-FFF2-40B4-BE49-F238E27FC236}">
                <a16:creationId xmlns:a16="http://schemas.microsoft.com/office/drawing/2014/main" id="{2C0D6787-D692-A73B-B6AD-41BB0C900112}"/>
              </a:ext>
            </a:extLst>
          </p:cNvPr>
          <p:cNvSpPr>
            <a:spLocks noGrp="1"/>
          </p:cNvSpPr>
          <p:nvPr>
            <p:ph type="body" sz="quarter" idx="13"/>
          </p:nvPr>
        </p:nvSpPr>
        <p:spPr>
          <a:xfrm>
            <a:off x="1009649" y="73025"/>
            <a:ext cx="8134349" cy="803276"/>
          </a:xfrm>
        </p:spPr>
        <p:txBody>
          <a:bodyPr>
            <a:normAutofit/>
          </a:bodyPr>
          <a:lstStyle/>
          <a:p>
            <a:r>
              <a:rPr lang="ja-JP" altLang="en-US" sz="3200" dirty="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グループ内で共有</a:t>
            </a:r>
          </a:p>
        </p:txBody>
      </p:sp>
      <p:sp>
        <p:nvSpPr>
          <p:cNvPr id="29" name="スライド番号プレースホルダー 1">
            <a:extLst>
              <a:ext uri="{FF2B5EF4-FFF2-40B4-BE49-F238E27FC236}">
                <a16:creationId xmlns:a16="http://schemas.microsoft.com/office/drawing/2014/main" id="{C0174A09-AD14-9FA7-284E-59F25BDB9465}"/>
              </a:ext>
            </a:extLst>
          </p:cNvPr>
          <p:cNvSpPr>
            <a:spLocks noGrp="1"/>
          </p:cNvSpPr>
          <p:nvPr>
            <p:ph type="sldNum" sz="quarter" idx="12"/>
          </p:nvPr>
        </p:nvSpPr>
        <p:spPr/>
        <p:txBody>
          <a:bodyPr/>
          <a:lstStyle/>
          <a:p>
            <a:fld id="{48C0FCB9-D989-46F1-965E-624BDAC7E129}" type="slidenum">
              <a:rPr kumimoji="1" lang="ja-JP" altLang="en-US" smtClean="0"/>
              <a:pPr/>
              <a:t>16</a:t>
            </a:fld>
            <a:endParaRPr kumimoji="1" lang="ja-JP" altLang="en-US"/>
          </a:p>
        </p:txBody>
      </p:sp>
      <p:sp>
        <p:nvSpPr>
          <p:cNvPr id="6" name="四角形: 角を丸くする 5">
            <a:extLst>
              <a:ext uri="{FF2B5EF4-FFF2-40B4-BE49-F238E27FC236}">
                <a16:creationId xmlns:a16="http://schemas.microsoft.com/office/drawing/2014/main" id="{5AEDA939-1EB9-35D2-E3B6-81452747A5FB}"/>
              </a:ext>
            </a:extLst>
          </p:cNvPr>
          <p:cNvSpPr/>
          <p:nvPr/>
        </p:nvSpPr>
        <p:spPr>
          <a:xfrm>
            <a:off x="1246185" y="2202828"/>
            <a:ext cx="6651630" cy="3046179"/>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5500"/>
              </a:lnSpc>
            </a:pPr>
            <a:r>
              <a:rPr kumimoji="1" lang="ja-JP" altLang="en-US" sz="3600" dirty="0">
                <a:solidFill>
                  <a:schemeClr val="tx1">
                    <a:lumMod val="75000"/>
                    <a:lumOff val="25000"/>
                  </a:schemeClr>
                </a:solidFill>
                <a:latin typeface="HGPｺﾞｼｯｸE" panose="020B0900000000000000" pitchFamily="50" charset="-128"/>
                <a:ea typeface="HGPｺﾞｼｯｸE" panose="020B0900000000000000" pitchFamily="50" charset="-128"/>
              </a:rPr>
              <a:t>「見つけた課題」と</a:t>
            </a:r>
            <a:endParaRPr kumimoji="1" lang="en-US" altLang="ja-JP" sz="36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5500"/>
              </a:lnSpc>
            </a:pPr>
            <a:r>
              <a:rPr kumimoji="1" lang="ja-JP" altLang="en-US" sz="3600" dirty="0">
                <a:solidFill>
                  <a:schemeClr val="tx1">
                    <a:lumMod val="75000"/>
                    <a:lumOff val="25000"/>
                  </a:schemeClr>
                </a:solidFill>
                <a:latin typeface="HGPｺﾞｼｯｸE" panose="020B0900000000000000" pitchFamily="50" charset="-128"/>
                <a:ea typeface="HGPｺﾞｼｯｸE" panose="020B0900000000000000" pitchFamily="50" charset="-128"/>
              </a:rPr>
              <a:t>「やってみたいこと・工夫」を</a:t>
            </a:r>
            <a:endParaRPr kumimoji="1" lang="en-US" altLang="ja-JP" sz="36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5500"/>
              </a:lnSpc>
            </a:pPr>
            <a:r>
              <a:rPr kumimoji="1" lang="ja-JP" altLang="en-US" sz="3600" dirty="0">
                <a:solidFill>
                  <a:schemeClr val="tx1">
                    <a:lumMod val="75000"/>
                    <a:lumOff val="25000"/>
                  </a:schemeClr>
                </a:solidFill>
                <a:latin typeface="HGPｺﾞｼｯｸE" panose="020B0900000000000000" pitchFamily="50" charset="-128"/>
                <a:ea typeface="HGPｺﾞｼｯｸE" panose="020B0900000000000000" pitchFamily="50" charset="-128"/>
              </a:rPr>
              <a:t>発表しましょう</a:t>
            </a:r>
            <a:endParaRPr kumimoji="1" lang="en-US" altLang="ja-JP" sz="28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pic>
        <p:nvPicPr>
          <p:cNvPr id="8" name="Picture 2" descr="関連画像">
            <a:extLst>
              <a:ext uri="{FF2B5EF4-FFF2-40B4-BE49-F238E27FC236}">
                <a16:creationId xmlns:a16="http://schemas.microsoft.com/office/drawing/2014/main" id="{C222C03A-4CF2-380D-155E-CFFA47AAFE9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130" t="13613" r="8754" b="12441"/>
          <a:stretch/>
        </p:blipFill>
        <p:spPr bwMode="auto">
          <a:xfrm>
            <a:off x="836626" y="1000598"/>
            <a:ext cx="1197022" cy="1077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7857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5D48F6E-9A5F-5A17-2B25-B70E5D382840}"/>
              </a:ext>
            </a:extLst>
          </p:cNvPr>
          <p:cNvSpPr>
            <a:spLocks noGrp="1"/>
          </p:cNvSpPr>
          <p:nvPr>
            <p:ph type="title"/>
          </p:nvPr>
        </p:nvSpPr>
        <p:spPr/>
        <p:txBody>
          <a:bodyPr/>
          <a:lstStyle/>
          <a:p>
            <a:r>
              <a:rPr lang="ja-JP" altLang="en-US" dirty="0"/>
              <a:t>男女共同参画への視点</a:t>
            </a:r>
          </a:p>
        </p:txBody>
      </p:sp>
      <p:sp>
        <p:nvSpPr>
          <p:cNvPr id="2" name="スライド番号プレースホルダー 1">
            <a:extLst>
              <a:ext uri="{FF2B5EF4-FFF2-40B4-BE49-F238E27FC236}">
                <a16:creationId xmlns:a16="http://schemas.microsoft.com/office/drawing/2014/main" id="{81274564-F330-5857-635B-E10977B3CD91}"/>
              </a:ext>
            </a:extLst>
          </p:cNvPr>
          <p:cNvSpPr>
            <a:spLocks noGrp="1"/>
          </p:cNvSpPr>
          <p:nvPr>
            <p:ph type="sldNum" sz="quarter" idx="12"/>
          </p:nvPr>
        </p:nvSpPr>
        <p:spPr/>
        <p:txBody>
          <a:bodyPr/>
          <a:lstStyle/>
          <a:p>
            <a:fld id="{48C0FCB9-D989-46F1-965E-624BDAC7E129}" type="slidenum">
              <a:rPr kumimoji="1" lang="ja-JP" altLang="en-US" smtClean="0"/>
              <a:pPr/>
              <a:t>17</a:t>
            </a:fld>
            <a:endParaRPr kumimoji="1" lang="ja-JP" altLang="en-US"/>
          </a:p>
        </p:txBody>
      </p:sp>
      <p:sp>
        <p:nvSpPr>
          <p:cNvPr id="5" name="テキスト ボックス 4">
            <a:extLst>
              <a:ext uri="{FF2B5EF4-FFF2-40B4-BE49-F238E27FC236}">
                <a16:creationId xmlns:a16="http://schemas.microsoft.com/office/drawing/2014/main" id="{A86081E4-64DE-22EE-F878-A5600BC3092A}"/>
              </a:ext>
            </a:extLst>
          </p:cNvPr>
          <p:cNvSpPr txBox="1"/>
          <p:nvPr/>
        </p:nvSpPr>
        <p:spPr>
          <a:xfrm>
            <a:off x="533560" y="5752078"/>
            <a:ext cx="8076879" cy="523220"/>
          </a:xfrm>
          <a:prstGeom prst="rect">
            <a:avLst/>
          </a:prstGeom>
          <a:solidFill>
            <a:srgbClr val="FF0000"/>
          </a:solidFill>
        </p:spPr>
        <p:txBody>
          <a:bodyPr wrap="square">
            <a:spAutoFit/>
          </a:bodyPr>
          <a:lstStyle/>
          <a:p>
            <a:pPr algn="ctr"/>
            <a:r>
              <a:rPr lang="ja-JP" altLang="en-US" sz="2800" spc="-80" dirty="0">
                <a:solidFill>
                  <a:schemeClr val="bg1"/>
                </a:solidFill>
              </a:rPr>
              <a:t>これらはすべて、男女共同参画の視点につながります</a:t>
            </a:r>
            <a:endParaRPr lang="ja-JP" altLang="en-US" sz="2800" dirty="0">
              <a:solidFill>
                <a:schemeClr val="bg1"/>
              </a:solidFill>
            </a:endParaRPr>
          </a:p>
        </p:txBody>
      </p:sp>
      <p:sp>
        <p:nvSpPr>
          <p:cNvPr id="12" name="四角形: 角を丸くする 11">
            <a:extLst>
              <a:ext uri="{FF2B5EF4-FFF2-40B4-BE49-F238E27FC236}">
                <a16:creationId xmlns:a16="http://schemas.microsoft.com/office/drawing/2014/main" id="{F11092BB-4D01-13EC-4416-0615CE04A2E4}"/>
              </a:ext>
            </a:extLst>
          </p:cNvPr>
          <p:cNvSpPr/>
          <p:nvPr/>
        </p:nvSpPr>
        <p:spPr>
          <a:xfrm>
            <a:off x="533560" y="983542"/>
            <a:ext cx="8166721" cy="3756237"/>
          </a:xfrm>
          <a:prstGeom prst="roundRect">
            <a:avLst/>
          </a:prstGeom>
          <a:solidFill>
            <a:srgbClr val="FBDAD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コンテンツ プレースホルダー 4">
            <a:extLst>
              <a:ext uri="{FF2B5EF4-FFF2-40B4-BE49-F238E27FC236}">
                <a16:creationId xmlns:a16="http://schemas.microsoft.com/office/drawing/2014/main" id="{D824D70F-54FD-7B2B-B514-455EA1BB155C}"/>
              </a:ext>
            </a:extLst>
          </p:cNvPr>
          <p:cNvSpPr txBox="1">
            <a:spLocks/>
          </p:cNvSpPr>
          <p:nvPr/>
        </p:nvSpPr>
        <p:spPr>
          <a:xfrm>
            <a:off x="857801" y="1303212"/>
            <a:ext cx="7842480" cy="32002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l"/>
              <a:defRPr kumimoji="1" sz="28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685800" indent="-228600" algn="l" defTabSz="914400" rtl="0" eaLnBrk="1" latinLnBrk="0" hangingPunct="1">
              <a:lnSpc>
                <a:spcPct val="120000"/>
              </a:lnSpc>
              <a:spcBef>
                <a:spcPts val="0"/>
              </a:spcBef>
              <a:buFont typeface="Arial" panose="020B0604020202020204" pitchFamily="34" charset="0"/>
              <a:buChar char="•"/>
              <a:defRPr kumimoji="1" sz="2400"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2pPr>
            <a:lvl3pPr marL="1143000" indent="-228600" algn="l" defTabSz="914400" rtl="0" eaLnBrk="1" latinLnBrk="0" hangingPunct="1">
              <a:lnSpc>
                <a:spcPct val="120000"/>
              </a:lnSpc>
              <a:spcBef>
                <a:spcPts val="0"/>
              </a:spcBef>
              <a:buFont typeface="Arial" panose="020B0604020202020204" pitchFamily="34" charset="0"/>
              <a:buChar char="•"/>
              <a:defRPr kumimoji="1" sz="20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3pPr>
            <a:lvl4pPr marL="1600200" indent="-228600" algn="l" defTabSz="914400" rtl="0" eaLnBrk="1" latinLnBrk="0" hangingPunct="1">
              <a:lnSpc>
                <a:spcPct val="120000"/>
              </a:lnSpc>
              <a:spcBef>
                <a:spcPts val="0"/>
              </a:spcBef>
              <a:buFont typeface="Arial" panose="020B0604020202020204" pitchFamily="34" charset="0"/>
              <a:buChar char="•"/>
              <a:defRPr kumimoji="1" sz="18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4pPr>
            <a:lvl5pPr marL="2057400" indent="-228600" algn="l" defTabSz="914400" rtl="0" eaLnBrk="1" latinLnBrk="0" hangingPunct="1">
              <a:lnSpc>
                <a:spcPct val="120000"/>
              </a:lnSpc>
              <a:spcBef>
                <a:spcPts val="0"/>
              </a:spcBef>
              <a:buFont typeface="Arial" panose="020B0604020202020204" pitchFamily="34" charset="0"/>
              <a:buChar char="•"/>
              <a:defRPr kumimoji="1" sz="18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452438" indent="-452438">
              <a:lnSpc>
                <a:spcPct val="110000"/>
              </a:lnSpc>
            </a:pPr>
            <a:r>
              <a:rPr lang="ja-JP" altLang="en-US" dirty="0"/>
              <a:t>役割の偏りに気づいている</a:t>
            </a:r>
            <a:endParaRPr lang="en-US" altLang="ja-JP" dirty="0"/>
          </a:p>
          <a:p>
            <a:pPr marL="452438" indent="-452438">
              <a:lnSpc>
                <a:spcPct val="110000"/>
              </a:lnSpc>
            </a:pPr>
            <a:r>
              <a:rPr lang="ja-JP" altLang="en-US" dirty="0"/>
              <a:t>声の届きにくさを感じている</a:t>
            </a:r>
            <a:endParaRPr lang="en-US" altLang="ja-JP" dirty="0"/>
          </a:p>
          <a:p>
            <a:pPr marL="452438" indent="-452438">
              <a:lnSpc>
                <a:spcPct val="110000"/>
              </a:lnSpc>
            </a:pPr>
            <a:r>
              <a:rPr lang="ja-JP" altLang="en-US" dirty="0"/>
              <a:t>「もっと関わりやすくしたい」という思い</a:t>
            </a:r>
            <a:endParaRPr lang="en-US" altLang="ja-JP" dirty="0"/>
          </a:p>
          <a:p>
            <a:pPr marL="452438" indent="-452438">
              <a:lnSpc>
                <a:spcPct val="110000"/>
              </a:lnSpc>
            </a:pPr>
            <a:r>
              <a:rPr lang="ja-JP" altLang="en-US" spc="-200" dirty="0"/>
              <a:t>「いつも同じ人が中心になっている」　ことへの疑問</a:t>
            </a:r>
            <a:endParaRPr lang="en-US" altLang="ja-JP" spc="-200" dirty="0"/>
          </a:p>
          <a:p>
            <a:pPr marL="452438" indent="-452438">
              <a:lnSpc>
                <a:spcPct val="110000"/>
              </a:lnSpc>
            </a:pPr>
            <a:r>
              <a:rPr lang="ja-JP" altLang="en-US" spc="-200" dirty="0"/>
              <a:t>「これって当たり前？」と見直す意識が生まれている</a:t>
            </a:r>
            <a:endParaRPr lang="en-US" altLang="ja-JP" spc="-200" dirty="0"/>
          </a:p>
          <a:p>
            <a:pPr>
              <a:lnSpc>
                <a:spcPct val="110000"/>
              </a:lnSpc>
            </a:pPr>
            <a:endParaRPr lang="ja-JP" altLang="en-US" dirty="0"/>
          </a:p>
        </p:txBody>
      </p:sp>
      <p:pic>
        <p:nvPicPr>
          <p:cNvPr id="8" name="図 7" descr="図形&#10;&#10;AI によって生成されたコンテンツは間違っている可能性があります。">
            <a:extLst>
              <a:ext uri="{FF2B5EF4-FFF2-40B4-BE49-F238E27FC236}">
                <a16:creationId xmlns:a16="http://schemas.microsoft.com/office/drawing/2014/main" id="{E29067C0-36A2-6ED7-748A-DD0298BFE5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1468" y="4024420"/>
            <a:ext cx="2038524" cy="1528893"/>
          </a:xfrm>
          <a:prstGeom prst="rect">
            <a:avLst/>
          </a:prstGeom>
        </p:spPr>
      </p:pic>
    </p:spTree>
    <p:extLst>
      <p:ext uri="{BB962C8B-B14F-4D97-AF65-F5344CB8AC3E}">
        <p14:creationId xmlns:p14="http://schemas.microsoft.com/office/powerpoint/2010/main" val="135816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C2929C-2E6F-B45E-4C73-30113024FB2D}"/>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DF78C0-FC2B-F21E-C97C-3F96330E16B8}"/>
              </a:ext>
            </a:extLst>
          </p:cNvPr>
          <p:cNvSpPr>
            <a:spLocks noGrp="1"/>
          </p:cNvSpPr>
          <p:nvPr>
            <p:ph type="sldNum" sz="quarter" idx="12"/>
          </p:nvPr>
        </p:nvSpPr>
        <p:spPr/>
        <p:txBody>
          <a:bodyPr/>
          <a:lstStyle/>
          <a:p>
            <a:fld id="{48C0FCB9-D989-46F1-965E-624BDAC7E129}" type="slidenum">
              <a:rPr kumimoji="1" lang="ja-JP" altLang="en-US" smtClean="0"/>
              <a:pPr/>
              <a:t>18</a:t>
            </a:fld>
            <a:endParaRPr kumimoji="1" lang="ja-JP" altLang="en-US"/>
          </a:p>
        </p:txBody>
      </p:sp>
      <p:sp>
        <p:nvSpPr>
          <p:cNvPr id="3" name="テキスト プレースホルダー 2">
            <a:extLst>
              <a:ext uri="{FF2B5EF4-FFF2-40B4-BE49-F238E27FC236}">
                <a16:creationId xmlns:a16="http://schemas.microsoft.com/office/drawing/2014/main" id="{E3EF1FB2-5BFC-FD73-5442-14D792811707}"/>
              </a:ext>
            </a:extLst>
          </p:cNvPr>
          <p:cNvSpPr>
            <a:spLocks noGrp="1"/>
          </p:cNvSpPr>
          <p:nvPr>
            <p:ph type="body" sz="quarter" idx="13"/>
          </p:nvPr>
        </p:nvSpPr>
        <p:spPr>
          <a:xfrm>
            <a:off x="628651" y="587828"/>
            <a:ext cx="7911192" cy="5747657"/>
          </a:xfrm>
        </p:spPr>
        <p:txBody>
          <a:bodyPr>
            <a:normAutofit/>
          </a:bodyPr>
          <a:lstStyle/>
          <a:p>
            <a:r>
              <a:rPr lang="ja-JP" altLang="en-US" dirty="0"/>
              <a:t>明日からできる</a:t>
            </a:r>
            <a:endParaRPr lang="en-US" altLang="ja-JP" dirty="0"/>
          </a:p>
          <a:p>
            <a:r>
              <a:rPr lang="ja-JP" altLang="en-US" dirty="0"/>
              <a:t>小さな一歩</a:t>
            </a:r>
            <a:endParaRPr lang="en-US" altLang="ja-JP" dirty="0"/>
          </a:p>
          <a:p>
            <a:r>
              <a:rPr lang="en-US" altLang="ja-JP" sz="2400" dirty="0"/>
              <a:t>〜“</a:t>
            </a:r>
            <a:r>
              <a:rPr lang="ja-JP" altLang="en-US" sz="2400" dirty="0"/>
              <a:t>誰もが主役”の防災活動を、地域の日常に</a:t>
            </a:r>
            <a:r>
              <a:rPr lang="en-US" altLang="ja-JP" sz="2400" dirty="0"/>
              <a:t>〜</a:t>
            </a:r>
            <a:endParaRPr kumimoji="1" lang="ja-JP" altLang="en-US" sz="2400" dirty="0"/>
          </a:p>
        </p:txBody>
      </p:sp>
    </p:spTree>
    <p:extLst>
      <p:ext uri="{BB962C8B-B14F-4D97-AF65-F5344CB8AC3E}">
        <p14:creationId xmlns:p14="http://schemas.microsoft.com/office/powerpoint/2010/main" val="698404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5D48F6E-9A5F-5A17-2B25-B70E5D382840}"/>
              </a:ext>
            </a:extLst>
          </p:cNvPr>
          <p:cNvSpPr>
            <a:spLocks noGrp="1"/>
          </p:cNvSpPr>
          <p:nvPr>
            <p:ph type="title"/>
          </p:nvPr>
        </p:nvSpPr>
        <p:spPr/>
        <p:txBody>
          <a:bodyPr/>
          <a:lstStyle/>
          <a:p>
            <a:r>
              <a:rPr lang="ja-JP" altLang="en-US" dirty="0"/>
              <a:t>防災における「男女共同参画」とは</a:t>
            </a:r>
          </a:p>
        </p:txBody>
      </p:sp>
      <p:sp>
        <p:nvSpPr>
          <p:cNvPr id="2" name="スライド番号プレースホルダー 1">
            <a:extLst>
              <a:ext uri="{FF2B5EF4-FFF2-40B4-BE49-F238E27FC236}">
                <a16:creationId xmlns:a16="http://schemas.microsoft.com/office/drawing/2014/main" id="{81274564-F330-5857-635B-E10977B3CD91}"/>
              </a:ext>
            </a:extLst>
          </p:cNvPr>
          <p:cNvSpPr>
            <a:spLocks noGrp="1"/>
          </p:cNvSpPr>
          <p:nvPr>
            <p:ph type="sldNum" sz="quarter" idx="12"/>
          </p:nvPr>
        </p:nvSpPr>
        <p:spPr/>
        <p:txBody>
          <a:bodyPr/>
          <a:lstStyle/>
          <a:p>
            <a:fld id="{48C0FCB9-D989-46F1-965E-624BDAC7E129}" type="slidenum">
              <a:rPr kumimoji="1" lang="ja-JP" altLang="en-US" smtClean="0"/>
              <a:pPr/>
              <a:t>19</a:t>
            </a:fld>
            <a:endParaRPr kumimoji="1" lang="ja-JP" altLang="en-US"/>
          </a:p>
        </p:txBody>
      </p:sp>
      <p:sp>
        <p:nvSpPr>
          <p:cNvPr id="7" name="テキスト ボックス 6">
            <a:extLst>
              <a:ext uri="{FF2B5EF4-FFF2-40B4-BE49-F238E27FC236}">
                <a16:creationId xmlns:a16="http://schemas.microsoft.com/office/drawing/2014/main" id="{4BED63F1-96FD-4678-EECD-AF1F0F357264}"/>
              </a:ext>
            </a:extLst>
          </p:cNvPr>
          <p:cNvSpPr txBox="1"/>
          <p:nvPr/>
        </p:nvSpPr>
        <p:spPr>
          <a:xfrm>
            <a:off x="533559" y="4712360"/>
            <a:ext cx="8076879" cy="954107"/>
          </a:xfrm>
          <a:prstGeom prst="rect">
            <a:avLst/>
          </a:prstGeom>
          <a:solidFill>
            <a:srgbClr val="FF0000"/>
          </a:solidFill>
        </p:spPr>
        <p:txBody>
          <a:bodyPr wrap="square">
            <a:spAutoFit/>
          </a:bodyPr>
          <a:lstStyle/>
          <a:p>
            <a:pPr algn="ctr"/>
            <a:r>
              <a:rPr lang="ja-JP" altLang="en-US" sz="2800" dirty="0">
                <a:solidFill>
                  <a:schemeClr val="bg1"/>
                </a:solidFill>
              </a:rPr>
              <a:t>女性が地域の防災活動に </a:t>
            </a:r>
            <a:r>
              <a:rPr lang="en-US" altLang="ja-JP" sz="2800" dirty="0">
                <a:solidFill>
                  <a:schemeClr val="bg1"/>
                </a:solidFill>
              </a:rPr>
              <a:t>“</a:t>
            </a:r>
            <a:r>
              <a:rPr lang="ja-JP" altLang="en-US" sz="2800" dirty="0">
                <a:solidFill>
                  <a:schemeClr val="bg1"/>
                </a:solidFill>
              </a:rPr>
              <a:t>参画</a:t>
            </a:r>
            <a:r>
              <a:rPr lang="en-US" altLang="ja-JP" sz="2800" dirty="0">
                <a:solidFill>
                  <a:schemeClr val="bg1"/>
                </a:solidFill>
              </a:rPr>
              <a:t>” </a:t>
            </a:r>
            <a:r>
              <a:rPr lang="ja-JP" altLang="en-US" sz="2800" dirty="0">
                <a:solidFill>
                  <a:schemeClr val="bg1"/>
                </a:solidFill>
              </a:rPr>
              <a:t>することを</a:t>
            </a:r>
            <a:endParaRPr lang="en-US" altLang="ja-JP" sz="2800" dirty="0">
              <a:solidFill>
                <a:schemeClr val="bg1"/>
              </a:solidFill>
            </a:endParaRPr>
          </a:p>
          <a:p>
            <a:pPr algn="ctr"/>
            <a:r>
              <a:rPr lang="ja-JP" altLang="en-US" sz="2800" dirty="0">
                <a:solidFill>
                  <a:schemeClr val="bg1"/>
                </a:solidFill>
              </a:rPr>
              <a:t>「特別」ではなく「当たり前」にしましょう</a:t>
            </a:r>
          </a:p>
        </p:txBody>
      </p:sp>
      <p:sp>
        <p:nvSpPr>
          <p:cNvPr id="9" name="テキスト ボックス 8">
            <a:extLst>
              <a:ext uri="{FF2B5EF4-FFF2-40B4-BE49-F238E27FC236}">
                <a16:creationId xmlns:a16="http://schemas.microsoft.com/office/drawing/2014/main" id="{49D521B0-0779-3977-EF42-C0AEBD81CEA7}"/>
              </a:ext>
            </a:extLst>
          </p:cNvPr>
          <p:cNvSpPr txBox="1"/>
          <p:nvPr/>
        </p:nvSpPr>
        <p:spPr>
          <a:xfrm>
            <a:off x="923295" y="5729690"/>
            <a:ext cx="8076878" cy="707886"/>
          </a:xfrm>
          <a:prstGeom prst="rect">
            <a:avLst/>
          </a:prstGeom>
          <a:noFill/>
        </p:spPr>
        <p:txBody>
          <a:bodyPr wrap="square">
            <a:spAutoFit/>
          </a:bodyPr>
          <a:lstStyle/>
          <a:p>
            <a:pPr marL="342900" indent="-342900">
              <a:buFont typeface="Arial" panose="020B0604020202020204" pitchFamily="34" charset="0"/>
              <a:buChar char="•"/>
            </a:pPr>
            <a:r>
              <a:rPr lang="ja-JP" altLang="en-US" sz="2000" dirty="0">
                <a:solidFill>
                  <a:schemeClr val="tx1">
                    <a:lumMod val="75000"/>
                    <a:lumOff val="25000"/>
                  </a:schemeClr>
                </a:solidFill>
              </a:rPr>
              <a:t>参画とは、自分の意見が反映される関わり方</a:t>
            </a:r>
            <a:endParaRPr lang="en-US" altLang="ja-JP" sz="2000" dirty="0">
              <a:solidFill>
                <a:schemeClr val="tx1">
                  <a:lumMod val="75000"/>
                  <a:lumOff val="25000"/>
                </a:schemeClr>
              </a:solidFill>
            </a:endParaRPr>
          </a:p>
          <a:p>
            <a:pPr marL="342900" indent="-342900">
              <a:buFont typeface="Arial" panose="020B0604020202020204" pitchFamily="34" charset="0"/>
              <a:buChar char="•"/>
            </a:pPr>
            <a:r>
              <a:rPr lang="ja-JP" altLang="en-US" sz="2000" dirty="0">
                <a:solidFill>
                  <a:schemeClr val="tx1">
                    <a:lumMod val="75000"/>
                    <a:lumOff val="25000"/>
                  </a:schemeClr>
                </a:solidFill>
              </a:rPr>
              <a:t>みんなの知恵や視点を活かすことで、防災力はさらに高まる</a:t>
            </a:r>
            <a:endParaRPr lang="en-US" altLang="ja-JP" sz="2000" dirty="0">
              <a:solidFill>
                <a:schemeClr val="tx1">
                  <a:lumMod val="75000"/>
                  <a:lumOff val="25000"/>
                </a:schemeClr>
              </a:solidFill>
            </a:endParaRPr>
          </a:p>
        </p:txBody>
      </p:sp>
      <p:sp>
        <p:nvSpPr>
          <p:cNvPr id="3" name="正方形/長方形 2">
            <a:extLst>
              <a:ext uri="{FF2B5EF4-FFF2-40B4-BE49-F238E27FC236}">
                <a16:creationId xmlns:a16="http://schemas.microsoft.com/office/drawing/2014/main" id="{7A0CC8F4-6DD8-EF2D-1693-9AA499BE43B0}"/>
              </a:ext>
            </a:extLst>
          </p:cNvPr>
          <p:cNvSpPr/>
          <p:nvPr/>
        </p:nvSpPr>
        <p:spPr>
          <a:xfrm>
            <a:off x="371607" y="871400"/>
            <a:ext cx="8478778" cy="1400883"/>
          </a:xfrm>
          <a:prstGeom prst="rect">
            <a:avLst/>
          </a:prstGeom>
          <a:no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rgbClr val="404040"/>
                </a:solidFill>
              </a:rPr>
              <a:t>防災における「男女共同参画」とは？</a:t>
            </a:r>
            <a:endParaRPr lang="en-US" altLang="ja-JP" sz="2400" dirty="0">
              <a:solidFill>
                <a:srgbClr val="404040"/>
              </a:solidFill>
            </a:endParaRPr>
          </a:p>
          <a:p>
            <a:pPr marL="342900" indent="-342900">
              <a:buFont typeface="Arial" panose="020B0604020202020204" pitchFamily="34" charset="0"/>
              <a:buChar char="•"/>
            </a:pPr>
            <a:r>
              <a:rPr lang="ja-JP" altLang="en-US" sz="2400" dirty="0">
                <a:solidFill>
                  <a:srgbClr val="404040"/>
                </a:solidFill>
              </a:rPr>
              <a:t>性別にかかわらず誰もが参加し意見を反映できる</a:t>
            </a:r>
            <a:endParaRPr lang="en-US" altLang="ja-JP" sz="2400" dirty="0">
              <a:solidFill>
                <a:srgbClr val="404040"/>
              </a:solidFill>
            </a:endParaRPr>
          </a:p>
          <a:p>
            <a:pPr marL="342900" indent="-342900">
              <a:buFont typeface="Arial" panose="020B0604020202020204" pitchFamily="34" charset="0"/>
              <a:buChar char="•"/>
            </a:pPr>
            <a:r>
              <a:rPr lang="ja-JP" altLang="en-US" sz="2400" dirty="0">
                <a:solidFill>
                  <a:srgbClr val="404040"/>
                </a:solidFill>
              </a:rPr>
              <a:t>暮らしの視点や多様なニーズが平時から反映される</a:t>
            </a:r>
            <a:endParaRPr lang="ja-JP" altLang="en-US" sz="2400" dirty="0">
              <a:solidFill>
                <a:srgbClr val="404040"/>
              </a:solidFill>
              <a:latin typeface="HGPｺﾞｼｯｸE" panose="020B0900000000000000" pitchFamily="50" charset="-128"/>
              <a:ea typeface="HGPｺﾞｼｯｸE" panose="020B0900000000000000" pitchFamily="50" charset="-128"/>
            </a:endParaRPr>
          </a:p>
        </p:txBody>
      </p:sp>
      <p:sp>
        <p:nvSpPr>
          <p:cNvPr id="11" name="四角形: 角を丸くする 10">
            <a:extLst>
              <a:ext uri="{FF2B5EF4-FFF2-40B4-BE49-F238E27FC236}">
                <a16:creationId xmlns:a16="http://schemas.microsoft.com/office/drawing/2014/main" id="{E42B9D8D-BA9E-0CEC-307A-6F39ECD76F44}"/>
              </a:ext>
            </a:extLst>
          </p:cNvPr>
          <p:cNvSpPr/>
          <p:nvPr/>
        </p:nvSpPr>
        <p:spPr>
          <a:xfrm>
            <a:off x="462767" y="2496297"/>
            <a:ext cx="2550730" cy="1437364"/>
          </a:xfrm>
          <a:prstGeom prst="roundRect">
            <a:avLst/>
          </a:prstGeom>
          <a:gradFill>
            <a:gsLst>
              <a:gs pos="0">
                <a:srgbClr val="FDECE7"/>
              </a:gs>
              <a:gs pos="25000">
                <a:srgbClr val="FCE4DC"/>
              </a:gs>
              <a:gs pos="75000">
                <a:srgbClr val="FCE4DC"/>
              </a:gs>
              <a:gs pos="50000">
                <a:srgbClr val="FACCBE"/>
              </a:gs>
              <a:gs pos="100000">
                <a:srgbClr val="FDECE7"/>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404040"/>
                </a:solidFill>
              </a:rPr>
              <a:t>様々な立場の人が</a:t>
            </a:r>
            <a:br>
              <a:rPr lang="ja-JP" altLang="en-US" dirty="0">
                <a:solidFill>
                  <a:srgbClr val="404040"/>
                </a:solidFill>
              </a:rPr>
            </a:br>
            <a:r>
              <a:rPr lang="ja-JP" altLang="en-US" dirty="0">
                <a:solidFill>
                  <a:srgbClr val="404040"/>
                </a:solidFill>
              </a:rPr>
              <a:t>関わることで、</a:t>
            </a:r>
            <a:br>
              <a:rPr lang="ja-JP" altLang="en-US" dirty="0">
                <a:solidFill>
                  <a:srgbClr val="404040"/>
                </a:solidFill>
              </a:rPr>
            </a:br>
            <a:r>
              <a:rPr lang="ja-JP" altLang="en-US" dirty="0">
                <a:solidFill>
                  <a:srgbClr val="404040"/>
                </a:solidFill>
              </a:rPr>
              <a:t>見落とされやすい</a:t>
            </a:r>
            <a:endParaRPr lang="en-US" altLang="ja-JP" dirty="0">
              <a:solidFill>
                <a:srgbClr val="404040"/>
              </a:solidFill>
            </a:endParaRPr>
          </a:p>
          <a:p>
            <a:pPr algn="ctr"/>
            <a:r>
              <a:rPr lang="ja-JP" altLang="en-US" dirty="0">
                <a:solidFill>
                  <a:srgbClr val="404040"/>
                </a:solidFill>
              </a:rPr>
              <a:t>ニーズに気づける</a:t>
            </a:r>
            <a:endParaRPr kumimoji="1" lang="ja-JP" altLang="en-US" dirty="0"/>
          </a:p>
        </p:txBody>
      </p:sp>
      <p:sp>
        <p:nvSpPr>
          <p:cNvPr id="19" name="四角形: 角を丸くする 18">
            <a:extLst>
              <a:ext uri="{FF2B5EF4-FFF2-40B4-BE49-F238E27FC236}">
                <a16:creationId xmlns:a16="http://schemas.microsoft.com/office/drawing/2014/main" id="{5D5BA02F-D5AD-36E4-9FEC-0843512CA456}"/>
              </a:ext>
            </a:extLst>
          </p:cNvPr>
          <p:cNvSpPr/>
          <p:nvPr/>
        </p:nvSpPr>
        <p:spPr>
          <a:xfrm>
            <a:off x="3296635" y="2496297"/>
            <a:ext cx="2550730" cy="1437364"/>
          </a:xfrm>
          <a:prstGeom prst="roundRect">
            <a:avLst/>
          </a:prstGeom>
          <a:gradFill>
            <a:gsLst>
              <a:gs pos="0">
                <a:srgbClr val="FDECE7"/>
              </a:gs>
              <a:gs pos="25000">
                <a:srgbClr val="FCE4DC"/>
              </a:gs>
              <a:gs pos="75000">
                <a:srgbClr val="FCE4DC"/>
              </a:gs>
              <a:gs pos="50000">
                <a:srgbClr val="FACCBE"/>
              </a:gs>
              <a:gs pos="100000">
                <a:srgbClr val="FDECE7"/>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404040"/>
                </a:solidFill>
              </a:rPr>
              <a:t>みんなで考えて</a:t>
            </a:r>
            <a:br>
              <a:rPr lang="ja-JP" altLang="en-US" dirty="0">
                <a:solidFill>
                  <a:srgbClr val="404040"/>
                </a:solidFill>
              </a:rPr>
            </a:br>
            <a:r>
              <a:rPr lang="ja-JP" altLang="en-US" dirty="0">
                <a:solidFill>
                  <a:srgbClr val="404040"/>
                </a:solidFill>
              </a:rPr>
              <a:t>決めたことは、</a:t>
            </a:r>
            <a:br>
              <a:rPr lang="ja-JP" altLang="en-US" dirty="0">
                <a:solidFill>
                  <a:srgbClr val="404040"/>
                </a:solidFill>
              </a:rPr>
            </a:br>
            <a:r>
              <a:rPr lang="ja-JP" altLang="en-US" dirty="0">
                <a:solidFill>
                  <a:srgbClr val="404040"/>
                </a:solidFill>
              </a:rPr>
              <a:t>地域で実行され</a:t>
            </a:r>
            <a:br>
              <a:rPr lang="ja-JP" altLang="en-US" dirty="0">
                <a:solidFill>
                  <a:srgbClr val="404040"/>
                </a:solidFill>
              </a:rPr>
            </a:br>
            <a:r>
              <a:rPr lang="ja-JP" altLang="en-US" dirty="0">
                <a:solidFill>
                  <a:srgbClr val="404040"/>
                </a:solidFill>
              </a:rPr>
              <a:t>やすくなる</a:t>
            </a:r>
            <a:endParaRPr kumimoji="1" lang="ja-JP" altLang="en-US" dirty="0"/>
          </a:p>
        </p:txBody>
      </p:sp>
      <p:sp>
        <p:nvSpPr>
          <p:cNvPr id="20" name="四角形: 角を丸くする 19">
            <a:extLst>
              <a:ext uri="{FF2B5EF4-FFF2-40B4-BE49-F238E27FC236}">
                <a16:creationId xmlns:a16="http://schemas.microsoft.com/office/drawing/2014/main" id="{AF09BB3C-93EC-0242-F57F-184B7D3FB436}"/>
              </a:ext>
            </a:extLst>
          </p:cNvPr>
          <p:cNvSpPr/>
          <p:nvPr/>
        </p:nvSpPr>
        <p:spPr>
          <a:xfrm>
            <a:off x="6130505" y="2479273"/>
            <a:ext cx="2550730" cy="1437364"/>
          </a:xfrm>
          <a:prstGeom prst="roundRect">
            <a:avLst/>
          </a:prstGeom>
          <a:gradFill>
            <a:gsLst>
              <a:gs pos="0">
                <a:srgbClr val="FDECE7"/>
              </a:gs>
              <a:gs pos="25000">
                <a:srgbClr val="FCE4DC"/>
              </a:gs>
              <a:gs pos="75000">
                <a:srgbClr val="FCE4DC"/>
              </a:gs>
              <a:gs pos="50000">
                <a:srgbClr val="FACCBE"/>
              </a:gs>
              <a:gs pos="100000">
                <a:srgbClr val="FDECE7"/>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404040"/>
                </a:solidFill>
              </a:rPr>
              <a:t>「声が届く」ことで、</a:t>
            </a:r>
            <a:br>
              <a:rPr lang="ja-JP" altLang="en-US" dirty="0">
                <a:solidFill>
                  <a:srgbClr val="404040"/>
                </a:solidFill>
              </a:rPr>
            </a:br>
            <a:r>
              <a:rPr lang="ja-JP" altLang="en-US" dirty="0">
                <a:solidFill>
                  <a:srgbClr val="404040"/>
                </a:solidFill>
              </a:rPr>
              <a:t>安心感と信頼が</a:t>
            </a:r>
            <a:br>
              <a:rPr lang="ja-JP" altLang="en-US" dirty="0">
                <a:solidFill>
                  <a:srgbClr val="404040"/>
                </a:solidFill>
              </a:rPr>
            </a:br>
            <a:r>
              <a:rPr lang="ja-JP" altLang="en-US" dirty="0">
                <a:solidFill>
                  <a:srgbClr val="404040"/>
                </a:solidFill>
              </a:rPr>
              <a:t>生まれる</a:t>
            </a:r>
            <a:endParaRPr kumimoji="1" lang="ja-JP" altLang="en-US" dirty="0"/>
          </a:p>
        </p:txBody>
      </p:sp>
      <p:sp>
        <p:nvSpPr>
          <p:cNvPr id="21" name="正方形/長方形 20">
            <a:extLst>
              <a:ext uri="{FF2B5EF4-FFF2-40B4-BE49-F238E27FC236}">
                <a16:creationId xmlns:a16="http://schemas.microsoft.com/office/drawing/2014/main" id="{C6D49DDD-1934-EF53-455A-B0C2CA7AAF6C}"/>
              </a:ext>
            </a:extLst>
          </p:cNvPr>
          <p:cNvSpPr/>
          <p:nvPr/>
        </p:nvSpPr>
        <p:spPr>
          <a:xfrm>
            <a:off x="1109587" y="3932667"/>
            <a:ext cx="7152605" cy="77552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rgbClr val="FF0000"/>
                </a:solidFill>
                <a:latin typeface="HGPｺﾞｼｯｸE" panose="020B0900000000000000" pitchFamily="50" charset="-128"/>
                <a:ea typeface="HGPｺﾞｼｯｸE" panose="020B0900000000000000" pitchFamily="50" charset="-128"/>
              </a:rPr>
              <a:t>結果、安心できる避難所運営や支援体制につながる</a:t>
            </a:r>
            <a:endParaRPr lang="ja-JP" altLang="en-US" sz="2400" dirty="0">
              <a:solidFill>
                <a:srgbClr val="404040"/>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251489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0A171-2A07-0915-0375-4139E3FFB5C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C466B40-CD9B-6CE6-D1D4-B453FC80BF52}"/>
              </a:ext>
            </a:extLst>
          </p:cNvPr>
          <p:cNvSpPr>
            <a:spLocks noGrp="1"/>
          </p:cNvSpPr>
          <p:nvPr>
            <p:ph type="title"/>
          </p:nvPr>
        </p:nvSpPr>
        <p:spPr>
          <a:xfrm>
            <a:off x="621391" y="1550082"/>
            <a:ext cx="8522609" cy="2513918"/>
          </a:xfrm>
        </p:spPr>
        <p:txBody>
          <a:bodyPr>
            <a:normAutofit/>
          </a:bodyPr>
          <a:lstStyle/>
          <a:p>
            <a:pPr>
              <a:lnSpc>
                <a:spcPct val="110000"/>
              </a:lnSpc>
              <a:spcAft>
                <a:spcPts val="1200"/>
              </a:spcAft>
            </a:pPr>
            <a:r>
              <a:rPr lang="en-US" altLang="ja-JP" sz="5000" dirty="0">
                <a:solidFill>
                  <a:srgbClr val="404040"/>
                </a:solidFill>
                <a:latin typeface="HGPｺﾞｼｯｸE" panose="020B0900000000000000" pitchFamily="50" charset="-128"/>
                <a:ea typeface="HGPｺﾞｼｯｸE" panose="020B0900000000000000" pitchFamily="50" charset="-128"/>
              </a:rPr>
              <a:t>C10</a:t>
            </a:r>
            <a:r>
              <a:rPr lang="ja-JP" altLang="en-US" sz="5000" dirty="0">
                <a:solidFill>
                  <a:srgbClr val="404040"/>
                </a:solidFill>
                <a:latin typeface="HGPｺﾞｼｯｸE" panose="020B0900000000000000" pitchFamily="50" charset="-128"/>
                <a:ea typeface="HGPｺﾞｼｯｸE" panose="020B0900000000000000" pitchFamily="50" charset="-128"/>
              </a:rPr>
              <a:t>．</a:t>
            </a:r>
            <a:r>
              <a:rPr kumimoji="1" lang="ja-JP" altLang="en-US" sz="5000" dirty="0">
                <a:solidFill>
                  <a:srgbClr val="404040"/>
                </a:solidFill>
                <a:latin typeface="HGPｺﾞｼｯｸE" panose="020B0900000000000000" pitchFamily="50" charset="-128"/>
                <a:ea typeface="HGPｺﾞｼｯｸE" panose="020B0900000000000000" pitchFamily="50" charset="-128"/>
              </a:rPr>
              <a:t>誰もが主役の地域防災</a:t>
            </a:r>
            <a:br>
              <a:rPr kumimoji="1" lang="en-US" altLang="ja-JP" dirty="0">
                <a:solidFill>
                  <a:srgbClr val="404040"/>
                </a:solidFill>
                <a:latin typeface="HGPｺﾞｼｯｸE" panose="020B0900000000000000" pitchFamily="50" charset="-128"/>
                <a:ea typeface="HGPｺﾞｼｯｸE" panose="020B0900000000000000" pitchFamily="50" charset="-128"/>
              </a:rPr>
            </a:br>
            <a:r>
              <a:rPr kumimoji="1" lang="en-US" altLang="ja-JP" sz="4000" dirty="0">
                <a:solidFill>
                  <a:srgbClr val="404040"/>
                </a:solidFill>
                <a:latin typeface="HGPｺﾞｼｯｸE" panose="020B0900000000000000" pitchFamily="50" charset="-128"/>
                <a:ea typeface="HGPｺﾞｼｯｸE" panose="020B0900000000000000" pitchFamily="50" charset="-128"/>
              </a:rPr>
              <a:t> </a:t>
            </a:r>
            <a:r>
              <a:rPr kumimoji="1" lang="en-US" altLang="ja-JP" sz="3600" dirty="0">
                <a:solidFill>
                  <a:srgbClr val="404040"/>
                </a:solidFill>
                <a:latin typeface="HGPｺﾞｼｯｸE" panose="020B0900000000000000" pitchFamily="50" charset="-128"/>
                <a:ea typeface="HGPｺﾞｼｯｸE" panose="020B0900000000000000" pitchFamily="50" charset="-128"/>
              </a:rPr>
              <a:t>〜</a:t>
            </a:r>
            <a:r>
              <a:rPr kumimoji="1" lang="ja-JP" altLang="en-US" sz="3600" dirty="0">
                <a:solidFill>
                  <a:srgbClr val="404040"/>
                </a:solidFill>
                <a:latin typeface="HGPｺﾞｼｯｸE" panose="020B0900000000000000" pitchFamily="50" charset="-128"/>
                <a:ea typeface="HGPｺﾞｼｯｸE" panose="020B0900000000000000" pitchFamily="50" charset="-128"/>
              </a:rPr>
              <a:t>性別にかかわらず協力できる</a:t>
            </a:r>
            <a:r>
              <a:rPr lang="ja-JP" altLang="en-US" sz="3600" dirty="0">
                <a:solidFill>
                  <a:srgbClr val="404040"/>
                </a:solidFill>
              </a:rPr>
              <a:t>地域へ</a:t>
            </a:r>
            <a:r>
              <a:rPr kumimoji="1" lang="en-US" altLang="ja-JP" sz="3600" dirty="0">
                <a:solidFill>
                  <a:srgbClr val="404040"/>
                </a:solidFill>
                <a:latin typeface="HGPｺﾞｼｯｸE" panose="020B0900000000000000" pitchFamily="50" charset="-128"/>
                <a:ea typeface="HGPｺﾞｼｯｸE" panose="020B0900000000000000" pitchFamily="50" charset="-128"/>
              </a:rPr>
              <a:t>〜</a:t>
            </a:r>
            <a:endParaRPr kumimoji="1" lang="ja-JP" altLang="en-US" sz="4000" dirty="0">
              <a:solidFill>
                <a:srgbClr val="404040"/>
              </a:solidFill>
            </a:endParaRPr>
          </a:p>
        </p:txBody>
      </p:sp>
      <p:sp>
        <p:nvSpPr>
          <p:cNvPr id="4" name="吹き出し: 四角形 3">
            <a:extLst>
              <a:ext uri="{FF2B5EF4-FFF2-40B4-BE49-F238E27FC236}">
                <a16:creationId xmlns:a16="http://schemas.microsoft.com/office/drawing/2014/main" id="{DE7CE5B8-A463-33CE-2EB5-BFE99C9FAF57}"/>
              </a:ext>
            </a:extLst>
          </p:cNvPr>
          <p:cNvSpPr/>
          <p:nvPr/>
        </p:nvSpPr>
        <p:spPr>
          <a:xfrm>
            <a:off x="1541124" y="369870"/>
            <a:ext cx="1931541" cy="1263721"/>
          </a:xfrm>
          <a:prstGeom prst="wedgeRect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タイトルを変更できるのであれば</a:t>
            </a:r>
          </a:p>
        </p:txBody>
      </p:sp>
    </p:spTree>
    <p:extLst>
      <p:ext uri="{BB962C8B-B14F-4D97-AF65-F5344CB8AC3E}">
        <p14:creationId xmlns:p14="http://schemas.microsoft.com/office/powerpoint/2010/main" val="766546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CBCB5-0FF4-412F-F21A-AFC3618F283D}"/>
            </a:ext>
          </a:extLst>
        </p:cNvPr>
        <p:cNvGrpSpPr/>
        <p:nvPr/>
      </p:nvGrpSpPr>
      <p:grpSpPr>
        <a:xfrm>
          <a:off x="0" y="0"/>
          <a:ext cx="0" cy="0"/>
          <a:chOff x="0" y="0"/>
          <a:chExt cx="0" cy="0"/>
        </a:xfrm>
      </p:grpSpPr>
      <p:graphicFrame>
        <p:nvGraphicFramePr>
          <p:cNvPr id="46" name="表 45">
            <a:extLst>
              <a:ext uri="{FF2B5EF4-FFF2-40B4-BE49-F238E27FC236}">
                <a16:creationId xmlns:a16="http://schemas.microsoft.com/office/drawing/2014/main" id="{2346A767-CCA4-D5D0-6F3E-36A9168666F5}"/>
              </a:ext>
            </a:extLst>
          </p:cNvPr>
          <p:cNvGraphicFramePr>
            <a:graphicFrameLocks noGrp="1"/>
          </p:cNvGraphicFramePr>
          <p:nvPr>
            <p:extLst>
              <p:ext uri="{D42A27DB-BD31-4B8C-83A1-F6EECF244321}">
                <p14:modId xmlns:p14="http://schemas.microsoft.com/office/powerpoint/2010/main" val="1328447624"/>
              </p:ext>
            </p:extLst>
          </p:nvPr>
        </p:nvGraphicFramePr>
        <p:xfrm>
          <a:off x="533760" y="2152168"/>
          <a:ext cx="8076476" cy="4129989"/>
        </p:xfrm>
        <a:graphic>
          <a:graphicData uri="http://schemas.openxmlformats.org/drawingml/2006/table">
            <a:tbl>
              <a:tblPr/>
              <a:tblGrid>
                <a:gridCol w="8076476">
                  <a:extLst>
                    <a:ext uri="{9D8B030D-6E8A-4147-A177-3AD203B41FA5}">
                      <a16:colId xmlns:a16="http://schemas.microsoft.com/office/drawing/2014/main" val="4194439227"/>
                    </a:ext>
                  </a:extLst>
                </a:gridCol>
              </a:tblGrid>
              <a:tr h="4129989">
                <a:tc>
                  <a:txBody>
                    <a:bodyPr/>
                    <a:lstStyle/>
                    <a:p>
                      <a:endParaRPr kumimoji="1" lang="ja-JP" altLang="en-US" dirty="0"/>
                    </a:p>
                  </a:txBody>
                  <a:tcPr>
                    <a:lnL w="38100" cmpd="sng">
                      <a:solidFill>
                        <a:srgbClr val="FFC000"/>
                      </a:solidFill>
                      <a:prstDash val="solid"/>
                    </a:lnL>
                    <a:lnR w="38100" cmpd="sng">
                      <a:solidFill>
                        <a:srgbClr val="FFC000"/>
                      </a:solidFill>
                      <a:prstDash val="solid"/>
                    </a:lnR>
                    <a:lnT w="38100" cmpd="sng">
                      <a:solidFill>
                        <a:srgbClr val="FFC000"/>
                      </a:solidFill>
                      <a:prstDash val="solid"/>
                    </a:lnT>
                    <a:lnB w="38100" cmpd="sng">
                      <a:solidFill>
                        <a:srgbClr val="FFC000"/>
                      </a:solidFill>
                      <a:prstDash val="solid"/>
                    </a:lnB>
                  </a:tcPr>
                </a:tc>
                <a:extLst>
                  <a:ext uri="{0D108BD9-81ED-4DB2-BD59-A6C34878D82A}">
                    <a16:rowId xmlns:a16="http://schemas.microsoft.com/office/drawing/2014/main" val="3074317052"/>
                  </a:ext>
                </a:extLst>
              </a:tr>
            </a:tbl>
          </a:graphicData>
        </a:graphic>
      </p:graphicFrame>
      <p:sp>
        <p:nvSpPr>
          <p:cNvPr id="2" name="タイトル 1">
            <a:extLst>
              <a:ext uri="{FF2B5EF4-FFF2-40B4-BE49-F238E27FC236}">
                <a16:creationId xmlns:a16="http://schemas.microsoft.com/office/drawing/2014/main" id="{432509D0-E9F0-4F87-1186-864DA187B644}"/>
              </a:ext>
            </a:extLst>
          </p:cNvPr>
          <p:cNvSpPr>
            <a:spLocks noGrp="1"/>
          </p:cNvSpPr>
          <p:nvPr>
            <p:ph type="title"/>
          </p:nvPr>
        </p:nvSpPr>
        <p:spPr>
          <a:solidFill>
            <a:srgbClr val="35A16B"/>
          </a:solidFill>
        </p:spPr>
        <p:txBody>
          <a:bodyPr/>
          <a:lstStyle/>
          <a:p>
            <a:r>
              <a:rPr lang="ja-JP" altLang="en-US" dirty="0"/>
              <a:t>女性が力を発揮するためのチェックシート</a:t>
            </a:r>
            <a:endParaRPr kumimoji="1" lang="ja-JP" altLang="en-US" dirty="0"/>
          </a:p>
        </p:txBody>
      </p:sp>
      <p:sp>
        <p:nvSpPr>
          <p:cNvPr id="4" name="スライド番号プレースホルダー 3">
            <a:extLst>
              <a:ext uri="{FF2B5EF4-FFF2-40B4-BE49-F238E27FC236}">
                <a16:creationId xmlns:a16="http://schemas.microsoft.com/office/drawing/2014/main" id="{48E20ACD-D35E-BBF1-4A87-4D3E14AFFAFB}"/>
              </a:ext>
            </a:extLst>
          </p:cNvPr>
          <p:cNvSpPr>
            <a:spLocks noGrp="1"/>
          </p:cNvSpPr>
          <p:nvPr>
            <p:ph type="sldNum" sz="quarter" idx="12"/>
          </p:nvPr>
        </p:nvSpPr>
        <p:spPr/>
        <p:txBody>
          <a:bodyPr/>
          <a:lstStyle/>
          <a:p>
            <a:fld id="{48C0FCB9-D989-46F1-965E-624BDAC7E129}" type="slidenum">
              <a:rPr kumimoji="1" lang="ja-JP" altLang="en-US" smtClean="0"/>
              <a:pPr/>
              <a:t>20</a:t>
            </a:fld>
            <a:endParaRPr kumimoji="1" lang="ja-JP" altLang="en-US"/>
          </a:p>
        </p:txBody>
      </p:sp>
      <p:graphicFrame>
        <p:nvGraphicFramePr>
          <p:cNvPr id="32" name="表 31">
            <a:extLst>
              <a:ext uri="{FF2B5EF4-FFF2-40B4-BE49-F238E27FC236}">
                <a16:creationId xmlns:a16="http://schemas.microsoft.com/office/drawing/2014/main" id="{2C5A830D-66A5-D956-0902-F9A2A02AA0CB}"/>
              </a:ext>
            </a:extLst>
          </p:cNvPr>
          <p:cNvGraphicFramePr>
            <a:graphicFrameLocks noGrp="1"/>
          </p:cNvGraphicFramePr>
          <p:nvPr>
            <p:extLst>
              <p:ext uri="{D42A27DB-BD31-4B8C-83A1-F6EECF244321}">
                <p14:modId xmlns:p14="http://schemas.microsoft.com/office/powerpoint/2010/main" val="2110575525"/>
              </p:ext>
            </p:extLst>
          </p:nvPr>
        </p:nvGraphicFramePr>
        <p:xfrm>
          <a:off x="533760" y="2152169"/>
          <a:ext cx="8076476" cy="4129989"/>
        </p:xfrm>
        <a:graphic>
          <a:graphicData uri="http://schemas.openxmlformats.org/drawingml/2006/table">
            <a:tbl>
              <a:tblPr firstRow="1" bandRow="1">
                <a:tableStyleId>{5C22544A-7EE6-4342-B048-85BDC9FD1C3A}</a:tableStyleId>
              </a:tblPr>
              <a:tblGrid>
                <a:gridCol w="4038238">
                  <a:extLst>
                    <a:ext uri="{9D8B030D-6E8A-4147-A177-3AD203B41FA5}">
                      <a16:colId xmlns:a16="http://schemas.microsoft.com/office/drawing/2014/main" val="21183528"/>
                    </a:ext>
                  </a:extLst>
                </a:gridCol>
                <a:gridCol w="4038238">
                  <a:extLst>
                    <a:ext uri="{9D8B030D-6E8A-4147-A177-3AD203B41FA5}">
                      <a16:colId xmlns:a16="http://schemas.microsoft.com/office/drawing/2014/main" val="2241901011"/>
                    </a:ext>
                  </a:extLst>
                </a:gridCol>
              </a:tblGrid>
              <a:tr h="817989">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lang="ja-JP" altLang="en-US" sz="1800" b="0" i="0" u="none" strike="noStrike" baseline="0" dirty="0">
                          <a:solidFill>
                            <a:srgbClr val="404040"/>
                          </a:solidFill>
                          <a:latin typeface="BIZ-UDPGothic-Bold"/>
                        </a:rPr>
                        <a:t>防災を日常とつなげた訓練を実施</a:t>
                      </a:r>
                      <a:br>
                        <a:rPr lang="en-US" altLang="ja-JP" sz="1800" b="0" i="0" u="none" strike="noStrike" baseline="0" dirty="0">
                          <a:solidFill>
                            <a:srgbClr val="404040"/>
                          </a:solidFill>
                          <a:latin typeface="BIZ-UDPGothic-Bold"/>
                        </a:rPr>
                      </a:br>
                      <a:r>
                        <a:rPr lang="ja-JP" altLang="en-US" sz="1800" b="0" i="0" u="none" strike="noStrike" baseline="0" dirty="0">
                          <a:solidFill>
                            <a:srgbClr val="404040"/>
                          </a:solidFill>
                          <a:latin typeface="BIZ-UDPGothic-Bold"/>
                        </a:rPr>
                        <a:t>していますか？</a:t>
                      </a:r>
                      <a:endParaRPr lang="ja-JP" altLang="en-US" sz="1800" b="0" dirty="0">
                        <a:solidFill>
                          <a:srgbClr val="40404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lang="ja-JP" altLang="en-US" sz="1800" b="0" i="0" u="none" strike="noStrike" baseline="0" dirty="0">
                          <a:solidFill>
                            <a:srgbClr val="404040"/>
                          </a:solidFill>
                          <a:latin typeface="BIZ-UDPGothic-Bold"/>
                        </a:rPr>
                        <a:t>一緒に活動する人を見つけられる</a:t>
                      </a:r>
                      <a:br>
                        <a:rPr lang="en-US" altLang="ja-JP" sz="1800" b="0" i="0" u="none" strike="noStrike" baseline="0" dirty="0">
                          <a:solidFill>
                            <a:srgbClr val="404040"/>
                          </a:solidFill>
                          <a:latin typeface="BIZ-UDPGothic-Bold"/>
                        </a:rPr>
                      </a:br>
                      <a:r>
                        <a:rPr lang="ja-JP" altLang="en-US" sz="1800" b="0" i="0" u="none" strike="noStrike" baseline="0" dirty="0">
                          <a:solidFill>
                            <a:srgbClr val="404040"/>
                          </a:solidFill>
                          <a:latin typeface="BIZ-UDPGothic-Bold"/>
                        </a:rPr>
                        <a:t>機会はありますか？</a:t>
                      </a:r>
                      <a:endParaRPr lang="ja-JP" altLang="en-US" sz="1800" b="0" dirty="0">
                        <a:solidFill>
                          <a:srgbClr val="40404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2158947"/>
                  </a:ext>
                </a:extLst>
              </a:tr>
              <a:tr h="82800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lang="ja-JP" altLang="en-US" sz="1800" b="0" i="0" u="none" strike="noStrike" baseline="0" dirty="0">
                          <a:solidFill>
                            <a:srgbClr val="404040"/>
                          </a:solidFill>
                          <a:latin typeface="BIZ-UDPGothic-Bold"/>
                        </a:rPr>
                        <a:t>開催曜日、場所、時刻などに配慮</a:t>
                      </a:r>
                      <a:br>
                        <a:rPr lang="en-US" altLang="ja-JP" sz="1800" b="0" i="0" u="none" strike="noStrike" baseline="0" dirty="0">
                          <a:solidFill>
                            <a:srgbClr val="404040"/>
                          </a:solidFill>
                          <a:latin typeface="BIZ-UDPGothic-Bold"/>
                        </a:rPr>
                      </a:br>
                      <a:r>
                        <a:rPr lang="ja-JP" altLang="en-US" sz="1800" b="0" i="0" u="none" strike="noStrike" baseline="0" dirty="0">
                          <a:solidFill>
                            <a:srgbClr val="404040"/>
                          </a:solidFill>
                          <a:latin typeface="BIZ-UDPGothic-Bold"/>
                        </a:rPr>
                        <a:t>していますか？</a:t>
                      </a:r>
                      <a:endParaRPr kumimoji="1" lang="ja-JP" altLang="en-US" sz="1800" b="0" dirty="0">
                        <a:solidFill>
                          <a:srgbClr val="40404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lang="ja-JP" altLang="en-US" sz="1800" b="0" i="0" u="none" strike="noStrike" baseline="0" dirty="0">
                          <a:solidFill>
                            <a:srgbClr val="404040"/>
                          </a:solidFill>
                          <a:latin typeface="BIZ-UDPGothic-Bold"/>
                        </a:rPr>
                        <a:t>会議で参加者全員が話しやすくなる</a:t>
                      </a:r>
                      <a:br>
                        <a:rPr lang="en-US" altLang="ja-JP" sz="1800" b="0" i="0" u="none" strike="noStrike" baseline="0" dirty="0">
                          <a:solidFill>
                            <a:srgbClr val="404040"/>
                          </a:solidFill>
                          <a:latin typeface="BIZ-UDPGothic-Bold"/>
                        </a:rPr>
                      </a:br>
                      <a:r>
                        <a:rPr lang="ja-JP" altLang="en-US" sz="1800" b="0" i="0" u="none" strike="noStrike" baseline="0" dirty="0">
                          <a:solidFill>
                            <a:srgbClr val="404040"/>
                          </a:solidFill>
                          <a:latin typeface="BIZ-UDPGothic-Bold"/>
                        </a:rPr>
                        <a:t>工夫をしていますか？</a:t>
                      </a:r>
                      <a:endParaRPr kumimoji="1" lang="ja-JP" altLang="en-US" sz="1800" b="0" dirty="0">
                        <a:solidFill>
                          <a:srgbClr val="40404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7414354"/>
                  </a:ext>
                </a:extLst>
              </a:tr>
              <a:tr h="82800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lang="ja-JP" altLang="en-US" sz="1800" b="0" i="0" u="none" strike="noStrike" baseline="0" dirty="0">
                          <a:solidFill>
                            <a:srgbClr val="404040"/>
                          </a:solidFill>
                          <a:latin typeface="BIZ-UDPGothic-Bold"/>
                        </a:rPr>
                        <a:t>女性たちの活動を地域の男性が</a:t>
                      </a:r>
                      <a:br>
                        <a:rPr lang="en-US" altLang="ja-JP" sz="1800" b="0" i="0" u="none" strike="noStrike" baseline="0" dirty="0">
                          <a:solidFill>
                            <a:srgbClr val="404040"/>
                          </a:solidFill>
                          <a:latin typeface="BIZ-UDPGothic-Bold"/>
                        </a:rPr>
                      </a:br>
                      <a:r>
                        <a:rPr lang="ja-JP" altLang="en-US" sz="1800" b="0" i="0" u="none" strike="noStrike" baseline="0" dirty="0">
                          <a:solidFill>
                            <a:srgbClr val="404040"/>
                          </a:solidFill>
                          <a:latin typeface="BIZ-UDPGothic-Bold"/>
                        </a:rPr>
                        <a:t>知る機会はありますか？</a:t>
                      </a:r>
                      <a:endParaRPr kumimoji="1" lang="ja-JP" altLang="en-US" sz="1800" b="0" dirty="0">
                        <a:solidFill>
                          <a:srgbClr val="40404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lang="ja-JP" altLang="en-US" sz="1800" b="0" i="0" u="none" strike="noStrike" baseline="0" dirty="0">
                          <a:solidFill>
                            <a:srgbClr val="404040"/>
                          </a:solidFill>
                          <a:latin typeface="BIZ-UDPGothic-Bold"/>
                        </a:rPr>
                        <a:t>女性も男性もともに理解できる防災研修を実施していますか？</a:t>
                      </a:r>
                      <a:endParaRPr kumimoji="1" lang="ja-JP" altLang="en-US" sz="1800" b="0" dirty="0">
                        <a:solidFill>
                          <a:srgbClr val="40404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0716566"/>
                  </a:ext>
                </a:extLst>
              </a:tr>
              <a:tr h="82800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lang="ja-JP" altLang="en-US" sz="1800" b="0" i="0" u="none" strike="noStrike" baseline="0" dirty="0">
                          <a:solidFill>
                            <a:srgbClr val="404040"/>
                          </a:solidFill>
                          <a:latin typeface="BIZ-UDPGothic-Bold"/>
                        </a:rPr>
                        <a:t>役員の女性の割合や役割分担など、</a:t>
                      </a:r>
                      <a:br>
                        <a:rPr lang="en-US" altLang="ja-JP" sz="1800" b="0" i="0" u="none" strike="noStrike" baseline="0" dirty="0">
                          <a:solidFill>
                            <a:srgbClr val="404040"/>
                          </a:solidFill>
                          <a:latin typeface="BIZ-UDPGothic-Bold"/>
                        </a:rPr>
                      </a:br>
                      <a:r>
                        <a:rPr lang="ja-JP" altLang="en-US" sz="1800" b="0" i="0" u="none" strike="noStrike" baseline="0" dirty="0">
                          <a:solidFill>
                            <a:srgbClr val="404040"/>
                          </a:solidFill>
                          <a:latin typeface="BIZ-UDPGothic-Bold"/>
                        </a:rPr>
                        <a:t>組織のルールを決めていますか？</a:t>
                      </a:r>
                      <a:endParaRPr kumimoji="1" lang="ja-JP" altLang="en-US" sz="1800" b="0" dirty="0">
                        <a:solidFill>
                          <a:srgbClr val="40404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lang="ja-JP" altLang="en-US" sz="1800" b="0" i="0" u="none" strike="noStrike" baseline="0" dirty="0">
                          <a:solidFill>
                            <a:srgbClr val="404040"/>
                          </a:solidFill>
                          <a:latin typeface="BIZ-UDPGothic-Bold"/>
                        </a:rPr>
                        <a:t>女性たちが活動をＰ Ｒ する機会は</a:t>
                      </a:r>
                      <a:br>
                        <a:rPr lang="en-US" altLang="ja-JP" sz="1800" b="0" i="0" u="none" strike="noStrike" baseline="0" dirty="0">
                          <a:solidFill>
                            <a:srgbClr val="404040"/>
                          </a:solidFill>
                          <a:latin typeface="BIZ-UDPGothic-Bold"/>
                        </a:rPr>
                      </a:br>
                      <a:r>
                        <a:rPr lang="ja-JP" altLang="en-US" sz="1800" b="0" i="0" u="none" strike="noStrike" baseline="0" dirty="0">
                          <a:solidFill>
                            <a:srgbClr val="404040"/>
                          </a:solidFill>
                          <a:latin typeface="BIZ-UDPGothic-Bold"/>
                        </a:rPr>
                        <a:t>ありますか？</a:t>
                      </a:r>
                      <a:endParaRPr kumimoji="1" lang="ja-JP" altLang="en-US" sz="1800" b="0" dirty="0">
                        <a:solidFill>
                          <a:srgbClr val="40404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6748737"/>
                  </a:ext>
                </a:extLst>
              </a:tr>
              <a:tr h="82800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lang="ja-JP" altLang="en-US" sz="1800" b="0" i="0" u="none" strike="noStrike" baseline="0" dirty="0">
                          <a:solidFill>
                            <a:srgbClr val="404040"/>
                          </a:solidFill>
                          <a:latin typeface="BIZ-UDPGothic-Bold"/>
                        </a:rPr>
                        <a:t>一人あたりの活動の負担が重くならないよう配慮していますか？</a:t>
                      </a:r>
                      <a:endParaRPr kumimoji="1" lang="ja-JP" altLang="en-US" sz="1800" b="0" dirty="0">
                        <a:solidFill>
                          <a:srgbClr val="40404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lang="ja-JP" altLang="en-US" sz="1800" b="0" i="0" u="none" strike="noStrike" baseline="0" dirty="0">
                          <a:solidFill>
                            <a:srgbClr val="404040"/>
                          </a:solidFill>
                          <a:latin typeface="BIZ-UDPGothic-Bold"/>
                        </a:rPr>
                        <a:t>防災をテーマに活動する団体同士のネットワークはありますか？</a:t>
                      </a:r>
                      <a:endParaRPr kumimoji="1" lang="ja-JP" altLang="en-US" sz="1800" b="0" dirty="0">
                        <a:solidFill>
                          <a:srgbClr val="40404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8533902"/>
                  </a:ext>
                </a:extLst>
              </a:tr>
            </a:tbl>
          </a:graphicData>
        </a:graphic>
      </p:graphicFrame>
      <p:sp>
        <p:nvSpPr>
          <p:cNvPr id="36" name="テキスト ボックス 35">
            <a:extLst>
              <a:ext uri="{FF2B5EF4-FFF2-40B4-BE49-F238E27FC236}">
                <a16:creationId xmlns:a16="http://schemas.microsoft.com/office/drawing/2014/main" id="{67581232-375C-2C9F-5EA8-41BC941E6638}"/>
              </a:ext>
            </a:extLst>
          </p:cNvPr>
          <p:cNvSpPr txBox="1"/>
          <p:nvPr/>
        </p:nvSpPr>
        <p:spPr>
          <a:xfrm>
            <a:off x="425927" y="929699"/>
            <a:ext cx="8292143" cy="830997"/>
          </a:xfrm>
          <a:prstGeom prst="rect">
            <a:avLst/>
          </a:prstGeom>
          <a:noFill/>
          <a:ln w="28575">
            <a:solidFill>
              <a:srgbClr val="35A16B"/>
            </a:solidFill>
          </a:ln>
        </p:spPr>
        <p:txBody>
          <a:bodyPr wrap="square">
            <a:spAutoFit/>
          </a:bodyPr>
          <a:lstStyle/>
          <a:p>
            <a:pPr algn="ctr"/>
            <a:r>
              <a:rPr lang="ja-JP" altLang="en-US" sz="2400" dirty="0">
                <a:solidFill>
                  <a:srgbClr val="404040"/>
                </a:solidFill>
              </a:rPr>
              <a:t>あなたの地域の防災活動では女性が力を発揮できていますか。現状を確認し、活動を見直しましょう！</a:t>
            </a:r>
          </a:p>
        </p:txBody>
      </p:sp>
      <p:sp>
        <p:nvSpPr>
          <p:cNvPr id="45" name="コンテンツ プレースホルダー 7">
            <a:extLst>
              <a:ext uri="{FF2B5EF4-FFF2-40B4-BE49-F238E27FC236}">
                <a16:creationId xmlns:a16="http://schemas.microsoft.com/office/drawing/2014/main" id="{9175F451-94BF-2BC5-1280-AB1B27E117E7}"/>
              </a:ext>
            </a:extLst>
          </p:cNvPr>
          <p:cNvSpPr txBox="1">
            <a:spLocks/>
          </p:cNvSpPr>
          <p:nvPr/>
        </p:nvSpPr>
        <p:spPr>
          <a:xfrm>
            <a:off x="288162" y="6582278"/>
            <a:ext cx="7950964" cy="219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lumMod val="75000"/>
                    <a:lumOff val="25000"/>
                  </a:schemeClr>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100" dirty="0"/>
              <a:t>参考：男女共同参画局「女性が力を発揮するこれからの地域防災～ ノウハウ・活動事例集～」</a:t>
            </a:r>
          </a:p>
          <a:p>
            <a:pPr marL="0" indent="0">
              <a:spcBef>
                <a:spcPts val="0"/>
              </a:spcBef>
              <a:buNone/>
            </a:pPr>
            <a:endParaRPr lang="ja-JP" altLang="en-US" sz="1100" dirty="0"/>
          </a:p>
        </p:txBody>
      </p:sp>
    </p:spTree>
    <p:extLst>
      <p:ext uri="{BB962C8B-B14F-4D97-AF65-F5344CB8AC3E}">
        <p14:creationId xmlns:p14="http://schemas.microsoft.com/office/powerpoint/2010/main" val="386345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A70C627-520D-4980-834C-D1568E04BDA8}"/>
              </a:ext>
            </a:extLst>
          </p:cNvPr>
          <p:cNvSpPr>
            <a:spLocks noGrp="1"/>
          </p:cNvSpPr>
          <p:nvPr>
            <p:ph type="sldNum" sz="quarter" idx="12"/>
          </p:nvPr>
        </p:nvSpPr>
        <p:spPr/>
        <p:txBody>
          <a:bodyPr/>
          <a:lstStyle/>
          <a:p>
            <a:fld id="{48C0FCB9-D989-46F1-965E-624BDAC7E129}" type="slidenum">
              <a:rPr kumimoji="1" lang="ja-JP" altLang="en-US" smtClean="0"/>
              <a:pPr/>
              <a:t>21</a:t>
            </a:fld>
            <a:endParaRPr kumimoji="1" lang="ja-JP" altLang="en-US"/>
          </a:p>
        </p:txBody>
      </p:sp>
      <p:sp>
        <p:nvSpPr>
          <p:cNvPr id="3" name="テキスト プレースホルダー 2">
            <a:extLst>
              <a:ext uri="{FF2B5EF4-FFF2-40B4-BE49-F238E27FC236}">
                <a16:creationId xmlns:a16="http://schemas.microsoft.com/office/drawing/2014/main" id="{8D04441E-6897-A6BE-20A2-8AD2A6DD11E5}"/>
              </a:ext>
            </a:extLst>
          </p:cNvPr>
          <p:cNvSpPr>
            <a:spLocks noGrp="1"/>
          </p:cNvSpPr>
          <p:nvPr>
            <p:ph type="body" sz="quarter" idx="13"/>
          </p:nvPr>
        </p:nvSpPr>
        <p:spPr>
          <a:xfrm>
            <a:off x="431800" y="588978"/>
            <a:ext cx="8280400" cy="637794"/>
          </a:xfrm>
        </p:spPr>
        <p:txBody>
          <a:bodyPr>
            <a:noAutofit/>
          </a:bodyPr>
          <a:lstStyle/>
          <a:p>
            <a:r>
              <a:rPr kumimoji="1" lang="en-US" altLang="ja-JP" sz="3200" dirty="0">
                <a:latin typeface="HGPｺﾞｼｯｸE" panose="020B0900000000000000" pitchFamily="50" charset="-128"/>
                <a:ea typeface="HGPｺﾞｼｯｸE" panose="020B0900000000000000" pitchFamily="50" charset="-128"/>
              </a:rPr>
              <a:t>C</a:t>
            </a:r>
            <a:r>
              <a:rPr lang="en-US" altLang="ja-JP" sz="3200" dirty="0"/>
              <a:t>10</a:t>
            </a:r>
            <a:r>
              <a:rPr kumimoji="1" lang="ja-JP" altLang="en-US" sz="3200" dirty="0">
                <a:latin typeface="HGPｺﾞｼｯｸE" panose="020B0900000000000000" pitchFamily="50" charset="-128"/>
                <a:ea typeface="HGPｺﾞｼｯｸE" panose="020B0900000000000000" pitchFamily="50" charset="-128"/>
              </a:rPr>
              <a:t>．性別にとらわれず</a:t>
            </a:r>
            <a:br>
              <a:rPr kumimoji="1" lang="ja-JP" altLang="en-US" sz="3200" dirty="0">
                <a:latin typeface="HGPｺﾞｼｯｸE" panose="020B0900000000000000" pitchFamily="50" charset="-128"/>
                <a:ea typeface="HGPｺﾞｼｯｸE" panose="020B0900000000000000" pitchFamily="50" charset="-128"/>
              </a:rPr>
            </a:br>
            <a:r>
              <a:rPr kumimoji="1" lang="ja-JP" altLang="en-US" sz="3200" dirty="0">
                <a:latin typeface="HGPｺﾞｼｯｸE" panose="020B0900000000000000" pitchFamily="50" charset="-128"/>
                <a:ea typeface="HGPｺﾞｼｯｸE" panose="020B0900000000000000" pitchFamily="50" charset="-128"/>
              </a:rPr>
              <a:t>地域防災に互いに協力して取り組む</a:t>
            </a:r>
            <a:endParaRPr lang="ja-JP" altLang="en-US" sz="3200" dirty="0"/>
          </a:p>
        </p:txBody>
      </p:sp>
      <p:sp>
        <p:nvSpPr>
          <p:cNvPr id="6" name="テキスト プレースホルダー 5">
            <a:extLst>
              <a:ext uri="{FF2B5EF4-FFF2-40B4-BE49-F238E27FC236}">
                <a16:creationId xmlns:a16="http://schemas.microsoft.com/office/drawing/2014/main" id="{CFF2B95A-DBED-893F-EFFD-0AACFEE11CB7}"/>
              </a:ext>
            </a:extLst>
          </p:cNvPr>
          <p:cNvSpPr>
            <a:spLocks noGrp="1"/>
          </p:cNvSpPr>
          <p:nvPr>
            <p:ph type="body" sz="quarter" idx="14"/>
          </p:nvPr>
        </p:nvSpPr>
        <p:spPr>
          <a:xfrm>
            <a:off x="695325" y="2162174"/>
            <a:ext cx="7753350" cy="4048125"/>
          </a:xfrm>
        </p:spPr>
        <p:txBody>
          <a:bodyPr>
            <a:noAutofit/>
          </a:bodyPr>
          <a:lstStyle/>
          <a:p>
            <a:pPr>
              <a:lnSpc>
                <a:spcPct val="100000"/>
              </a:lnSpc>
              <a:spcBef>
                <a:spcPts val="600"/>
              </a:spcBef>
            </a:pPr>
            <a:r>
              <a:rPr lang="ja-JP" altLang="en-US" sz="3200" dirty="0">
                <a:solidFill>
                  <a:srgbClr val="404040"/>
                </a:solidFill>
              </a:rPr>
              <a:t>「誰もが主役」の防災は、気づくこと、話し合うこと、一歩踏み出すことから始まる</a:t>
            </a:r>
            <a:endParaRPr lang="en-US" altLang="ja-JP" sz="3200" dirty="0">
              <a:solidFill>
                <a:srgbClr val="404040"/>
              </a:solidFill>
            </a:endParaRPr>
          </a:p>
          <a:p>
            <a:pPr>
              <a:lnSpc>
                <a:spcPct val="100000"/>
              </a:lnSpc>
              <a:spcBef>
                <a:spcPts val="600"/>
              </a:spcBef>
            </a:pPr>
            <a:r>
              <a:rPr kumimoji="1" lang="ja-JP" altLang="en-US" sz="3200" dirty="0">
                <a:solidFill>
                  <a:srgbClr val="404040"/>
                </a:solidFill>
                <a:latin typeface="HGPｺﾞｼｯｸE" panose="020B0900000000000000" pitchFamily="50" charset="-128"/>
                <a:ea typeface="HGPｺﾞｼｯｸE" panose="020B0900000000000000" pitchFamily="50" charset="-128"/>
              </a:rPr>
              <a:t>女性の参画は特別ではなく当たり前</a:t>
            </a:r>
            <a:r>
              <a:rPr lang="ja-JP" altLang="en-US" sz="3200" dirty="0">
                <a:solidFill>
                  <a:srgbClr val="404040"/>
                </a:solidFill>
              </a:rPr>
              <a:t>。</a:t>
            </a:r>
            <a:br>
              <a:rPr lang="en-US" altLang="ja-JP" sz="3200" dirty="0">
                <a:solidFill>
                  <a:srgbClr val="404040"/>
                </a:solidFill>
              </a:rPr>
            </a:br>
            <a:r>
              <a:rPr kumimoji="1" lang="ja-JP" altLang="en-US" sz="3200" dirty="0">
                <a:solidFill>
                  <a:srgbClr val="404040"/>
                </a:solidFill>
                <a:latin typeface="HGPｺﾞｼｯｸE" panose="020B0900000000000000" pitchFamily="50" charset="-128"/>
                <a:ea typeface="HGPｺﾞｼｯｸE" panose="020B0900000000000000" pitchFamily="50" charset="-128"/>
              </a:rPr>
              <a:t>多様な声を取り入れ、地域全体の防災力を高め</a:t>
            </a:r>
            <a:r>
              <a:rPr lang="ja-JP" altLang="en-US" sz="3200" dirty="0">
                <a:solidFill>
                  <a:srgbClr val="404040"/>
                </a:solidFill>
              </a:rPr>
              <a:t>ましょう</a:t>
            </a:r>
            <a:endParaRPr kumimoji="1" lang="en-US" altLang="ja-JP" sz="3200" dirty="0">
              <a:solidFill>
                <a:srgbClr val="404040"/>
              </a:solidFill>
              <a:latin typeface="HGPｺﾞｼｯｸE" panose="020B0900000000000000" pitchFamily="50" charset="-128"/>
              <a:ea typeface="HGPｺﾞｼｯｸE" panose="020B0900000000000000" pitchFamily="50" charset="-128"/>
            </a:endParaRPr>
          </a:p>
          <a:p>
            <a:pPr>
              <a:lnSpc>
                <a:spcPct val="100000"/>
              </a:lnSpc>
              <a:spcBef>
                <a:spcPts val="600"/>
              </a:spcBef>
            </a:pPr>
            <a:r>
              <a:rPr lang="ja-JP" altLang="en-US" sz="3200" dirty="0">
                <a:solidFill>
                  <a:srgbClr val="404040"/>
                </a:solidFill>
              </a:rPr>
              <a:t>声をかける、役割を見直す、会議の時間を調整するなど、明日からできる工夫が、地域を変えていく第一歩になる</a:t>
            </a:r>
            <a:endParaRPr kumimoji="1" lang="ja-JP" altLang="en-US" sz="3200" dirty="0">
              <a:solidFill>
                <a:srgbClr val="404040"/>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702425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4812F72-D351-4915-A645-613288B3DFF1}"/>
              </a:ext>
            </a:extLst>
          </p:cNvPr>
          <p:cNvSpPr>
            <a:spLocks noGrp="1"/>
          </p:cNvSpPr>
          <p:nvPr>
            <p:ph type="sldNum" sz="quarter" idx="12"/>
          </p:nvPr>
        </p:nvSpPr>
        <p:spPr/>
        <p:txBody>
          <a:bodyPr/>
          <a:lstStyle/>
          <a:p>
            <a:fld id="{48C0FCB9-D989-46F1-965E-624BDAC7E129}" type="slidenum">
              <a:rPr kumimoji="1" lang="ja-JP" altLang="en-US" smtClean="0"/>
              <a:pPr/>
              <a:t>3</a:t>
            </a:fld>
            <a:endParaRPr kumimoji="1" lang="ja-JP" altLang="en-US"/>
          </a:p>
        </p:txBody>
      </p:sp>
      <p:sp>
        <p:nvSpPr>
          <p:cNvPr id="3" name="テキスト プレースホルダー 2">
            <a:extLst>
              <a:ext uri="{FF2B5EF4-FFF2-40B4-BE49-F238E27FC236}">
                <a16:creationId xmlns:a16="http://schemas.microsoft.com/office/drawing/2014/main" id="{30501D36-317F-40F2-86F2-F7303CD8CA46}"/>
              </a:ext>
            </a:extLst>
          </p:cNvPr>
          <p:cNvSpPr>
            <a:spLocks noGrp="1"/>
          </p:cNvSpPr>
          <p:nvPr>
            <p:ph type="body" sz="quarter" idx="13"/>
          </p:nvPr>
        </p:nvSpPr>
        <p:spPr>
          <a:xfrm>
            <a:off x="628651" y="587828"/>
            <a:ext cx="7911192" cy="5747657"/>
          </a:xfrm>
        </p:spPr>
        <p:txBody>
          <a:bodyPr>
            <a:normAutofit/>
          </a:bodyPr>
          <a:lstStyle/>
          <a:p>
            <a:r>
              <a:rPr lang="ja-JP" altLang="en-US" dirty="0"/>
              <a:t>性別による</a:t>
            </a:r>
            <a:endParaRPr lang="en-US" altLang="ja-JP" dirty="0"/>
          </a:p>
          <a:p>
            <a:r>
              <a:rPr lang="ja-JP" altLang="en-US" dirty="0"/>
              <a:t>災害時の影響の違い</a:t>
            </a:r>
            <a:endParaRPr kumimoji="1" lang="ja-JP" altLang="en-US" dirty="0"/>
          </a:p>
        </p:txBody>
      </p:sp>
    </p:spTree>
    <p:extLst>
      <p:ext uri="{BB962C8B-B14F-4D97-AF65-F5344CB8AC3E}">
        <p14:creationId xmlns:p14="http://schemas.microsoft.com/office/powerpoint/2010/main" val="426926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A580F-6370-AFF0-AA8C-010C6AED127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E9FB98D-7EA5-98BB-AA10-79BBCF3106E4}"/>
              </a:ext>
            </a:extLst>
          </p:cNvPr>
          <p:cNvSpPr>
            <a:spLocks noGrp="1"/>
          </p:cNvSpPr>
          <p:nvPr>
            <p:ph type="title"/>
          </p:nvPr>
        </p:nvSpPr>
        <p:spPr/>
        <p:txBody>
          <a:bodyPr/>
          <a:lstStyle/>
          <a:p>
            <a:r>
              <a:rPr lang="ja-JP" altLang="en-US"/>
              <a:t>東日本大震災　</a:t>
            </a:r>
            <a:r>
              <a:rPr kumimoji="1" lang="ja-JP" altLang="en-US"/>
              <a:t>女性特有のニーズ　（避難所環境）</a:t>
            </a:r>
          </a:p>
        </p:txBody>
      </p:sp>
      <p:sp>
        <p:nvSpPr>
          <p:cNvPr id="3" name="スライド番号プレースホルダー 2">
            <a:extLst>
              <a:ext uri="{FF2B5EF4-FFF2-40B4-BE49-F238E27FC236}">
                <a16:creationId xmlns:a16="http://schemas.microsoft.com/office/drawing/2014/main" id="{079B5269-6C0B-D56A-61A3-0296CD154272}"/>
              </a:ext>
            </a:extLst>
          </p:cNvPr>
          <p:cNvSpPr>
            <a:spLocks noGrp="1"/>
          </p:cNvSpPr>
          <p:nvPr>
            <p:ph type="sldNum" sz="quarter" idx="12"/>
          </p:nvPr>
        </p:nvSpPr>
        <p:spPr/>
        <p:txBody>
          <a:bodyPr/>
          <a:lstStyle/>
          <a:p>
            <a:fld id="{48C0FCB9-D989-46F1-965E-624BDAC7E129}" type="slidenum">
              <a:rPr kumimoji="1" lang="ja-JP" altLang="en-US" smtClean="0"/>
              <a:pPr/>
              <a:t>4</a:t>
            </a:fld>
            <a:endParaRPr kumimoji="1" lang="ja-JP" altLang="en-US"/>
          </a:p>
        </p:txBody>
      </p:sp>
      <p:sp>
        <p:nvSpPr>
          <p:cNvPr id="5" name="コンテンツ プレースホルダー 4">
            <a:extLst>
              <a:ext uri="{FF2B5EF4-FFF2-40B4-BE49-F238E27FC236}">
                <a16:creationId xmlns:a16="http://schemas.microsoft.com/office/drawing/2014/main" id="{AF69EF04-1D8D-F293-DC13-957DDE83A577}"/>
              </a:ext>
            </a:extLst>
          </p:cNvPr>
          <p:cNvSpPr>
            <a:spLocks noGrp="1"/>
          </p:cNvSpPr>
          <p:nvPr>
            <p:ph sz="quarter" idx="15"/>
          </p:nvPr>
        </p:nvSpPr>
        <p:spPr>
          <a:xfrm>
            <a:off x="288162" y="6558064"/>
            <a:ext cx="7950964" cy="234746"/>
          </a:xfrm>
        </p:spPr>
        <p:txBody>
          <a:bodyPr>
            <a:normAutofit lnSpcReduction="10000"/>
          </a:bodyPr>
          <a:lstStyle/>
          <a:p>
            <a:r>
              <a:rPr lang="zh-CN" altLang="ja-JP" dirty="0"/>
              <a:t>出典</a:t>
            </a:r>
            <a:r>
              <a:rPr lang="ja-JP" altLang="en-US" dirty="0"/>
              <a:t>：</a:t>
            </a:r>
            <a:r>
              <a:rPr kumimoji="1" lang="zh-CN" altLang="en-US" dirty="0"/>
              <a:t>平成</a:t>
            </a:r>
            <a:r>
              <a:rPr kumimoji="1" lang="en-US" altLang="zh-CN" dirty="0"/>
              <a:t>24</a:t>
            </a:r>
            <a:r>
              <a:rPr kumimoji="1" lang="zh-CN" altLang="en-US" dirty="0"/>
              <a:t>年版男女共同参画白書</a:t>
            </a:r>
            <a:endParaRPr kumimoji="1" lang="ja-JP" altLang="en-US" dirty="0"/>
          </a:p>
        </p:txBody>
      </p:sp>
      <p:sp>
        <p:nvSpPr>
          <p:cNvPr id="13" name="コンテンツ プレースホルダー 12">
            <a:extLst>
              <a:ext uri="{FF2B5EF4-FFF2-40B4-BE49-F238E27FC236}">
                <a16:creationId xmlns:a16="http://schemas.microsoft.com/office/drawing/2014/main" id="{BD191DDD-A8D5-4B6F-13F7-479686520550}"/>
              </a:ext>
            </a:extLst>
          </p:cNvPr>
          <p:cNvSpPr>
            <a:spLocks noGrp="1"/>
          </p:cNvSpPr>
          <p:nvPr>
            <p:ph idx="13"/>
          </p:nvPr>
        </p:nvSpPr>
        <p:spPr>
          <a:xfrm>
            <a:off x="409575" y="889001"/>
            <a:ext cx="8324850" cy="1452795"/>
          </a:xfrm>
          <a:ln w="28575">
            <a:solidFill>
              <a:srgbClr val="35A16B"/>
            </a:solidFill>
          </a:ln>
        </p:spPr>
        <p:txBody>
          <a:bodyPr>
            <a:noAutofit/>
          </a:bodyPr>
          <a:lstStyle/>
          <a:p>
            <a:pPr marL="0" indent="0">
              <a:lnSpc>
                <a:spcPct val="100000"/>
              </a:lnSpc>
              <a:buNone/>
            </a:pPr>
            <a:r>
              <a:rPr lang="ja-JP" altLang="en-US" sz="2000" dirty="0"/>
              <a:t>避難所生活で女性たちは、</a:t>
            </a:r>
            <a:r>
              <a:rPr lang="ja-JP" altLang="en-US" sz="2000" dirty="0">
                <a:solidFill>
                  <a:srgbClr val="FF0000"/>
                </a:solidFill>
              </a:rPr>
              <a:t>「シャワーや入浴があまり出来ない」「プライバシーが確保されていない」「トイレの数が少ない」</a:t>
            </a:r>
            <a:r>
              <a:rPr lang="ja-JP" altLang="en-US" sz="2000" dirty="0"/>
              <a:t>といったことに困っていた</a:t>
            </a:r>
            <a:endParaRPr lang="en-US" altLang="ja-JP" sz="2000" dirty="0"/>
          </a:p>
          <a:p>
            <a:pPr marL="0" indent="0">
              <a:lnSpc>
                <a:spcPct val="100000"/>
              </a:lnSpc>
              <a:buNone/>
            </a:pPr>
            <a:r>
              <a:rPr lang="ja-JP" altLang="en-US" sz="2000" dirty="0"/>
              <a:t>しかも、避難所の</a:t>
            </a:r>
            <a:r>
              <a:rPr lang="ja-JP" altLang="en-US" sz="2000" dirty="0">
                <a:solidFill>
                  <a:srgbClr val="FF0000"/>
                </a:solidFill>
              </a:rPr>
              <a:t>管理責任者の多くが男性</a:t>
            </a:r>
            <a:r>
              <a:rPr lang="ja-JP" altLang="en-US" sz="2000" dirty="0"/>
              <a:t>で、</a:t>
            </a:r>
            <a:r>
              <a:rPr lang="ja-JP" altLang="en-US" sz="2000" dirty="0">
                <a:solidFill>
                  <a:srgbClr val="FF0000"/>
                </a:solidFill>
              </a:rPr>
              <a:t>避難所の運営に女性の声が届かない</a:t>
            </a:r>
            <a:r>
              <a:rPr lang="ja-JP" altLang="en-US" sz="2000" dirty="0"/>
              <a:t>現実があった</a:t>
            </a:r>
          </a:p>
        </p:txBody>
      </p:sp>
      <p:graphicFrame>
        <p:nvGraphicFramePr>
          <p:cNvPr id="14" name="グラフ 13">
            <a:extLst>
              <a:ext uri="{FF2B5EF4-FFF2-40B4-BE49-F238E27FC236}">
                <a16:creationId xmlns:a16="http://schemas.microsoft.com/office/drawing/2014/main" id="{BE55282B-4152-CC83-6326-7EB996CFCA5A}"/>
              </a:ext>
            </a:extLst>
          </p:cNvPr>
          <p:cNvGraphicFramePr>
            <a:graphicFrameLocks/>
          </p:cNvGraphicFramePr>
          <p:nvPr/>
        </p:nvGraphicFramePr>
        <p:xfrm>
          <a:off x="438180" y="2362993"/>
          <a:ext cx="8296245" cy="3706338"/>
        </p:xfrm>
        <a:graphic>
          <a:graphicData uri="http://schemas.openxmlformats.org/drawingml/2006/chart">
            <c:chart xmlns:c="http://schemas.openxmlformats.org/drawingml/2006/chart" xmlns:r="http://schemas.openxmlformats.org/officeDocument/2006/relationships" r:id="rId3"/>
          </a:graphicData>
        </a:graphic>
      </p:graphicFrame>
      <p:sp>
        <p:nvSpPr>
          <p:cNvPr id="16" name="テキスト ボックス 15">
            <a:extLst>
              <a:ext uri="{FF2B5EF4-FFF2-40B4-BE49-F238E27FC236}">
                <a16:creationId xmlns:a16="http://schemas.microsoft.com/office/drawing/2014/main" id="{85C3BEF9-B92E-4745-3108-8255B0E54B11}"/>
              </a:ext>
            </a:extLst>
          </p:cNvPr>
          <p:cNvSpPr txBox="1"/>
          <p:nvPr/>
        </p:nvSpPr>
        <p:spPr>
          <a:xfrm>
            <a:off x="457230" y="6090527"/>
            <a:ext cx="8191470" cy="461665"/>
          </a:xfrm>
          <a:prstGeom prst="rect">
            <a:avLst/>
          </a:prstGeom>
          <a:noFill/>
        </p:spPr>
        <p:txBody>
          <a:bodyPr wrap="square">
            <a:spAutoFit/>
          </a:bodyPr>
          <a:lstStyle/>
          <a:p>
            <a:r>
              <a:rPr lang="ja-JP" altLang="en-US" sz="800" dirty="0">
                <a:solidFill>
                  <a:schemeClr val="tx1">
                    <a:lumMod val="75000"/>
                    <a:lumOff val="25000"/>
                  </a:schemeClr>
                </a:solidFill>
              </a:rPr>
              <a:t>（備考） １．内閣府・消防庁・気象庁共同調査「津波避難等に関する調査」（平成</a:t>
            </a:r>
            <a:r>
              <a:rPr lang="en-US" altLang="ja-JP" sz="800" dirty="0">
                <a:solidFill>
                  <a:schemeClr val="tx1">
                    <a:lumMod val="75000"/>
                    <a:lumOff val="25000"/>
                  </a:schemeClr>
                </a:solidFill>
              </a:rPr>
              <a:t>23</a:t>
            </a:r>
            <a:r>
              <a:rPr lang="ja-JP" altLang="en-US" sz="800" dirty="0">
                <a:solidFill>
                  <a:schemeClr val="tx1">
                    <a:lumMod val="75000"/>
                    <a:lumOff val="25000"/>
                  </a:schemeClr>
                </a:solidFill>
              </a:rPr>
              <a:t>年）を基に、内閣府男女共同参画局による男女別集計。</a:t>
            </a:r>
            <a:endParaRPr lang="en-US" altLang="ja-JP" sz="800" dirty="0">
              <a:solidFill>
                <a:schemeClr val="tx1">
                  <a:lumMod val="75000"/>
                  <a:lumOff val="25000"/>
                </a:schemeClr>
              </a:solidFill>
            </a:endParaRPr>
          </a:p>
          <a:p>
            <a:pPr marL="357188"/>
            <a:r>
              <a:rPr lang="ja-JP" altLang="en-US" sz="800" dirty="0">
                <a:solidFill>
                  <a:schemeClr val="tx1">
                    <a:lumMod val="75000"/>
                    <a:lumOff val="25000"/>
                  </a:schemeClr>
                </a:solidFill>
              </a:rPr>
              <a:t>２．調査対象は、岩手県、宮城県及び福島県の沿岸地域で県内避難をしている被災者</a:t>
            </a:r>
            <a:r>
              <a:rPr lang="en-US" altLang="ja-JP" sz="800" dirty="0">
                <a:solidFill>
                  <a:schemeClr val="tx1">
                    <a:lumMod val="75000"/>
                    <a:lumOff val="25000"/>
                  </a:schemeClr>
                </a:solidFill>
              </a:rPr>
              <a:t>870</a:t>
            </a:r>
            <a:r>
              <a:rPr lang="ja-JP" altLang="en-US" sz="800" dirty="0">
                <a:solidFill>
                  <a:schemeClr val="tx1">
                    <a:lumMod val="75000"/>
                    <a:lumOff val="25000"/>
                  </a:schemeClr>
                </a:solidFill>
              </a:rPr>
              <a:t>人（女性</a:t>
            </a:r>
            <a:r>
              <a:rPr lang="en-US" altLang="ja-JP" sz="800" dirty="0">
                <a:solidFill>
                  <a:schemeClr val="tx1">
                    <a:lumMod val="75000"/>
                    <a:lumOff val="25000"/>
                  </a:schemeClr>
                </a:solidFill>
              </a:rPr>
              <a:t>525</a:t>
            </a:r>
            <a:r>
              <a:rPr lang="ja-JP" altLang="en-US" sz="800" dirty="0">
                <a:solidFill>
                  <a:schemeClr val="tx1">
                    <a:lumMod val="75000"/>
                    <a:lumOff val="25000"/>
                  </a:schemeClr>
                </a:solidFill>
              </a:rPr>
              <a:t>人、男性</a:t>
            </a:r>
            <a:r>
              <a:rPr lang="en-US" altLang="ja-JP" sz="800" dirty="0">
                <a:solidFill>
                  <a:schemeClr val="tx1">
                    <a:lumMod val="75000"/>
                    <a:lumOff val="25000"/>
                  </a:schemeClr>
                </a:solidFill>
              </a:rPr>
              <a:t>345</a:t>
            </a:r>
            <a:r>
              <a:rPr lang="ja-JP" altLang="en-US" sz="800" dirty="0">
                <a:solidFill>
                  <a:schemeClr val="tx1">
                    <a:lumMod val="75000"/>
                    <a:lumOff val="25000"/>
                  </a:schemeClr>
                </a:solidFill>
              </a:rPr>
              <a:t>人）。調査は、仮設住宅・避難所を訪問し、面接方式で実施。</a:t>
            </a:r>
            <a:endParaRPr lang="en-US" altLang="ja-JP" sz="800" dirty="0">
              <a:solidFill>
                <a:schemeClr val="tx1">
                  <a:lumMod val="75000"/>
                  <a:lumOff val="25000"/>
                </a:schemeClr>
              </a:solidFill>
            </a:endParaRPr>
          </a:p>
          <a:p>
            <a:pPr marL="357188"/>
            <a:r>
              <a:rPr lang="ja-JP" altLang="en-US" sz="800" dirty="0">
                <a:solidFill>
                  <a:schemeClr val="tx1">
                    <a:lumMod val="75000"/>
                    <a:lumOff val="25000"/>
                  </a:schemeClr>
                </a:solidFill>
              </a:rPr>
              <a:t>３．調査時期は、平成</a:t>
            </a:r>
            <a:r>
              <a:rPr lang="en-US" altLang="ja-JP" sz="800" dirty="0">
                <a:solidFill>
                  <a:schemeClr val="tx1">
                    <a:lumMod val="75000"/>
                    <a:lumOff val="25000"/>
                  </a:schemeClr>
                </a:solidFill>
              </a:rPr>
              <a:t>23</a:t>
            </a:r>
            <a:r>
              <a:rPr lang="ja-JP" altLang="en-US" sz="800" dirty="0">
                <a:solidFill>
                  <a:schemeClr val="tx1">
                    <a:lumMod val="75000"/>
                    <a:lumOff val="25000"/>
                  </a:schemeClr>
                </a:solidFill>
              </a:rPr>
              <a:t>年７月上旬から下旬。</a:t>
            </a:r>
          </a:p>
        </p:txBody>
      </p:sp>
      <p:sp>
        <p:nvSpPr>
          <p:cNvPr id="4" name="正方形/長方形 3">
            <a:extLst>
              <a:ext uri="{FF2B5EF4-FFF2-40B4-BE49-F238E27FC236}">
                <a16:creationId xmlns:a16="http://schemas.microsoft.com/office/drawing/2014/main" id="{E3B5BAA2-DCDF-3FD4-3970-5530AA88AD33}"/>
              </a:ext>
            </a:extLst>
          </p:cNvPr>
          <p:cNvSpPr/>
          <p:nvPr/>
        </p:nvSpPr>
        <p:spPr>
          <a:xfrm>
            <a:off x="2088859" y="2583410"/>
            <a:ext cx="6031684" cy="247119"/>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1D81320A-B066-9330-19D2-E1045D606CBF}"/>
              </a:ext>
            </a:extLst>
          </p:cNvPr>
          <p:cNvSpPr/>
          <p:nvPr/>
        </p:nvSpPr>
        <p:spPr>
          <a:xfrm>
            <a:off x="2088859" y="2978235"/>
            <a:ext cx="5343787" cy="25464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C7CC32DB-A777-F72B-5AEB-CEB930F4FB66}"/>
              </a:ext>
            </a:extLst>
          </p:cNvPr>
          <p:cNvSpPr/>
          <p:nvPr/>
        </p:nvSpPr>
        <p:spPr>
          <a:xfrm>
            <a:off x="2088859" y="3616555"/>
            <a:ext cx="4555223" cy="25464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29028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D2644D-7FAC-2E71-370C-70FE1F2E7F4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400C293-47F7-B2CC-038E-66A7E82F5E7F}"/>
              </a:ext>
            </a:extLst>
          </p:cNvPr>
          <p:cNvSpPr>
            <a:spLocks noGrp="1"/>
          </p:cNvSpPr>
          <p:nvPr>
            <p:ph type="title"/>
          </p:nvPr>
        </p:nvSpPr>
        <p:spPr/>
        <p:txBody>
          <a:bodyPr/>
          <a:lstStyle/>
          <a:p>
            <a:r>
              <a:rPr lang="ja-JP" altLang="en-US"/>
              <a:t>東日本大震災　</a:t>
            </a:r>
            <a:r>
              <a:rPr kumimoji="1" lang="ja-JP" altLang="en-US"/>
              <a:t>女性特有のニーズ　（物資）</a:t>
            </a:r>
          </a:p>
        </p:txBody>
      </p:sp>
      <p:sp>
        <p:nvSpPr>
          <p:cNvPr id="3" name="スライド番号プレースホルダー 2">
            <a:extLst>
              <a:ext uri="{FF2B5EF4-FFF2-40B4-BE49-F238E27FC236}">
                <a16:creationId xmlns:a16="http://schemas.microsoft.com/office/drawing/2014/main" id="{5F6AF0A0-5002-79C0-C523-95D1F15E8EAD}"/>
              </a:ext>
            </a:extLst>
          </p:cNvPr>
          <p:cNvSpPr>
            <a:spLocks noGrp="1"/>
          </p:cNvSpPr>
          <p:nvPr>
            <p:ph type="sldNum" sz="quarter" idx="12"/>
          </p:nvPr>
        </p:nvSpPr>
        <p:spPr/>
        <p:txBody>
          <a:bodyPr/>
          <a:lstStyle/>
          <a:p>
            <a:fld id="{48C0FCB9-D989-46F1-965E-624BDAC7E129}" type="slidenum">
              <a:rPr kumimoji="1" lang="ja-JP" altLang="en-US" smtClean="0"/>
              <a:pPr/>
              <a:t>5</a:t>
            </a:fld>
            <a:endParaRPr kumimoji="1" lang="ja-JP" altLang="en-US"/>
          </a:p>
        </p:txBody>
      </p:sp>
      <p:sp>
        <p:nvSpPr>
          <p:cNvPr id="4" name="コンテンツ プレースホルダー 3">
            <a:extLst>
              <a:ext uri="{FF2B5EF4-FFF2-40B4-BE49-F238E27FC236}">
                <a16:creationId xmlns:a16="http://schemas.microsoft.com/office/drawing/2014/main" id="{15A047C7-B839-1856-DEEF-9F86A06F23DC}"/>
              </a:ext>
            </a:extLst>
          </p:cNvPr>
          <p:cNvSpPr>
            <a:spLocks noGrp="1"/>
          </p:cNvSpPr>
          <p:nvPr>
            <p:ph idx="13"/>
          </p:nvPr>
        </p:nvSpPr>
        <p:spPr>
          <a:xfrm>
            <a:off x="409575" y="889000"/>
            <a:ext cx="8324850" cy="1073364"/>
          </a:xfrm>
          <a:ln w="28575">
            <a:solidFill>
              <a:srgbClr val="35A16B"/>
            </a:solidFill>
          </a:ln>
        </p:spPr>
        <p:txBody>
          <a:bodyPr>
            <a:noAutofit/>
          </a:bodyPr>
          <a:lstStyle/>
          <a:p>
            <a:pPr marL="0" indent="0">
              <a:buNone/>
            </a:pPr>
            <a:r>
              <a:rPr kumimoji="1" lang="ja-JP" altLang="en-US" sz="2400" dirty="0"/>
              <a:t>東日本大震災時、</a:t>
            </a:r>
            <a:r>
              <a:rPr kumimoji="1" lang="ja-JP" altLang="en-US" sz="2400" dirty="0">
                <a:solidFill>
                  <a:srgbClr val="FF0000"/>
                </a:solidFill>
              </a:rPr>
              <a:t>備蓄や支援物資が、女性や子育て家庭からの要望</a:t>
            </a:r>
            <a:r>
              <a:rPr kumimoji="1" lang="ja-JP" altLang="en-US" sz="2400" dirty="0"/>
              <a:t>（女性用品や粉ミルク、小児用おむつ、おしりふき、離乳食等の乳幼児用品）に</a:t>
            </a:r>
            <a:r>
              <a:rPr kumimoji="1" lang="ja-JP" altLang="en-US" sz="2400" dirty="0">
                <a:solidFill>
                  <a:srgbClr val="FF0000"/>
                </a:solidFill>
              </a:rPr>
              <a:t>十分対応できていなかった</a:t>
            </a:r>
            <a:endParaRPr kumimoji="1" lang="ja-JP" altLang="en-US" sz="2400" dirty="0"/>
          </a:p>
        </p:txBody>
      </p:sp>
      <p:sp>
        <p:nvSpPr>
          <p:cNvPr id="6" name="コンテンツ プレースホルダー 2">
            <a:extLst>
              <a:ext uri="{FF2B5EF4-FFF2-40B4-BE49-F238E27FC236}">
                <a16:creationId xmlns:a16="http://schemas.microsoft.com/office/drawing/2014/main" id="{497FF2C8-648F-1925-E2AC-E3339EDD75CB}"/>
              </a:ext>
            </a:extLst>
          </p:cNvPr>
          <p:cNvSpPr txBox="1">
            <a:spLocks/>
          </p:cNvSpPr>
          <p:nvPr/>
        </p:nvSpPr>
        <p:spPr>
          <a:xfrm>
            <a:off x="440562" y="6623254"/>
            <a:ext cx="7950964" cy="234746"/>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kumimoji="1" lang="ja-JP" altLang="en-US" sz="1100" b="0" i="0" u="none" strike="noStrike" kern="1200" cap="none" spc="0" normalizeH="0" baseline="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lumMod val="75000"/>
                    <a:lumOff val="25000"/>
                  </a:schemeClr>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zh-CN" dirty="0"/>
              <a:t>出典：「平成</a:t>
            </a:r>
            <a:r>
              <a:rPr lang="en-US" altLang="zh-CN" dirty="0"/>
              <a:t>24</a:t>
            </a:r>
            <a:r>
              <a:rPr lang="zh-CN" dirty="0"/>
              <a:t>年版男女共同参画白書」 内閣府</a:t>
            </a:r>
          </a:p>
        </p:txBody>
      </p:sp>
      <p:graphicFrame>
        <p:nvGraphicFramePr>
          <p:cNvPr id="9" name="グラフ 8">
            <a:extLst>
              <a:ext uri="{FF2B5EF4-FFF2-40B4-BE49-F238E27FC236}">
                <a16:creationId xmlns:a16="http://schemas.microsoft.com/office/drawing/2014/main" id="{93FC3446-1523-8AB5-C3DC-52766879E97D}"/>
              </a:ext>
            </a:extLst>
          </p:cNvPr>
          <p:cNvGraphicFramePr>
            <a:graphicFrameLocks/>
          </p:cNvGraphicFramePr>
          <p:nvPr/>
        </p:nvGraphicFramePr>
        <p:xfrm>
          <a:off x="409575" y="2057399"/>
          <a:ext cx="8324850" cy="4090911"/>
        </p:xfrm>
        <a:graphic>
          <a:graphicData uri="http://schemas.openxmlformats.org/drawingml/2006/chart">
            <c:chart xmlns:c="http://schemas.openxmlformats.org/drawingml/2006/chart" xmlns:r="http://schemas.openxmlformats.org/officeDocument/2006/relationships" r:id="rId3"/>
          </a:graphicData>
        </a:graphic>
      </p:graphicFrame>
      <p:sp>
        <p:nvSpPr>
          <p:cNvPr id="10" name="正方形/長方形 9">
            <a:extLst>
              <a:ext uri="{FF2B5EF4-FFF2-40B4-BE49-F238E27FC236}">
                <a16:creationId xmlns:a16="http://schemas.microsoft.com/office/drawing/2014/main" id="{ACE9634D-A5FE-5B20-61D9-A4E694738B33}"/>
              </a:ext>
            </a:extLst>
          </p:cNvPr>
          <p:cNvSpPr/>
          <p:nvPr/>
        </p:nvSpPr>
        <p:spPr>
          <a:xfrm>
            <a:off x="3275647" y="2480309"/>
            <a:ext cx="862013" cy="3284005"/>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739D0AF1-A236-34D8-8CF5-96E536A1B374}"/>
              </a:ext>
            </a:extLst>
          </p:cNvPr>
          <p:cNvSpPr/>
          <p:nvPr/>
        </p:nvSpPr>
        <p:spPr>
          <a:xfrm>
            <a:off x="4583430" y="2146612"/>
            <a:ext cx="2617470" cy="3617702"/>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6F0429E4-8871-44A7-C359-AE315CBB153E}"/>
              </a:ext>
            </a:extLst>
          </p:cNvPr>
          <p:cNvSpPr txBox="1"/>
          <p:nvPr/>
        </p:nvSpPr>
        <p:spPr>
          <a:xfrm>
            <a:off x="459610" y="6292699"/>
            <a:ext cx="8243828" cy="338554"/>
          </a:xfrm>
          <a:prstGeom prst="rect">
            <a:avLst/>
          </a:prstGeom>
          <a:noFill/>
        </p:spPr>
        <p:txBody>
          <a:bodyPr wrap="square">
            <a:spAutoFit/>
          </a:bodyPr>
          <a:lstStyle/>
          <a:p>
            <a:r>
              <a:rPr lang="ja-JP" altLang="en-US" sz="800">
                <a:solidFill>
                  <a:schemeClr val="tx1">
                    <a:lumMod val="75000"/>
                    <a:lumOff val="25000"/>
                  </a:schemeClr>
                </a:solidFill>
              </a:rPr>
              <a:t>（備考） １．内閣府「男女共同参画の視点による震災対応状況調査」（平成23年）より作成。</a:t>
            </a:r>
            <a:endParaRPr lang="en-US" altLang="ja-JP" sz="800">
              <a:solidFill>
                <a:schemeClr val="tx1">
                  <a:lumMod val="75000"/>
                  <a:lumOff val="25000"/>
                </a:schemeClr>
              </a:solidFill>
            </a:endParaRPr>
          </a:p>
          <a:p>
            <a:pPr marL="360363"/>
            <a:r>
              <a:rPr lang="ja-JP" altLang="en-US" sz="800">
                <a:solidFill>
                  <a:schemeClr val="tx1">
                    <a:lumMod val="75000"/>
                    <a:lumOff val="25000"/>
                  </a:schemeClr>
                </a:solidFill>
              </a:rPr>
              <a:t>２．調査対象は、被災３県（岩手県・宮城県・福島県）の</a:t>
            </a:r>
            <a:r>
              <a:rPr lang="en-US" altLang="ja-JP" sz="800">
                <a:solidFill>
                  <a:schemeClr val="tx1">
                    <a:lumMod val="75000"/>
                    <a:lumOff val="25000"/>
                  </a:schemeClr>
                </a:solidFill>
              </a:rPr>
              <a:t>108</a:t>
            </a:r>
            <a:r>
              <a:rPr lang="ja-JP" altLang="en-US" sz="800">
                <a:solidFill>
                  <a:schemeClr val="tx1">
                    <a:lumMod val="75000"/>
                    <a:lumOff val="25000"/>
                  </a:schemeClr>
                </a:solidFill>
              </a:rPr>
              <a:t>地方公共団体の男女共同参画担当。調査時期は、平成</a:t>
            </a:r>
            <a:r>
              <a:rPr lang="en-US" altLang="ja-JP" sz="800">
                <a:solidFill>
                  <a:schemeClr val="tx1">
                    <a:lumMod val="75000"/>
                    <a:lumOff val="25000"/>
                  </a:schemeClr>
                </a:solidFill>
              </a:rPr>
              <a:t>23</a:t>
            </a:r>
            <a:r>
              <a:rPr lang="ja-JP" altLang="en-US" sz="800">
                <a:solidFill>
                  <a:schemeClr val="tx1">
                    <a:lumMod val="75000"/>
                    <a:lumOff val="25000"/>
                  </a:schemeClr>
                </a:solidFill>
              </a:rPr>
              <a:t>年</a:t>
            </a:r>
            <a:r>
              <a:rPr lang="en-US" altLang="ja-JP" sz="800">
                <a:solidFill>
                  <a:schemeClr val="tx1">
                    <a:lumMod val="75000"/>
                    <a:lumOff val="25000"/>
                  </a:schemeClr>
                </a:solidFill>
              </a:rPr>
              <a:t>11</a:t>
            </a:r>
            <a:r>
              <a:rPr lang="ja-JP" altLang="en-US" sz="800">
                <a:solidFill>
                  <a:schemeClr val="tx1">
                    <a:lumMod val="75000"/>
                    <a:lumOff val="25000"/>
                  </a:schemeClr>
                </a:solidFill>
              </a:rPr>
              <a:t>月。</a:t>
            </a:r>
          </a:p>
        </p:txBody>
      </p:sp>
    </p:spTree>
    <p:extLst>
      <p:ext uri="{BB962C8B-B14F-4D97-AF65-F5344CB8AC3E}">
        <p14:creationId xmlns:p14="http://schemas.microsoft.com/office/powerpoint/2010/main" val="535629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29518-EB40-20A9-FF88-2F39072DC1C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88039C7-9CFC-BCF7-D16B-C67DE707EE6A}"/>
              </a:ext>
            </a:extLst>
          </p:cNvPr>
          <p:cNvSpPr>
            <a:spLocks noGrp="1"/>
          </p:cNvSpPr>
          <p:nvPr>
            <p:ph type="title"/>
          </p:nvPr>
        </p:nvSpPr>
        <p:spPr/>
        <p:txBody>
          <a:bodyPr/>
          <a:lstStyle/>
          <a:p>
            <a:r>
              <a:rPr lang="ja-JP" altLang="en-US" dirty="0"/>
              <a:t>東日本大震災　避難所での女性の困りごと</a:t>
            </a:r>
            <a:endParaRPr kumimoji="1" lang="ja-JP" altLang="en-US" dirty="0"/>
          </a:p>
        </p:txBody>
      </p:sp>
      <p:sp>
        <p:nvSpPr>
          <p:cNvPr id="3" name="スライド番号プレースホルダー 2">
            <a:extLst>
              <a:ext uri="{FF2B5EF4-FFF2-40B4-BE49-F238E27FC236}">
                <a16:creationId xmlns:a16="http://schemas.microsoft.com/office/drawing/2014/main" id="{2A7CB807-8574-0C98-40C9-95B9B81D1CDC}"/>
              </a:ext>
            </a:extLst>
          </p:cNvPr>
          <p:cNvSpPr>
            <a:spLocks noGrp="1"/>
          </p:cNvSpPr>
          <p:nvPr>
            <p:ph type="sldNum" sz="quarter" idx="12"/>
          </p:nvPr>
        </p:nvSpPr>
        <p:spPr/>
        <p:txBody>
          <a:bodyPr/>
          <a:lstStyle/>
          <a:p>
            <a:fld id="{48C0FCB9-D989-46F1-965E-624BDAC7E129}" type="slidenum">
              <a:rPr kumimoji="1" lang="ja-JP" altLang="en-US" smtClean="0"/>
              <a:pPr/>
              <a:t>6</a:t>
            </a:fld>
            <a:endParaRPr kumimoji="1" lang="ja-JP" altLang="en-US"/>
          </a:p>
        </p:txBody>
      </p:sp>
      <p:sp>
        <p:nvSpPr>
          <p:cNvPr id="19" name="四角形: 角を丸くする 18">
            <a:extLst>
              <a:ext uri="{FF2B5EF4-FFF2-40B4-BE49-F238E27FC236}">
                <a16:creationId xmlns:a16="http://schemas.microsoft.com/office/drawing/2014/main" id="{616845F1-307E-B693-E464-03782A6F0F61}"/>
              </a:ext>
            </a:extLst>
          </p:cNvPr>
          <p:cNvSpPr/>
          <p:nvPr/>
        </p:nvSpPr>
        <p:spPr>
          <a:xfrm>
            <a:off x="4161033" y="938882"/>
            <a:ext cx="4549731" cy="1554606"/>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lumMod val="75000"/>
                    <a:lumOff val="25000"/>
                  </a:schemeClr>
                </a:solidFill>
                <a:ea typeface="BIZ UDPゴシック" panose="020B0400000000000000" pitchFamily="50" charset="-128"/>
              </a:rPr>
              <a:t>仮設トイレが</a:t>
            </a:r>
            <a:r>
              <a:rPr kumimoji="1" lang="ja-JP" altLang="en-US" sz="2000" b="1" dirty="0">
                <a:solidFill>
                  <a:srgbClr val="FF0000"/>
                </a:solidFill>
                <a:ea typeface="BIZ UDPゴシック" panose="020B0400000000000000" pitchFamily="50" charset="-128"/>
              </a:rPr>
              <a:t>男女別になっていない</a:t>
            </a:r>
            <a:r>
              <a:rPr kumimoji="1" lang="ja-JP" altLang="en-US" sz="2000" dirty="0">
                <a:solidFill>
                  <a:schemeClr val="tx1">
                    <a:lumMod val="75000"/>
                    <a:lumOff val="25000"/>
                  </a:schemeClr>
                </a:solidFill>
                <a:ea typeface="BIZ UDPゴシック" panose="020B0400000000000000" pitchFamily="50" charset="-128"/>
              </a:rPr>
              <a:t>。</a:t>
            </a:r>
          </a:p>
          <a:p>
            <a:pPr algn="ctr"/>
            <a:r>
              <a:rPr kumimoji="1" lang="ja-JP" altLang="en-US" sz="2000" dirty="0">
                <a:solidFill>
                  <a:schemeClr val="tx1">
                    <a:lumMod val="75000"/>
                    <a:lumOff val="25000"/>
                  </a:schemeClr>
                </a:solidFill>
                <a:ea typeface="BIZ UDPゴシック" panose="020B0400000000000000" pitchFamily="50" charset="-128"/>
              </a:rPr>
              <a:t>体育館（居室）からトイレは</a:t>
            </a:r>
            <a:r>
              <a:rPr kumimoji="1" lang="ja-JP" altLang="en-US" sz="2000" b="1" dirty="0">
                <a:solidFill>
                  <a:srgbClr val="FF2800"/>
                </a:solidFill>
                <a:ea typeface="BIZ UDPゴシック" panose="020B0400000000000000" pitchFamily="50" charset="-128"/>
              </a:rPr>
              <a:t>離れていて</a:t>
            </a:r>
            <a:r>
              <a:rPr kumimoji="1" lang="ja-JP" altLang="en-US" sz="2000" dirty="0">
                <a:solidFill>
                  <a:schemeClr val="tx1">
                    <a:lumMod val="75000"/>
                    <a:lumOff val="25000"/>
                  </a:schemeClr>
                </a:solidFill>
                <a:ea typeface="BIZ UDPゴシック" panose="020B0400000000000000" pitchFamily="50" charset="-128"/>
              </a:rPr>
              <a:t>、</a:t>
            </a:r>
            <a:br>
              <a:rPr kumimoji="1" lang="en-US" altLang="ja-JP" sz="2000" dirty="0">
                <a:solidFill>
                  <a:schemeClr val="tx1">
                    <a:lumMod val="75000"/>
                    <a:lumOff val="25000"/>
                  </a:schemeClr>
                </a:solidFill>
                <a:ea typeface="BIZ UDPゴシック" panose="020B0400000000000000" pitchFamily="50" charset="-128"/>
              </a:rPr>
            </a:br>
            <a:r>
              <a:rPr kumimoji="1" lang="ja-JP" altLang="en-US" sz="2000" dirty="0">
                <a:solidFill>
                  <a:schemeClr val="tx1">
                    <a:lumMod val="75000"/>
                    <a:lumOff val="25000"/>
                  </a:schemeClr>
                </a:solidFill>
                <a:ea typeface="BIZ UDPゴシック" panose="020B0400000000000000" pitchFamily="50" charset="-128"/>
              </a:rPr>
              <a:t>照明もなく</a:t>
            </a:r>
            <a:r>
              <a:rPr kumimoji="1" lang="ja-JP" altLang="en-US" sz="2000" b="1" dirty="0">
                <a:solidFill>
                  <a:srgbClr val="FF0000"/>
                </a:solidFill>
                <a:ea typeface="BIZ UDPゴシック" panose="020B0400000000000000" pitchFamily="50" charset="-128"/>
              </a:rPr>
              <a:t>夜は真っ暗</a:t>
            </a:r>
            <a:r>
              <a:rPr kumimoji="1" lang="ja-JP" altLang="en-US" sz="2000" dirty="0">
                <a:solidFill>
                  <a:schemeClr val="tx1">
                    <a:lumMod val="75000"/>
                    <a:lumOff val="25000"/>
                  </a:schemeClr>
                </a:solidFill>
                <a:ea typeface="BIZ UDPゴシック" panose="020B0400000000000000" pitchFamily="50" charset="-128"/>
              </a:rPr>
              <a:t>。</a:t>
            </a:r>
            <a:endParaRPr kumimoji="1" lang="ja-JP" altLang="en-US" sz="2000" dirty="0"/>
          </a:p>
        </p:txBody>
      </p:sp>
      <p:sp>
        <p:nvSpPr>
          <p:cNvPr id="29" name="四角形: 角を丸くする 28">
            <a:extLst>
              <a:ext uri="{FF2B5EF4-FFF2-40B4-BE49-F238E27FC236}">
                <a16:creationId xmlns:a16="http://schemas.microsoft.com/office/drawing/2014/main" id="{2DBC4F58-5BAF-C2BE-4F1D-125F5CC2B42A}"/>
              </a:ext>
            </a:extLst>
          </p:cNvPr>
          <p:cNvSpPr/>
          <p:nvPr/>
        </p:nvSpPr>
        <p:spPr>
          <a:xfrm>
            <a:off x="281199" y="4641522"/>
            <a:ext cx="3043732" cy="1451053"/>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lumMod val="75000"/>
                    <a:lumOff val="25000"/>
                  </a:schemeClr>
                </a:solidFill>
                <a:ea typeface="BIZ UDPゴシック" panose="020B0400000000000000" pitchFamily="50" charset="-128"/>
              </a:rPr>
              <a:t>プライバシーを守れる</a:t>
            </a:r>
          </a:p>
          <a:p>
            <a:pPr algn="ctr"/>
            <a:r>
              <a:rPr kumimoji="1" lang="ja-JP" altLang="en-US" sz="2000" b="1" dirty="0">
                <a:solidFill>
                  <a:srgbClr val="FF0000"/>
                </a:solidFill>
                <a:ea typeface="BIZ UDPゴシック" panose="020B0400000000000000" pitchFamily="50" charset="-128"/>
              </a:rPr>
              <a:t>間仕切りがない</a:t>
            </a:r>
            <a:r>
              <a:rPr kumimoji="1" lang="ja-JP" altLang="en-US" sz="2000" dirty="0">
                <a:solidFill>
                  <a:schemeClr val="tx1">
                    <a:lumMod val="75000"/>
                    <a:lumOff val="25000"/>
                  </a:schemeClr>
                </a:solidFill>
                <a:ea typeface="BIZ UDPゴシック" panose="020B0400000000000000" pitchFamily="50" charset="-128"/>
              </a:rPr>
              <a:t>。</a:t>
            </a:r>
          </a:p>
          <a:p>
            <a:pPr algn="ctr"/>
            <a:r>
              <a:rPr kumimoji="1" lang="ja-JP" altLang="en-US" sz="2000" dirty="0">
                <a:solidFill>
                  <a:schemeClr val="tx1">
                    <a:lumMod val="75000"/>
                    <a:lumOff val="25000"/>
                  </a:schemeClr>
                </a:solidFill>
                <a:ea typeface="BIZ UDPゴシック" panose="020B0400000000000000" pitchFamily="50" charset="-128"/>
              </a:rPr>
              <a:t>夜、安心して眠れない。</a:t>
            </a:r>
            <a:endParaRPr kumimoji="1" lang="ja-JP" altLang="en-US" sz="2000" dirty="0"/>
          </a:p>
        </p:txBody>
      </p:sp>
      <p:sp>
        <p:nvSpPr>
          <p:cNvPr id="30" name="四角形: 角を丸くする 29">
            <a:extLst>
              <a:ext uri="{FF2B5EF4-FFF2-40B4-BE49-F238E27FC236}">
                <a16:creationId xmlns:a16="http://schemas.microsoft.com/office/drawing/2014/main" id="{E632026F-441B-E5C9-45A6-A7153089BEC8}"/>
              </a:ext>
            </a:extLst>
          </p:cNvPr>
          <p:cNvSpPr/>
          <p:nvPr/>
        </p:nvSpPr>
        <p:spPr>
          <a:xfrm>
            <a:off x="433236" y="1496194"/>
            <a:ext cx="3161464" cy="1731124"/>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lumMod val="75000"/>
                    <a:lumOff val="25000"/>
                  </a:schemeClr>
                </a:solidFill>
                <a:ea typeface="BIZ UDPゴシック" panose="020B0400000000000000" pitchFamily="50" charset="-128"/>
              </a:rPr>
              <a:t>男女別の</a:t>
            </a:r>
            <a:r>
              <a:rPr kumimoji="1" lang="ja-JP" altLang="en-US" sz="2000" b="1" dirty="0">
                <a:solidFill>
                  <a:srgbClr val="FF0000"/>
                </a:solidFill>
                <a:ea typeface="BIZ UDPゴシック" panose="020B0400000000000000" pitchFamily="50" charset="-128"/>
              </a:rPr>
              <a:t>更衣室も</a:t>
            </a:r>
            <a:endParaRPr kumimoji="1" lang="en-US" altLang="ja-JP" sz="2000" b="1" dirty="0">
              <a:solidFill>
                <a:srgbClr val="FF0000"/>
              </a:solidFill>
              <a:ea typeface="BIZ UDPゴシック" panose="020B0400000000000000" pitchFamily="50" charset="-128"/>
            </a:endParaRPr>
          </a:p>
          <a:p>
            <a:pPr algn="ctr"/>
            <a:r>
              <a:rPr kumimoji="1" lang="ja-JP" altLang="en-US" sz="2000" b="1" dirty="0">
                <a:solidFill>
                  <a:srgbClr val="FF0000"/>
                </a:solidFill>
                <a:ea typeface="BIZ UDPゴシック" panose="020B0400000000000000" pitchFamily="50" charset="-128"/>
              </a:rPr>
              <a:t>授乳室もない</a:t>
            </a:r>
            <a:r>
              <a:rPr kumimoji="1" lang="ja-JP" altLang="en-US" sz="2000" dirty="0">
                <a:solidFill>
                  <a:srgbClr val="404040"/>
                </a:solidFill>
                <a:ea typeface="BIZ UDPゴシック" panose="020B0400000000000000" pitchFamily="50" charset="-128"/>
              </a:rPr>
              <a:t>。</a:t>
            </a:r>
          </a:p>
          <a:p>
            <a:pPr algn="ctr"/>
            <a:r>
              <a:rPr kumimoji="1" lang="ja-JP" altLang="en-US" sz="2000" dirty="0">
                <a:solidFill>
                  <a:schemeClr val="tx1">
                    <a:lumMod val="75000"/>
                    <a:lumOff val="25000"/>
                  </a:schemeClr>
                </a:solidFill>
                <a:ea typeface="BIZ UDPゴシック" panose="020B0400000000000000" pitchFamily="50" charset="-128"/>
              </a:rPr>
              <a:t>安心して着替えも授乳も</a:t>
            </a:r>
          </a:p>
          <a:p>
            <a:pPr algn="ctr"/>
            <a:r>
              <a:rPr kumimoji="1" lang="ja-JP" altLang="en-US" sz="2000" dirty="0">
                <a:solidFill>
                  <a:schemeClr val="tx1">
                    <a:lumMod val="75000"/>
                    <a:lumOff val="25000"/>
                  </a:schemeClr>
                </a:solidFill>
                <a:ea typeface="BIZ UDPゴシック" panose="020B0400000000000000" pitchFamily="50" charset="-128"/>
              </a:rPr>
              <a:t>できない</a:t>
            </a:r>
            <a:r>
              <a:rPr kumimoji="1" lang="en-US" altLang="ja-JP" sz="2000" dirty="0">
                <a:solidFill>
                  <a:schemeClr val="tx1">
                    <a:lumMod val="75000"/>
                    <a:lumOff val="25000"/>
                  </a:schemeClr>
                </a:solidFill>
                <a:ea typeface="BIZ UDPゴシック" panose="020B0400000000000000" pitchFamily="50" charset="-128"/>
              </a:rPr>
              <a:t>…</a:t>
            </a:r>
            <a:r>
              <a:rPr kumimoji="1" lang="ja-JP" altLang="en-US" sz="2000" dirty="0">
                <a:solidFill>
                  <a:schemeClr val="tx1">
                    <a:lumMod val="75000"/>
                    <a:lumOff val="25000"/>
                  </a:schemeClr>
                </a:solidFill>
                <a:ea typeface="BIZ UDPゴシック" panose="020B0400000000000000" pitchFamily="50" charset="-128"/>
              </a:rPr>
              <a:t>。</a:t>
            </a:r>
            <a:endParaRPr kumimoji="1" lang="ja-JP" altLang="en-US" sz="2000" dirty="0"/>
          </a:p>
        </p:txBody>
      </p:sp>
      <p:sp>
        <p:nvSpPr>
          <p:cNvPr id="31" name="四角形: 角を丸くする 30">
            <a:extLst>
              <a:ext uri="{FF2B5EF4-FFF2-40B4-BE49-F238E27FC236}">
                <a16:creationId xmlns:a16="http://schemas.microsoft.com/office/drawing/2014/main" id="{9CFAB878-C18C-43FD-5B90-6A161C2F6A60}"/>
              </a:ext>
            </a:extLst>
          </p:cNvPr>
          <p:cNvSpPr/>
          <p:nvPr/>
        </p:nvSpPr>
        <p:spPr>
          <a:xfrm>
            <a:off x="5905547" y="3044089"/>
            <a:ext cx="3112315" cy="1602684"/>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lumMod val="75000"/>
                    <a:lumOff val="25000"/>
                  </a:schemeClr>
                </a:solidFill>
                <a:ea typeface="BIZ UDPゴシック" panose="020B0400000000000000" pitchFamily="50" charset="-128"/>
              </a:rPr>
              <a:t>避難所運営組織の</a:t>
            </a:r>
          </a:p>
          <a:p>
            <a:pPr algn="ctr"/>
            <a:r>
              <a:rPr kumimoji="1" lang="ja-JP" altLang="en-US" sz="2000" b="1" dirty="0">
                <a:solidFill>
                  <a:srgbClr val="FF0000"/>
                </a:solidFill>
                <a:ea typeface="BIZ UDPゴシック" panose="020B0400000000000000" pitchFamily="50" charset="-128"/>
              </a:rPr>
              <a:t>役員は男性ばかりで、</a:t>
            </a:r>
          </a:p>
          <a:p>
            <a:pPr algn="ctr"/>
            <a:r>
              <a:rPr kumimoji="1" lang="ja-JP" altLang="en-US" sz="2000" b="1" dirty="0">
                <a:solidFill>
                  <a:srgbClr val="FF0000"/>
                </a:solidFill>
                <a:ea typeface="BIZ UDPゴシック" panose="020B0400000000000000" pitchFamily="50" charset="-128"/>
              </a:rPr>
              <a:t>要望が伝えづらい</a:t>
            </a:r>
            <a:r>
              <a:rPr kumimoji="1" lang="en-US" altLang="ja-JP" sz="2000" dirty="0">
                <a:solidFill>
                  <a:srgbClr val="404040"/>
                </a:solidFill>
                <a:ea typeface="BIZ UDPゴシック" panose="020B0400000000000000" pitchFamily="50" charset="-128"/>
              </a:rPr>
              <a:t>…</a:t>
            </a:r>
            <a:endParaRPr kumimoji="1" lang="ja-JP" altLang="en-US" sz="2000" dirty="0">
              <a:solidFill>
                <a:srgbClr val="404040"/>
              </a:solidFill>
            </a:endParaRPr>
          </a:p>
        </p:txBody>
      </p:sp>
      <p:sp>
        <p:nvSpPr>
          <p:cNvPr id="32" name="四角形: 角を丸くする 31">
            <a:extLst>
              <a:ext uri="{FF2B5EF4-FFF2-40B4-BE49-F238E27FC236}">
                <a16:creationId xmlns:a16="http://schemas.microsoft.com/office/drawing/2014/main" id="{FE1983F0-EE93-497D-0F3E-2F63D4EAD1FB}"/>
              </a:ext>
            </a:extLst>
          </p:cNvPr>
          <p:cNvSpPr/>
          <p:nvPr/>
        </p:nvSpPr>
        <p:spPr>
          <a:xfrm>
            <a:off x="4482031" y="5059470"/>
            <a:ext cx="3508888" cy="1488615"/>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rgbClr val="FF0000"/>
                </a:solidFill>
                <a:ea typeface="BIZ UDPゴシック" panose="020B0400000000000000" pitchFamily="50" charset="-128"/>
              </a:rPr>
              <a:t>物資担当者が男性なので</a:t>
            </a:r>
            <a:r>
              <a:rPr kumimoji="1" lang="ja-JP" altLang="en-US" sz="2000" dirty="0">
                <a:solidFill>
                  <a:schemeClr val="tx1">
                    <a:lumMod val="75000"/>
                    <a:lumOff val="25000"/>
                  </a:schemeClr>
                </a:solidFill>
                <a:ea typeface="BIZ UDPゴシック" panose="020B0400000000000000" pitchFamily="50" charset="-128"/>
              </a:rPr>
              <a:t>、</a:t>
            </a:r>
          </a:p>
          <a:p>
            <a:pPr algn="ctr"/>
            <a:r>
              <a:rPr kumimoji="1" lang="ja-JP" altLang="en-US" sz="2000" dirty="0">
                <a:solidFill>
                  <a:schemeClr val="tx1">
                    <a:lumMod val="75000"/>
                    <a:lumOff val="25000"/>
                  </a:schemeClr>
                </a:solidFill>
                <a:ea typeface="BIZ UDPゴシック" panose="020B0400000000000000" pitchFamily="50" charset="-128"/>
              </a:rPr>
              <a:t>下着や生理用品などが</a:t>
            </a:r>
          </a:p>
          <a:p>
            <a:pPr algn="ctr"/>
            <a:r>
              <a:rPr kumimoji="1" lang="ja-JP" altLang="en-US" sz="2000" b="1" dirty="0">
                <a:solidFill>
                  <a:srgbClr val="FF0000"/>
                </a:solidFill>
                <a:ea typeface="BIZ UDPゴシック" panose="020B0400000000000000" pitchFamily="50" charset="-128"/>
              </a:rPr>
              <a:t>受け取りづらい</a:t>
            </a:r>
            <a:r>
              <a:rPr kumimoji="1" lang="en-US" altLang="ja-JP" sz="2000" dirty="0">
                <a:solidFill>
                  <a:schemeClr val="tx1">
                    <a:lumMod val="75000"/>
                    <a:lumOff val="25000"/>
                  </a:schemeClr>
                </a:solidFill>
                <a:ea typeface="BIZ UDPゴシック" panose="020B0400000000000000" pitchFamily="50" charset="-128"/>
              </a:rPr>
              <a:t>…</a:t>
            </a:r>
            <a:endParaRPr kumimoji="1" lang="ja-JP" altLang="en-US" sz="2000" dirty="0"/>
          </a:p>
        </p:txBody>
      </p:sp>
      <p:grpSp>
        <p:nvGrpSpPr>
          <p:cNvPr id="5" name="グループ化 4">
            <a:extLst>
              <a:ext uri="{FF2B5EF4-FFF2-40B4-BE49-F238E27FC236}">
                <a16:creationId xmlns:a16="http://schemas.microsoft.com/office/drawing/2014/main" id="{0DE4CE6C-DECE-A6FD-AC4E-CE33175939B6}"/>
              </a:ext>
            </a:extLst>
          </p:cNvPr>
          <p:cNvGrpSpPr/>
          <p:nvPr/>
        </p:nvGrpSpPr>
        <p:grpSpPr>
          <a:xfrm>
            <a:off x="3324931" y="2865277"/>
            <a:ext cx="2388860" cy="1822403"/>
            <a:chOff x="3287601" y="2927152"/>
            <a:chExt cx="2388860" cy="1822403"/>
          </a:xfrm>
        </p:grpSpPr>
        <p:sp>
          <p:nvSpPr>
            <p:cNvPr id="6" name="楕円 5">
              <a:extLst>
                <a:ext uri="{FF2B5EF4-FFF2-40B4-BE49-F238E27FC236}">
                  <a16:creationId xmlns:a16="http://schemas.microsoft.com/office/drawing/2014/main" id="{828A6124-CF3D-74C4-5E0A-AD078690A8FB}"/>
                </a:ext>
              </a:extLst>
            </p:cNvPr>
            <p:cNvSpPr/>
            <p:nvPr/>
          </p:nvSpPr>
          <p:spPr>
            <a:xfrm>
              <a:off x="3324931" y="4202130"/>
              <a:ext cx="2243662" cy="547425"/>
            </a:xfrm>
            <a:prstGeom prst="ellips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descr="図形&#10;&#10;AI によって生成されたコンテンツは間違っている可能性があります。">
              <a:extLst>
                <a:ext uri="{FF2B5EF4-FFF2-40B4-BE49-F238E27FC236}">
                  <a16:creationId xmlns:a16="http://schemas.microsoft.com/office/drawing/2014/main" id="{073DE0AE-DAA3-96D9-73E3-C6A76BA56A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7601" y="2927152"/>
              <a:ext cx="2388860" cy="1791645"/>
            </a:xfrm>
            <a:prstGeom prst="rect">
              <a:avLst/>
            </a:prstGeom>
          </p:spPr>
        </p:pic>
      </p:grpSp>
      <p:sp>
        <p:nvSpPr>
          <p:cNvPr id="12" name="コンテンツ プレースホルダー 2">
            <a:extLst>
              <a:ext uri="{FF2B5EF4-FFF2-40B4-BE49-F238E27FC236}">
                <a16:creationId xmlns:a16="http://schemas.microsoft.com/office/drawing/2014/main" id="{CEC247B9-9427-4D77-DF4B-957B1ABC6AE2}"/>
              </a:ext>
            </a:extLst>
          </p:cNvPr>
          <p:cNvSpPr txBox="1">
            <a:spLocks/>
          </p:cNvSpPr>
          <p:nvPr/>
        </p:nvSpPr>
        <p:spPr>
          <a:xfrm>
            <a:off x="440562" y="6623254"/>
            <a:ext cx="7950964" cy="234746"/>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kumimoji="1" lang="ja-JP" altLang="en-US" sz="1100" b="0" i="0" u="none" strike="noStrike" kern="1200" cap="none" spc="0" normalizeH="0" baseline="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lumMod val="75000"/>
                    <a:lumOff val="25000"/>
                  </a:schemeClr>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t>参考</a:t>
            </a:r>
            <a:r>
              <a:rPr lang="zh-CN" dirty="0"/>
              <a:t>：</a:t>
            </a:r>
            <a:r>
              <a:rPr lang="ja-JP" altLang="en-US" dirty="0"/>
              <a:t>男女共同参画局「災害対応力を強化する女性の視点」実践的学習プログラム</a:t>
            </a:r>
            <a:endParaRPr lang="en-US" altLang="ja-JP" dirty="0"/>
          </a:p>
        </p:txBody>
      </p:sp>
    </p:spTree>
    <p:extLst>
      <p:ext uri="{BB962C8B-B14F-4D97-AF65-F5344CB8AC3E}">
        <p14:creationId xmlns:p14="http://schemas.microsoft.com/office/powerpoint/2010/main" val="3077827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DF4E24-A5DC-F0A2-03DA-93C750567F5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F0360D1-87AD-7333-F260-8BAFE3E03B09}"/>
              </a:ext>
            </a:extLst>
          </p:cNvPr>
          <p:cNvSpPr>
            <a:spLocks noGrp="1"/>
          </p:cNvSpPr>
          <p:nvPr>
            <p:ph type="title"/>
          </p:nvPr>
        </p:nvSpPr>
        <p:spPr/>
        <p:txBody>
          <a:bodyPr/>
          <a:lstStyle/>
          <a:p>
            <a:r>
              <a:rPr lang="ja-JP" altLang="en-US" dirty="0"/>
              <a:t>東日本大震災　女性や子どもへの</a:t>
            </a:r>
            <a:r>
              <a:rPr lang="en-US" altLang="ja-JP" dirty="0"/>
              <a:t>DV</a:t>
            </a:r>
            <a:r>
              <a:rPr lang="ja-JP" altLang="en-US" dirty="0"/>
              <a:t>・性暴力</a:t>
            </a:r>
            <a:endParaRPr kumimoji="1" lang="ja-JP" altLang="en-US" dirty="0"/>
          </a:p>
        </p:txBody>
      </p:sp>
      <p:sp>
        <p:nvSpPr>
          <p:cNvPr id="3" name="スライド番号プレースホルダー 2">
            <a:extLst>
              <a:ext uri="{FF2B5EF4-FFF2-40B4-BE49-F238E27FC236}">
                <a16:creationId xmlns:a16="http://schemas.microsoft.com/office/drawing/2014/main" id="{05FC0284-322A-D8A2-4363-441B838C9F68}"/>
              </a:ext>
            </a:extLst>
          </p:cNvPr>
          <p:cNvSpPr>
            <a:spLocks noGrp="1"/>
          </p:cNvSpPr>
          <p:nvPr>
            <p:ph type="sldNum" sz="quarter" idx="12"/>
          </p:nvPr>
        </p:nvSpPr>
        <p:spPr/>
        <p:txBody>
          <a:bodyPr/>
          <a:lstStyle/>
          <a:p>
            <a:fld id="{48C0FCB9-D989-46F1-965E-624BDAC7E129}" type="slidenum">
              <a:rPr kumimoji="1" lang="ja-JP" altLang="en-US" smtClean="0"/>
              <a:pPr/>
              <a:t>7</a:t>
            </a:fld>
            <a:endParaRPr kumimoji="1" lang="ja-JP" altLang="en-US"/>
          </a:p>
        </p:txBody>
      </p:sp>
      <p:sp>
        <p:nvSpPr>
          <p:cNvPr id="19" name="四角形: 角を丸くする 18">
            <a:extLst>
              <a:ext uri="{FF2B5EF4-FFF2-40B4-BE49-F238E27FC236}">
                <a16:creationId xmlns:a16="http://schemas.microsoft.com/office/drawing/2014/main" id="{50B32497-C279-902A-5184-AA20DD37E7C4}"/>
              </a:ext>
            </a:extLst>
          </p:cNvPr>
          <p:cNvSpPr/>
          <p:nvPr/>
        </p:nvSpPr>
        <p:spPr>
          <a:xfrm>
            <a:off x="4785292" y="1028123"/>
            <a:ext cx="4160846" cy="1742361"/>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lumMod val="75000"/>
                    <a:lumOff val="25000"/>
                  </a:schemeClr>
                </a:solidFill>
                <a:ea typeface="BIZ UDPゴシック" panose="020B0400000000000000" pitchFamily="50" charset="-128"/>
              </a:rPr>
              <a:t>避難所で、夜になると</a:t>
            </a:r>
            <a:r>
              <a:rPr kumimoji="1" lang="ja-JP" altLang="en-US" sz="2000" b="1" dirty="0">
                <a:solidFill>
                  <a:srgbClr val="FF0000"/>
                </a:solidFill>
                <a:ea typeface="BIZ UDPゴシック" panose="020B0400000000000000" pitchFamily="50" charset="-128"/>
              </a:rPr>
              <a:t>男の人</a:t>
            </a:r>
          </a:p>
          <a:p>
            <a:pPr algn="ctr"/>
            <a:r>
              <a:rPr kumimoji="1" lang="ja-JP" altLang="en-US" sz="2000" b="1" dirty="0">
                <a:solidFill>
                  <a:srgbClr val="FF0000"/>
                </a:solidFill>
                <a:ea typeface="BIZ UDPゴシック" panose="020B0400000000000000" pitchFamily="50" charset="-128"/>
              </a:rPr>
              <a:t>が毛布の中に入ってくる・・・</a:t>
            </a:r>
            <a:br>
              <a:rPr kumimoji="1" lang="ja-JP" altLang="en-US" sz="2000" b="1" dirty="0">
                <a:solidFill>
                  <a:srgbClr val="FF0000"/>
                </a:solidFill>
                <a:ea typeface="BIZ UDPゴシック" panose="020B0400000000000000" pitchFamily="50" charset="-128"/>
              </a:rPr>
            </a:br>
            <a:r>
              <a:rPr kumimoji="1" lang="ja-JP" altLang="en-US" sz="2000" dirty="0">
                <a:solidFill>
                  <a:schemeClr val="tx1">
                    <a:lumMod val="75000"/>
                    <a:lumOff val="25000"/>
                  </a:schemeClr>
                </a:solidFill>
                <a:ea typeface="BIZ UDPゴシック" panose="020B0400000000000000" pitchFamily="50" charset="-128"/>
              </a:rPr>
              <a:t>周りの女性も「若いから</a:t>
            </a:r>
          </a:p>
          <a:p>
            <a:pPr algn="ctr"/>
            <a:r>
              <a:rPr kumimoji="1" lang="ja-JP" altLang="en-US" sz="2000" dirty="0">
                <a:solidFill>
                  <a:schemeClr val="tx1">
                    <a:lumMod val="75000"/>
                    <a:lumOff val="25000"/>
                  </a:schemeClr>
                </a:solidFill>
                <a:ea typeface="BIZ UDPゴシック" panose="020B0400000000000000" pitchFamily="50" charset="-128"/>
              </a:rPr>
              <a:t>仕方ないね」と見て見ぬふり</a:t>
            </a:r>
          </a:p>
          <a:p>
            <a:pPr algn="ctr"/>
            <a:r>
              <a:rPr kumimoji="1" lang="ja-JP" altLang="en-US" sz="2000" dirty="0">
                <a:solidFill>
                  <a:schemeClr val="tx1">
                    <a:lumMod val="75000"/>
                    <a:lumOff val="25000"/>
                  </a:schemeClr>
                </a:solidFill>
                <a:ea typeface="BIZ UDPゴシック" panose="020B0400000000000000" pitchFamily="50" charset="-128"/>
              </a:rPr>
              <a:t>をして助けてくれない。</a:t>
            </a:r>
            <a:endParaRPr kumimoji="1" lang="ja-JP" altLang="en-US" sz="2000" dirty="0"/>
          </a:p>
        </p:txBody>
      </p:sp>
      <p:sp>
        <p:nvSpPr>
          <p:cNvPr id="29" name="四角形: 角を丸くする 28">
            <a:extLst>
              <a:ext uri="{FF2B5EF4-FFF2-40B4-BE49-F238E27FC236}">
                <a16:creationId xmlns:a16="http://schemas.microsoft.com/office/drawing/2014/main" id="{4B02897F-0508-B943-A449-C202A1B7BAC3}"/>
              </a:ext>
            </a:extLst>
          </p:cNvPr>
          <p:cNvSpPr/>
          <p:nvPr/>
        </p:nvSpPr>
        <p:spPr>
          <a:xfrm>
            <a:off x="5617892" y="3857955"/>
            <a:ext cx="3431135" cy="1451053"/>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solidFill>
                  <a:srgbClr val="FF0000"/>
                </a:solidFill>
                <a:ea typeface="BIZ UDPゴシック" panose="020B0400000000000000" pitchFamily="50" charset="-128"/>
              </a:rPr>
              <a:t>DV</a:t>
            </a:r>
            <a:r>
              <a:rPr kumimoji="1" lang="ja-JP" altLang="en-US" sz="2000" b="1" dirty="0">
                <a:solidFill>
                  <a:srgbClr val="FF0000"/>
                </a:solidFill>
                <a:ea typeface="BIZ UDPゴシック" panose="020B0400000000000000" pitchFamily="50" charset="-128"/>
              </a:rPr>
              <a:t>で離婚調停中の夫が</a:t>
            </a:r>
            <a:endParaRPr kumimoji="1" lang="en-US" altLang="ja-JP" sz="2000" b="1" dirty="0">
              <a:solidFill>
                <a:srgbClr val="FF0000"/>
              </a:solidFill>
              <a:ea typeface="BIZ UDPゴシック" panose="020B0400000000000000" pitchFamily="50" charset="-128"/>
            </a:endParaRPr>
          </a:p>
          <a:p>
            <a:pPr algn="ctr"/>
            <a:r>
              <a:rPr kumimoji="1" lang="ja-JP" altLang="en-US" sz="2000" b="1" dirty="0">
                <a:solidFill>
                  <a:srgbClr val="FF0000"/>
                </a:solidFill>
                <a:ea typeface="BIZ UDPゴシック" panose="020B0400000000000000" pitchFamily="50" charset="-128"/>
              </a:rPr>
              <a:t>避難所に探しに来て</a:t>
            </a:r>
            <a:r>
              <a:rPr kumimoji="1" lang="ja-JP" altLang="en-US" sz="2000" dirty="0">
                <a:solidFill>
                  <a:schemeClr val="tx1">
                    <a:lumMod val="75000"/>
                    <a:lumOff val="25000"/>
                  </a:schemeClr>
                </a:solidFill>
                <a:ea typeface="BIZ UDPゴシック" panose="020B0400000000000000" pitchFamily="50" charset="-128"/>
              </a:rPr>
              <a:t>、</a:t>
            </a:r>
            <a:endParaRPr kumimoji="1" lang="en-US" altLang="ja-JP" sz="2000" dirty="0">
              <a:solidFill>
                <a:schemeClr val="tx1">
                  <a:lumMod val="75000"/>
                  <a:lumOff val="25000"/>
                </a:schemeClr>
              </a:solidFill>
              <a:ea typeface="BIZ UDPゴシック" panose="020B0400000000000000" pitchFamily="50" charset="-128"/>
            </a:endParaRPr>
          </a:p>
          <a:p>
            <a:pPr algn="ctr"/>
            <a:r>
              <a:rPr kumimoji="1" lang="ja-JP" altLang="en-US" sz="2000" dirty="0">
                <a:solidFill>
                  <a:schemeClr val="tx1">
                    <a:lumMod val="75000"/>
                    <a:lumOff val="25000"/>
                  </a:schemeClr>
                </a:solidFill>
                <a:ea typeface="BIZ UDPゴシック" panose="020B0400000000000000" pitchFamily="50" charset="-128"/>
              </a:rPr>
              <a:t>気持ちが落ち着かなかった。</a:t>
            </a:r>
            <a:endParaRPr kumimoji="1" lang="ja-JP" altLang="en-US" sz="2000" dirty="0"/>
          </a:p>
        </p:txBody>
      </p:sp>
      <p:sp>
        <p:nvSpPr>
          <p:cNvPr id="30" name="四角形: 角を丸くする 29">
            <a:extLst>
              <a:ext uri="{FF2B5EF4-FFF2-40B4-BE49-F238E27FC236}">
                <a16:creationId xmlns:a16="http://schemas.microsoft.com/office/drawing/2014/main" id="{5DD4143C-A596-A25B-4B77-FBD9C61FD374}"/>
              </a:ext>
            </a:extLst>
          </p:cNvPr>
          <p:cNvSpPr/>
          <p:nvPr/>
        </p:nvSpPr>
        <p:spPr>
          <a:xfrm>
            <a:off x="231900" y="1625200"/>
            <a:ext cx="3937428" cy="1621339"/>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lumMod val="75000"/>
                    <a:lumOff val="25000"/>
                  </a:schemeClr>
                </a:solidFill>
                <a:ea typeface="BIZ UDPゴシック" panose="020B0400000000000000" pitchFamily="50" charset="-128"/>
              </a:rPr>
              <a:t>震災後夫のイライラがひどくなり、</a:t>
            </a:r>
            <a:r>
              <a:rPr kumimoji="1" lang="ja-JP" altLang="en-US" sz="2000" b="1" dirty="0">
                <a:solidFill>
                  <a:srgbClr val="FF0000"/>
                </a:solidFill>
                <a:ea typeface="BIZ UDPゴシック" panose="020B0400000000000000" pitchFamily="50" charset="-128"/>
              </a:rPr>
              <a:t>どなられたり、無視されたり、</a:t>
            </a:r>
          </a:p>
          <a:p>
            <a:pPr algn="ctr"/>
            <a:r>
              <a:rPr kumimoji="1" lang="ja-JP" altLang="en-US" sz="2000" b="1" dirty="0">
                <a:solidFill>
                  <a:srgbClr val="FF0000"/>
                </a:solidFill>
                <a:ea typeface="BIZ UDPゴシック" panose="020B0400000000000000" pitchFamily="50" charset="-128"/>
              </a:rPr>
              <a:t>モノを投げつけられたり</a:t>
            </a:r>
            <a:endParaRPr kumimoji="1" lang="en-US" altLang="ja-JP" sz="2000" b="1" dirty="0">
              <a:solidFill>
                <a:srgbClr val="FF0000"/>
              </a:solidFill>
              <a:ea typeface="BIZ UDPゴシック" panose="020B0400000000000000" pitchFamily="50" charset="-128"/>
            </a:endParaRPr>
          </a:p>
          <a:p>
            <a:pPr algn="ctr"/>
            <a:r>
              <a:rPr kumimoji="1" lang="ja-JP" altLang="en-US" sz="2000" dirty="0">
                <a:solidFill>
                  <a:schemeClr val="tx1">
                    <a:lumMod val="75000"/>
                    <a:lumOff val="25000"/>
                  </a:schemeClr>
                </a:solidFill>
                <a:ea typeface="BIZ UDPゴシック" panose="020B0400000000000000" pitchFamily="50" charset="-128"/>
              </a:rPr>
              <a:t>するようになった。</a:t>
            </a:r>
            <a:endParaRPr kumimoji="1" lang="ja-JP" altLang="en-US" sz="2000" dirty="0"/>
          </a:p>
        </p:txBody>
      </p:sp>
      <p:grpSp>
        <p:nvGrpSpPr>
          <p:cNvPr id="8" name="グループ化 7">
            <a:extLst>
              <a:ext uri="{FF2B5EF4-FFF2-40B4-BE49-F238E27FC236}">
                <a16:creationId xmlns:a16="http://schemas.microsoft.com/office/drawing/2014/main" id="{4010AFE0-C12D-C66E-9E80-B35BCCEF2741}"/>
              </a:ext>
            </a:extLst>
          </p:cNvPr>
          <p:cNvGrpSpPr/>
          <p:nvPr/>
        </p:nvGrpSpPr>
        <p:grpSpPr>
          <a:xfrm>
            <a:off x="3324931" y="3044089"/>
            <a:ext cx="2243662" cy="1705466"/>
            <a:chOff x="3324931" y="3044089"/>
            <a:chExt cx="2243662" cy="1705466"/>
          </a:xfrm>
        </p:grpSpPr>
        <p:sp>
          <p:nvSpPr>
            <p:cNvPr id="7" name="楕円 6">
              <a:extLst>
                <a:ext uri="{FF2B5EF4-FFF2-40B4-BE49-F238E27FC236}">
                  <a16:creationId xmlns:a16="http://schemas.microsoft.com/office/drawing/2014/main" id="{1E5DB907-F067-1FBE-F0BF-5A73F6EF9D64}"/>
                </a:ext>
              </a:extLst>
            </p:cNvPr>
            <p:cNvSpPr/>
            <p:nvPr/>
          </p:nvSpPr>
          <p:spPr>
            <a:xfrm>
              <a:off x="3324931" y="4202130"/>
              <a:ext cx="2243662" cy="547425"/>
            </a:xfrm>
            <a:prstGeom prst="ellips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descr="図形&#10;&#10;AI によって生成されたコンテンツは間違っている可能性があります。">
              <a:extLst>
                <a:ext uri="{FF2B5EF4-FFF2-40B4-BE49-F238E27FC236}">
                  <a16:creationId xmlns:a16="http://schemas.microsoft.com/office/drawing/2014/main" id="{D612BD9A-D696-4986-D7AC-1A8F7FF99F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2334" y="3044089"/>
              <a:ext cx="1539393" cy="1539393"/>
            </a:xfrm>
            <a:prstGeom prst="rect">
              <a:avLst/>
            </a:prstGeom>
          </p:spPr>
        </p:pic>
      </p:grpSp>
      <p:sp>
        <p:nvSpPr>
          <p:cNvPr id="4" name="四角形: 角を丸くする 3">
            <a:extLst>
              <a:ext uri="{FF2B5EF4-FFF2-40B4-BE49-F238E27FC236}">
                <a16:creationId xmlns:a16="http://schemas.microsoft.com/office/drawing/2014/main" id="{8E7988DD-8DE6-E51E-40E4-839F5EBF928C}"/>
              </a:ext>
            </a:extLst>
          </p:cNvPr>
          <p:cNvSpPr/>
          <p:nvPr/>
        </p:nvSpPr>
        <p:spPr>
          <a:xfrm>
            <a:off x="628646" y="4917715"/>
            <a:ext cx="4262136" cy="1451053"/>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lumMod val="75000"/>
                    <a:lumOff val="25000"/>
                  </a:schemeClr>
                </a:solidFill>
                <a:ea typeface="BIZ UDPゴシック" panose="020B0400000000000000" pitchFamily="50" charset="-128"/>
              </a:rPr>
              <a:t>避難所で（成人男性から）キスして</a:t>
            </a:r>
            <a:br>
              <a:rPr kumimoji="1" lang="ja-JP" altLang="en-US" sz="2000" dirty="0">
                <a:solidFill>
                  <a:schemeClr val="tx1">
                    <a:lumMod val="75000"/>
                    <a:lumOff val="25000"/>
                  </a:schemeClr>
                </a:solidFill>
                <a:ea typeface="BIZ UDPゴシック" panose="020B0400000000000000" pitchFamily="50" charset="-128"/>
              </a:rPr>
            </a:br>
            <a:r>
              <a:rPr kumimoji="1" lang="ja-JP" altLang="en-US" sz="2000" dirty="0">
                <a:solidFill>
                  <a:schemeClr val="tx1">
                    <a:lumMod val="75000"/>
                    <a:lumOff val="25000"/>
                  </a:schemeClr>
                </a:solidFill>
                <a:ea typeface="BIZ UDPゴシック" panose="020B0400000000000000" pitchFamily="50" charset="-128"/>
              </a:rPr>
              <a:t>と言われた。</a:t>
            </a:r>
            <a:r>
              <a:rPr kumimoji="1" lang="ja-JP" altLang="en-US" sz="2000" b="1" dirty="0">
                <a:solidFill>
                  <a:srgbClr val="FF0000"/>
                </a:solidFill>
                <a:ea typeface="BIZ UDPゴシック" panose="020B0400000000000000" pitchFamily="50" charset="-128"/>
              </a:rPr>
              <a:t>トイレまでついてくる</a:t>
            </a:r>
            <a:r>
              <a:rPr kumimoji="1" lang="ja-JP" altLang="en-US" sz="2000" dirty="0">
                <a:solidFill>
                  <a:schemeClr val="tx1">
                    <a:lumMod val="75000"/>
                    <a:lumOff val="25000"/>
                  </a:schemeClr>
                </a:solidFill>
                <a:ea typeface="BIZ UDPゴシック" panose="020B0400000000000000" pitchFamily="50" charset="-128"/>
              </a:rPr>
              <a:t>。</a:t>
            </a:r>
            <a:br>
              <a:rPr kumimoji="1" lang="ja-JP" altLang="en-US" sz="2000" dirty="0">
                <a:solidFill>
                  <a:schemeClr val="tx1">
                    <a:lumMod val="75000"/>
                    <a:lumOff val="25000"/>
                  </a:schemeClr>
                </a:solidFill>
                <a:ea typeface="BIZ UDPゴシック" panose="020B0400000000000000" pitchFamily="50" charset="-128"/>
              </a:rPr>
            </a:br>
            <a:r>
              <a:rPr kumimoji="1" lang="ja-JP" altLang="en-US" sz="2000" b="1" spc="-50" dirty="0">
                <a:solidFill>
                  <a:srgbClr val="FF0000"/>
                </a:solidFill>
                <a:ea typeface="BIZ UDPゴシック" panose="020B0400000000000000" pitchFamily="50" charset="-128"/>
              </a:rPr>
              <a:t>着替えをのぞかれる</a:t>
            </a:r>
            <a:r>
              <a:rPr kumimoji="1" lang="ja-JP" altLang="en-US" sz="2000" spc="-50" dirty="0">
                <a:solidFill>
                  <a:schemeClr val="tx1">
                    <a:lumMod val="75000"/>
                    <a:lumOff val="25000"/>
                  </a:schemeClr>
                </a:solidFill>
                <a:ea typeface="BIZ UDPゴシック" panose="020B0400000000000000" pitchFamily="50" charset="-128"/>
              </a:rPr>
              <a:t>。</a:t>
            </a:r>
            <a:r>
              <a:rPr kumimoji="1" lang="ja-JP" altLang="en-US" spc="-50" dirty="0">
                <a:solidFill>
                  <a:schemeClr val="tx1">
                    <a:lumMod val="75000"/>
                    <a:lumOff val="25000"/>
                  </a:schemeClr>
                </a:solidFill>
                <a:ea typeface="BIZ UDPゴシック" panose="020B0400000000000000" pitchFamily="50" charset="-128"/>
              </a:rPr>
              <a:t>（６～</a:t>
            </a:r>
            <a:r>
              <a:rPr kumimoji="1" lang="en-US" altLang="ja-JP" spc="-50" dirty="0">
                <a:solidFill>
                  <a:schemeClr val="tx1">
                    <a:lumMod val="75000"/>
                    <a:lumOff val="25000"/>
                  </a:schemeClr>
                </a:solidFill>
                <a:ea typeface="BIZ UDPゴシック" panose="020B0400000000000000" pitchFamily="50" charset="-128"/>
              </a:rPr>
              <a:t>12</a:t>
            </a:r>
            <a:r>
              <a:rPr kumimoji="1" lang="ja-JP" altLang="en-US" spc="-50" dirty="0">
                <a:solidFill>
                  <a:schemeClr val="tx1">
                    <a:lumMod val="75000"/>
                    <a:lumOff val="25000"/>
                  </a:schemeClr>
                </a:solidFill>
                <a:ea typeface="BIZ UDPゴシック" panose="020B0400000000000000" pitchFamily="50" charset="-128"/>
              </a:rPr>
              <a:t>才女子）</a:t>
            </a:r>
            <a:endParaRPr kumimoji="1" lang="ja-JP" altLang="en-US" spc="-50" dirty="0"/>
          </a:p>
        </p:txBody>
      </p:sp>
      <p:sp>
        <p:nvSpPr>
          <p:cNvPr id="10" name="コンテンツ プレースホルダー 2">
            <a:extLst>
              <a:ext uri="{FF2B5EF4-FFF2-40B4-BE49-F238E27FC236}">
                <a16:creationId xmlns:a16="http://schemas.microsoft.com/office/drawing/2014/main" id="{32BC54C9-37BD-110A-B868-9812B7D503BA}"/>
              </a:ext>
            </a:extLst>
          </p:cNvPr>
          <p:cNvSpPr txBox="1">
            <a:spLocks/>
          </p:cNvSpPr>
          <p:nvPr/>
        </p:nvSpPr>
        <p:spPr>
          <a:xfrm>
            <a:off x="440562" y="6623254"/>
            <a:ext cx="7950964" cy="234746"/>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kumimoji="1" lang="ja-JP" altLang="en-US" sz="1100" b="0" i="0" u="none" strike="noStrike" kern="1200" cap="none" spc="0" normalizeH="0" baseline="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lumMod val="75000"/>
                    <a:lumOff val="25000"/>
                  </a:schemeClr>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t>参考</a:t>
            </a:r>
            <a:r>
              <a:rPr lang="zh-CN" dirty="0"/>
              <a:t>：</a:t>
            </a:r>
            <a:r>
              <a:rPr lang="ja-JP" altLang="en-US" sz="1100" dirty="0"/>
              <a:t>男女共同参画局</a:t>
            </a:r>
            <a:r>
              <a:rPr lang="ja-JP" altLang="en-US" dirty="0"/>
              <a:t>「災害対応力を強化する女性の視点」実践的学習プログラム</a:t>
            </a:r>
            <a:endParaRPr lang="zh-CN" dirty="0"/>
          </a:p>
        </p:txBody>
      </p:sp>
    </p:spTree>
    <p:extLst>
      <p:ext uri="{BB962C8B-B14F-4D97-AF65-F5344CB8AC3E}">
        <p14:creationId xmlns:p14="http://schemas.microsoft.com/office/powerpoint/2010/main" val="815482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23CA55-3F56-75BE-E90B-B0021CE1C777}"/>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69D3A12-7E25-F511-2804-F0293CCF7D26}"/>
              </a:ext>
            </a:extLst>
          </p:cNvPr>
          <p:cNvSpPr>
            <a:spLocks noGrp="1"/>
          </p:cNvSpPr>
          <p:nvPr>
            <p:ph type="sldNum" sz="quarter" idx="12"/>
          </p:nvPr>
        </p:nvSpPr>
        <p:spPr/>
        <p:txBody>
          <a:bodyPr/>
          <a:lstStyle/>
          <a:p>
            <a:fld id="{48C0FCB9-D989-46F1-965E-624BDAC7E129}" type="slidenum">
              <a:rPr kumimoji="1" lang="ja-JP" altLang="en-US" smtClean="0"/>
              <a:pPr/>
              <a:t>8</a:t>
            </a:fld>
            <a:endParaRPr kumimoji="1" lang="ja-JP" altLang="en-US"/>
          </a:p>
        </p:txBody>
      </p:sp>
      <p:sp>
        <p:nvSpPr>
          <p:cNvPr id="3" name="テキスト プレースホルダー 2">
            <a:extLst>
              <a:ext uri="{FF2B5EF4-FFF2-40B4-BE49-F238E27FC236}">
                <a16:creationId xmlns:a16="http://schemas.microsoft.com/office/drawing/2014/main" id="{3C4A887C-3AC5-0C81-4B1F-3FB819193423}"/>
              </a:ext>
            </a:extLst>
          </p:cNvPr>
          <p:cNvSpPr>
            <a:spLocks noGrp="1"/>
          </p:cNvSpPr>
          <p:nvPr>
            <p:ph type="body" sz="quarter" idx="13"/>
          </p:nvPr>
        </p:nvSpPr>
        <p:spPr>
          <a:xfrm>
            <a:off x="628651" y="587828"/>
            <a:ext cx="7911192" cy="5747657"/>
          </a:xfrm>
        </p:spPr>
        <p:txBody>
          <a:bodyPr>
            <a:normAutofit/>
          </a:bodyPr>
          <a:lstStyle/>
          <a:p>
            <a:r>
              <a:rPr lang="ja-JP" altLang="en-US" dirty="0"/>
              <a:t>平常時の地域防災活動の</a:t>
            </a:r>
            <a:endParaRPr lang="en-US" altLang="ja-JP" dirty="0"/>
          </a:p>
          <a:p>
            <a:r>
              <a:rPr lang="ja-JP" altLang="en-US" dirty="0"/>
              <a:t>現状と課題</a:t>
            </a:r>
            <a:endParaRPr kumimoji="1" lang="ja-JP" altLang="en-US" dirty="0"/>
          </a:p>
        </p:txBody>
      </p:sp>
    </p:spTree>
    <p:extLst>
      <p:ext uri="{BB962C8B-B14F-4D97-AF65-F5344CB8AC3E}">
        <p14:creationId xmlns:p14="http://schemas.microsoft.com/office/powerpoint/2010/main" val="54688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985DB6-F83E-0E73-4212-A2561932426B}"/>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F31B1A8F-3910-DAB0-C586-A148596941B2}"/>
              </a:ext>
            </a:extLst>
          </p:cNvPr>
          <p:cNvSpPr>
            <a:spLocks noGrp="1"/>
          </p:cNvSpPr>
          <p:nvPr>
            <p:ph type="title"/>
          </p:nvPr>
        </p:nvSpPr>
        <p:spPr/>
        <p:txBody>
          <a:bodyPr/>
          <a:lstStyle/>
          <a:p>
            <a:r>
              <a:rPr lang="ja-JP" altLang="en-US" dirty="0"/>
              <a:t>現状① 女性参画の割合</a:t>
            </a:r>
          </a:p>
        </p:txBody>
      </p:sp>
      <p:sp>
        <p:nvSpPr>
          <p:cNvPr id="2" name="スライド番号プレースホルダー 1">
            <a:extLst>
              <a:ext uri="{FF2B5EF4-FFF2-40B4-BE49-F238E27FC236}">
                <a16:creationId xmlns:a16="http://schemas.microsoft.com/office/drawing/2014/main" id="{6AFC64A4-C3A6-E164-A1D2-FB030B645D31}"/>
              </a:ext>
            </a:extLst>
          </p:cNvPr>
          <p:cNvSpPr>
            <a:spLocks noGrp="1"/>
          </p:cNvSpPr>
          <p:nvPr>
            <p:ph type="sldNum" sz="quarter" idx="12"/>
          </p:nvPr>
        </p:nvSpPr>
        <p:spPr/>
        <p:txBody>
          <a:bodyPr/>
          <a:lstStyle/>
          <a:p>
            <a:fld id="{48C0FCB9-D989-46F1-965E-624BDAC7E129}" type="slidenum">
              <a:rPr kumimoji="1" lang="ja-JP" altLang="en-US" smtClean="0"/>
              <a:pPr/>
              <a:t>9</a:t>
            </a:fld>
            <a:endParaRPr kumimoji="1" lang="ja-JP" altLang="en-US"/>
          </a:p>
        </p:txBody>
      </p:sp>
      <p:sp>
        <p:nvSpPr>
          <p:cNvPr id="8" name="正方形/長方形 7">
            <a:extLst>
              <a:ext uri="{FF2B5EF4-FFF2-40B4-BE49-F238E27FC236}">
                <a16:creationId xmlns:a16="http://schemas.microsoft.com/office/drawing/2014/main" id="{387A4B16-F11F-FA98-48E3-E2B950688829}"/>
              </a:ext>
            </a:extLst>
          </p:cNvPr>
          <p:cNvSpPr/>
          <p:nvPr/>
        </p:nvSpPr>
        <p:spPr>
          <a:xfrm>
            <a:off x="326275" y="1128089"/>
            <a:ext cx="8598984" cy="487737"/>
          </a:xfrm>
          <a:prstGeom prst="rect">
            <a:avLst/>
          </a:prstGeom>
          <a:solidFill>
            <a:srgbClr val="35A16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t>自主防災組織の構成員の女性比率</a:t>
            </a:r>
            <a:endParaRPr lang="en-US" altLang="ja-JP" sz="2400" dirty="0"/>
          </a:p>
        </p:txBody>
      </p:sp>
      <p:sp>
        <p:nvSpPr>
          <p:cNvPr id="9" name="正方形/長方形 8">
            <a:extLst>
              <a:ext uri="{FF2B5EF4-FFF2-40B4-BE49-F238E27FC236}">
                <a16:creationId xmlns:a16="http://schemas.microsoft.com/office/drawing/2014/main" id="{81BC2241-6E72-AF5A-95B0-2EC51C2A770D}"/>
              </a:ext>
            </a:extLst>
          </p:cNvPr>
          <p:cNvSpPr/>
          <p:nvPr/>
        </p:nvSpPr>
        <p:spPr>
          <a:xfrm>
            <a:off x="326275" y="2549846"/>
            <a:ext cx="8598984" cy="487737"/>
          </a:xfrm>
          <a:prstGeom prst="rect">
            <a:avLst/>
          </a:prstGeom>
          <a:solidFill>
            <a:srgbClr val="35A16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t>意思決定層（自主防災リーダー）の女性の人数</a:t>
            </a:r>
          </a:p>
        </p:txBody>
      </p:sp>
      <p:sp>
        <p:nvSpPr>
          <p:cNvPr id="11" name="テキスト ボックス 10">
            <a:extLst>
              <a:ext uri="{FF2B5EF4-FFF2-40B4-BE49-F238E27FC236}">
                <a16:creationId xmlns:a16="http://schemas.microsoft.com/office/drawing/2014/main" id="{30F99DB1-DF5A-0185-DC17-27DA3CA1B067}"/>
              </a:ext>
            </a:extLst>
          </p:cNvPr>
          <p:cNvSpPr txBox="1"/>
          <p:nvPr/>
        </p:nvSpPr>
        <p:spPr>
          <a:xfrm>
            <a:off x="326275" y="1663684"/>
            <a:ext cx="8209886" cy="1154162"/>
          </a:xfrm>
          <a:prstGeom prst="rect">
            <a:avLst/>
          </a:prstGeom>
          <a:noFill/>
        </p:spPr>
        <p:txBody>
          <a:bodyPr wrap="square" rtlCol="0">
            <a:spAutoFit/>
          </a:bodyPr>
          <a:lstStyle/>
          <a:p>
            <a:pPr marL="342900" indent="-250825">
              <a:spcAft>
                <a:spcPts val="600"/>
              </a:spcAft>
              <a:buFont typeface="Arial" panose="020B0604020202020204" pitchFamily="34" charset="0"/>
              <a:buChar char="•"/>
            </a:pPr>
            <a:r>
              <a:rPr lang="ja-JP" altLang="en-US" sz="2400" dirty="0">
                <a:solidFill>
                  <a:srgbClr val="404040"/>
                </a:solidFill>
              </a:rPr>
              <a:t>構成員に占める女性の割合が</a:t>
            </a:r>
            <a:r>
              <a:rPr lang="en-US" altLang="ja-JP" sz="2400" dirty="0">
                <a:solidFill>
                  <a:srgbClr val="404040"/>
                </a:solidFill>
              </a:rPr>
              <a:t>30</a:t>
            </a:r>
            <a:r>
              <a:rPr lang="ja-JP" altLang="en-US" sz="2400" dirty="0">
                <a:solidFill>
                  <a:srgbClr val="404040"/>
                </a:solidFill>
              </a:rPr>
              <a:t>％以下の自主防災組織が約４割</a:t>
            </a:r>
            <a:endParaRPr lang="en-US" altLang="ja-JP" sz="2400" dirty="0">
              <a:solidFill>
                <a:srgbClr val="404040"/>
              </a:solidFill>
            </a:endParaRPr>
          </a:p>
          <a:p>
            <a:pPr algn="l"/>
            <a:endParaRPr kumimoji="1" lang="ja-JP" altLang="en-US" sz="1600" dirty="0">
              <a:solidFill>
                <a:schemeClr val="tx1">
                  <a:lumMod val="75000"/>
                  <a:lumOff val="25000"/>
                </a:schemeClr>
              </a:solidFill>
            </a:endParaRPr>
          </a:p>
        </p:txBody>
      </p:sp>
      <p:sp>
        <p:nvSpPr>
          <p:cNvPr id="12" name="テキスト ボックス 11">
            <a:extLst>
              <a:ext uri="{FF2B5EF4-FFF2-40B4-BE49-F238E27FC236}">
                <a16:creationId xmlns:a16="http://schemas.microsoft.com/office/drawing/2014/main" id="{FE680F03-5048-DF2E-2B12-450B85B0315F}"/>
              </a:ext>
            </a:extLst>
          </p:cNvPr>
          <p:cNvSpPr txBox="1"/>
          <p:nvPr/>
        </p:nvSpPr>
        <p:spPr>
          <a:xfrm>
            <a:off x="326275" y="3063973"/>
            <a:ext cx="7211596" cy="461665"/>
          </a:xfrm>
          <a:prstGeom prst="rect">
            <a:avLst/>
          </a:prstGeom>
          <a:noFill/>
        </p:spPr>
        <p:txBody>
          <a:bodyPr wrap="square" rtlCol="0">
            <a:spAutoFit/>
          </a:bodyPr>
          <a:lstStyle/>
          <a:p>
            <a:pPr marL="342900" indent="-250825">
              <a:spcAft>
                <a:spcPts val="600"/>
              </a:spcAft>
              <a:buFont typeface="Arial" panose="020B0604020202020204" pitchFamily="34" charset="0"/>
              <a:buChar char="•"/>
            </a:pPr>
            <a:r>
              <a:rPr lang="ja-JP" altLang="en-US" sz="2400" dirty="0">
                <a:solidFill>
                  <a:srgbClr val="404040"/>
                </a:solidFill>
              </a:rPr>
              <a:t>女性のリーダーがいない自主防災組織が約３割</a:t>
            </a:r>
            <a:endParaRPr kumimoji="1" lang="ja-JP" altLang="en-US" sz="2400" dirty="0">
              <a:solidFill>
                <a:schemeClr val="tx1">
                  <a:lumMod val="75000"/>
                  <a:lumOff val="25000"/>
                </a:schemeClr>
              </a:solidFill>
            </a:endParaRPr>
          </a:p>
        </p:txBody>
      </p:sp>
      <p:sp>
        <p:nvSpPr>
          <p:cNvPr id="15" name="四角形: 角を丸くする 14">
            <a:extLst>
              <a:ext uri="{FF2B5EF4-FFF2-40B4-BE49-F238E27FC236}">
                <a16:creationId xmlns:a16="http://schemas.microsoft.com/office/drawing/2014/main" id="{0E517ED9-B56C-E9A7-81AA-BEE434B79B0D}"/>
              </a:ext>
            </a:extLst>
          </p:cNvPr>
          <p:cNvSpPr/>
          <p:nvPr/>
        </p:nvSpPr>
        <p:spPr>
          <a:xfrm>
            <a:off x="1180749" y="4112599"/>
            <a:ext cx="7006906" cy="1411835"/>
          </a:xfrm>
          <a:prstGeom prst="roundRect">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spcAft>
                <a:spcPts val="1200"/>
              </a:spcAft>
              <a:buFont typeface="Arial" panose="020B0604020202020204" pitchFamily="34" charset="0"/>
              <a:buChar char="•"/>
            </a:pPr>
            <a:r>
              <a:rPr lang="ja-JP" altLang="en-US" sz="2400" dirty="0">
                <a:solidFill>
                  <a:srgbClr val="404040"/>
                </a:solidFill>
              </a:rPr>
              <a:t>会議や訓練等の時間帯が家事・育児と重なる</a:t>
            </a:r>
            <a:endParaRPr lang="en-US" altLang="ja-JP" sz="2400" dirty="0">
              <a:solidFill>
                <a:srgbClr val="404040"/>
              </a:solidFill>
            </a:endParaRPr>
          </a:p>
          <a:p>
            <a:pPr marL="342900" indent="-342900">
              <a:spcAft>
                <a:spcPts val="1200"/>
              </a:spcAft>
              <a:buFont typeface="Arial" panose="020B0604020202020204" pitchFamily="34" charset="0"/>
              <a:buChar char="•"/>
            </a:pPr>
            <a:r>
              <a:rPr lang="ja-JP" altLang="en-US" sz="2400" dirty="0">
                <a:solidFill>
                  <a:srgbClr val="404040"/>
                </a:solidFill>
              </a:rPr>
              <a:t>「女性が前に出るのはちょっと</a:t>
            </a:r>
            <a:r>
              <a:rPr lang="en-US" altLang="ja-JP" sz="2400" dirty="0">
                <a:solidFill>
                  <a:srgbClr val="404040"/>
                </a:solidFill>
              </a:rPr>
              <a:t>…</a:t>
            </a:r>
            <a:r>
              <a:rPr lang="ja-JP" altLang="en-US" sz="2400" dirty="0">
                <a:solidFill>
                  <a:srgbClr val="404040"/>
                </a:solidFill>
              </a:rPr>
              <a:t>」 という固定的な意識も影響</a:t>
            </a:r>
            <a:endParaRPr kumimoji="1" lang="ja-JP" altLang="en-US" sz="2400" dirty="0"/>
          </a:p>
        </p:txBody>
      </p:sp>
      <p:sp>
        <p:nvSpPr>
          <p:cNvPr id="5" name="コンテンツ プレースホルダー 2">
            <a:extLst>
              <a:ext uri="{FF2B5EF4-FFF2-40B4-BE49-F238E27FC236}">
                <a16:creationId xmlns:a16="http://schemas.microsoft.com/office/drawing/2014/main" id="{AA5223E3-C521-B91E-2136-4D70C8021E8B}"/>
              </a:ext>
            </a:extLst>
          </p:cNvPr>
          <p:cNvSpPr txBox="1">
            <a:spLocks/>
          </p:cNvSpPr>
          <p:nvPr/>
        </p:nvSpPr>
        <p:spPr>
          <a:xfrm>
            <a:off x="440562" y="6623254"/>
            <a:ext cx="7950964" cy="234746"/>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kumimoji="1" lang="ja-JP" altLang="en-US" sz="1100" b="0" i="0" u="none" strike="noStrike" kern="1200" cap="none" spc="0" normalizeH="0" baseline="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baseline="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lumMod val="75000"/>
                    <a:lumOff val="25000"/>
                  </a:schemeClr>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t>参考</a:t>
            </a:r>
            <a:r>
              <a:rPr lang="zh-CN" dirty="0"/>
              <a:t>：</a:t>
            </a:r>
            <a:r>
              <a:rPr lang="ja-JP" altLang="en-US" dirty="0"/>
              <a:t>総務省消防庁　平成</a:t>
            </a:r>
            <a:r>
              <a:rPr lang="en-US" altLang="ja-JP" dirty="0"/>
              <a:t>30</a:t>
            </a:r>
            <a:r>
              <a:rPr lang="ja-JP" altLang="en-US" dirty="0"/>
              <a:t>年「自主防災組織等の地域防災の人材育成に関する アンケート調査結果」</a:t>
            </a:r>
            <a:endParaRPr lang="zh-CN" dirty="0"/>
          </a:p>
        </p:txBody>
      </p:sp>
    </p:spTree>
    <p:extLst>
      <p:ext uri="{BB962C8B-B14F-4D97-AF65-F5344CB8AC3E}">
        <p14:creationId xmlns:p14="http://schemas.microsoft.com/office/powerpoint/2010/main" val="241240745"/>
      </p:ext>
    </p:extLst>
  </p:cSld>
  <p:clrMapOvr>
    <a:masterClrMapping/>
  </p:clrMapOvr>
</p:sld>
</file>

<file path=ppt/theme/theme1.xml><?xml version="1.0" encoding="utf-8"?>
<a:theme xmlns:a="http://schemas.openxmlformats.org/drawingml/2006/main" name="Office テーマ">
  <a:themeElements>
    <a:clrScheme name="ユーザー定義 4">
      <a:dk1>
        <a:sysClr val="windowText" lastClr="000000"/>
      </a:dk1>
      <a:lt1>
        <a:sysClr val="window" lastClr="FFFFFF"/>
      </a:lt1>
      <a:dk2>
        <a:srgbClr val="44546A"/>
      </a:dk2>
      <a:lt2>
        <a:srgbClr val="E7E6E6"/>
      </a:lt2>
      <a:accent1>
        <a:srgbClr val="0099CC"/>
      </a:accent1>
      <a:accent2>
        <a:srgbClr val="E94716"/>
      </a:accent2>
      <a:accent3>
        <a:srgbClr val="A5A5A5"/>
      </a:accent3>
      <a:accent4>
        <a:srgbClr val="FFD965"/>
      </a:accent4>
      <a:accent5>
        <a:srgbClr val="5B9BD5"/>
      </a:accent5>
      <a:accent6>
        <a:srgbClr val="70AD47"/>
      </a:accent6>
      <a:hlink>
        <a:srgbClr val="0563C1"/>
      </a:hlink>
      <a:folHlink>
        <a:srgbClr val="954F72"/>
      </a:folHlink>
    </a:clrScheme>
    <a:fontScheme name="ユーザー定義 1">
      <a:majorFont>
        <a:latin typeface="HGPｺﾞｼｯｸE"/>
        <a:ea typeface="HGPｺﾞｼｯｸE"/>
        <a:cs typeface=""/>
      </a:majorFont>
      <a:minorFont>
        <a:latin typeface="HGPｺﾞｼｯｸE"/>
        <a:ea typeface="HGPｺﾞｼｯｸE"/>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kumimoji="1"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ＭＳ ゴシック"/>
        <a:cs typeface=""/>
      </a:majorFont>
      <a:minorFont>
        <a:latin typeface="Calibri"/>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D98D801082D9E42B0F3E57E3E06A8F0" ma:contentTypeVersion="13" ma:contentTypeDescription="新しいドキュメントを作成します。" ma:contentTypeScope="" ma:versionID="9669a58a112a301e08113daa73da732f">
  <xsd:schema xmlns:xsd="http://www.w3.org/2001/XMLSchema" xmlns:xs="http://www.w3.org/2001/XMLSchema" xmlns:p="http://schemas.microsoft.com/office/2006/metadata/properties" xmlns:ns2="76b0a717-a512-4866-b435-b2988d8dba66" xmlns:ns3="1d397f78-0df8-4b09-af30-c349055ccc08" targetNamespace="http://schemas.microsoft.com/office/2006/metadata/properties" ma:root="true" ma:fieldsID="6581666d8e4a705cdbdd169a5d3d8ed1" ns2:_="" ns3:_="">
    <xsd:import namespace="76b0a717-a512-4866-b435-b2988d8dba66"/>
    <xsd:import namespace="1d397f78-0df8-4b09-af30-c349055ccc0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b0a717-a512-4866-b435-b2988d8dba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d397f78-0df8-4b09-af30-c349055ccc0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324393-e475-4683-aea3-62c5e6556801}" ma:internalName="TaxCatchAll" ma:showField="CatchAllData" ma:web="1d397f78-0df8-4b09-af30-c349055cc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d397f78-0df8-4b09-af30-c349055ccc08" xsi:nil="true"/>
    <lcf76f155ced4ddcb4097134ff3c332f xmlns="76b0a717-a512-4866-b435-b2988d8dba6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E82D22E-F72D-4185-BE08-9B0BF426C661}"/>
</file>

<file path=customXml/itemProps2.xml><?xml version="1.0" encoding="utf-8"?>
<ds:datastoreItem xmlns:ds="http://schemas.openxmlformats.org/officeDocument/2006/customXml" ds:itemID="{8930CF28-603E-4D8D-B537-3B0A1A32C1DE}">
  <ds:schemaRefs>
    <ds:schemaRef ds:uri="http://schemas.microsoft.com/sharepoint/v3/contenttype/forms"/>
  </ds:schemaRefs>
</ds:datastoreItem>
</file>

<file path=customXml/itemProps3.xml><?xml version="1.0" encoding="utf-8"?>
<ds:datastoreItem xmlns:ds="http://schemas.openxmlformats.org/officeDocument/2006/customXml" ds:itemID="{40162C36-F5F2-4448-9E4D-F46EA44E44CC}">
  <ds:schemaRefs>
    <ds:schemaRef ds:uri="http://schemas.microsoft.com/office/infopath/2007/PartnerControls"/>
    <ds:schemaRef ds:uri="http://schemas.microsoft.com/office/2006/metadata/properties"/>
    <ds:schemaRef ds:uri="http://purl.org/dc/terms/"/>
    <ds:schemaRef ds:uri="http://purl.org/dc/elements/1.1/"/>
    <ds:schemaRef ds:uri="http://purl.org/dc/dcmitype/"/>
    <ds:schemaRef ds:uri="http://www.w3.org/XML/1998/namespace"/>
    <ds:schemaRef ds:uri="http://schemas.microsoft.com/office/2006/documentManagement/types"/>
    <ds:schemaRef ds:uri="http://schemas.openxmlformats.org/package/2006/metadata/core-properties"/>
    <ds:schemaRef ds:uri="87e92068-5d1b-4b37-b84f-05171d1d989c"/>
    <ds:schemaRef ds:uri="c7986456-94c4-43e3-a5cd-23faf3e50be4"/>
  </ds:schemaRefs>
</ds:datastoreItem>
</file>

<file path=docProps/app.xml><?xml version="1.0" encoding="utf-8"?>
<Properties xmlns="http://schemas.openxmlformats.org/officeDocument/2006/extended-properties" xmlns:vt="http://schemas.openxmlformats.org/officeDocument/2006/docPropsVTypes">
  <Template/>
  <TotalTime>3185</TotalTime>
  <Words>2407</Words>
  <Application>Microsoft Office PowerPoint</Application>
  <PresentationFormat>画面に合わせる (4:3)</PresentationFormat>
  <Paragraphs>270</Paragraphs>
  <Slides>21</Slides>
  <Notes>19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21</vt:i4>
      </vt:variant>
    </vt:vector>
  </HeadingPairs>
  <TitlesOfParts>
    <vt:vector size="30" baseType="lpstr">
      <vt:lpstr>(日本語用のフォントを使用)</vt:lpstr>
      <vt:lpstr>BIZ UDPゴシック</vt:lpstr>
      <vt:lpstr>BIZ-UDPGothic-Bold</vt:lpstr>
      <vt:lpstr>HGPｺﾞｼｯｸE</vt:lpstr>
      <vt:lpstr>ＭＳ ゴシック</vt:lpstr>
      <vt:lpstr>Arial</vt:lpstr>
      <vt:lpstr>Calibri</vt:lpstr>
      <vt:lpstr>Wingdings</vt:lpstr>
      <vt:lpstr>Office テーマ</vt:lpstr>
      <vt:lpstr>C10．性別にとらわれず 地域防災に互いに協力して取り組む</vt:lpstr>
      <vt:lpstr>C10．誰もが主役の地域防災  〜性別にかかわらず協力できる地域へ〜</vt:lpstr>
      <vt:lpstr>PowerPoint プレゼンテーション</vt:lpstr>
      <vt:lpstr>東日本大震災　女性特有のニーズ　（避難所環境）</vt:lpstr>
      <vt:lpstr>東日本大震災　女性特有のニーズ　（物資）</vt:lpstr>
      <vt:lpstr>東日本大震災　避難所での女性の困りごと</vt:lpstr>
      <vt:lpstr>東日本大震災　女性や子どもへのDV・性暴力</vt:lpstr>
      <vt:lpstr>PowerPoint プレゼンテーション</vt:lpstr>
      <vt:lpstr>現状① 女性参画の割合</vt:lpstr>
      <vt:lpstr>現状② 地域の女性たちの声</vt:lpstr>
      <vt:lpstr>現状③ 見えにくい性別役割分担の固定観念</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男女共同参画への視点</vt:lpstr>
      <vt:lpstr>PowerPoint プレゼンテーション</vt:lpstr>
      <vt:lpstr>防災における「男女共同参画」とは</vt:lpstr>
      <vt:lpstr>女性が力を発揮するためのチェックシート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防災・減災の第一歩</dc:title>
  <dc:creator>竹本 加良子</dc:creator>
  <cp:lastModifiedBy>金井 彩</cp:lastModifiedBy>
  <cp:revision>7</cp:revision>
  <cp:lastPrinted>2025-03-28T07:30:14Z</cp:lastPrinted>
  <dcterms:created xsi:type="dcterms:W3CDTF">2019-09-19T14:17:54Z</dcterms:created>
  <dcterms:modified xsi:type="dcterms:W3CDTF">2025-03-28T12:43:17Z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0x0101009D98D801082D9E42B0F3E57E3E06A8F0</vt:lpwstr>
  </property>
  <property fmtid="{D5CDD505-2E9C-101B-9397-08002B2CF9AE}" pid="3" name="MediaServiceImageTags">
    <vt:lpwstr/>
  </property>
</Properties>
</file>