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474" r:id="rId5"/>
    <p:sldId id="494" r:id="rId6"/>
    <p:sldId id="475" r:id="rId7"/>
    <p:sldId id="522" r:id="rId8"/>
    <p:sldId id="493" r:id="rId9"/>
    <p:sldId id="476" r:id="rId10"/>
    <p:sldId id="500" r:id="rId11"/>
    <p:sldId id="479" r:id="rId12"/>
    <p:sldId id="499" r:id="rId13"/>
    <p:sldId id="501" r:id="rId14"/>
    <p:sldId id="527" r:id="rId15"/>
    <p:sldId id="528" r:id="rId16"/>
    <p:sldId id="529" r:id="rId17"/>
    <p:sldId id="346" r:id="rId18"/>
    <p:sldId id="473" r:id="rId19"/>
    <p:sldId id="503" r:id="rId20"/>
    <p:sldId id="502" r:id="rId21"/>
    <p:sldId id="519" r:id="rId22"/>
    <p:sldId id="523" r:id="rId23"/>
    <p:sldId id="518" r:id="rId24"/>
    <p:sldId id="520" r:id="rId25"/>
    <p:sldId id="513" r:id="rId26"/>
    <p:sldId id="515" r:id="rId27"/>
    <p:sldId id="521" r:id="rId28"/>
    <p:sldId id="516" r:id="rId29"/>
    <p:sldId id="514" r:id="rId30"/>
    <p:sldId id="530" r:id="rId31"/>
    <p:sldId id="483" r:id="rId32"/>
    <p:sldId id="532" r:id="rId33"/>
    <p:sldId id="489" r:id="rId34"/>
    <p:sldId id="526" r:id="rId35"/>
    <p:sldId id="512" r:id="rId36"/>
    <p:sldId id="485" r:id="rId37"/>
    <p:sldId id="486" r:id="rId38"/>
    <p:sldId id="531" r:id="rId39"/>
    <p:sldId id="506" r:id="rId40"/>
    <p:sldId id="533" r:id="rId41"/>
    <p:sldId id="504" r:id="rId42"/>
    <p:sldId id="458" r:id="rId4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竹本 加良子" initials="竹本" lastIdx="1" clrIdx="0">
    <p:extLst>
      <p:ext uri="{19B8F6BF-5375-455C-9EA6-DF929625EA0E}">
        <p15:presenceInfo xmlns:p15="http://schemas.microsoft.com/office/powerpoint/2012/main" userId="S::karako@scraft.co.jp::0c6ae3ae-d856-42b3-a34a-032faf097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16B"/>
    <a:srgbClr val="91280D"/>
    <a:srgbClr val="034699"/>
    <a:srgbClr val="FF0000"/>
    <a:srgbClr val="E7E6E6"/>
    <a:srgbClr val="FFFFFF"/>
    <a:srgbClr val="FF2800"/>
    <a:srgbClr val="52BBCE"/>
    <a:srgbClr val="FFC30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6BCA1-1F08-40ED-BB08-E8C10965F5E4}" v="2" dt="2024-03-27T08:31:25.56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3515" autoAdjust="0"/>
  </p:normalViewPr>
  <p:slideViewPr>
    <p:cSldViewPr snapToGrid="0">
      <p:cViewPr varScale="1">
        <p:scale>
          <a:sx n="88" d="100"/>
          <a:sy n="88" d="100"/>
        </p:scale>
        <p:origin x="2394" y="96"/>
      </p:cViewPr>
      <p:guideLst>
        <p:guide orient="horz" pos="2160"/>
        <p:guide pos="2880"/>
      </p:guideLst>
    </p:cSldViewPr>
  </p:slideViewPr>
  <p:notesTextViewPr>
    <p:cViewPr>
      <p:scale>
        <a:sx n="100" d="100"/>
        <a:sy n="100" d="100"/>
      </p:scale>
      <p:origin x="0" y="0"/>
    </p:cViewPr>
  </p:notesTextViewPr>
  <p:notesViewPr>
    <p:cSldViewPr snapToGrid="0">
      <p:cViewPr varScale="1">
        <p:scale>
          <a:sx n="75" d="100"/>
          <a:sy n="75" d="100"/>
        </p:scale>
        <p:origin x="402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Dropbox共通アカウント" userId="LEXmRfRTYilYD4c/sujmkCw7xGwBbnWFjipRVEUzK9Q=" providerId="None" clId="Web-{64732654-5D07-4489-8475-5EF60977B901}"/>
    <pc:docChg chg="modSld">
      <pc:chgData name="SCDropbox共通アカウント" userId="LEXmRfRTYilYD4c/sujmkCw7xGwBbnWFjipRVEUzK9Q=" providerId="None" clId="Web-{64732654-5D07-4489-8475-5EF60977B901}" dt="2023-03-10T00:12:06.737" v="0" actId="20577"/>
      <pc:docMkLst>
        <pc:docMk/>
      </pc:docMkLst>
      <pc:sldChg chg="modSp">
        <pc:chgData name="SCDropbox共通アカウント" userId="LEXmRfRTYilYD4c/sujmkCw7xGwBbnWFjipRVEUzK9Q=" providerId="None" clId="Web-{64732654-5D07-4489-8475-5EF60977B901}" dt="2023-03-10T00:12:06.737" v="0" actId="20577"/>
        <pc:sldMkLst>
          <pc:docMk/>
          <pc:sldMk cId="1708915934" sldId="483"/>
        </pc:sldMkLst>
        <pc:spChg chg="mod">
          <ac:chgData name="SCDropbox共通アカウント" userId="LEXmRfRTYilYD4c/sujmkCw7xGwBbnWFjipRVEUzK9Q=" providerId="None" clId="Web-{64732654-5D07-4489-8475-5EF60977B901}" dt="2023-03-10T00:12:06.737" v="0" actId="20577"/>
          <ac:spMkLst>
            <pc:docMk/>
            <pc:sldMk cId="1708915934" sldId="483"/>
            <ac:spMk id="18" creationId="{1A8AEC49-0660-A889-B9B6-0D829389B94B}"/>
          </ac:spMkLst>
        </pc:spChg>
      </pc:sldChg>
    </pc:docChg>
  </pc:docChgLst>
  <pc:docChgLst>
    <pc:chgData name="宇野 芳江" userId="d3339afd-f009-4b18-b536-1d43c3c7a997" providerId="ADAL" clId="{4D06B9ED-5CE9-4789-AD59-48C66FCA077D}"/>
    <pc:docChg chg="undo custSel addSld modSld sldOrd">
      <pc:chgData name="宇野 芳江" userId="d3339afd-f009-4b18-b536-1d43c3c7a997" providerId="ADAL" clId="{4D06B9ED-5CE9-4789-AD59-48C66FCA077D}" dt="2024-01-22T08:02:50.573" v="250" actId="6549"/>
      <pc:docMkLst>
        <pc:docMk/>
      </pc:docMkLst>
      <pc:sldChg chg="modSp mod">
        <pc:chgData name="宇野 芳江" userId="d3339afd-f009-4b18-b536-1d43c3c7a997" providerId="ADAL" clId="{4D06B9ED-5CE9-4789-AD59-48C66FCA077D}" dt="2024-01-17T07:34:29.750" v="1" actId="1076"/>
        <pc:sldMkLst>
          <pc:docMk/>
          <pc:sldMk cId="1702425721" sldId="458"/>
        </pc:sldMkLst>
        <pc:spChg chg="mod">
          <ac:chgData name="宇野 芳江" userId="d3339afd-f009-4b18-b536-1d43c3c7a997" providerId="ADAL" clId="{4D06B9ED-5CE9-4789-AD59-48C66FCA077D}" dt="2024-01-17T07:34:29.750" v="1" actId="1076"/>
          <ac:spMkLst>
            <pc:docMk/>
            <pc:sldMk cId="1702425721" sldId="458"/>
            <ac:spMk id="2" creationId="{F97AC847-75A6-677A-A63A-01F02AB221B9}"/>
          </ac:spMkLst>
        </pc:spChg>
      </pc:sldChg>
      <pc:sldChg chg="modSp mod ord">
        <pc:chgData name="宇野 芳江" userId="d3339afd-f009-4b18-b536-1d43c3c7a997" providerId="ADAL" clId="{4D06B9ED-5CE9-4789-AD59-48C66FCA077D}" dt="2024-01-19T01:26:04.370" v="130"/>
        <pc:sldMkLst>
          <pc:docMk/>
          <pc:sldMk cId="353102308" sldId="475"/>
        </pc:sldMkLst>
        <pc:spChg chg="mod">
          <ac:chgData name="宇野 芳江" userId="d3339afd-f009-4b18-b536-1d43c3c7a997" providerId="ADAL" clId="{4D06B9ED-5CE9-4789-AD59-48C66FCA077D}" dt="2024-01-19T01:25:23.486" v="126" actId="207"/>
          <ac:spMkLst>
            <pc:docMk/>
            <pc:sldMk cId="353102308" sldId="475"/>
            <ac:spMk id="5" creationId="{09884ACB-F562-1E0F-5F9B-3FB37832DE19}"/>
          </ac:spMkLst>
        </pc:spChg>
        <pc:picChg chg="mod">
          <ac:chgData name="宇野 芳江" userId="d3339afd-f009-4b18-b536-1d43c3c7a997" providerId="ADAL" clId="{4D06B9ED-5CE9-4789-AD59-48C66FCA077D}" dt="2024-01-19T01:26:01.259" v="128" actId="1076"/>
          <ac:picMkLst>
            <pc:docMk/>
            <pc:sldMk cId="353102308" sldId="475"/>
            <ac:picMk id="9" creationId="{127050B2-BEE7-DF36-82B5-B9B0902147A5}"/>
          </ac:picMkLst>
        </pc:picChg>
      </pc:sldChg>
      <pc:sldChg chg="delSp mod">
        <pc:chgData name="宇野 芳江" userId="d3339afd-f009-4b18-b536-1d43c3c7a997" providerId="ADAL" clId="{4D06B9ED-5CE9-4789-AD59-48C66FCA077D}" dt="2024-01-19T01:28:45.386" v="132" actId="478"/>
        <pc:sldMkLst>
          <pc:docMk/>
          <pc:sldMk cId="1031592212" sldId="480"/>
        </pc:sldMkLst>
        <pc:spChg chg="del">
          <ac:chgData name="宇野 芳江" userId="d3339afd-f009-4b18-b536-1d43c3c7a997" providerId="ADAL" clId="{4D06B9ED-5CE9-4789-AD59-48C66FCA077D}" dt="2024-01-19T01:28:45.386" v="132" actId="478"/>
          <ac:spMkLst>
            <pc:docMk/>
            <pc:sldMk cId="1031592212" sldId="480"/>
            <ac:spMk id="6" creationId="{9CD9C67E-142D-C0E2-3B2C-F145AF7F9FAB}"/>
          </ac:spMkLst>
        </pc:spChg>
        <pc:picChg chg="del">
          <ac:chgData name="宇野 芳江" userId="d3339afd-f009-4b18-b536-1d43c3c7a997" providerId="ADAL" clId="{4D06B9ED-5CE9-4789-AD59-48C66FCA077D}" dt="2024-01-19T01:28:42.002" v="131" actId="478"/>
          <ac:picMkLst>
            <pc:docMk/>
            <pc:sldMk cId="1031592212" sldId="480"/>
            <ac:picMk id="5" creationId="{4203E9E3-B539-BD63-4040-439513E621A4}"/>
          </ac:picMkLst>
        </pc:picChg>
      </pc:sldChg>
      <pc:sldChg chg="ord">
        <pc:chgData name="宇野 芳江" userId="d3339afd-f009-4b18-b536-1d43c3c7a997" providerId="ADAL" clId="{4D06B9ED-5CE9-4789-AD59-48C66FCA077D}" dt="2024-01-22T07:56:41.488" v="226"/>
        <pc:sldMkLst>
          <pc:docMk/>
          <pc:sldMk cId="1708915934" sldId="483"/>
        </pc:sldMkLst>
      </pc:sldChg>
      <pc:sldChg chg="modSp mod">
        <pc:chgData name="宇野 芳江" userId="d3339afd-f009-4b18-b536-1d43c3c7a997" providerId="ADAL" clId="{4D06B9ED-5CE9-4789-AD59-48C66FCA077D}" dt="2024-01-19T06:39:08.117" v="175" actId="20577"/>
        <pc:sldMkLst>
          <pc:docMk/>
          <pc:sldMk cId="3048730982" sldId="490"/>
        </pc:sldMkLst>
        <pc:spChg chg="mod">
          <ac:chgData name="宇野 芳江" userId="d3339afd-f009-4b18-b536-1d43c3c7a997" providerId="ADAL" clId="{4D06B9ED-5CE9-4789-AD59-48C66FCA077D}" dt="2024-01-19T06:39:08.117" v="175" actId="20577"/>
          <ac:spMkLst>
            <pc:docMk/>
            <pc:sldMk cId="3048730982" sldId="490"/>
            <ac:spMk id="2" creationId="{EC7260DD-C927-FFB7-28BF-36EA3D6EC0FE}"/>
          </ac:spMkLst>
        </pc:spChg>
      </pc:sldChg>
      <pc:sldChg chg="modSp mod">
        <pc:chgData name="宇野 芳江" userId="d3339afd-f009-4b18-b536-1d43c3c7a997" providerId="ADAL" clId="{4D06B9ED-5CE9-4789-AD59-48C66FCA077D}" dt="2024-01-19T07:24:13.795" v="180" actId="1076"/>
        <pc:sldMkLst>
          <pc:docMk/>
          <pc:sldMk cId="3497261895" sldId="502"/>
        </pc:sldMkLst>
        <pc:spChg chg="mod">
          <ac:chgData name="宇野 芳江" userId="d3339afd-f009-4b18-b536-1d43c3c7a997" providerId="ADAL" clId="{4D06B9ED-5CE9-4789-AD59-48C66FCA077D}" dt="2024-01-19T07:23:53.543" v="177" actId="1076"/>
          <ac:spMkLst>
            <pc:docMk/>
            <pc:sldMk cId="3497261895" sldId="502"/>
            <ac:spMk id="37" creationId="{9E20D1B3-030B-C6DA-D4BB-3BD284F34DE0}"/>
          </ac:spMkLst>
        </pc:spChg>
        <pc:spChg chg="mod">
          <ac:chgData name="宇野 芳江" userId="d3339afd-f009-4b18-b536-1d43c3c7a997" providerId="ADAL" clId="{4D06B9ED-5CE9-4789-AD59-48C66FCA077D}" dt="2024-01-19T07:24:13.795" v="180" actId="1076"/>
          <ac:spMkLst>
            <pc:docMk/>
            <pc:sldMk cId="3497261895" sldId="502"/>
            <ac:spMk id="38" creationId="{50391718-6459-B69F-8B7E-3865A91C2465}"/>
          </ac:spMkLst>
        </pc:spChg>
        <pc:spChg chg="mod">
          <ac:chgData name="宇野 芳江" userId="d3339afd-f009-4b18-b536-1d43c3c7a997" providerId="ADAL" clId="{4D06B9ED-5CE9-4789-AD59-48C66FCA077D}" dt="2024-01-19T07:23:53.543" v="177" actId="1076"/>
          <ac:spMkLst>
            <pc:docMk/>
            <pc:sldMk cId="3497261895" sldId="502"/>
            <ac:spMk id="39" creationId="{EC1A950E-8780-E907-3C1F-0093685837D6}"/>
          </ac:spMkLst>
        </pc:spChg>
        <pc:spChg chg="mod">
          <ac:chgData name="宇野 芳江" userId="d3339afd-f009-4b18-b536-1d43c3c7a997" providerId="ADAL" clId="{4D06B9ED-5CE9-4789-AD59-48C66FCA077D}" dt="2024-01-19T07:24:13.795" v="180" actId="1076"/>
          <ac:spMkLst>
            <pc:docMk/>
            <pc:sldMk cId="3497261895" sldId="502"/>
            <ac:spMk id="40" creationId="{F4C3CA32-B0AC-2430-5D5A-FFF7EB64ACAE}"/>
          </ac:spMkLst>
        </pc:spChg>
        <pc:spChg chg="mod">
          <ac:chgData name="宇野 芳江" userId="d3339afd-f009-4b18-b536-1d43c3c7a997" providerId="ADAL" clId="{4D06B9ED-5CE9-4789-AD59-48C66FCA077D}" dt="2024-01-19T07:24:13.795" v="180" actId="1076"/>
          <ac:spMkLst>
            <pc:docMk/>
            <pc:sldMk cId="3497261895" sldId="502"/>
            <ac:spMk id="41" creationId="{926AC067-EF68-42AA-EBA7-E3B7BE5046FB}"/>
          </ac:spMkLst>
        </pc:spChg>
        <pc:grpChg chg="mod">
          <ac:chgData name="宇野 芳江" userId="d3339afd-f009-4b18-b536-1d43c3c7a997" providerId="ADAL" clId="{4D06B9ED-5CE9-4789-AD59-48C66FCA077D}" dt="2024-01-19T07:23:53.543" v="177" actId="1076"/>
          <ac:grpSpMkLst>
            <pc:docMk/>
            <pc:sldMk cId="3497261895" sldId="502"/>
            <ac:grpSpMk id="7" creationId="{373BAFD1-7E08-7D0E-EF86-8B5F5AF61B20}"/>
          </ac:grpSpMkLst>
        </pc:grpChg>
        <pc:picChg chg="mod">
          <ac:chgData name="宇野 芳江" userId="d3339afd-f009-4b18-b536-1d43c3c7a997" providerId="ADAL" clId="{4D06B9ED-5CE9-4789-AD59-48C66FCA077D}" dt="2024-01-19T07:24:13.795" v="180" actId="1076"/>
          <ac:picMkLst>
            <pc:docMk/>
            <pc:sldMk cId="3497261895" sldId="502"/>
            <ac:picMk id="6" creationId="{7ABF0E82-3C41-89C6-3709-514EC3B161CE}"/>
          </ac:picMkLst>
        </pc:picChg>
        <pc:picChg chg="mod">
          <ac:chgData name="宇野 芳江" userId="d3339afd-f009-4b18-b536-1d43c3c7a997" providerId="ADAL" clId="{4D06B9ED-5CE9-4789-AD59-48C66FCA077D}" dt="2024-01-19T07:24:13.795" v="180" actId="1076"/>
          <ac:picMkLst>
            <pc:docMk/>
            <pc:sldMk cId="3497261895" sldId="502"/>
            <ac:picMk id="35" creationId="{DA32097F-C7CD-EF85-32EA-C6C6BCD9A04B}"/>
          </ac:picMkLst>
        </pc:picChg>
        <pc:picChg chg="mod">
          <ac:chgData name="宇野 芳江" userId="d3339afd-f009-4b18-b536-1d43c3c7a997" providerId="ADAL" clId="{4D06B9ED-5CE9-4789-AD59-48C66FCA077D}" dt="2024-01-19T07:23:53.543" v="177" actId="1076"/>
          <ac:picMkLst>
            <pc:docMk/>
            <pc:sldMk cId="3497261895" sldId="502"/>
            <ac:picMk id="36" creationId="{B1674941-B443-1054-4D46-1581182FE5E4}"/>
          </ac:picMkLst>
        </pc:picChg>
      </pc:sldChg>
      <pc:sldChg chg="modSp mod">
        <pc:chgData name="宇野 芳江" userId="d3339afd-f009-4b18-b536-1d43c3c7a997" providerId="ADAL" clId="{4D06B9ED-5CE9-4789-AD59-48C66FCA077D}" dt="2024-01-22T08:02:14.312" v="241" actId="20577"/>
        <pc:sldMkLst>
          <pc:docMk/>
          <pc:sldMk cId="3860608274" sldId="508"/>
        </pc:sldMkLst>
        <pc:spChg chg="mod">
          <ac:chgData name="宇野 芳江" userId="d3339afd-f009-4b18-b536-1d43c3c7a997" providerId="ADAL" clId="{4D06B9ED-5CE9-4789-AD59-48C66FCA077D}" dt="2024-01-22T08:02:14.312" v="241" actId="20577"/>
          <ac:spMkLst>
            <pc:docMk/>
            <pc:sldMk cId="3860608274" sldId="508"/>
            <ac:spMk id="2" creationId="{7434F480-B896-69F4-6342-C10E69EB708B}"/>
          </ac:spMkLst>
        </pc:spChg>
      </pc:sldChg>
      <pc:sldChg chg="modSp mod">
        <pc:chgData name="宇野 芳江" userId="d3339afd-f009-4b18-b536-1d43c3c7a997" providerId="ADAL" clId="{4D06B9ED-5CE9-4789-AD59-48C66FCA077D}" dt="2024-01-22T08:02:50.573" v="250" actId="6549"/>
        <pc:sldMkLst>
          <pc:docMk/>
          <pc:sldMk cId="1404632465" sldId="509"/>
        </pc:sldMkLst>
        <pc:spChg chg="mod">
          <ac:chgData name="宇野 芳江" userId="d3339afd-f009-4b18-b536-1d43c3c7a997" providerId="ADAL" clId="{4D06B9ED-5CE9-4789-AD59-48C66FCA077D}" dt="2024-01-22T08:02:50.573" v="250" actId="6549"/>
          <ac:spMkLst>
            <pc:docMk/>
            <pc:sldMk cId="1404632465" sldId="509"/>
            <ac:spMk id="2" creationId="{7434F480-B896-69F4-6342-C10E69EB708B}"/>
          </ac:spMkLst>
        </pc:spChg>
      </pc:sldChg>
      <pc:sldChg chg="modSp mod ord">
        <pc:chgData name="宇野 芳江" userId="d3339afd-f009-4b18-b536-1d43c3c7a997" providerId="ADAL" clId="{4D06B9ED-5CE9-4789-AD59-48C66FCA077D}" dt="2024-01-22T07:57:38.035" v="230"/>
        <pc:sldMkLst>
          <pc:docMk/>
          <pc:sldMk cId="693543055" sldId="515"/>
        </pc:sldMkLst>
        <pc:spChg chg="mod">
          <ac:chgData name="宇野 芳江" userId="d3339afd-f009-4b18-b536-1d43c3c7a997" providerId="ADAL" clId="{4D06B9ED-5CE9-4789-AD59-48C66FCA077D}" dt="2024-01-22T07:56:07.493" v="224" actId="21"/>
          <ac:spMkLst>
            <pc:docMk/>
            <pc:sldMk cId="693543055" sldId="515"/>
            <ac:spMk id="2" creationId="{BC7BB6FB-5602-6C1B-9CCA-A1BA3E43B935}"/>
          </ac:spMkLst>
        </pc:spChg>
      </pc:sldChg>
      <pc:sldChg chg="ord">
        <pc:chgData name="宇野 芳江" userId="d3339afd-f009-4b18-b536-1d43c3c7a997" providerId="ADAL" clId="{4D06B9ED-5CE9-4789-AD59-48C66FCA077D}" dt="2024-01-22T07:53:56.827" v="220"/>
        <pc:sldMkLst>
          <pc:docMk/>
          <pc:sldMk cId="1799987633" sldId="517"/>
        </pc:sldMkLst>
      </pc:sldChg>
      <pc:sldChg chg="addSp modSp mod">
        <pc:chgData name="宇野 芳江" userId="d3339afd-f009-4b18-b536-1d43c3c7a997" providerId="ADAL" clId="{4D06B9ED-5CE9-4789-AD59-48C66FCA077D}" dt="2024-01-19T01:33:38.390" v="133" actId="1076"/>
        <pc:sldMkLst>
          <pc:docMk/>
          <pc:sldMk cId="4108830299" sldId="522"/>
        </pc:sldMkLst>
        <pc:spChg chg="add mod">
          <ac:chgData name="宇野 芳江" userId="d3339afd-f009-4b18-b536-1d43c3c7a997" providerId="ADAL" clId="{4D06B9ED-5CE9-4789-AD59-48C66FCA077D}" dt="2024-01-19T01:15:39.337" v="39" actId="14100"/>
          <ac:spMkLst>
            <pc:docMk/>
            <pc:sldMk cId="4108830299" sldId="522"/>
            <ac:spMk id="4" creationId="{E293E235-EDF9-0B6D-7BB6-9C57857830A7}"/>
          </ac:spMkLst>
        </pc:spChg>
        <pc:spChg chg="add mod">
          <ac:chgData name="宇野 芳江" userId="d3339afd-f009-4b18-b536-1d43c3c7a997" providerId="ADAL" clId="{4D06B9ED-5CE9-4789-AD59-48C66FCA077D}" dt="2024-01-19T01:15:34.472" v="38" actId="554"/>
          <ac:spMkLst>
            <pc:docMk/>
            <pc:sldMk cId="4108830299" sldId="522"/>
            <ac:spMk id="5" creationId="{401B131B-ADE4-9007-F7EE-7DBC2CEA67AF}"/>
          </ac:spMkLst>
        </pc:spChg>
        <pc:spChg chg="add mod">
          <ac:chgData name="宇野 芳江" userId="d3339afd-f009-4b18-b536-1d43c3c7a997" providerId="ADAL" clId="{4D06B9ED-5CE9-4789-AD59-48C66FCA077D}" dt="2024-01-19T01:17:04.317" v="122" actId="1076"/>
          <ac:spMkLst>
            <pc:docMk/>
            <pc:sldMk cId="4108830299" sldId="522"/>
            <ac:spMk id="6" creationId="{0C7C3B2A-A2C3-CDD7-5FFE-625C17AD4EE4}"/>
          </ac:spMkLst>
        </pc:spChg>
        <pc:spChg chg="mod">
          <ac:chgData name="宇野 芳江" userId="d3339afd-f009-4b18-b536-1d43c3c7a997" providerId="ADAL" clId="{4D06B9ED-5CE9-4789-AD59-48C66FCA077D}" dt="2024-01-19T01:33:38.390" v="133" actId="1076"/>
          <ac:spMkLst>
            <pc:docMk/>
            <pc:sldMk cId="4108830299" sldId="522"/>
            <ac:spMk id="7" creationId="{777935B8-CEFA-6064-977E-6A013A0D8584}"/>
          </ac:spMkLst>
        </pc:spChg>
        <pc:picChg chg="mod">
          <ac:chgData name="宇野 芳江" userId="d3339afd-f009-4b18-b536-1d43c3c7a997" providerId="ADAL" clId="{4D06B9ED-5CE9-4789-AD59-48C66FCA077D}" dt="2024-01-19T01:16:55.807" v="119" actId="1076"/>
          <ac:picMkLst>
            <pc:docMk/>
            <pc:sldMk cId="4108830299" sldId="522"/>
            <ac:picMk id="31" creationId="{2B0DD033-A495-4DCC-E9A2-F618A7875E71}"/>
          </ac:picMkLst>
        </pc:picChg>
      </pc:sldChg>
      <pc:sldChg chg="addSp modSp new mod ord">
        <pc:chgData name="宇野 芳江" userId="d3339afd-f009-4b18-b536-1d43c3c7a997" providerId="ADAL" clId="{4D06B9ED-5CE9-4789-AD59-48C66FCA077D}" dt="2024-01-22T07:54:01.211" v="222"/>
        <pc:sldMkLst>
          <pc:docMk/>
          <pc:sldMk cId="2265107620" sldId="524"/>
        </pc:sldMkLst>
        <pc:spChg chg="mod">
          <ac:chgData name="宇野 芳江" userId="d3339afd-f009-4b18-b536-1d43c3c7a997" providerId="ADAL" clId="{4D06B9ED-5CE9-4789-AD59-48C66FCA077D}" dt="2024-01-19T07:25:23.409" v="218" actId="20577"/>
          <ac:spMkLst>
            <pc:docMk/>
            <pc:sldMk cId="2265107620" sldId="524"/>
            <ac:spMk id="2" creationId="{542C3CF0-4373-3D86-BF8A-8F96F1554037}"/>
          </ac:spMkLst>
        </pc:spChg>
        <pc:picChg chg="add mod">
          <ac:chgData name="宇野 芳江" userId="d3339afd-f009-4b18-b536-1d43c3c7a997" providerId="ADAL" clId="{4D06B9ED-5CE9-4789-AD59-48C66FCA077D}" dt="2024-01-19T07:25:10.590" v="182" actId="1076"/>
          <ac:picMkLst>
            <pc:docMk/>
            <pc:sldMk cId="2265107620" sldId="524"/>
            <ac:picMk id="7" creationId="{8DD29B28-1674-3B16-A8B0-F74BA24B5778}"/>
          </ac:picMkLst>
        </pc:picChg>
      </pc:sldChg>
      <pc:sldChg chg="modSp new mod">
        <pc:chgData name="宇野 芳江" userId="d3339afd-f009-4b18-b536-1d43c3c7a997" providerId="ADAL" clId="{4D06B9ED-5CE9-4789-AD59-48C66FCA077D}" dt="2024-01-22T07:59:55.246" v="234" actId="20577"/>
        <pc:sldMkLst>
          <pc:docMk/>
          <pc:sldMk cId="2354387860" sldId="525"/>
        </pc:sldMkLst>
        <pc:spChg chg="mod">
          <ac:chgData name="宇野 芳江" userId="d3339afd-f009-4b18-b536-1d43c3c7a997" providerId="ADAL" clId="{4D06B9ED-5CE9-4789-AD59-48C66FCA077D}" dt="2024-01-22T07:59:55.246" v="234" actId="20577"/>
          <ac:spMkLst>
            <pc:docMk/>
            <pc:sldMk cId="2354387860" sldId="525"/>
            <ac:spMk id="3" creationId="{DCE244DD-98D4-9F17-BC2A-BFDBD2E8AC2F}"/>
          </ac:spMkLst>
        </pc:spChg>
      </pc:sldChg>
    </pc:docChg>
  </pc:docChgLst>
  <pc:docChgLst>
    <pc:chgData name="宇野 芳江" userId="d3339afd-f009-4b18-b536-1d43c3c7a997" providerId="ADAL" clId="{B357B1A2-D09A-4DAF-8BB4-27A923A223B4}"/>
    <pc:docChg chg="undo redo custSel addSld delSld modSld sldOrd modMainMaster modNotesMaster">
      <pc:chgData name="宇野 芳江" userId="d3339afd-f009-4b18-b536-1d43c3c7a997" providerId="ADAL" clId="{B357B1A2-D09A-4DAF-8BB4-27A923A223B4}" dt="2024-03-23T07:51:01.727" v="10865" actId="478"/>
      <pc:docMkLst>
        <pc:docMk/>
      </pc:docMkLst>
      <pc:sldChg chg="modSp mod modNotes modNotesTx">
        <pc:chgData name="宇野 芳江" userId="d3339afd-f009-4b18-b536-1d43c3c7a997" providerId="ADAL" clId="{B357B1A2-D09A-4DAF-8BB4-27A923A223B4}" dt="2024-03-23T07:42:38.714" v="10818" actId="20577"/>
        <pc:sldMkLst>
          <pc:docMk/>
          <pc:sldMk cId="1176119839" sldId="346"/>
        </pc:sldMkLst>
        <pc:spChg chg="mod">
          <ac:chgData name="宇野 芳江" userId="d3339afd-f009-4b18-b536-1d43c3c7a997" providerId="ADAL" clId="{B357B1A2-D09A-4DAF-8BB4-27A923A223B4}" dt="2024-03-23T07:42:38.714" v="10818" actId="20577"/>
          <ac:spMkLst>
            <pc:docMk/>
            <pc:sldMk cId="1176119839" sldId="346"/>
            <ac:spMk id="6" creationId="{4F9E5E58-5336-F55B-6A65-F4056E04AFB4}"/>
          </ac:spMkLst>
        </pc:spChg>
      </pc:sldChg>
      <pc:sldChg chg="modSp mod modNotes modNotesTx">
        <pc:chgData name="宇野 芳江" userId="d3339afd-f009-4b18-b536-1d43c3c7a997" providerId="ADAL" clId="{B357B1A2-D09A-4DAF-8BB4-27A923A223B4}" dt="2024-03-21T07:19:52.813" v="10080" actId="123"/>
        <pc:sldMkLst>
          <pc:docMk/>
          <pc:sldMk cId="1702425721" sldId="458"/>
        </pc:sldMkLst>
        <pc:spChg chg="mod">
          <ac:chgData name="宇野 芳江" userId="d3339afd-f009-4b18-b536-1d43c3c7a997" providerId="ADAL" clId="{B357B1A2-D09A-4DAF-8BB4-27A923A223B4}" dt="2024-03-01T04:35:03.575" v="1070" actId="1076"/>
          <ac:spMkLst>
            <pc:docMk/>
            <pc:sldMk cId="1702425721" sldId="458"/>
            <ac:spMk id="2" creationId="{F97AC847-75A6-677A-A63A-01F02AB221B9}"/>
          </ac:spMkLst>
        </pc:spChg>
        <pc:spChg chg="mod">
          <ac:chgData name="宇野 芳江" userId="d3339afd-f009-4b18-b536-1d43c3c7a997" providerId="ADAL" clId="{B357B1A2-D09A-4DAF-8BB4-27A923A223B4}" dt="2024-03-01T04:34:58.645" v="1069" actId="20577"/>
          <ac:spMkLst>
            <pc:docMk/>
            <pc:sldMk cId="1702425721" sldId="458"/>
            <ac:spMk id="3" creationId="{8D04441E-6897-A6BE-20A2-8AD2A6DD11E5}"/>
          </ac:spMkLst>
        </pc:spChg>
        <pc:spChg chg="mod">
          <ac:chgData name="宇野 芳江" userId="d3339afd-f009-4b18-b536-1d43c3c7a997" providerId="ADAL" clId="{B357B1A2-D09A-4DAF-8BB4-27A923A223B4}" dt="2024-03-21T07:19:52.813" v="10080" actId="123"/>
          <ac:spMkLst>
            <pc:docMk/>
            <pc:sldMk cId="1702425721" sldId="458"/>
            <ac:spMk id="6" creationId="{CFF2B95A-DBED-893F-EFFD-0AACFEE11CB7}"/>
          </ac:spMkLst>
        </pc:spChg>
      </pc:sldChg>
      <pc:sldChg chg="modSp mod modNotesTx">
        <pc:chgData name="宇野 芳江" userId="d3339afd-f009-4b18-b536-1d43c3c7a997" providerId="ADAL" clId="{B357B1A2-D09A-4DAF-8BB4-27A923A223B4}" dt="2024-03-22T02:34:32.405" v="10489" actId="20577"/>
        <pc:sldMkLst>
          <pc:docMk/>
          <pc:sldMk cId="457824302" sldId="473"/>
        </pc:sldMkLst>
        <pc:spChg chg="mod">
          <ac:chgData name="宇野 芳江" userId="d3339afd-f009-4b18-b536-1d43c3c7a997" providerId="ADAL" clId="{B357B1A2-D09A-4DAF-8BB4-27A923A223B4}" dt="2024-03-22T02:29:49.229" v="10259" actId="1076"/>
          <ac:spMkLst>
            <pc:docMk/>
            <pc:sldMk cId="457824302" sldId="473"/>
            <ac:spMk id="2" creationId="{FEBFAD98-9352-6DC4-E0C6-0686495112AC}"/>
          </ac:spMkLst>
        </pc:spChg>
        <pc:spChg chg="mod">
          <ac:chgData name="宇野 芳江" userId="d3339afd-f009-4b18-b536-1d43c3c7a997" providerId="ADAL" clId="{B357B1A2-D09A-4DAF-8BB4-27A923A223B4}" dt="2024-03-14T04:50:16.441" v="3537" actId="20577"/>
          <ac:spMkLst>
            <pc:docMk/>
            <pc:sldMk cId="457824302" sldId="473"/>
            <ac:spMk id="5" creationId="{337B1765-6AD9-412E-8365-D27874B4EEEF}"/>
          </ac:spMkLst>
        </pc:spChg>
        <pc:spChg chg="mod">
          <ac:chgData name="宇野 芳江" userId="d3339afd-f009-4b18-b536-1d43c3c7a997" providerId="ADAL" clId="{B357B1A2-D09A-4DAF-8BB4-27A923A223B4}" dt="2024-03-19T04:58:44.717" v="8695"/>
          <ac:spMkLst>
            <pc:docMk/>
            <pc:sldMk cId="457824302" sldId="473"/>
            <ac:spMk id="6" creationId="{2F3811C5-5A65-E153-CEBB-68FD4BA3911E}"/>
          </ac:spMkLst>
        </pc:spChg>
      </pc:sldChg>
      <pc:sldChg chg="modSp mod">
        <pc:chgData name="宇野 芳江" userId="d3339afd-f009-4b18-b536-1d43c3c7a997" providerId="ADAL" clId="{B357B1A2-D09A-4DAF-8BB4-27A923A223B4}" dt="2024-03-01T04:52:38.366" v="1071" actId="1076"/>
        <pc:sldMkLst>
          <pc:docMk/>
          <pc:sldMk cId="1318280527" sldId="474"/>
        </pc:sldMkLst>
        <pc:spChg chg="mod">
          <ac:chgData name="宇野 芳江" userId="d3339afd-f009-4b18-b536-1d43c3c7a997" providerId="ADAL" clId="{B357B1A2-D09A-4DAF-8BB4-27A923A223B4}" dt="2024-03-01T04:34:48.372" v="1062" actId="20577"/>
          <ac:spMkLst>
            <pc:docMk/>
            <pc:sldMk cId="1318280527" sldId="474"/>
            <ac:spMk id="2" creationId="{37D77819-062E-C8A5-3680-8280F7CD8DF7}"/>
          </ac:spMkLst>
        </pc:spChg>
        <pc:spChg chg="mod">
          <ac:chgData name="宇野 芳江" userId="d3339afd-f009-4b18-b536-1d43c3c7a997" providerId="ADAL" clId="{B357B1A2-D09A-4DAF-8BB4-27A923A223B4}" dt="2024-03-01T04:52:38.366" v="1071" actId="1076"/>
          <ac:spMkLst>
            <pc:docMk/>
            <pc:sldMk cId="1318280527" sldId="474"/>
            <ac:spMk id="3" creationId="{86CBEA1D-6D7E-4649-0F40-359DCE8C7B95}"/>
          </ac:spMkLst>
        </pc:spChg>
      </pc:sldChg>
      <pc:sldChg chg="delSp modSp mod modNotes modNotesTx">
        <pc:chgData name="宇野 芳江" userId="d3339afd-f009-4b18-b536-1d43c3c7a997" providerId="ADAL" clId="{B357B1A2-D09A-4DAF-8BB4-27A923A223B4}" dt="2024-03-22T08:29:03.282" v="10553" actId="1076"/>
        <pc:sldMkLst>
          <pc:docMk/>
          <pc:sldMk cId="353102308" sldId="475"/>
        </pc:sldMkLst>
        <pc:spChg chg="del">
          <ac:chgData name="宇野 芳江" userId="d3339afd-f009-4b18-b536-1d43c3c7a997" providerId="ADAL" clId="{B357B1A2-D09A-4DAF-8BB4-27A923A223B4}" dt="2024-03-22T08:28:57.794" v="10552" actId="478"/>
          <ac:spMkLst>
            <pc:docMk/>
            <pc:sldMk cId="353102308" sldId="475"/>
            <ac:spMk id="5" creationId="{09884ACB-F562-1E0F-5F9B-3FB37832DE19}"/>
          </ac:spMkLst>
        </pc:spChg>
        <pc:spChg chg="mod">
          <ac:chgData name="宇野 芳江" userId="d3339afd-f009-4b18-b536-1d43c3c7a997" providerId="ADAL" clId="{B357B1A2-D09A-4DAF-8BB4-27A923A223B4}" dt="2024-03-14T10:57:18.101" v="7899" actId="207"/>
          <ac:spMkLst>
            <pc:docMk/>
            <pc:sldMk cId="353102308" sldId="475"/>
            <ac:spMk id="11" creationId="{EE219C9B-3239-BA5E-4178-330629DB7441}"/>
          </ac:spMkLst>
        </pc:spChg>
        <pc:spChg chg="mod">
          <ac:chgData name="宇野 芳江" userId="d3339afd-f009-4b18-b536-1d43c3c7a997" providerId="ADAL" clId="{B357B1A2-D09A-4DAF-8BB4-27A923A223B4}" dt="2024-03-14T10:57:39.840" v="7900" actId="207"/>
          <ac:spMkLst>
            <pc:docMk/>
            <pc:sldMk cId="353102308" sldId="475"/>
            <ac:spMk id="12" creationId="{E6A1A63E-D5EB-0A92-4D98-939A235221A4}"/>
          </ac:spMkLst>
        </pc:spChg>
        <pc:spChg chg="mod">
          <ac:chgData name="宇野 芳江" userId="d3339afd-f009-4b18-b536-1d43c3c7a997" providerId="ADAL" clId="{B357B1A2-D09A-4DAF-8BB4-27A923A223B4}" dt="2024-03-14T10:57:39.840" v="7900" actId="207"/>
          <ac:spMkLst>
            <pc:docMk/>
            <pc:sldMk cId="353102308" sldId="475"/>
            <ac:spMk id="14" creationId="{61167B55-517B-E59E-4F36-5C302F29F06B}"/>
          </ac:spMkLst>
        </pc:spChg>
        <pc:spChg chg="mod">
          <ac:chgData name="宇野 芳江" userId="d3339afd-f009-4b18-b536-1d43c3c7a997" providerId="ADAL" clId="{B357B1A2-D09A-4DAF-8BB4-27A923A223B4}" dt="2024-03-14T10:57:39.840" v="7900" actId="207"/>
          <ac:spMkLst>
            <pc:docMk/>
            <pc:sldMk cId="353102308" sldId="475"/>
            <ac:spMk id="15" creationId="{23EEAFDB-6A2A-2875-7DA6-1FA544A31D31}"/>
          </ac:spMkLst>
        </pc:spChg>
        <pc:spChg chg="mod">
          <ac:chgData name="宇野 芳江" userId="d3339afd-f009-4b18-b536-1d43c3c7a997" providerId="ADAL" clId="{B357B1A2-D09A-4DAF-8BB4-27A923A223B4}" dt="2024-03-14T10:57:39.840" v="7900" actId="207"/>
          <ac:spMkLst>
            <pc:docMk/>
            <pc:sldMk cId="353102308" sldId="475"/>
            <ac:spMk id="16" creationId="{1A09EBE6-E3F7-95E9-FE49-C7F9EC99F1CB}"/>
          </ac:spMkLst>
        </pc:spChg>
        <pc:spChg chg="mod">
          <ac:chgData name="宇野 芳江" userId="d3339afd-f009-4b18-b536-1d43c3c7a997" providerId="ADAL" clId="{B357B1A2-D09A-4DAF-8BB4-27A923A223B4}" dt="2024-03-14T01:37:40.472" v="1305" actId="20577"/>
          <ac:spMkLst>
            <pc:docMk/>
            <pc:sldMk cId="353102308" sldId="475"/>
            <ac:spMk id="22" creationId="{4DF2F22B-FF64-944A-5993-1940D8F0941E}"/>
          </ac:spMkLst>
        </pc:spChg>
        <pc:picChg chg="mod">
          <ac:chgData name="宇野 芳江" userId="d3339afd-f009-4b18-b536-1d43c3c7a997" providerId="ADAL" clId="{B357B1A2-D09A-4DAF-8BB4-27A923A223B4}" dt="2024-03-22T08:29:03.282" v="10553" actId="1076"/>
          <ac:picMkLst>
            <pc:docMk/>
            <pc:sldMk cId="353102308" sldId="475"/>
            <ac:picMk id="9" creationId="{127050B2-BEE7-DF36-82B5-B9B0902147A5}"/>
          </ac:picMkLst>
        </pc:picChg>
      </pc:sldChg>
      <pc:sldChg chg="addSp modSp mod modNotes modNotesTx">
        <pc:chgData name="宇野 芳江" userId="d3339afd-f009-4b18-b536-1d43c3c7a997" providerId="ADAL" clId="{B357B1A2-D09A-4DAF-8BB4-27A923A223B4}" dt="2024-03-19T11:19:31.751" v="10079" actId="20577"/>
        <pc:sldMkLst>
          <pc:docMk/>
          <pc:sldMk cId="2444177365" sldId="476"/>
        </pc:sldMkLst>
        <pc:spChg chg="mod">
          <ac:chgData name="宇野 芳江" userId="d3339afd-f009-4b18-b536-1d43c3c7a997" providerId="ADAL" clId="{B357B1A2-D09A-4DAF-8BB4-27A923A223B4}" dt="2024-03-15T02:23:51.958" v="8046"/>
          <ac:spMkLst>
            <pc:docMk/>
            <pc:sldMk cId="2444177365" sldId="476"/>
            <ac:spMk id="2" creationId="{F6729266-B2FB-0BA5-F627-F0969F9FF245}"/>
          </ac:spMkLst>
        </pc:spChg>
        <pc:spChg chg="add mod">
          <ac:chgData name="宇野 芳江" userId="d3339afd-f009-4b18-b536-1d43c3c7a997" providerId="ADAL" clId="{B357B1A2-D09A-4DAF-8BB4-27A923A223B4}" dt="2024-03-19T07:38:08.499" v="9669" actId="1076"/>
          <ac:spMkLst>
            <pc:docMk/>
            <pc:sldMk cId="2444177365" sldId="476"/>
            <ac:spMk id="6" creationId="{9C5D8DB2-908C-E4B9-1A58-48653CF69B5C}"/>
          </ac:spMkLst>
        </pc:spChg>
        <pc:spChg chg="add mod">
          <ac:chgData name="宇野 芳江" userId="d3339afd-f009-4b18-b536-1d43c3c7a997" providerId="ADAL" clId="{B357B1A2-D09A-4DAF-8BB4-27A923A223B4}" dt="2024-03-19T07:38:39.575" v="9688" actId="20577"/>
          <ac:spMkLst>
            <pc:docMk/>
            <pc:sldMk cId="2444177365" sldId="476"/>
            <ac:spMk id="11" creationId="{D32F3BDE-CCE7-CD5F-944E-D72F06220ACD}"/>
          </ac:spMkLst>
        </pc:spChg>
        <pc:spChg chg="mod">
          <ac:chgData name="宇野 芳江" userId="d3339afd-f009-4b18-b536-1d43c3c7a997" providerId="ADAL" clId="{B357B1A2-D09A-4DAF-8BB4-27A923A223B4}" dt="2024-03-19T04:04:17.511" v="8309" actId="14100"/>
          <ac:spMkLst>
            <pc:docMk/>
            <pc:sldMk cId="2444177365" sldId="476"/>
            <ac:spMk id="14" creationId="{6D240FC3-73C0-D519-80AD-01DBC9B44C48}"/>
          </ac:spMkLst>
        </pc:spChg>
        <pc:spChg chg="mod">
          <ac:chgData name="宇野 芳江" userId="d3339afd-f009-4b18-b536-1d43c3c7a997" providerId="ADAL" clId="{B357B1A2-D09A-4DAF-8BB4-27A923A223B4}" dt="2024-03-19T04:04:26.573" v="8315" actId="14100"/>
          <ac:spMkLst>
            <pc:docMk/>
            <pc:sldMk cId="2444177365" sldId="476"/>
            <ac:spMk id="17" creationId="{881070AD-B491-657E-D27C-FDF50F94B538}"/>
          </ac:spMkLst>
        </pc:spChg>
        <pc:spChg chg="mod">
          <ac:chgData name="宇野 芳江" userId="d3339afd-f009-4b18-b536-1d43c3c7a997" providerId="ADAL" clId="{B357B1A2-D09A-4DAF-8BB4-27A923A223B4}" dt="2024-03-19T04:04:19.755" v="8310" actId="14100"/>
          <ac:spMkLst>
            <pc:docMk/>
            <pc:sldMk cId="2444177365" sldId="476"/>
            <ac:spMk id="23" creationId="{E9358BB1-DFB5-D456-A117-B5F4CA3551CB}"/>
          </ac:spMkLst>
        </pc:spChg>
        <pc:spChg chg="mod">
          <ac:chgData name="宇野 芳江" userId="d3339afd-f009-4b18-b536-1d43c3c7a997" providerId="ADAL" clId="{B357B1A2-D09A-4DAF-8BB4-27A923A223B4}" dt="2024-03-19T04:04:40.067" v="8334" actId="14100"/>
          <ac:spMkLst>
            <pc:docMk/>
            <pc:sldMk cId="2444177365" sldId="476"/>
            <ac:spMk id="26" creationId="{8A71E7ED-FBCF-781B-3F3A-225C1F6EB829}"/>
          </ac:spMkLst>
        </pc:spChg>
        <pc:grpChg chg="mod">
          <ac:chgData name="宇野 芳江" userId="d3339afd-f009-4b18-b536-1d43c3c7a997" providerId="ADAL" clId="{B357B1A2-D09A-4DAF-8BB4-27A923A223B4}" dt="2024-03-15T02:04:13.800" v="8003" actId="1076"/>
          <ac:grpSpMkLst>
            <pc:docMk/>
            <pc:sldMk cId="2444177365" sldId="476"/>
            <ac:grpSpMk id="5" creationId="{2ABFC86B-BA35-55C0-892C-2E502E0FE7E4}"/>
          </ac:grpSpMkLst>
        </pc:grpChg>
        <pc:grpChg chg="mod">
          <ac:chgData name="宇野 芳江" userId="d3339afd-f009-4b18-b536-1d43c3c7a997" providerId="ADAL" clId="{B357B1A2-D09A-4DAF-8BB4-27A923A223B4}" dt="2024-03-15T02:06:39.650" v="8029" actId="1076"/>
          <ac:grpSpMkLst>
            <pc:docMk/>
            <pc:sldMk cId="2444177365" sldId="476"/>
            <ac:grpSpMk id="13" creationId="{2A130404-9C9C-80A6-322D-5310F8F9FF52}"/>
          </ac:grpSpMkLst>
        </pc:grpChg>
        <pc:grpChg chg="mod">
          <ac:chgData name="宇野 芳江" userId="d3339afd-f009-4b18-b536-1d43c3c7a997" providerId="ADAL" clId="{B357B1A2-D09A-4DAF-8BB4-27A923A223B4}" dt="2024-03-19T04:05:06.197" v="8340" actId="1076"/>
          <ac:grpSpMkLst>
            <pc:docMk/>
            <pc:sldMk cId="2444177365" sldId="476"/>
            <ac:grpSpMk id="22" creationId="{B1840B23-F068-8583-D696-850568CAAD12}"/>
          </ac:grpSpMkLst>
        </pc:grpChg>
        <pc:picChg chg="mod">
          <ac:chgData name="宇野 芳江" userId="d3339afd-f009-4b18-b536-1d43c3c7a997" providerId="ADAL" clId="{B357B1A2-D09A-4DAF-8BB4-27A923A223B4}" dt="2024-03-15T02:07:05.244" v="8031" actId="14100"/>
          <ac:picMkLst>
            <pc:docMk/>
            <pc:sldMk cId="2444177365" sldId="476"/>
            <ac:picMk id="9" creationId="{E2E3175B-4846-EB0E-67EC-317BA1829DAF}"/>
          </ac:picMkLst>
        </pc:picChg>
      </pc:sldChg>
      <pc:sldChg chg="modSp mod modNotes modNotesTx">
        <pc:chgData name="宇野 芳江" userId="d3339afd-f009-4b18-b536-1d43c3c7a997" providerId="ADAL" clId="{B357B1A2-D09A-4DAF-8BB4-27A923A223B4}" dt="2024-03-19T10:13:09.314" v="9880" actId="20577"/>
        <pc:sldMkLst>
          <pc:docMk/>
          <pc:sldMk cId="4023867717" sldId="479"/>
        </pc:sldMkLst>
        <pc:spChg chg="mod">
          <ac:chgData name="宇野 芳江" userId="d3339afd-f009-4b18-b536-1d43c3c7a997" providerId="ADAL" clId="{B357B1A2-D09A-4DAF-8BB4-27A923A223B4}" dt="2024-03-15T06:59:31.904" v="8124" actId="113"/>
          <ac:spMkLst>
            <pc:docMk/>
            <pc:sldMk cId="4023867717" sldId="479"/>
            <ac:spMk id="17" creationId="{A29EF4E6-DC22-E7EE-A806-9C9B2769A4D1}"/>
          </ac:spMkLst>
        </pc:spChg>
        <pc:spChg chg="mod">
          <ac:chgData name="宇野 芳江" userId="d3339afd-f009-4b18-b536-1d43c3c7a997" providerId="ADAL" clId="{B357B1A2-D09A-4DAF-8BB4-27A923A223B4}" dt="2024-03-19T04:39:05.491" v="8646" actId="20577"/>
          <ac:spMkLst>
            <pc:docMk/>
            <pc:sldMk cId="4023867717" sldId="479"/>
            <ac:spMk id="20" creationId="{54D712CF-9AA3-AF2F-BBDE-63817068E65E}"/>
          </ac:spMkLst>
        </pc:spChg>
        <pc:spChg chg="mod">
          <ac:chgData name="宇野 芳江" userId="d3339afd-f009-4b18-b536-1d43c3c7a997" providerId="ADAL" clId="{B357B1A2-D09A-4DAF-8BB4-27A923A223B4}" dt="2024-03-19T04:39:08.458" v="8647" actId="20577"/>
          <ac:spMkLst>
            <pc:docMk/>
            <pc:sldMk cId="4023867717" sldId="479"/>
            <ac:spMk id="21" creationId="{DFF2E726-A9B2-0895-A108-654BE2649F82}"/>
          </ac:spMkLst>
        </pc:spChg>
      </pc:sldChg>
      <pc:sldChg chg="addSp delSp modSp mod modNotes modNotesTx">
        <pc:chgData name="宇野 芳江" userId="d3339afd-f009-4b18-b536-1d43c3c7a997" providerId="ADAL" clId="{B357B1A2-D09A-4DAF-8BB4-27A923A223B4}" dt="2024-03-23T06:45:46.694" v="10626" actId="20577"/>
        <pc:sldMkLst>
          <pc:docMk/>
          <pc:sldMk cId="1708915934" sldId="483"/>
        </pc:sldMkLst>
        <pc:spChg chg="add del">
          <ac:chgData name="宇野 芳江" userId="d3339afd-f009-4b18-b536-1d43c3c7a997" providerId="ADAL" clId="{B357B1A2-D09A-4DAF-8BB4-27A923A223B4}" dt="2024-03-14T04:26:30.598" v="3476" actId="478"/>
          <ac:spMkLst>
            <pc:docMk/>
            <pc:sldMk cId="1708915934" sldId="483"/>
            <ac:spMk id="4" creationId="{588C5FF2-D081-22FF-CB1E-EB9C44B6BE7B}"/>
          </ac:spMkLst>
        </pc:spChg>
        <pc:spChg chg="mod">
          <ac:chgData name="宇野 芳江" userId="d3339afd-f009-4b18-b536-1d43c3c7a997" providerId="ADAL" clId="{B357B1A2-D09A-4DAF-8BB4-27A923A223B4}" dt="2024-03-15T07:04:22.427" v="8167" actId="14100"/>
          <ac:spMkLst>
            <pc:docMk/>
            <pc:sldMk cId="1708915934" sldId="483"/>
            <ac:spMk id="10" creationId="{73D1905E-A92A-DA0C-863D-DFCB2AB5213B}"/>
          </ac:spMkLst>
        </pc:spChg>
        <pc:spChg chg="mod">
          <ac:chgData name="宇野 芳江" userId="d3339afd-f009-4b18-b536-1d43c3c7a997" providerId="ADAL" clId="{B357B1A2-D09A-4DAF-8BB4-27A923A223B4}" dt="2024-03-15T07:04:17.302" v="8166" actId="14100"/>
          <ac:spMkLst>
            <pc:docMk/>
            <pc:sldMk cId="1708915934" sldId="483"/>
            <ac:spMk id="18" creationId="{1A8AEC49-0660-A889-B9B6-0D829389B94B}"/>
          </ac:spMkLst>
        </pc:spChg>
        <pc:grpChg chg="mod">
          <ac:chgData name="宇野 芳江" userId="d3339afd-f009-4b18-b536-1d43c3c7a997" providerId="ADAL" clId="{B357B1A2-D09A-4DAF-8BB4-27A923A223B4}" dt="2024-03-15T07:03:30.660" v="8153" actId="1076"/>
          <ac:grpSpMkLst>
            <pc:docMk/>
            <pc:sldMk cId="1708915934" sldId="483"/>
            <ac:grpSpMk id="9" creationId="{A43B3880-4D96-758E-9273-7A3BF591B663}"/>
          </ac:grpSpMkLst>
        </pc:grpChg>
      </pc:sldChg>
      <pc:sldChg chg="modSp mod modNotesTx">
        <pc:chgData name="宇野 芳江" userId="d3339afd-f009-4b18-b536-1d43c3c7a997" providerId="ADAL" clId="{B357B1A2-D09A-4DAF-8BB4-27A923A223B4}" dt="2024-03-14T08:45:16.686" v="6657" actId="14100"/>
        <pc:sldMkLst>
          <pc:docMk/>
          <pc:sldMk cId="1512208507" sldId="485"/>
        </pc:sldMkLst>
        <pc:spChg chg="mod">
          <ac:chgData name="宇野 芳江" userId="d3339afd-f009-4b18-b536-1d43c3c7a997" providerId="ADAL" clId="{B357B1A2-D09A-4DAF-8BB4-27A923A223B4}" dt="2024-03-01T02:26:17.027" v="1018" actId="20577"/>
          <ac:spMkLst>
            <pc:docMk/>
            <pc:sldMk cId="1512208507" sldId="485"/>
            <ac:spMk id="19" creationId="{99C2CD17-4C00-D224-F322-DB09F1A4EDE2}"/>
          </ac:spMkLst>
        </pc:spChg>
        <pc:spChg chg="mod">
          <ac:chgData name="宇野 芳江" userId="d3339afd-f009-4b18-b536-1d43c3c7a997" providerId="ADAL" clId="{B357B1A2-D09A-4DAF-8BB4-27A923A223B4}" dt="2024-03-14T08:42:53.466" v="6554" actId="20577"/>
          <ac:spMkLst>
            <pc:docMk/>
            <pc:sldMk cId="1512208507" sldId="485"/>
            <ac:spMk id="20" creationId="{0DD6478E-DAF9-12BB-F780-EDA5595CDE09}"/>
          </ac:spMkLst>
        </pc:spChg>
        <pc:spChg chg="mod">
          <ac:chgData name="宇野 芳江" userId="d3339afd-f009-4b18-b536-1d43c3c7a997" providerId="ADAL" clId="{B357B1A2-D09A-4DAF-8BB4-27A923A223B4}" dt="2024-03-14T08:45:16.686" v="6657" actId="14100"/>
          <ac:spMkLst>
            <pc:docMk/>
            <pc:sldMk cId="1512208507" sldId="485"/>
            <ac:spMk id="21" creationId="{8F377F67-322C-FE53-3945-227010391706}"/>
          </ac:spMkLst>
        </pc:spChg>
      </pc:sldChg>
      <pc:sldChg chg="addSp delSp modSp mod modNotes modNotesTx">
        <pc:chgData name="宇野 芳江" userId="d3339afd-f009-4b18-b536-1d43c3c7a997" providerId="ADAL" clId="{B357B1A2-D09A-4DAF-8BB4-27A923A223B4}" dt="2024-03-22T02:36:46.940" v="10492" actId="1076"/>
        <pc:sldMkLst>
          <pc:docMk/>
          <pc:sldMk cId="1967300989" sldId="486"/>
        </pc:sldMkLst>
        <pc:spChg chg="mod">
          <ac:chgData name="宇野 芳江" userId="d3339afd-f009-4b18-b536-1d43c3c7a997" providerId="ADAL" clId="{B357B1A2-D09A-4DAF-8BB4-27A923A223B4}" dt="2024-03-01T02:42:29.246" v="1047" actId="20577"/>
          <ac:spMkLst>
            <pc:docMk/>
            <pc:sldMk cId="1967300989" sldId="486"/>
            <ac:spMk id="2" creationId="{97FCEC7A-2829-C7DA-9F9A-5D469F166B3E}"/>
          </ac:spMkLst>
        </pc:spChg>
        <pc:spChg chg="del mod">
          <ac:chgData name="宇野 芳江" userId="d3339afd-f009-4b18-b536-1d43c3c7a997" providerId="ADAL" clId="{B357B1A2-D09A-4DAF-8BB4-27A923A223B4}" dt="2024-03-01T05:00:08.087" v="1212" actId="478"/>
          <ac:spMkLst>
            <pc:docMk/>
            <pc:sldMk cId="1967300989" sldId="486"/>
            <ac:spMk id="4" creationId="{C38BBF30-00C3-B07F-0042-BE68B71B3E38}"/>
          </ac:spMkLst>
        </pc:spChg>
        <pc:spChg chg="add mod">
          <ac:chgData name="宇野 芳江" userId="d3339afd-f009-4b18-b536-1d43c3c7a997" providerId="ADAL" clId="{B357B1A2-D09A-4DAF-8BB4-27A923A223B4}" dt="2024-03-14T08:47:49.607" v="6759" actId="1035"/>
          <ac:spMkLst>
            <pc:docMk/>
            <pc:sldMk cId="1967300989" sldId="486"/>
            <ac:spMk id="6" creationId="{F1B36AC2-2289-6B7F-EE5F-B2E7595F6424}"/>
          </ac:spMkLst>
        </pc:spChg>
        <pc:spChg chg="mod">
          <ac:chgData name="宇野 芳江" userId="d3339afd-f009-4b18-b536-1d43c3c7a997" providerId="ADAL" clId="{B357B1A2-D09A-4DAF-8BB4-27A923A223B4}" dt="2024-03-01T04:54:59.642" v="1085"/>
          <ac:spMkLst>
            <pc:docMk/>
            <pc:sldMk cId="1967300989" sldId="486"/>
            <ac:spMk id="7" creationId="{0D863419-F1C4-C088-B315-19E55BCF6268}"/>
          </ac:spMkLst>
        </pc:spChg>
        <pc:spChg chg="add mod">
          <ac:chgData name="宇野 芳江" userId="d3339afd-f009-4b18-b536-1d43c3c7a997" providerId="ADAL" clId="{B357B1A2-D09A-4DAF-8BB4-27A923A223B4}" dt="2024-03-14T08:47:44.863" v="6756" actId="1036"/>
          <ac:spMkLst>
            <pc:docMk/>
            <pc:sldMk cId="1967300989" sldId="486"/>
            <ac:spMk id="7" creationId="{48779FBB-8126-75AB-8F57-F14598922CDC}"/>
          </ac:spMkLst>
        </pc:spChg>
        <pc:spChg chg="add mod">
          <ac:chgData name="宇野 芳江" userId="d3339afd-f009-4b18-b536-1d43c3c7a997" providerId="ADAL" clId="{B357B1A2-D09A-4DAF-8BB4-27A923A223B4}" dt="2024-03-22T02:36:46.940" v="10492" actId="1076"/>
          <ac:spMkLst>
            <pc:docMk/>
            <pc:sldMk cId="1967300989" sldId="486"/>
            <ac:spMk id="8" creationId="{5EC6E571-9C5B-5F4B-4D5F-CF918004C5C4}"/>
          </ac:spMkLst>
        </pc:spChg>
        <pc:spChg chg="del mod">
          <ac:chgData name="宇野 芳江" userId="d3339afd-f009-4b18-b536-1d43c3c7a997" providerId="ADAL" clId="{B357B1A2-D09A-4DAF-8BB4-27A923A223B4}" dt="2024-03-14T08:14:25.088" v="6133" actId="478"/>
          <ac:spMkLst>
            <pc:docMk/>
            <pc:sldMk cId="1967300989" sldId="486"/>
            <ac:spMk id="9" creationId="{B802E787-5EA7-E10C-B2C9-88A80025258C}"/>
          </ac:spMkLst>
        </pc:spChg>
        <pc:spChg chg="add mod">
          <ac:chgData name="宇野 芳江" userId="d3339afd-f009-4b18-b536-1d43c3c7a997" providerId="ADAL" clId="{B357B1A2-D09A-4DAF-8BB4-27A923A223B4}" dt="2024-03-14T08:47:37.320" v="6741" actId="1035"/>
          <ac:spMkLst>
            <pc:docMk/>
            <pc:sldMk cId="1967300989" sldId="486"/>
            <ac:spMk id="10" creationId="{31EAE8DF-5B98-4C7E-311A-3D30C186F2A5}"/>
          </ac:spMkLst>
        </pc:spChg>
        <pc:spChg chg="mod">
          <ac:chgData name="宇野 芳江" userId="d3339afd-f009-4b18-b536-1d43c3c7a997" providerId="ADAL" clId="{B357B1A2-D09A-4DAF-8BB4-27A923A223B4}" dt="2024-03-01T04:55:07.248" v="1108" actId="14100"/>
          <ac:spMkLst>
            <pc:docMk/>
            <pc:sldMk cId="1967300989" sldId="486"/>
            <ac:spMk id="11" creationId="{173AB997-C939-CB47-8F33-BDDB780BD4D9}"/>
          </ac:spMkLst>
        </pc:spChg>
        <pc:spChg chg="add mod">
          <ac:chgData name="宇野 芳江" userId="d3339afd-f009-4b18-b536-1d43c3c7a997" providerId="ADAL" clId="{B357B1A2-D09A-4DAF-8BB4-27A923A223B4}" dt="2024-03-14T08:16:42.383" v="6151" actId="164"/>
          <ac:spMkLst>
            <pc:docMk/>
            <pc:sldMk cId="1967300989" sldId="486"/>
            <ac:spMk id="11" creationId="{4D05ECE2-9889-5FAB-A4D4-D51771ECD462}"/>
          </ac:spMkLst>
        </pc:spChg>
        <pc:spChg chg="mod">
          <ac:chgData name="宇野 芳江" userId="d3339afd-f009-4b18-b536-1d43c3c7a997" providerId="ADAL" clId="{B357B1A2-D09A-4DAF-8BB4-27A923A223B4}" dt="2024-03-01T04:54:16.256" v="1078"/>
          <ac:spMkLst>
            <pc:docMk/>
            <pc:sldMk cId="1967300989" sldId="486"/>
            <ac:spMk id="12" creationId="{BF4047D7-D60C-0D5D-3501-4906FE9893A2}"/>
          </ac:spMkLst>
        </pc:spChg>
        <pc:spChg chg="add mod">
          <ac:chgData name="宇野 芳江" userId="d3339afd-f009-4b18-b536-1d43c3c7a997" providerId="ADAL" clId="{B357B1A2-D09A-4DAF-8BB4-27A923A223B4}" dt="2024-03-14T08:46:07.510" v="6694" actId="1076"/>
          <ac:spMkLst>
            <pc:docMk/>
            <pc:sldMk cId="1967300989" sldId="486"/>
            <ac:spMk id="13" creationId="{87149BA9-781C-49CC-13F0-1F9BFAE7B748}"/>
          </ac:spMkLst>
        </pc:spChg>
        <pc:spChg chg="mod">
          <ac:chgData name="宇野 芳江" userId="d3339afd-f009-4b18-b536-1d43c3c7a997" providerId="ADAL" clId="{B357B1A2-D09A-4DAF-8BB4-27A923A223B4}" dt="2024-03-01T04:54:16.256" v="1078"/>
          <ac:spMkLst>
            <pc:docMk/>
            <pc:sldMk cId="1967300989" sldId="486"/>
            <ac:spMk id="15" creationId="{67B46401-2FFB-B2A6-5CB6-CD6A28FEEBCB}"/>
          </ac:spMkLst>
        </pc:spChg>
        <pc:spChg chg="mod">
          <ac:chgData name="宇野 芳江" userId="d3339afd-f009-4b18-b536-1d43c3c7a997" providerId="ADAL" clId="{B357B1A2-D09A-4DAF-8BB4-27A923A223B4}" dt="2024-03-01T04:54:16.256" v="1078"/>
          <ac:spMkLst>
            <pc:docMk/>
            <pc:sldMk cId="1967300989" sldId="486"/>
            <ac:spMk id="16" creationId="{CD814010-8F09-33E9-A471-245F2CC36A12}"/>
          </ac:spMkLst>
        </pc:spChg>
        <pc:spChg chg="add mod">
          <ac:chgData name="宇野 芳江" userId="d3339afd-f009-4b18-b536-1d43c3c7a997" providerId="ADAL" clId="{B357B1A2-D09A-4DAF-8BB4-27A923A223B4}" dt="2024-03-14T08:46:42.770" v="6709" actId="14100"/>
          <ac:spMkLst>
            <pc:docMk/>
            <pc:sldMk cId="1967300989" sldId="486"/>
            <ac:spMk id="17" creationId="{9C615BD4-77BD-8893-6E15-F59339AC71E0}"/>
          </ac:spMkLst>
        </pc:spChg>
        <pc:spChg chg="mod">
          <ac:chgData name="宇野 芳江" userId="d3339afd-f009-4b18-b536-1d43c3c7a997" providerId="ADAL" clId="{B357B1A2-D09A-4DAF-8BB4-27A923A223B4}" dt="2024-03-01T04:55:55.795" v="1114" actId="14100"/>
          <ac:spMkLst>
            <pc:docMk/>
            <pc:sldMk cId="1967300989" sldId="486"/>
            <ac:spMk id="20" creationId="{8159239E-27D6-1E62-ECB2-22E9469D9209}"/>
          </ac:spMkLst>
        </pc:spChg>
        <pc:spChg chg="mod">
          <ac:chgData name="宇野 芳江" userId="d3339afd-f009-4b18-b536-1d43c3c7a997" providerId="ADAL" clId="{B357B1A2-D09A-4DAF-8BB4-27A923A223B4}" dt="2024-03-01T04:56:01.035" v="1156" actId="14100"/>
          <ac:spMkLst>
            <pc:docMk/>
            <pc:sldMk cId="1967300989" sldId="486"/>
            <ac:spMk id="21" creationId="{DF531090-1860-7D05-1827-444A03787053}"/>
          </ac:spMkLst>
        </pc:spChg>
        <pc:spChg chg="mod">
          <ac:chgData name="宇野 芳江" userId="d3339afd-f009-4b18-b536-1d43c3c7a997" providerId="ADAL" clId="{B357B1A2-D09A-4DAF-8BB4-27A923A223B4}" dt="2024-03-01T04:55:16.482" v="1109"/>
          <ac:spMkLst>
            <pc:docMk/>
            <pc:sldMk cId="1967300989" sldId="486"/>
            <ac:spMk id="22" creationId="{229D99D7-471B-D524-97A4-7D25592011B0}"/>
          </ac:spMkLst>
        </pc:spChg>
        <pc:spChg chg="mod">
          <ac:chgData name="宇野 芳江" userId="d3339afd-f009-4b18-b536-1d43c3c7a997" providerId="ADAL" clId="{B357B1A2-D09A-4DAF-8BB4-27A923A223B4}" dt="2024-03-01T04:55:16.482" v="1109"/>
          <ac:spMkLst>
            <pc:docMk/>
            <pc:sldMk cId="1967300989" sldId="486"/>
            <ac:spMk id="24" creationId="{B4C88E29-A089-99D1-B248-7BE57994B478}"/>
          </ac:spMkLst>
        </pc:spChg>
        <pc:spChg chg="mod">
          <ac:chgData name="宇野 芳江" userId="d3339afd-f009-4b18-b536-1d43c3c7a997" providerId="ADAL" clId="{B357B1A2-D09A-4DAF-8BB4-27A923A223B4}" dt="2024-03-01T04:55:16.482" v="1109"/>
          <ac:spMkLst>
            <pc:docMk/>
            <pc:sldMk cId="1967300989" sldId="486"/>
            <ac:spMk id="25" creationId="{0802D9F3-79F9-10AC-A79B-5D6D0AC4BE91}"/>
          </ac:spMkLst>
        </pc:spChg>
        <pc:spChg chg="add mod">
          <ac:chgData name="宇野 芳江" userId="d3339afd-f009-4b18-b536-1d43c3c7a997" providerId="ADAL" clId="{B357B1A2-D09A-4DAF-8BB4-27A923A223B4}" dt="2024-03-14T08:17:26.411" v="6160" actId="1035"/>
          <ac:spMkLst>
            <pc:docMk/>
            <pc:sldMk cId="1967300989" sldId="486"/>
            <ac:spMk id="26" creationId="{AC36C72F-88D4-1018-FC5D-4DEF3B5ACF64}"/>
          </ac:spMkLst>
        </pc:spChg>
        <pc:spChg chg="mod">
          <ac:chgData name="宇野 芳江" userId="d3339afd-f009-4b18-b536-1d43c3c7a997" providerId="ADAL" clId="{B357B1A2-D09A-4DAF-8BB4-27A923A223B4}" dt="2024-03-01T04:56:51.160" v="1170"/>
          <ac:spMkLst>
            <pc:docMk/>
            <pc:sldMk cId="1967300989" sldId="486"/>
            <ac:spMk id="29" creationId="{C7F07147-24B3-23B1-BC98-E77D9F55FC16}"/>
          </ac:spMkLst>
        </pc:spChg>
        <pc:spChg chg="mod">
          <ac:chgData name="宇野 芳江" userId="d3339afd-f009-4b18-b536-1d43c3c7a997" providerId="ADAL" clId="{B357B1A2-D09A-4DAF-8BB4-27A923A223B4}" dt="2024-03-01T04:56:35.244" v="1168"/>
          <ac:spMkLst>
            <pc:docMk/>
            <pc:sldMk cId="1967300989" sldId="486"/>
            <ac:spMk id="30" creationId="{99CB2154-3B70-FCC5-71E3-B32DD4EEE1C2}"/>
          </ac:spMkLst>
        </pc:spChg>
        <pc:spChg chg="mod">
          <ac:chgData name="宇野 芳江" userId="d3339afd-f009-4b18-b536-1d43c3c7a997" providerId="ADAL" clId="{B357B1A2-D09A-4DAF-8BB4-27A923A223B4}" dt="2024-03-01T04:56:35.244" v="1168"/>
          <ac:spMkLst>
            <pc:docMk/>
            <pc:sldMk cId="1967300989" sldId="486"/>
            <ac:spMk id="31" creationId="{F3D49EAF-BFA0-A21A-B9EB-0FBCFE79B4BB}"/>
          </ac:spMkLst>
        </pc:spChg>
        <pc:spChg chg="mod">
          <ac:chgData name="宇野 芳江" userId="d3339afd-f009-4b18-b536-1d43c3c7a997" providerId="ADAL" clId="{B357B1A2-D09A-4DAF-8BB4-27A923A223B4}" dt="2024-03-01T04:56:35.244" v="1168"/>
          <ac:spMkLst>
            <pc:docMk/>
            <pc:sldMk cId="1967300989" sldId="486"/>
            <ac:spMk id="33" creationId="{7AD2F134-6147-0D60-447A-AC9B13FB6835}"/>
          </ac:spMkLst>
        </pc:spChg>
        <pc:spChg chg="mod">
          <ac:chgData name="宇野 芳江" userId="d3339afd-f009-4b18-b536-1d43c3c7a997" providerId="ADAL" clId="{B357B1A2-D09A-4DAF-8BB4-27A923A223B4}" dt="2024-03-01T04:56:35.244" v="1168"/>
          <ac:spMkLst>
            <pc:docMk/>
            <pc:sldMk cId="1967300989" sldId="486"/>
            <ac:spMk id="34" creationId="{BE7B5708-63CE-3C32-EB1A-F81EF92EE148}"/>
          </ac:spMkLst>
        </pc:spChg>
        <pc:spChg chg="add mod">
          <ac:chgData name="宇野 芳江" userId="d3339afd-f009-4b18-b536-1d43c3c7a997" providerId="ADAL" clId="{B357B1A2-D09A-4DAF-8BB4-27A923A223B4}" dt="2024-03-01T04:57:15.037" v="1179" actId="571"/>
          <ac:spMkLst>
            <pc:docMk/>
            <pc:sldMk cId="1967300989" sldId="486"/>
            <ac:spMk id="35" creationId="{66342794-446F-44A8-AAD2-3C2AFBA0D14D}"/>
          </ac:spMkLst>
        </pc:spChg>
        <pc:spChg chg="mod">
          <ac:chgData name="宇野 芳江" userId="d3339afd-f009-4b18-b536-1d43c3c7a997" providerId="ADAL" clId="{B357B1A2-D09A-4DAF-8BB4-27A923A223B4}" dt="2024-03-01T04:57:15.037" v="1179" actId="571"/>
          <ac:spMkLst>
            <pc:docMk/>
            <pc:sldMk cId="1967300989" sldId="486"/>
            <ac:spMk id="38" creationId="{BD84B43E-430F-832C-6C38-C963B953C7EB}"/>
          </ac:spMkLst>
        </pc:spChg>
        <pc:spChg chg="mod">
          <ac:chgData name="宇野 芳江" userId="d3339afd-f009-4b18-b536-1d43c3c7a997" providerId="ADAL" clId="{B357B1A2-D09A-4DAF-8BB4-27A923A223B4}" dt="2024-03-01T04:57:15.037" v="1179" actId="571"/>
          <ac:spMkLst>
            <pc:docMk/>
            <pc:sldMk cId="1967300989" sldId="486"/>
            <ac:spMk id="39" creationId="{02600B28-27E7-5297-30B9-91970937B57E}"/>
          </ac:spMkLst>
        </pc:spChg>
        <pc:spChg chg="mod">
          <ac:chgData name="宇野 芳江" userId="d3339afd-f009-4b18-b536-1d43c3c7a997" providerId="ADAL" clId="{B357B1A2-D09A-4DAF-8BB4-27A923A223B4}" dt="2024-03-01T04:57:15.037" v="1179" actId="571"/>
          <ac:spMkLst>
            <pc:docMk/>
            <pc:sldMk cId="1967300989" sldId="486"/>
            <ac:spMk id="40" creationId="{8CC04199-7D12-2E7D-9342-9A48AC3D9DE6}"/>
          </ac:spMkLst>
        </pc:spChg>
        <pc:spChg chg="mod">
          <ac:chgData name="宇野 芳江" userId="d3339afd-f009-4b18-b536-1d43c3c7a997" providerId="ADAL" clId="{B357B1A2-D09A-4DAF-8BB4-27A923A223B4}" dt="2024-03-01T04:57:15.037" v="1179" actId="571"/>
          <ac:spMkLst>
            <pc:docMk/>
            <pc:sldMk cId="1967300989" sldId="486"/>
            <ac:spMk id="42" creationId="{9241148D-2706-B781-C1CD-3D852B021666}"/>
          </ac:spMkLst>
        </pc:spChg>
        <pc:spChg chg="mod">
          <ac:chgData name="宇野 芳江" userId="d3339afd-f009-4b18-b536-1d43c3c7a997" providerId="ADAL" clId="{B357B1A2-D09A-4DAF-8BB4-27A923A223B4}" dt="2024-03-01T04:57:15.037" v="1179" actId="571"/>
          <ac:spMkLst>
            <pc:docMk/>
            <pc:sldMk cId="1967300989" sldId="486"/>
            <ac:spMk id="43" creationId="{354BA069-394F-F0B0-4570-18105777503C}"/>
          </ac:spMkLst>
        </pc:spChg>
        <pc:spChg chg="add mod">
          <ac:chgData name="宇野 芳江" userId="d3339afd-f009-4b18-b536-1d43c3c7a997" providerId="ADAL" clId="{B357B1A2-D09A-4DAF-8BB4-27A923A223B4}" dt="2024-03-14T08:16:06.470" v="6146" actId="1076"/>
          <ac:spMkLst>
            <pc:docMk/>
            <pc:sldMk cId="1967300989" sldId="486"/>
            <ac:spMk id="44" creationId="{97AA29E8-7B4D-319D-4131-3B668E3587AC}"/>
          </ac:spMkLst>
        </pc:spChg>
        <pc:spChg chg="mod">
          <ac:chgData name="宇野 芳江" userId="d3339afd-f009-4b18-b536-1d43c3c7a997" providerId="ADAL" clId="{B357B1A2-D09A-4DAF-8BB4-27A923A223B4}" dt="2024-03-01T04:57:44.423" v="1185"/>
          <ac:spMkLst>
            <pc:docMk/>
            <pc:sldMk cId="1967300989" sldId="486"/>
            <ac:spMk id="47" creationId="{3CE0470A-C7C2-D4E5-7628-CC365A934E74}"/>
          </ac:spMkLst>
        </pc:spChg>
        <pc:spChg chg="mod">
          <ac:chgData name="宇野 芳江" userId="d3339afd-f009-4b18-b536-1d43c3c7a997" providerId="ADAL" clId="{B357B1A2-D09A-4DAF-8BB4-27A923A223B4}" dt="2024-03-01T04:57:17.080" v="1180" actId="571"/>
          <ac:spMkLst>
            <pc:docMk/>
            <pc:sldMk cId="1967300989" sldId="486"/>
            <ac:spMk id="48" creationId="{F08775F6-4BEB-FFBB-948E-12BEC1D13218}"/>
          </ac:spMkLst>
        </pc:spChg>
        <pc:spChg chg="mod">
          <ac:chgData name="宇野 芳江" userId="d3339afd-f009-4b18-b536-1d43c3c7a997" providerId="ADAL" clId="{B357B1A2-D09A-4DAF-8BB4-27A923A223B4}" dt="2024-03-01T04:57:17.080" v="1180" actId="571"/>
          <ac:spMkLst>
            <pc:docMk/>
            <pc:sldMk cId="1967300989" sldId="486"/>
            <ac:spMk id="49" creationId="{8755D703-7BAC-C77B-FA03-B0279964161E}"/>
          </ac:spMkLst>
        </pc:spChg>
        <pc:spChg chg="mod">
          <ac:chgData name="宇野 芳江" userId="d3339afd-f009-4b18-b536-1d43c3c7a997" providerId="ADAL" clId="{B357B1A2-D09A-4DAF-8BB4-27A923A223B4}" dt="2024-03-01T04:57:17.080" v="1180" actId="571"/>
          <ac:spMkLst>
            <pc:docMk/>
            <pc:sldMk cId="1967300989" sldId="486"/>
            <ac:spMk id="51" creationId="{8DCF49E4-1480-EF2D-5828-56784B5604B2}"/>
          </ac:spMkLst>
        </pc:spChg>
        <pc:spChg chg="mod">
          <ac:chgData name="宇野 芳江" userId="d3339afd-f009-4b18-b536-1d43c3c7a997" providerId="ADAL" clId="{B357B1A2-D09A-4DAF-8BB4-27A923A223B4}" dt="2024-03-01T04:57:17.080" v="1180" actId="571"/>
          <ac:spMkLst>
            <pc:docMk/>
            <pc:sldMk cId="1967300989" sldId="486"/>
            <ac:spMk id="52" creationId="{0FDC983A-8E0B-713F-8531-4F2CC8958CEB}"/>
          </ac:spMkLst>
        </pc:spChg>
        <pc:spChg chg="add mod">
          <ac:chgData name="宇野 芳江" userId="d3339afd-f009-4b18-b536-1d43c3c7a997" providerId="ADAL" clId="{B357B1A2-D09A-4DAF-8BB4-27A923A223B4}" dt="2024-03-14T08:46:24.221" v="6696" actId="20577"/>
          <ac:spMkLst>
            <pc:docMk/>
            <pc:sldMk cId="1967300989" sldId="486"/>
            <ac:spMk id="53" creationId="{8925DC57-8741-126D-49C2-B2FC6D556767}"/>
          </ac:spMkLst>
        </pc:spChg>
        <pc:spChg chg="mod">
          <ac:chgData name="宇野 芳江" userId="d3339afd-f009-4b18-b536-1d43c3c7a997" providerId="ADAL" clId="{B357B1A2-D09A-4DAF-8BB4-27A923A223B4}" dt="2024-03-01T04:58:26.252" v="1194"/>
          <ac:spMkLst>
            <pc:docMk/>
            <pc:sldMk cId="1967300989" sldId="486"/>
            <ac:spMk id="56" creationId="{9125AC74-5C22-D525-5919-6137AD6E6FEE}"/>
          </ac:spMkLst>
        </pc:spChg>
        <pc:spChg chg="mod">
          <ac:chgData name="宇野 芳江" userId="d3339afd-f009-4b18-b536-1d43c3c7a997" providerId="ADAL" clId="{B357B1A2-D09A-4DAF-8BB4-27A923A223B4}" dt="2024-03-01T04:58:13.797" v="1192" actId="571"/>
          <ac:spMkLst>
            <pc:docMk/>
            <pc:sldMk cId="1967300989" sldId="486"/>
            <ac:spMk id="57" creationId="{E94E8D90-F3E8-64E0-086A-81157BAE4DEC}"/>
          </ac:spMkLst>
        </pc:spChg>
        <pc:spChg chg="mod">
          <ac:chgData name="宇野 芳江" userId="d3339afd-f009-4b18-b536-1d43c3c7a997" providerId="ADAL" clId="{B357B1A2-D09A-4DAF-8BB4-27A923A223B4}" dt="2024-03-01T04:58:13.797" v="1192" actId="571"/>
          <ac:spMkLst>
            <pc:docMk/>
            <pc:sldMk cId="1967300989" sldId="486"/>
            <ac:spMk id="58" creationId="{AA92A80F-4E45-5569-E264-CFFD0D3794E1}"/>
          </ac:spMkLst>
        </pc:spChg>
        <pc:spChg chg="mod">
          <ac:chgData name="宇野 芳江" userId="d3339afd-f009-4b18-b536-1d43c3c7a997" providerId="ADAL" clId="{B357B1A2-D09A-4DAF-8BB4-27A923A223B4}" dt="2024-03-01T04:58:13.797" v="1192" actId="571"/>
          <ac:spMkLst>
            <pc:docMk/>
            <pc:sldMk cId="1967300989" sldId="486"/>
            <ac:spMk id="60" creationId="{E53A594D-95E7-1911-5EB5-4387B5FA6773}"/>
          </ac:spMkLst>
        </pc:spChg>
        <pc:spChg chg="mod">
          <ac:chgData name="宇野 芳江" userId="d3339afd-f009-4b18-b536-1d43c3c7a997" providerId="ADAL" clId="{B357B1A2-D09A-4DAF-8BB4-27A923A223B4}" dt="2024-03-01T04:58:13.797" v="1192" actId="571"/>
          <ac:spMkLst>
            <pc:docMk/>
            <pc:sldMk cId="1967300989" sldId="486"/>
            <ac:spMk id="61" creationId="{D7452C67-EFE7-2194-23A7-35B152017096}"/>
          </ac:spMkLst>
        </pc:spChg>
        <pc:spChg chg="add mod">
          <ac:chgData name="宇野 芳江" userId="d3339afd-f009-4b18-b536-1d43c3c7a997" providerId="ADAL" clId="{B357B1A2-D09A-4DAF-8BB4-27A923A223B4}" dt="2024-03-01T04:59:19.135" v="1205" actId="571"/>
          <ac:spMkLst>
            <pc:docMk/>
            <pc:sldMk cId="1967300989" sldId="486"/>
            <ac:spMk id="62" creationId="{179FA067-4E7A-645F-A4A5-0AB49208ECDF}"/>
          </ac:spMkLst>
        </pc:spChg>
        <pc:spChg chg="mod">
          <ac:chgData name="宇野 芳江" userId="d3339afd-f009-4b18-b536-1d43c3c7a997" providerId="ADAL" clId="{B357B1A2-D09A-4DAF-8BB4-27A923A223B4}" dt="2024-03-01T04:59:19.135" v="1205" actId="571"/>
          <ac:spMkLst>
            <pc:docMk/>
            <pc:sldMk cId="1967300989" sldId="486"/>
            <ac:spMk id="65" creationId="{96ED9902-44F9-55AD-2DBD-AA85D686B7A6}"/>
          </ac:spMkLst>
        </pc:spChg>
        <pc:spChg chg="mod">
          <ac:chgData name="宇野 芳江" userId="d3339afd-f009-4b18-b536-1d43c3c7a997" providerId="ADAL" clId="{B357B1A2-D09A-4DAF-8BB4-27A923A223B4}" dt="2024-03-01T04:59:19.135" v="1205" actId="571"/>
          <ac:spMkLst>
            <pc:docMk/>
            <pc:sldMk cId="1967300989" sldId="486"/>
            <ac:spMk id="66" creationId="{4E9405E1-6F40-7878-C63F-EE67B4539985}"/>
          </ac:spMkLst>
        </pc:spChg>
        <pc:spChg chg="mod">
          <ac:chgData name="宇野 芳江" userId="d3339afd-f009-4b18-b536-1d43c3c7a997" providerId="ADAL" clId="{B357B1A2-D09A-4DAF-8BB4-27A923A223B4}" dt="2024-03-01T04:59:19.135" v="1205" actId="571"/>
          <ac:spMkLst>
            <pc:docMk/>
            <pc:sldMk cId="1967300989" sldId="486"/>
            <ac:spMk id="67" creationId="{28909774-3FA7-B745-90E0-0FDA250C0BA5}"/>
          </ac:spMkLst>
        </pc:spChg>
        <pc:spChg chg="mod">
          <ac:chgData name="宇野 芳江" userId="d3339afd-f009-4b18-b536-1d43c3c7a997" providerId="ADAL" clId="{B357B1A2-D09A-4DAF-8BB4-27A923A223B4}" dt="2024-03-01T04:59:19.135" v="1205" actId="571"/>
          <ac:spMkLst>
            <pc:docMk/>
            <pc:sldMk cId="1967300989" sldId="486"/>
            <ac:spMk id="69" creationId="{00CFCB6E-8975-6D43-1D50-7F2DAFC362E1}"/>
          </ac:spMkLst>
        </pc:spChg>
        <pc:spChg chg="mod">
          <ac:chgData name="宇野 芳江" userId="d3339afd-f009-4b18-b536-1d43c3c7a997" providerId="ADAL" clId="{B357B1A2-D09A-4DAF-8BB4-27A923A223B4}" dt="2024-03-01T04:59:19.135" v="1205" actId="571"/>
          <ac:spMkLst>
            <pc:docMk/>
            <pc:sldMk cId="1967300989" sldId="486"/>
            <ac:spMk id="70" creationId="{829BC54A-9B31-9B07-87A0-B6C531942D79}"/>
          </ac:spMkLst>
        </pc:spChg>
        <pc:spChg chg="add mod">
          <ac:chgData name="宇野 芳江" userId="d3339afd-f009-4b18-b536-1d43c3c7a997" providerId="ADAL" clId="{B357B1A2-D09A-4DAF-8BB4-27A923A223B4}" dt="2024-03-15T07:05:18.917" v="8175" actId="1076"/>
          <ac:spMkLst>
            <pc:docMk/>
            <pc:sldMk cId="1967300989" sldId="486"/>
            <ac:spMk id="71" creationId="{4A5C432A-73B0-361F-9591-CCD226378B7F}"/>
          </ac:spMkLst>
        </pc:spChg>
        <pc:spChg chg="mod">
          <ac:chgData name="宇野 芳江" userId="d3339afd-f009-4b18-b536-1d43c3c7a997" providerId="ADAL" clId="{B357B1A2-D09A-4DAF-8BB4-27A923A223B4}" dt="2024-03-01T04:59:44.676" v="1209"/>
          <ac:spMkLst>
            <pc:docMk/>
            <pc:sldMk cId="1967300989" sldId="486"/>
            <ac:spMk id="74" creationId="{477F6B30-E906-F285-73BC-4E1FFDBE38B5}"/>
          </ac:spMkLst>
        </pc:spChg>
        <pc:spChg chg="mod">
          <ac:chgData name="宇野 芳江" userId="d3339afd-f009-4b18-b536-1d43c3c7a997" providerId="ADAL" clId="{B357B1A2-D09A-4DAF-8BB4-27A923A223B4}" dt="2024-03-01T04:59:26.118" v="1206" actId="571"/>
          <ac:spMkLst>
            <pc:docMk/>
            <pc:sldMk cId="1967300989" sldId="486"/>
            <ac:spMk id="75" creationId="{7DEEC512-48B8-A105-65B8-0456531E6FF3}"/>
          </ac:spMkLst>
        </pc:spChg>
        <pc:spChg chg="mod">
          <ac:chgData name="宇野 芳江" userId="d3339afd-f009-4b18-b536-1d43c3c7a997" providerId="ADAL" clId="{B357B1A2-D09A-4DAF-8BB4-27A923A223B4}" dt="2024-03-01T04:59:26.118" v="1206" actId="571"/>
          <ac:spMkLst>
            <pc:docMk/>
            <pc:sldMk cId="1967300989" sldId="486"/>
            <ac:spMk id="76" creationId="{52AF1C32-B347-0D9B-592D-15F8B12521ED}"/>
          </ac:spMkLst>
        </pc:spChg>
        <pc:spChg chg="mod">
          <ac:chgData name="宇野 芳江" userId="d3339afd-f009-4b18-b536-1d43c3c7a997" providerId="ADAL" clId="{B357B1A2-D09A-4DAF-8BB4-27A923A223B4}" dt="2024-03-01T04:59:26.118" v="1206" actId="571"/>
          <ac:spMkLst>
            <pc:docMk/>
            <pc:sldMk cId="1967300989" sldId="486"/>
            <ac:spMk id="78" creationId="{0AF790FA-27DD-43F3-AF3D-D08F984B573F}"/>
          </ac:spMkLst>
        </pc:spChg>
        <pc:spChg chg="mod">
          <ac:chgData name="宇野 芳江" userId="d3339afd-f009-4b18-b536-1d43c3c7a997" providerId="ADAL" clId="{B357B1A2-D09A-4DAF-8BB4-27A923A223B4}" dt="2024-03-01T04:59:26.118" v="1206" actId="571"/>
          <ac:spMkLst>
            <pc:docMk/>
            <pc:sldMk cId="1967300989" sldId="486"/>
            <ac:spMk id="79" creationId="{00E1209F-CD1F-5CAE-94DF-E42A5299E2ED}"/>
          </ac:spMkLst>
        </pc:spChg>
        <pc:spChg chg="add del mod">
          <ac:chgData name="宇野 芳江" userId="d3339afd-f009-4b18-b536-1d43c3c7a997" providerId="ADAL" clId="{B357B1A2-D09A-4DAF-8BB4-27A923A223B4}" dt="2024-03-01T05:00:11.334" v="1213" actId="478"/>
          <ac:spMkLst>
            <pc:docMk/>
            <pc:sldMk cId="1967300989" sldId="486"/>
            <ac:spMk id="81" creationId="{BAE508CF-C10A-3CD5-9249-D89611770A66}"/>
          </ac:spMkLst>
        </pc:spChg>
        <pc:spChg chg="add del mod">
          <ac:chgData name="宇野 芳江" userId="d3339afd-f009-4b18-b536-1d43c3c7a997" providerId="ADAL" clId="{B357B1A2-D09A-4DAF-8BB4-27A923A223B4}" dt="2024-03-01T05:04:28.754" v="1243" actId="478"/>
          <ac:spMkLst>
            <pc:docMk/>
            <pc:sldMk cId="1967300989" sldId="486"/>
            <ac:spMk id="84" creationId="{4923620D-6BFC-2DBE-25C5-AB35A05C5047}"/>
          </ac:spMkLst>
        </pc:spChg>
        <pc:grpChg chg="add del mod">
          <ac:chgData name="宇野 芳江" userId="d3339afd-f009-4b18-b536-1d43c3c7a997" providerId="ADAL" clId="{B357B1A2-D09A-4DAF-8BB4-27A923A223B4}" dt="2024-03-01T04:55:27.230" v="1110" actId="478"/>
          <ac:grpSpMkLst>
            <pc:docMk/>
            <pc:sldMk cId="1967300989" sldId="486"/>
            <ac:grpSpMk id="6" creationId="{C2A8F170-F862-57D2-7F2B-9DFAAE705954}"/>
          </ac:grpSpMkLst>
        </pc:grpChg>
        <pc:grpChg chg="mod">
          <ac:chgData name="宇野 芳江" userId="d3339afd-f009-4b18-b536-1d43c3c7a997" providerId="ADAL" clId="{B357B1A2-D09A-4DAF-8BB4-27A923A223B4}" dt="2024-03-01T04:54:16.256" v="1078"/>
          <ac:grpSpMkLst>
            <pc:docMk/>
            <pc:sldMk cId="1967300989" sldId="486"/>
            <ac:grpSpMk id="8" creationId="{44531A54-E1DA-178D-193A-1C309C58976D}"/>
          </ac:grpSpMkLst>
        </pc:grpChg>
        <pc:grpChg chg="mod">
          <ac:chgData name="宇野 芳江" userId="d3339afd-f009-4b18-b536-1d43c3c7a997" providerId="ADAL" clId="{B357B1A2-D09A-4DAF-8BB4-27A923A223B4}" dt="2024-03-01T04:54:16.256" v="1078"/>
          <ac:grpSpMkLst>
            <pc:docMk/>
            <pc:sldMk cId="1967300989" sldId="486"/>
            <ac:grpSpMk id="10" creationId="{93FAC571-99A7-2836-48DF-5990148BA65E}"/>
          </ac:grpSpMkLst>
        </pc:grpChg>
        <pc:grpChg chg="add mod">
          <ac:chgData name="宇野 芳江" userId="d3339afd-f009-4b18-b536-1d43c3c7a997" providerId="ADAL" clId="{B357B1A2-D09A-4DAF-8BB4-27A923A223B4}" dt="2024-03-14T08:18:28.078" v="6177" actId="1076"/>
          <ac:grpSpMkLst>
            <pc:docMk/>
            <pc:sldMk cId="1967300989" sldId="486"/>
            <ac:grpSpMk id="12" creationId="{F0475A96-F679-46D3-75C5-F1A6DF29FF47}"/>
          </ac:grpSpMkLst>
        </pc:grpChg>
        <pc:grpChg chg="mod">
          <ac:chgData name="宇野 芳江" userId="d3339afd-f009-4b18-b536-1d43c3c7a997" providerId="ADAL" clId="{B357B1A2-D09A-4DAF-8BB4-27A923A223B4}" dt="2024-03-01T04:54:16.256" v="1078"/>
          <ac:grpSpMkLst>
            <pc:docMk/>
            <pc:sldMk cId="1967300989" sldId="486"/>
            <ac:grpSpMk id="14" creationId="{140C29B8-14DF-C2DA-8429-8FD77528F311}"/>
          </ac:grpSpMkLst>
        </pc:grpChg>
        <pc:grpChg chg="add mod">
          <ac:chgData name="宇野 芳江" userId="d3339afd-f009-4b18-b536-1d43c3c7a997" providerId="ADAL" clId="{B357B1A2-D09A-4DAF-8BB4-27A923A223B4}" dt="2024-03-01T04:55:16.482" v="1109"/>
          <ac:grpSpMkLst>
            <pc:docMk/>
            <pc:sldMk cId="1967300989" sldId="486"/>
            <ac:grpSpMk id="18" creationId="{044FEC75-33B7-A38D-4732-D84A64839384}"/>
          </ac:grpSpMkLst>
        </pc:grpChg>
        <pc:grpChg chg="mod">
          <ac:chgData name="宇野 芳江" userId="d3339afd-f009-4b18-b536-1d43c3c7a997" providerId="ADAL" clId="{B357B1A2-D09A-4DAF-8BB4-27A923A223B4}" dt="2024-03-01T04:55:16.482" v="1109"/>
          <ac:grpSpMkLst>
            <pc:docMk/>
            <pc:sldMk cId="1967300989" sldId="486"/>
            <ac:grpSpMk id="19" creationId="{9E5C6446-4A3D-4803-C16F-D1F8F720A31C}"/>
          </ac:grpSpMkLst>
        </pc:grpChg>
        <pc:grpChg chg="mod">
          <ac:chgData name="宇野 芳江" userId="d3339afd-f009-4b18-b536-1d43c3c7a997" providerId="ADAL" clId="{B357B1A2-D09A-4DAF-8BB4-27A923A223B4}" dt="2024-03-01T04:55:16.482" v="1109"/>
          <ac:grpSpMkLst>
            <pc:docMk/>
            <pc:sldMk cId="1967300989" sldId="486"/>
            <ac:grpSpMk id="23" creationId="{7E36DD09-E6D4-2582-62A6-E77383D6C587}"/>
          </ac:grpSpMkLst>
        </pc:grpChg>
        <pc:grpChg chg="add mod">
          <ac:chgData name="宇野 芳江" userId="d3339afd-f009-4b18-b536-1d43c3c7a997" providerId="ADAL" clId="{B357B1A2-D09A-4DAF-8BB4-27A923A223B4}" dt="2024-03-14T08:17:26.411" v="6160" actId="1035"/>
          <ac:grpSpMkLst>
            <pc:docMk/>
            <pc:sldMk cId="1967300989" sldId="486"/>
            <ac:grpSpMk id="27" creationId="{6EBFFD44-0211-7ABA-28BC-FDB5C99DDA0E}"/>
          </ac:grpSpMkLst>
        </pc:grpChg>
        <pc:grpChg chg="mod">
          <ac:chgData name="宇野 芳江" userId="d3339afd-f009-4b18-b536-1d43c3c7a997" providerId="ADAL" clId="{B357B1A2-D09A-4DAF-8BB4-27A923A223B4}" dt="2024-03-01T04:56:35.244" v="1168"/>
          <ac:grpSpMkLst>
            <pc:docMk/>
            <pc:sldMk cId="1967300989" sldId="486"/>
            <ac:grpSpMk id="28" creationId="{B3D8F3BD-7E5D-8E6F-8E17-C7EBB4DB0B8F}"/>
          </ac:grpSpMkLst>
        </pc:grpChg>
        <pc:grpChg chg="mod">
          <ac:chgData name="宇野 芳江" userId="d3339afd-f009-4b18-b536-1d43c3c7a997" providerId="ADAL" clId="{B357B1A2-D09A-4DAF-8BB4-27A923A223B4}" dt="2024-03-01T04:56:35.244" v="1168"/>
          <ac:grpSpMkLst>
            <pc:docMk/>
            <pc:sldMk cId="1967300989" sldId="486"/>
            <ac:grpSpMk id="32" creationId="{9DA6A2C2-F63A-111F-A9E9-FEC8E74145AB}"/>
          </ac:grpSpMkLst>
        </pc:grpChg>
        <pc:grpChg chg="add mod">
          <ac:chgData name="宇野 芳江" userId="d3339afd-f009-4b18-b536-1d43c3c7a997" providerId="ADAL" clId="{B357B1A2-D09A-4DAF-8BB4-27A923A223B4}" dt="2024-03-01T04:57:15.037" v="1179" actId="571"/>
          <ac:grpSpMkLst>
            <pc:docMk/>
            <pc:sldMk cId="1967300989" sldId="486"/>
            <ac:grpSpMk id="36" creationId="{0D120D7E-B079-4F5D-F570-CB2F9BCE32EB}"/>
          </ac:grpSpMkLst>
        </pc:grpChg>
        <pc:grpChg chg="mod">
          <ac:chgData name="宇野 芳江" userId="d3339afd-f009-4b18-b536-1d43c3c7a997" providerId="ADAL" clId="{B357B1A2-D09A-4DAF-8BB4-27A923A223B4}" dt="2024-03-01T04:57:15.037" v="1179" actId="571"/>
          <ac:grpSpMkLst>
            <pc:docMk/>
            <pc:sldMk cId="1967300989" sldId="486"/>
            <ac:grpSpMk id="37" creationId="{9820792E-3245-AD3C-6B88-09325CFFE009}"/>
          </ac:grpSpMkLst>
        </pc:grpChg>
        <pc:grpChg chg="mod">
          <ac:chgData name="宇野 芳江" userId="d3339afd-f009-4b18-b536-1d43c3c7a997" providerId="ADAL" clId="{B357B1A2-D09A-4DAF-8BB4-27A923A223B4}" dt="2024-03-01T04:57:15.037" v="1179" actId="571"/>
          <ac:grpSpMkLst>
            <pc:docMk/>
            <pc:sldMk cId="1967300989" sldId="486"/>
            <ac:grpSpMk id="41" creationId="{0E586CB7-DC3C-F8F7-CC26-BAD026CE80C8}"/>
          </ac:grpSpMkLst>
        </pc:grpChg>
        <pc:grpChg chg="add mod">
          <ac:chgData name="宇野 芳江" userId="d3339afd-f009-4b18-b536-1d43c3c7a997" providerId="ADAL" clId="{B357B1A2-D09A-4DAF-8BB4-27A923A223B4}" dt="2024-03-14T08:16:06.470" v="6146" actId="1076"/>
          <ac:grpSpMkLst>
            <pc:docMk/>
            <pc:sldMk cId="1967300989" sldId="486"/>
            <ac:grpSpMk id="45" creationId="{0E678B2C-14FF-9960-9A6D-47A164BB6F95}"/>
          </ac:grpSpMkLst>
        </pc:grpChg>
        <pc:grpChg chg="mod">
          <ac:chgData name="宇野 芳江" userId="d3339afd-f009-4b18-b536-1d43c3c7a997" providerId="ADAL" clId="{B357B1A2-D09A-4DAF-8BB4-27A923A223B4}" dt="2024-03-01T04:57:17.080" v="1180" actId="571"/>
          <ac:grpSpMkLst>
            <pc:docMk/>
            <pc:sldMk cId="1967300989" sldId="486"/>
            <ac:grpSpMk id="46" creationId="{A01E2B0C-A4F5-FC24-EB86-07536AC8CC35}"/>
          </ac:grpSpMkLst>
        </pc:grpChg>
        <pc:grpChg chg="mod">
          <ac:chgData name="宇野 芳江" userId="d3339afd-f009-4b18-b536-1d43c3c7a997" providerId="ADAL" clId="{B357B1A2-D09A-4DAF-8BB4-27A923A223B4}" dt="2024-03-01T04:57:17.080" v="1180" actId="571"/>
          <ac:grpSpMkLst>
            <pc:docMk/>
            <pc:sldMk cId="1967300989" sldId="486"/>
            <ac:grpSpMk id="50" creationId="{EBFDE42E-1100-F01E-C877-E15ED6B3960C}"/>
          </ac:grpSpMkLst>
        </pc:grpChg>
        <pc:grpChg chg="add mod">
          <ac:chgData name="宇野 芳江" userId="d3339afd-f009-4b18-b536-1d43c3c7a997" providerId="ADAL" clId="{B357B1A2-D09A-4DAF-8BB4-27A923A223B4}" dt="2024-03-14T08:17:34.811" v="6168" actId="1036"/>
          <ac:grpSpMkLst>
            <pc:docMk/>
            <pc:sldMk cId="1967300989" sldId="486"/>
            <ac:grpSpMk id="54" creationId="{8E8D6B3D-3326-129A-DAFC-F9BE2284DCDD}"/>
          </ac:grpSpMkLst>
        </pc:grpChg>
        <pc:grpChg chg="mod">
          <ac:chgData name="宇野 芳江" userId="d3339afd-f009-4b18-b536-1d43c3c7a997" providerId="ADAL" clId="{B357B1A2-D09A-4DAF-8BB4-27A923A223B4}" dt="2024-03-01T04:58:13.797" v="1192" actId="571"/>
          <ac:grpSpMkLst>
            <pc:docMk/>
            <pc:sldMk cId="1967300989" sldId="486"/>
            <ac:grpSpMk id="55" creationId="{088A23B8-8AB1-2F71-AEAE-3EAA66ED4881}"/>
          </ac:grpSpMkLst>
        </pc:grpChg>
        <pc:grpChg chg="mod">
          <ac:chgData name="宇野 芳江" userId="d3339afd-f009-4b18-b536-1d43c3c7a997" providerId="ADAL" clId="{B357B1A2-D09A-4DAF-8BB4-27A923A223B4}" dt="2024-03-01T04:58:13.797" v="1192" actId="571"/>
          <ac:grpSpMkLst>
            <pc:docMk/>
            <pc:sldMk cId="1967300989" sldId="486"/>
            <ac:grpSpMk id="59" creationId="{AE64A652-7635-7768-7459-CA294BF87E3C}"/>
          </ac:grpSpMkLst>
        </pc:grpChg>
        <pc:grpChg chg="add mod">
          <ac:chgData name="宇野 芳江" userId="d3339afd-f009-4b18-b536-1d43c3c7a997" providerId="ADAL" clId="{B357B1A2-D09A-4DAF-8BB4-27A923A223B4}" dt="2024-03-01T04:59:19.135" v="1205" actId="571"/>
          <ac:grpSpMkLst>
            <pc:docMk/>
            <pc:sldMk cId="1967300989" sldId="486"/>
            <ac:grpSpMk id="63" creationId="{80B2F679-BE22-08A3-AC18-FB03314D4906}"/>
          </ac:grpSpMkLst>
        </pc:grpChg>
        <pc:grpChg chg="mod">
          <ac:chgData name="宇野 芳江" userId="d3339afd-f009-4b18-b536-1d43c3c7a997" providerId="ADAL" clId="{B357B1A2-D09A-4DAF-8BB4-27A923A223B4}" dt="2024-03-01T04:59:19.135" v="1205" actId="571"/>
          <ac:grpSpMkLst>
            <pc:docMk/>
            <pc:sldMk cId="1967300989" sldId="486"/>
            <ac:grpSpMk id="64" creationId="{9B6F6F3A-AFC7-6D37-578C-530A5B7F0CBE}"/>
          </ac:grpSpMkLst>
        </pc:grpChg>
        <pc:grpChg chg="mod">
          <ac:chgData name="宇野 芳江" userId="d3339afd-f009-4b18-b536-1d43c3c7a997" providerId="ADAL" clId="{B357B1A2-D09A-4DAF-8BB4-27A923A223B4}" dt="2024-03-01T04:59:19.135" v="1205" actId="571"/>
          <ac:grpSpMkLst>
            <pc:docMk/>
            <pc:sldMk cId="1967300989" sldId="486"/>
            <ac:grpSpMk id="68" creationId="{90D42451-A8C9-16EC-42CA-9D60E2877EC8}"/>
          </ac:grpSpMkLst>
        </pc:grpChg>
        <pc:grpChg chg="add mod">
          <ac:chgData name="宇野 芳江" userId="d3339afd-f009-4b18-b536-1d43c3c7a997" providerId="ADAL" clId="{B357B1A2-D09A-4DAF-8BB4-27A923A223B4}" dt="2024-03-15T07:05:18.917" v="8175" actId="1076"/>
          <ac:grpSpMkLst>
            <pc:docMk/>
            <pc:sldMk cId="1967300989" sldId="486"/>
            <ac:grpSpMk id="72" creationId="{6BC2021A-D695-5713-0057-C88894CAE335}"/>
          </ac:grpSpMkLst>
        </pc:grpChg>
        <pc:grpChg chg="mod">
          <ac:chgData name="宇野 芳江" userId="d3339afd-f009-4b18-b536-1d43c3c7a997" providerId="ADAL" clId="{B357B1A2-D09A-4DAF-8BB4-27A923A223B4}" dt="2024-03-01T04:59:26.118" v="1206" actId="571"/>
          <ac:grpSpMkLst>
            <pc:docMk/>
            <pc:sldMk cId="1967300989" sldId="486"/>
            <ac:grpSpMk id="73" creationId="{B125CE4D-E4DA-7865-3FC0-F68EA19CE870}"/>
          </ac:grpSpMkLst>
        </pc:grpChg>
        <pc:grpChg chg="mod">
          <ac:chgData name="宇野 芳江" userId="d3339afd-f009-4b18-b536-1d43c3c7a997" providerId="ADAL" clId="{B357B1A2-D09A-4DAF-8BB4-27A923A223B4}" dt="2024-03-01T04:59:26.118" v="1206" actId="571"/>
          <ac:grpSpMkLst>
            <pc:docMk/>
            <pc:sldMk cId="1967300989" sldId="486"/>
            <ac:grpSpMk id="77" creationId="{AF711BA8-B61A-794D-F712-34AB2BC01D3C}"/>
          </ac:grpSpMkLst>
        </pc:grpChg>
        <pc:picChg chg="add del mod modCrop">
          <ac:chgData name="宇野 芳江" userId="d3339afd-f009-4b18-b536-1d43c3c7a997" providerId="ADAL" clId="{B357B1A2-D09A-4DAF-8BB4-27A923A223B4}" dt="2024-03-14T08:16:16.739" v="6148" actId="478"/>
          <ac:picMkLst>
            <pc:docMk/>
            <pc:sldMk cId="1967300989" sldId="486"/>
            <ac:picMk id="4" creationId="{07610251-6AFB-51D7-7646-A0C4B72662F0}"/>
          </ac:picMkLst>
        </pc:picChg>
        <pc:picChg chg="del mod">
          <ac:chgData name="宇野 芳江" userId="d3339afd-f009-4b18-b536-1d43c3c7a997" providerId="ADAL" clId="{B357B1A2-D09A-4DAF-8BB4-27A923A223B4}" dt="2024-03-01T05:02:08.112" v="1214" actId="478"/>
          <ac:picMkLst>
            <pc:docMk/>
            <pc:sldMk cId="1967300989" sldId="486"/>
            <ac:picMk id="13" creationId="{83C1E28A-CE69-3432-1134-6A8FC2363C43}"/>
          </ac:picMkLst>
        </pc:picChg>
        <pc:picChg chg="add mod modCrop">
          <ac:chgData name="宇野 芳江" userId="d3339afd-f009-4b18-b536-1d43c3c7a997" providerId="ADAL" clId="{B357B1A2-D09A-4DAF-8BB4-27A923A223B4}" dt="2024-03-14T08:16:42.383" v="6151" actId="164"/>
          <ac:picMkLst>
            <pc:docMk/>
            <pc:sldMk cId="1967300989" sldId="486"/>
            <ac:picMk id="83" creationId="{FB6E8F83-4100-4DA3-B4E4-36EB8B7828BC}"/>
          </ac:picMkLst>
        </pc:picChg>
      </pc:sldChg>
      <pc:sldChg chg="modSp mod modNotes modNotesTx">
        <pc:chgData name="宇野 芳江" userId="d3339afd-f009-4b18-b536-1d43c3c7a997" providerId="ADAL" clId="{B357B1A2-D09A-4DAF-8BB4-27A923A223B4}" dt="2024-03-23T07:43:35.020" v="10863" actId="20577"/>
        <pc:sldMkLst>
          <pc:docMk/>
          <pc:sldMk cId="2388919307" sldId="489"/>
        </pc:sldMkLst>
        <pc:spChg chg="mod">
          <ac:chgData name="宇野 芳江" userId="d3339afd-f009-4b18-b536-1d43c3c7a997" providerId="ADAL" clId="{B357B1A2-D09A-4DAF-8BB4-27A923A223B4}" dt="2024-03-23T07:43:23.122" v="10843" actId="6549"/>
          <ac:spMkLst>
            <pc:docMk/>
            <pc:sldMk cId="2388919307" sldId="489"/>
            <ac:spMk id="6" creationId="{4F9E5E58-5336-F55B-6A65-F4056E04AFB4}"/>
          </ac:spMkLst>
        </pc:spChg>
      </pc:sldChg>
      <pc:sldChg chg="modSp mod modNotes modNotesTx">
        <pc:chgData name="宇野 芳江" userId="d3339afd-f009-4b18-b536-1d43c3c7a997" providerId="ADAL" clId="{B357B1A2-D09A-4DAF-8BB4-27A923A223B4}" dt="2024-03-19T07:37:12.572" v="9667" actId="20577"/>
        <pc:sldMkLst>
          <pc:docMk/>
          <pc:sldMk cId="2809886425" sldId="493"/>
        </pc:sldMkLst>
        <pc:spChg chg="mod">
          <ac:chgData name="宇野 芳江" userId="d3339afd-f009-4b18-b536-1d43c3c7a997" providerId="ADAL" clId="{B357B1A2-D09A-4DAF-8BB4-27A923A223B4}" dt="2024-03-15T06:58:40.708" v="8107" actId="14100"/>
          <ac:spMkLst>
            <pc:docMk/>
            <pc:sldMk cId="2809886425" sldId="493"/>
            <ac:spMk id="38" creationId="{AD93913E-DDBB-AC89-E2DF-75C041449E5D}"/>
          </ac:spMkLst>
        </pc:spChg>
        <pc:spChg chg="mod">
          <ac:chgData name="宇野 芳江" userId="d3339afd-f009-4b18-b536-1d43c3c7a997" providerId="ADAL" clId="{B357B1A2-D09A-4DAF-8BB4-27A923A223B4}" dt="2024-03-15T06:58:12.831" v="8106" actId="6549"/>
          <ac:spMkLst>
            <pc:docMk/>
            <pc:sldMk cId="2809886425" sldId="493"/>
            <ac:spMk id="42" creationId="{EC6A3A83-2D01-CA95-0CAB-E16576EA1CD9}"/>
          </ac:spMkLst>
        </pc:spChg>
        <pc:spChg chg="mod">
          <ac:chgData name="宇野 芳江" userId="d3339afd-f009-4b18-b536-1d43c3c7a997" providerId="ADAL" clId="{B357B1A2-D09A-4DAF-8BB4-27A923A223B4}" dt="2024-03-15T06:58:45.038" v="8108" actId="14100"/>
          <ac:spMkLst>
            <pc:docMk/>
            <pc:sldMk cId="2809886425" sldId="493"/>
            <ac:spMk id="44" creationId="{FAF36909-5268-9E2B-F2A7-36DB04327813}"/>
          </ac:spMkLst>
        </pc:spChg>
        <pc:grpChg chg="mod">
          <ac:chgData name="宇野 芳江" userId="d3339afd-f009-4b18-b536-1d43c3c7a997" providerId="ADAL" clId="{B357B1A2-D09A-4DAF-8BB4-27A923A223B4}" dt="2024-03-15T06:58:48.367" v="8119" actId="1036"/>
          <ac:grpSpMkLst>
            <pc:docMk/>
            <pc:sldMk cId="2809886425" sldId="493"/>
            <ac:grpSpMk id="37" creationId="{9A333449-599B-AFF0-5299-830587864EF7}"/>
          </ac:grpSpMkLst>
        </pc:grpChg>
        <pc:grpChg chg="mod">
          <ac:chgData name="宇野 芳江" userId="d3339afd-f009-4b18-b536-1d43c3c7a997" providerId="ADAL" clId="{B357B1A2-D09A-4DAF-8BB4-27A923A223B4}" dt="2024-03-15T06:58:48.367" v="8119" actId="1036"/>
          <ac:grpSpMkLst>
            <pc:docMk/>
            <pc:sldMk cId="2809886425" sldId="493"/>
            <ac:grpSpMk id="43" creationId="{4F3A8784-ACEC-CD6E-7B82-9EE67EB0A295}"/>
          </ac:grpSpMkLst>
        </pc:grpChg>
      </pc:sldChg>
      <pc:sldChg chg="modNotesTx">
        <pc:chgData name="宇野 芳江" userId="d3339afd-f009-4b18-b536-1d43c3c7a997" providerId="ADAL" clId="{B357B1A2-D09A-4DAF-8BB4-27A923A223B4}" dt="2024-03-19T07:31:13.965" v="9642" actId="5793"/>
        <pc:sldMkLst>
          <pc:docMk/>
          <pc:sldMk cId="426926326" sldId="494"/>
        </pc:sldMkLst>
      </pc:sldChg>
      <pc:sldChg chg="modSp mod modNotes modNotesTx">
        <pc:chgData name="宇野 芳江" userId="d3339afd-f009-4b18-b536-1d43c3c7a997" providerId="ADAL" clId="{B357B1A2-D09A-4DAF-8BB4-27A923A223B4}" dt="2024-03-19T10:14:16.031" v="9901" actId="20577"/>
        <pc:sldMkLst>
          <pc:docMk/>
          <pc:sldMk cId="2715768861" sldId="499"/>
        </pc:sldMkLst>
        <pc:spChg chg="mod">
          <ac:chgData name="宇野 芳江" userId="d3339afd-f009-4b18-b536-1d43c3c7a997" providerId="ADAL" clId="{B357B1A2-D09A-4DAF-8BB4-27A923A223B4}" dt="2024-03-15T02:35:31.256" v="8089"/>
          <ac:spMkLst>
            <pc:docMk/>
            <pc:sldMk cId="2715768861" sldId="499"/>
            <ac:spMk id="2" creationId="{76144EB4-B266-8134-CC8B-BBA79E0F52CE}"/>
          </ac:spMkLst>
        </pc:spChg>
        <pc:spChg chg="mod">
          <ac:chgData name="宇野 芳江" userId="d3339afd-f009-4b18-b536-1d43c3c7a997" providerId="ADAL" clId="{B357B1A2-D09A-4DAF-8BB4-27A923A223B4}" dt="2024-03-15T02:26:16.901" v="8057" actId="14100"/>
          <ac:spMkLst>
            <pc:docMk/>
            <pc:sldMk cId="2715768861" sldId="499"/>
            <ac:spMk id="8" creationId="{4F136804-C5B1-19A5-E50D-86DC2A3AE19E}"/>
          </ac:spMkLst>
        </pc:spChg>
        <pc:spChg chg="mod">
          <ac:chgData name="宇野 芳江" userId="d3339afd-f009-4b18-b536-1d43c3c7a997" providerId="ADAL" clId="{B357B1A2-D09A-4DAF-8BB4-27A923A223B4}" dt="2024-03-15T02:26:22.117" v="8058" actId="14100"/>
          <ac:spMkLst>
            <pc:docMk/>
            <pc:sldMk cId="2715768861" sldId="499"/>
            <ac:spMk id="12" creationId="{0172240A-B0DB-F648-0582-12ECE9E6F6F7}"/>
          </ac:spMkLst>
        </pc:spChg>
        <pc:grpChg chg="mod">
          <ac:chgData name="宇野 芳江" userId="d3339afd-f009-4b18-b536-1d43c3c7a997" providerId="ADAL" clId="{B357B1A2-D09A-4DAF-8BB4-27A923A223B4}" dt="2024-03-15T02:26:26.971" v="8059" actId="1076"/>
          <ac:grpSpMkLst>
            <pc:docMk/>
            <pc:sldMk cId="2715768861" sldId="499"/>
            <ac:grpSpMk id="14" creationId="{5F50A7B6-8243-6899-959F-CF6AEF9710D0}"/>
          </ac:grpSpMkLst>
        </pc:grpChg>
      </pc:sldChg>
      <pc:sldChg chg="modNotes modNotesTx">
        <pc:chgData name="宇野 芳江" userId="d3339afd-f009-4b18-b536-1d43c3c7a997" providerId="ADAL" clId="{B357B1A2-D09A-4DAF-8BB4-27A923A223B4}" dt="2024-03-22T08:29:51.968" v="10590" actId="20577"/>
        <pc:sldMkLst>
          <pc:docMk/>
          <pc:sldMk cId="545563614" sldId="500"/>
        </pc:sldMkLst>
      </pc:sldChg>
      <pc:sldChg chg="addSp delSp modSp mod modNotes modNotesTx">
        <pc:chgData name="宇野 芳江" userId="d3339afd-f009-4b18-b536-1d43c3c7a997" providerId="ADAL" clId="{B357B1A2-D09A-4DAF-8BB4-27A923A223B4}" dt="2024-03-19T10:14:32.975" v="9902" actId="20577"/>
        <pc:sldMkLst>
          <pc:docMk/>
          <pc:sldMk cId="975627822" sldId="501"/>
        </pc:sldMkLst>
        <pc:spChg chg="mod">
          <ac:chgData name="宇野 芳江" userId="d3339afd-f009-4b18-b536-1d43c3c7a997" providerId="ADAL" clId="{B357B1A2-D09A-4DAF-8BB4-27A923A223B4}" dt="2024-03-14T02:56:33.608" v="3178" actId="1076"/>
          <ac:spMkLst>
            <pc:docMk/>
            <pc:sldMk cId="975627822" sldId="501"/>
            <ac:spMk id="2" creationId="{1B269F16-103C-DE1F-9D47-A9DCAC47D41E}"/>
          </ac:spMkLst>
        </pc:spChg>
        <pc:spChg chg="add mod">
          <ac:chgData name="宇野 芳江" userId="d3339afd-f009-4b18-b536-1d43c3c7a997" providerId="ADAL" clId="{B357B1A2-D09A-4DAF-8BB4-27A923A223B4}" dt="2024-03-15T01:59:40.372" v="7979"/>
          <ac:spMkLst>
            <pc:docMk/>
            <pc:sldMk cId="975627822" sldId="501"/>
            <ac:spMk id="4" creationId="{EA67BE47-743C-E0A7-4461-1E129EC80187}"/>
          </ac:spMkLst>
        </pc:spChg>
        <pc:spChg chg="add del mod">
          <ac:chgData name="宇野 芳江" userId="d3339afd-f009-4b18-b536-1d43c3c7a997" providerId="ADAL" clId="{B357B1A2-D09A-4DAF-8BB4-27A923A223B4}" dt="2024-03-15T02:01:26.465" v="7999" actId="207"/>
          <ac:spMkLst>
            <pc:docMk/>
            <pc:sldMk cId="975627822" sldId="501"/>
            <ac:spMk id="13" creationId="{EA67BE47-743C-E0A7-4461-1E129EC80187}"/>
          </ac:spMkLst>
        </pc:spChg>
        <pc:spChg chg="add del mod">
          <ac:chgData name="宇野 芳江" userId="d3339afd-f009-4b18-b536-1d43c3c7a997" providerId="ADAL" clId="{B357B1A2-D09A-4DAF-8BB4-27A923A223B4}" dt="2024-03-15T02:00:41.658" v="7995" actId="113"/>
          <ac:spMkLst>
            <pc:docMk/>
            <pc:sldMk cId="975627822" sldId="501"/>
            <ac:spMk id="14" creationId="{E8351D4F-237E-E598-5D2F-A277C8C3D1A9}"/>
          </ac:spMkLst>
        </pc:spChg>
        <pc:spChg chg="add mod">
          <ac:chgData name="宇野 芳江" userId="d3339afd-f009-4b18-b536-1d43c3c7a997" providerId="ADAL" clId="{B357B1A2-D09A-4DAF-8BB4-27A923A223B4}" dt="2024-03-15T01:59:40.372" v="7979"/>
          <ac:spMkLst>
            <pc:docMk/>
            <pc:sldMk cId="975627822" sldId="501"/>
            <ac:spMk id="15" creationId="{E8351D4F-237E-E598-5D2F-A277C8C3D1A9}"/>
          </ac:spMkLst>
        </pc:spChg>
      </pc:sldChg>
      <pc:sldChg chg="modSp mod modNotesTx">
        <pc:chgData name="宇野 芳江" userId="d3339afd-f009-4b18-b536-1d43c3c7a997" providerId="ADAL" clId="{B357B1A2-D09A-4DAF-8BB4-27A923A223B4}" dt="2024-03-19T06:05:49.175" v="9397" actId="20577"/>
        <pc:sldMkLst>
          <pc:docMk/>
          <pc:sldMk cId="3497261895" sldId="502"/>
        </pc:sldMkLst>
        <pc:spChg chg="mod">
          <ac:chgData name="宇野 芳江" userId="d3339afd-f009-4b18-b536-1d43c3c7a997" providerId="ADAL" clId="{B357B1A2-D09A-4DAF-8BB4-27A923A223B4}" dt="2024-03-14T05:31:51.875" v="4209" actId="1076"/>
          <ac:spMkLst>
            <pc:docMk/>
            <pc:sldMk cId="3497261895" sldId="502"/>
            <ac:spMk id="37" creationId="{9E20D1B3-030B-C6DA-D4BB-3BD284F34DE0}"/>
          </ac:spMkLst>
        </pc:spChg>
        <pc:spChg chg="mod">
          <ac:chgData name="宇野 芳江" userId="d3339afd-f009-4b18-b536-1d43c3c7a997" providerId="ADAL" clId="{B357B1A2-D09A-4DAF-8BB4-27A923A223B4}" dt="2024-03-14T05:32:02.425" v="4210" actId="1076"/>
          <ac:spMkLst>
            <pc:docMk/>
            <pc:sldMk cId="3497261895" sldId="502"/>
            <ac:spMk id="39" creationId="{EC1A950E-8780-E907-3C1F-0093685837D6}"/>
          </ac:spMkLst>
        </pc:spChg>
        <pc:grpChg chg="mod">
          <ac:chgData name="宇野 芳江" userId="d3339afd-f009-4b18-b536-1d43c3c7a997" providerId="ADAL" clId="{B357B1A2-D09A-4DAF-8BB4-27A923A223B4}" dt="2024-03-14T05:32:02.425" v="4210" actId="1076"/>
          <ac:grpSpMkLst>
            <pc:docMk/>
            <pc:sldMk cId="3497261895" sldId="502"/>
            <ac:grpSpMk id="7" creationId="{373BAFD1-7E08-7D0E-EF86-8B5F5AF61B20}"/>
          </ac:grpSpMkLst>
        </pc:grpChg>
        <pc:picChg chg="mod">
          <ac:chgData name="宇野 芳江" userId="d3339afd-f009-4b18-b536-1d43c3c7a997" providerId="ADAL" clId="{B357B1A2-D09A-4DAF-8BB4-27A923A223B4}" dt="2024-03-14T05:31:51.875" v="4209" actId="1076"/>
          <ac:picMkLst>
            <pc:docMk/>
            <pc:sldMk cId="3497261895" sldId="502"/>
            <ac:picMk id="36" creationId="{B1674941-B443-1054-4D46-1581182FE5E4}"/>
          </ac:picMkLst>
        </pc:picChg>
      </pc:sldChg>
      <pc:sldChg chg="modNotes modNotesTx">
        <pc:chgData name="宇野 芳江" userId="d3339afd-f009-4b18-b536-1d43c3c7a997" providerId="ADAL" clId="{B357B1A2-D09A-4DAF-8BB4-27A923A223B4}" dt="2024-03-19T07:31:34.448" v="9643" actId="20577"/>
        <pc:sldMkLst>
          <pc:docMk/>
          <pc:sldMk cId="531003902" sldId="503"/>
        </pc:sldMkLst>
      </pc:sldChg>
      <pc:sldChg chg="addSp delSp modSp mod modNotesTx">
        <pc:chgData name="宇野 芳江" userId="d3339afd-f009-4b18-b536-1d43c3c7a997" providerId="ADAL" clId="{B357B1A2-D09A-4DAF-8BB4-27A923A223B4}" dt="2024-03-19T04:46:07.279" v="8667" actId="20577"/>
        <pc:sldMkLst>
          <pc:docMk/>
          <pc:sldMk cId="3986228288" sldId="504"/>
        </pc:sldMkLst>
        <pc:spChg chg="mod">
          <ac:chgData name="宇野 芳江" userId="d3339afd-f009-4b18-b536-1d43c3c7a997" providerId="ADAL" clId="{B357B1A2-D09A-4DAF-8BB4-27A923A223B4}" dt="2024-03-01T01:31:44.777" v="699" actId="20577"/>
          <ac:spMkLst>
            <pc:docMk/>
            <pc:sldMk cId="3986228288" sldId="504"/>
            <ac:spMk id="2" creationId="{7434F480-B896-69F4-6342-C10E69EB708B}"/>
          </ac:spMkLst>
        </pc:spChg>
        <pc:spChg chg="mod">
          <ac:chgData name="宇野 芳江" userId="d3339afd-f009-4b18-b536-1d43c3c7a997" providerId="ADAL" clId="{B357B1A2-D09A-4DAF-8BB4-27A923A223B4}" dt="2024-03-01T01:41:18.309" v="777" actId="14100"/>
          <ac:spMkLst>
            <pc:docMk/>
            <pc:sldMk cId="3986228288" sldId="504"/>
            <ac:spMk id="7" creationId="{A51557B8-5F02-7713-4D0F-25C2BD0AF870}"/>
          </ac:spMkLst>
        </pc:spChg>
        <pc:spChg chg="mod">
          <ac:chgData name="宇野 芳江" userId="d3339afd-f009-4b18-b536-1d43c3c7a997" providerId="ADAL" clId="{B357B1A2-D09A-4DAF-8BB4-27A923A223B4}" dt="2024-03-01T01:35:52.108" v="715"/>
          <ac:spMkLst>
            <pc:docMk/>
            <pc:sldMk cId="3986228288" sldId="504"/>
            <ac:spMk id="10" creationId="{1F3F9CA0-2DD1-2797-60C3-2E75353E0ECC}"/>
          </ac:spMkLst>
        </pc:spChg>
        <pc:spChg chg="mod">
          <ac:chgData name="宇野 芳江" userId="d3339afd-f009-4b18-b536-1d43c3c7a997" providerId="ADAL" clId="{B357B1A2-D09A-4DAF-8BB4-27A923A223B4}" dt="2024-03-01T01:35:52.108" v="715"/>
          <ac:spMkLst>
            <pc:docMk/>
            <pc:sldMk cId="3986228288" sldId="504"/>
            <ac:spMk id="11" creationId="{72E2D69F-1107-CEEC-8C85-E810716522A0}"/>
          </ac:spMkLst>
        </pc:spChg>
        <pc:spChg chg="mod">
          <ac:chgData name="宇野 芳江" userId="d3339afd-f009-4b18-b536-1d43c3c7a997" providerId="ADAL" clId="{B357B1A2-D09A-4DAF-8BB4-27A923A223B4}" dt="2024-03-01T01:35:52.108" v="715"/>
          <ac:spMkLst>
            <pc:docMk/>
            <pc:sldMk cId="3986228288" sldId="504"/>
            <ac:spMk id="13" creationId="{21772001-FC19-FC58-DD8A-2D648E9715B0}"/>
          </ac:spMkLst>
        </pc:spChg>
        <pc:spChg chg="mod">
          <ac:chgData name="宇野 芳江" userId="d3339afd-f009-4b18-b536-1d43c3c7a997" providerId="ADAL" clId="{B357B1A2-D09A-4DAF-8BB4-27A923A223B4}" dt="2024-03-01T01:35:52.108" v="715"/>
          <ac:spMkLst>
            <pc:docMk/>
            <pc:sldMk cId="3986228288" sldId="504"/>
            <ac:spMk id="14" creationId="{9AD97542-0F77-550B-6370-A993BE35B4C4}"/>
          </ac:spMkLst>
        </pc:spChg>
        <pc:spChg chg="add del mod">
          <ac:chgData name="宇野 芳江" userId="d3339afd-f009-4b18-b536-1d43c3c7a997" providerId="ADAL" clId="{B357B1A2-D09A-4DAF-8BB4-27A923A223B4}" dt="2024-03-01T01:58:46.441" v="915" actId="478"/>
          <ac:spMkLst>
            <pc:docMk/>
            <pc:sldMk cId="3986228288" sldId="504"/>
            <ac:spMk id="15" creationId="{3875C451-C986-EB9B-A797-4F035FD08278}"/>
          </ac:spMkLst>
        </pc:spChg>
        <pc:spChg chg="add del mod">
          <ac:chgData name="宇野 芳江" userId="d3339afd-f009-4b18-b536-1d43c3c7a997" providerId="ADAL" clId="{B357B1A2-D09A-4DAF-8BB4-27A923A223B4}" dt="2024-03-01T02:05:37.362" v="933" actId="478"/>
          <ac:spMkLst>
            <pc:docMk/>
            <pc:sldMk cId="3986228288" sldId="504"/>
            <ac:spMk id="16" creationId="{EE968CD3-1D23-5153-33EA-34BADC0B4A66}"/>
          </ac:spMkLst>
        </pc:spChg>
        <pc:spChg chg="del mod">
          <ac:chgData name="宇野 芳江" userId="d3339afd-f009-4b18-b536-1d43c3c7a997" providerId="ADAL" clId="{B357B1A2-D09A-4DAF-8BB4-27A923A223B4}" dt="2024-03-01T02:05:34.490" v="931" actId="478"/>
          <ac:spMkLst>
            <pc:docMk/>
            <pc:sldMk cId="3986228288" sldId="504"/>
            <ac:spMk id="19" creationId="{9DD6D39E-DEF1-7B8A-C3C8-323682D42484}"/>
          </ac:spMkLst>
        </pc:spChg>
        <pc:spChg chg="mod">
          <ac:chgData name="宇野 芳江" userId="d3339afd-f009-4b18-b536-1d43c3c7a997" providerId="ADAL" clId="{B357B1A2-D09A-4DAF-8BB4-27A923A223B4}" dt="2024-03-01T01:41:23.558" v="778" actId="14100"/>
          <ac:spMkLst>
            <pc:docMk/>
            <pc:sldMk cId="3986228288" sldId="504"/>
            <ac:spMk id="21" creationId="{24CBADE7-015A-B736-B512-4B866795A5F3}"/>
          </ac:spMkLst>
        </pc:spChg>
        <pc:spChg chg="del mod">
          <ac:chgData name="宇野 芳江" userId="d3339afd-f009-4b18-b536-1d43c3c7a997" providerId="ADAL" clId="{B357B1A2-D09A-4DAF-8BB4-27A923A223B4}" dt="2024-03-01T01:58:46.441" v="915" actId="478"/>
          <ac:spMkLst>
            <pc:docMk/>
            <pc:sldMk cId="3986228288" sldId="504"/>
            <ac:spMk id="29" creationId="{4D5A015E-BEDB-961C-ABB7-7652AA2C93A2}"/>
          </ac:spMkLst>
        </pc:spChg>
        <pc:spChg chg="mod">
          <ac:chgData name="宇野 芳江" userId="d3339afd-f009-4b18-b536-1d43c3c7a997" providerId="ADAL" clId="{B357B1A2-D09A-4DAF-8BB4-27A923A223B4}" dt="2024-03-01T01:41:15.805" v="776" actId="14100"/>
          <ac:spMkLst>
            <pc:docMk/>
            <pc:sldMk cId="3986228288" sldId="504"/>
            <ac:spMk id="30" creationId="{1F633910-AE7B-4334-FBE2-AA634D351DA6}"/>
          </ac:spMkLst>
        </pc:spChg>
        <pc:spChg chg="mod">
          <ac:chgData name="宇野 芳江" userId="d3339afd-f009-4b18-b536-1d43c3c7a997" providerId="ADAL" clId="{B357B1A2-D09A-4DAF-8BB4-27A923A223B4}" dt="2024-03-01T01:36:50.195" v="728"/>
          <ac:spMkLst>
            <pc:docMk/>
            <pc:sldMk cId="3986228288" sldId="504"/>
            <ac:spMk id="33" creationId="{793BF1B1-706E-2513-1AE3-53051B9AAFB7}"/>
          </ac:spMkLst>
        </pc:spChg>
        <pc:spChg chg="mod">
          <ac:chgData name="宇野 芳江" userId="d3339afd-f009-4b18-b536-1d43c3c7a997" providerId="ADAL" clId="{B357B1A2-D09A-4DAF-8BB4-27A923A223B4}" dt="2024-03-01T01:36:50.195" v="728"/>
          <ac:spMkLst>
            <pc:docMk/>
            <pc:sldMk cId="3986228288" sldId="504"/>
            <ac:spMk id="34" creationId="{5C64605F-6016-00AC-73AF-E0EB1F75D380}"/>
          </ac:spMkLst>
        </pc:spChg>
        <pc:spChg chg="mod">
          <ac:chgData name="宇野 芳江" userId="d3339afd-f009-4b18-b536-1d43c3c7a997" providerId="ADAL" clId="{B357B1A2-D09A-4DAF-8BB4-27A923A223B4}" dt="2024-03-01T01:36:50.195" v="728"/>
          <ac:spMkLst>
            <pc:docMk/>
            <pc:sldMk cId="3986228288" sldId="504"/>
            <ac:spMk id="36" creationId="{EB060EB1-150F-A055-8A76-F88965D70549}"/>
          </ac:spMkLst>
        </pc:spChg>
        <pc:spChg chg="mod">
          <ac:chgData name="宇野 芳江" userId="d3339afd-f009-4b18-b536-1d43c3c7a997" providerId="ADAL" clId="{B357B1A2-D09A-4DAF-8BB4-27A923A223B4}" dt="2024-03-01T01:36:50.195" v="728"/>
          <ac:spMkLst>
            <pc:docMk/>
            <pc:sldMk cId="3986228288" sldId="504"/>
            <ac:spMk id="37" creationId="{931A7645-7CB4-E2FA-3AB3-99D50EE9E991}"/>
          </ac:spMkLst>
        </pc:spChg>
        <pc:spChg chg="add del mod">
          <ac:chgData name="宇野 芳江" userId="d3339afd-f009-4b18-b536-1d43c3c7a997" providerId="ADAL" clId="{B357B1A2-D09A-4DAF-8BB4-27A923A223B4}" dt="2024-03-01T01:58:46.441" v="915" actId="478"/>
          <ac:spMkLst>
            <pc:docMk/>
            <pc:sldMk cId="3986228288" sldId="504"/>
            <ac:spMk id="38" creationId="{B27487F4-6C7B-6274-F2F6-0B0D0F421F11}"/>
          </ac:spMkLst>
        </pc:spChg>
        <pc:spChg chg="mod">
          <ac:chgData name="宇野 芳江" userId="d3339afd-f009-4b18-b536-1d43c3c7a997" providerId="ADAL" clId="{B357B1A2-D09A-4DAF-8BB4-27A923A223B4}" dt="2024-03-01T01:38:20.246" v="736"/>
          <ac:spMkLst>
            <pc:docMk/>
            <pc:sldMk cId="3986228288" sldId="504"/>
            <ac:spMk id="40" creationId="{08DDBDF2-CE6A-90C2-1C60-CC8399F97DB4}"/>
          </ac:spMkLst>
        </pc:spChg>
        <pc:spChg chg="mod">
          <ac:chgData name="宇野 芳江" userId="d3339afd-f009-4b18-b536-1d43c3c7a997" providerId="ADAL" clId="{B357B1A2-D09A-4DAF-8BB4-27A923A223B4}" dt="2024-03-14T09:39:47.233" v="7362"/>
          <ac:spMkLst>
            <pc:docMk/>
            <pc:sldMk cId="3986228288" sldId="504"/>
            <ac:spMk id="40" creationId="{67A45DC9-4B7A-A974-3EAF-8BBA7CC56129}"/>
          </ac:spMkLst>
        </pc:spChg>
        <pc:spChg chg="mod">
          <ac:chgData name="宇野 芳江" userId="d3339afd-f009-4b18-b536-1d43c3c7a997" providerId="ADAL" clId="{B357B1A2-D09A-4DAF-8BB4-27A923A223B4}" dt="2024-03-14T09:39:47.233" v="7362"/>
          <ac:spMkLst>
            <pc:docMk/>
            <pc:sldMk cId="3986228288" sldId="504"/>
            <ac:spMk id="43" creationId="{08DE5AE1-6D5B-5501-B8A9-BAA02994E61A}"/>
          </ac:spMkLst>
        </pc:spChg>
        <pc:spChg chg="mod">
          <ac:chgData name="宇野 芳江" userId="d3339afd-f009-4b18-b536-1d43c3c7a997" providerId="ADAL" clId="{B357B1A2-D09A-4DAF-8BB4-27A923A223B4}" dt="2024-03-01T01:38:20.246" v="736"/>
          <ac:spMkLst>
            <pc:docMk/>
            <pc:sldMk cId="3986228288" sldId="504"/>
            <ac:spMk id="43" creationId="{B35EB081-522F-7CD9-79F7-5E644B3BB440}"/>
          </ac:spMkLst>
        </pc:spChg>
        <pc:spChg chg="mod">
          <ac:chgData name="宇野 芳江" userId="d3339afd-f009-4b18-b536-1d43c3c7a997" providerId="ADAL" clId="{B357B1A2-D09A-4DAF-8BB4-27A923A223B4}" dt="2024-03-14T09:39:47.233" v="7362"/>
          <ac:spMkLst>
            <pc:docMk/>
            <pc:sldMk cId="3986228288" sldId="504"/>
            <ac:spMk id="44" creationId="{699C0DCC-C486-D1AE-94B7-3C9C9A8770FD}"/>
          </ac:spMkLst>
        </pc:spChg>
        <pc:spChg chg="mod">
          <ac:chgData name="宇野 芳江" userId="d3339afd-f009-4b18-b536-1d43c3c7a997" providerId="ADAL" clId="{B357B1A2-D09A-4DAF-8BB4-27A923A223B4}" dt="2024-03-01T01:38:20.246" v="736"/>
          <ac:spMkLst>
            <pc:docMk/>
            <pc:sldMk cId="3986228288" sldId="504"/>
            <ac:spMk id="44" creationId="{BEBF2A00-60E9-7CE6-68EA-EABF1A14349A}"/>
          </ac:spMkLst>
        </pc:spChg>
        <pc:spChg chg="mod">
          <ac:chgData name="宇野 芳江" userId="d3339afd-f009-4b18-b536-1d43c3c7a997" providerId="ADAL" clId="{B357B1A2-D09A-4DAF-8BB4-27A923A223B4}" dt="2024-03-14T09:39:47.233" v="7362"/>
          <ac:spMkLst>
            <pc:docMk/>
            <pc:sldMk cId="3986228288" sldId="504"/>
            <ac:spMk id="46" creationId="{7D86A5EB-516A-8ECC-61A0-1A17CFA50EA1}"/>
          </ac:spMkLst>
        </pc:spChg>
        <pc:spChg chg="mod">
          <ac:chgData name="宇野 芳江" userId="d3339afd-f009-4b18-b536-1d43c3c7a997" providerId="ADAL" clId="{B357B1A2-D09A-4DAF-8BB4-27A923A223B4}" dt="2024-03-01T01:38:20.246" v="736"/>
          <ac:spMkLst>
            <pc:docMk/>
            <pc:sldMk cId="3986228288" sldId="504"/>
            <ac:spMk id="46" creationId="{E136D321-ECC8-272C-478D-BCDB1FDD54EC}"/>
          </ac:spMkLst>
        </pc:spChg>
        <pc:spChg chg="mod">
          <ac:chgData name="宇野 芳江" userId="d3339afd-f009-4b18-b536-1d43c3c7a997" providerId="ADAL" clId="{B357B1A2-D09A-4DAF-8BB4-27A923A223B4}" dt="2024-03-01T01:38:20.246" v="736"/>
          <ac:spMkLst>
            <pc:docMk/>
            <pc:sldMk cId="3986228288" sldId="504"/>
            <ac:spMk id="47" creationId="{054620D5-B224-AC12-B74F-AD4DD7843553}"/>
          </ac:spMkLst>
        </pc:spChg>
        <pc:spChg chg="mod">
          <ac:chgData name="宇野 芳江" userId="d3339afd-f009-4b18-b536-1d43c3c7a997" providerId="ADAL" clId="{B357B1A2-D09A-4DAF-8BB4-27A923A223B4}" dt="2024-03-14T09:39:47.233" v="7362"/>
          <ac:spMkLst>
            <pc:docMk/>
            <pc:sldMk cId="3986228288" sldId="504"/>
            <ac:spMk id="47" creationId="{960188D7-D539-7321-7CAE-F74FED4F0092}"/>
          </ac:spMkLst>
        </pc:spChg>
        <pc:spChg chg="mod">
          <ac:chgData name="宇野 芳江" userId="d3339afd-f009-4b18-b536-1d43c3c7a997" providerId="ADAL" clId="{B357B1A2-D09A-4DAF-8BB4-27A923A223B4}" dt="2024-03-01T01:38:31.734" v="738"/>
          <ac:spMkLst>
            <pc:docMk/>
            <pc:sldMk cId="3986228288" sldId="504"/>
            <ac:spMk id="49" creationId="{5F00ABEC-02CC-12CA-0027-513B7D50B0CB}"/>
          </ac:spMkLst>
        </pc:spChg>
        <pc:spChg chg="mod">
          <ac:chgData name="宇野 芳江" userId="d3339afd-f009-4b18-b536-1d43c3c7a997" providerId="ADAL" clId="{B357B1A2-D09A-4DAF-8BB4-27A923A223B4}" dt="2024-03-01T01:38:31.734" v="738"/>
          <ac:spMkLst>
            <pc:docMk/>
            <pc:sldMk cId="3986228288" sldId="504"/>
            <ac:spMk id="52" creationId="{03266F15-D73F-4FEB-BEE9-A47523C7D453}"/>
          </ac:spMkLst>
        </pc:spChg>
        <pc:spChg chg="mod">
          <ac:chgData name="宇野 芳江" userId="d3339afd-f009-4b18-b536-1d43c3c7a997" providerId="ADAL" clId="{B357B1A2-D09A-4DAF-8BB4-27A923A223B4}" dt="2024-03-01T01:38:31.734" v="738"/>
          <ac:spMkLst>
            <pc:docMk/>
            <pc:sldMk cId="3986228288" sldId="504"/>
            <ac:spMk id="53" creationId="{7FA3ABDA-A9EA-87D5-0AD7-76AE622619E5}"/>
          </ac:spMkLst>
        </pc:spChg>
        <pc:spChg chg="mod">
          <ac:chgData name="宇野 芳江" userId="d3339afd-f009-4b18-b536-1d43c3c7a997" providerId="ADAL" clId="{B357B1A2-D09A-4DAF-8BB4-27A923A223B4}" dt="2024-03-01T01:38:31.734" v="738"/>
          <ac:spMkLst>
            <pc:docMk/>
            <pc:sldMk cId="3986228288" sldId="504"/>
            <ac:spMk id="55" creationId="{72991E79-4121-BD26-1FEC-FE58829B6C23}"/>
          </ac:spMkLst>
        </pc:spChg>
        <pc:spChg chg="mod">
          <ac:chgData name="宇野 芳江" userId="d3339afd-f009-4b18-b536-1d43c3c7a997" providerId="ADAL" clId="{B357B1A2-D09A-4DAF-8BB4-27A923A223B4}" dt="2024-03-01T01:38:31.734" v="738"/>
          <ac:spMkLst>
            <pc:docMk/>
            <pc:sldMk cId="3986228288" sldId="504"/>
            <ac:spMk id="56" creationId="{6AAB2C3A-92FF-A8F4-51DC-AA14A8212E89}"/>
          </ac:spMkLst>
        </pc:spChg>
        <pc:spChg chg="add del mod">
          <ac:chgData name="宇野 芳江" userId="d3339afd-f009-4b18-b536-1d43c3c7a997" providerId="ADAL" clId="{B357B1A2-D09A-4DAF-8BB4-27A923A223B4}" dt="2024-03-01T01:58:46.441" v="915" actId="478"/>
          <ac:spMkLst>
            <pc:docMk/>
            <pc:sldMk cId="3986228288" sldId="504"/>
            <ac:spMk id="57" creationId="{137F3F99-36F6-352F-4C6E-C994D969CDB0}"/>
          </ac:spMkLst>
        </pc:spChg>
        <pc:spChg chg="add mod">
          <ac:chgData name="宇野 芳江" userId="d3339afd-f009-4b18-b536-1d43c3c7a997" providerId="ADAL" clId="{B357B1A2-D09A-4DAF-8BB4-27A923A223B4}" dt="2024-03-15T02:12:30.968" v="8035" actId="1035"/>
          <ac:spMkLst>
            <pc:docMk/>
            <pc:sldMk cId="3986228288" sldId="504"/>
            <ac:spMk id="57" creationId="{59CA17C8-A974-BA4F-F8ED-9F8F6BD169CB}"/>
          </ac:spMkLst>
        </pc:spChg>
        <pc:spChg chg="mod">
          <ac:chgData name="宇野 芳江" userId="d3339afd-f009-4b18-b536-1d43c3c7a997" providerId="ADAL" clId="{B357B1A2-D09A-4DAF-8BB4-27A923A223B4}" dt="2024-03-01T01:41:11.988" v="775" actId="14100"/>
          <ac:spMkLst>
            <pc:docMk/>
            <pc:sldMk cId="3986228288" sldId="504"/>
            <ac:spMk id="59" creationId="{438C42E6-418A-9068-EAA8-5B7D14A1DEE4}"/>
          </ac:spMkLst>
        </pc:spChg>
        <pc:spChg chg="mod">
          <ac:chgData name="宇野 芳江" userId="d3339afd-f009-4b18-b536-1d43c3c7a997" providerId="ADAL" clId="{B357B1A2-D09A-4DAF-8BB4-27A923A223B4}" dt="2024-03-01T01:39:24.109" v="746"/>
          <ac:spMkLst>
            <pc:docMk/>
            <pc:sldMk cId="3986228288" sldId="504"/>
            <ac:spMk id="62" creationId="{F2FD9E5E-F26E-C597-0F30-70457CD0018E}"/>
          </ac:spMkLst>
        </pc:spChg>
        <pc:spChg chg="mod">
          <ac:chgData name="宇野 芳江" userId="d3339afd-f009-4b18-b536-1d43c3c7a997" providerId="ADAL" clId="{B357B1A2-D09A-4DAF-8BB4-27A923A223B4}" dt="2024-03-01T01:39:24.109" v="746"/>
          <ac:spMkLst>
            <pc:docMk/>
            <pc:sldMk cId="3986228288" sldId="504"/>
            <ac:spMk id="63" creationId="{CD1A31F3-9B46-F24F-AF72-13DE20B63CE5}"/>
          </ac:spMkLst>
        </pc:spChg>
        <pc:spChg chg="mod">
          <ac:chgData name="宇野 芳江" userId="d3339afd-f009-4b18-b536-1d43c3c7a997" providerId="ADAL" clId="{B357B1A2-D09A-4DAF-8BB4-27A923A223B4}" dt="2024-03-01T01:39:24.109" v="746"/>
          <ac:spMkLst>
            <pc:docMk/>
            <pc:sldMk cId="3986228288" sldId="504"/>
            <ac:spMk id="65" creationId="{AD96C3D9-CB56-E642-7C6D-0666F20D6547}"/>
          </ac:spMkLst>
        </pc:spChg>
        <pc:spChg chg="mod">
          <ac:chgData name="宇野 芳江" userId="d3339afd-f009-4b18-b536-1d43c3c7a997" providerId="ADAL" clId="{B357B1A2-D09A-4DAF-8BB4-27A923A223B4}" dt="2024-03-01T01:39:24.109" v="746"/>
          <ac:spMkLst>
            <pc:docMk/>
            <pc:sldMk cId="3986228288" sldId="504"/>
            <ac:spMk id="66" creationId="{D24BC5E0-1500-6863-4733-51F1757140D9}"/>
          </ac:spMkLst>
        </pc:spChg>
        <pc:spChg chg="add mod">
          <ac:chgData name="宇野 芳江" userId="d3339afd-f009-4b18-b536-1d43c3c7a997" providerId="ADAL" clId="{B357B1A2-D09A-4DAF-8BB4-27A923A223B4}" dt="2024-03-14T09:41:10.674" v="7375" actId="1076"/>
          <ac:spMkLst>
            <pc:docMk/>
            <pc:sldMk cId="3986228288" sldId="504"/>
            <ac:spMk id="67" creationId="{4C609318-A953-3D5E-BC1E-15B11D9574D6}"/>
          </ac:spMkLst>
        </pc:spChg>
        <pc:spChg chg="mod">
          <ac:chgData name="宇野 芳江" userId="d3339afd-f009-4b18-b536-1d43c3c7a997" providerId="ADAL" clId="{B357B1A2-D09A-4DAF-8BB4-27A923A223B4}" dt="2024-03-01T01:41:08.813" v="774" actId="14100"/>
          <ac:spMkLst>
            <pc:docMk/>
            <pc:sldMk cId="3986228288" sldId="504"/>
            <ac:spMk id="69" creationId="{03D84F97-929B-8200-53AD-44D54C065C22}"/>
          </ac:spMkLst>
        </pc:spChg>
        <pc:spChg chg="mod">
          <ac:chgData name="宇野 芳江" userId="d3339afd-f009-4b18-b536-1d43c3c7a997" providerId="ADAL" clId="{B357B1A2-D09A-4DAF-8BB4-27A923A223B4}" dt="2024-03-01T01:40:03.087" v="766"/>
          <ac:spMkLst>
            <pc:docMk/>
            <pc:sldMk cId="3986228288" sldId="504"/>
            <ac:spMk id="72" creationId="{347E3DD8-8203-1667-3ED1-26DF550A8F43}"/>
          </ac:spMkLst>
        </pc:spChg>
        <pc:spChg chg="mod">
          <ac:chgData name="宇野 芳江" userId="d3339afd-f009-4b18-b536-1d43c3c7a997" providerId="ADAL" clId="{B357B1A2-D09A-4DAF-8BB4-27A923A223B4}" dt="2024-03-01T01:40:03.087" v="766"/>
          <ac:spMkLst>
            <pc:docMk/>
            <pc:sldMk cId="3986228288" sldId="504"/>
            <ac:spMk id="73" creationId="{55913232-8638-5B59-2EDF-30A8D4E6AD45}"/>
          </ac:spMkLst>
        </pc:spChg>
        <pc:spChg chg="mod">
          <ac:chgData name="宇野 芳江" userId="d3339afd-f009-4b18-b536-1d43c3c7a997" providerId="ADAL" clId="{B357B1A2-D09A-4DAF-8BB4-27A923A223B4}" dt="2024-03-01T01:40:03.087" v="766"/>
          <ac:spMkLst>
            <pc:docMk/>
            <pc:sldMk cId="3986228288" sldId="504"/>
            <ac:spMk id="75" creationId="{93DCFDF8-DDEB-6108-CF99-CF43EF4DD2A6}"/>
          </ac:spMkLst>
        </pc:spChg>
        <pc:spChg chg="mod">
          <ac:chgData name="宇野 芳江" userId="d3339afd-f009-4b18-b536-1d43c3c7a997" providerId="ADAL" clId="{B357B1A2-D09A-4DAF-8BB4-27A923A223B4}" dt="2024-03-01T01:40:03.087" v="766"/>
          <ac:spMkLst>
            <pc:docMk/>
            <pc:sldMk cId="3986228288" sldId="504"/>
            <ac:spMk id="76" creationId="{56E73B0D-4D62-5FE1-B3B6-005633BB9606}"/>
          </ac:spMkLst>
        </pc:spChg>
        <pc:spChg chg="add mod">
          <ac:chgData name="宇野 芳江" userId="d3339afd-f009-4b18-b536-1d43c3c7a997" providerId="ADAL" clId="{B357B1A2-D09A-4DAF-8BB4-27A923A223B4}" dt="2024-03-14T09:41:38.980" v="7388" actId="20577"/>
          <ac:spMkLst>
            <pc:docMk/>
            <pc:sldMk cId="3986228288" sldId="504"/>
            <ac:spMk id="77" creationId="{5DB602C1-518D-11BE-EE25-F07B322263CB}"/>
          </ac:spMkLst>
        </pc:spChg>
        <pc:spChg chg="mod">
          <ac:chgData name="宇野 芳江" userId="d3339afd-f009-4b18-b536-1d43c3c7a997" providerId="ADAL" clId="{B357B1A2-D09A-4DAF-8BB4-27A923A223B4}" dt="2024-03-01T01:41:06.330" v="773" actId="14100"/>
          <ac:spMkLst>
            <pc:docMk/>
            <pc:sldMk cId="3986228288" sldId="504"/>
            <ac:spMk id="79" creationId="{4A2F1832-13E1-5BA0-6355-0BCD49939D06}"/>
          </ac:spMkLst>
        </pc:spChg>
        <pc:spChg chg="mod">
          <ac:chgData name="宇野 芳江" userId="d3339afd-f009-4b18-b536-1d43c3c7a997" providerId="ADAL" clId="{B357B1A2-D09A-4DAF-8BB4-27A923A223B4}" dt="2024-03-01T01:40:56.513" v="771"/>
          <ac:spMkLst>
            <pc:docMk/>
            <pc:sldMk cId="3986228288" sldId="504"/>
            <ac:spMk id="82" creationId="{AF142FCF-E32E-2345-F618-548F684348FF}"/>
          </ac:spMkLst>
        </pc:spChg>
        <pc:spChg chg="mod">
          <ac:chgData name="宇野 芳江" userId="d3339afd-f009-4b18-b536-1d43c3c7a997" providerId="ADAL" clId="{B357B1A2-D09A-4DAF-8BB4-27A923A223B4}" dt="2024-03-01T01:40:56.513" v="771"/>
          <ac:spMkLst>
            <pc:docMk/>
            <pc:sldMk cId="3986228288" sldId="504"/>
            <ac:spMk id="83" creationId="{26CECBE6-7194-4B97-28DE-03E62E45D97F}"/>
          </ac:spMkLst>
        </pc:spChg>
        <pc:spChg chg="mod">
          <ac:chgData name="宇野 芳江" userId="d3339afd-f009-4b18-b536-1d43c3c7a997" providerId="ADAL" clId="{B357B1A2-D09A-4DAF-8BB4-27A923A223B4}" dt="2024-03-01T01:40:56.513" v="771"/>
          <ac:spMkLst>
            <pc:docMk/>
            <pc:sldMk cId="3986228288" sldId="504"/>
            <ac:spMk id="85" creationId="{7445ED97-80F0-9C66-E168-2BEECE494AE7}"/>
          </ac:spMkLst>
        </pc:spChg>
        <pc:spChg chg="mod">
          <ac:chgData name="宇野 芳江" userId="d3339afd-f009-4b18-b536-1d43c3c7a997" providerId="ADAL" clId="{B357B1A2-D09A-4DAF-8BB4-27A923A223B4}" dt="2024-03-01T01:40:56.513" v="771"/>
          <ac:spMkLst>
            <pc:docMk/>
            <pc:sldMk cId="3986228288" sldId="504"/>
            <ac:spMk id="86" creationId="{018E4587-2708-A46D-4354-53A9A753D987}"/>
          </ac:spMkLst>
        </pc:spChg>
        <pc:spChg chg="add mod">
          <ac:chgData name="宇野 芳江" userId="d3339afd-f009-4b18-b536-1d43c3c7a997" providerId="ADAL" clId="{B357B1A2-D09A-4DAF-8BB4-27A923A223B4}" dt="2024-03-14T09:38:52.234" v="7301" actId="21"/>
          <ac:spMkLst>
            <pc:docMk/>
            <pc:sldMk cId="3986228288" sldId="504"/>
            <ac:spMk id="87" creationId="{D86D56D6-0046-0445-FE8D-B1CC3B81BC20}"/>
          </ac:spMkLst>
        </pc:spChg>
        <pc:spChg chg="mod">
          <ac:chgData name="宇野 芳江" userId="d3339afd-f009-4b18-b536-1d43c3c7a997" providerId="ADAL" clId="{B357B1A2-D09A-4DAF-8BB4-27A923A223B4}" dt="2024-03-01T01:58:36.603" v="914"/>
          <ac:spMkLst>
            <pc:docMk/>
            <pc:sldMk cId="3986228288" sldId="504"/>
            <ac:spMk id="89" creationId="{C2CC8B7B-2A2A-4C43-A1B4-A28A38E1396B}"/>
          </ac:spMkLst>
        </pc:spChg>
        <pc:spChg chg="mod">
          <ac:chgData name="宇野 芳江" userId="d3339afd-f009-4b18-b536-1d43c3c7a997" providerId="ADAL" clId="{B357B1A2-D09A-4DAF-8BB4-27A923A223B4}" dt="2024-03-01T01:58:36.603" v="914"/>
          <ac:spMkLst>
            <pc:docMk/>
            <pc:sldMk cId="3986228288" sldId="504"/>
            <ac:spMk id="92" creationId="{D70ACFF1-6C8F-CE7B-C09D-69F5B559D4B5}"/>
          </ac:spMkLst>
        </pc:spChg>
        <pc:spChg chg="mod">
          <ac:chgData name="宇野 芳江" userId="d3339afd-f009-4b18-b536-1d43c3c7a997" providerId="ADAL" clId="{B357B1A2-D09A-4DAF-8BB4-27A923A223B4}" dt="2024-03-01T01:58:36.603" v="914"/>
          <ac:spMkLst>
            <pc:docMk/>
            <pc:sldMk cId="3986228288" sldId="504"/>
            <ac:spMk id="93" creationId="{86AD2524-143D-FBC9-637B-6E053D98C708}"/>
          </ac:spMkLst>
        </pc:spChg>
        <pc:spChg chg="mod">
          <ac:chgData name="宇野 芳江" userId="d3339afd-f009-4b18-b536-1d43c3c7a997" providerId="ADAL" clId="{B357B1A2-D09A-4DAF-8BB4-27A923A223B4}" dt="2024-03-01T01:58:36.603" v="914"/>
          <ac:spMkLst>
            <pc:docMk/>
            <pc:sldMk cId="3986228288" sldId="504"/>
            <ac:spMk id="95" creationId="{234A9B1D-DD33-BA19-F014-D4849158D6EF}"/>
          </ac:spMkLst>
        </pc:spChg>
        <pc:spChg chg="mod">
          <ac:chgData name="宇野 芳江" userId="d3339afd-f009-4b18-b536-1d43c3c7a997" providerId="ADAL" clId="{B357B1A2-D09A-4DAF-8BB4-27A923A223B4}" dt="2024-03-01T01:58:36.603" v="914"/>
          <ac:spMkLst>
            <pc:docMk/>
            <pc:sldMk cId="3986228288" sldId="504"/>
            <ac:spMk id="96" creationId="{57921C53-CE2E-4BF0-152F-5239D3EC09A0}"/>
          </ac:spMkLst>
        </pc:spChg>
        <pc:spChg chg="mod">
          <ac:chgData name="宇野 芳江" userId="d3339afd-f009-4b18-b536-1d43c3c7a997" providerId="ADAL" clId="{B357B1A2-D09A-4DAF-8BB4-27A923A223B4}" dt="2024-03-01T01:58:48.298" v="916"/>
          <ac:spMkLst>
            <pc:docMk/>
            <pc:sldMk cId="3986228288" sldId="504"/>
            <ac:spMk id="98" creationId="{96EA22FF-21E7-D168-11FF-CD20779B7D2A}"/>
          </ac:spMkLst>
        </pc:spChg>
        <pc:spChg chg="mod">
          <ac:chgData name="宇野 芳江" userId="d3339afd-f009-4b18-b536-1d43c3c7a997" providerId="ADAL" clId="{B357B1A2-D09A-4DAF-8BB4-27A923A223B4}" dt="2024-03-01T01:58:48.298" v="916"/>
          <ac:spMkLst>
            <pc:docMk/>
            <pc:sldMk cId="3986228288" sldId="504"/>
            <ac:spMk id="101" creationId="{B3B7272C-2895-94BD-3884-61FBD17BA278}"/>
          </ac:spMkLst>
        </pc:spChg>
        <pc:spChg chg="mod">
          <ac:chgData name="宇野 芳江" userId="d3339afd-f009-4b18-b536-1d43c3c7a997" providerId="ADAL" clId="{B357B1A2-D09A-4DAF-8BB4-27A923A223B4}" dt="2024-03-01T01:58:48.298" v="916"/>
          <ac:spMkLst>
            <pc:docMk/>
            <pc:sldMk cId="3986228288" sldId="504"/>
            <ac:spMk id="102" creationId="{EB582D88-3F8B-A11B-AAB5-154C2BBA9118}"/>
          </ac:spMkLst>
        </pc:spChg>
        <pc:spChg chg="mod">
          <ac:chgData name="宇野 芳江" userId="d3339afd-f009-4b18-b536-1d43c3c7a997" providerId="ADAL" clId="{B357B1A2-D09A-4DAF-8BB4-27A923A223B4}" dt="2024-03-01T01:58:48.298" v="916"/>
          <ac:spMkLst>
            <pc:docMk/>
            <pc:sldMk cId="3986228288" sldId="504"/>
            <ac:spMk id="104" creationId="{5EBC9984-3432-34A6-08C6-CE92DED8A200}"/>
          </ac:spMkLst>
        </pc:spChg>
        <pc:spChg chg="mod">
          <ac:chgData name="宇野 芳江" userId="d3339afd-f009-4b18-b536-1d43c3c7a997" providerId="ADAL" clId="{B357B1A2-D09A-4DAF-8BB4-27A923A223B4}" dt="2024-03-01T01:58:48.298" v="916"/>
          <ac:spMkLst>
            <pc:docMk/>
            <pc:sldMk cId="3986228288" sldId="504"/>
            <ac:spMk id="105" creationId="{4A5896B4-EF4A-2CC4-3C33-35466FB62F1D}"/>
          </ac:spMkLst>
        </pc:spChg>
        <pc:spChg chg="add del mod">
          <ac:chgData name="宇野 芳江" userId="d3339afd-f009-4b18-b536-1d43c3c7a997" providerId="ADAL" clId="{B357B1A2-D09A-4DAF-8BB4-27A923A223B4}" dt="2024-03-01T02:05:28.620" v="927" actId="478"/>
          <ac:spMkLst>
            <pc:docMk/>
            <pc:sldMk cId="3986228288" sldId="504"/>
            <ac:spMk id="107" creationId="{FBB1C5DB-54D3-4384-7C50-80FC9F0A3648}"/>
          </ac:spMkLst>
        </pc:spChg>
        <pc:spChg chg="add del mod">
          <ac:chgData name="宇野 芳江" userId="d3339afd-f009-4b18-b536-1d43c3c7a997" providerId="ADAL" clId="{B357B1A2-D09A-4DAF-8BB4-27A923A223B4}" dt="2024-03-01T02:05:31.390" v="929" actId="478"/>
          <ac:spMkLst>
            <pc:docMk/>
            <pc:sldMk cId="3986228288" sldId="504"/>
            <ac:spMk id="109" creationId="{74E05C02-FF31-0F7B-BDEE-F3B54118C619}"/>
          </ac:spMkLst>
        </pc:spChg>
        <pc:spChg chg="add del mod">
          <ac:chgData name="宇野 芳江" userId="d3339afd-f009-4b18-b536-1d43c3c7a997" providerId="ADAL" clId="{B357B1A2-D09A-4DAF-8BB4-27A923A223B4}" dt="2024-03-01T02:15:36.806" v="939" actId="478"/>
          <ac:spMkLst>
            <pc:docMk/>
            <pc:sldMk cId="3986228288" sldId="504"/>
            <ac:spMk id="110" creationId="{F70AFE6D-E9B1-BC90-B14F-9C4020183C6A}"/>
          </ac:spMkLst>
        </pc:spChg>
        <pc:spChg chg="add mod">
          <ac:chgData name="宇野 芳江" userId="d3339afd-f009-4b18-b536-1d43c3c7a997" providerId="ADAL" clId="{B357B1A2-D09A-4DAF-8BB4-27A923A223B4}" dt="2024-03-01T02:20:06.788" v="981" actId="1035"/>
          <ac:spMkLst>
            <pc:docMk/>
            <pc:sldMk cId="3986228288" sldId="504"/>
            <ac:spMk id="112" creationId="{62587E57-6654-7C7D-489E-6257B7916D86}"/>
          </ac:spMkLst>
        </pc:spChg>
        <pc:spChg chg="add mod">
          <ac:chgData name="宇野 芳江" userId="d3339afd-f009-4b18-b536-1d43c3c7a997" providerId="ADAL" clId="{B357B1A2-D09A-4DAF-8BB4-27A923A223B4}" dt="2024-03-01T02:20:06.788" v="981" actId="1035"/>
          <ac:spMkLst>
            <pc:docMk/>
            <pc:sldMk cId="3986228288" sldId="504"/>
            <ac:spMk id="114" creationId="{3AA52414-C730-CD97-046A-7B589ACB5B22}"/>
          </ac:spMkLst>
        </pc:spChg>
        <pc:grpChg chg="add del mod">
          <ac:chgData name="宇野 芳江" userId="d3339afd-f009-4b18-b536-1d43c3c7a997" providerId="ADAL" clId="{B357B1A2-D09A-4DAF-8BB4-27A923A223B4}" dt="2024-03-01T01:58:46.441" v="915" actId="478"/>
          <ac:grpSpMkLst>
            <pc:docMk/>
            <pc:sldMk cId="3986228288" sldId="504"/>
            <ac:grpSpMk id="6" creationId="{E13DF0F0-0D30-64CB-48F8-22F83B033E35}"/>
          </ac:grpSpMkLst>
        </pc:grpChg>
        <pc:grpChg chg="mod">
          <ac:chgData name="宇野 芳江" userId="d3339afd-f009-4b18-b536-1d43c3c7a997" providerId="ADAL" clId="{B357B1A2-D09A-4DAF-8BB4-27A923A223B4}" dt="2024-03-01T01:35:52.108" v="715"/>
          <ac:grpSpMkLst>
            <pc:docMk/>
            <pc:sldMk cId="3986228288" sldId="504"/>
            <ac:grpSpMk id="8" creationId="{43C7FC9A-D008-822E-D054-1F5B3A351B5E}"/>
          </ac:grpSpMkLst>
        </pc:grpChg>
        <pc:grpChg chg="mod">
          <ac:chgData name="宇野 芳江" userId="d3339afd-f009-4b18-b536-1d43c3c7a997" providerId="ADAL" clId="{B357B1A2-D09A-4DAF-8BB4-27A923A223B4}" dt="2024-03-01T01:35:52.108" v="715"/>
          <ac:grpSpMkLst>
            <pc:docMk/>
            <pc:sldMk cId="3986228288" sldId="504"/>
            <ac:grpSpMk id="9" creationId="{F76BB86B-DD26-D6C0-8842-ECC821C91C46}"/>
          </ac:grpSpMkLst>
        </pc:grpChg>
        <pc:grpChg chg="mod">
          <ac:chgData name="宇野 芳江" userId="d3339afd-f009-4b18-b536-1d43c3c7a997" providerId="ADAL" clId="{B357B1A2-D09A-4DAF-8BB4-27A923A223B4}" dt="2024-03-01T01:35:52.108" v="715"/>
          <ac:grpSpMkLst>
            <pc:docMk/>
            <pc:sldMk cId="3986228288" sldId="504"/>
            <ac:grpSpMk id="12" creationId="{34230AF8-A30B-0DA5-6A36-6B40BF6E5246}"/>
          </ac:grpSpMkLst>
        </pc:grpChg>
        <pc:grpChg chg="add del mod">
          <ac:chgData name="宇野 芳江" userId="d3339afd-f009-4b18-b536-1d43c3c7a997" providerId="ADAL" clId="{B357B1A2-D09A-4DAF-8BB4-27A923A223B4}" dt="2024-03-01T01:58:46.441" v="915" actId="478"/>
          <ac:grpSpMkLst>
            <pc:docMk/>
            <pc:sldMk cId="3986228288" sldId="504"/>
            <ac:grpSpMk id="17" creationId="{E08E9B72-B791-3656-7EB4-9ED06524A792}"/>
          </ac:grpSpMkLst>
        </pc:grpChg>
        <pc:grpChg chg="del">
          <ac:chgData name="宇野 芳江" userId="d3339afd-f009-4b18-b536-1d43c3c7a997" providerId="ADAL" clId="{B357B1A2-D09A-4DAF-8BB4-27A923A223B4}" dt="2024-03-01T01:58:46.441" v="915" actId="478"/>
          <ac:grpSpMkLst>
            <pc:docMk/>
            <pc:sldMk cId="3986228288" sldId="504"/>
            <ac:grpSpMk id="20" creationId="{7EF14C59-B894-B2BE-040F-EE98A14BBE6F}"/>
          </ac:grpSpMkLst>
        </pc:grpChg>
        <pc:grpChg chg="mod">
          <ac:chgData name="宇野 芳江" userId="d3339afd-f009-4b18-b536-1d43c3c7a997" providerId="ADAL" clId="{B357B1A2-D09A-4DAF-8BB4-27A923A223B4}" dt="2024-03-01T01:36:50.195" v="728"/>
          <ac:grpSpMkLst>
            <pc:docMk/>
            <pc:sldMk cId="3986228288" sldId="504"/>
            <ac:grpSpMk id="31" creationId="{F2CC1E95-9A6F-FBEE-7EEA-DE4E7A99E7F9}"/>
          </ac:grpSpMkLst>
        </pc:grpChg>
        <pc:grpChg chg="mod">
          <ac:chgData name="宇野 芳江" userId="d3339afd-f009-4b18-b536-1d43c3c7a997" providerId="ADAL" clId="{B357B1A2-D09A-4DAF-8BB4-27A923A223B4}" dt="2024-03-01T01:36:50.195" v="728"/>
          <ac:grpSpMkLst>
            <pc:docMk/>
            <pc:sldMk cId="3986228288" sldId="504"/>
            <ac:grpSpMk id="32" creationId="{8409A756-2F44-FBE2-4E25-80A3AE0087DD}"/>
          </ac:grpSpMkLst>
        </pc:grpChg>
        <pc:grpChg chg="mod">
          <ac:chgData name="宇野 芳江" userId="d3339afd-f009-4b18-b536-1d43c3c7a997" providerId="ADAL" clId="{B357B1A2-D09A-4DAF-8BB4-27A923A223B4}" dt="2024-03-01T01:36:50.195" v="728"/>
          <ac:grpSpMkLst>
            <pc:docMk/>
            <pc:sldMk cId="3986228288" sldId="504"/>
            <ac:grpSpMk id="35" creationId="{C8664E1C-112E-38A7-F18E-7D5E2B26720D}"/>
          </ac:grpSpMkLst>
        </pc:grpChg>
        <pc:grpChg chg="add mod">
          <ac:chgData name="宇野 芳江" userId="d3339afd-f009-4b18-b536-1d43c3c7a997" providerId="ADAL" clId="{B357B1A2-D09A-4DAF-8BB4-27A923A223B4}" dt="2024-03-15T02:12:30.968" v="8035" actId="1035"/>
          <ac:grpSpMkLst>
            <pc:docMk/>
            <pc:sldMk cId="3986228288" sldId="504"/>
            <ac:grpSpMk id="39" creationId="{C0AA973F-D0F1-5F27-1A95-86195607870B}"/>
          </ac:grpSpMkLst>
        </pc:grpChg>
        <pc:grpChg chg="add del mod">
          <ac:chgData name="宇野 芳江" userId="d3339afd-f009-4b18-b536-1d43c3c7a997" providerId="ADAL" clId="{B357B1A2-D09A-4DAF-8BB4-27A923A223B4}" dt="2024-03-01T01:58:46.441" v="915" actId="478"/>
          <ac:grpSpMkLst>
            <pc:docMk/>
            <pc:sldMk cId="3986228288" sldId="504"/>
            <ac:grpSpMk id="39" creationId="{E6F3722A-5AEF-8C08-CDBA-5BF3DBB00D95}"/>
          </ac:grpSpMkLst>
        </pc:grpChg>
        <pc:grpChg chg="mod">
          <ac:chgData name="宇野 芳江" userId="d3339afd-f009-4b18-b536-1d43c3c7a997" providerId="ADAL" clId="{B357B1A2-D09A-4DAF-8BB4-27A923A223B4}" dt="2024-03-01T01:38:20.246" v="736"/>
          <ac:grpSpMkLst>
            <pc:docMk/>
            <pc:sldMk cId="3986228288" sldId="504"/>
            <ac:grpSpMk id="41" creationId="{9709FA75-4FF2-EE3A-671D-2E8B4DDD2692}"/>
          </ac:grpSpMkLst>
        </pc:grpChg>
        <pc:grpChg chg="mod">
          <ac:chgData name="宇野 芳江" userId="d3339afd-f009-4b18-b536-1d43c3c7a997" providerId="ADAL" clId="{B357B1A2-D09A-4DAF-8BB4-27A923A223B4}" dt="2024-03-14T09:39:47.233" v="7362"/>
          <ac:grpSpMkLst>
            <pc:docMk/>
            <pc:sldMk cId="3986228288" sldId="504"/>
            <ac:grpSpMk id="41" creationId="{AA5619DA-08A8-DAD8-9C22-747CA547F2AB}"/>
          </ac:grpSpMkLst>
        </pc:grpChg>
        <pc:grpChg chg="mod">
          <ac:chgData name="宇野 芳江" userId="d3339afd-f009-4b18-b536-1d43c3c7a997" providerId="ADAL" clId="{B357B1A2-D09A-4DAF-8BB4-27A923A223B4}" dt="2024-03-14T09:39:47.233" v="7362"/>
          <ac:grpSpMkLst>
            <pc:docMk/>
            <pc:sldMk cId="3986228288" sldId="504"/>
            <ac:grpSpMk id="42" creationId="{0DFFE81A-5480-B770-BD10-AA0C3B70D231}"/>
          </ac:grpSpMkLst>
        </pc:grpChg>
        <pc:grpChg chg="mod">
          <ac:chgData name="宇野 芳江" userId="d3339afd-f009-4b18-b536-1d43c3c7a997" providerId="ADAL" clId="{B357B1A2-D09A-4DAF-8BB4-27A923A223B4}" dt="2024-03-01T01:38:20.246" v="736"/>
          <ac:grpSpMkLst>
            <pc:docMk/>
            <pc:sldMk cId="3986228288" sldId="504"/>
            <ac:grpSpMk id="42" creationId="{B163A65A-41A2-3E01-2565-740BAD82E00A}"/>
          </ac:grpSpMkLst>
        </pc:grpChg>
        <pc:grpChg chg="mod">
          <ac:chgData name="宇野 芳江" userId="d3339afd-f009-4b18-b536-1d43c3c7a997" providerId="ADAL" clId="{B357B1A2-D09A-4DAF-8BB4-27A923A223B4}" dt="2024-03-01T01:38:20.246" v="736"/>
          <ac:grpSpMkLst>
            <pc:docMk/>
            <pc:sldMk cId="3986228288" sldId="504"/>
            <ac:grpSpMk id="45" creationId="{41A7B760-B98E-1A42-7D9A-D03B2C2FAA27}"/>
          </ac:grpSpMkLst>
        </pc:grpChg>
        <pc:grpChg chg="mod">
          <ac:chgData name="宇野 芳江" userId="d3339afd-f009-4b18-b536-1d43c3c7a997" providerId="ADAL" clId="{B357B1A2-D09A-4DAF-8BB4-27A923A223B4}" dt="2024-03-14T09:39:47.233" v="7362"/>
          <ac:grpSpMkLst>
            <pc:docMk/>
            <pc:sldMk cId="3986228288" sldId="504"/>
            <ac:grpSpMk id="45" creationId="{D19F50D7-0F8C-1517-926C-7688CF1B2B15}"/>
          </ac:grpSpMkLst>
        </pc:grpChg>
        <pc:grpChg chg="add del mod">
          <ac:chgData name="宇野 芳江" userId="d3339afd-f009-4b18-b536-1d43c3c7a997" providerId="ADAL" clId="{B357B1A2-D09A-4DAF-8BB4-27A923A223B4}" dt="2024-03-01T01:39:31.418" v="748" actId="478"/>
          <ac:grpSpMkLst>
            <pc:docMk/>
            <pc:sldMk cId="3986228288" sldId="504"/>
            <ac:grpSpMk id="48" creationId="{6ED57908-5514-430D-9B41-B43CBD974554}"/>
          </ac:grpSpMkLst>
        </pc:grpChg>
        <pc:grpChg chg="mod">
          <ac:chgData name="宇野 芳江" userId="d3339afd-f009-4b18-b536-1d43c3c7a997" providerId="ADAL" clId="{B357B1A2-D09A-4DAF-8BB4-27A923A223B4}" dt="2024-03-01T01:38:31.734" v="738"/>
          <ac:grpSpMkLst>
            <pc:docMk/>
            <pc:sldMk cId="3986228288" sldId="504"/>
            <ac:grpSpMk id="50" creationId="{D24E826D-CF4A-6473-0C96-C400FADCB6AD}"/>
          </ac:grpSpMkLst>
        </pc:grpChg>
        <pc:grpChg chg="mod">
          <ac:chgData name="宇野 芳江" userId="d3339afd-f009-4b18-b536-1d43c3c7a997" providerId="ADAL" clId="{B357B1A2-D09A-4DAF-8BB4-27A923A223B4}" dt="2024-03-01T01:38:31.734" v="738"/>
          <ac:grpSpMkLst>
            <pc:docMk/>
            <pc:sldMk cId="3986228288" sldId="504"/>
            <ac:grpSpMk id="51" creationId="{DF4B13AE-D16C-D5A5-9111-22A9EBDB7FE8}"/>
          </ac:grpSpMkLst>
        </pc:grpChg>
        <pc:grpChg chg="mod">
          <ac:chgData name="宇野 芳江" userId="d3339afd-f009-4b18-b536-1d43c3c7a997" providerId="ADAL" clId="{B357B1A2-D09A-4DAF-8BB4-27A923A223B4}" dt="2024-03-01T01:38:31.734" v="738"/>
          <ac:grpSpMkLst>
            <pc:docMk/>
            <pc:sldMk cId="3986228288" sldId="504"/>
            <ac:grpSpMk id="54" creationId="{438CBDB6-5095-448F-C4ED-96657010D59F}"/>
          </ac:grpSpMkLst>
        </pc:grpChg>
        <pc:grpChg chg="add mod">
          <ac:chgData name="宇野 芳江" userId="d3339afd-f009-4b18-b536-1d43c3c7a997" providerId="ADAL" clId="{B357B1A2-D09A-4DAF-8BB4-27A923A223B4}" dt="2024-03-14T09:41:10.674" v="7375" actId="1076"/>
          <ac:grpSpMkLst>
            <pc:docMk/>
            <pc:sldMk cId="3986228288" sldId="504"/>
            <ac:grpSpMk id="58" creationId="{77623D83-5614-3260-C4F0-281980FB7E6D}"/>
          </ac:grpSpMkLst>
        </pc:grpChg>
        <pc:grpChg chg="mod">
          <ac:chgData name="宇野 芳江" userId="d3339afd-f009-4b18-b536-1d43c3c7a997" providerId="ADAL" clId="{B357B1A2-D09A-4DAF-8BB4-27A923A223B4}" dt="2024-03-01T01:39:24.109" v="746"/>
          <ac:grpSpMkLst>
            <pc:docMk/>
            <pc:sldMk cId="3986228288" sldId="504"/>
            <ac:grpSpMk id="60" creationId="{8FAAF346-7257-C1A9-E445-7CCA3A73A710}"/>
          </ac:grpSpMkLst>
        </pc:grpChg>
        <pc:grpChg chg="mod">
          <ac:chgData name="宇野 芳江" userId="d3339afd-f009-4b18-b536-1d43c3c7a997" providerId="ADAL" clId="{B357B1A2-D09A-4DAF-8BB4-27A923A223B4}" dt="2024-03-01T01:39:24.109" v="746"/>
          <ac:grpSpMkLst>
            <pc:docMk/>
            <pc:sldMk cId="3986228288" sldId="504"/>
            <ac:grpSpMk id="61" creationId="{5A1C9287-E573-C5AA-0E04-84F73E493598}"/>
          </ac:grpSpMkLst>
        </pc:grpChg>
        <pc:grpChg chg="mod">
          <ac:chgData name="宇野 芳江" userId="d3339afd-f009-4b18-b536-1d43c3c7a997" providerId="ADAL" clId="{B357B1A2-D09A-4DAF-8BB4-27A923A223B4}" dt="2024-03-01T01:39:24.109" v="746"/>
          <ac:grpSpMkLst>
            <pc:docMk/>
            <pc:sldMk cId="3986228288" sldId="504"/>
            <ac:grpSpMk id="64" creationId="{185CB017-C122-C29A-7E8C-E1A59B47E4BD}"/>
          </ac:grpSpMkLst>
        </pc:grpChg>
        <pc:grpChg chg="add mod">
          <ac:chgData name="宇野 芳江" userId="d3339afd-f009-4b18-b536-1d43c3c7a997" providerId="ADAL" clId="{B357B1A2-D09A-4DAF-8BB4-27A923A223B4}" dt="2024-03-14T09:41:30.297" v="7378" actId="1076"/>
          <ac:grpSpMkLst>
            <pc:docMk/>
            <pc:sldMk cId="3986228288" sldId="504"/>
            <ac:grpSpMk id="68" creationId="{638D42D2-934F-FDBD-CBCC-54D7C0ABA17E}"/>
          </ac:grpSpMkLst>
        </pc:grpChg>
        <pc:grpChg chg="mod">
          <ac:chgData name="宇野 芳江" userId="d3339afd-f009-4b18-b536-1d43c3c7a997" providerId="ADAL" clId="{B357B1A2-D09A-4DAF-8BB4-27A923A223B4}" dt="2024-03-01T01:40:03.087" v="766"/>
          <ac:grpSpMkLst>
            <pc:docMk/>
            <pc:sldMk cId="3986228288" sldId="504"/>
            <ac:grpSpMk id="70" creationId="{8FC567F3-A40F-5BB2-6190-D08E629BD6DA}"/>
          </ac:grpSpMkLst>
        </pc:grpChg>
        <pc:grpChg chg="mod">
          <ac:chgData name="宇野 芳江" userId="d3339afd-f009-4b18-b536-1d43c3c7a997" providerId="ADAL" clId="{B357B1A2-D09A-4DAF-8BB4-27A923A223B4}" dt="2024-03-01T01:40:03.087" v="766"/>
          <ac:grpSpMkLst>
            <pc:docMk/>
            <pc:sldMk cId="3986228288" sldId="504"/>
            <ac:grpSpMk id="71" creationId="{DB1CFE1F-79DB-9528-4479-8E11251A3BD4}"/>
          </ac:grpSpMkLst>
        </pc:grpChg>
        <pc:grpChg chg="mod">
          <ac:chgData name="宇野 芳江" userId="d3339afd-f009-4b18-b536-1d43c3c7a997" providerId="ADAL" clId="{B357B1A2-D09A-4DAF-8BB4-27A923A223B4}" dt="2024-03-01T01:40:03.087" v="766"/>
          <ac:grpSpMkLst>
            <pc:docMk/>
            <pc:sldMk cId="3986228288" sldId="504"/>
            <ac:grpSpMk id="74" creationId="{95CA0034-8D15-DA50-45D2-241BCAA21DE6}"/>
          </ac:grpSpMkLst>
        </pc:grpChg>
        <pc:grpChg chg="add del mod">
          <ac:chgData name="宇野 芳江" userId="d3339afd-f009-4b18-b536-1d43c3c7a997" providerId="ADAL" clId="{B357B1A2-D09A-4DAF-8BB4-27A923A223B4}" dt="2024-03-14T09:39:21.431" v="7354" actId="478"/>
          <ac:grpSpMkLst>
            <pc:docMk/>
            <pc:sldMk cId="3986228288" sldId="504"/>
            <ac:grpSpMk id="78" creationId="{F8F0F8F6-2812-9A34-810A-511EA3AEF130}"/>
          </ac:grpSpMkLst>
        </pc:grpChg>
        <pc:grpChg chg="mod">
          <ac:chgData name="宇野 芳江" userId="d3339afd-f009-4b18-b536-1d43c3c7a997" providerId="ADAL" clId="{B357B1A2-D09A-4DAF-8BB4-27A923A223B4}" dt="2024-03-01T01:40:56.513" v="771"/>
          <ac:grpSpMkLst>
            <pc:docMk/>
            <pc:sldMk cId="3986228288" sldId="504"/>
            <ac:grpSpMk id="80" creationId="{12507B12-FA82-D6CC-3EFB-96DEF077A1A5}"/>
          </ac:grpSpMkLst>
        </pc:grpChg>
        <pc:grpChg chg="mod">
          <ac:chgData name="宇野 芳江" userId="d3339afd-f009-4b18-b536-1d43c3c7a997" providerId="ADAL" clId="{B357B1A2-D09A-4DAF-8BB4-27A923A223B4}" dt="2024-03-01T01:40:56.513" v="771"/>
          <ac:grpSpMkLst>
            <pc:docMk/>
            <pc:sldMk cId="3986228288" sldId="504"/>
            <ac:grpSpMk id="81" creationId="{E25C0FF7-95B5-C2CB-AF1D-6A953F5EDFED}"/>
          </ac:grpSpMkLst>
        </pc:grpChg>
        <pc:grpChg chg="mod">
          <ac:chgData name="宇野 芳江" userId="d3339afd-f009-4b18-b536-1d43c3c7a997" providerId="ADAL" clId="{B357B1A2-D09A-4DAF-8BB4-27A923A223B4}" dt="2024-03-01T01:40:56.513" v="771"/>
          <ac:grpSpMkLst>
            <pc:docMk/>
            <pc:sldMk cId="3986228288" sldId="504"/>
            <ac:grpSpMk id="84" creationId="{5F70D1F9-870A-5F12-C297-112C383521B8}"/>
          </ac:grpSpMkLst>
        </pc:grpChg>
        <pc:grpChg chg="add mod">
          <ac:chgData name="宇野 芳江" userId="d3339afd-f009-4b18-b536-1d43c3c7a997" providerId="ADAL" clId="{B357B1A2-D09A-4DAF-8BB4-27A923A223B4}" dt="2024-03-01T01:58:36.603" v="914"/>
          <ac:grpSpMkLst>
            <pc:docMk/>
            <pc:sldMk cId="3986228288" sldId="504"/>
            <ac:grpSpMk id="88" creationId="{E9C19721-F9EC-FCA8-67E5-17BC431A48F8}"/>
          </ac:grpSpMkLst>
        </pc:grpChg>
        <pc:grpChg chg="mod">
          <ac:chgData name="宇野 芳江" userId="d3339afd-f009-4b18-b536-1d43c3c7a997" providerId="ADAL" clId="{B357B1A2-D09A-4DAF-8BB4-27A923A223B4}" dt="2024-03-01T01:58:36.603" v="914"/>
          <ac:grpSpMkLst>
            <pc:docMk/>
            <pc:sldMk cId="3986228288" sldId="504"/>
            <ac:grpSpMk id="90" creationId="{DDDF8131-AE94-48E3-0678-38BDA7F0E1CD}"/>
          </ac:grpSpMkLst>
        </pc:grpChg>
        <pc:grpChg chg="mod">
          <ac:chgData name="宇野 芳江" userId="d3339afd-f009-4b18-b536-1d43c3c7a997" providerId="ADAL" clId="{B357B1A2-D09A-4DAF-8BB4-27A923A223B4}" dt="2024-03-01T01:58:36.603" v="914"/>
          <ac:grpSpMkLst>
            <pc:docMk/>
            <pc:sldMk cId="3986228288" sldId="504"/>
            <ac:grpSpMk id="91" creationId="{5426C28A-8DD8-6F88-691C-20D2E5440300}"/>
          </ac:grpSpMkLst>
        </pc:grpChg>
        <pc:grpChg chg="mod">
          <ac:chgData name="宇野 芳江" userId="d3339afd-f009-4b18-b536-1d43c3c7a997" providerId="ADAL" clId="{B357B1A2-D09A-4DAF-8BB4-27A923A223B4}" dt="2024-03-01T01:58:36.603" v="914"/>
          <ac:grpSpMkLst>
            <pc:docMk/>
            <pc:sldMk cId="3986228288" sldId="504"/>
            <ac:grpSpMk id="94" creationId="{2ED4DABE-592D-E272-5F58-DC669D47FF53}"/>
          </ac:grpSpMkLst>
        </pc:grpChg>
        <pc:grpChg chg="add del mod">
          <ac:chgData name="宇野 芳江" userId="d3339afd-f009-4b18-b536-1d43c3c7a997" providerId="ADAL" clId="{B357B1A2-D09A-4DAF-8BB4-27A923A223B4}" dt="2024-03-01T01:59:17.558" v="920" actId="478"/>
          <ac:grpSpMkLst>
            <pc:docMk/>
            <pc:sldMk cId="3986228288" sldId="504"/>
            <ac:grpSpMk id="97" creationId="{A7D31D3C-B91C-FE0A-D2A1-2730EED70BCE}"/>
          </ac:grpSpMkLst>
        </pc:grpChg>
        <pc:grpChg chg="mod">
          <ac:chgData name="宇野 芳江" userId="d3339afd-f009-4b18-b536-1d43c3c7a997" providerId="ADAL" clId="{B357B1A2-D09A-4DAF-8BB4-27A923A223B4}" dt="2024-03-01T01:58:48.298" v="916"/>
          <ac:grpSpMkLst>
            <pc:docMk/>
            <pc:sldMk cId="3986228288" sldId="504"/>
            <ac:grpSpMk id="99" creationId="{9466609E-FB8E-4865-8563-0BF0B92F6474}"/>
          </ac:grpSpMkLst>
        </pc:grpChg>
        <pc:grpChg chg="mod">
          <ac:chgData name="宇野 芳江" userId="d3339afd-f009-4b18-b536-1d43c3c7a997" providerId="ADAL" clId="{B357B1A2-D09A-4DAF-8BB4-27A923A223B4}" dt="2024-03-01T01:58:48.298" v="916"/>
          <ac:grpSpMkLst>
            <pc:docMk/>
            <pc:sldMk cId="3986228288" sldId="504"/>
            <ac:grpSpMk id="100" creationId="{5C1F5E80-6CB5-8611-5B60-509CF6D1A9F0}"/>
          </ac:grpSpMkLst>
        </pc:grpChg>
        <pc:grpChg chg="mod">
          <ac:chgData name="宇野 芳江" userId="d3339afd-f009-4b18-b536-1d43c3c7a997" providerId="ADAL" clId="{B357B1A2-D09A-4DAF-8BB4-27A923A223B4}" dt="2024-03-01T01:58:48.298" v="916"/>
          <ac:grpSpMkLst>
            <pc:docMk/>
            <pc:sldMk cId="3986228288" sldId="504"/>
            <ac:grpSpMk id="103" creationId="{2444FAB4-35C7-F515-ED95-0A2D2DB05919}"/>
          </ac:grpSpMkLst>
        </pc:grpChg>
        <pc:picChg chg="add del mod">
          <ac:chgData name="宇野 芳江" userId="d3339afd-f009-4b18-b536-1d43c3c7a997" providerId="ADAL" clId="{B357B1A2-D09A-4DAF-8BB4-27A923A223B4}" dt="2024-03-01T02:05:30.389" v="928" actId="478"/>
          <ac:picMkLst>
            <pc:docMk/>
            <pc:sldMk cId="3986228288" sldId="504"/>
            <ac:picMk id="4" creationId="{5CE6C32C-1BEF-DE49-DFCD-2C8DB8A8FB19}"/>
          </ac:picMkLst>
        </pc:picChg>
        <pc:picChg chg="add del mod">
          <ac:chgData name="宇野 芳江" userId="d3339afd-f009-4b18-b536-1d43c3c7a997" providerId="ADAL" clId="{B357B1A2-D09A-4DAF-8BB4-27A923A223B4}" dt="2024-03-01T02:05:30.389" v="928" actId="478"/>
          <ac:picMkLst>
            <pc:docMk/>
            <pc:sldMk cId="3986228288" sldId="504"/>
            <ac:picMk id="18" creationId="{C0F29C7F-6D39-200F-98FB-29537628162A}"/>
          </ac:picMkLst>
        </pc:picChg>
        <pc:picChg chg="add mod">
          <ac:chgData name="宇野 芳江" userId="d3339afd-f009-4b18-b536-1d43c3c7a997" providerId="ADAL" clId="{B357B1A2-D09A-4DAF-8BB4-27A923A223B4}" dt="2024-03-01T02:20:06.788" v="981" actId="1035"/>
          <ac:picMkLst>
            <pc:docMk/>
            <pc:sldMk cId="3986228288" sldId="504"/>
            <ac:picMk id="111" creationId="{5AE8184D-892F-216D-1E40-CBCC93D10924}"/>
          </ac:picMkLst>
        </pc:picChg>
        <pc:picChg chg="add mod">
          <ac:chgData name="宇野 芳江" userId="d3339afd-f009-4b18-b536-1d43c3c7a997" providerId="ADAL" clId="{B357B1A2-D09A-4DAF-8BB4-27A923A223B4}" dt="2024-03-01T02:20:06.788" v="981" actId="1035"/>
          <ac:picMkLst>
            <pc:docMk/>
            <pc:sldMk cId="3986228288" sldId="504"/>
            <ac:picMk id="113" creationId="{5C9791E8-5AC6-6D71-0577-DA008FA2760D}"/>
          </ac:picMkLst>
        </pc:picChg>
      </pc:sldChg>
      <pc:sldChg chg="del">
        <pc:chgData name="宇野 芳江" userId="d3339afd-f009-4b18-b536-1d43c3c7a997" providerId="ADAL" clId="{B357B1A2-D09A-4DAF-8BB4-27A923A223B4}" dt="2024-03-01T02:18:55.081" v="969" actId="47"/>
        <pc:sldMkLst>
          <pc:docMk/>
          <pc:sldMk cId="1869605915" sldId="505"/>
        </pc:sldMkLst>
      </pc:sldChg>
      <pc:sldChg chg="modSp mod modNotes modNotesTx">
        <pc:chgData name="宇野 芳江" userId="d3339afd-f009-4b18-b536-1d43c3c7a997" providerId="ADAL" clId="{B357B1A2-D09A-4DAF-8BB4-27A923A223B4}" dt="2024-03-22T02:55:01.643" v="10520" actId="20577"/>
        <pc:sldMkLst>
          <pc:docMk/>
          <pc:sldMk cId="72501721" sldId="506"/>
        </pc:sldMkLst>
        <pc:spChg chg="mod">
          <ac:chgData name="宇野 芳江" userId="d3339afd-f009-4b18-b536-1d43c3c7a997" providerId="ADAL" clId="{B357B1A2-D09A-4DAF-8BB4-27A923A223B4}" dt="2024-03-14T05:14:49.260" v="4031" actId="20577"/>
          <ac:spMkLst>
            <pc:docMk/>
            <pc:sldMk cId="72501721" sldId="506"/>
            <ac:spMk id="17" creationId="{A92FF8BE-707E-D7FA-F42B-7A0D86785DDE}"/>
          </ac:spMkLst>
        </pc:spChg>
        <pc:spChg chg="mod">
          <ac:chgData name="宇野 芳江" userId="d3339afd-f009-4b18-b536-1d43c3c7a997" providerId="ADAL" clId="{B357B1A2-D09A-4DAF-8BB4-27A923A223B4}" dt="2024-03-14T08:48:18.214" v="6761" actId="1035"/>
          <ac:spMkLst>
            <pc:docMk/>
            <pc:sldMk cId="72501721" sldId="506"/>
            <ac:spMk id="24" creationId="{0C483076-B4CA-271D-2126-B3797C0CCE41}"/>
          </ac:spMkLst>
        </pc:spChg>
      </pc:sldChg>
      <pc:sldChg chg="del">
        <pc:chgData name="宇野 芳江" userId="d3339afd-f009-4b18-b536-1d43c3c7a997" providerId="ADAL" clId="{B357B1A2-D09A-4DAF-8BB4-27A923A223B4}" dt="2024-03-01T02:18:55.081" v="969" actId="47"/>
        <pc:sldMkLst>
          <pc:docMk/>
          <pc:sldMk cId="3860608274" sldId="508"/>
        </pc:sldMkLst>
      </pc:sldChg>
      <pc:sldChg chg="addSp delSp modSp del mod">
        <pc:chgData name="宇野 芳江" userId="d3339afd-f009-4b18-b536-1d43c3c7a997" providerId="ADAL" clId="{B357B1A2-D09A-4DAF-8BB4-27A923A223B4}" dt="2024-03-01T02:18:55.081" v="969" actId="47"/>
        <pc:sldMkLst>
          <pc:docMk/>
          <pc:sldMk cId="1404632465" sldId="509"/>
        </pc:sldMkLst>
        <pc:spChg chg="add mod">
          <ac:chgData name="宇野 芳江" userId="d3339afd-f009-4b18-b536-1d43c3c7a997" providerId="ADAL" clId="{B357B1A2-D09A-4DAF-8BB4-27A923A223B4}" dt="2024-03-01T01:44:09.494" v="783" actId="478"/>
          <ac:spMkLst>
            <pc:docMk/>
            <pc:sldMk cId="1404632465" sldId="509"/>
            <ac:spMk id="6" creationId="{182BB61A-715A-41BF-B916-5C7D7E01A31F}"/>
          </ac:spMkLst>
        </pc:spChg>
        <pc:spChg chg="del">
          <ac:chgData name="宇野 芳江" userId="d3339afd-f009-4b18-b536-1d43c3c7a997" providerId="ADAL" clId="{B357B1A2-D09A-4DAF-8BB4-27A923A223B4}" dt="2024-03-01T01:44:09.494" v="783" actId="478"/>
          <ac:spMkLst>
            <pc:docMk/>
            <pc:sldMk cId="1404632465" sldId="509"/>
            <ac:spMk id="39" creationId="{093B9F96-4006-0BDE-5F9C-417DBD41B066}"/>
          </ac:spMkLst>
        </pc:spChg>
        <pc:picChg chg="del">
          <ac:chgData name="宇野 芳江" userId="d3339afd-f009-4b18-b536-1d43c3c7a997" providerId="ADAL" clId="{B357B1A2-D09A-4DAF-8BB4-27A923A223B4}" dt="2024-03-01T01:44:09.494" v="783" actId="478"/>
          <ac:picMkLst>
            <pc:docMk/>
            <pc:sldMk cId="1404632465" sldId="509"/>
            <ac:picMk id="25" creationId="{F8AC1791-0DF3-52F0-A528-2C417978E590}"/>
          </ac:picMkLst>
        </pc:picChg>
      </pc:sldChg>
      <pc:sldChg chg="addSp delSp modSp mod modNotesTx">
        <pc:chgData name="宇野 芳江" userId="d3339afd-f009-4b18-b536-1d43c3c7a997" providerId="ADAL" clId="{B357B1A2-D09A-4DAF-8BB4-27A923A223B4}" dt="2024-03-23T07:50:59.075" v="10864" actId="478"/>
        <pc:sldMkLst>
          <pc:docMk/>
          <pc:sldMk cId="2703804249" sldId="512"/>
        </pc:sldMkLst>
        <pc:spChg chg="mod">
          <ac:chgData name="宇野 芳江" userId="d3339afd-f009-4b18-b536-1d43c3c7a997" providerId="ADAL" clId="{B357B1A2-D09A-4DAF-8BB4-27A923A223B4}" dt="2024-03-23T07:39:46.412" v="10720" actId="20577"/>
          <ac:spMkLst>
            <pc:docMk/>
            <pc:sldMk cId="2703804249" sldId="512"/>
            <ac:spMk id="3" creationId="{2F84ECD3-41B8-BFB4-F607-62E50C8AAB95}"/>
          </ac:spMkLst>
        </pc:spChg>
        <pc:spChg chg="add del mod">
          <ac:chgData name="宇野 芳江" userId="d3339afd-f009-4b18-b536-1d43c3c7a997" providerId="ADAL" clId="{B357B1A2-D09A-4DAF-8BB4-27A923A223B4}" dt="2024-03-23T07:50:59.075" v="10864" actId="478"/>
          <ac:spMkLst>
            <pc:docMk/>
            <pc:sldMk cId="2703804249" sldId="512"/>
            <ac:spMk id="4" creationId="{BBD5E5DB-ADB1-AEDF-BB23-B8B5F233DD9B}"/>
          </ac:spMkLst>
        </pc:spChg>
      </pc:sldChg>
      <pc:sldChg chg="modNotesTx">
        <pc:chgData name="宇野 芳江" userId="d3339afd-f009-4b18-b536-1d43c3c7a997" providerId="ADAL" clId="{B357B1A2-D09A-4DAF-8BB4-27A923A223B4}" dt="2024-03-19T07:31:42.994" v="9645" actId="5793"/>
        <pc:sldMkLst>
          <pc:docMk/>
          <pc:sldMk cId="437285811" sldId="513"/>
        </pc:sldMkLst>
      </pc:sldChg>
      <pc:sldChg chg="addSp delSp modSp mod modNotes modNotesTx">
        <pc:chgData name="宇野 芳江" userId="d3339afd-f009-4b18-b536-1d43c3c7a997" providerId="ADAL" clId="{B357B1A2-D09A-4DAF-8BB4-27A923A223B4}" dt="2024-03-22T07:20:45.068" v="10551" actId="20577"/>
        <pc:sldMkLst>
          <pc:docMk/>
          <pc:sldMk cId="830861659" sldId="514"/>
        </pc:sldMkLst>
        <pc:spChg chg="mod">
          <ac:chgData name="宇野 芳江" userId="d3339afd-f009-4b18-b536-1d43c3c7a997" providerId="ADAL" clId="{B357B1A2-D09A-4DAF-8BB4-27A923A223B4}" dt="2024-03-22T07:20:45.068" v="10551" actId="20577"/>
          <ac:spMkLst>
            <pc:docMk/>
            <pc:sldMk cId="830861659" sldId="514"/>
            <ac:spMk id="2" creationId="{09377BD9-EBF8-F363-42B4-ECDD78E0FA5C}"/>
          </ac:spMkLst>
        </pc:spChg>
        <pc:spChg chg="add mod">
          <ac:chgData name="宇野 芳江" userId="d3339afd-f009-4b18-b536-1d43c3c7a997" providerId="ADAL" clId="{B357B1A2-D09A-4DAF-8BB4-27A923A223B4}" dt="2024-03-14T04:28:34.358" v="3495" actId="21"/>
          <ac:spMkLst>
            <pc:docMk/>
            <pc:sldMk cId="830861659" sldId="514"/>
            <ac:spMk id="4" creationId="{FFC03BE8-BC81-7F13-27E5-0EC26B06144E}"/>
          </ac:spMkLst>
        </pc:spChg>
        <pc:spChg chg="mod">
          <ac:chgData name="宇野 芳江" userId="d3339afd-f009-4b18-b536-1d43c3c7a997" providerId="ADAL" clId="{B357B1A2-D09A-4DAF-8BB4-27A923A223B4}" dt="2024-03-19T04:33:23.796" v="8599" actId="27636"/>
          <ac:spMkLst>
            <pc:docMk/>
            <pc:sldMk cId="830861659" sldId="514"/>
            <ac:spMk id="5" creationId="{8D82243D-9096-60BE-1425-5558C162ADC9}"/>
          </ac:spMkLst>
        </pc:spChg>
        <pc:spChg chg="mod">
          <ac:chgData name="宇野 芳江" userId="d3339afd-f009-4b18-b536-1d43c3c7a997" providerId="ADAL" clId="{B357B1A2-D09A-4DAF-8BB4-27A923A223B4}" dt="2024-03-14T04:28:15.981" v="3488" actId="14100"/>
          <ac:spMkLst>
            <pc:docMk/>
            <pc:sldMk cId="830861659" sldId="514"/>
            <ac:spMk id="10" creationId="{1DD52DB1-F3FF-D5B6-08DF-1FD56F0F62D0}"/>
          </ac:spMkLst>
        </pc:spChg>
        <pc:spChg chg="add del mod">
          <ac:chgData name="宇野 芳江" userId="d3339afd-f009-4b18-b536-1d43c3c7a997" providerId="ADAL" clId="{B357B1A2-D09A-4DAF-8BB4-27A923A223B4}" dt="2024-03-14T04:28:40.715" v="3502" actId="14100"/>
          <ac:spMkLst>
            <pc:docMk/>
            <pc:sldMk cId="830861659" sldId="514"/>
            <ac:spMk id="11" creationId="{DD56F30D-550B-4B37-8432-15534F715F23}"/>
          </ac:spMkLst>
        </pc:spChg>
        <pc:spChg chg="mod">
          <ac:chgData name="宇野 芳江" userId="d3339afd-f009-4b18-b536-1d43c3c7a997" providerId="ADAL" clId="{B357B1A2-D09A-4DAF-8BB4-27A923A223B4}" dt="2024-03-01T01:32:21.483" v="701" actId="14100"/>
          <ac:spMkLst>
            <pc:docMk/>
            <pc:sldMk cId="830861659" sldId="514"/>
            <ac:spMk id="19" creationId="{BA750DC5-4659-854A-CA67-912850D93DCD}"/>
          </ac:spMkLst>
        </pc:spChg>
        <pc:spChg chg="add del mod">
          <ac:chgData name="宇野 芳江" userId="d3339afd-f009-4b18-b536-1d43c3c7a997" providerId="ADAL" clId="{B357B1A2-D09A-4DAF-8BB4-27A923A223B4}" dt="2024-03-14T04:28:46.761" v="3503" actId="1076"/>
          <ac:spMkLst>
            <pc:docMk/>
            <pc:sldMk cId="830861659" sldId="514"/>
            <ac:spMk id="28" creationId="{4F062647-CB86-7217-7638-4AE8CC76AB96}"/>
          </ac:spMkLst>
        </pc:spChg>
        <pc:picChg chg="add del mod">
          <ac:chgData name="宇野 芳江" userId="d3339afd-f009-4b18-b536-1d43c3c7a997" providerId="ADAL" clId="{B357B1A2-D09A-4DAF-8BB4-27A923A223B4}" dt="2024-03-14T04:28:46.761" v="3503" actId="1076"/>
          <ac:picMkLst>
            <pc:docMk/>
            <pc:sldMk cId="830861659" sldId="514"/>
            <ac:picMk id="9" creationId="{DC88F5D2-6D47-8679-DBF7-71CB6801B1B6}"/>
          </ac:picMkLst>
        </pc:picChg>
        <pc:picChg chg="add del mod">
          <ac:chgData name="宇野 芳江" userId="d3339afd-f009-4b18-b536-1d43c3c7a997" providerId="ADAL" clId="{B357B1A2-D09A-4DAF-8BB4-27A923A223B4}" dt="2024-03-14T04:28:46.761" v="3503" actId="1076"/>
          <ac:picMkLst>
            <pc:docMk/>
            <pc:sldMk cId="830861659" sldId="514"/>
            <ac:picMk id="30" creationId="{C05F7DB1-33B2-9C20-F7D8-109802AFAA79}"/>
          </ac:picMkLst>
        </pc:picChg>
      </pc:sldChg>
      <pc:sldChg chg="modSp mod modNotes modNotesTx">
        <pc:chgData name="宇野 芳江" userId="d3339afd-f009-4b18-b536-1d43c3c7a997" providerId="ADAL" clId="{B357B1A2-D09A-4DAF-8BB4-27A923A223B4}" dt="2024-03-19T10:17:07.767" v="9909" actId="14100"/>
        <pc:sldMkLst>
          <pc:docMk/>
          <pc:sldMk cId="693543055" sldId="515"/>
        </pc:sldMkLst>
        <pc:spChg chg="mod">
          <ac:chgData name="宇野 芳江" userId="d3339afd-f009-4b18-b536-1d43c3c7a997" providerId="ADAL" clId="{B357B1A2-D09A-4DAF-8BB4-27A923A223B4}" dt="2024-03-14T09:13:12.993" v="6772" actId="14100"/>
          <ac:spMkLst>
            <pc:docMk/>
            <pc:sldMk cId="693543055" sldId="515"/>
            <ac:spMk id="9" creationId="{ECAC63B5-3AD8-C29F-BF26-9F5D557F5251}"/>
          </ac:spMkLst>
        </pc:spChg>
        <pc:spChg chg="mod">
          <ac:chgData name="宇野 芳江" userId="d3339afd-f009-4b18-b536-1d43c3c7a997" providerId="ADAL" clId="{B357B1A2-D09A-4DAF-8BB4-27A923A223B4}" dt="2024-03-19T10:17:07.767" v="9909" actId="14100"/>
          <ac:spMkLst>
            <pc:docMk/>
            <pc:sldMk cId="693543055" sldId="515"/>
            <ac:spMk id="12" creationId="{CF859512-D91C-C966-E1C1-925AB52371CE}"/>
          </ac:spMkLst>
        </pc:spChg>
        <pc:spChg chg="mod">
          <ac:chgData name="宇野 芳江" userId="d3339afd-f009-4b18-b536-1d43c3c7a997" providerId="ADAL" clId="{B357B1A2-D09A-4DAF-8BB4-27A923A223B4}" dt="2024-03-15T02:29:28.248" v="8076" actId="20577"/>
          <ac:spMkLst>
            <pc:docMk/>
            <pc:sldMk cId="693543055" sldId="515"/>
            <ac:spMk id="17" creationId="{2AC21F8C-C92F-1B5F-9166-A82286354978}"/>
          </ac:spMkLst>
        </pc:spChg>
        <pc:spChg chg="mod">
          <ac:chgData name="宇野 芳江" userId="d3339afd-f009-4b18-b536-1d43c3c7a997" providerId="ADAL" clId="{B357B1A2-D09A-4DAF-8BB4-27A923A223B4}" dt="2024-03-14T09:13:45.251" v="6777" actId="14100"/>
          <ac:spMkLst>
            <pc:docMk/>
            <pc:sldMk cId="693543055" sldId="515"/>
            <ac:spMk id="21" creationId="{21B4351D-7397-1757-D44D-BD36D6B170AD}"/>
          </ac:spMkLst>
        </pc:spChg>
        <pc:spChg chg="mod">
          <ac:chgData name="宇野 芳江" userId="d3339afd-f009-4b18-b536-1d43c3c7a997" providerId="ADAL" clId="{B357B1A2-D09A-4DAF-8BB4-27A923A223B4}" dt="2024-03-15T02:29:02.801" v="8073" actId="123"/>
          <ac:spMkLst>
            <pc:docMk/>
            <pc:sldMk cId="693543055" sldId="515"/>
            <ac:spMk id="29" creationId="{C58BF873-0614-C6FD-FAE2-C9D84CD32417}"/>
          </ac:spMkLst>
        </pc:spChg>
        <pc:spChg chg="mod">
          <ac:chgData name="宇野 芳江" userId="d3339afd-f009-4b18-b536-1d43c3c7a997" providerId="ADAL" clId="{B357B1A2-D09A-4DAF-8BB4-27A923A223B4}" dt="2024-03-14T09:13:49.414" v="6778" actId="14100"/>
          <ac:spMkLst>
            <pc:docMk/>
            <pc:sldMk cId="693543055" sldId="515"/>
            <ac:spMk id="33" creationId="{A8F7D849-00FC-96D6-E9D2-638981BD4F08}"/>
          </ac:spMkLst>
        </pc:spChg>
        <pc:spChg chg="mod">
          <ac:chgData name="宇野 芳江" userId="d3339afd-f009-4b18-b536-1d43c3c7a997" providerId="ADAL" clId="{B357B1A2-D09A-4DAF-8BB4-27A923A223B4}" dt="2024-03-15T07:03:01.449" v="8151" actId="20577"/>
          <ac:spMkLst>
            <pc:docMk/>
            <pc:sldMk cId="693543055" sldId="515"/>
            <ac:spMk id="41" creationId="{AEDF6CDC-09A2-8D92-9EA8-3BE1A92209EF}"/>
          </ac:spMkLst>
        </pc:spChg>
        <pc:grpChg chg="mod">
          <ac:chgData name="宇野 芳江" userId="d3339afd-f009-4b18-b536-1d43c3c7a997" providerId="ADAL" clId="{B357B1A2-D09A-4DAF-8BB4-27A923A223B4}" dt="2024-03-14T09:19:32.914" v="6860" actId="1076"/>
          <ac:grpSpMkLst>
            <pc:docMk/>
            <pc:sldMk cId="693543055" sldId="515"/>
            <ac:grpSpMk id="20" creationId="{B2ABF8B4-9B4B-CA55-8D66-3050734E0DA9}"/>
          </ac:grpSpMkLst>
        </pc:grpChg>
        <pc:grpChg chg="mod">
          <ac:chgData name="宇野 芳江" userId="d3339afd-f009-4b18-b536-1d43c3c7a997" providerId="ADAL" clId="{B357B1A2-D09A-4DAF-8BB4-27A923A223B4}" dt="2024-03-14T09:18:13.416" v="6842" actId="1037"/>
          <ac:grpSpMkLst>
            <pc:docMk/>
            <pc:sldMk cId="693543055" sldId="515"/>
            <ac:grpSpMk id="32" creationId="{3EA22B8C-15A0-2F0B-6593-E25405C22C31}"/>
          </ac:grpSpMkLst>
        </pc:grpChg>
        <pc:picChg chg="mod">
          <ac:chgData name="宇野 芳江" userId="d3339afd-f009-4b18-b536-1d43c3c7a997" providerId="ADAL" clId="{B357B1A2-D09A-4DAF-8BB4-27A923A223B4}" dt="2024-03-14T09:19:06.406" v="6856" actId="1076"/>
          <ac:picMkLst>
            <pc:docMk/>
            <pc:sldMk cId="693543055" sldId="515"/>
            <ac:picMk id="19" creationId="{100B3C50-2593-3628-A360-E614A2C89F21}"/>
          </ac:picMkLst>
        </pc:picChg>
        <pc:picChg chg="mod">
          <ac:chgData name="宇野 芳江" userId="d3339afd-f009-4b18-b536-1d43c3c7a997" providerId="ADAL" clId="{B357B1A2-D09A-4DAF-8BB4-27A923A223B4}" dt="2024-03-15T02:30:10.061" v="8087" actId="1076"/>
          <ac:picMkLst>
            <pc:docMk/>
            <pc:sldMk cId="693543055" sldId="515"/>
            <ac:picMk id="31" creationId="{4B2088B5-1949-1673-51BF-C39A1F844B49}"/>
          </ac:picMkLst>
        </pc:picChg>
        <pc:picChg chg="mod">
          <ac:chgData name="宇野 芳江" userId="d3339afd-f009-4b18-b536-1d43c3c7a997" providerId="ADAL" clId="{B357B1A2-D09A-4DAF-8BB4-27A923A223B4}" dt="2024-03-14T09:18:13.416" v="6842" actId="1037"/>
          <ac:picMkLst>
            <pc:docMk/>
            <pc:sldMk cId="693543055" sldId="515"/>
            <ac:picMk id="43" creationId="{A66290A9-960E-77DD-D058-EB82DC5A1AEA}"/>
          </ac:picMkLst>
        </pc:picChg>
      </pc:sldChg>
      <pc:sldChg chg="modSp mod modNotes">
        <pc:chgData name="宇野 芳江" userId="d3339afd-f009-4b18-b536-1d43c3c7a997" providerId="ADAL" clId="{B357B1A2-D09A-4DAF-8BB4-27A923A223B4}" dt="2024-03-19T10:19:19.989" v="9913" actId="5793"/>
        <pc:sldMkLst>
          <pc:docMk/>
          <pc:sldMk cId="2470607947" sldId="516"/>
        </pc:sldMkLst>
        <pc:spChg chg="mod">
          <ac:chgData name="宇野 芳江" userId="d3339afd-f009-4b18-b536-1d43c3c7a997" providerId="ADAL" clId="{B357B1A2-D09A-4DAF-8BB4-27A923A223B4}" dt="2024-03-01T03:14:23.998" v="1058" actId="12"/>
          <ac:spMkLst>
            <pc:docMk/>
            <pc:sldMk cId="2470607947" sldId="516"/>
            <ac:spMk id="2" creationId="{822DD27B-4563-47FE-4999-49F09C46CD21}"/>
          </ac:spMkLst>
        </pc:spChg>
        <pc:spChg chg="mod">
          <ac:chgData name="宇野 芳江" userId="d3339afd-f009-4b18-b536-1d43c3c7a997" providerId="ADAL" clId="{B357B1A2-D09A-4DAF-8BB4-27A923A223B4}" dt="2024-03-14T04:27:17.597" v="3483" actId="20577"/>
          <ac:spMkLst>
            <pc:docMk/>
            <pc:sldMk cId="2470607947" sldId="516"/>
            <ac:spMk id="8" creationId="{5C6750B1-EDDB-D3E6-BAE5-924796C4903C}"/>
          </ac:spMkLst>
        </pc:spChg>
        <pc:spChg chg="mod">
          <ac:chgData name="宇野 芳江" userId="d3339afd-f009-4b18-b536-1d43c3c7a997" providerId="ADAL" clId="{B357B1A2-D09A-4DAF-8BB4-27A923A223B4}" dt="2024-03-14T04:27:54.378" v="3485" actId="14100"/>
          <ac:spMkLst>
            <pc:docMk/>
            <pc:sldMk cId="2470607947" sldId="516"/>
            <ac:spMk id="10" creationId="{A908BAA8-2F40-2D80-F23B-488D66EC8939}"/>
          </ac:spMkLst>
        </pc:spChg>
      </pc:sldChg>
      <pc:sldChg chg="modSp mod modNotes modNotesTx">
        <pc:chgData name="宇野 芳江" userId="d3339afd-f009-4b18-b536-1d43c3c7a997" providerId="ADAL" clId="{B357B1A2-D09A-4DAF-8BB4-27A923A223B4}" dt="2024-03-14T09:12:44.234" v="6769" actId="113"/>
        <pc:sldMkLst>
          <pc:docMk/>
          <pc:sldMk cId="3174676607" sldId="518"/>
        </pc:sldMkLst>
        <pc:spChg chg="mod">
          <ac:chgData name="宇野 芳江" userId="d3339afd-f009-4b18-b536-1d43c3c7a997" providerId="ADAL" clId="{B357B1A2-D09A-4DAF-8BB4-27A923A223B4}" dt="2024-03-14T09:12:44.234" v="6769" actId="113"/>
          <ac:spMkLst>
            <pc:docMk/>
            <pc:sldMk cId="3174676607" sldId="518"/>
            <ac:spMk id="6" creationId="{B52FF372-C9EB-2CBF-F236-F352713050C6}"/>
          </ac:spMkLst>
        </pc:spChg>
      </pc:sldChg>
      <pc:sldChg chg="delSp modSp mod modNotes modNotesTx">
        <pc:chgData name="宇野 芳江" userId="d3339afd-f009-4b18-b536-1d43c3c7a997" providerId="ADAL" clId="{B357B1A2-D09A-4DAF-8BB4-27A923A223B4}" dt="2024-03-19T04:52:53.677" v="8679"/>
        <pc:sldMkLst>
          <pc:docMk/>
          <pc:sldMk cId="4084857422" sldId="519"/>
        </pc:sldMkLst>
        <pc:spChg chg="del">
          <ac:chgData name="宇野 芳江" userId="d3339afd-f009-4b18-b536-1d43c3c7a997" providerId="ADAL" clId="{B357B1A2-D09A-4DAF-8BB4-27A923A223B4}" dt="2024-02-29T08:43:57.092" v="305" actId="478"/>
          <ac:spMkLst>
            <pc:docMk/>
            <pc:sldMk cId="4084857422" sldId="519"/>
            <ac:spMk id="4" creationId="{D126E6C0-0D29-2C99-6521-CBF1E70EC9D8}"/>
          </ac:spMkLst>
        </pc:spChg>
        <pc:spChg chg="mod">
          <ac:chgData name="宇野 芳江" userId="d3339afd-f009-4b18-b536-1d43c3c7a997" providerId="ADAL" clId="{B357B1A2-D09A-4DAF-8BB4-27A923A223B4}" dt="2024-03-14T05:20:10.009" v="4040" actId="1035"/>
          <ac:spMkLst>
            <pc:docMk/>
            <pc:sldMk cId="4084857422" sldId="519"/>
            <ac:spMk id="6" creationId="{AB5C4509-0019-5EC6-9629-1FCF12F0A61E}"/>
          </ac:spMkLst>
        </pc:spChg>
      </pc:sldChg>
      <pc:sldChg chg="delSp modSp mod modNotesTx">
        <pc:chgData name="宇野 芳江" userId="d3339afd-f009-4b18-b536-1d43c3c7a997" providerId="ADAL" clId="{B357B1A2-D09A-4DAF-8BB4-27A923A223B4}" dt="2024-03-22T08:30:29.961" v="10605"/>
        <pc:sldMkLst>
          <pc:docMk/>
          <pc:sldMk cId="3650898326" sldId="520"/>
        </pc:sldMkLst>
        <pc:spChg chg="del">
          <ac:chgData name="宇野 芳江" userId="d3339afd-f009-4b18-b536-1d43c3c7a997" providerId="ADAL" clId="{B357B1A2-D09A-4DAF-8BB4-27A923A223B4}" dt="2024-02-29T08:44:14.279" v="306" actId="478"/>
          <ac:spMkLst>
            <pc:docMk/>
            <pc:sldMk cId="3650898326" sldId="520"/>
            <ac:spMk id="4" creationId="{D126E6C0-0D29-2C99-6521-CBF1E70EC9D8}"/>
          </ac:spMkLst>
        </pc:spChg>
        <pc:spChg chg="mod">
          <ac:chgData name="宇野 芳江" userId="d3339afd-f009-4b18-b536-1d43c3c7a997" providerId="ADAL" clId="{B357B1A2-D09A-4DAF-8BB4-27A923A223B4}" dt="2024-03-14T10:51:44.890" v="7801" actId="6549"/>
          <ac:spMkLst>
            <pc:docMk/>
            <pc:sldMk cId="3650898326" sldId="520"/>
            <ac:spMk id="6" creationId="{399A3903-D3A7-E7EC-457A-1FF6B1B8BE49}"/>
          </ac:spMkLst>
        </pc:spChg>
        <pc:spChg chg="mod">
          <ac:chgData name="宇野 芳江" userId="d3339afd-f009-4b18-b536-1d43c3c7a997" providerId="ADAL" clId="{B357B1A2-D09A-4DAF-8BB4-27A923A223B4}" dt="2024-03-14T10:49:30.105" v="7708" actId="14100"/>
          <ac:spMkLst>
            <pc:docMk/>
            <pc:sldMk cId="3650898326" sldId="520"/>
            <ac:spMk id="9" creationId="{C73495D2-BFEA-D99B-BE28-20EB0938AA17}"/>
          </ac:spMkLst>
        </pc:spChg>
        <pc:spChg chg="mod">
          <ac:chgData name="宇野 芳江" userId="d3339afd-f009-4b18-b536-1d43c3c7a997" providerId="ADAL" clId="{B357B1A2-D09A-4DAF-8BB4-27A923A223B4}" dt="2024-03-14T10:49:26.946" v="7707" actId="14100"/>
          <ac:spMkLst>
            <pc:docMk/>
            <pc:sldMk cId="3650898326" sldId="520"/>
            <ac:spMk id="10" creationId="{E26B5ED8-1529-6C59-A23F-519AD4FDD853}"/>
          </ac:spMkLst>
        </pc:spChg>
        <pc:spChg chg="mod">
          <ac:chgData name="宇野 芳江" userId="d3339afd-f009-4b18-b536-1d43c3c7a997" providerId="ADAL" clId="{B357B1A2-D09A-4DAF-8BB4-27A923A223B4}" dt="2024-03-15T07:02:43.029" v="8149" actId="1038"/>
          <ac:spMkLst>
            <pc:docMk/>
            <pc:sldMk cId="3650898326" sldId="520"/>
            <ac:spMk id="43" creationId="{D5ED7474-2AEC-8D2E-041A-6F9378974D5B}"/>
          </ac:spMkLst>
        </pc:spChg>
        <pc:spChg chg="mod">
          <ac:chgData name="宇野 芳江" userId="d3339afd-f009-4b18-b536-1d43c3c7a997" providerId="ADAL" clId="{B357B1A2-D09A-4DAF-8BB4-27A923A223B4}" dt="2024-03-14T10:49:37.331" v="7710" actId="14100"/>
          <ac:spMkLst>
            <pc:docMk/>
            <pc:sldMk cId="3650898326" sldId="520"/>
            <ac:spMk id="46" creationId="{AEEA969D-7B88-EA5A-7133-362DD2026CD9}"/>
          </ac:spMkLst>
        </pc:spChg>
        <pc:spChg chg="mod">
          <ac:chgData name="宇野 芳江" userId="d3339afd-f009-4b18-b536-1d43c3c7a997" providerId="ADAL" clId="{B357B1A2-D09A-4DAF-8BB4-27A923A223B4}" dt="2024-03-14T10:49:44.727" v="7736" actId="14100"/>
          <ac:spMkLst>
            <pc:docMk/>
            <pc:sldMk cId="3650898326" sldId="520"/>
            <ac:spMk id="47" creationId="{BC59AEE5-B671-8870-9F33-0E8A91DF288C}"/>
          </ac:spMkLst>
        </pc:spChg>
        <pc:spChg chg="mod">
          <ac:chgData name="宇野 芳江" userId="d3339afd-f009-4b18-b536-1d43c3c7a997" providerId="ADAL" clId="{B357B1A2-D09A-4DAF-8BB4-27A923A223B4}" dt="2024-03-14T10:48:10.503" v="7668" actId="123"/>
          <ac:spMkLst>
            <pc:docMk/>
            <pc:sldMk cId="3650898326" sldId="520"/>
            <ac:spMk id="52" creationId="{387B8D57-8C44-28A6-051D-0C6AA5C06C80}"/>
          </ac:spMkLst>
        </pc:spChg>
        <pc:spChg chg="mod">
          <ac:chgData name="宇野 芳江" userId="d3339afd-f009-4b18-b536-1d43c3c7a997" providerId="ADAL" clId="{B357B1A2-D09A-4DAF-8BB4-27A923A223B4}" dt="2024-03-14T10:49:55.803" v="7738" actId="14100"/>
          <ac:spMkLst>
            <pc:docMk/>
            <pc:sldMk cId="3650898326" sldId="520"/>
            <ac:spMk id="55" creationId="{A795E894-D60E-A1B2-EBF1-CF7FBA2639A7}"/>
          </ac:spMkLst>
        </pc:spChg>
        <pc:spChg chg="mod">
          <ac:chgData name="宇野 芳江" userId="d3339afd-f009-4b18-b536-1d43c3c7a997" providerId="ADAL" clId="{B357B1A2-D09A-4DAF-8BB4-27A923A223B4}" dt="2024-03-14T10:50:03.577" v="7763" actId="14100"/>
          <ac:spMkLst>
            <pc:docMk/>
            <pc:sldMk cId="3650898326" sldId="520"/>
            <ac:spMk id="56" creationId="{17C56CA0-7640-DDC1-712C-FCE379BFBA01}"/>
          </ac:spMkLst>
        </pc:spChg>
        <pc:grpChg chg="mod">
          <ac:chgData name="宇野 芳江" userId="d3339afd-f009-4b18-b536-1d43c3c7a997" providerId="ADAL" clId="{B357B1A2-D09A-4DAF-8BB4-27A923A223B4}" dt="2024-03-14T10:50:30.219" v="7764" actId="1076"/>
          <ac:grpSpMkLst>
            <pc:docMk/>
            <pc:sldMk cId="3650898326" sldId="520"/>
            <ac:grpSpMk id="7" creationId="{B032F036-F763-E95E-D5B6-E7FCACAACA6E}"/>
          </ac:grpSpMkLst>
        </pc:grpChg>
        <pc:grpChg chg="mod">
          <ac:chgData name="宇野 芳江" userId="d3339afd-f009-4b18-b536-1d43c3c7a997" providerId="ADAL" clId="{B357B1A2-D09A-4DAF-8BB4-27A923A223B4}" dt="2024-03-14T10:51:51.649" v="7803" actId="1037"/>
          <ac:grpSpMkLst>
            <pc:docMk/>
            <pc:sldMk cId="3650898326" sldId="520"/>
            <ac:grpSpMk id="44" creationId="{98872D35-82C9-A58F-7AA7-315E007DEB1D}"/>
          </ac:grpSpMkLst>
        </pc:grpChg>
        <pc:grpChg chg="mod">
          <ac:chgData name="宇野 芳江" userId="d3339afd-f009-4b18-b536-1d43c3c7a997" providerId="ADAL" clId="{B357B1A2-D09A-4DAF-8BB4-27A923A223B4}" dt="2024-03-14T10:46:03.054" v="7633" actId="1076"/>
          <ac:grpSpMkLst>
            <pc:docMk/>
            <pc:sldMk cId="3650898326" sldId="520"/>
            <ac:grpSpMk id="53" creationId="{A9581D44-0D6F-27D6-6762-3846A687E3CD}"/>
          </ac:grpSpMkLst>
        </pc:grpChg>
        <pc:picChg chg="mod">
          <ac:chgData name="宇野 芳江" userId="d3339afd-f009-4b18-b536-1d43c3c7a997" providerId="ADAL" clId="{B357B1A2-D09A-4DAF-8BB4-27A923A223B4}" dt="2024-03-15T02:27:49.598" v="8064" actId="554"/>
          <ac:picMkLst>
            <pc:docMk/>
            <pc:sldMk cId="3650898326" sldId="520"/>
            <ac:picMk id="62" creationId="{8E67C067-0256-1AFE-E27E-F707502C6979}"/>
          </ac:picMkLst>
        </pc:picChg>
        <pc:picChg chg="mod">
          <ac:chgData name="宇野 芳江" userId="d3339afd-f009-4b18-b536-1d43c3c7a997" providerId="ADAL" clId="{B357B1A2-D09A-4DAF-8BB4-27A923A223B4}" dt="2024-03-15T02:27:58.379" v="8065" actId="14100"/>
          <ac:picMkLst>
            <pc:docMk/>
            <pc:sldMk cId="3650898326" sldId="520"/>
            <ac:picMk id="64" creationId="{0F8B1C5B-06E6-4341-0BF9-E121D8602A87}"/>
          </ac:picMkLst>
        </pc:picChg>
        <pc:picChg chg="mod">
          <ac:chgData name="宇野 芳江" userId="d3339afd-f009-4b18-b536-1d43c3c7a997" providerId="ADAL" clId="{B357B1A2-D09A-4DAF-8BB4-27A923A223B4}" dt="2024-03-15T02:28:10.136" v="8067" actId="14100"/>
          <ac:picMkLst>
            <pc:docMk/>
            <pc:sldMk cId="3650898326" sldId="520"/>
            <ac:picMk id="66" creationId="{C85C5451-07CD-8FBD-3BA6-D3060F3F30B5}"/>
          </ac:picMkLst>
        </pc:picChg>
      </pc:sldChg>
      <pc:sldChg chg="modNotes modNotesTx">
        <pc:chgData name="宇野 芳江" userId="d3339afd-f009-4b18-b536-1d43c3c7a997" providerId="ADAL" clId="{B357B1A2-D09A-4DAF-8BB4-27A923A223B4}" dt="2024-03-19T07:31:46.059" v="9646" actId="20577"/>
        <pc:sldMkLst>
          <pc:docMk/>
          <pc:sldMk cId="702726961" sldId="521"/>
        </pc:sldMkLst>
      </pc:sldChg>
      <pc:sldChg chg="addSp delSp modSp mod modNotes modNotesTx">
        <pc:chgData name="宇野 芳江" userId="d3339afd-f009-4b18-b536-1d43c3c7a997" providerId="ADAL" clId="{B357B1A2-D09A-4DAF-8BB4-27A923A223B4}" dt="2024-03-22T02:26:20.266" v="10258" actId="1076"/>
        <pc:sldMkLst>
          <pc:docMk/>
          <pc:sldMk cId="4108830299" sldId="522"/>
        </pc:sldMkLst>
        <pc:spChg chg="mod">
          <ac:chgData name="宇野 芳江" userId="d3339afd-f009-4b18-b536-1d43c3c7a997" providerId="ADAL" clId="{B357B1A2-D09A-4DAF-8BB4-27A923A223B4}" dt="2024-03-22T02:26:20.266" v="10258" actId="1076"/>
          <ac:spMkLst>
            <pc:docMk/>
            <pc:sldMk cId="4108830299" sldId="522"/>
            <ac:spMk id="4" creationId="{E293E235-EDF9-0B6D-7BB6-9C57857830A7}"/>
          </ac:spMkLst>
        </pc:spChg>
        <pc:spChg chg="mod">
          <ac:chgData name="宇野 芳江" userId="d3339afd-f009-4b18-b536-1d43c3c7a997" providerId="ADAL" clId="{B357B1A2-D09A-4DAF-8BB4-27A923A223B4}" dt="2024-03-22T02:26:20.266" v="10258" actId="1076"/>
          <ac:spMkLst>
            <pc:docMk/>
            <pc:sldMk cId="4108830299" sldId="522"/>
            <ac:spMk id="5" creationId="{401B131B-ADE4-9007-F7EE-7DBC2CEA67AF}"/>
          </ac:spMkLst>
        </pc:spChg>
        <pc:spChg chg="mod">
          <ac:chgData name="宇野 芳江" userId="d3339afd-f009-4b18-b536-1d43c3c7a997" providerId="ADAL" clId="{B357B1A2-D09A-4DAF-8BB4-27A923A223B4}" dt="2024-03-22T02:25:54.675" v="10257" actId="1076"/>
          <ac:spMkLst>
            <pc:docMk/>
            <pc:sldMk cId="4108830299" sldId="522"/>
            <ac:spMk id="6" creationId="{0C7C3B2A-A2C3-CDD7-5FFE-625C17AD4EE4}"/>
          </ac:spMkLst>
        </pc:spChg>
        <pc:spChg chg="add mod">
          <ac:chgData name="宇野 芳江" userId="d3339afd-f009-4b18-b536-1d43c3c7a997" providerId="ADAL" clId="{B357B1A2-D09A-4DAF-8BB4-27A923A223B4}" dt="2024-03-22T02:24:00.086" v="10238" actId="14100"/>
          <ac:spMkLst>
            <pc:docMk/>
            <pc:sldMk cId="4108830299" sldId="522"/>
            <ac:spMk id="7" creationId="{14EA6E7D-4F29-A482-F8C0-473F9A01D2C9}"/>
          </ac:spMkLst>
        </pc:spChg>
        <pc:spChg chg="del">
          <ac:chgData name="宇野 芳江" userId="d3339afd-f009-4b18-b536-1d43c3c7a997" providerId="ADAL" clId="{B357B1A2-D09A-4DAF-8BB4-27A923A223B4}" dt="2024-03-01T03:06:45.245" v="1048" actId="478"/>
          <ac:spMkLst>
            <pc:docMk/>
            <pc:sldMk cId="4108830299" sldId="522"/>
            <ac:spMk id="7" creationId="{777935B8-CEFA-6064-977E-6A013A0D8584}"/>
          </ac:spMkLst>
        </pc:spChg>
        <pc:spChg chg="add mod">
          <ac:chgData name="宇野 芳江" userId="d3339afd-f009-4b18-b536-1d43c3c7a997" providerId="ADAL" clId="{B357B1A2-D09A-4DAF-8BB4-27A923A223B4}" dt="2024-03-22T02:25:37.721" v="10255" actId="1036"/>
          <ac:spMkLst>
            <pc:docMk/>
            <pc:sldMk cId="4108830299" sldId="522"/>
            <ac:spMk id="8" creationId="{59CD50DA-468A-9635-9D18-9C3E1C81B34B}"/>
          </ac:spMkLst>
        </pc:spChg>
        <pc:spChg chg="add mod">
          <ac:chgData name="宇野 芳江" userId="d3339afd-f009-4b18-b536-1d43c3c7a997" providerId="ADAL" clId="{B357B1A2-D09A-4DAF-8BB4-27A923A223B4}" dt="2024-03-22T02:25:37.721" v="10255" actId="1036"/>
          <ac:spMkLst>
            <pc:docMk/>
            <pc:sldMk cId="4108830299" sldId="522"/>
            <ac:spMk id="9" creationId="{BD85038D-0631-E252-CD1F-DB90EC393E3F}"/>
          </ac:spMkLst>
        </pc:spChg>
        <pc:spChg chg="mod">
          <ac:chgData name="宇野 芳江" userId="d3339afd-f009-4b18-b536-1d43c3c7a997" providerId="ADAL" clId="{B357B1A2-D09A-4DAF-8BB4-27A923A223B4}" dt="2024-03-19T04:08:05.981" v="8401" actId="113"/>
          <ac:spMkLst>
            <pc:docMk/>
            <pc:sldMk cId="4108830299" sldId="522"/>
            <ac:spMk id="18" creationId="{960269FA-CCF9-2593-3EAB-D9B60657D80E}"/>
          </ac:spMkLst>
        </pc:spChg>
        <pc:grpChg chg="add mod">
          <ac:chgData name="宇野 芳江" userId="d3339afd-f009-4b18-b536-1d43c3c7a997" providerId="ADAL" clId="{B357B1A2-D09A-4DAF-8BB4-27A923A223B4}" dt="2024-03-22T02:25:44.435" v="10256" actId="1076"/>
          <ac:grpSpMkLst>
            <pc:docMk/>
            <pc:sldMk cId="4108830299" sldId="522"/>
            <ac:grpSpMk id="10" creationId="{533A4BB0-7ACB-D4FF-FD73-C239F60DDD2B}"/>
          </ac:grpSpMkLst>
        </pc:grpChg>
        <pc:picChg chg="mod modCrop">
          <ac:chgData name="宇野 芳江" userId="d3339afd-f009-4b18-b536-1d43c3c7a997" providerId="ADAL" clId="{B357B1A2-D09A-4DAF-8BB4-27A923A223B4}" dt="2024-03-22T02:25:54.675" v="10257" actId="1076"/>
          <ac:picMkLst>
            <pc:docMk/>
            <pc:sldMk cId="4108830299" sldId="522"/>
            <ac:picMk id="30" creationId="{98D27DA8-78B2-694C-6B0C-4BBD60CFC26E}"/>
          </ac:picMkLst>
        </pc:picChg>
        <pc:picChg chg="mod">
          <ac:chgData name="宇野 芳江" userId="d3339afd-f009-4b18-b536-1d43c3c7a997" providerId="ADAL" clId="{B357B1A2-D09A-4DAF-8BB4-27A923A223B4}" dt="2024-03-22T02:25:54.675" v="10257" actId="1076"/>
          <ac:picMkLst>
            <pc:docMk/>
            <pc:sldMk cId="4108830299" sldId="522"/>
            <ac:picMk id="31" creationId="{2B0DD033-A495-4DCC-E9A2-F618A7875E71}"/>
          </ac:picMkLst>
        </pc:picChg>
      </pc:sldChg>
      <pc:sldChg chg="addSp delSp modSp mod modNotesTx">
        <pc:chgData name="宇野 芳江" userId="d3339afd-f009-4b18-b536-1d43c3c7a997" providerId="ADAL" clId="{B357B1A2-D09A-4DAF-8BB4-27A923A223B4}" dt="2024-03-22T02:42:01.464" v="10518" actId="1076"/>
        <pc:sldMkLst>
          <pc:docMk/>
          <pc:sldMk cId="2048738405" sldId="523"/>
        </pc:sldMkLst>
        <pc:spChg chg="mod">
          <ac:chgData name="宇野 芳江" userId="d3339afd-f009-4b18-b536-1d43c3c7a997" providerId="ADAL" clId="{B357B1A2-D09A-4DAF-8BB4-27A923A223B4}" dt="2024-03-19T01:33:22.664" v="8290" actId="14100"/>
          <ac:spMkLst>
            <pc:docMk/>
            <pc:sldMk cId="2048738405" sldId="523"/>
            <ac:spMk id="6" creationId="{822672CB-FF6D-032F-5B0D-CB7C3DC7B633}"/>
          </ac:spMkLst>
        </pc:spChg>
        <pc:spChg chg="add mod">
          <ac:chgData name="宇野 芳江" userId="d3339afd-f009-4b18-b536-1d43c3c7a997" providerId="ADAL" clId="{B357B1A2-D09A-4DAF-8BB4-27A923A223B4}" dt="2024-03-22T02:41:43.498" v="10513" actId="2085"/>
          <ac:spMkLst>
            <pc:docMk/>
            <pc:sldMk cId="2048738405" sldId="523"/>
            <ac:spMk id="19" creationId="{1F5AEBE2-AC50-E175-2B86-808648CC1ED8}"/>
          </ac:spMkLst>
        </pc:spChg>
        <pc:spChg chg="add mod">
          <ac:chgData name="宇野 芳江" userId="d3339afd-f009-4b18-b536-1d43c3c7a997" providerId="ADAL" clId="{B357B1A2-D09A-4DAF-8BB4-27A923A223B4}" dt="2024-03-19T01:32:22.219" v="8266" actId="1076"/>
          <ac:spMkLst>
            <pc:docMk/>
            <pc:sldMk cId="2048738405" sldId="523"/>
            <ac:spMk id="20" creationId="{6CF9C7D2-E8E8-67EF-B71F-656727D20CC7}"/>
          </ac:spMkLst>
        </pc:spChg>
        <pc:spChg chg="add mod">
          <ac:chgData name="宇野 芳江" userId="d3339afd-f009-4b18-b536-1d43c3c7a997" providerId="ADAL" clId="{B357B1A2-D09A-4DAF-8BB4-27A923A223B4}" dt="2024-03-19T01:33:59.068" v="8298" actId="14100"/>
          <ac:spMkLst>
            <pc:docMk/>
            <pc:sldMk cId="2048738405" sldId="523"/>
            <ac:spMk id="21" creationId="{0DE7D498-DCDE-0AC6-C576-0C4FAA7F16C0}"/>
          </ac:spMkLst>
        </pc:spChg>
        <pc:spChg chg="add mod">
          <ac:chgData name="宇野 芳江" userId="d3339afd-f009-4b18-b536-1d43c3c7a997" providerId="ADAL" clId="{B357B1A2-D09A-4DAF-8BB4-27A923A223B4}" dt="2024-03-22T02:41:50.108" v="10515" actId="1076"/>
          <ac:spMkLst>
            <pc:docMk/>
            <pc:sldMk cId="2048738405" sldId="523"/>
            <ac:spMk id="22" creationId="{97D578CC-CBC7-A3BC-55EF-40C60D282882}"/>
          </ac:spMkLst>
        </pc:spChg>
        <pc:spChg chg="add mod">
          <ac:chgData name="宇野 芳江" userId="d3339afd-f009-4b18-b536-1d43c3c7a997" providerId="ADAL" clId="{B357B1A2-D09A-4DAF-8BB4-27A923A223B4}" dt="2024-03-22T02:42:01.464" v="10518" actId="1076"/>
          <ac:spMkLst>
            <pc:docMk/>
            <pc:sldMk cId="2048738405" sldId="523"/>
            <ac:spMk id="23" creationId="{86D3D7B2-20D2-475B-C751-FBADC25BA50C}"/>
          </ac:spMkLst>
        </pc:spChg>
        <pc:spChg chg="mod">
          <ac:chgData name="宇野 芳江" userId="d3339afd-f009-4b18-b536-1d43c3c7a997" providerId="ADAL" clId="{B357B1A2-D09A-4DAF-8BB4-27A923A223B4}" dt="2024-03-14T05:37:45.969" v="4399" actId="1076"/>
          <ac:spMkLst>
            <pc:docMk/>
            <pc:sldMk cId="2048738405" sldId="523"/>
            <ac:spMk id="25" creationId="{7AD5912D-A6DA-4895-9D88-58CEA044423F}"/>
          </ac:spMkLst>
        </pc:spChg>
        <pc:spChg chg="mod">
          <ac:chgData name="宇野 芳江" userId="d3339afd-f009-4b18-b536-1d43c3c7a997" providerId="ADAL" clId="{B357B1A2-D09A-4DAF-8BB4-27A923A223B4}" dt="2024-03-14T05:37:45.969" v="4399" actId="1076"/>
          <ac:spMkLst>
            <pc:docMk/>
            <pc:sldMk cId="2048738405" sldId="523"/>
            <ac:spMk id="26" creationId="{E1894775-A92D-19AF-273D-C7A3C5AE925B}"/>
          </ac:spMkLst>
        </pc:spChg>
        <pc:grpChg chg="mod">
          <ac:chgData name="宇野 芳江" userId="d3339afd-f009-4b18-b536-1d43c3c7a997" providerId="ADAL" clId="{B357B1A2-D09A-4DAF-8BB4-27A923A223B4}" dt="2024-03-15T07:01:48.775" v="8138" actId="1076"/>
          <ac:grpSpMkLst>
            <pc:docMk/>
            <pc:sldMk cId="2048738405" sldId="523"/>
            <ac:grpSpMk id="7" creationId="{7DECF049-5870-75D3-27DB-297B80FF0C35}"/>
          </ac:grpSpMkLst>
        </pc:grpChg>
        <pc:grpChg chg="add mod">
          <ac:chgData name="宇野 芳江" userId="d3339afd-f009-4b18-b536-1d43c3c7a997" providerId="ADAL" clId="{B357B1A2-D09A-4DAF-8BB4-27A923A223B4}" dt="2024-03-19T04:40:56.870" v="8663" actId="1038"/>
          <ac:grpSpMkLst>
            <pc:docMk/>
            <pc:sldMk cId="2048738405" sldId="523"/>
            <ac:grpSpMk id="18" creationId="{35F605F1-216D-58B4-E79F-BF92CF8AB376}"/>
          </ac:grpSpMkLst>
        </pc:grpChg>
        <pc:grpChg chg="del mod">
          <ac:chgData name="宇野 芳江" userId="d3339afd-f009-4b18-b536-1d43c3c7a997" providerId="ADAL" clId="{B357B1A2-D09A-4DAF-8BB4-27A923A223B4}" dt="2024-03-22T02:41:01.758" v="10504" actId="478"/>
          <ac:grpSpMkLst>
            <pc:docMk/>
            <pc:sldMk cId="2048738405" sldId="523"/>
            <ac:grpSpMk id="24" creationId="{8503D8FB-07D3-3D63-C9CF-FC38367B2381}"/>
          </ac:grpSpMkLst>
        </pc:grpChg>
        <pc:picChg chg="add mod modCrop">
          <ac:chgData name="宇野 芳江" userId="d3339afd-f009-4b18-b536-1d43c3c7a997" providerId="ADAL" clId="{B357B1A2-D09A-4DAF-8BB4-27A923A223B4}" dt="2024-03-19T00:41:22.082" v="8236" actId="164"/>
          <ac:picMkLst>
            <pc:docMk/>
            <pc:sldMk cId="2048738405" sldId="523"/>
            <ac:picMk id="4" creationId="{0405BDAA-F52C-2DC3-7B38-FE5298925139}"/>
          </ac:picMkLst>
        </pc:picChg>
        <pc:picChg chg="add mod modCrop">
          <ac:chgData name="宇野 芳江" userId="d3339afd-f009-4b18-b536-1d43c3c7a997" providerId="ADAL" clId="{B357B1A2-D09A-4DAF-8BB4-27A923A223B4}" dt="2024-03-19T00:41:22.082" v="8236" actId="164"/>
          <ac:picMkLst>
            <pc:docMk/>
            <pc:sldMk cId="2048738405" sldId="523"/>
            <ac:picMk id="15" creationId="{7B8DCB72-5624-D8BF-C9F9-87C1BF134252}"/>
          </ac:picMkLst>
        </pc:picChg>
        <pc:picChg chg="add del mod modCrop">
          <ac:chgData name="宇野 芳江" userId="d3339afd-f009-4b18-b536-1d43c3c7a997" providerId="ADAL" clId="{B357B1A2-D09A-4DAF-8BB4-27A923A223B4}" dt="2024-03-19T01:31:29.474" v="8254" actId="1076"/>
          <ac:picMkLst>
            <pc:docMk/>
            <pc:sldMk cId="2048738405" sldId="523"/>
            <ac:picMk id="16" creationId="{252D2A09-C867-4254-1C48-6EC0465FB1FF}"/>
          </ac:picMkLst>
        </pc:picChg>
        <pc:picChg chg="add mod modCrop">
          <ac:chgData name="宇野 芳江" userId="d3339afd-f009-4b18-b536-1d43c3c7a997" providerId="ADAL" clId="{B357B1A2-D09A-4DAF-8BB4-27A923A223B4}" dt="2024-03-19T00:41:22.082" v="8236" actId="164"/>
          <ac:picMkLst>
            <pc:docMk/>
            <pc:sldMk cId="2048738405" sldId="523"/>
            <ac:picMk id="17" creationId="{A7A800AB-6AD0-3CAD-1871-4F6C2C19714F}"/>
          </ac:picMkLst>
        </pc:picChg>
        <pc:picChg chg="del mod">
          <ac:chgData name="宇野 芳江" userId="d3339afd-f009-4b18-b536-1d43c3c7a997" providerId="ADAL" clId="{B357B1A2-D09A-4DAF-8BB4-27A923A223B4}" dt="2024-03-22T02:41:06.862" v="10505" actId="478"/>
          <ac:picMkLst>
            <pc:docMk/>
            <pc:sldMk cId="2048738405" sldId="523"/>
            <ac:picMk id="29" creationId="{F64F1C0A-C5F8-80CE-E6A9-AFAC9BAA2D74}"/>
          </ac:picMkLst>
        </pc:picChg>
        <pc:picChg chg="del mod">
          <ac:chgData name="宇野 芳江" userId="d3339afd-f009-4b18-b536-1d43c3c7a997" providerId="ADAL" clId="{B357B1A2-D09A-4DAF-8BB4-27A923A223B4}" dt="2024-03-22T02:41:06.862" v="10505" actId="478"/>
          <ac:picMkLst>
            <pc:docMk/>
            <pc:sldMk cId="2048738405" sldId="523"/>
            <ac:picMk id="31" creationId="{29B3C9AC-8CA5-6F87-D23A-6B22A11E75E3}"/>
          </ac:picMkLst>
        </pc:picChg>
        <pc:picChg chg="del mod">
          <ac:chgData name="宇野 芳江" userId="d3339afd-f009-4b18-b536-1d43c3c7a997" providerId="ADAL" clId="{B357B1A2-D09A-4DAF-8BB4-27A923A223B4}" dt="2024-03-22T02:41:06.862" v="10505" actId="478"/>
          <ac:picMkLst>
            <pc:docMk/>
            <pc:sldMk cId="2048738405" sldId="523"/>
            <ac:picMk id="35" creationId="{FFA49C6E-7590-67B0-E99B-9D684B42CDD8}"/>
          </ac:picMkLst>
        </pc:picChg>
        <pc:picChg chg="del mod">
          <ac:chgData name="宇野 芳江" userId="d3339afd-f009-4b18-b536-1d43c3c7a997" providerId="ADAL" clId="{B357B1A2-D09A-4DAF-8BB4-27A923A223B4}" dt="2024-03-22T02:41:06.862" v="10505" actId="478"/>
          <ac:picMkLst>
            <pc:docMk/>
            <pc:sldMk cId="2048738405" sldId="523"/>
            <ac:picMk id="36" creationId="{4E21AE91-C778-BA7B-AF15-2EBFFA98FE3F}"/>
          </ac:picMkLst>
        </pc:picChg>
      </pc:sldChg>
      <pc:sldChg chg="addSp modSp mod modNotesTx">
        <pc:chgData name="宇野 芳江" userId="d3339afd-f009-4b18-b536-1d43c3c7a997" providerId="ADAL" clId="{B357B1A2-D09A-4DAF-8BB4-27A923A223B4}" dt="2024-03-23T06:47:38.064" v="10701" actId="20577"/>
        <pc:sldMkLst>
          <pc:docMk/>
          <pc:sldMk cId="3341441481" sldId="526"/>
        </pc:sldMkLst>
        <pc:spChg chg="mod">
          <ac:chgData name="宇野 芳江" userId="d3339afd-f009-4b18-b536-1d43c3c7a997" providerId="ADAL" clId="{B357B1A2-D09A-4DAF-8BB4-27A923A223B4}" dt="2024-03-19T04:37:43.073" v="8645" actId="1076"/>
          <ac:spMkLst>
            <pc:docMk/>
            <pc:sldMk cId="3341441481" sldId="526"/>
            <ac:spMk id="2" creationId="{3992D9BC-F074-6037-C777-603AD7F7AEDF}"/>
          </ac:spMkLst>
        </pc:spChg>
        <pc:spChg chg="mod">
          <ac:chgData name="宇野 芳江" userId="d3339afd-f009-4b18-b536-1d43c3c7a997" providerId="ADAL" clId="{B357B1A2-D09A-4DAF-8BB4-27A923A223B4}" dt="2024-03-15T07:04:36.574" v="8169" actId="20577"/>
          <ac:spMkLst>
            <pc:docMk/>
            <pc:sldMk cId="3341441481" sldId="526"/>
            <ac:spMk id="5" creationId="{DA301FF1-523E-A802-EBFC-E35E7C2A2AA7}"/>
          </ac:spMkLst>
        </pc:spChg>
        <pc:spChg chg="mod">
          <ac:chgData name="宇野 芳江" userId="d3339afd-f009-4b18-b536-1d43c3c7a997" providerId="ADAL" clId="{B357B1A2-D09A-4DAF-8BB4-27A923A223B4}" dt="2024-03-19T04:58:32.803" v="8694" actId="20577"/>
          <ac:spMkLst>
            <pc:docMk/>
            <pc:sldMk cId="3341441481" sldId="526"/>
            <ac:spMk id="6" creationId="{46AA19A7-2C06-FB42-77A8-FDB9F3276720}"/>
          </ac:spMkLst>
        </pc:spChg>
        <pc:spChg chg="mod">
          <ac:chgData name="宇野 芳江" userId="d3339afd-f009-4b18-b536-1d43c3c7a997" providerId="ADAL" clId="{B357B1A2-D09A-4DAF-8BB4-27A923A223B4}" dt="2024-03-01T02:40:26.614" v="1029" actId="552"/>
          <ac:spMkLst>
            <pc:docMk/>
            <pc:sldMk cId="3341441481" sldId="526"/>
            <ac:spMk id="7" creationId="{CB4495C9-9884-6C44-7AFB-0A547E0AA6F3}"/>
          </ac:spMkLst>
        </pc:spChg>
        <pc:spChg chg="mod">
          <ac:chgData name="宇野 芳江" userId="d3339afd-f009-4b18-b536-1d43c3c7a997" providerId="ADAL" clId="{B357B1A2-D09A-4DAF-8BB4-27A923A223B4}" dt="2024-03-01T02:40:26.614" v="1029" actId="552"/>
          <ac:spMkLst>
            <pc:docMk/>
            <pc:sldMk cId="3341441481" sldId="526"/>
            <ac:spMk id="8" creationId="{7C903FE8-2E65-13A0-B65F-25D6200E19DB}"/>
          </ac:spMkLst>
        </pc:spChg>
        <pc:spChg chg="mod">
          <ac:chgData name="宇野 芳江" userId="d3339afd-f009-4b18-b536-1d43c3c7a997" providerId="ADAL" clId="{B357B1A2-D09A-4DAF-8BB4-27A923A223B4}" dt="2024-03-01T02:40:26.614" v="1029" actId="552"/>
          <ac:spMkLst>
            <pc:docMk/>
            <pc:sldMk cId="3341441481" sldId="526"/>
            <ac:spMk id="9" creationId="{FE88AE32-21A7-7728-F2F1-4A85A9032ACE}"/>
          </ac:spMkLst>
        </pc:spChg>
        <pc:grpChg chg="add mod">
          <ac:chgData name="宇野 芳江" userId="d3339afd-f009-4b18-b536-1d43c3c7a997" providerId="ADAL" clId="{B357B1A2-D09A-4DAF-8BB4-27A923A223B4}" dt="2024-03-01T02:40:23.291" v="1028" actId="164"/>
          <ac:grpSpMkLst>
            <pc:docMk/>
            <pc:sldMk cId="3341441481" sldId="526"/>
            <ac:grpSpMk id="3" creationId="{9BBE2FCE-3BF9-ECA0-5727-51F47E201BE4}"/>
          </ac:grpSpMkLst>
        </pc:grpChg>
      </pc:sldChg>
      <pc:sldChg chg="modNotes modNotesTx">
        <pc:chgData name="宇野 芳江" userId="d3339afd-f009-4b18-b536-1d43c3c7a997" providerId="ADAL" clId="{B357B1A2-D09A-4DAF-8BB4-27A923A223B4}" dt="2024-03-23T06:45:12.124" v="10609" actId="6549"/>
        <pc:sldMkLst>
          <pc:docMk/>
          <pc:sldMk cId="2995149870" sldId="527"/>
        </pc:sldMkLst>
      </pc:sldChg>
      <pc:sldChg chg="addSp delSp modSp mod modNotes modNotesTx">
        <pc:chgData name="宇野 芳江" userId="d3339afd-f009-4b18-b536-1d43c3c7a997" providerId="ADAL" clId="{B357B1A2-D09A-4DAF-8BB4-27A923A223B4}" dt="2024-03-19T05:51:36.236" v="8804" actId="5793"/>
        <pc:sldMkLst>
          <pc:docMk/>
          <pc:sldMk cId="2821908987" sldId="528"/>
        </pc:sldMkLst>
        <pc:spChg chg="mod">
          <ac:chgData name="宇野 芳江" userId="d3339afd-f009-4b18-b536-1d43c3c7a997" providerId="ADAL" clId="{B357B1A2-D09A-4DAF-8BB4-27A923A223B4}" dt="2024-03-15T02:11:29.751" v="8033"/>
          <ac:spMkLst>
            <pc:docMk/>
            <pc:sldMk cId="2821908987" sldId="528"/>
            <ac:spMk id="2" creationId="{C94CA193-B93C-547E-B09A-9AAC996238B1}"/>
          </ac:spMkLst>
        </pc:spChg>
        <pc:spChg chg="mod">
          <ac:chgData name="宇野 芳江" userId="d3339afd-f009-4b18-b536-1d43c3c7a997" providerId="ADAL" clId="{B357B1A2-D09A-4DAF-8BB4-27A923A223B4}" dt="2024-02-29T08:14:13.363" v="91" actId="20577"/>
          <ac:spMkLst>
            <pc:docMk/>
            <pc:sldMk cId="2821908987" sldId="528"/>
            <ac:spMk id="15" creationId="{AE8DAFAC-3A0E-CC70-5E97-98D3FE4E1420}"/>
          </ac:spMkLst>
        </pc:spChg>
        <pc:spChg chg="del mod">
          <ac:chgData name="宇野 芳江" userId="d3339afd-f009-4b18-b536-1d43c3c7a997" providerId="ADAL" clId="{B357B1A2-D09A-4DAF-8BB4-27A923A223B4}" dt="2024-03-14T03:04:41.956" v="3271" actId="478"/>
          <ac:spMkLst>
            <pc:docMk/>
            <pc:sldMk cId="2821908987" sldId="528"/>
            <ac:spMk id="17" creationId="{A8EDD69D-42B7-676B-D1AD-960462624E9E}"/>
          </ac:spMkLst>
        </pc:spChg>
        <pc:picChg chg="add mod">
          <ac:chgData name="宇野 芳江" userId="d3339afd-f009-4b18-b536-1d43c3c7a997" providerId="ADAL" clId="{B357B1A2-D09A-4DAF-8BB4-27A923A223B4}" dt="2024-03-01T00:40:46.491" v="529" actId="1037"/>
          <ac:picMkLst>
            <pc:docMk/>
            <pc:sldMk cId="2821908987" sldId="528"/>
            <ac:picMk id="4" creationId="{1A0809C1-8804-01DC-9B03-C9DAA7BECC9A}"/>
          </ac:picMkLst>
        </pc:picChg>
        <pc:picChg chg="add mod">
          <ac:chgData name="宇野 芳江" userId="d3339afd-f009-4b18-b536-1d43c3c7a997" providerId="ADAL" clId="{B357B1A2-D09A-4DAF-8BB4-27A923A223B4}" dt="2024-02-29T08:13:08.803" v="42" actId="1035"/>
          <ac:picMkLst>
            <pc:docMk/>
            <pc:sldMk cId="2821908987" sldId="528"/>
            <ac:picMk id="5" creationId="{BBE0C386-BC0F-C735-E17E-44AE2B51B6D0}"/>
          </ac:picMkLst>
        </pc:picChg>
        <pc:picChg chg="add mod">
          <ac:chgData name="宇野 芳江" userId="d3339afd-f009-4b18-b536-1d43c3c7a997" providerId="ADAL" clId="{B357B1A2-D09A-4DAF-8BB4-27A923A223B4}" dt="2024-03-01T00:40:49.901" v="530" actId="1037"/>
          <ac:picMkLst>
            <pc:docMk/>
            <pc:sldMk cId="2821908987" sldId="528"/>
            <ac:picMk id="6" creationId="{D95B455C-917F-553E-7A83-AE513D92EAEC}"/>
          </ac:picMkLst>
        </pc:picChg>
        <pc:picChg chg="add mod">
          <ac:chgData name="宇野 芳江" userId="d3339afd-f009-4b18-b536-1d43c3c7a997" providerId="ADAL" clId="{B357B1A2-D09A-4DAF-8BB4-27A923A223B4}" dt="2024-02-29T08:13:08.803" v="42" actId="1035"/>
          <ac:picMkLst>
            <pc:docMk/>
            <pc:sldMk cId="2821908987" sldId="528"/>
            <ac:picMk id="7" creationId="{04F195F0-FE35-18E0-C6B4-8A815D8023C0}"/>
          </ac:picMkLst>
        </pc:picChg>
      </pc:sldChg>
      <pc:sldChg chg="addSp delSp modSp mod modNotes modNotesTx">
        <pc:chgData name="宇野 芳江" userId="d3339afd-f009-4b18-b536-1d43c3c7a997" providerId="ADAL" clId="{B357B1A2-D09A-4DAF-8BB4-27A923A223B4}" dt="2024-03-19T05:52:53.046" v="8892"/>
        <pc:sldMkLst>
          <pc:docMk/>
          <pc:sldMk cId="3365373741" sldId="529"/>
        </pc:sldMkLst>
        <pc:spChg chg="mod">
          <ac:chgData name="宇野 芳江" userId="d3339afd-f009-4b18-b536-1d43c3c7a997" providerId="ADAL" clId="{B357B1A2-D09A-4DAF-8BB4-27A923A223B4}" dt="2024-03-15T02:36:55.397" v="8091" actId="21"/>
          <ac:spMkLst>
            <pc:docMk/>
            <pc:sldMk cId="3365373741" sldId="529"/>
            <ac:spMk id="2" creationId="{78DE303F-EE48-F9D4-9DDA-DBF8617A7E68}"/>
          </ac:spMkLst>
        </pc:spChg>
        <pc:spChg chg="add del mod">
          <ac:chgData name="宇野 芳江" userId="d3339afd-f009-4b18-b536-1d43c3c7a997" providerId="ADAL" clId="{B357B1A2-D09A-4DAF-8BB4-27A923A223B4}" dt="2024-02-29T08:43:31.326" v="303" actId="1076"/>
          <ac:spMkLst>
            <pc:docMk/>
            <pc:sldMk cId="3365373741" sldId="529"/>
            <ac:spMk id="15" creationId="{C403EF23-5191-0AA0-7F4A-092574E3D0AC}"/>
          </ac:spMkLst>
        </pc:spChg>
        <pc:spChg chg="del mod">
          <ac:chgData name="宇野 芳江" userId="d3339afd-f009-4b18-b536-1d43c3c7a997" providerId="ADAL" clId="{B357B1A2-D09A-4DAF-8BB4-27A923A223B4}" dt="2024-03-14T03:09:31.016" v="3426" actId="478"/>
          <ac:spMkLst>
            <pc:docMk/>
            <pc:sldMk cId="3365373741" sldId="529"/>
            <ac:spMk id="17" creationId="{2C938B9F-BA36-7006-95DE-429C0BBFABF1}"/>
          </ac:spMkLst>
        </pc:spChg>
        <pc:spChg chg="add del mod">
          <ac:chgData name="宇野 芳江" userId="d3339afd-f009-4b18-b536-1d43c3c7a997" providerId="ADAL" clId="{B357B1A2-D09A-4DAF-8BB4-27A923A223B4}" dt="2024-02-29T08:43:30.653" v="302" actId="21"/>
          <ac:spMkLst>
            <pc:docMk/>
            <pc:sldMk cId="3365373741" sldId="529"/>
            <ac:spMk id="22" creationId="{870C4A60-A591-7DE6-9B9D-5B9A5C7869B0}"/>
          </ac:spMkLst>
        </pc:spChg>
        <pc:graphicFrameChg chg="add mod">
          <ac:chgData name="宇野 芳江" userId="d3339afd-f009-4b18-b536-1d43c3c7a997" providerId="ADAL" clId="{B357B1A2-D09A-4DAF-8BB4-27A923A223B4}" dt="2024-02-29T08:32:39.677" v="165"/>
          <ac:graphicFrameMkLst>
            <pc:docMk/>
            <pc:sldMk cId="3365373741" sldId="529"/>
            <ac:graphicFrameMk id="6" creationId="{9F230895-AEB5-7E82-D089-34C8074DC819}"/>
          </ac:graphicFrameMkLst>
        </pc:graphicFrameChg>
        <pc:picChg chg="add mod">
          <ac:chgData name="宇野 芳江" userId="d3339afd-f009-4b18-b536-1d43c3c7a997" providerId="ADAL" clId="{B357B1A2-D09A-4DAF-8BB4-27A923A223B4}" dt="2024-02-29T08:28:57.176" v="101"/>
          <ac:picMkLst>
            <pc:docMk/>
            <pc:sldMk cId="3365373741" sldId="529"/>
            <ac:picMk id="5" creationId="{3B8E1D19-9601-F9CC-A06E-EDDA562D3839}"/>
          </ac:picMkLst>
        </pc:picChg>
        <pc:picChg chg="add del mod">
          <ac:chgData name="宇野 芳江" userId="d3339afd-f009-4b18-b536-1d43c3c7a997" providerId="ADAL" clId="{B357B1A2-D09A-4DAF-8BB4-27A923A223B4}" dt="2024-02-29T08:35:39.492" v="208" actId="478"/>
          <ac:picMkLst>
            <pc:docMk/>
            <pc:sldMk cId="3365373741" sldId="529"/>
            <ac:picMk id="8" creationId="{C832E0CA-7406-38EA-4934-36398D52FDBB}"/>
          </ac:picMkLst>
        </pc:picChg>
        <pc:picChg chg="add del mod">
          <ac:chgData name="宇野 芳江" userId="d3339afd-f009-4b18-b536-1d43c3c7a997" providerId="ADAL" clId="{B357B1A2-D09A-4DAF-8BB4-27A923A223B4}" dt="2024-02-29T08:35:39.492" v="208" actId="478"/>
          <ac:picMkLst>
            <pc:docMk/>
            <pc:sldMk cId="3365373741" sldId="529"/>
            <ac:picMk id="10" creationId="{53CDC639-E10D-8081-8FC0-C48AFC724C88}"/>
          </ac:picMkLst>
        </pc:picChg>
        <pc:picChg chg="add del mod">
          <ac:chgData name="宇野 芳江" userId="d3339afd-f009-4b18-b536-1d43c3c7a997" providerId="ADAL" clId="{B357B1A2-D09A-4DAF-8BB4-27A923A223B4}" dt="2024-02-29T08:43:36.525" v="304" actId="208"/>
          <ac:picMkLst>
            <pc:docMk/>
            <pc:sldMk cId="3365373741" sldId="529"/>
            <ac:picMk id="12" creationId="{24DF52DD-1299-B278-F6FB-1EA245073104}"/>
          </ac:picMkLst>
        </pc:picChg>
        <pc:picChg chg="add del mod">
          <ac:chgData name="宇野 芳江" userId="d3339afd-f009-4b18-b536-1d43c3c7a997" providerId="ADAL" clId="{B357B1A2-D09A-4DAF-8BB4-27A923A223B4}" dt="2024-02-29T08:43:36.525" v="304" actId="208"/>
          <ac:picMkLst>
            <pc:docMk/>
            <pc:sldMk cId="3365373741" sldId="529"/>
            <ac:picMk id="14" creationId="{89CA6104-3A0C-4A5E-AA11-368BBF06B5EB}"/>
          </ac:picMkLst>
        </pc:picChg>
        <pc:picChg chg="add mod">
          <ac:chgData name="宇野 芳江" userId="d3339afd-f009-4b18-b536-1d43c3c7a997" providerId="ADAL" clId="{B357B1A2-D09A-4DAF-8BB4-27A923A223B4}" dt="2024-02-29T08:43:36.525" v="304" actId="208"/>
          <ac:picMkLst>
            <pc:docMk/>
            <pc:sldMk cId="3365373741" sldId="529"/>
            <ac:picMk id="18" creationId="{6D7FE4BD-2D9A-3597-4D8E-D0488BC9A440}"/>
          </ac:picMkLst>
        </pc:picChg>
        <pc:picChg chg="add del mod">
          <ac:chgData name="宇野 芳江" userId="d3339afd-f009-4b18-b536-1d43c3c7a997" providerId="ADAL" clId="{B357B1A2-D09A-4DAF-8BB4-27A923A223B4}" dt="2024-02-29T08:43:36.525" v="304" actId="208"/>
          <ac:picMkLst>
            <pc:docMk/>
            <pc:sldMk cId="3365373741" sldId="529"/>
            <ac:picMk id="20" creationId="{ED8C54EA-95F6-3C27-7B2E-FF5DA87DC5B3}"/>
          </ac:picMkLst>
        </pc:picChg>
      </pc:sldChg>
      <pc:sldChg chg="addSp delSp modSp mod modNotesTx">
        <pc:chgData name="宇野 芳江" userId="d3339afd-f009-4b18-b536-1d43c3c7a997" providerId="ADAL" clId="{B357B1A2-D09A-4DAF-8BB4-27A923A223B4}" dt="2024-03-19T06:10:07.487" v="9592" actId="20577"/>
        <pc:sldMkLst>
          <pc:docMk/>
          <pc:sldMk cId="2952095793" sldId="530"/>
        </pc:sldMkLst>
        <pc:spChg chg="add del mod">
          <ac:chgData name="宇野 芳江" userId="d3339afd-f009-4b18-b536-1d43c3c7a997" providerId="ADAL" clId="{B357B1A2-D09A-4DAF-8BB4-27A923A223B4}" dt="2024-02-29T09:07:12.271" v="461" actId="20577"/>
          <ac:spMkLst>
            <pc:docMk/>
            <pc:sldMk cId="2952095793" sldId="530"/>
            <ac:spMk id="15" creationId="{92A055AF-EB85-7B07-9808-ED7B0B4C5C10}"/>
          </ac:spMkLst>
        </pc:spChg>
        <pc:spChg chg="del mod">
          <ac:chgData name="宇野 芳江" userId="d3339afd-f009-4b18-b536-1d43c3c7a997" providerId="ADAL" clId="{B357B1A2-D09A-4DAF-8BB4-27A923A223B4}" dt="2024-03-01T03:12:34.165" v="1055" actId="478"/>
          <ac:spMkLst>
            <pc:docMk/>
            <pc:sldMk cId="2952095793" sldId="530"/>
            <ac:spMk id="17" creationId="{70BFE4E5-EAA0-61C9-99F3-3693910035DE}"/>
          </ac:spMkLst>
        </pc:spChg>
        <pc:graphicFrameChg chg="add mod">
          <ac:chgData name="宇野 芳江" userId="d3339afd-f009-4b18-b536-1d43c3c7a997" providerId="ADAL" clId="{B357B1A2-D09A-4DAF-8BB4-27A923A223B4}" dt="2024-02-29T08:52:54.756" v="348"/>
          <ac:graphicFrameMkLst>
            <pc:docMk/>
            <pc:sldMk cId="2952095793" sldId="530"/>
            <ac:graphicFrameMk id="10" creationId="{35D25109-55BE-639B-99CF-ADBA8D7BAF49}"/>
          </ac:graphicFrameMkLst>
        </pc:graphicFrameChg>
        <pc:graphicFrameChg chg="add mod">
          <ac:chgData name="宇野 芳江" userId="d3339afd-f009-4b18-b536-1d43c3c7a997" providerId="ADAL" clId="{B357B1A2-D09A-4DAF-8BB4-27A923A223B4}" dt="2024-02-29T08:54:12.802" v="388"/>
          <ac:graphicFrameMkLst>
            <pc:docMk/>
            <pc:sldMk cId="2952095793" sldId="530"/>
            <ac:graphicFrameMk id="13" creationId="{85C18F07-FBD8-183B-83E8-26899DEE110D}"/>
          </ac:graphicFrameMkLst>
        </pc:graphicFrameChg>
        <pc:picChg chg="add mod">
          <ac:chgData name="宇野 芳江" userId="d3339afd-f009-4b18-b536-1d43c3c7a997" providerId="ADAL" clId="{B357B1A2-D09A-4DAF-8BB4-27A923A223B4}" dt="2024-02-29T08:50:31.143" v="322"/>
          <ac:picMkLst>
            <pc:docMk/>
            <pc:sldMk cId="2952095793" sldId="530"/>
            <ac:picMk id="5" creationId="{1FF0532F-BE6C-2345-4881-C5946F22613C}"/>
          </ac:picMkLst>
        </pc:picChg>
        <pc:picChg chg="add mod">
          <ac:chgData name="宇野 芳江" userId="d3339afd-f009-4b18-b536-1d43c3c7a997" providerId="ADAL" clId="{B357B1A2-D09A-4DAF-8BB4-27A923A223B4}" dt="2024-02-29T09:06:41.070" v="445" actId="208"/>
          <ac:picMkLst>
            <pc:docMk/>
            <pc:sldMk cId="2952095793" sldId="530"/>
            <ac:picMk id="7" creationId="{893893BF-EE51-E37C-B695-2EFA1902AAF0}"/>
          </ac:picMkLst>
        </pc:picChg>
        <pc:picChg chg="add del mod">
          <ac:chgData name="宇野 芳江" userId="d3339afd-f009-4b18-b536-1d43c3c7a997" providerId="ADAL" clId="{B357B1A2-D09A-4DAF-8BB4-27A923A223B4}" dt="2024-02-29T08:56:40.336" v="412" actId="478"/>
          <ac:picMkLst>
            <pc:docMk/>
            <pc:sldMk cId="2952095793" sldId="530"/>
            <ac:picMk id="9" creationId="{93DADBD8-70DF-C7A0-361E-D8A3A930B5CB}"/>
          </ac:picMkLst>
        </pc:picChg>
        <pc:picChg chg="add mod">
          <ac:chgData name="宇野 芳江" userId="d3339afd-f009-4b18-b536-1d43c3c7a997" providerId="ADAL" clId="{B357B1A2-D09A-4DAF-8BB4-27A923A223B4}" dt="2024-02-29T09:06:41.070" v="445" actId="208"/>
          <ac:picMkLst>
            <pc:docMk/>
            <pc:sldMk cId="2952095793" sldId="530"/>
            <ac:picMk id="12" creationId="{D6C36D73-8EAB-0089-B25B-E0FF6A6130A4}"/>
          </ac:picMkLst>
        </pc:picChg>
        <pc:picChg chg="add mod">
          <ac:chgData name="宇野 芳江" userId="d3339afd-f009-4b18-b536-1d43c3c7a997" providerId="ADAL" clId="{B357B1A2-D09A-4DAF-8BB4-27A923A223B4}" dt="2024-02-29T09:06:41.070" v="445" actId="208"/>
          <ac:picMkLst>
            <pc:docMk/>
            <pc:sldMk cId="2952095793" sldId="530"/>
            <ac:picMk id="16" creationId="{BD85F853-AEA1-9E55-F097-BF3EEF6F7C66}"/>
          </ac:picMkLst>
        </pc:picChg>
      </pc:sldChg>
      <pc:sldChg chg="addSp delSp modSp mod modNotesTx">
        <pc:chgData name="宇野 芳江" userId="d3339afd-f009-4b18-b536-1d43c3c7a997" providerId="ADAL" clId="{B357B1A2-D09A-4DAF-8BB4-27A923A223B4}" dt="2024-03-23T07:51:01.727" v="10865" actId="478"/>
        <pc:sldMkLst>
          <pc:docMk/>
          <pc:sldMk cId="1119445698" sldId="531"/>
        </pc:sldMkLst>
        <pc:spChg chg="mod">
          <ac:chgData name="宇野 芳江" userId="d3339afd-f009-4b18-b536-1d43c3c7a997" providerId="ADAL" clId="{B357B1A2-D09A-4DAF-8BB4-27A923A223B4}" dt="2024-03-23T07:39:35.947" v="10712" actId="20577"/>
          <ac:spMkLst>
            <pc:docMk/>
            <pc:sldMk cId="1119445698" sldId="531"/>
            <ac:spMk id="3" creationId="{FCA6EBC4-5866-FBFC-9B28-AA414C049553}"/>
          </ac:spMkLst>
        </pc:spChg>
        <pc:spChg chg="add del mod">
          <ac:chgData name="宇野 芳江" userId="d3339afd-f009-4b18-b536-1d43c3c7a997" providerId="ADAL" clId="{B357B1A2-D09A-4DAF-8BB4-27A923A223B4}" dt="2024-03-23T07:51:01.727" v="10865" actId="478"/>
          <ac:spMkLst>
            <pc:docMk/>
            <pc:sldMk cId="1119445698" sldId="531"/>
            <ac:spMk id="4" creationId="{20711B3D-6478-F46F-C959-5B9C8FF133C4}"/>
          </ac:spMkLst>
        </pc:spChg>
      </pc:sldChg>
      <pc:sldChg chg="addSp delSp modSp new mod modNotesTx">
        <pc:chgData name="宇野 芳江" userId="d3339afd-f009-4b18-b536-1d43c3c7a997" providerId="ADAL" clId="{B357B1A2-D09A-4DAF-8BB4-27A923A223B4}" dt="2024-03-19T06:10:00.178" v="9591" actId="20577"/>
        <pc:sldMkLst>
          <pc:docMk/>
          <pc:sldMk cId="4254436402" sldId="532"/>
        </pc:sldMkLst>
        <pc:spChg chg="mod">
          <ac:chgData name="宇野 芳江" userId="d3339afd-f009-4b18-b536-1d43c3c7a997" providerId="ADAL" clId="{B357B1A2-D09A-4DAF-8BB4-27A923A223B4}" dt="2024-02-29T09:10:33.053" v="498" actId="20577"/>
          <ac:spMkLst>
            <pc:docMk/>
            <pc:sldMk cId="4254436402" sldId="532"/>
            <ac:spMk id="2" creationId="{B7F4AC7A-AAF4-F7F7-CECC-7D20B96F254E}"/>
          </ac:spMkLst>
        </pc:spChg>
        <pc:spChg chg="del mod">
          <ac:chgData name="宇野 芳江" userId="d3339afd-f009-4b18-b536-1d43c3c7a997" providerId="ADAL" clId="{B357B1A2-D09A-4DAF-8BB4-27A923A223B4}" dt="2024-03-01T01:17:51.786" v="537" actId="478"/>
          <ac:spMkLst>
            <pc:docMk/>
            <pc:sldMk cId="4254436402" sldId="532"/>
            <ac:spMk id="4" creationId="{85F391D3-C477-36C4-AD4B-A54AFD6D26C7}"/>
          </ac:spMkLst>
        </pc:spChg>
        <pc:spChg chg="mod">
          <ac:chgData name="宇野 芳江" userId="d3339afd-f009-4b18-b536-1d43c3c7a997" providerId="ADAL" clId="{B357B1A2-D09A-4DAF-8BB4-27A923A223B4}" dt="2024-03-01T01:23:42.685" v="648"/>
          <ac:spMkLst>
            <pc:docMk/>
            <pc:sldMk cId="4254436402" sldId="532"/>
            <ac:spMk id="5" creationId="{132F1C2E-9474-3893-817B-3D1C57E0B1A9}"/>
          </ac:spMkLst>
        </pc:spChg>
        <pc:picChg chg="add mod">
          <ac:chgData name="宇野 芳江" userId="d3339afd-f009-4b18-b536-1d43c3c7a997" providerId="ADAL" clId="{B357B1A2-D09A-4DAF-8BB4-27A923A223B4}" dt="2024-03-01T01:26:55.074" v="686" actId="1076"/>
          <ac:picMkLst>
            <pc:docMk/>
            <pc:sldMk cId="4254436402" sldId="532"/>
            <ac:picMk id="1026" creationId="{51E9D014-7BEF-9DED-1C2A-4111AB34AEF3}"/>
          </ac:picMkLst>
        </pc:picChg>
        <pc:picChg chg="add mod">
          <ac:chgData name="宇野 芳江" userId="d3339afd-f009-4b18-b536-1d43c3c7a997" providerId="ADAL" clId="{B357B1A2-D09A-4DAF-8BB4-27A923A223B4}" dt="2024-03-01T01:27:31.395" v="698" actId="553"/>
          <ac:picMkLst>
            <pc:docMk/>
            <pc:sldMk cId="4254436402" sldId="532"/>
            <ac:picMk id="1028" creationId="{38D1FEDF-B93B-7B9F-DFB4-41CC7CE872B2}"/>
          </ac:picMkLst>
        </pc:picChg>
        <pc:picChg chg="add del mod">
          <ac:chgData name="宇野 芳江" userId="d3339afd-f009-4b18-b536-1d43c3c7a997" providerId="ADAL" clId="{B357B1A2-D09A-4DAF-8BB4-27A923A223B4}" dt="2024-03-01T01:23:56.882" v="649" actId="478"/>
          <ac:picMkLst>
            <pc:docMk/>
            <pc:sldMk cId="4254436402" sldId="532"/>
            <ac:picMk id="1030" creationId="{AC384D30-F95E-DDE7-2C10-9A2F25ED82DC}"/>
          </ac:picMkLst>
        </pc:picChg>
        <pc:picChg chg="add mod">
          <ac:chgData name="宇野 芳江" userId="d3339afd-f009-4b18-b536-1d43c3c7a997" providerId="ADAL" clId="{B357B1A2-D09A-4DAF-8BB4-27A923A223B4}" dt="2024-03-01T01:27:31.395" v="698" actId="553"/>
          <ac:picMkLst>
            <pc:docMk/>
            <pc:sldMk cId="4254436402" sldId="532"/>
            <ac:picMk id="1032" creationId="{1F7CCE35-FA0F-7B47-C5FB-1B28D9B99574}"/>
          </ac:picMkLst>
        </pc:picChg>
        <pc:picChg chg="add mod">
          <ac:chgData name="宇野 芳江" userId="d3339afd-f009-4b18-b536-1d43c3c7a997" providerId="ADAL" clId="{B357B1A2-D09A-4DAF-8BB4-27A923A223B4}" dt="2024-03-01T01:26:09.908" v="680" actId="552"/>
          <ac:picMkLst>
            <pc:docMk/>
            <pc:sldMk cId="4254436402" sldId="532"/>
            <ac:picMk id="1034" creationId="{CC3E860C-38AF-30C4-FF46-DDAE7B1CC4E4}"/>
          </ac:picMkLst>
        </pc:picChg>
      </pc:sldChg>
      <pc:sldChg chg="addSp delSp modSp add mod ord modNotes modNotesTx">
        <pc:chgData name="宇野 芳江" userId="d3339afd-f009-4b18-b536-1d43c3c7a997" providerId="ADAL" clId="{B357B1A2-D09A-4DAF-8BB4-27A923A223B4}" dt="2024-03-22T02:39:23.144" v="10503" actId="20577"/>
        <pc:sldMkLst>
          <pc:docMk/>
          <pc:sldMk cId="221146068" sldId="533"/>
        </pc:sldMkLst>
        <pc:spChg chg="mod">
          <ac:chgData name="宇野 芳江" userId="d3339afd-f009-4b18-b536-1d43c3c7a997" providerId="ADAL" clId="{B357B1A2-D09A-4DAF-8BB4-27A923A223B4}" dt="2024-03-22T02:39:23.144" v="10503" actId="20577"/>
          <ac:spMkLst>
            <pc:docMk/>
            <pc:sldMk cId="221146068" sldId="533"/>
            <ac:spMk id="15" creationId="{576FDAD8-EF88-06BB-D830-E86EF532F285}"/>
          </ac:spMkLst>
        </pc:spChg>
        <pc:spChg chg="mod">
          <ac:chgData name="宇野 芳江" userId="d3339afd-f009-4b18-b536-1d43c3c7a997" providerId="ADAL" clId="{B357B1A2-D09A-4DAF-8BB4-27A923A223B4}" dt="2024-03-01T01:57:45.250" v="894" actId="1035"/>
          <ac:spMkLst>
            <pc:docMk/>
            <pc:sldMk cId="221146068" sldId="533"/>
            <ac:spMk id="16" creationId="{7E7D35D2-D59B-8EC4-C865-C3997CC4A8C0}"/>
          </ac:spMkLst>
        </pc:spChg>
        <pc:spChg chg="mod">
          <ac:chgData name="宇野 芳江" userId="d3339afd-f009-4b18-b536-1d43c3c7a997" providerId="ADAL" clId="{B357B1A2-D09A-4DAF-8BB4-27A923A223B4}" dt="2024-03-01T01:57:45.250" v="894" actId="1035"/>
          <ac:spMkLst>
            <pc:docMk/>
            <pc:sldMk cId="221146068" sldId="533"/>
            <ac:spMk id="19" creationId="{E63EDE9F-8507-A952-7335-0C510BFBE382}"/>
          </ac:spMkLst>
        </pc:spChg>
        <pc:spChg chg="mod">
          <ac:chgData name="宇野 芳江" userId="d3339afd-f009-4b18-b536-1d43c3c7a997" providerId="ADAL" clId="{B357B1A2-D09A-4DAF-8BB4-27A923A223B4}" dt="2024-03-22T02:39:17.240" v="10501" actId="1076"/>
          <ac:spMkLst>
            <pc:docMk/>
            <pc:sldMk cId="221146068" sldId="533"/>
            <ac:spMk id="29" creationId="{EADC112F-C452-F22A-0574-DE6A4ED05A14}"/>
          </ac:spMkLst>
        </pc:spChg>
        <pc:spChg chg="add del mod">
          <ac:chgData name="宇野 芳江" userId="d3339afd-f009-4b18-b536-1d43c3c7a997" providerId="ADAL" clId="{B357B1A2-D09A-4DAF-8BB4-27A923A223B4}" dt="2024-03-22T02:39:17.240" v="10501" actId="1076"/>
          <ac:spMkLst>
            <pc:docMk/>
            <pc:sldMk cId="221146068" sldId="533"/>
            <ac:spMk id="38" creationId="{C16BF47B-5B38-A67E-9547-34AB88EE223E}"/>
          </ac:spMkLst>
        </pc:spChg>
        <pc:spChg chg="mod">
          <ac:chgData name="宇野 芳江" userId="d3339afd-f009-4b18-b536-1d43c3c7a997" providerId="ADAL" clId="{B357B1A2-D09A-4DAF-8BB4-27A923A223B4}" dt="2024-03-01T01:58:34.613" v="913"/>
          <ac:spMkLst>
            <pc:docMk/>
            <pc:sldMk cId="221146068" sldId="533"/>
            <ac:spMk id="49" creationId="{1986D70A-9FBB-D8C0-D7B8-FD920213CA55}"/>
          </ac:spMkLst>
        </pc:spChg>
        <pc:spChg chg="mod">
          <ac:chgData name="宇野 芳江" userId="d3339afd-f009-4b18-b536-1d43c3c7a997" providerId="ADAL" clId="{B357B1A2-D09A-4DAF-8BB4-27A923A223B4}" dt="2024-03-01T01:58:34.613" v="913"/>
          <ac:spMkLst>
            <pc:docMk/>
            <pc:sldMk cId="221146068" sldId="533"/>
            <ac:spMk id="52" creationId="{B9601284-B8A1-8A66-E5EB-E44F06F09EDE}"/>
          </ac:spMkLst>
        </pc:spChg>
        <pc:spChg chg="mod">
          <ac:chgData name="宇野 芳江" userId="d3339afd-f009-4b18-b536-1d43c3c7a997" providerId="ADAL" clId="{B357B1A2-D09A-4DAF-8BB4-27A923A223B4}" dt="2024-03-01T01:58:34.613" v="913"/>
          <ac:spMkLst>
            <pc:docMk/>
            <pc:sldMk cId="221146068" sldId="533"/>
            <ac:spMk id="53" creationId="{CD171A48-4059-81E6-E2BE-569922C1A930}"/>
          </ac:spMkLst>
        </pc:spChg>
        <pc:spChg chg="mod">
          <ac:chgData name="宇野 芳江" userId="d3339afd-f009-4b18-b536-1d43c3c7a997" providerId="ADAL" clId="{B357B1A2-D09A-4DAF-8BB4-27A923A223B4}" dt="2024-03-01T01:58:34.613" v="913"/>
          <ac:spMkLst>
            <pc:docMk/>
            <pc:sldMk cId="221146068" sldId="533"/>
            <ac:spMk id="55" creationId="{7A05EB39-7EDC-D425-01AC-C8A396668593}"/>
          </ac:spMkLst>
        </pc:spChg>
        <pc:spChg chg="mod">
          <ac:chgData name="宇野 芳江" userId="d3339afd-f009-4b18-b536-1d43c3c7a997" providerId="ADAL" clId="{B357B1A2-D09A-4DAF-8BB4-27A923A223B4}" dt="2024-03-01T01:58:34.613" v="913"/>
          <ac:spMkLst>
            <pc:docMk/>
            <pc:sldMk cId="221146068" sldId="533"/>
            <ac:spMk id="56" creationId="{D88C75BE-A98C-A6EF-8071-B3DA30F543E0}"/>
          </ac:spMkLst>
        </pc:spChg>
        <pc:spChg chg="add del mod">
          <ac:chgData name="宇野 芳江" userId="d3339afd-f009-4b18-b536-1d43c3c7a997" providerId="ADAL" clId="{B357B1A2-D09A-4DAF-8BB4-27A923A223B4}" dt="2024-03-14T09:39:46.220" v="7361" actId="21"/>
          <ac:spMkLst>
            <pc:docMk/>
            <pc:sldMk cId="221146068" sldId="533"/>
            <ac:spMk id="57" creationId="{59CA17C8-A974-BA4F-F8ED-9F8F6BD169CB}"/>
          </ac:spMkLst>
        </pc:spChg>
        <pc:spChg chg="del">
          <ac:chgData name="宇野 芳江" userId="d3339afd-f009-4b18-b536-1d43c3c7a997" providerId="ADAL" clId="{B357B1A2-D09A-4DAF-8BB4-27A923A223B4}" dt="2024-03-01T01:50:53.678" v="792" actId="478"/>
          <ac:spMkLst>
            <pc:docMk/>
            <pc:sldMk cId="221146068" sldId="533"/>
            <ac:spMk id="67" creationId="{51BA55B7-EDD1-070F-887A-093A8E6B8F7F}"/>
          </ac:spMkLst>
        </pc:spChg>
        <pc:spChg chg="del">
          <ac:chgData name="宇野 芳江" userId="d3339afd-f009-4b18-b536-1d43c3c7a997" providerId="ADAL" clId="{B357B1A2-D09A-4DAF-8BB4-27A923A223B4}" dt="2024-03-01T01:50:53.678" v="792" actId="478"/>
          <ac:spMkLst>
            <pc:docMk/>
            <pc:sldMk cId="221146068" sldId="533"/>
            <ac:spMk id="77" creationId="{CC6AA6F2-500B-1E81-9F59-FFA91FDAE7BA}"/>
          </ac:spMkLst>
        </pc:spChg>
        <pc:spChg chg="del">
          <ac:chgData name="宇野 芳江" userId="d3339afd-f009-4b18-b536-1d43c3c7a997" providerId="ADAL" clId="{B357B1A2-D09A-4DAF-8BB4-27A923A223B4}" dt="2024-03-01T01:50:53.678" v="792" actId="478"/>
          <ac:spMkLst>
            <pc:docMk/>
            <pc:sldMk cId="221146068" sldId="533"/>
            <ac:spMk id="87" creationId="{D94D8586-4DCC-8436-F0CD-370EB19BD418}"/>
          </ac:spMkLst>
        </pc:spChg>
        <pc:grpChg chg="mod">
          <ac:chgData name="宇野 芳江" userId="d3339afd-f009-4b18-b536-1d43c3c7a997" providerId="ADAL" clId="{B357B1A2-D09A-4DAF-8BB4-27A923A223B4}" dt="2024-03-22T02:39:17.240" v="10501" actId="1076"/>
          <ac:grpSpMkLst>
            <pc:docMk/>
            <pc:sldMk cId="221146068" sldId="533"/>
            <ac:grpSpMk id="6" creationId="{AE1BA8F7-CAE7-FDFC-1908-02796A84FD36}"/>
          </ac:grpSpMkLst>
        </pc:grpChg>
        <pc:grpChg chg="add del mod">
          <ac:chgData name="宇野 芳江" userId="d3339afd-f009-4b18-b536-1d43c3c7a997" providerId="ADAL" clId="{B357B1A2-D09A-4DAF-8BB4-27A923A223B4}" dt="2024-03-22T02:39:17.240" v="10501" actId="1076"/>
          <ac:grpSpMkLst>
            <pc:docMk/>
            <pc:sldMk cId="221146068" sldId="533"/>
            <ac:grpSpMk id="17" creationId="{F658037E-0137-C8DA-016E-078248A47A50}"/>
          </ac:grpSpMkLst>
        </pc:grpChg>
        <pc:grpChg chg="mod">
          <ac:chgData name="宇野 芳江" userId="d3339afd-f009-4b18-b536-1d43c3c7a997" providerId="ADAL" clId="{B357B1A2-D09A-4DAF-8BB4-27A923A223B4}" dt="2024-03-22T02:39:17.240" v="10501" actId="1076"/>
          <ac:grpSpMkLst>
            <pc:docMk/>
            <pc:sldMk cId="221146068" sldId="533"/>
            <ac:grpSpMk id="20" creationId="{C25F7F07-0173-5551-CFF6-D32E1ED93F9A}"/>
          </ac:grpSpMkLst>
        </pc:grpChg>
        <pc:grpChg chg="add del mod">
          <ac:chgData name="宇野 芳江" userId="d3339afd-f009-4b18-b536-1d43c3c7a997" providerId="ADAL" clId="{B357B1A2-D09A-4DAF-8BB4-27A923A223B4}" dt="2024-03-14T09:39:46.220" v="7361" actId="21"/>
          <ac:grpSpMkLst>
            <pc:docMk/>
            <pc:sldMk cId="221146068" sldId="533"/>
            <ac:grpSpMk id="39" creationId="{C0AA973F-D0F1-5F27-1A95-86195607870B}"/>
          </ac:grpSpMkLst>
        </pc:grpChg>
        <pc:grpChg chg="add mod">
          <ac:chgData name="宇野 芳江" userId="d3339afd-f009-4b18-b536-1d43c3c7a997" providerId="ADAL" clId="{B357B1A2-D09A-4DAF-8BB4-27A923A223B4}" dt="2024-03-01T01:58:34.613" v="913"/>
          <ac:grpSpMkLst>
            <pc:docMk/>
            <pc:sldMk cId="221146068" sldId="533"/>
            <ac:grpSpMk id="48" creationId="{514209FC-A0FF-E073-BFDB-89D0F464D61B}"/>
          </ac:grpSpMkLst>
        </pc:grpChg>
        <pc:grpChg chg="mod">
          <ac:chgData name="宇野 芳江" userId="d3339afd-f009-4b18-b536-1d43c3c7a997" providerId="ADAL" clId="{B357B1A2-D09A-4DAF-8BB4-27A923A223B4}" dt="2024-03-01T01:58:34.613" v="913"/>
          <ac:grpSpMkLst>
            <pc:docMk/>
            <pc:sldMk cId="221146068" sldId="533"/>
            <ac:grpSpMk id="50" creationId="{D3E7BC06-E783-DD22-D447-FAA5BB330158}"/>
          </ac:grpSpMkLst>
        </pc:grpChg>
        <pc:grpChg chg="mod">
          <ac:chgData name="宇野 芳江" userId="d3339afd-f009-4b18-b536-1d43c3c7a997" providerId="ADAL" clId="{B357B1A2-D09A-4DAF-8BB4-27A923A223B4}" dt="2024-03-01T01:58:34.613" v="913"/>
          <ac:grpSpMkLst>
            <pc:docMk/>
            <pc:sldMk cId="221146068" sldId="533"/>
            <ac:grpSpMk id="51" creationId="{33DA1F56-B79F-D339-B8DC-2D3ACB43681B}"/>
          </ac:grpSpMkLst>
        </pc:grpChg>
        <pc:grpChg chg="mod">
          <ac:chgData name="宇野 芳江" userId="d3339afd-f009-4b18-b536-1d43c3c7a997" providerId="ADAL" clId="{B357B1A2-D09A-4DAF-8BB4-27A923A223B4}" dt="2024-03-01T01:58:34.613" v="913"/>
          <ac:grpSpMkLst>
            <pc:docMk/>
            <pc:sldMk cId="221146068" sldId="533"/>
            <ac:grpSpMk id="54" creationId="{5825A7D5-4DDA-4323-8D04-FD0E32E8BEF5}"/>
          </ac:grpSpMkLst>
        </pc:grpChg>
        <pc:grpChg chg="del">
          <ac:chgData name="宇野 芳江" userId="d3339afd-f009-4b18-b536-1d43c3c7a997" providerId="ADAL" clId="{B357B1A2-D09A-4DAF-8BB4-27A923A223B4}" dt="2024-03-01T01:50:53.678" v="792" actId="478"/>
          <ac:grpSpMkLst>
            <pc:docMk/>
            <pc:sldMk cId="221146068" sldId="533"/>
            <ac:grpSpMk id="58" creationId="{1688B1A1-14E8-CEF4-72A9-AF18755E67C3}"/>
          </ac:grpSpMkLst>
        </pc:grpChg>
        <pc:grpChg chg="del">
          <ac:chgData name="宇野 芳江" userId="d3339afd-f009-4b18-b536-1d43c3c7a997" providerId="ADAL" clId="{B357B1A2-D09A-4DAF-8BB4-27A923A223B4}" dt="2024-03-01T01:50:53.678" v="792" actId="478"/>
          <ac:grpSpMkLst>
            <pc:docMk/>
            <pc:sldMk cId="221146068" sldId="533"/>
            <ac:grpSpMk id="68" creationId="{F421CD34-B960-459B-FD66-A795A3E6E8D4}"/>
          </ac:grpSpMkLst>
        </pc:grpChg>
        <pc:grpChg chg="del">
          <ac:chgData name="宇野 芳江" userId="d3339afd-f009-4b18-b536-1d43c3c7a997" providerId="ADAL" clId="{B357B1A2-D09A-4DAF-8BB4-27A923A223B4}" dt="2024-03-01T01:50:53.678" v="792" actId="478"/>
          <ac:grpSpMkLst>
            <pc:docMk/>
            <pc:sldMk cId="221146068" sldId="533"/>
            <ac:grpSpMk id="78" creationId="{2DFEC1E2-2526-D734-6418-479EF2B11FCB}"/>
          </ac:grpSpMkLst>
        </pc:grpChg>
        <pc:picChg chg="mod">
          <ac:chgData name="宇野 芳江" userId="d3339afd-f009-4b18-b536-1d43c3c7a997" providerId="ADAL" clId="{B357B1A2-D09A-4DAF-8BB4-27A923A223B4}" dt="2024-03-01T01:57:45.250" v="894" actId="1035"/>
          <ac:picMkLst>
            <pc:docMk/>
            <pc:sldMk cId="221146068" sldId="533"/>
            <ac:picMk id="4" creationId="{4F9E1943-5554-6FC1-9B99-22D309D7418B}"/>
          </ac:picMkLst>
        </pc:picChg>
        <pc:picChg chg="mod">
          <ac:chgData name="宇野 芳江" userId="d3339afd-f009-4b18-b536-1d43c3c7a997" providerId="ADAL" clId="{B357B1A2-D09A-4DAF-8BB4-27A923A223B4}" dt="2024-03-01T01:57:45.250" v="894" actId="1035"/>
          <ac:picMkLst>
            <pc:docMk/>
            <pc:sldMk cId="221146068" sldId="533"/>
            <ac:picMk id="18" creationId="{1CDC3C82-C592-8498-18D0-E4B7AA2CA0B6}"/>
          </ac:picMkLst>
        </pc:picChg>
      </pc:sldChg>
      <pc:sldChg chg="modSp add del mod ord">
        <pc:chgData name="宇野 芳江" userId="d3339afd-f009-4b18-b536-1d43c3c7a997" providerId="ADAL" clId="{B357B1A2-D09A-4DAF-8BB4-27A923A223B4}" dt="2024-02-29T09:19:51.541" v="526" actId="47"/>
        <pc:sldMkLst>
          <pc:docMk/>
          <pc:sldMk cId="3481772464" sldId="533"/>
        </pc:sldMkLst>
        <pc:spChg chg="mod">
          <ac:chgData name="宇野 芳江" userId="d3339afd-f009-4b18-b536-1d43c3c7a997" providerId="ADAL" clId="{B357B1A2-D09A-4DAF-8BB4-27A923A223B4}" dt="2024-02-29T09:11:00.003" v="525" actId="20577"/>
          <ac:spMkLst>
            <pc:docMk/>
            <pc:sldMk cId="3481772464" sldId="533"/>
            <ac:spMk id="2" creationId="{CF601A67-70A6-34C8-B0CE-D540B19D3DE3}"/>
          </ac:spMkLst>
        </pc:spChg>
      </pc:sldChg>
      <pc:sldChg chg="add del">
        <pc:chgData name="宇野 芳江" userId="d3339afd-f009-4b18-b536-1d43c3c7a997" providerId="ADAL" clId="{B357B1A2-D09A-4DAF-8BB4-27A923A223B4}" dt="2024-03-14T09:39:39.630" v="7357"/>
        <pc:sldMkLst>
          <pc:docMk/>
          <pc:sldMk cId="2893665003" sldId="534"/>
        </pc:sldMkLst>
      </pc:sldChg>
      <pc:sldMasterChg chg="modSldLayout">
        <pc:chgData name="宇野 芳江" userId="d3339afd-f009-4b18-b536-1d43c3c7a997" providerId="ADAL" clId="{B357B1A2-D09A-4DAF-8BB4-27A923A223B4}" dt="2024-03-15T02:11:56.441" v="8034" actId="179"/>
        <pc:sldMasterMkLst>
          <pc:docMk/>
          <pc:sldMasterMk cId="64250197" sldId="2147483660"/>
        </pc:sldMasterMkLst>
        <pc:sldLayoutChg chg="modSp">
          <pc:chgData name="宇野 芳江" userId="d3339afd-f009-4b18-b536-1d43c3c7a997" providerId="ADAL" clId="{B357B1A2-D09A-4DAF-8BB4-27A923A223B4}" dt="2024-03-15T02:11:56.441" v="8034" actId="179"/>
          <pc:sldLayoutMkLst>
            <pc:docMk/>
            <pc:sldMasterMk cId="64250197" sldId="2147483660"/>
            <pc:sldLayoutMk cId="2677228602" sldId="2147483678"/>
          </pc:sldLayoutMkLst>
          <pc:spChg chg="mod">
            <ac:chgData name="宇野 芳江" userId="d3339afd-f009-4b18-b536-1d43c3c7a997" providerId="ADAL" clId="{B357B1A2-D09A-4DAF-8BB4-27A923A223B4}" dt="2024-03-15T02:11:56.441" v="8034" actId="179"/>
            <ac:spMkLst>
              <pc:docMk/>
              <pc:sldMasterMk cId="64250197" sldId="2147483660"/>
              <pc:sldLayoutMk cId="2677228602" sldId="2147483678"/>
              <ac:spMk id="2" creationId="{00000000-0000-0000-0000-000000000000}"/>
            </ac:spMkLst>
          </pc:spChg>
        </pc:sldLayoutChg>
      </pc:sldMasterChg>
    </pc:docChg>
  </pc:docChgLst>
  <pc:docChgLst>
    <pc:chgData name="宇野 芳江" userId="d3339afd-f009-4b18-b536-1d43c3c7a997" providerId="ADAL" clId="{5496BCA1-1F08-40ED-BB08-E8C10965F5E4}"/>
    <pc:docChg chg="undo custSel modSld">
      <pc:chgData name="宇野 芳江" userId="d3339afd-f009-4b18-b536-1d43c3c7a997" providerId="ADAL" clId="{5496BCA1-1F08-40ED-BB08-E8C10965F5E4}" dt="2024-03-27T08:31:46.341" v="76" actId="113"/>
      <pc:docMkLst>
        <pc:docMk/>
      </pc:docMkLst>
      <pc:sldChg chg="delSp modSp mod">
        <pc:chgData name="宇野 芳江" userId="d3339afd-f009-4b18-b536-1d43c3c7a997" providerId="ADAL" clId="{5496BCA1-1F08-40ED-BB08-E8C10965F5E4}" dt="2024-03-26T07:00:53.271" v="34" actId="478"/>
        <pc:sldMkLst>
          <pc:docMk/>
          <pc:sldMk cId="1702425721" sldId="458"/>
        </pc:sldMkLst>
        <pc:spChg chg="del">
          <ac:chgData name="宇野 芳江" userId="d3339afd-f009-4b18-b536-1d43c3c7a997" providerId="ADAL" clId="{5496BCA1-1F08-40ED-BB08-E8C10965F5E4}" dt="2024-03-26T07:00:53.271" v="34" actId="478"/>
          <ac:spMkLst>
            <pc:docMk/>
            <pc:sldMk cId="1702425721" sldId="458"/>
            <ac:spMk id="2" creationId="{F97AC847-75A6-677A-A63A-01F02AB221B9}"/>
          </ac:spMkLst>
        </pc:spChg>
        <pc:spChg chg="mod">
          <ac:chgData name="宇野 芳江" userId="d3339afd-f009-4b18-b536-1d43c3c7a997" providerId="ADAL" clId="{5496BCA1-1F08-40ED-BB08-E8C10965F5E4}" dt="2024-03-26T07:00:48.101" v="33" actId="20577"/>
          <ac:spMkLst>
            <pc:docMk/>
            <pc:sldMk cId="1702425721" sldId="458"/>
            <ac:spMk id="3" creationId="{8D04441E-6897-A6BE-20A2-8AD2A6DD11E5}"/>
          </ac:spMkLst>
        </pc:spChg>
      </pc:sldChg>
      <pc:sldChg chg="addSp delSp modSp mod">
        <pc:chgData name="宇野 芳江" userId="d3339afd-f009-4b18-b536-1d43c3c7a997" providerId="ADAL" clId="{5496BCA1-1F08-40ED-BB08-E8C10965F5E4}" dt="2024-03-26T06:59:51.684" v="29" actId="20577"/>
        <pc:sldMkLst>
          <pc:docMk/>
          <pc:sldMk cId="1318280527" sldId="474"/>
        </pc:sldMkLst>
        <pc:spChg chg="mod">
          <ac:chgData name="宇野 芳江" userId="d3339afd-f009-4b18-b536-1d43c3c7a997" providerId="ADAL" clId="{5496BCA1-1F08-40ED-BB08-E8C10965F5E4}" dt="2024-03-26T06:59:16.766" v="21" actId="6559"/>
          <ac:spMkLst>
            <pc:docMk/>
            <pc:sldMk cId="1318280527" sldId="474"/>
            <ac:spMk id="2" creationId="{37D77819-062E-C8A5-3680-8280F7CD8DF7}"/>
          </ac:spMkLst>
        </pc:spChg>
        <pc:spChg chg="del">
          <ac:chgData name="宇野 芳江" userId="d3339afd-f009-4b18-b536-1d43c3c7a997" providerId="ADAL" clId="{5496BCA1-1F08-40ED-BB08-E8C10965F5E4}" dt="2024-03-26T06:58:18.272" v="0" actId="478"/>
          <ac:spMkLst>
            <pc:docMk/>
            <pc:sldMk cId="1318280527" sldId="474"/>
            <ac:spMk id="3" creationId="{86CBEA1D-6D7E-4649-0F40-359DCE8C7B95}"/>
          </ac:spMkLst>
        </pc:spChg>
        <pc:spChg chg="add del">
          <ac:chgData name="宇野 芳江" userId="d3339afd-f009-4b18-b536-1d43c3c7a997" providerId="ADAL" clId="{5496BCA1-1F08-40ED-BB08-E8C10965F5E4}" dt="2024-03-26T06:59:32.073" v="23" actId="22"/>
          <ac:spMkLst>
            <pc:docMk/>
            <pc:sldMk cId="1318280527" sldId="474"/>
            <ac:spMk id="5" creationId="{BD8467E4-6C29-3520-A3B5-3EF7624CA7F3}"/>
          </ac:spMkLst>
        </pc:spChg>
        <pc:spChg chg="add mod">
          <ac:chgData name="宇野 芳江" userId="d3339afd-f009-4b18-b536-1d43c3c7a997" providerId="ADAL" clId="{5496BCA1-1F08-40ED-BB08-E8C10965F5E4}" dt="2024-03-26T06:59:51.684" v="29" actId="20577"/>
          <ac:spMkLst>
            <pc:docMk/>
            <pc:sldMk cId="1318280527" sldId="474"/>
            <ac:spMk id="6" creationId="{A41F2774-1083-3A6C-D4CB-B1ED2D29582C}"/>
          </ac:spMkLst>
        </pc:spChg>
      </pc:sldChg>
      <pc:sldChg chg="modSp mod">
        <pc:chgData name="宇野 芳江" userId="d3339afd-f009-4b18-b536-1d43c3c7a997" providerId="ADAL" clId="{5496BCA1-1F08-40ED-BB08-E8C10965F5E4}" dt="2024-03-27T08:31:14.366" v="69" actId="113"/>
        <pc:sldMkLst>
          <pc:docMk/>
          <pc:sldMk cId="2444177365" sldId="476"/>
        </pc:sldMkLst>
        <pc:spChg chg="mod">
          <ac:chgData name="宇野 芳江" userId="d3339afd-f009-4b18-b536-1d43c3c7a997" providerId="ADAL" clId="{5496BCA1-1F08-40ED-BB08-E8C10965F5E4}" dt="2024-03-27T08:31:06.104" v="68" actId="113"/>
          <ac:spMkLst>
            <pc:docMk/>
            <pc:sldMk cId="2444177365" sldId="476"/>
            <ac:spMk id="6" creationId="{9C5D8DB2-908C-E4B9-1A58-48653CF69B5C}"/>
          </ac:spMkLst>
        </pc:spChg>
        <pc:spChg chg="mod">
          <ac:chgData name="宇野 芳江" userId="d3339afd-f009-4b18-b536-1d43c3c7a997" providerId="ADAL" clId="{5496BCA1-1F08-40ED-BB08-E8C10965F5E4}" dt="2024-03-27T08:31:14.366" v="69" actId="113"/>
          <ac:spMkLst>
            <pc:docMk/>
            <pc:sldMk cId="2444177365" sldId="476"/>
            <ac:spMk id="11" creationId="{D32F3BDE-CCE7-CD5F-944E-D72F06220ACD}"/>
          </ac:spMkLst>
        </pc:spChg>
      </pc:sldChg>
      <pc:sldChg chg="modSp mod">
        <pc:chgData name="宇野 芳江" userId="d3339afd-f009-4b18-b536-1d43c3c7a997" providerId="ADAL" clId="{5496BCA1-1F08-40ED-BB08-E8C10965F5E4}" dt="2024-03-27T08:31:18.634" v="70" actId="113"/>
        <pc:sldMkLst>
          <pc:docMk/>
          <pc:sldMk cId="4023867717" sldId="479"/>
        </pc:sldMkLst>
        <pc:spChg chg="mod">
          <ac:chgData name="宇野 芳江" userId="d3339afd-f009-4b18-b536-1d43c3c7a997" providerId="ADAL" clId="{5496BCA1-1F08-40ED-BB08-E8C10965F5E4}" dt="2024-03-27T08:31:18.634" v="70" actId="113"/>
          <ac:spMkLst>
            <pc:docMk/>
            <pc:sldMk cId="4023867717" sldId="479"/>
            <ac:spMk id="17" creationId="{A29EF4E6-DC22-E7EE-A806-9C9B2769A4D1}"/>
          </ac:spMkLst>
        </pc:spChg>
      </pc:sldChg>
      <pc:sldChg chg="modSp mod">
        <pc:chgData name="宇野 芳江" userId="d3339afd-f009-4b18-b536-1d43c3c7a997" providerId="ADAL" clId="{5496BCA1-1F08-40ED-BB08-E8C10965F5E4}" dt="2024-03-27T08:31:25.563" v="72" actId="113"/>
        <pc:sldMkLst>
          <pc:docMk/>
          <pc:sldMk cId="975627822" sldId="501"/>
        </pc:sldMkLst>
        <pc:spChg chg="mod">
          <ac:chgData name="宇野 芳江" userId="d3339afd-f009-4b18-b536-1d43c3c7a997" providerId="ADAL" clId="{5496BCA1-1F08-40ED-BB08-E8C10965F5E4}" dt="2024-03-27T08:31:25.563" v="72" actId="113"/>
          <ac:spMkLst>
            <pc:docMk/>
            <pc:sldMk cId="975627822" sldId="501"/>
            <ac:spMk id="13" creationId="{EA67BE47-743C-E0A7-4461-1E129EC80187}"/>
          </ac:spMkLst>
        </pc:spChg>
        <pc:spChg chg="mod">
          <ac:chgData name="宇野 芳江" userId="d3339afd-f009-4b18-b536-1d43c3c7a997" providerId="ADAL" clId="{5496BCA1-1F08-40ED-BB08-E8C10965F5E4}" dt="2024-03-27T08:31:23.757" v="71" actId="113"/>
          <ac:spMkLst>
            <pc:docMk/>
            <pc:sldMk cId="975627822" sldId="501"/>
            <ac:spMk id="14" creationId="{E8351D4F-237E-E598-5D2F-A277C8C3D1A9}"/>
          </ac:spMkLst>
        </pc:spChg>
      </pc:sldChg>
      <pc:sldChg chg="modSp mod">
        <pc:chgData name="宇野 芳江" userId="d3339afd-f009-4b18-b536-1d43c3c7a997" providerId="ADAL" clId="{5496BCA1-1F08-40ED-BB08-E8C10965F5E4}" dt="2024-03-27T08:31:46.341" v="76" actId="113"/>
        <pc:sldMkLst>
          <pc:docMk/>
          <pc:sldMk cId="3174676607" sldId="518"/>
        </pc:sldMkLst>
        <pc:spChg chg="mod">
          <ac:chgData name="宇野 芳江" userId="d3339afd-f009-4b18-b536-1d43c3c7a997" providerId="ADAL" clId="{5496BCA1-1F08-40ED-BB08-E8C10965F5E4}" dt="2024-03-27T08:31:46.341" v="76" actId="113"/>
          <ac:spMkLst>
            <pc:docMk/>
            <pc:sldMk cId="3174676607" sldId="518"/>
            <ac:spMk id="6" creationId="{B52FF372-C9EB-2CBF-F236-F352713050C6}"/>
          </ac:spMkLst>
        </pc:spChg>
      </pc:sldChg>
      <pc:sldChg chg="modSp mod">
        <pc:chgData name="宇野 芳江" userId="d3339afd-f009-4b18-b536-1d43c3c7a997" providerId="ADAL" clId="{5496BCA1-1F08-40ED-BB08-E8C10965F5E4}" dt="2024-03-27T08:31:00.544" v="67" actId="113"/>
        <pc:sldMkLst>
          <pc:docMk/>
          <pc:sldMk cId="4108830299" sldId="522"/>
        </pc:sldMkLst>
        <pc:spChg chg="mod">
          <ac:chgData name="宇野 芳江" userId="d3339afd-f009-4b18-b536-1d43c3c7a997" providerId="ADAL" clId="{5496BCA1-1F08-40ED-BB08-E8C10965F5E4}" dt="2024-03-27T08:31:00.544" v="67" actId="113"/>
          <ac:spMkLst>
            <pc:docMk/>
            <pc:sldMk cId="4108830299" sldId="522"/>
            <ac:spMk id="18" creationId="{960269FA-CCF9-2593-3EAB-D9B60657D80E}"/>
          </ac:spMkLst>
        </pc:spChg>
      </pc:sldChg>
      <pc:sldChg chg="modSp mod">
        <pc:chgData name="宇野 芳江" userId="d3339afd-f009-4b18-b536-1d43c3c7a997" providerId="ADAL" clId="{5496BCA1-1F08-40ED-BB08-E8C10965F5E4}" dt="2024-03-27T08:31:37.850" v="74" actId="113"/>
        <pc:sldMkLst>
          <pc:docMk/>
          <pc:sldMk cId="2048738405" sldId="523"/>
        </pc:sldMkLst>
        <pc:spChg chg="mod">
          <ac:chgData name="宇野 芳江" userId="d3339afd-f009-4b18-b536-1d43c3c7a997" providerId="ADAL" clId="{5496BCA1-1F08-40ED-BB08-E8C10965F5E4}" dt="2024-03-27T08:31:37.850" v="74" actId="113"/>
          <ac:spMkLst>
            <pc:docMk/>
            <pc:sldMk cId="2048738405" sldId="523"/>
            <ac:spMk id="6" creationId="{822672CB-FF6D-032F-5B0D-CB7C3DC7B633}"/>
          </ac:spMkLst>
        </pc:spChg>
        <pc:spChg chg="mod">
          <ac:chgData name="宇野 芳江" userId="d3339afd-f009-4b18-b536-1d43c3c7a997" providerId="ADAL" clId="{5496BCA1-1F08-40ED-BB08-E8C10965F5E4}" dt="2024-03-27T08:31:37.850" v="74" actId="113"/>
          <ac:spMkLst>
            <pc:docMk/>
            <pc:sldMk cId="2048738405" sldId="523"/>
            <ac:spMk id="21" creationId="{0DE7D498-DCDE-0AC6-C576-0C4FAA7F16C0}"/>
          </ac:spMkLst>
        </pc:spChg>
      </pc:sldChg>
      <pc:sldChg chg="modSp mod">
        <pc:chgData name="宇野 芳江" userId="d3339afd-f009-4b18-b536-1d43c3c7a997" providerId="ADAL" clId="{5496BCA1-1F08-40ED-BB08-E8C10965F5E4}" dt="2024-03-26T07:27:29.590" v="56" actId="20577"/>
        <pc:sldMkLst>
          <pc:docMk/>
          <pc:sldMk cId="2821908987" sldId="528"/>
        </pc:sldMkLst>
        <pc:spChg chg="mod">
          <ac:chgData name="宇野 芳江" userId="d3339afd-f009-4b18-b536-1d43c3c7a997" providerId="ADAL" clId="{5496BCA1-1F08-40ED-BB08-E8C10965F5E4}" dt="2024-03-26T07:27:29.590" v="56" actId="20577"/>
          <ac:spMkLst>
            <pc:docMk/>
            <pc:sldMk cId="2821908987" sldId="528"/>
            <ac:spMk id="15" creationId="{AE8DAFAC-3A0E-CC70-5E97-98D3FE4E1420}"/>
          </ac:spMkLst>
        </pc:spChg>
      </pc:sldChg>
      <pc:sldChg chg="modSp mod">
        <pc:chgData name="宇野 芳江" userId="d3339afd-f009-4b18-b536-1d43c3c7a997" providerId="ADAL" clId="{5496BCA1-1F08-40ED-BB08-E8C10965F5E4}" dt="2024-03-26T07:27:54.835" v="66" actId="20577"/>
        <pc:sldMkLst>
          <pc:docMk/>
          <pc:sldMk cId="2952095793" sldId="530"/>
        </pc:sldMkLst>
        <pc:spChg chg="mod">
          <ac:chgData name="宇野 芳江" userId="d3339afd-f009-4b18-b536-1d43c3c7a997" providerId="ADAL" clId="{5496BCA1-1F08-40ED-BB08-E8C10965F5E4}" dt="2024-03-26T07:27:54.835" v="66" actId="20577"/>
          <ac:spMkLst>
            <pc:docMk/>
            <pc:sldMk cId="2952095793" sldId="530"/>
            <ac:spMk id="15" creationId="{92A055AF-EB85-7B07-9808-ED7B0B4C5C10}"/>
          </ac:spMkLst>
        </pc:spChg>
      </pc:sldChg>
      <pc:sldChg chg="modSp mod">
        <pc:chgData name="宇野 芳江" userId="d3339afd-f009-4b18-b536-1d43c3c7a997" providerId="ADAL" clId="{5496BCA1-1F08-40ED-BB08-E8C10965F5E4}" dt="2024-03-26T07:27:18.447" v="44" actId="20577"/>
        <pc:sldMkLst>
          <pc:docMk/>
          <pc:sldMk cId="4254436402" sldId="532"/>
        </pc:sldMkLst>
        <pc:spChg chg="mod">
          <ac:chgData name="宇野 芳江" userId="d3339afd-f009-4b18-b536-1d43c3c7a997" providerId="ADAL" clId="{5496BCA1-1F08-40ED-BB08-E8C10965F5E4}" dt="2024-03-26T07:27:18.447" v="44" actId="20577"/>
          <ac:spMkLst>
            <pc:docMk/>
            <pc:sldMk cId="4254436402" sldId="532"/>
            <ac:spMk id="5" creationId="{132F1C2E-9474-3893-817B-3D1C57E0B1A9}"/>
          </ac:spMkLst>
        </pc:spChg>
      </pc:sldChg>
    </pc:docChg>
  </pc:docChgLst>
  <pc:docChgLst>
    <pc:chgData name="宇野 芳江" userId="d3339afd-f009-4b18-b536-1d43c3c7a997" providerId="ADAL" clId="{B9846F64-B213-4A08-9B24-8ABBDFC8CB3C}"/>
    <pc:docChg chg="undo redo custSel addSld delSld modSld sldOrd addMainMaster delMainMaster modMainMaster">
      <pc:chgData name="宇野 芳江" userId="d3339afd-f009-4b18-b536-1d43c3c7a997" providerId="ADAL" clId="{B9846F64-B213-4A08-9B24-8ABBDFC8CB3C}" dt="2023-02-17T02:05:04.428" v="2191" actId="478"/>
      <pc:docMkLst>
        <pc:docMk/>
      </pc:docMkLst>
      <pc:sldChg chg="modSp del mod chgLayout">
        <pc:chgData name="宇野 芳江" userId="d3339afd-f009-4b18-b536-1d43c3c7a997" providerId="ADAL" clId="{B9846F64-B213-4A08-9B24-8ABBDFC8CB3C}" dt="2023-02-15T08:29:50.799" v="1436" actId="47"/>
        <pc:sldMkLst>
          <pc:docMk/>
          <pc:sldMk cId="2931880175" sldId="274"/>
        </pc:sldMkLst>
        <pc:spChg chg="mod ord">
          <ac:chgData name="宇野 芳江" userId="d3339afd-f009-4b18-b536-1d43c3c7a997" providerId="ADAL" clId="{B9846F64-B213-4A08-9B24-8ABBDFC8CB3C}" dt="2023-02-15T08:27:36.376" v="1402" actId="700"/>
          <ac:spMkLst>
            <pc:docMk/>
            <pc:sldMk cId="2931880175" sldId="274"/>
            <ac:spMk id="2" creationId="{93334975-DAFC-4F74-98A6-EFBFA584F806}"/>
          </ac:spMkLst>
        </pc:spChg>
      </pc:sldChg>
      <pc:sldChg chg="del">
        <pc:chgData name="宇野 芳江" userId="d3339afd-f009-4b18-b536-1d43c3c7a997" providerId="ADAL" clId="{B9846F64-B213-4A08-9B24-8ABBDFC8CB3C}" dt="2023-02-15T06:22:25.692" v="947" actId="47"/>
        <pc:sldMkLst>
          <pc:docMk/>
          <pc:sldMk cId="3245817742" sldId="296"/>
        </pc:sldMkLst>
      </pc:sldChg>
      <pc:sldChg chg="modSp del mod">
        <pc:chgData name="宇野 芳江" userId="d3339afd-f009-4b18-b536-1d43c3c7a997" providerId="ADAL" clId="{B9846F64-B213-4A08-9B24-8ABBDFC8CB3C}" dt="2023-02-15T06:25:24.940" v="973" actId="47"/>
        <pc:sldMkLst>
          <pc:docMk/>
          <pc:sldMk cId="4186533722" sldId="297"/>
        </pc:sldMkLst>
        <pc:spChg chg="mod">
          <ac:chgData name="宇野 芳江" userId="d3339afd-f009-4b18-b536-1d43c3c7a997" providerId="ADAL" clId="{B9846F64-B213-4A08-9B24-8ABBDFC8CB3C}" dt="2023-02-15T06:25:07.053" v="969" actId="21"/>
          <ac:spMkLst>
            <pc:docMk/>
            <pc:sldMk cId="4186533722" sldId="297"/>
            <ac:spMk id="5" creationId="{C6027D71-137B-4D89-AD94-059CF63A5526}"/>
          </ac:spMkLst>
        </pc:spChg>
      </pc:sldChg>
      <pc:sldChg chg="addSp delSp modSp del mod modClrScheme chgLayout">
        <pc:chgData name="宇野 芳江" userId="d3339afd-f009-4b18-b536-1d43c3c7a997" providerId="ADAL" clId="{B9846F64-B213-4A08-9B24-8ABBDFC8CB3C}" dt="2023-02-16T02:48:41.367" v="2159" actId="47"/>
        <pc:sldMkLst>
          <pc:docMk/>
          <pc:sldMk cId="1981354550" sldId="306"/>
        </pc:sldMkLst>
        <pc:spChg chg="mod ord">
          <ac:chgData name="宇野 芳江" userId="d3339afd-f009-4b18-b536-1d43c3c7a997" providerId="ADAL" clId="{B9846F64-B213-4A08-9B24-8ABBDFC8CB3C}" dt="2023-02-15T06:23:30.988" v="950" actId="700"/>
          <ac:spMkLst>
            <pc:docMk/>
            <pc:sldMk cId="1981354550" sldId="306"/>
            <ac:spMk id="2" creationId="{814183DE-2743-42DE-8D0C-C20234B775DB}"/>
          </ac:spMkLst>
        </pc:spChg>
        <pc:spChg chg="add del mod ord">
          <ac:chgData name="宇野 芳江" userId="d3339afd-f009-4b18-b536-1d43c3c7a997" providerId="ADAL" clId="{B9846F64-B213-4A08-9B24-8ABBDFC8CB3C}" dt="2023-02-15T06:24:34.436" v="963" actId="478"/>
          <ac:spMkLst>
            <pc:docMk/>
            <pc:sldMk cId="1981354550" sldId="306"/>
            <ac:spMk id="3" creationId="{B5D2D84B-336D-E949-D1F0-83983DC2D73D}"/>
          </ac:spMkLst>
        </pc:spChg>
        <pc:spChg chg="mod ord">
          <ac:chgData name="宇野 芳江" userId="d3339afd-f009-4b18-b536-1d43c3c7a997" providerId="ADAL" clId="{B9846F64-B213-4A08-9B24-8ABBDFC8CB3C}" dt="2023-02-15T06:23:30.988" v="950" actId="700"/>
          <ac:spMkLst>
            <pc:docMk/>
            <pc:sldMk cId="1981354550" sldId="306"/>
            <ac:spMk id="4" creationId="{6F320F18-6E0A-4F9B-BA5D-1AD068B9F009}"/>
          </ac:spMkLst>
        </pc:spChg>
      </pc:sldChg>
      <pc:sldChg chg="addSp modSp del mod modClrScheme chgLayout">
        <pc:chgData name="宇野 芳江" userId="d3339afd-f009-4b18-b536-1d43c3c7a997" providerId="ADAL" clId="{B9846F64-B213-4A08-9B24-8ABBDFC8CB3C}" dt="2023-02-15T08:33:07.884" v="1450" actId="47"/>
        <pc:sldMkLst>
          <pc:docMk/>
          <pc:sldMk cId="2699346845" sldId="340"/>
        </pc:sldMkLst>
        <pc:spChg chg="mod ord">
          <ac:chgData name="宇野 芳江" userId="d3339afd-f009-4b18-b536-1d43c3c7a997" providerId="ADAL" clId="{B9846F64-B213-4A08-9B24-8ABBDFC8CB3C}" dt="2023-02-15T06:23:30.988" v="950" actId="700"/>
          <ac:spMkLst>
            <pc:docMk/>
            <pc:sldMk cId="2699346845" sldId="340"/>
            <ac:spMk id="2" creationId="{BBB0A25D-76F0-4293-BF41-AA86F1928120}"/>
          </ac:spMkLst>
        </pc:spChg>
        <pc:spChg chg="mod ord">
          <ac:chgData name="宇野 芳江" userId="d3339afd-f009-4b18-b536-1d43c3c7a997" providerId="ADAL" clId="{B9846F64-B213-4A08-9B24-8ABBDFC8CB3C}" dt="2023-02-15T06:23:30.988" v="950" actId="700"/>
          <ac:spMkLst>
            <pc:docMk/>
            <pc:sldMk cId="2699346845" sldId="340"/>
            <ac:spMk id="4" creationId="{C44275D4-CFA6-458C-94D8-618F669E47FD}"/>
          </ac:spMkLst>
        </pc:spChg>
        <pc:spChg chg="add mod ord">
          <ac:chgData name="宇野 芳江" userId="d3339afd-f009-4b18-b536-1d43c3c7a997" providerId="ADAL" clId="{B9846F64-B213-4A08-9B24-8ABBDFC8CB3C}" dt="2023-02-15T06:23:30.988" v="950" actId="700"/>
          <ac:spMkLst>
            <pc:docMk/>
            <pc:sldMk cId="2699346845" sldId="340"/>
            <ac:spMk id="7" creationId="{FCEFFC64-E0DA-B68F-B712-872126A39A2E}"/>
          </ac:spMkLst>
        </pc:spChg>
      </pc:sldChg>
      <pc:sldChg chg="addSp delSp modSp del mod modClrScheme chgLayout">
        <pc:chgData name="宇野 芳江" userId="d3339afd-f009-4b18-b536-1d43c3c7a997" providerId="ADAL" clId="{B9846F64-B213-4A08-9B24-8ABBDFC8CB3C}" dt="2023-02-16T02:48:41.367" v="2159" actId="47"/>
        <pc:sldMkLst>
          <pc:docMk/>
          <pc:sldMk cId="2875871508" sldId="344"/>
        </pc:sldMkLst>
        <pc:spChg chg="mod ord">
          <ac:chgData name="宇野 芳江" userId="d3339afd-f009-4b18-b536-1d43c3c7a997" providerId="ADAL" clId="{B9846F64-B213-4A08-9B24-8ABBDFC8CB3C}" dt="2023-02-15T06:23:30.988" v="950" actId="700"/>
          <ac:spMkLst>
            <pc:docMk/>
            <pc:sldMk cId="2875871508" sldId="344"/>
            <ac:spMk id="2" creationId="{814183DE-2743-42DE-8D0C-C20234B775DB}"/>
          </ac:spMkLst>
        </pc:spChg>
        <pc:spChg chg="mod ord">
          <ac:chgData name="宇野 芳江" userId="d3339afd-f009-4b18-b536-1d43c3c7a997" providerId="ADAL" clId="{B9846F64-B213-4A08-9B24-8ABBDFC8CB3C}" dt="2023-02-15T06:23:30.988" v="950" actId="700"/>
          <ac:spMkLst>
            <pc:docMk/>
            <pc:sldMk cId="2875871508" sldId="344"/>
            <ac:spMk id="4" creationId="{6F320F18-6E0A-4F9B-BA5D-1AD068B9F009}"/>
          </ac:spMkLst>
        </pc:spChg>
        <pc:spChg chg="add del mod ord">
          <ac:chgData name="宇野 芳江" userId="d3339afd-f009-4b18-b536-1d43c3c7a997" providerId="ADAL" clId="{B9846F64-B213-4A08-9B24-8ABBDFC8CB3C}" dt="2023-02-15T06:24:32.372" v="962" actId="478"/>
          <ac:spMkLst>
            <pc:docMk/>
            <pc:sldMk cId="2875871508" sldId="344"/>
            <ac:spMk id="5" creationId="{6DABAB05-3CD8-23C5-8A48-034718457085}"/>
          </ac:spMkLst>
        </pc:spChg>
      </pc:sldChg>
      <pc:sldChg chg="addSp delSp modSp del mod modClrScheme chgLayout">
        <pc:chgData name="宇野 芳江" userId="d3339afd-f009-4b18-b536-1d43c3c7a997" providerId="ADAL" clId="{B9846F64-B213-4A08-9B24-8ABBDFC8CB3C}" dt="2023-02-16T02:48:41.367" v="2159" actId="47"/>
        <pc:sldMkLst>
          <pc:docMk/>
          <pc:sldMk cId="2383681138" sldId="360"/>
        </pc:sldMkLst>
        <pc:spChg chg="mod ord">
          <ac:chgData name="宇野 芳江" userId="d3339afd-f009-4b18-b536-1d43c3c7a997" providerId="ADAL" clId="{B9846F64-B213-4A08-9B24-8ABBDFC8CB3C}" dt="2023-02-15T06:23:30.988" v="950" actId="700"/>
          <ac:spMkLst>
            <pc:docMk/>
            <pc:sldMk cId="2383681138" sldId="360"/>
            <ac:spMk id="2" creationId="{814183DE-2743-42DE-8D0C-C20234B775DB}"/>
          </ac:spMkLst>
        </pc:spChg>
        <pc:spChg chg="mod ord">
          <ac:chgData name="宇野 芳江" userId="d3339afd-f009-4b18-b536-1d43c3c7a997" providerId="ADAL" clId="{B9846F64-B213-4A08-9B24-8ABBDFC8CB3C}" dt="2023-02-15T06:23:30.988" v="950" actId="700"/>
          <ac:spMkLst>
            <pc:docMk/>
            <pc:sldMk cId="2383681138" sldId="360"/>
            <ac:spMk id="4" creationId="{6F320F18-6E0A-4F9B-BA5D-1AD068B9F009}"/>
          </ac:spMkLst>
        </pc:spChg>
        <pc:spChg chg="add del mod ord">
          <ac:chgData name="宇野 芳江" userId="d3339afd-f009-4b18-b536-1d43c3c7a997" providerId="ADAL" clId="{B9846F64-B213-4A08-9B24-8ABBDFC8CB3C}" dt="2023-02-15T06:24:36.795" v="964" actId="478"/>
          <ac:spMkLst>
            <pc:docMk/>
            <pc:sldMk cId="2383681138" sldId="360"/>
            <ac:spMk id="5" creationId="{FA51869E-D6A8-8C1A-43AF-38092F306A52}"/>
          </ac:spMkLst>
        </pc:spChg>
      </pc:sldChg>
      <pc:sldChg chg="addSp delSp modSp del mod chgLayout">
        <pc:chgData name="宇野 芳江" userId="d3339afd-f009-4b18-b536-1d43c3c7a997" providerId="ADAL" clId="{B9846F64-B213-4A08-9B24-8ABBDFC8CB3C}" dt="2023-02-15T08:34:14.291" v="1457" actId="47"/>
        <pc:sldMkLst>
          <pc:docMk/>
          <pc:sldMk cId="1761385684" sldId="372"/>
        </pc:sldMkLst>
        <pc:spChg chg="add del mod">
          <ac:chgData name="宇野 芳江" userId="d3339afd-f009-4b18-b536-1d43c3c7a997" providerId="ADAL" clId="{B9846F64-B213-4A08-9B24-8ABBDFC8CB3C}" dt="2023-02-15T08:34:00.908" v="1455" actId="700"/>
          <ac:spMkLst>
            <pc:docMk/>
            <pc:sldMk cId="1761385684" sldId="372"/>
            <ac:spMk id="2" creationId="{55211609-CAB9-4123-8AAB-8A998328018B}"/>
          </ac:spMkLst>
        </pc:spChg>
        <pc:spChg chg="mod ord">
          <ac:chgData name="宇野 芳江" userId="d3339afd-f009-4b18-b536-1d43c3c7a997" providerId="ADAL" clId="{B9846F64-B213-4A08-9B24-8ABBDFC8CB3C}" dt="2023-02-15T08:34:02.828" v="1456" actId="14100"/>
          <ac:spMkLst>
            <pc:docMk/>
            <pc:sldMk cId="1761385684" sldId="372"/>
            <ac:spMk id="4" creationId="{671EE8E1-BA55-4D79-B92C-5A86F1512B3E}"/>
          </ac:spMkLst>
        </pc:spChg>
      </pc:sldChg>
      <pc:sldChg chg="addSp delSp modSp add del mod modClrScheme chgLayout">
        <pc:chgData name="宇野 芳江" userId="d3339afd-f009-4b18-b536-1d43c3c7a997" providerId="ADAL" clId="{B9846F64-B213-4A08-9B24-8ABBDFC8CB3C}" dt="2023-02-16T02:49:08.780" v="2163" actId="47"/>
        <pc:sldMkLst>
          <pc:docMk/>
          <pc:sldMk cId="2645192888" sldId="373"/>
        </pc:sldMkLst>
        <pc:spChg chg="mod ord">
          <ac:chgData name="宇野 芳江" userId="d3339afd-f009-4b18-b536-1d43c3c7a997" providerId="ADAL" clId="{B9846F64-B213-4A08-9B24-8ABBDFC8CB3C}" dt="2023-02-15T06:23:30.988" v="950" actId="700"/>
          <ac:spMkLst>
            <pc:docMk/>
            <pc:sldMk cId="2645192888" sldId="373"/>
            <ac:spMk id="2" creationId="{5C70D3A5-2CCE-496C-8D55-8A6C982233D5}"/>
          </ac:spMkLst>
        </pc:spChg>
        <pc:spChg chg="mod ord">
          <ac:chgData name="宇野 芳江" userId="d3339afd-f009-4b18-b536-1d43c3c7a997" providerId="ADAL" clId="{B9846F64-B213-4A08-9B24-8ABBDFC8CB3C}" dt="2023-02-15T06:23:30.988" v="950" actId="700"/>
          <ac:spMkLst>
            <pc:docMk/>
            <pc:sldMk cId="2645192888" sldId="373"/>
            <ac:spMk id="4" creationId="{CDBAE796-CAD4-40A3-ACE6-1E13E4CD6DE9}"/>
          </ac:spMkLst>
        </pc:spChg>
        <pc:spChg chg="add del">
          <ac:chgData name="宇野 芳江" userId="d3339afd-f009-4b18-b536-1d43c3c7a997" providerId="ADAL" clId="{B9846F64-B213-4A08-9B24-8ABBDFC8CB3C}" dt="2023-02-15T06:24:05.334" v="958" actId="478"/>
          <ac:spMkLst>
            <pc:docMk/>
            <pc:sldMk cId="2645192888" sldId="373"/>
            <ac:spMk id="6" creationId="{53108EA2-2D59-499F-93BF-EA5CB885C889}"/>
          </ac:spMkLst>
        </pc:spChg>
        <pc:spChg chg="add del mod ord">
          <ac:chgData name="宇野 芳江" userId="d3339afd-f009-4b18-b536-1d43c3c7a997" providerId="ADAL" clId="{B9846F64-B213-4A08-9B24-8ABBDFC8CB3C}" dt="2023-02-15T06:24:15.339" v="959" actId="478"/>
          <ac:spMkLst>
            <pc:docMk/>
            <pc:sldMk cId="2645192888" sldId="373"/>
            <ac:spMk id="16" creationId="{FD9B48E6-C3E4-4B9C-AC93-FDF0EDB5FFD8}"/>
          </ac:spMkLst>
        </pc:spChg>
      </pc:sldChg>
      <pc:sldChg chg="addSp delSp modSp del mod modClrScheme chgLayout">
        <pc:chgData name="宇野 芳江" userId="d3339afd-f009-4b18-b536-1d43c3c7a997" providerId="ADAL" clId="{B9846F64-B213-4A08-9B24-8ABBDFC8CB3C}" dt="2023-02-15T08:33:07.884" v="1450" actId="47"/>
        <pc:sldMkLst>
          <pc:docMk/>
          <pc:sldMk cId="3363213144" sldId="374"/>
        </pc:sldMkLst>
        <pc:spChg chg="mod ord">
          <ac:chgData name="宇野 芳江" userId="d3339afd-f009-4b18-b536-1d43c3c7a997" providerId="ADAL" clId="{B9846F64-B213-4A08-9B24-8ABBDFC8CB3C}" dt="2023-02-15T06:23:30.988" v="950" actId="700"/>
          <ac:spMkLst>
            <pc:docMk/>
            <pc:sldMk cId="3363213144" sldId="374"/>
            <ac:spMk id="2" creationId="{A2E003ED-F5CD-4CAE-ADF7-AC500A3C712C}"/>
          </ac:spMkLst>
        </pc:spChg>
        <pc:spChg chg="add del mod ord">
          <ac:chgData name="宇野 芳江" userId="d3339afd-f009-4b18-b536-1d43c3c7a997" providerId="ADAL" clId="{B9846F64-B213-4A08-9B24-8ABBDFC8CB3C}" dt="2023-02-15T06:23:56.139" v="954" actId="478"/>
          <ac:spMkLst>
            <pc:docMk/>
            <pc:sldMk cId="3363213144" sldId="374"/>
            <ac:spMk id="3" creationId="{447E7891-8F01-F615-350F-DF30150818A7}"/>
          </ac:spMkLst>
        </pc:spChg>
        <pc:spChg chg="mod ord">
          <ac:chgData name="宇野 芳江" userId="d3339afd-f009-4b18-b536-1d43c3c7a997" providerId="ADAL" clId="{B9846F64-B213-4A08-9B24-8ABBDFC8CB3C}" dt="2023-02-15T06:23:30.988" v="950" actId="700"/>
          <ac:spMkLst>
            <pc:docMk/>
            <pc:sldMk cId="3363213144" sldId="374"/>
            <ac:spMk id="4" creationId="{078C84F4-04C7-4E11-9FF5-F59483E7A380}"/>
          </ac:spMkLst>
        </pc:spChg>
      </pc:sldChg>
      <pc:sldChg chg="modSp del mod modClrScheme chgLayout">
        <pc:chgData name="宇野 芳江" userId="d3339afd-f009-4b18-b536-1d43c3c7a997" providerId="ADAL" clId="{B9846F64-B213-4A08-9B24-8ABBDFC8CB3C}" dt="2023-02-15T08:32:44.884" v="1448" actId="47"/>
        <pc:sldMkLst>
          <pc:docMk/>
          <pc:sldMk cId="3997830561" sldId="382"/>
        </pc:sldMkLst>
        <pc:spChg chg="mod ord">
          <ac:chgData name="宇野 芳江" userId="d3339afd-f009-4b18-b536-1d43c3c7a997" providerId="ADAL" clId="{B9846F64-B213-4A08-9B24-8ABBDFC8CB3C}" dt="2023-02-15T06:23:30.988" v="950" actId="700"/>
          <ac:spMkLst>
            <pc:docMk/>
            <pc:sldMk cId="3997830561" sldId="382"/>
            <ac:spMk id="2" creationId="{465808B6-26C7-45D9-BA0B-9AB91975D867}"/>
          </ac:spMkLst>
        </pc:spChg>
        <pc:spChg chg="mod ord">
          <ac:chgData name="宇野 芳江" userId="d3339afd-f009-4b18-b536-1d43c3c7a997" providerId="ADAL" clId="{B9846F64-B213-4A08-9B24-8ABBDFC8CB3C}" dt="2023-02-15T06:23:30.988" v="950" actId="700"/>
          <ac:spMkLst>
            <pc:docMk/>
            <pc:sldMk cId="3997830561" sldId="382"/>
            <ac:spMk id="3" creationId="{6AEDB143-3FCB-4E29-8C76-4BD03323FBDB}"/>
          </ac:spMkLst>
        </pc:spChg>
        <pc:spChg chg="mod ord">
          <ac:chgData name="宇野 芳江" userId="d3339afd-f009-4b18-b536-1d43c3c7a997" providerId="ADAL" clId="{B9846F64-B213-4A08-9B24-8ABBDFC8CB3C}" dt="2023-02-15T06:23:30.988" v="950" actId="700"/>
          <ac:spMkLst>
            <pc:docMk/>
            <pc:sldMk cId="3997830561" sldId="382"/>
            <ac:spMk id="4" creationId="{82088444-4A2C-4F10-9501-0DDC191B5C81}"/>
          </ac:spMkLst>
        </pc:spChg>
      </pc:sldChg>
      <pc:sldChg chg="del">
        <pc:chgData name="宇野 芳江" userId="d3339afd-f009-4b18-b536-1d43c3c7a997" providerId="ADAL" clId="{B9846F64-B213-4A08-9B24-8ABBDFC8CB3C}" dt="2023-02-15T08:32:52.126" v="1449" actId="47"/>
        <pc:sldMkLst>
          <pc:docMk/>
          <pc:sldMk cId="707089033" sldId="383"/>
        </pc:sldMkLst>
      </pc:sldChg>
      <pc:sldChg chg="modSp del mod modClrScheme chgLayout">
        <pc:chgData name="宇野 芳江" userId="d3339afd-f009-4b18-b536-1d43c3c7a997" providerId="ADAL" clId="{B9846F64-B213-4A08-9B24-8ABBDFC8CB3C}" dt="2023-02-15T08:32:44.884" v="1448" actId="47"/>
        <pc:sldMkLst>
          <pc:docMk/>
          <pc:sldMk cId="603938784" sldId="384"/>
        </pc:sldMkLst>
        <pc:spChg chg="mod ord">
          <ac:chgData name="宇野 芳江" userId="d3339afd-f009-4b18-b536-1d43c3c7a997" providerId="ADAL" clId="{B9846F64-B213-4A08-9B24-8ABBDFC8CB3C}" dt="2023-02-15T06:23:30.988" v="950" actId="700"/>
          <ac:spMkLst>
            <pc:docMk/>
            <pc:sldMk cId="603938784" sldId="384"/>
            <ac:spMk id="2" creationId="{465808B6-26C7-45D9-BA0B-9AB91975D867}"/>
          </ac:spMkLst>
        </pc:spChg>
        <pc:spChg chg="mod ord">
          <ac:chgData name="宇野 芳江" userId="d3339afd-f009-4b18-b536-1d43c3c7a997" providerId="ADAL" clId="{B9846F64-B213-4A08-9B24-8ABBDFC8CB3C}" dt="2023-02-15T06:23:30.988" v="950" actId="700"/>
          <ac:spMkLst>
            <pc:docMk/>
            <pc:sldMk cId="603938784" sldId="384"/>
            <ac:spMk id="3" creationId="{6AEDB143-3FCB-4E29-8C76-4BD03323FBDB}"/>
          </ac:spMkLst>
        </pc:spChg>
        <pc:spChg chg="mod ord">
          <ac:chgData name="宇野 芳江" userId="d3339afd-f009-4b18-b536-1d43c3c7a997" providerId="ADAL" clId="{B9846F64-B213-4A08-9B24-8ABBDFC8CB3C}" dt="2023-02-15T06:23:30.988" v="950" actId="700"/>
          <ac:spMkLst>
            <pc:docMk/>
            <pc:sldMk cId="603938784" sldId="384"/>
            <ac:spMk id="4" creationId="{82088444-4A2C-4F10-9501-0DDC191B5C81}"/>
          </ac:spMkLst>
        </pc:spChg>
      </pc:sldChg>
      <pc:sldChg chg="addSp delSp modSp mod ord modClrScheme chgLayout">
        <pc:chgData name="宇野 芳江" userId="d3339afd-f009-4b18-b536-1d43c3c7a997" providerId="ADAL" clId="{B9846F64-B213-4A08-9B24-8ABBDFC8CB3C}" dt="2023-02-16T02:52:08.326" v="2173"/>
        <pc:sldMkLst>
          <pc:docMk/>
          <pc:sldMk cId="1199858020" sldId="391"/>
        </pc:sldMkLst>
        <pc:spChg chg="mod ord">
          <ac:chgData name="宇野 芳江" userId="d3339afd-f009-4b18-b536-1d43c3c7a997" providerId="ADAL" clId="{B9846F64-B213-4A08-9B24-8ABBDFC8CB3C}" dt="2023-02-15T06:23:30.988" v="950" actId="700"/>
          <ac:spMkLst>
            <pc:docMk/>
            <pc:sldMk cId="1199858020" sldId="391"/>
            <ac:spMk id="2" creationId="{814183DE-2743-42DE-8D0C-C20234B775DB}"/>
          </ac:spMkLst>
        </pc:spChg>
        <pc:spChg chg="mod ord">
          <ac:chgData name="宇野 芳江" userId="d3339afd-f009-4b18-b536-1d43c3c7a997" providerId="ADAL" clId="{B9846F64-B213-4A08-9B24-8ABBDFC8CB3C}" dt="2023-02-15T06:23:30.988" v="950" actId="700"/>
          <ac:spMkLst>
            <pc:docMk/>
            <pc:sldMk cId="1199858020" sldId="391"/>
            <ac:spMk id="4" creationId="{6F320F18-6E0A-4F9B-BA5D-1AD068B9F009}"/>
          </ac:spMkLst>
        </pc:spChg>
        <pc:spChg chg="add del mod ord">
          <ac:chgData name="宇野 芳江" userId="d3339afd-f009-4b18-b536-1d43c3c7a997" providerId="ADAL" clId="{B9846F64-B213-4A08-9B24-8ABBDFC8CB3C}" dt="2023-02-15T06:24:26.135" v="961" actId="478"/>
          <ac:spMkLst>
            <pc:docMk/>
            <pc:sldMk cId="1199858020" sldId="391"/>
            <ac:spMk id="5" creationId="{12D51E0F-BA91-D00A-1202-23F511BA29FF}"/>
          </ac:spMkLst>
        </pc:spChg>
        <pc:spChg chg="mod">
          <ac:chgData name="宇野 芳江" userId="d3339afd-f009-4b18-b536-1d43c3c7a997" providerId="ADAL" clId="{B9846F64-B213-4A08-9B24-8ABBDFC8CB3C}" dt="2023-02-16T02:52:08.326" v="2173"/>
          <ac:spMkLst>
            <pc:docMk/>
            <pc:sldMk cId="1199858020" sldId="391"/>
            <ac:spMk id="6" creationId="{9A8E6344-E43F-359B-DE6B-DEFAAFC4BE6E}"/>
          </ac:spMkLst>
        </pc:spChg>
        <pc:spChg chg="mod">
          <ac:chgData name="宇野 芳江" userId="d3339afd-f009-4b18-b536-1d43c3c7a997" providerId="ADAL" clId="{B9846F64-B213-4A08-9B24-8ABBDFC8CB3C}" dt="2023-02-16T02:52:08.326" v="2173"/>
          <ac:spMkLst>
            <pc:docMk/>
            <pc:sldMk cId="1199858020" sldId="391"/>
            <ac:spMk id="7" creationId="{87F6ADDC-D3E0-CA54-A9A8-3E0FA919F169}"/>
          </ac:spMkLst>
        </pc:spChg>
        <pc:spChg chg="mod">
          <ac:chgData name="宇野 芳江" userId="d3339afd-f009-4b18-b536-1d43c3c7a997" providerId="ADAL" clId="{B9846F64-B213-4A08-9B24-8ABBDFC8CB3C}" dt="2023-02-16T02:52:08.326" v="2173"/>
          <ac:spMkLst>
            <pc:docMk/>
            <pc:sldMk cId="1199858020" sldId="391"/>
            <ac:spMk id="8" creationId="{6190CF8B-813C-5FA8-3C2E-8F9940CD1A66}"/>
          </ac:spMkLst>
        </pc:spChg>
        <pc:spChg chg="del">
          <ac:chgData name="宇野 芳江" userId="d3339afd-f009-4b18-b536-1d43c3c7a997" providerId="ADAL" clId="{B9846F64-B213-4A08-9B24-8ABBDFC8CB3C}" dt="2023-02-16T02:52:08.078" v="2172" actId="478"/>
          <ac:spMkLst>
            <pc:docMk/>
            <pc:sldMk cId="1199858020" sldId="391"/>
            <ac:spMk id="9" creationId="{A74BF59E-0C4C-4C86-B9FE-31CDD3E01712}"/>
          </ac:spMkLst>
        </pc:spChg>
        <pc:spChg chg="mod">
          <ac:chgData name="宇野 芳江" userId="d3339afd-f009-4b18-b536-1d43c3c7a997" providerId="ADAL" clId="{B9846F64-B213-4A08-9B24-8ABBDFC8CB3C}" dt="2023-02-16T02:52:08.326" v="2173"/>
          <ac:spMkLst>
            <pc:docMk/>
            <pc:sldMk cId="1199858020" sldId="391"/>
            <ac:spMk id="10" creationId="{F0B5697B-49C6-DD50-6212-34BACF8AD57B}"/>
          </ac:spMkLst>
        </pc:spChg>
        <pc:spChg chg="mod">
          <ac:chgData name="宇野 芳江" userId="d3339afd-f009-4b18-b536-1d43c3c7a997" providerId="ADAL" clId="{B9846F64-B213-4A08-9B24-8ABBDFC8CB3C}" dt="2023-02-16T02:52:08.326" v="2173"/>
          <ac:spMkLst>
            <pc:docMk/>
            <pc:sldMk cId="1199858020" sldId="391"/>
            <ac:spMk id="12" creationId="{D011E331-5D19-6FC7-9266-EE12B933E109}"/>
          </ac:spMkLst>
        </pc:spChg>
        <pc:spChg chg="del">
          <ac:chgData name="宇野 芳江" userId="d3339afd-f009-4b18-b536-1d43c3c7a997" providerId="ADAL" clId="{B9846F64-B213-4A08-9B24-8ABBDFC8CB3C}" dt="2023-02-16T02:52:08.078" v="2172" actId="478"/>
          <ac:spMkLst>
            <pc:docMk/>
            <pc:sldMk cId="1199858020" sldId="391"/>
            <ac:spMk id="14" creationId="{504C0074-250F-4D7E-A1DC-0F2E2BB1503B}"/>
          </ac:spMkLst>
        </pc:spChg>
        <pc:spChg chg="del">
          <ac:chgData name="宇野 芳江" userId="d3339afd-f009-4b18-b536-1d43c3c7a997" providerId="ADAL" clId="{B9846F64-B213-4A08-9B24-8ABBDFC8CB3C}" dt="2023-02-16T02:52:08.078" v="2172" actId="478"/>
          <ac:spMkLst>
            <pc:docMk/>
            <pc:sldMk cId="1199858020" sldId="391"/>
            <ac:spMk id="16" creationId="{8E33EF8D-4CCE-491B-86EF-53705E2C45BA}"/>
          </ac:spMkLst>
        </pc:spChg>
        <pc:spChg chg="del">
          <ac:chgData name="宇野 芳江" userId="d3339afd-f009-4b18-b536-1d43c3c7a997" providerId="ADAL" clId="{B9846F64-B213-4A08-9B24-8ABBDFC8CB3C}" dt="2023-02-16T02:52:08.078" v="2172" actId="478"/>
          <ac:spMkLst>
            <pc:docMk/>
            <pc:sldMk cId="1199858020" sldId="391"/>
            <ac:spMk id="18" creationId="{95A2B454-4ECD-4CE1-986C-63BAB06E4FF9}"/>
          </ac:spMkLst>
        </pc:spChg>
        <pc:spChg chg="del">
          <ac:chgData name="宇野 芳江" userId="d3339afd-f009-4b18-b536-1d43c3c7a997" providerId="ADAL" clId="{B9846F64-B213-4A08-9B24-8ABBDFC8CB3C}" dt="2023-02-16T02:52:08.078" v="2172" actId="478"/>
          <ac:spMkLst>
            <pc:docMk/>
            <pc:sldMk cId="1199858020" sldId="391"/>
            <ac:spMk id="19" creationId="{B5277783-91E4-471B-B3A0-1CEE68F583F8}"/>
          </ac:spMkLst>
        </pc:spChg>
        <pc:spChg chg="del">
          <ac:chgData name="宇野 芳江" userId="d3339afd-f009-4b18-b536-1d43c3c7a997" providerId="ADAL" clId="{B9846F64-B213-4A08-9B24-8ABBDFC8CB3C}" dt="2023-02-16T02:52:08.078" v="2172" actId="478"/>
          <ac:spMkLst>
            <pc:docMk/>
            <pc:sldMk cId="1199858020" sldId="391"/>
            <ac:spMk id="20" creationId="{1A6CA2BB-4DFE-4957-9369-C7209294FE0C}"/>
          </ac:spMkLst>
        </pc:spChg>
        <pc:spChg chg="mod">
          <ac:chgData name="宇野 芳江" userId="d3339afd-f009-4b18-b536-1d43c3c7a997" providerId="ADAL" clId="{B9846F64-B213-4A08-9B24-8ABBDFC8CB3C}" dt="2023-02-16T02:52:08.326" v="2173"/>
          <ac:spMkLst>
            <pc:docMk/>
            <pc:sldMk cId="1199858020" sldId="391"/>
            <ac:spMk id="22" creationId="{125BF4EE-F7CB-BA4F-D456-CB5A405EE4E5}"/>
          </ac:spMkLst>
        </pc:spChg>
        <pc:spChg chg="del">
          <ac:chgData name="宇野 芳江" userId="d3339afd-f009-4b18-b536-1d43c3c7a997" providerId="ADAL" clId="{B9846F64-B213-4A08-9B24-8ABBDFC8CB3C}" dt="2023-02-16T02:52:08.078" v="2172" actId="478"/>
          <ac:spMkLst>
            <pc:docMk/>
            <pc:sldMk cId="1199858020" sldId="391"/>
            <ac:spMk id="23" creationId="{DD6DCA6B-2163-476C-A994-2154030FA0F5}"/>
          </ac:spMkLst>
        </pc:spChg>
        <pc:spChg chg="mod">
          <ac:chgData name="宇野 芳江" userId="d3339afd-f009-4b18-b536-1d43c3c7a997" providerId="ADAL" clId="{B9846F64-B213-4A08-9B24-8ABBDFC8CB3C}" dt="2023-02-16T02:52:08.326" v="2173"/>
          <ac:spMkLst>
            <pc:docMk/>
            <pc:sldMk cId="1199858020" sldId="391"/>
            <ac:spMk id="24" creationId="{C80F3DCA-5D82-C502-73AB-33B86CE9F6F2}"/>
          </ac:spMkLst>
        </pc:spChg>
        <pc:spChg chg="del">
          <ac:chgData name="宇野 芳江" userId="d3339afd-f009-4b18-b536-1d43c3c7a997" providerId="ADAL" clId="{B9846F64-B213-4A08-9B24-8ABBDFC8CB3C}" dt="2023-02-16T02:52:08.078" v="2172" actId="478"/>
          <ac:spMkLst>
            <pc:docMk/>
            <pc:sldMk cId="1199858020" sldId="391"/>
            <ac:spMk id="25" creationId="{D7491E4E-ADC0-4EB5-8D98-9798C847D4EB}"/>
          </ac:spMkLst>
        </pc:spChg>
        <pc:spChg chg="mod">
          <ac:chgData name="宇野 芳江" userId="d3339afd-f009-4b18-b536-1d43c3c7a997" providerId="ADAL" clId="{B9846F64-B213-4A08-9B24-8ABBDFC8CB3C}" dt="2023-02-16T02:52:08.326" v="2173"/>
          <ac:spMkLst>
            <pc:docMk/>
            <pc:sldMk cId="1199858020" sldId="391"/>
            <ac:spMk id="26" creationId="{A6467080-39D1-341A-ED74-B6A4642E7025}"/>
          </ac:spMkLst>
        </pc:spChg>
        <pc:spChg chg="mod">
          <ac:chgData name="宇野 芳江" userId="d3339afd-f009-4b18-b536-1d43c3c7a997" providerId="ADAL" clId="{B9846F64-B213-4A08-9B24-8ABBDFC8CB3C}" dt="2023-02-16T02:52:08.326" v="2173"/>
          <ac:spMkLst>
            <pc:docMk/>
            <pc:sldMk cId="1199858020" sldId="391"/>
            <ac:spMk id="27" creationId="{36217207-F2DC-11CE-FA95-7CCFC0560233}"/>
          </ac:spMkLst>
        </pc:spChg>
        <pc:spChg chg="mod">
          <ac:chgData name="宇野 芳江" userId="d3339afd-f009-4b18-b536-1d43c3c7a997" providerId="ADAL" clId="{B9846F64-B213-4A08-9B24-8ABBDFC8CB3C}" dt="2023-02-16T02:52:08.326" v="2173"/>
          <ac:spMkLst>
            <pc:docMk/>
            <pc:sldMk cId="1199858020" sldId="391"/>
            <ac:spMk id="28" creationId="{3A7041C0-5E67-7ACB-5DE8-EB1ED1AB25B8}"/>
          </ac:spMkLst>
        </pc:spChg>
        <pc:spChg chg="add mod">
          <ac:chgData name="宇野 芳江" userId="d3339afd-f009-4b18-b536-1d43c3c7a997" providerId="ADAL" clId="{B9846F64-B213-4A08-9B24-8ABBDFC8CB3C}" dt="2023-02-16T02:52:08.326" v="2173"/>
          <ac:spMkLst>
            <pc:docMk/>
            <pc:sldMk cId="1199858020" sldId="391"/>
            <ac:spMk id="29" creationId="{A231BF82-5AD6-B03E-E1DC-AE5F874DCBA7}"/>
          </ac:spMkLst>
        </pc:spChg>
        <pc:spChg chg="add mod">
          <ac:chgData name="宇野 芳江" userId="d3339afd-f009-4b18-b536-1d43c3c7a997" providerId="ADAL" clId="{B9846F64-B213-4A08-9B24-8ABBDFC8CB3C}" dt="2023-02-16T02:52:08.326" v="2173"/>
          <ac:spMkLst>
            <pc:docMk/>
            <pc:sldMk cId="1199858020" sldId="391"/>
            <ac:spMk id="30" creationId="{3FBF9F06-1FA5-4FBA-6FB1-DC1951A679DF}"/>
          </ac:spMkLst>
        </pc:spChg>
        <pc:spChg chg="mod">
          <ac:chgData name="宇野 芳江" userId="d3339afd-f009-4b18-b536-1d43c3c7a997" providerId="ADAL" clId="{B9846F64-B213-4A08-9B24-8ABBDFC8CB3C}" dt="2023-02-16T02:52:08.326" v="2173"/>
          <ac:spMkLst>
            <pc:docMk/>
            <pc:sldMk cId="1199858020" sldId="391"/>
            <ac:spMk id="33" creationId="{2E4B33C3-B63C-07E1-67D6-7C0C2B9B8193}"/>
          </ac:spMkLst>
        </pc:spChg>
        <pc:spChg chg="mod">
          <ac:chgData name="宇野 芳江" userId="d3339afd-f009-4b18-b536-1d43c3c7a997" providerId="ADAL" clId="{B9846F64-B213-4A08-9B24-8ABBDFC8CB3C}" dt="2023-02-16T02:52:08.326" v="2173"/>
          <ac:spMkLst>
            <pc:docMk/>
            <pc:sldMk cId="1199858020" sldId="391"/>
            <ac:spMk id="34" creationId="{6FA8F61B-31F2-11F2-F83C-8C92C73F923C}"/>
          </ac:spMkLst>
        </pc:spChg>
        <pc:spChg chg="mod">
          <ac:chgData name="宇野 芳江" userId="d3339afd-f009-4b18-b536-1d43c3c7a997" providerId="ADAL" clId="{B9846F64-B213-4A08-9B24-8ABBDFC8CB3C}" dt="2023-02-16T02:52:08.326" v="2173"/>
          <ac:spMkLst>
            <pc:docMk/>
            <pc:sldMk cId="1199858020" sldId="391"/>
            <ac:spMk id="35" creationId="{3008429E-7082-883A-4AC5-97D790CE44A3}"/>
          </ac:spMkLst>
        </pc:spChg>
        <pc:spChg chg="mod">
          <ac:chgData name="宇野 芳江" userId="d3339afd-f009-4b18-b536-1d43c3c7a997" providerId="ADAL" clId="{B9846F64-B213-4A08-9B24-8ABBDFC8CB3C}" dt="2023-02-16T02:52:08.326" v="2173"/>
          <ac:spMkLst>
            <pc:docMk/>
            <pc:sldMk cId="1199858020" sldId="391"/>
            <ac:spMk id="36" creationId="{57260DC0-306B-BFD7-10CE-EC538CD554B3}"/>
          </ac:spMkLst>
        </pc:spChg>
        <pc:spChg chg="mod">
          <ac:chgData name="宇野 芳江" userId="d3339afd-f009-4b18-b536-1d43c3c7a997" providerId="ADAL" clId="{B9846F64-B213-4A08-9B24-8ABBDFC8CB3C}" dt="2023-02-16T02:52:08.326" v="2173"/>
          <ac:spMkLst>
            <pc:docMk/>
            <pc:sldMk cId="1199858020" sldId="391"/>
            <ac:spMk id="37" creationId="{93E0AF94-FE01-AF8C-8E1D-0C79082F6F69}"/>
          </ac:spMkLst>
        </pc:spChg>
        <pc:spChg chg="add mod">
          <ac:chgData name="宇野 芳江" userId="d3339afd-f009-4b18-b536-1d43c3c7a997" providerId="ADAL" clId="{B9846F64-B213-4A08-9B24-8ABBDFC8CB3C}" dt="2023-02-16T02:52:08.326" v="2173"/>
          <ac:spMkLst>
            <pc:docMk/>
            <pc:sldMk cId="1199858020" sldId="391"/>
            <ac:spMk id="38" creationId="{4AE840A5-E1EE-EC9C-6CE5-7B9529484885}"/>
          </ac:spMkLst>
        </pc:spChg>
        <pc:spChg chg="add mod">
          <ac:chgData name="宇野 芳江" userId="d3339afd-f009-4b18-b536-1d43c3c7a997" providerId="ADAL" clId="{B9846F64-B213-4A08-9B24-8ABBDFC8CB3C}" dt="2023-02-16T02:52:08.326" v="2173"/>
          <ac:spMkLst>
            <pc:docMk/>
            <pc:sldMk cId="1199858020" sldId="391"/>
            <ac:spMk id="39" creationId="{A6C64B98-90BB-810F-5863-FBD2B07BFC4D}"/>
          </ac:spMkLst>
        </pc:spChg>
        <pc:spChg chg="mod">
          <ac:chgData name="宇野 芳江" userId="d3339afd-f009-4b18-b536-1d43c3c7a997" providerId="ADAL" clId="{B9846F64-B213-4A08-9B24-8ABBDFC8CB3C}" dt="2023-02-16T02:52:08.326" v="2173"/>
          <ac:spMkLst>
            <pc:docMk/>
            <pc:sldMk cId="1199858020" sldId="391"/>
            <ac:spMk id="41" creationId="{5A28DA98-FF07-0AF8-77B7-E52D4ABF418F}"/>
          </ac:spMkLst>
        </pc:spChg>
        <pc:spChg chg="mod">
          <ac:chgData name="宇野 芳江" userId="d3339afd-f009-4b18-b536-1d43c3c7a997" providerId="ADAL" clId="{B9846F64-B213-4A08-9B24-8ABBDFC8CB3C}" dt="2023-02-16T02:52:08.326" v="2173"/>
          <ac:spMkLst>
            <pc:docMk/>
            <pc:sldMk cId="1199858020" sldId="391"/>
            <ac:spMk id="42" creationId="{0CFCBF56-4FB6-A039-73A8-AD60D2AC91A9}"/>
          </ac:spMkLst>
        </pc:spChg>
        <pc:spChg chg="mod">
          <ac:chgData name="宇野 芳江" userId="d3339afd-f009-4b18-b536-1d43c3c7a997" providerId="ADAL" clId="{B9846F64-B213-4A08-9B24-8ABBDFC8CB3C}" dt="2023-02-16T02:52:08.326" v="2173"/>
          <ac:spMkLst>
            <pc:docMk/>
            <pc:sldMk cId="1199858020" sldId="391"/>
            <ac:spMk id="43" creationId="{323990CC-857A-9BA7-4C5E-861DD2833332}"/>
          </ac:spMkLst>
        </pc:spChg>
        <pc:grpChg chg="del">
          <ac:chgData name="宇野 芳江" userId="d3339afd-f009-4b18-b536-1d43c3c7a997" providerId="ADAL" clId="{B9846F64-B213-4A08-9B24-8ABBDFC8CB3C}" dt="2023-02-16T02:52:08.078" v="2172" actId="478"/>
          <ac:grpSpMkLst>
            <pc:docMk/>
            <pc:sldMk cId="1199858020" sldId="391"/>
            <ac:grpSpMk id="3" creationId="{47397C9F-7959-437B-8C12-E9B9F5C0E296}"/>
          </ac:grpSpMkLst>
        </pc:grpChg>
        <pc:grpChg chg="add mod">
          <ac:chgData name="宇野 芳江" userId="d3339afd-f009-4b18-b536-1d43c3c7a997" providerId="ADAL" clId="{B9846F64-B213-4A08-9B24-8ABBDFC8CB3C}" dt="2023-02-16T02:52:08.326" v="2173"/>
          <ac:grpSpMkLst>
            <pc:docMk/>
            <pc:sldMk cId="1199858020" sldId="391"/>
            <ac:grpSpMk id="5" creationId="{98B606F5-3E9C-2AC3-C44F-9676C64E7E0B}"/>
          </ac:grpSpMkLst>
        </pc:grpChg>
        <pc:grpChg chg="add mod">
          <ac:chgData name="宇野 芳江" userId="d3339afd-f009-4b18-b536-1d43c3c7a997" providerId="ADAL" clId="{B9846F64-B213-4A08-9B24-8ABBDFC8CB3C}" dt="2023-02-16T02:52:08.326" v="2173"/>
          <ac:grpSpMkLst>
            <pc:docMk/>
            <pc:sldMk cId="1199858020" sldId="391"/>
            <ac:grpSpMk id="11" creationId="{86612A2C-A16C-6AA9-5F61-02420988641B}"/>
          </ac:grpSpMkLst>
        </pc:grpChg>
        <pc:grpChg chg="add mod">
          <ac:chgData name="宇野 芳江" userId="d3339afd-f009-4b18-b536-1d43c3c7a997" providerId="ADAL" clId="{B9846F64-B213-4A08-9B24-8ABBDFC8CB3C}" dt="2023-02-16T02:52:08.326" v="2173"/>
          <ac:grpSpMkLst>
            <pc:docMk/>
            <pc:sldMk cId="1199858020" sldId="391"/>
            <ac:grpSpMk id="32" creationId="{78475F7B-ED72-D2C0-365D-49670B3BFC75}"/>
          </ac:grpSpMkLst>
        </pc:grpChg>
        <pc:grpChg chg="add mod">
          <ac:chgData name="宇野 芳江" userId="d3339afd-f009-4b18-b536-1d43c3c7a997" providerId="ADAL" clId="{B9846F64-B213-4A08-9B24-8ABBDFC8CB3C}" dt="2023-02-16T02:52:08.326" v="2173"/>
          <ac:grpSpMkLst>
            <pc:docMk/>
            <pc:sldMk cId="1199858020" sldId="391"/>
            <ac:grpSpMk id="40" creationId="{9588E7A3-BE13-7FA5-6B66-4BA9D97A764C}"/>
          </ac:grpSpMkLst>
        </pc:grpChg>
        <pc:cxnChg chg="add mod">
          <ac:chgData name="宇野 芳江" userId="d3339afd-f009-4b18-b536-1d43c3c7a997" providerId="ADAL" clId="{B9846F64-B213-4A08-9B24-8ABBDFC8CB3C}" dt="2023-02-16T02:52:08.326" v="2173"/>
          <ac:cxnSpMkLst>
            <pc:docMk/>
            <pc:sldMk cId="1199858020" sldId="391"/>
            <ac:cxnSpMk id="31" creationId="{E37135F3-5697-50A4-19B4-0EE08FA3F362}"/>
          </ac:cxnSpMkLst>
        </pc:cxnChg>
      </pc:sldChg>
      <pc:sldChg chg="addSp delSp modSp del mod modClrScheme chgLayout">
        <pc:chgData name="宇野 芳江" userId="d3339afd-f009-4b18-b536-1d43c3c7a997" providerId="ADAL" clId="{B9846F64-B213-4A08-9B24-8ABBDFC8CB3C}" dt="2023-02-16T02:49:52.589" v="2167" actId="47"/>
        <pc:sldMkLst>
          <pc:docMk/>
          <pc:sldMk cId="3821828154" sldId="393"/>
        </pc:sldMkLst>
        <pc:spChg chg="mod ord">
          <ac:chgData name="宇野 芳江" userId="d3339afd-f009-4b18-b536-1d43c3c7a997" providerId="ADAL" clId="{B9846F64-B213-4A08-9B24-8ABBDFC8CB3C}" dt="2023-02-15T06:23:30.988" v="950" actId="700"/>
          <ac:spMkLst>
            <pc:docMk/>
            <pc:sldMk cId="3821828154" sldId="393"/>
            <ac:spMk id="2" creationId="{814183DE-2743-42DE-8D0C-C20234B775DB}"/>
          </ac:spMkLst>
        </pc:spChg>
        <pc:spChg chg="mod ord">
          <ac:chgData name="宇野 芳江" userId="d3339afd-f009-4b18-b536-1d43c3c7a997" providerId="ADAL" clId="{B9846F64-B213-4A08-9B24-8ABBDFC8CB3C}" dt="2023-02-15T06:23:30.988" v="950" actId="700"/>
          <ac:spMkLst>
            <pc:docMk/>
            <pc:sldMk cId="3821828154" sldId="393"/>
            <ac:spMk id="4" creationId="{6F320F18-6E0A-4F9B-BA5D-1AD068B9F009}"/>
          </ac:spMkLst>
        </pc:spChg>
        <pc:spChg chg="add del mod ord">
          <ac:chgData name="宇野 芳江" userId="d3339afd-f009-4b18-b536-1d43c3c7a997" providerId="ADAL" clId="{B9846F64-B213-4A08-9B24-8ABBDFC8CB3C}" dt="2023-02-15T06:24:23.541" v="960" actId="478"/>
          <ac:spMkLst>
            <pc:docMk/>
            <pc:sldMk cId="3821828154" sldId="393"/>
            <ac:spMk id="5" creationId="{961AEE90-041A-06F1-39F0-075FC52833B2}"/>
          </ac:spMkLst>
        </pc:spChg>
      </pc:sldChg>
      <pc:sldChg chg="del">
        <pc:chgData name="宇野 芳江" userId="d3339afd-f009-4b18-b536-1d43c3c7a997" providerId="ADAL" clId="{B9846F64-B213-4A08-9B24-8ABBDFC8CB3C}" dt="2023-02-15T07:47:05.186" v="1177" actId="47"/>
        <pc:sldMkLst>
          <pc:docMk/>
          <pc:sldMk cId="2678049424" sldId="399"/>
        </pc:sldMkLst>
      </pc:sldChg>
      <pc:sldChg chg="addSp modSp del mod modClrScheme chgLayout">
        <pc:chgData name="宇野 芳江" userId="d3339afd-f009-4b18-b536-1d43c3c7a997" providerId="ADAL" clId="{B9846F64-B213-4A08-9B24-8ABBDFC8CB3C}" dt="2023-02-15T08:33:07.884" v="1450" actId="47"/>
        <pc:sldMkLst>
          <pc:docMk/>
          <pc:sldMk cId="1913951943" sldId="448"/>
        </pc:sldMkLst>
        <pc:spChg chg="mod ord">
          <ac:chgData name="宇野 芳江" userId="d3339afd-f009-4b18-b536-1d43c3c7a997" providerId="ADAL" clId="{B9846F64-B213-4A08-9B24-8ABBDFC8CB3C}" dt="2023-02-15T06:23:30.988" v="950" actId="700"/>
          <ac:spMkLst>
            <pc:docMk/>
            <pc:sldMk cId="1913951943" sldId="448"/>
            <ac:spMk id="2" creationId="{465808B6-26C7-45D9-BA0B-9AB91975D867}"/>
          </ac:spMkLst>
        </pc:spChg>
        <pc:spChg chg="mod ord">
          <ac:chgData name="宇野 芳江" userId="d3339afd-f009-4b18-b536-1d43c3c7a997" providerId="ADAL" clId="{B9846F64-B213-4A08-9B24-8ABBDFC8CB3C}" dt="2023-02-15T06:23:30.988" v="950" actId="700"/>
          <ac:spMkLst>
            <pc:docMk/>
            <pc:sldMk cId="1913951943" sldId="448"/>
            <ac:spMk id="4" creationId="{82088444-4A2C-4F10-9501-0DDC191B5C81}"/>
          </ac:spMkLst>
        </pc:spChg>
        <pc:spChg chg="add mod ord">
          <ac:chgData name="宇野 芳江" userId="d3339afd-f009-4b18-b536-1d43c3c7a997" providerId="ADAL" clId="{B9846F64-B213-4A08-9B24-8ABBDFC8CB3C}" dt="2023-02-15T06:23:30.988" v="950" actId="700"/>
          <ac:spMkLst>
            <pc:docMk/>
            <pc:sldMk cId="1913951943" sldId="448"/>
            <ac:spMk id="5" creationId="{A09B1AAA-5C30-890B-6490-A75D51E27131}"/>
          </ac:spMkLst>
        </pc:spChg>
      </pc:sldChg>
      <pc:sldChg chg="addSp delSp modSp del mod chgLayout">
        <pc:chgData name="宇野 芳江" userId="d3339afd-f009-4b18-b536-1d43c3c7a997" providerId="ADAL" clId="{B9846F64-B213-4A08-9B24-8ABBDFC8CB3C}" dt="2023-02-16T02:49:39.290" v="2164" actId="47"/>
        <pc:sldMkLst>
          <pc:docMk/>
          <pc:sldMk cId="3771709225" sldId="450"/>
        </pc:sldMkLst>
        <pc:spChg chg="del mod ord">
          <ac:chgData name="宇野 芳江" userId="d3339afd-f009-4b18-b536-1d43c3c7a997" providerId="ADAL" clId="{B9846F64-B213-4A08-9B24-8ABBDFC8CB3C}" dt="2023-02-15T05:34:10.726" v="202" actId="478"/>
          <ac:spMkLst>
            <pc:docMk/>
            <pc:sldMk cId="3771709225" sldId="450"/>
            <ac:spMk id="2" creationId="{3F05CA02-5E42-4BD3-8375-AB1FCF1DB287}"/>
          </ac:spMkLst>
        </pc:spChg>
        <pc:spChg chg="del mod">
          <ac:chgData name="宇野 芳江" userId="d3339afd-f009-4b18-b536-1d43c3c7a997" providerId="ADAL" clId="{B9846F64-B213-4A08-9B24-8ABBDFC8CB3C}" dt="2023-02-15T05:34:32.907" v="209"/>
          <ac:spMkLst>
            <pc:docMk/>
            <pc:sldMk cId="3771709225" sldId="450"/>
            <ac:spMk id="3" creationId="{95A81B4A-9519-4B31-95F7-349F2404619F}"/>
          </ac:spMkLst>
        </pc:spChg>
        <pc:spChg chg="add mod ord">
          <ac:chgData name="宇野 芳江" userId="d3339afd-f009-4b18-b536-1d43c3c7a997" providerId="ADAL" clId="{B9846F64-B213-4A08-9B24-8ABBDFC8CB3C}" dt="2023-02-15T05:34:12.308" v="204" actId="27636"/>
          <ac:spMkLst>
            <pc:docMk/>
            <pc:sldMk cId="3771709225" sldId="450"/>
            <ac:spMk id="4" creationId="{42123997-2D1E-5DF3-4D1F-571FE1AE1E15}"/>
          </ac:spMkLst>
        </pc:spChg>
        <pc:spChg chg="add mod ord">
          <ac:chgData name="宇野 芳江" userId="d3339afd-f009-4b18-b536-1d43c3c7a997" providerId="ADAL" clId="{B9846F64-B213-4A08-9B24-8ABBDFC8CB3C}" dt="2023-02-15T05:34:36.835" v="211" actId="20577"/>
          <ac:spMkLst>
            <pc:docMk/>
            <pc:sldMk cId="3771709225" sldId="450"/>
            <ac:spMk id="5" creationId="{4939DFF7-0B1C-0639-50DA-B07832C6283B}"/>
          </ac:spMkLst>
        </pc:spChg>
        <pc:spChg chg="del mod">
          <ac:chgData name="宇野 芳江" userId="d3339afd-f009-4b18-b536-1d43c3c7a997" providerId="ADAL" clId="{B9846F64-B213-4A08-9B24-8ABBDFC8CB3C}" dt="2023-02-15T05:34:22.191" v="206" actId="478"/>
          <ac:spMkLst>
            <pc:docMk/>
            <pc:sldMk cId="3771709225" sldId="450"/>
            <ac:spMk id="6" creationId="{10BCA073-86ED-4745-A267-8F559899C15B}"/>
          </ac:spMkLst>
        </pc:spChg>
      </pc:sldChg>
      <pc:sldChg chg="addSp delSp modSp del mod modClrScheme chgLayout">
        <pc:chgData name="宇野 芳江" userId="d3339afd-f009-4b18-b536-1d43c3c7a997" providerId="ADAL" clId="{B9846F64-B213-4A08-9B24-8ABBDFC8CB3C}" dt="2023-02-16T02:50:04.877" v="2170" actId="47"/>
        <pc:sldMkLst>
          <pc:docMk/>
          <pc:sldMk cId="3784245983" sldId="451"/>
        </pc:sldMkLst>
        <pc:spChg chg="mod ord">
          <ac:chgData name="宇野 芳江" userId="d3339afd-f009-4b18-b536-1d43c3c7a997" providerId="ADAL" clId="{B9846F64-B213-4A08-9B24-8ABBDFC8CB3C}" dt="2023-02-15T06:23:30.988" v="950" actId="700"/>
          <ac:spMkLst>
            <pc:docMk/>
            <pc:sldMk cId="3784245983" sldId="451"/>
            <ac:spMk id="2" creationId="{814183DE-2743-42DE-8D0C-C20234B775DB}"/>
          </ac:spMkLst>
        </pc:spChg>
        <pc:spChg chg="add del mod ord">
          <ac:chgData name="宇野 芳江" userId="d3339afd-f009-4b18-b536-1d43c3c7a997" providerId="ADAL" clId="{B9846F64-B213-4A08-9B24-8ABBDFC8CB3C}" dt="2023-02-15T06:24:51.313" v="968" actId="478"/>
          <ac:spMkLst>
            <pc:docMk/>
            <pc:sldMk cId="3784245983" sldId="451"/>
            <ac:spMk id="3" creationId="{4D5E855A-4A43-10FA-F634-7B8758FC4324}"/>
          </ac:spMkLst>
        </pc:spChg>
        <pc:spChg chg="mod ord">
          <ac:chgData name="宇野 芳江" userId="d3339afd-f009-4b18-b536-1d43c3c7a997" providerId="ADAL" clId="{B9846F64-B213-4A08-9B24-8ABBDFC8CB3C}" dt="2023-02-15T06:23:30.988" v="950" actId="700"/>
          <ac:spMkLst>
            <pc:docMk/>
            <pc:sldMk cId="3784245983" sldId="451"/>
            <ac:spMk id="4" creationId="{6F320F18-6E0A-4F9B-BA5D-1AD068B9F009}"/>
          </ac:spMkLst>
        </pc:spChg>
      </pc:sldChg>
      <pc:sldChg chg="addSp delSp modSp del mod modClrScheme chgLayout">
        <pc:chgData name="宇野 芳江" userId="d3339afd-f009-4b18-b536-1d43c3c7a997" providerId="ADAL" clId="{B9846F64-B213-4A08-9B24-8ABBDFC8CB3C}" dt="2023-02-16T02:48:32.118" v="2158" actId="47"/>
        <pc:sldMkLst>
          <pc:docMk/>
          <pc:sldMk cId="2325396249" sldId="452"/>
        </pc:sldMkLst>
        <pc:spChg chg="mod ord">
          <ac:chgData name="宇野 芳江" userId="d3339afd-f009-4b18-b536-1d43c3c7a997" providerId="ADAL" clId="{B9846F64-B213-4A08-9B24-8ABBDFC8CB3C}" dt="2023-02-15T06:23:30.988" v="950" actId="700"/>
          <ac:spMkLst>
            <pc:docMk/>
            <pc:sldMk cId="2325396249" sldId="452"/>
            <ac:spMk id="2" creationId="{814183DE-2743-42DE-8D0C-C20234B775DB}"/>
          </ac:spMkLst>
        </pc:spChg>
        <pc:spChg chg="add del mod ord">
          <ac:chgData name="宇野 芳江" userId="d3339afd-f009-4b18-b536-1d43c3c7a997" providerId="ADAL" clId="{B9846F64-B213-4A08-9B24-8ABBDFC8CB3C}" dt="2023-02-15T06:24:41.466" v="965" actId="478"/>
          <ac:spMkLst>
            <pc:docMk/>
            <pc:sldMk cId="2325396249" sldId="452"/>
            <ac:spMk id="3" creationId="{CAA08059-6089-117F-FBE4-D57BB97F5C16}"/>
          </ac:spMkLst>
        </pc:spChg>
        <pc:spChg chg="mod ord">
          <ac:chgData name="宇野 芳江" userId="d3339afd-f009-4b18-b536-1d43c3c7a997" providerId="ADAL" clId="{B9846F64-B213-4A08-9B24-8ABBDFC8CB3C}" dt="2023-02-15T06:23:30.988" v="950" actId="700"/>
          <ac:spMkLst>
            <pc:docMk/>
            <pc:sldMk cId="2325396249" sldId="452"/>
            <ac:spMk id="4" creationId="{6F320F18-6E0A-4F9B-BA5D-1AD068B9F009}"/>
          </ac:spMkLst>
        </pc:spChg>
      </pc:sldChg>
      <pc:sldChg chg="modSp mod">
        <pc:chgData name="宇野 芳江" userId="d3339afd-f009-4b18-b536-1d43c3c7a997" providerId="ADAL" clId="{B9846F64-B213-4A08-9B24-8ABBDFC8CB3C}" dt="2023-02-15T08:23:08.136" v="1398" actId="207"/>
        <pc:sldMkLst>
          <pc:docMk/>
          <pc:sldMk cId="2174068344" sldId="454"/>
        </pc:sldMkLst>
        <pc:spChg chg="mod">
          <ac:chgData name="宇野 芳江" userId="d3339afd-f009-4b18-b536-1d43c3c7a997" providerId="ADAL" clId="{B9846F64-B213-4A08-9B24-8ABBDFC8CB3C}" dt="2023-02-15T08:23:08.136" v="1398" actId="207"/>
          <ac:spMkLst>
            <pc:docMk/>
            <pc:sldMk cId="2174068344" sldId="454"/>
            <ac:spMk id="24" creationId="{C9C67DC6-B8E1-4AAA-AA00-40B1DA781B5F}"/>
          </ac:spMkLst>
        </pc:spChg>
      </pc:sldChg>
      <pc:sldChg chg="addSp delSp modSp mod ord chgLayout">
        <pc:chgData name="宇野 芳江" userId="d3339afd-f009-4b18-b536-1d43c3c7a997" providerId="ADAL" clId="{B9846F64-B213-4A08-9B24-8ABBDFC8CB3C}" dt="2023-02-15T08:36:03.286" v="1476"/>
        <pc:sldMkLst>
          <pc:docMk/>
          <pc:sldMk cId="1702425721" sldId="458"/>
        </pc:sldMkLst>
        <pc:spChg chg="del mod">
          <ac:chgData name="宇野 芳江" userId="d3339afd-f009-4b18-b536-1d43c3c7a997" providerId="ADAL" clId="{B9846F64-B213-4A08-9B24-8ABBDFC8CB3C}" dt="2023-02-15T08:35:22.939" v="1472"/>
          <ac:spMkLst>
            <pc:docMk/>
            <pc:sldMk cId="1702425721" sldId="458"/>
            <ac:spMk id="2" creationId="{279DD66F-FD6F-4C0F-9DD2-B99DC5B3D8D9}"/>
          </ac:spMkLst>
        </pc:spChg>
        <pc:spChg chg="add mod ord">
          <ac:chgData name="宇野 芳江" userId="d3339afd-f009-4b18-b536-1d43c3c7a997" providerId="ADAL" clId="{B9846F64-B213-4A08-9B24-8ABBDFC8CB3C}" dt="2023-02-15T08:35:12.476" v="1465"/>
          <ac:spMkLst>
            <pc:docMk/>
            <pc:sldMk cId="1702425721" sldId="458"/>
            <ac:spMk id="3" creationId="{8D04441E-6897-A6BE-20A2-8AD2A6DD11E5}"/>
          </ac:spMkLst>
        </pc:spChg>
        <pc:spChg chg="mod ord">
          <ac:chgData name="宇野 芳江" userId="d3339afd-f009-4b18-b536-1d43c3c7a997" providerId="ADAL" clId="{B9846F64-B213-4A08-9B24-8ABBDFC8CB3C}" dt="2023-02-15T08:34:50.949" v="1461" actId="700"/>
          <ac:spMkLst>
            <pc:docMk/>
            <pc:sldMk cId="1702425721" sldId="458"/>
            <ac:spMk id="4" creationId="{9A70C627-520D-4980-834C-D1568E04BDA8}"/>
          </ac:spMkLst>
        </pc:spChg>
        <pc:spChg chg="del mod">
          <ac:chgData name="宇野 芳江" userId="d3339afd-f009-4b18-b536-1d43c3c7a997" providerId="ADAL" clId="{B9846F64-B213-4A08-9B24-8ABBDFC8CB3C}" dt="2023-02-15T08:35:22.939" v="1470" actId="478"/>
          <ac:spMkLst>
            <pc:docMk/>
            <pc:sldMk cId="1702425721" sldId="458"/>
            <ac:spMk id="5" creationId="{AF9F4B34-F242-4218-855A-64E5E065AD57}"/>
          </ac:spMkLst>
        </pc:spChg>
        <pc:spChg chg="add mod ord">
          <ac:chgData name="宇野 芳江" userId="d3339afd-f009-4b18-b536-1d43c3c7a997" providerId="ADAL" clId="{B9846F64-B213-4A08-9B24-8ABBDFC8CB3C}" dt="2023-02-15T08:35:21.065" v="1469" actId="20577"/>
          <ac:spMkLst>
            <pc:docMk/>
            <pc:sldMk cId="1702425721" sldId="458"/>
            <ac:spMk id="6" creationId="{CFF2B95A-DBED-893F-EFFD-0AACFEE11CB7}"/>
          </ac:spMkLst>
        </pc:spChg>
      </pc:sldChg>
      <pc:sldChg chg="addSp delSp modSp del mod chgLayout">
        <pc:chgData name="宇野 芳江" userId="d3339afd-f009-4b18-b536-1d43c3c7a997" providerId="ADAL" clId="{B9846F64-B213-4A08-9B24-8ABBDFC8CB3C}" dt="2023-02-15T07:47:51.234" v="1188" actId="47"/>
        <pc:sldMkLst>
          <pc:docMk/>
          <pc:sldMk cId="2410266947" sldId="459"/>
        </pc:sldMkLst>
        <pc:spChg chg="add del mod ord">
          <ac:chgData name="宇野 芳江" userId="d3339afd-f009-4b18-b536-1d43c3c7a997" providerId="ADAL" clId="{B9846F64-B213-4A08-9B24-8ABBDFC8CB3C}" dt="2023-02-15T07:47:20.447" v="1180" actId="700"/>
          <ac:spMkLst>
            <pc:docMk/>
            <pc:sldMk cId="2410266947" sldId="459"/>
            <ac:spMk id="3" creationId="{DF32D4DC-92C0-F57B-6371-198B094CC6F1}"/>
          </ac:spMkLst>
        </pc:spChg>
        <pc:spChg chg="mod ord">
          <ac:chgData name="宇野 芳江" userId="d3339afd-f009-4b18-b536-1d43c3c7a997" providerId="ADAL" clId="{B9846F64-B213-4A08-9B24-8ABBDFC8CB3C}" dt="2023-02-15T07:47:20.447" v="1180" actId="700"/>
          <ac:spMkLst>
            <pc:docMk/>
            <pc:sldMk cId="2410266947" sldId="459"/>
            <ac:spMk id="4" creationId="{9A70C627-520D-4980-834C-D1568E04BDA8}"/>
          </ac:spMkLst>
        </pc:spChg>
        <pc:spChg chg="add del mod ord">
          <ac:chgData name="宇野 芳江" userId="d3339afd-f009-4b18-b536-1d43c3c7a997" providerId="ADAL" clId="{B9846F64-B213-4A08-9B24-8ABBDFC8CB3C}" dt="2023-02-15T07:47:20.447" v="1180" actId="700"/>
          <ac:spMkLst>
            <pc:docMk/>
            <pc:sldMk cId="2410266947" sldId="459"/>
            <ac:spMk id="6" creationId="{588B6BFA-25FA-3F59-D490-B42852942027}"/>
          </ac:spMkLst>
        </pc:spChg>
      </pc:sldChg>
      <pc:sldChg chg="addSp delSp modSp mod ord modClrScheme chgLayout">
        <pc:chgData name="宇野 芳江" userId="d3339afd-f009-4b18-b536-1d43c3c7a997" providerId="ADAL" clId="{B9846F64-B213-4A08-9B24-8ABBDFC8CB3C}" dt="2023-02-16T02:50:00.613" v="2169"/>
        <pc:sldMkLst>
          <pc:docMk/>
          <pc:sldMk cId="1348692606" sldId="460"/>
        </pc:sldMkLst>
        <pc:spChg chg="mod ord">
          <ac:chgData name="宇野 芳江" userId="d3339afd-f009-4b18-b536-1d43c3c7a997" providerId="ADAL" clId="{B9846F64-B213-4A08-9B24-8ABBDFC8CB3C}" dt="2023-02-15T09:02:40.054" v="1891" actId="700"/>
          <ac:spMkLst>
            <pc:docMk/>
            <pc:sldMk cId="1348692606" sldId="460"/>
            <ac:spMk id="2" creationId="{33A83E2A-5351-4CA8-9D90-F4B4CA018E4D}"/>
          </ac:spMkLst>
        </pc:spChg>
        <pc:spChg chg="del mod">
          <ac:chgData name="宇野 芳江" userId="d3339afd-f009-4b18-b536-1d43c3c7a997" providerId="ADAL" clId="{B9846F64-B213-4A08-9B24-8ABBDFC8CB3C}" dt="2023-02-15T08:57:35.562" v="1843" actId="478"/>
          <ac:spMkLst>
            <pc:docMk/>
            <pc:sldMk cId="1348692606" sldId="460"/>
            <ac:spMk id="3" creationId="{6A839077-C588-48ED-847B-2880B510E75C}"/>
          </ac:spMkLst>
        </pc:spChg>
        <pc:spChg chg="mod ord">
          <ac:chgData name="宇野 芳江" userId="d3339afd-f009-4b18-b536-1d43c3c7a997" providerId="ADAL" clId="{B9846F64-B213-4A08-9B24-8ABBDFC8CB3C}" dt="2023-02-15T09:02:40.054" v="1891" actId="700"/>
          <ac:spMkLst>
            <pc:docMk/>
            <pc:sldMk cId="1348692606" sldId="460"/>
            <ac:spMk id="4" creationId="{BE65018A-18EB-466D-BD4F-42CBE78EA1F8}"/>
          </ac:spMkLst>
        </pc:spChg>
        <pc:spChg chg="del">
          <ac:chgData name="宇野 芳江" userId="d3339afd-f009-4b18-b536-1d43c3c7a997" providerId="ADAL" clId="{B9846F64-B213-4A08-9B24-8ABBDFC8CB3C}" dt="2023-02-15T08:54:59.875" v="1818" actId="478"/>
          <ac:spMkLst>
            <pc:docMk/>
            <pc:sldMk cId="1348692606" sldId="460"/>
            <ac:spMk id="6" creationId="{9152B334-6F7F-4D55-873E-6328075AC1B4}"/>
          </ac:spMkLst>
        </pc:spChg>
        <pc:spChg chg="add del mod">
          <ac:chgData name="宇野 芳江" userId="d3339afd-f009-4b18-b536-1d43c3c7a997" providerId="ADAL" clId="{B9846F64-B213-4A08-9B24-8ABBDFC8CB3C}" dt="2023-02-15T08:57:04.780" v="1835" actId="20577"/>
          <ac:spMkLst>
            <pc:docMk/>
            <pc:sldMk cId="1348692606" sldId="460"/>
            <ac:spMk id="7" creationId="{8E7FF5DE-A0C5-4CCD-A23D-31379DF5205C}"/>
          </ac:spMkLst>
        </pc:spChg>
        <pc:spChg chg="del mod">
          <ac:chgData name="宇野 芳江" userId="d3339afd-f009-4b18-b536-1d43c3c7a997" providerId="ADAL" clId="{B9846F64-B213-4A08-9B24-8ABBDFC8CB3C}" dt="2023-02-15T08:55:41.193" v="1825" actId="478"/>
          <ac:spMkLst>
            <pc:docMk/>
            <pc:sldMk cId="1348692606" sldId="460"/>
            <ac:spMk id="8" creationId="{2086BBD0-C758-43E9-967E-3FA3B81994F2}"/>
          </ac:spMkLst>
        </pc:spChg>
        <pc:spChg chg="del mod">
          <ac:chgData name="宇野 芳江" userId="d3339afd-f009-4b18-b536-1d43c3c7a997" providerId="ADAL" clId="{B9846F64-B213-4A08-9B24-8ABBDFC8CB3C}" dt="2023-02-15T08:56:56.579" v="1834" actId="478"/>
          <ac:spMkLst>
            <pc:docMk/>
            <pc:sldMk cId="1348692606" sldId="460"/>
            <ac:spMk id="11" creationId="{6175BCA0-6E7D-4879-BEE1-6251A342F7A8}"/>
          </ac:spMkLst>
        </pc:spChg>
        <pc:spChg chg="mod">
          <ac:chgData name="宇野 芳江" userId="d3339afd-f009-4b18-b536-1d43c3c7a997" providerId="ADAL" clId="{B9846F64-B213-4A08-9B24-8ABBDFC8CB3C}" dt="2023-02-15T08:36:35.944" v="1477" actId="14100"/>
          <ac:spMkLst>
            <pc:docMk/>
            <pc:sldMk cId="1348692606" sldId="460"/>
            <ac:spMk id="12" creationId="{7C0B5A08-6C2A-4D13-8893-CD76884BA6DD}"/>
          </ac:spMkLst>
        </pc:spChg>
        <pc:spChg chg="add del mod ord">
          <ac:chgData name="宇野 芳江" userId="d3339afd-f009-4b18-b536-1d43c3c7a997" providerId="ADAL" clId="{B9846F64-B213-4A08-9B24-8ABBDFC8CB3C}" dt="2023-02-15T06:23:45.397" v="953" actId="478"/>
          <ac:spMkLst>
            <pc:docMk/>
            <pc:sldMk cId="1348692606" sldId="460"/>
            <ac:spMk id="13" creationId="{0F7553F2-BC76-AC67-D1BD-B447CB904B31}"/>
          </ac:spMkLst>
        </pc:spChg>
        <pc:spChg chg="add del mod ord">
          <ac:chgData name="宇野 芳江" userId="d3339afd-f009-4b18-b536-1d43c3c7a997" providerId="ADAL" clId="{B9846F64-B213-4A08-9B24-8ABBDFC8CB3C}" dt="2023-02-15T08:52:12.094" v="1805" actId="478"/>
          <ac:spMkLst>
            <pc:docMk/>
            <pc:sldMk cId="1348692606" sldId="460"/>
            <ac:spMk id="14" creationId="{BD0DCC94-89E4-AA05-EDDE-3E79AB637D2B}"/>
          </ac:spMkLst>
        </pc:spChg>
        <pc:spChg chg="add del mod ord">
          <ac:chgData name="宇野 芳江" userId="d3339afd-f009-4b18-b536-1d43c3c7a997" providerId="ADAL" clId="{B9846F64-B213-4A08-9B24-8ABBDFC8CB3C}" dt="2023-02-15T08:54:12.674" v="1816" actId="700"/>
          <ac:spMkLst>
            <pc:docMk/>
            <pc:sldMk cId="1348692606" sldId="460"/>
            <ac:spMk id="15" creationId="{AF0FCD06-8F4B-AB0E-4200-9DC71A597A7F}"/>
          </ac:spMkLst>
        </pc:spChg>
        <pc:spChg chg="add del mod ord">
          <ac:chgData name="宇野 芳江" userId="d3339afd-f009-4b18-b536-1d43c3c7a997" providerId="ADAL" clId="{B9846F64-B213-4A08-9B24-8ABBDFC8CB3C}" dt="2023-02-15T08:54:12.674" v="1816" actId="700"/>
          <ac:spMkLst>
            <pc:docMk/>
            <pc:sldMk cId="1348692606" sldId="460"/>
            <ac:spMk id="16" creationId="{59E57B6A-45A4-AD76-9ED4-2CD5BF061C0E}"/>
          </ac:spMkLst>
        </pc:spChg>
        <pc:spChg chg="del">
          <ac:chgData name="宇野 芳江" userId="d3339afd-f009-4b18-b536-1d43c3c7a997" providerId="ADAL" clId="{B9846F64-B213-4A08-9B24-8ABBDFC8CB3C}" dt="2023-02-15T08:55:03.083" v="1819" actId="478"/>
          <ac:spMkLst>
            <pc:docMk/>
            <pc:sldMk cId="1348692606" sldId="460"/>
            <ac:spMk id="17" creationId="{86A2E5A3-4D56-4850-921A-461C6434FAAD}"/>
          </ac:spMkLst>
        </pc:spChg>
        <pc:spChg chg="add del mod">
          <ac:chgData name="宇野 芳江" userId="d3339afd-f009-4b18-b536-1d43c3c7a997" providerId="ADAL" clId="{B9846F64-B213-4A08-9B24-8ABBDFC8CB3C}" dt="2023-02-15T08:54:12.674" v="1816" actId="700"/>
          <ac:spMkLst>
            <pc:docMk/>
            <pc:sldMk cId="1348692606" sldId="460"/>
            <ac:spMk id="19" creationId="{62E1238B-708D-4A84-E8E3-330BE3095F4A}"/>
          </ac:spMkLst>
        </pc:spChg>
        <pc:spChg chg="add mod ord">
          <ac:chgData name="宇野 芳江" userId="d3339afd-f009-4b18-b536-1d43c3c7a997" providerId="ADAL" clId="{B9846F64-B213-4A08-9B24-8ABBDFC8CB3C}" dt="2023-02-15T09:02:40.054" v="1891" actId="700"/>
          <ac:spMkLst>
            <pc:docMk/>
            <pc:sldMk cId="1348692606" sldId="460"/>
            <ac:spMk id="20" creationId="{7E4140A8-51F8-6DF6-7539-5EAC69572625}"/>
          </ac:spMkLst>
        </pc:spChg>
        <pc:spChg chg="add del mod ord">
          <ac:chgData name="宇野 芳江" userId="d3339afd-f009-4b18-b536-1d43c3c7a997" providerId="ADAL" clId="{B9846F64-B213-4A08-9B24-8ABBDFC8CB3C}" dt="2023-02-15T08:56:08.803" v="1828" actId="700"/>
          <ac:spMkLst>
            <pc:docMk/>
            <pc:sldMk cId="1348692606" sldId="460"/>
            <ac:spMk id="21" creationId="{7BA5C03F-6E81-B5ED-9FFC-EEE36C29B14F}"/>
          </ac:spMkLst>
        </pc:spChg>
        <pc:spChg chg="add mod ord">
          <ac:chgData name="宇野 芳江" userId="d3339afd-f009-4b18-b536-1d43c3c7a997" providerId="ADAL" clId="{B9846F64-B213-4A08-9B24-8ABBDFC8CB3C}" dt="2023-02-15T09:02:40.054" v="1891" actId="700"/>
          <ac:spMkLst>
            <pc:docMk/>
            <pc:sldMk cId="1348692606" sldId="460"/>
            <ac:spMk id="22" creationId="{29FE124D-99DA-FDB2-EA25-4C925691454B}"/>
          </ac:spMkLst>
        </pc:spChg>
        <pc:spChg chg="add del mod ord">
          <ac:chgData name="宇野 芳江" userId="d3339afd-f009-4b18-b536-1d43c3c7a997" providerId="ADAL" clId="{B9846F64-B213-4A08-9B24-8ABBDFC8CB3C}" dt="2023-02-15T08:56:53.408" v="1832" actId="700"/>
          <ac:spMkLst>
            <pc:docMk/>
            <pc:sldMk cId="1348692606" sldId="460"/>
            <ac:spMk id="23" creationId="{54929C2C-58E8-6AAE-0BAB-600AD6EB7555}"/>
          </ac:spMkLst>
        </pc:spChg>
        <pc:spChg chg="add del mod ord">
          <ac:chgData name="宇野 芳江" userId="d3339afd-f009-4b18-b536-1d43c3c7a997" providerId="ADAL" clId="{B9846F64-B213-4A08-9B24-8ABBDFC8CB3C}" dt="2023-02-15T09:02:40.054" v="1891" actId="700"/>
          <ac:spMkLst>
            <pc:docMk/>
            <pc:sldMk cId="1348692606" sldId="460"/>
            <ac:spMk id="24" creationId="{891FB2FC-5148-6059-8204-596DB9EAE594}"/>
          </ac:spMkLst>
        </pc:spChg>
        <pc:spChg chg="add mod ord">
          <ac:chgData name="宇野 芳江" userId="d3339afd-f009-4b18-b536-1d43c3c7a997" providerId="ADAL" clId="{B9846F64-B213-4A08-9B24-8ABBDFC8CB3C}" dt="2023-02-15T09:02:40.082" v="1892" actId="27636"/>
          <ac:spMkLst>
            <pc:docMk/>
            <pc:sldMk cId="1348692606" sldId="460"/>
            <ac:spMk id="25" creationId="{F21E924E-ED20-5B5F-9812-F9088756E7BC}"/>
          </ac:spMkLst>
        </pc:spChg>
      </pc:sldChg>
      <pc:sldChg chg="addSp delSp modSp del mod modClrScheme chgLayout">
        <pc:chgData name="宇野 芳江" userId="d3339afd-f009-4b18-b536-1d43c3c7a997" providerId="ADAL" clId="{B9846F64-B213-4A08-9B24-8ABBDFC8CB3C}" dt="2023-02-16T02:48:30.870" v="2157" actId="47"/>
        <pc:sldMkLst>
          <pc:docMk/>
          <pc:sldMk cId="1681114984" sldId="462"/>
        </pc:sldMkLst>
        <pc:spChg chg="mod ord">
          <ac:chgData name="宇野 芳江" userId="d3339afd-f009-4b18-b536-1d43c3c7a997" providerId="ADAL" clId="{B9846F64-B213-4A08-9B24-8ABBDFC8CB3C}" dt="2023-02-15T06:23:30.988" v="950" actId="700"/>
          <ac:spMkLst>
            <pc:docMk/>
            <pc:sldMk cId="1681114984" sldId="462"/>
            <ac:spMk id="2" creationId="{814183DE-2743-42DE-8D0C-C20234B775DB}"/>
          </ac:spMkLst>
        </pc:spChg>
        <pc:spChg chg="add del mod ord">
          <ac:chgData name="宇野 芳江" userId="d3339afd-f009-4b18-b536-1d43c3c7a997" providerId="ADAL" clId="{B9846F64-B213-4A08-9B24-8ABBDFC8CB3C}" dt="2023-02-15T06:24:44.098" v="966" actId="478"/>
          <ac:spMkLst>
            <pc:docMk/>
            <pc:sldMk cId="1681114984" sldId="462"/>
            <ac:spMk id="3" creationId="{413F774F-1293-282E-6C22-EA25F31AA9E1}"/>
          </ac:spMkLst>
        </pc:spChg>
        <pc:spChg chg="mod ord">
          <ac:chgData name="宇野 芳江" userId="d3339afd-f009-4b18-b536-1d43c3c7a997" providerId="ADAL" clId="{B9846F64-B213-4A08-9B24-8ABBDFC8CB3C}" dt="2023-02-15T06:23:30.988" v="950" actId="700"/>
          <ac:spMkLst>
            <pc:docMk/>
            <pc:sldMk cId="1681114984" sldId="462"/>
            <ac:spMk id="4" creationId="{6F320F18-6E0A-4F9B-BA5D-1AD068B9F009}"/>
          </ac:spMkLst>
        </pc:spChg>
        <pc:picChg chg="mod">
          <ac:chgData name="宇野 芳江" userId="d3339afd-f009-4b18-b536-1d43c3c7a997" providerId="ADAL" clId="{B9846F64-B213-4A08-9B24-8ABBDFC8CB3C}" dt="2023-02-16T00:44:19.434" v="2045" actId="1076"/>
          <ac:picMkLst>
            <pc:docMk/>
            <pc:sldMk cId="1681114984" sldId="462"/>
            <ac:picMk id="7" creationId="{E419C062-C6B8-0AC0-7A53-52B34554F1AC}"/>
          </ac:picMkLst>
        </pc:picChg>
      </pc:sldChg>
      <pc:sldChg chg="new del">
        <pc:chgData name="宇野 芳江" userId="d3339afd-f009-4b18-b536-1d43c3c7a997" providerId="ADAL" clId="{B9846F64-B213-4A08-9B24-8ABBDFC8CB3C}" dt="2023-02-15T05:33:33.688" v="198" actId="47"/>
        <pc:sldMkLst>
          <pc:docMk/>
          <pc:sldMk cId="1292750478" sldId="463"/>
        </pc:sldMkLst>
      </pc:sldChg>
      <pc:sldChg chg="modSp new del mod">
        <pc:chgData name="宇野 芳江" userId="d3339afd-f009-4b18-b536-1d43c3c7a997" providerId="ADAL" clId="{B9846F64-B213-4A08-9B24-8ABBDFC8CB3C}" dt="2023-02-15T08:32:52.126" v="1449" actId="47"/>
        <pc:sldMkLst>
          <pc:docMk/>
          <pc:sldMk cId="645481773" sldId="464"/>
        </pc:sldMkLst>
        <pc:spChg chg="mod">
          <ac:chgData name="宇野 芳江" userId="d3339afd-f009-4b18-b536-1d43c3c7a997" providerId="ADAL" clId="{B9846F64-B213-4A08-9B24-8ABBDFC8CB3C}" dt="2023-02-15T07:48:38.205" v="1197" actId="20577"/>
          <ac:spMkLst>
            <pc:docMk/>
            <pc:sldMk cId="645481773" sldId="464"/>
            <ac:spMk id="3" creationId="{1F47983B-71B0-76E1-A7D6-937539928DE4}"/>
          </ac:spMkLst>
        </pc:spChg>
      </pc:sldChg>
      <pc:sldChg chg="new del">
        <pc:chgData name="宇野 芳江" userId="d3339afd-f009-4b18-b536-1d43c3c7a997" providerId="ADAL" clId="{B9846F64-B213-4A08-9B24-8ABBDFC8CB3C}" dt="2023-02-15T05:49:15.312" v="407" actId="680"/>
        <pc:sldMkLst>
          <pc:docMk/>
          <pc:sldMk cId="135419617" sldId="465"/>
        </pc:sldMkLst>
      </pc:sldChg>
      <pc:sldChg chg="addSp delSp modSp new del mod chgLayout">
        <pc:chgData name="宇野 芳江" userId="d3339afd-f009-4b18-b536-1d43c3c7a997" providerId="ADAL" clId="{B9846F64-B213-4A08-9B24-8ABBDFC8CB3C}" dt="2023-02-15T06:01:23.926" v="641" actId="47"/>
        <pc:sldMkLst>
          <pc:docMk/>
          <pc:sldMk cId="2038482629" sldId="465"/>
        </pc:sldMkLst>
        <pc:spChg chg="del">
          <ac:chgData name="宇野 芳江" userId="d3339afd-f009-4b18-b536-1d43c3c7a997" providerId="ADAL" clId="{B9846F64-B213-4A08-9B24-8ABBDFC8CB3C}" dt="2023-02-15T06:00:09.403" v="625" actId="700"/>
          <ac:spMkLst>
            <pc:docMk/>
            <pc:sldMk cId="2038482629" sldId="465"/>
            <ac:spMk id="2" creationId="{A124F2CC-B5CF-68F7-A46B-BC14753FB525}"/>
          </ac:spMkLst>
        </pc:spChg>
        <pc:spChg chg="del">
          <ac:chgData name="宇野 芳江" userId="d3339afd-f009-4b18-b536-1d43c3c7a997" providerId="ADAL" clId="{B9846F64-B213-4A08-9B24-8ABBDFC8CB3C}" dt="2023-02-15T06:00:09.403" v="625" actId="700"/>
          <ac:spMkLst>
            <pc:docMk/>
            <pc:sldMk cId="2038482629" sldId="465"/>
            <ac:spMk id="3" creationId="{FFB9AF8A-E08B-19BD-D0EB-CD730ED55C7D}"/>
          </ac:spMkLst>
        </pc:spChg>
        <pc:spChg chg="del">
          <ac:chgData name="宇野 芳江" userId="d3339afd-f009-4b18-b536-1d43c3c7a997" providerId="ADAL" clId="{B9846F64-B213-4A08-9B24-8ABBDFC8CB3C}" dt="2023-02-15T06:00:09.403" v="625" actId="700"/>
          <ac:spMkLst>
            <pc:docMk/>
            <pc:sldMk cId="2038482629" sldId="465"/>
            <ac:spMk id="4" creationId="{B7241237-1D26-A42C-CA57-8E9E9AE9BE6C}"/>
          </ac:spMkLst>
        </pc:spChg>
        <pc:spChg chg="mod ord">
          <ac:chgData name="宇野 芳江" userId="d3339afd-f009-4b18-b536-1d43c3c7a997" providerId="ADAL" clId="{B9846F64-B213-4A08-9B24-8ABBDFC8CB3C}" dt="2023-02-15T06:00:56.114" v="633" actId="700"/>
          <ac:spMkLst>
            <pc:docMk/>
            <pc:sldMk cId="2038482629" sldId="465"/>
            <ac:spMk id="5" creationId="{FE63BEDB-458B-FDC2-68CF-165F0B48762B}"/>
          </ac:spMkLst>
        </pc:spChg>
        <pc:spChg chg="add del mod ord">
          <ac:chgData name="宇野 芳江" userId="d3339afd-f009-4b18-b536-1d43c3c7a997" providerId="ADAL" clId="{B9846F64-B213-4A08-9B24-8ABBDFC8CB3C}" dt="2023-02-15T06:00:56.114" v="633" actId="700"/>
          <ac:spMkLst>
            <pc:docMk/>
            <pc:sldMk cId="2038482629" sldId="465"/>
            <ac:spMk id="6" creationId="{B308F091-AD4D-DBC6-7587-BC8A6934A8E6}"/>
          </ac:spMkLst>
        </pc:spChg>
        <pc:spChg chg="add del mod ord">
          <ac:chgData name="宇野 芳江" userId="d3339afd-f009-4b18-b536-1d43c3c7a997" providerId="ADAL" clId="{B9846F64-B213-4A08-9B24-8ABBDFC8CB3C}" dt="2023-02-15T06:00:56.114" v="633" actId="700"/>
          <ac:spMkLst>
            <pc:docMk/>
            <pc:sldMk cId="2038482629" sldId="465"/>
            <ac:spMk id="7" creationId="{02136B2A-7FC6-0899-F969-E97C32B2B98F}"/>
          </ac:spMkLst>
        </pc:spChg>
        <pc:spChg chg="add del mod ord">
          <ac:chgData name="宇野 芳江" userId="d3339afd-f009-4b18-b536-1d43c3c7a997" providerId="ADAL" clId="{B9846F64-B213-4A08-9B24-8ABBDFC8CB3C}" dt="2023-02-15T06:00:56.114" v="633" actId="700"/>
          <ac:spMkLst>
            <pc:docMk/>
            <pc:sldMk cId="2038482629" sldId="465"/>
            <ac:spMk id="8" creationId="{51337105-B059-212A-A952-99F07E34777D}"/>
          </ac:spMkLst>
        </pc:spChg>
        <pc:spChg chg="add mod ord">
          <ac:chgData name="宇野 芳江" userId="d3339afd-f009-4b18-b536-1d43c3c7a997" providerId="ADAL" clId="{B9846F64-B213-4A08-9B24-8ABBDFC8CB3C}" dt="2023-02-15T06:00:56.114" v="633" actId="700"/>
          <ac:spMkLst>
            <pc:docMk/>
            <pc:sldMk cId="2038482629" sldId="465"/>
            <ac:spMk id="9" creationId="{4F726BDD-5073-43FD-3966-C2A2749523B0}"/>
          </ac:spMkLst>
        </pc:spChg>
        <pc:spChg chg="add mod ord">
          <ac:chgData name="宇野 芳江" userId="d3339afd-f009-4b18-b536-1d43c3c7a997" providerId="ADAL" clId="{B9846F64-B213-4A08-9B24-8ABBDFC8CB3C}" dt="2023-02-15T06:00:56.114" v="633" actId="700"/>
          <ac:spMkLst>
            <pc:docMk/>
            <pc:sldMk cId="2038482629" sldId="465"/>
            <ac:spMk id="10" creationId="{07BA3841-062F-C14F-D6E3-E0CF77EBB10A}"/>
          </ac:spMkLst>
        </pc:spChg>
        <pc:spChg chg="add mod ord">
          <ac:chgData name="宇野 芳江" userId="d3339afd-f009-4b18-b536-1d43c3c7a997" providerId="ADAL" clId="{B9846F64-B213-4A08-9B24-8ABBDFC8CB3C}" dt="2023-02-15T06:00:56.114" v="633" actId="700"/>
          <ac:spMkLst>
            <pc:docMk/>
            <pc:sldMk cId="2038482629" sldId="465"/>
            <ac:spMk id="11" creationId="{C1A51515-6716-6AA5-805C-2954641D86ED}"/>
          </ac:spMkLst>
        </pc:spChg>
      </pc:sldChg>
      <pc:sldChg chg="modSp new del mod">
        <pc:chgData name="宇野 芳江" userId="d3339afd-f009-4b18-b536-1d43c3c7a997" providerId="ADAL" clId="{B9846F64-B213-4A08-9B24-8ABBDFC8CB3C}" dt="2023-02-15T05:59:30.983" v="622" actId="47"/>
        <pc:sldMkLst>
          <pc:docMk/>
          <pc:sldMk cId="3360923404" sldId="465"/>
        </pc:sldMkLst>
        <pc:spChg chg="mod">
          <ac:chgData name="宇野 芳江" userId="d3339afd-f009-4b18-b536-1d43c3c7a997" providerId="ADAL" clId="{B9846F64-B213-4A08-9B24-8ABBDFC8CB3C}" dt="2023-02-15T05:50:25.798" v="414" actId="27636"/>
          <ac:spMkLst>
            <pc:docMk/>
            <pc:sldMk cId="3360923404" sldId="465"/>
            <ac:spMk id="3" creationId="{0A123F89-3ECC-2DF2-FACB-AC21A0D72DDF}"/>
          </ac:spMkLst>
        </pc:spChg>
      </pc:sldChg>
      <pc:sldChg chg="new del">
        <pc:chgData name="宇野 芳江" userId="d3339afd-f009-4b18-b536-1d43c3c7a997" providerId="ADAL" clId="{B9846F64-B213-4A08-9B24-8ABBDFC8CB3C}" dt="2023-02-15T05:34:40.030" v="212" actId="47"/>
        <pc:sldMkLst>
          <pc:docMk/>
          <pc:sldMk cId="4004665058" sldId="465"/>
        </pc:sldMkLst>
      </pc:sldChg>
      <pc:sldChg chg="modSp new del mod">
        <pc:chgData name="宇野 芳江" userId="d3339afd-f009-4b18-b536-1d43c3c7a997" providerId="ADAL" clId="{B9846F64-B213-4A08-9B24-8ABBDFC8CB3C}" dt="2023-02-15T06:07:59.905" v="673" actId="47"/>
        <pc:sldMkLst>
          <pc:docMk/>
          <pc:sldMk cId="4067534089" sldId="465"/>
        </pc:sldMkLst>
        <pc:spChg chg="mod">
          <ac:chgData name="宇野 芳江" userId="d3339afd-f009-4b18-b536-1d43c3c7a997" providerId="ADAL" clId="{B9846F64-B213-4A08-9B24-8ABBDFC8CB3C}" dt="2023-02-15T06:04:49.438" v="667" actId="12"/>
          <ac:spMkLst>
            <pc:docMk/>
            <pc:sldMk cId="4067534089" sldId="465"/>
            <ac:spMk id="2" creationId="{DA4EDF35-F352-92A1-AD8A-FEFCCBB2C1A0}"/>
          </ac:spMkLst>
        </pc:spChg>
      </pc:sldChg>
      <pc:sldChg chg="new del">
        <pc:chgData name="宇野 芳江" userId="d3339afd-f009-4b18-b536-1d43c3c7a997" providerId="ADAL" clId="{B9846F64-B213-4A08-9B24-8ABBDFC8CB3C}" dt="2023-02-15T06:02:44.779" v="651" actId="680"/>
        <pc:sldMkLst>
          <pc:docMk/>
          <pc:sldMk cId="2173098190" sldId="466"/>
        </pc:sldMkLst>
      </pc:sldChg>
      <pc:sldChg chg="new del">
        <pc:chgData name="宇野 芳江" userId="d3339afd-f009-4b18-b536-1d43c3c7a997" providerId="ADAL" clId="{B9846F64-B213-4A08-9B24-8ABBDFC8CB3C}" dt="2023-02-15T06:08:01.921" v="674" actId="47"/>
        <pc:sldMkLst>
          <pc:docMk/>
          <pc:sldMk cId="3923807002" sldId="466"/>
        </pc:sldMkLst>
      </pc:sldChg>
      <pc:sldChg chg="addSp delSp modSp new del mod ord modClrScheme chgLayout">
        <pc:chgData name="宇野 芳江" userId="d3339afd-f009-4b18-b536-1d43c3c7a997" providerId="ADAL" clId="{B9846F64-B213-4A08-9B24-8ABBDFC8CB3C}" dt="2023-02-16T02:49:39.290" v="2164" actId="47"/>
        <pc:sldMkLst>
          <pc:docMk/>
          <pc:sldMk cId="3322510312" sldId="467"/>
        </pc:sldMkLst>
        <pc:spChg chg="add del">
          <ac:chgData name="宇野 芳江" userId="d3339afd-f009-4b18-b536-1d43c3c7a997" providerId="ADAL" clId="{B9846F64-B213-4A08-9B24-8ABBDFC8CB3C}" dt="2023-02-15T06:11:47.334" v="720" actId="700"/>
          <ac:spMkLst>
            <pc:docMk/>
            <pc:sldMk cId="3322510312" sldId="467"/>
            <ac:spMk id="2" creationId="{FCFCC1EA-B607-9029-4C0D-6681D27A9DF8}"/>
          </ac:spMkLst>
        </pc:spChg>
        <pc:spChg chg="add del mod ord">
          <ac:chgData name="宇野 芳江" userId="d3339afd-f009-4b18-b536-1d43c3c7a997" providerId="ADAL" clId="{B9846F64-B213-4A08-9B24-8ABBDFC8CB3C}" dt="2023-02-15T06:11:47.334" v="720" actId="700"/>
          <ac:spMkLst>
            <pc:docMk/>
            <pc:sldMk cId="3322510312" sldId="467"/>
            <ac:spMk id="3" creationId="{EAB912A0-2243-4541-3755-7F8265E16C8C}"/>
          </ac:spMkLst>
        </pc:spChg>
        <pc:spChg chg="mod ord">
          <ac:chgData name="宇野 芳江" userId="d3339afd-f009-4b18-b536-1d43c3c7a997" providerId="ADAL" clId="{B9846F64-B213-4A08-9B24-8ABBDFC8CB3C}" dt="2023-02-15T06:21:52.043" v="941" actId="700"/>
          <ac:spMkLst>
            <pc:docMk/>
            <pc:sldMk cId="3322510312" sldId="467"/>
            <ac:spMk id="4" creationId="{F63D2BE6-46D9-8313-D74C-205C354A22DE}"/>
          </ac:spMkLst>
        </pc:spChg>
        <pc:spChg chg="add del">
          <ac:chgData name="宇野 芳江" userId="d3339afd-f009-4b18-b536-1d43c3c7a997" providerId="ADAL" clId="{B9846F64-B213-4A08-9B24-8ABBDFC8CB3C}" dt="2023-02-15T06:11:47.334" v="720" actId="700"/>
          <ac:spMkLst>
            <pc:docMk/>
            <pc:sldMk cId="3322510312" sldId="467"/>
            <ac:spMk id="5" creationId="{A9C2585D-3C27-7CE8-5B0B-92C60EB1E2FF}"/>
          </ac:spMkLst>
        </pc:spChg>
        <pc:spChg chg="add del mod ord">
          <ac:chgData name="宇野 芳江" userId="d3339afd-f009-4b18-b536-1d43c3c7a997" providerId="ADAL" clId="{B9846F64-B213-4A08-9B24-8ABBDFC8CB3C}" dt="2023-02-15T06:08:37.025" v="676" actId="700"/>
          <ac:spMkLst>
            <pc:docMk/>
            <pc:sldMk cId="3322510312" sldId="467"/>
            <ac:spMk id="6" creationId="{B3EDAE48-93BA-4825-DC98-BB38C6383DDE}"/>
          </ac:spMkLst>
        </pc:spChg>
        <pc:spChg chg="add del mod ord">
          <ac:chgData name="宇野 芳江" userId="d3339afd-f009-4b18-b536-1d43c3c7a997" providerId="ADAL" clId="{B9846F64-B213-4A08-9B24-8ABBDFC8CB3C}" dt="2023-02-15T06:08:37.025" v="676" actId="700"/>
          <ac:spMkLst>
            <pc:docMk/>
            <pc:sldMk cId="3322510312" sldId="467"/>
            <ac:spMk id="7" creationId="{5642AF76-141F-DE77-DBD5-92E676F823DE}"/>
          </ac:spMkLst>
        </pc:spChg>
        <pc:spChg chg="add del mod ord">
          <ac:chgData name="宇野 芳江" userId="d3339afd-f009-4b18-b536-1d43c3c7a997" providerId="ADAL" clId="{B9846F64-B213-4A08-9B24-8ABBDFC8CB3C}" dt="2023-02-15T06:09:59.259" v="681" actId="700"/>
          <ac:spMkLst>
            <pc:docMk/>
            <pc:sldMk cId="3322510312" sldId="467"/>
            <ac:spMk id="8" creationId="{6FDFF6DF-E2B7-8544-6182-094EE89DA9F6}"/>
          </ac:spMkLst>
        </pc:spChg>
        <pc:spChg chg="add del mod ord">
          <ac:chgData name="宇野 芳江" userId="d3339afd-f009-4b18-b536-1d43c3c7a997" providerId="ADAL" clId="{B9846F64-B213-4A08-9B24-8ABBDFC8CB3C}" dt="2023-02-15T06:09:59.259" v="681" actId="700"/>
          <ac:spMkLst>
            <pc:docMk/>
            <pc:sldMk cId="3322510312" sldId="467"/>
            <ac:spMk id="9" creationId="{6285D3BD-F3B1-22BC-9A8E-1ED5BF0BB9F1}"/>
          </ac:spMkLst>
        </pc:spChg>
        <pc:spChg chg="add del mod ord">
          <ac:chgData name="宇野 芳江" userId="d3339afd-f009-4b18-b536-1d43c3c7a997" providerId="ADAL" clId="{B9846F64-B213-4A08-9B24-8ABBDFC8CB3C}" dt="2023-02-15T06:09:59.259" v="681" actId="700"/>
          <ac:spMkLst>
            <pc:docMk/>
            <pc:sldMk cId="3322510312" sldId="467"/>
            <ac:spMk id="10" creationId="{A0BF65C3-9A56-0EB2-CAED-4BD15196D117}"/>
          </ac:spMkLst>
        </pc:spChg>
        <pc:spChg chg="add del mod ord">
          <ac:chgData name="宇野 芳江" userId="d3339afd-f009-4b18-b536-1d43c3c7a997" providerId="ADAL" clId="{B9846F64-B213-4A08-9B24-8ABBDFC8CB3C}" dt="2023-02-15T06:09:59.259" v="681" actId="700"/>
          <ac:spMkLst>
            <pc:docMk/>
            <pc:sldMk cId="3322510312" sldId="467"/>
            <ac:spMk id="11" creationId="{31DC6981-3A67-7C7E-D3D4-76B0967FE359}"/>
          </ac:spMkLst>
        </pc:spChg>
        <pc:spChg chg="add del mod ord">
          <ac:chgData name="宇野 芳江" userId="d3339afd-f009-4b18-b536-1d43c3c7a997" providerId="ADAL" clId="{B9846F64-B213-4A08-9B24-8ABBDFC8CB3C}" dt="2023-02-15T06:21:52.043" v="941" actId="700"/>
          <ac:spMkLst>
            <pc:docMk/>
            <pc:sldMk cId="3322510312" sldId="467"/>
            <ac:spMk id="12" creationId="{9B858313-B375-DFE9-8461-883A533E98F2}"/>
          </ac:spMkLst>
        </pc:spChg>
        <pc:spChg chg="add del mod ord">
          <ac:chgData name="宇野 芳江" userId="d3339afd-f009-4b18-b536-1d43c3c7a997" providerId="ADAL" clId="{B9846F64-B213-4A08-9B24-8ABBDFC8CB3C}" dt="2023-02-15T06:21:52.043" v="941" actId="700"/>
          <ac:spMkLst>
            <pc:docMk/>
            <pc:sldMk cId="3322510312" sldId="467"/>
            <ac:spMk id="13" creationId="{5A2C3C52-3ED7-D111-041F-28A4B8F48F61}"/>
          </ac:spMkLst>
        </pc:spChg>
        <pc:spChg chg="add del mod ord">
          <ac:chgData name="宇野 芳江" userId="d3339afd-f009-4b18-b536-1d43c3c7a997" providerId="ADAL" clId="{B9846F64-B213-4A08-9B24-8ABBDFC8CB3C}" dt="2023-02-15T06:21:52.043" v="941" actId="700"/>
          <ac:spMkLst>
            <pc:docMk/>
            <pc:sldMk cId="3322510312" sldId="467"/>
            <ac:spMk id="14" creationId="{00A1758E-3F7B-429A-74D5-7CD6A42CABB3}"/>
          </ac:spMkLst>
        </pc:spChg>
        <pc:spChg chg="add mod ord">
          <ac:chgData name="宇野 芳江" userId="d3339afd-f009-4b18-b536-1d43c3c7a997" providerId="ADAL" clId="{B9846F64-B213-4A08-9B24-8ABBDFC8CB3C}" dt="2023-02-15T06:21:52.043" v="941" actId="700"/>
          <ac:spMkLst>
            <pc:docMk/>
            <pc:sldMk cId="3322510312" sldId="467"/>
            <ac:spMk id="15" creationId="{2D197573-CF62-52AC-4CC9-F9EF7704C898}"/>
          </ac:spMkLst>
        </pc:spChg>
        <pc:spChg chg="add mod ord">
          <ac:chgData name="宇野 芳江" userId="d3339afd-f009-4b18-b536-1d43c3c7a997" providerId="ADAL" clId="{B9846F64-B213-4A08-9B24-8ABBDFC8CB3C}" dt="2023-02-15T06:22:20.140" v="946" actId="20577"/>
          <ac:spMkLst>
            <pc:docMk/>
            <pc:sldMk cId="3322510312" sldId="467"/>
            <ac:spMk id="16" creationId="{B29FB041-221A-F527-26C8-50C59522512D}"/>
          </ac:spMkLst>
        </pc:spChg>
        <pc:spChg chg="add mod ord">
          <ac:chgData name="宇野 芳江" userId="d3339afd-f009-4b18-b536-1d43c3c7a997" providerId="ADAL" clId="{B9846F64-B213-4A08-9B24-8ABBDFC8CB3C}" dt="2023-02-15T06:22:13.149" v="943" actId="20577"/>
          <ac:spMkLst>
            <pc:docMk/>
            <pc:sldMk cId="3322510312" sldId="467"/>
            <ac:spMk id="17" creationId="{E31CA867-3593-4C04-1E60-C22CC0A1DB2D}"/>
          </ac:spMkLst>
        </pc:spChg>
      </pc:sldChg>
      <pc:sldChg chg="new del">
        <pc:chgData name="宇野 芳江" userId="d3339afd-f009-4b18-b536-1d43c3c7a997" providerId="ADAL" clId="{B9846F64-B213-4A08-9B24-8ABBDFC8CB3C}" dt="2023-02-15T07:47:07.505" v="1178" actId="47"/>
        <pc:sldMkLst>
          <pc:docMk/>
          <pc:sldMk cId="2785835385" sldId="468"/>
        </pc:sldMkLst>
      </pc:sldChg>
      <pc:sldChg chg="new del">
        <pc:chgData name="宇野 芳江" userId="d3339afd-f009-4b18-b536-1d43c3c7a997" providerId="ADAL" clId="{B9846F64-B213-4A08-9B24-8ABBDFC8CB3C}" dt="2023-02-15T06:23:26.614" v="949" actId="680"/>
        <pc:sldMkLst>
          <pc:docMk/>
          <pc:sldMk cId="4006026573" sldId="468"/>
        </pc:sldMkLst>
      </pc:sldChg>
      <pc:sldChg chg="modSp new del mod">
        <pc:chgData name="宇野 芳江" userId="d3339afd-f009-4b18-b536-1d43c3c7a997" providerId="ADAL" clId="{B9846F64-B213-4A08-9B24-8ABBDFC8CB3C}" dt="2023-02-16T02:48:52.092" v="2160" actId="47"/>
        <pc:sldMkLst>
          <pc:docMk/>
          <pc:sldMk cId="2404108770" sldId="469"/>
        </pc:sldMkLst>
        <pc:spChg chg="mod">
          <ac:chgData name="宇野 芳江" userId="d3339afd-f009-4b18-b536-1d43c3c7a997" providerId="ADAL" clId="{B9846F64-B213-4A08-9B24-8ABBDFC8CB3C}" dt="2023-02-15T07:47:01.193" v="1176" actId="14100"/>
          <ac:spMkLst>
            <pc:docMk/>
            <pc:sldMk cId="2404108770" sldId="469"/>
            <ac:spMk id="3" creationId="{544C0A55-9AC9-24F5-C2A6-34545B570FB6}"/>
          </ac:spMkLst>
        </pc:spChg>
      </pc:sldChg>
      <pc:sldChg chg="modSp new del mod ord chgLayout">
        <pc:chgData name="宇野 芳江" userId="d3339afd-f009-4b18-b536-1d43c3c7a997" providerId="ADAL" clId="{B9846F64-B213-4A08-9B24-8ABBDFC8CB3C}" dt="2023-02-15T08:34:59.524" v="1462" actId="47"/>
        <pc:sldMkLst>
          <pc:docMk/>
          <pc:sldMk cId="101417056" sldId="470"/>
        </pc:sldMkLst>
        <pc:spChg chg="mod ord">
          <ac:chgData name="宇野 芳江" userId="d3339afd-f009-4b18-b536-1d43c3c7a997" providerId="ADAL" clId="{B9846F64-B213-4A08-9B24-8ABBDFC8CB3C}" dt="2023-02-15T08:34:40.278" v="1460" actId="700"/>
          <ac:spMkLst>
            <pc:docMk/>
            <pc:sldMk cId="101417056" sldId="470"/>
            <ac:spMk id="2" creationId="{AC87921F-906D-F278-C65A-B19B6DD0A94E}"/>
          </ac:spMkLst>
        </pc:spChg>
        <pc:spChg chg="mod ord">
          <ac:chgData name="宇野 芳江" userId="d3339afd-f009-4b18-b536-1d43c3c7a997" providerId="ADAL" clId="{B9846F64-B213-4A08-9B24-8ABBDFC8CB3C}" dt="2023-02-15T08:34:40.278" v="1460" actId="700"/>
          <ac:spMkLst>
            <pc:docMk/>
            <pc:sldMk cId="101417056" sldId="470"/>
            <ac:spMk id="3" creationId="{CDE7AD9E-F86A-5FF8-99AA-9F1C009716AA}"/>
          </ac:spMkLst>
        </pc:spChg>
        <pc:spChg chg="mod ord">
          <ac:chgData name="宇野 芳江" userId="d3339afd-f009-4b18-b536-1d43c3c7a997" providerId="ADAL" clId="{B9846F64-B213-4A08-9B24-8ABBDFC8CB3C}" dt="2023-02-15T08:34:40.278" v="1460" actId="700"/>
          <ac:spMkLst>
            <pc:docMk/>
            <pc:sldMk cId="101417056" sldId="470"/>
            <ac:spMk id="4" creationId="{3D066DA7-306C-7E90-5482-4A2A18840519}"/>
          </ac:spMkLst>
        </pc:spChg>
      </pc:sldChg>
      <pc:sldChg chg="new del">
        <pc:chgData name="宇野 芳江" userId="d3339afd-f009-4b18-b536-1d43c3c7a997" providerId="ADAL" clId="{B9846F64-B213-4A08-9B24-8ABBDFC8CB3C}" dt="2023-02-15T07:47:50.349" v="1187" actId="47"/>
        <pc:sldMkLst>
          <pc:docMk/>
          <pc:sldMk cId="876339078" sldId="471"/>
        </pc:sldMkLst>
      </pc:sldChg>
      <pc:sldChg chg="new del">
        <pc:chgData name="宇野 芳江" userId="d3339afd-f009-4b18-b536-1d43c3c7a997" providerId="ADAL" clId="{B9846F64-B213-4A08-9B24-8ABBDFC8CB3C}" dt="2023-02-15T08:05:57.486" v="1330" actId="47"/>
        <pc:sldMkLst>
          <pc:docMk/>
          <pc:sldMk cId="967323751" sldId="471"/>
        </pc:sldMkLst>
      </pc:sldChg>
      <pc:sldChg chg="addSp delSp modSp new del mod modClrScheme chgLayout">
        <pc:chgData name="宇野 芳江" userId="d3339afd-f009-4b18-b536-1d43c3c7a997" providerId="ADAL" clId="{B9846F64-B213-4A08-9B24-8ABBDFC8CB3C}" dt="2023-02-15T08:32:25.548" v="1446" actId="47"/>
        <pc:sldMkLst>
          <pc:docMk/>
          <pc:sldMk cId="506483720" sldId="472"/>
        </pc:sldMkLst>
        <pc:spChg chg="del mod ord">
          <ac:chgData name="宇野 芳江" userId="d3339afd-f009-4b18-b536-1d43c3c7a997" providerId="ADAL" clId="{B9846F64-B213-4A08-9B24-8ABBDFC8CB3C}" dt="2023-02-15T08:06:22.803" v="1331" actId="700"/>
          <ac:spMkLst>
            <pc:docMk/>
            <pc:sldMk cId="506483720" sldId="472"/>
            <ac:spMk id="2" creationId="{3A1EA31C-3EB0-7BC9-9825-D0D2CEA69243}"/>
          </ac:spMkLst>
        </pc:spChg>
        <pc:spChg chg="del mod ord">
          <ac:chgData name="宇野 芳江" userId="d3339afd-f009-4b18-b536-1d43c3c7a997" providerId="ADAL" clId="{B9846F64-B213-4A08-9B24-8ABBDFC8CB3C}" dt="2023-02-15T08:06:22.803" v="1331" actId="700"/>
          <ac:spMkLst>
            <pc:docMk/>
            <pc:sldMk cId="506483720" sldId="472"/>
            <ac:spMk id="3" creationId="{664B583E-1C49-3145-3D42-3B62B21C5B53}"/>
          </ac:spMkLst>
        </pc:spChg>
        <pc:spChg chg="mod ord">
          <ac:chgData name="宇野 芳江" userId="d3339afd-f009-4b18-b536-1d43c3c7a997" providerId="ADAL" clId="{B9846F64-B213-4A08-9B24-8ABBDFC8CB3C}" dt="2023-02-15T08:12:29.396" v="1397" actId="700"/>
          <ac:spMkLst>
            <pc:docMk/>
            <pc:sldMk cId="506483720" sldId="472"/>
            <ac:spMk id="4" creationId="{8E36DCA3-2108-A34F-C718-B0DA3C99A77A}"/>
          </ac:spMkLst>
        </pc:spChg>
        <pc:spChg chg="add del mod ord">
          <ac:chgData name="宇野 芳江" userId="d3339afd-f009-4b18-b536-1d43c3c7a997" providerId="ADAL" clId="{B9846F64-B213-4A08-9B24-8ABBDFC8CB3C}" dt="2023-02-15T08:07:43.279" v="1347" actId="700"/>
          <ac:spMkLst>
            <pc:docMk/>
            <pc:sldMk cId="506483720" sldId="472"/>
            <ac:spMk id="5" creationId="{420DF075-2B32-662A-2CD2-7F17637BE686}"/>
          </ac:spMkLst>
        </pc:spChg>
        <pc:spChg chg="add del mod ord">
          <ac:chgData name="宇野 芳江" userId="d3339afd-f009-4b18-b536-1d43c3c7a997" providerId="ADAL" clId="{B9846F64-B213-4A08-9B24-8ABBDFC8CB3C}" dt="2023-02-15T08:07:43.279" v="1347" actId="700"/>
          <ac:spMkLst>
            <pc:docMk/>
            <pc:sldMk cId="506483720" sldId="472"/>
            <ac:spMk id="6" creationId="{74BFE172-0F3E-86A3-1D2E-F08F65069482}"/>
          </ac:spMkLst>
        </pc:spChg>
        <pc:spChg chg="add del mod ord">
          <ac:chgData name="宇野 芳江" userId="d3339afd-f009-4b18-b536-1d43c3c7a997" providerId="ADAL" clId="{B9846F64-B213-4A08-9B24-8ABBDFC8CB3C}" dt="2023-02-15T08:07:47.316" v="1348" actId="700"/>
          <ac:spMkLst>
            <pc:docMk/>
            <pc:sldMk cId="506483720" sldId="472"/>
            <ac:spMk id="7" creationId="{2F058FD3-DAAE-6730-AFB0-D4518AD063A2}"/>
          </ac:spMkLst>
        </pc:spChg>
        <pc:spChg chg="add del mod ord">
          <ac:chgData name="宇野 芳江" userId="d3339afd-f009-4b18-b536-1d43c3c7a997" providerId="ADAL" clId="{B9846F64-B213-4A08-9B24-8ABBDFC8CB3C}" dt="2023-02-15T08:07:47.316" v="1348" actId="700"/>
          <ac:spMkLst>
            <pc:docMk/>
            <pc:sldMk cId="506483720" sldId="472"/>
            <ac:spMk id="8" creationId="{4B297CFF-3A40-E2F9-1A39-60E080EC2BC9}"/>
          </ac:spMkLst>
        </pc:spChg>
        <pc:spChg chg="add del mod ord">
          <ac:chgData name="宇野 芳江" userId="d3339afd-f009-4b18-b536-1d43c3c7a997" providerId="ADAL" clId="{B9846F64-B213-4A08-9B24-8ABBDFC8CB3C}" dt="2023-02-15T08:07:52.429" v="1349" actId="700"/>
          <ac:spMkLst>
            <pc:docMk/>
            <pc:sldMk cId="506483720" sldId="472"/>
            <ac:spMk id="9" creationId="{7A222CDF-F602-3BE1-8573-2B72E1A11381}"/>
          </ac:spMkLst>
        </pc:spChg>
        <pc:spChg chg="add del mod ord">
          <ac:chgData name="宇野 芳江" userId="d3339afd-f009-4b18-b536-1d43c3c7a997" providerId="ADAL" clId="{B9846F64-B213-4A08-9B24-8ABBDFC8CB3C}" dt="2023-02-15T08:07:52.429" v="1349" actId="700"/>
          <ac:spMkLst>
            <pc:docMk/>
            <pc:sldMk cId="506483720" sldId="472"/>
            <ac:spMk id="10" creationId="{9216B547-F833-8C09-ADBB-E1550F7D447F}"/>
          </ac:spMkLst>
        </pc:spChg>
        <pc:spChg chg="add del mod ord">
          <ac:chgData name="宇野 芳江" userId="d3339afd-f009-4b18-b536-1d43c3c7a997" providerId="ADAL" clId="{B9846F64-B213-4A08-9B24-8ABBDFC8CB3C}" dt="2023-02-15T08:11:22.796" v="1371" actId="700"/>
          <ac:spMkLst>
            <pc:docMk/>
            <pc:sldMk cId="506483720" sldId="472"/>
            <ac:spMk id="11" creationId="{4162E6E5-EB0B-B77B-362C-4C0585BE18FB}"/>
          </ac:spMkLst>
        </pc:spChg>
        <pc:spChg chg="add del mod ord">
          <ac:chgData name="宇野 芳江" userId="d3339afd-f009-4b18-b536-1d43c3c7a997" providerId="ADAL" clId="{B9846F64-B213-4A08-9B24-8ABBDFC8CB3C}" dt="2023-02-15T08:11:22.796" v="1371" actId="700"/>
          <ac:spMkLst>
            <pc:docMk/>
            <pc:sldMk cId="506483720" sldId="472"/>
            <ac:spMk id="12" creationId="{89987FC4-F584-528C-BC69-CAEF03CEDA03}"/>
          </ac:spMkLst>
        </pc:spChg>
        <pc:spChg chg="add del mod ord">
          <ac:chgData name="宇野 芳江" userId="d3339afd-f009-4b18-b536-1d43c3c7a997" providerId="ADAL" clId="{B9846F64-B213-4A08-9B24-8ABBDFC8CB3C}" dt="2023-02-15T08:12:29.396" v="1397" actId="700"/>
          <ac:spMkLst>
            <pc:docMk/>
            <pc:sldMk cId="506483720" sldId="472"/>
            <ac:spMk id="13" creationId="{88330775-0DD5-ED94-4F5A-004E0DDC039D}"/>
          </ac:spMkLst>
        </pc:spChg>
        <pc:spChg chg="add del mod ord">
          <ac:chgData name="宇野 芳江" userId="d3339afd-f009-4b18-b536-1d43c3c7a997" providerId="ADAL" clId="{B9846F64-B213-4A08-9B24-8ABBDFC8CB3C}" dt="2023-02-15T08:12:29.396" v="1397" actId="700"/>
          <ac:spMkLst>
            <pc:docMk/>
            <pc:sldMk cId="506483720" sldId="472"/>
            <ac:spMk id="14" creationId="{4B601A04-A26C-5C6A-CC4A-4AB0ED6384C1}"/>
          </ac:spMkLst>
        </pc:spChg>
        <pc:spChg chg="add del mod ord">
          <ac:chgData name="宇野 芳江" userId="d3339afd-f009-4b18-b536-1d43c3c7a997" providerId="ADAL" clId="{B9846F64-B213-4A08-9B24-8ABBDFC8CB3C}" dt="2023-02-15T08:12:29.396" v="1397" actId="700"/>
          <ac:spMkLst>
            <pc:docMk/>
            <pc:sldMk cId="506483720" sldId="472"/>
            <ac:spMk id="15" creationId="{3CCF4D9C-213E-0788-563F-91798908200A}"/>
          </ac:spMkLst>
        </pc:spChg>
        <pc:spChg chg="add del mod ord">
          <ac:chgData name="宇野 芳江" userId="d3339afd-f009-4b18-b536-1d43c3c7a997" providerId="ADAL" clId="{B9846F64-B213-4A08-9B24-8ABBDFC8CB3C}" dt="2023-02-15T08:12:29.396" v="1397" actId="700"/>
          <ac:spMkLst>
            <pc:docMk/>
            <pc:sldMk cId="506483720" sldId="472"/>
            <ac:spMk id="16" creationId="{1095D94F-4B97-DF10-86AF-CAA39A2C3B61}"/>
          </ac:spMkLst>
        </pc:spChg>
      </pc:sldChg>
      <pc:sldChg chg="addSp delSp modSp new mod ord chgLayout">
        <pc:chgData name="宇野 芳江" userId="d3339afd-f009-4b18-b536-1d43c3c7a997" providerId="ADAL" clId="{B9846F64-B213-4A08-9B24-8ABBDFC8CB3C}" dt="2023-02-16T02:49:44.207" v="2166"/>
        <pc:sldMkLst>
          <pc:docMk/>
          <pc:sldMk cId="457824302" sldId="473"/>
        </pc:sldMkLst>
        <pc:spChg chg="del">
          <ac:chgData name="宇野 芳江" userId="d3339afd-f009-4b18-b536-1d43c3c7a997" providerId="ADAL" clId="{B9846F64-B213-4A08-9B24-8ABBDFC8CB3C}" dt="2023-02-15T08:11:40.338" v="1380" actId="700"/>
          <ac:spMkLst>
            <pc:docMk/>
            <pc:sldMk cId="457824302" sldId="473"/>
            <ac:spMk id="2" creationId="{5D64960A-9DA9-5C55-F6F6-B2EE3678D9BF}"/>
          </ac:spMkLst>
        </pc:spChg>
        <pc:spChg chg="del">
          <ac:chgData name="宇野 芳江" userId="d3339afd-f009-4b18-b536-1d43c3c7a997" providerId="ADAL" clId="{B9846F64-B213-4A08-9B24-8ABBDFC8CB3C}" dt="2023-02-15T08:11:40.338" v="1380" actId="700"/>
          <ac:spMkLst>
            <pc:docMk/>
            <pc:sldMk cId="457824302" sldId="473"/>
            <ac:spMk id="3" creationId="{EB97C325-1210-0055-7247-0B610BE20381}"/>
          </ac:spMkLst>
        </pc:spChg>
        <pc:spChg chg="mod ord">
          <ac:chgData name="宇野 芳江" userId="d3339afd-f009-4b18-b536-1d43c3c7a997" providerId="ADAL" clId="{B9846F64-B213-4A08-9B24-8ABBDFC8CB3C}" dt="2023-02-15T08:11:40.338" v="1380" actId="700"/>
          <ac:spMkLst>
            <pc:docMk/>
            <pc:sldMk cId="457824302" sldId="473"/>
            <ac:spMk id="4" creationId="{2D45FDC2-D990-DAD9-E2A4-E676A0D54055}"/>
          </ac:spMkLst>
        </pc:spChg>
        <pc:spChg chg="add mod ord">
          <ac:chgData name="宇野 芳江" userId="d3339afd-f009-4b18-b536-1d43c3c7a997" providerId="ADAL" clId="{B9846F64-B213-4A08-9B24-8ABBDFC8CB3C}" dt="2023-02-15T08:11:40.338" v="1380" actId="700"/>
          <ac:spMkLst>
            <pc:docMk/>
            <pc:sldMk cId="457824302" sldId="473"/>
            <ac:spMk id="5" creationId="{337B1765-6AD9-412E-8365-D27874B4EEEF}"/>
          </ac:spMkLst>
        </pc:spChg>
        <pc:spChg chg="add mod ord">
          <ac:chgData name="宇野 芳江" userId="d3339afd-f009-4b18-b536-1d43c3c7a997" providerId="ADAL" clId="{B9846F64-B213-4A08-9B24-8ABBDFC8CB3C}" dt="2023-02-15T08:11:40.338" v="1380" actId="700"/>
          <ac:spMkLst>
            <pc:docMk/>
            <pc:sldMk cId="457824302" sldId="473"/>
            <ac:spMk id="6" creationId="{2F3811C5-5A65-E153-CEBB-68FD4BA3911E}"/>
          </ac:spMkLst>
        </pc:spChg>
      </pc:sldChg>
      <pc:sldChg chg="new del">
        <pc:chgData name="宇野 芳江" userId="d3339afd-f009-4b18-b536-1d43c3c7a997" providerId="ADAL" clId="{B9846F64-B213-4A08-9B24-8ABBDFC8CB3C}" dt="2023-02-15T08:28:12.814" v="1404" actId="680"/>
        <pc:sldMkLst>
          <pc:docMk/>
          <pc:sldMk cId="224879602" sldId="474"/>
        </pc:sldMkLst>
      </pc:sldChg>
      <pc:sldChg chg="modSp new del mod">
        <pc:chgData name="宇野 芳江" userId="d3339afd-f009-4b18-b536-1d43c3c7a997" providerId="ADAL" clId="{B9846F64-B213-4A08-9B24-8ABBDFC8CB3C}" dt="2023-02-15T08:29:50.799" v="1436" actId="47"/>
        <pc:sldMkLst>
          <pc:docMk/>
          <pc:sldMk cId="852246963" sldId="474"/>
        </pc:sldMkLst>
        <pc:spChg chg="mod">
          <ac:chgData name="宇野 芳江" userId="d3339afd-f009-4b18-b536-1d43c3c7a997" providerId="ADAL" clId="{B9846F64-B213-4A08-9B24-8ABBDFC8CB3C}" dt="2023-02-15T08:29:28.330" v="1435"/>
          <ac:spMkLst>
            <pc:docMk/>
            <pc:sldMk cId="852246963" sldId="474"/>
            <ac:spMk id="2" creationId="{81BD0610-747E-6597-896B-FD0357D1CC07}"/>
          </ac:spMkLst>
        </pc:spChg>
      </pc:sldChg>
      <pc:sldChg chg="addSp delSp modSp new mod">
        <pc:chgData name="宇野 芳江" userId="d3339afd-f009-4b18-b536-1d43c3c7a997" providerId="ADAL" clId="{B9846F64-B213-4A08-9B24-8ABBDFC8CB3C}" dt="2023-02-17T02:05:04.428" v="2191" actId="478"/>
        <pc:sldMkLst>
          <pc:docMk/>
          <pc:sldMk cId="1318280527" sldId="474"/>
        </pc:sldMkLst>
        <pc:spChg chg="mod">
          <ac:chgData name="宇野 芳江" userId="d3339afd-f009-4b18-b536-1d43c3c7a997" providerId="ADAL" clId="{B9846F64-B213-4A08-9B24-8ABBDFC8CB3C}" dt="2023-02-16T04:08:03.125" v="2174"/>
          <ac:spMkLst>
            <pc:docMk/>
            <pc:sldMk cId="1318280527" sldId="474"/>
            <ac:spMk id="2" creationId="{37D77819-062E-C8A5-3680-8280F7CD8DF7}"/>
          </ac:spMkLst>
        </pc:spChg>
        <pc:spChg chg="add del mod">
          <ac:chgData name="宇野 芳江" userId="d3339afd-f009-4b18-b536-1d43c3c7a997" providerId="ADAL" clId="{B9846F64-B213-4A08-9B24-8ABBDFC8CB3C}" dt="2023-02-17T02:05:04.428" v="2191" actId="478"/>
          <ac:spMkLst>
            <pc:docMk/>
            <pc:sldMk cId="1318280527" sldId="474"/>
            <ac:spMk id="3" creationId="{9B49F85C-14F7-68D4-3D60-9BF2DA43AC64}"/>
          </ac:spMkLst>
        </pc:spChg>
      </pc:sldChg>
      <pc:sldChg chg="new del">
        <pc:chgData name="宇野 芳江" userId="d3339afd-f009-4b18-b536-1d43c3c7a997" providerId="ADAL" clId="{B9846F64-B213-4A08-9B24-8ABBDFC8CB3C}" dt="2023-02-15T08:27:02.205" v="1400" actId="680"/>
        <pc:sldMkLst>
          <pc:docMk/>
          <pc:sldMk cId="3530482082" sldId="474"/>
        </pc:sldMkLst>
      </pc:sldChg>
      <pc:sldChg chg="new del">
        <pc:chgData name="宇野 芳江" userId="d3339afd-f009-4b18-b536-1d43c3c7a997" providerId="ADAL" clId="{B9846F64-B213-4A08-9B24-8ABBDFC8CB3C}" dt="2023-02-15T08:31:19.960" v="1439" actId="680"/>
        <pc:sldMkLst>
          <pc:docMk/>
          <pc:sldMk cId="4093906270" sldId="474"/>
        </pc:sldMkLst>
      </pc:sldChg>
      <pc:sldChg chg="addSp delSp modSp new add del mod ord">
        <pc:chgData name="宇野 芳江" userId="d3339afd-f009-4b18-b536-1d43c3c7a997" providerId="ADAL" clId="{B9846F64-B213-4A08-9B24-8ABBDFC8CB3C}" dt="2023-02-16T02:50:00.613" v="2169"/>
        <pc:sldMkLst>
          <pc:docMk/>
          <pc:sldMk cId="4105402704" sldId="475"/>
        </pc:sldMkLst>
        <pc:spChg chg="mod">
          <ac:chgData name="宇野 芳江" userId="d3339afd-f009-4b18-b536-1d43c3c7a997" providerId="ADAL" clId="{B9846F64-B213-4A08-9B24-8ABBDFC8CB3C}" dt="2023-02-15T10:35:48.412" v="1987" actId="20577"/>
          <ac:spMkLst>
            <pc:docMk/>
            <pc:sldMk cId="4105402704" sldId="475"/>
            <ac:spMk id="2" creationId="{624E3E34-3F3A-354A-CDDF-92546FD78110}"/>
          </ac:spMkLst>
        </pc:spChg>
        <pc:spChg chg="mod">
          <ac:chgData name="宇野 芳江" userId="d3339afd-f009-4b18-b536-1d43c3c7a997" providerId="ADAL" clId="{B9846F64-B213-4A08-9B24-8ABBDFC8CB3C}" dt="2023-02-15T10:35:29.717" v="1985"/>
          <ac:spMkLst>
            <pc:docMk/>
            <pc:sldMk cId="4105402704" sldId="475"/>
            <ac:spMk id="3" creationId="{8A9D3732-C9EE-54BB-625C-9E9C95CBD20E}"/>
          </ac:spMkLst>
        </pc:spChg>
        <pc:spChg chg="mod">
          <ac:chgData name="宇野 芳江" userId="d3339afd-f009-4b18-b536-1d43c3c7a997" providerId="ADAL" clId="{B9846F64-B213-4A08-9B24-8ABBDFC8CB3C}" dt="2023-02-15T10:36:52.192" v="1999" actId="20577"/>
          <ac:spMkLst>
            <pc:docMk/>
            <pc:sldMk cId="4105402704" sldId="475"/>
            <ac:spMk id="5" creationId="{6FA71F45-ECC7-59D5-5A9E-6C441C3C443E}"/>
          </ac:spMkLst>
        </pc:spChg>
        <pc:spChg chg="add del mod">
          <ac:chgData name="宇野 芳江" userId="d3339afd-f009-4b18-b536-1d43c3c7a997" providerId="ADAL" clId="{B9846F64-B213-4A08-9B24-8ABBDFC8CB3C}" dt="2023-02-15T10:36:39.411" v="1997" actId="478"/>
          <ac:spMkLst>
            <pc:docMk/>
            <pc:sldMk cId="4105402704" sldId="475"/>
            <ac:spMk id="6" creationId="{B0CF31B9-B5B9-2FEB-5751-78AF2F093663}"/>
          </ac:spMkLst>
        </pc:spChg>
        <pc:spChg chg="add del mod">
          <ac:chgData name="宇野 芳江" userId="d3339afd-f009-4b18-b536-1d43c3c7a997" providerId="ADAL" clId="{B9846F64-B213-4A08-9B24-8ABBDFC8CB3C}" dt="2023-02-15T10:36:19.790" v="1993"/>
          <ac:spMkLst>
            <pc:docMk/>
            <pc:sldMk cId="4105402704" sldId="475"/>
            <ac:spMk id="7" creationId="{5C3824AB-70B1-623C-B064-C785499251AF}"/>
          </ac:spMkLst>
        </pc:spChg>
        <pc:spChg chg="add del mod">
          <ac:chgData name="宇野 芳江" userId="d3339afd-f009-4b18-b536-1d43c3c7a997" providerId="ADAL" clId="{B9846F64-B213-4A08-9B24-8ABBDFC8CB3C}" dt="2023-02-15T10:36:19.790" v="1993"/>
          <ac:spMkLst>
            <pc:docMk/>
            <pc:sldMk cId="4105402704" sldId="475"/>
            <ac:spMk id="8" creationId="{AEC07C16-571F-EF48-05FE-D2E9E617F036}"/>
          </ac:spMkLst>
        </pc:spChg>
        <pc:spChg chg="add del mod">
          <ac:chgData name="宇野 芳江" userId="d3339afd-f009-4b18-b536-1d43c3c7a997" providerId="ADAL" clId="{B9846F64-B213-4A08-9B24-8ABBDFC8CB3C}" dt="2023-02-15T10:36:19.790" v="1993"/>
          <ac:spMkLst>
            <pc:docMk/>
            <pc:sldMk cId="4105402704" sldId="475"/>
            <ac:spMk id="9" creationId="{4BDEB6C5-F877-12EA-7171-B1FBD9F329AA}"/>
          </ac:spMkLst>
        </pc:spChg>
        <pc:spChg chg="add del mod">
          <ac:chgData name="宇野 芳江" userId="d3339afd-f009-4b18-b536-1d43c3c7a997" providerId="ADAL" clId="{B9846F64-B213-4A08-9B24-8ABBDFC8CB3C}" dt="2023-02-15T10:36:19.790" v="1993"/>
          <ac:spMkLst>
            <pc:docMk/>
            <pc:sldMk cId="4105402704" sldId="475"/>
            <ac:spMk id="10" creationId="{352AC5F5-72C2-A027-2289-CA9192680741}"/>
          </ac:spMkLst>
        </pc:spChg>
        <pc:spChg chg="add del mod">
          <ac:chgData name="宇野 芳江" userId="d3339afd-f009-4b18-b536-1d43c3c7a997" providerId="ADAL" clId="{B9846F64-B213-4A08-9B24-8ABBDFC8CB3C}" dt="2023-02-15T10:36:19.790" v="1993"/>
          <ac:spMkLst>
            <pc:docMk/>
            <pc:sldMk cId="4105402704" sldId="475"/>
            <ac:spMk id="11" creationId="{B8753A57-C0A3-5D9C-8727-C6F329A07EF6}"/>
          </ac:spMkLst>
        </pc:spChg>
        <pc:spChg chg="add del mod">
          <ac:chgData name="宇野 芳江" userId="d3339afd-f009-4b18-b536-1d43c3c7a997" providerId="ADAL" clId="{B9846F64-B213-4A08-9B24-8ABBDFC8CB3C}" dt="2023-02-15T10:36:19.790" v="1993"/>
          <ac:spMkLst>
            <pc:docMk/>
            <pc:sldMk cId="4105402704" sldId="475"/>
            <ac:spMk id="12" creationId="{0F5EB6BB-D73E-2EBD-5E2B-820B20BCAC54}"/>
          </ac:spMkLst>
        </pc:spChg>
        <pc:spChg chg="add del mod">
          <ac:chgData name="宇野 芳江" userId="d3339afd-f009-4b18-b536-1d43c3c7a997" providerId="ADAL" clId="{B9846F64-B213-4A08-9B24-8ABBDFC8CB3C}" dt="2023-02-15T10:36:19.790" v="1993"/>
          <ac:spMkLst>
            <pc:docMk/>
            <pc:sldMk cId="4105402704" sldId="475"/>
            <ac:spMk id="13" creationId="{70C339DF-9110-A87E-5EA6-F8D4E37DAEE4}"/>
          </ac:spMkLst>
        </pc:spChg>
        <pc:spChg chg="add del mod">
          <ac:chgData name="宇野 芳江" userId="d3339afd-f009-4b18-b536-1d43c3c7a997" providerId="ADAL" clId="{B9846F64-B213-4A08-9B24-8ABBDFC8CB3C}" dt="2023-02-15T10:36:19.790" v="1993"/>
          <ac:spMkLst>
            <pc:docMk/>
            <pc:sldMk cId="4105402704" sldId="475"/>
            <ac:spMk id="14" creationId="{614DB891-AB1F-ACAC-2A2F-D4B87E6B1114}"/>
          </ac:spMkLst>
        </pc:spChg>
        <pc:spChg chg="add del mod">
          <ac:chgData name="宇野 芳江" userId="d3339afd-f009-4b18-b536-1d43c3c7a997" providerId="ADAL" clId="{B9846F64-B213-4A08-9B24-8ABBDFC8CB3C}" dt="2023-02-15T10:36:19.790" v="1993"/>
          <ac:spMkLst>
            <pc:docMk/>
            <pc:sldMk cId="4105402704" sldId="475"/>
            <ac:spMk id="15" creationId="{7BB17376-A208-6526-F6A0-59EC620CC96B}"/>
          </ac:spMkLst>
        </pc:spChg>
        <pc:spChg chg="add del mod">
          <ac:chgData name="宇野 芳江" userId="d3339afd-f009-4b18-b536-1d43c3c7a997" providerId="ADAL" clId="{B9846F64-B213-4A08-9B24-8ABBDFC8CB3C}" dt="2023-02-15T10:36:19.790" v="1993"/>
          <ac:spMkLst>
            <pc:docMk/>
            <pc:sldMk cId="4105402704" sldId="475"/>
            <ac:spMk id="16" creationId="{992D6719-CA80-0816-CC10-0AD4B2179285}"/>
          </ac:spMkLst>
        </pc:spChg>
        <pc:spChg chg="add del mod">
          <ac:chgData name="宇野 芳江" userId="d3339afd-f009-4b18-b536-1d43c3c7a997" providerId="ADAL" clId="{B9846F64-B213-4A08-9B24-8ABBDFC8CB3C}" dt="2023-02-15T10:36:19.790" v="1993"/>
          <ac:spMkLst>
            <pc:docMk/>
            <pc:sldMk cId="4105402704" sldId="475"/>
            <ac:spMk id="17" creationId="{8739CF4A-E854-50F9-3C4B-2EEB513386E5}"/>
          </ac:spMkLst>
        </pc:spChg>
        <pc:spChg chg="add del mod">
          <ac:chgData name="宇野 芳江" userId="d3339afd-f009-4b18-b536-1d43c3c7a997" providerId="ADAL" clId="{B9846F64-B213-4A08-9B24-8ABBDFC8CB3C}" dt="2023-02-15T10:36:19.790" v="1993"/>
          <ac:spMkLst>
            <pc:docMk/>
            <pc:sldMk cId="4105402704" sldId="475"/>
            <ac:spMk id="18" creationId="{1C054EF8-1F45-64A7-1148-B600881BA0D7}"/>
          </ac:spMkLst>
        </pc:spChg>
        <pc:spChg chg="add del mod">
          <ac:chgData name="宇野 芳江" userId="d3339afd-f009-4b18-b536-1d43c3c7a997" providerId="ADAL" clId="{B9846F64-B213-4A08-9B24-8ABBDFC8CB3C}" dt="2023-02-15T10:36:19.790" v="1993"/>
          <ac:spMkLst>
            <pc:docMk/>
            <pc:sldMk cId="4105402704" sldId="475"/>
            <ac:spMk id="19" creationId="{2A0B19A4-D0F2-66D0-9463-AC1626D7BF87}"/>
          </ac:spMkLst>
        </pc:spChg>
        <pc:spChg chg="add del mod">
          <ac:chgData name="宇野 芳江" userId="d3339afd-f009-4b18-b536-1d43c3c7a997" providerId="ADAL" clId="{B9846F64-B213-4A08-9B24-8ABBDFC8CB3C}" dt="2023-02-15T10:36:19.790" v="1993"/>
          <ac:spMkLst>
            <pc:docMk/>
            <pc:sldMk cId="4105402704" sldId="475"/>
            <ac:spMk id="20" creationId="{672ECF6F-5F39-F4D5-563F-0740A453FD7A}"/>
          </ac:spMkLst>
        </pc:spChg>
        <pc:spChg chg="mod">
          <ac:chgData name="宇野 芳江" userId="d3339afd-f009-4b18-b536-1d43c3c7a997" providerId="ADAL" clId="{B9846F64-B213-4A08-9B24-8ABBDFC8CB3C}" dt="2023-02-15T10:36:33.170" v="1995"/>
          <ac:spMkLst>
            <pc:docMk/>
            <pc:sldMk cId="4105402704" sldId="475"/>
            <ac:spMk id="23" creationId="{EB6764F7-EEFC-EF4C-3A1E-2340E0FBB765}"/>
          </ac:spMkLst>
        </pc:spChg>
        <pc:spChg chg="mod">
          <ac:chgData name="宇野 芳江" userId="d3339afd-f009-4b18-b536-1d43c3c7a997" providerId="ADAL" clId="{B9846F64-B213-4A08-9B24-8ABBDFC8CB3C}" dt="2023-02-15T10:36:33.170" v="1995"/>
          <ac:spMkLst>
            <pc:docMk/>
            <pc:sldMk cId="4105402704" sldId="475"/>
            <ac:spMk id="24" creationId="{18718923-B374-57F0-14FB-AB6890C63955}"/>
          </ac:spMkLst>
        </pc:spChg>
        <pc:spChg chg="mod">
          <ac:chgData name="宇野 芳江" userId="d3339afd-f009-4b18-b536-1d43c3c7a997" providerId="ADAL" clId="{B9846F64-B213-4A08-9B24-8ABBDFC8CB3C}" dt="2023-02-15T10:36:33.170" v="1995"/>
          <ac:spMkLst>
            <pc:docMk/>
            <pc:sldMk cId="4105402704" sldId="475"/>
            <ac:spMk id="25" creationId="{40093CA0-C26D-D9D5-AD16-36A06A3CC649}"/>
          </ac:spMkLst>
        </pc:spChg>
        <pc:spChg chg="mod">
          <ac:chgData name="宇野 芳江" userId="d3339afd-f009-4b18-b536-1d43c3c7a997" providerId="ADAL" clId="{B9846F64-B213-4A08-9B24-8ABBDFC8CB3C}" dt="2023-02-15T10:36:33.170" v="1995"/>
          <ac:spMkLst>
            <pc:docMk/>
            <pc:sldMk cId="4105402704" sldId="475"/>
            <ac:spMk id="26" creationId="{CC257F66-2CFE-7D60-E2B2-94F5E897AB28}"/>
          </ac:spMkLst>
        </pc:spChg>
        <pc:spChg chg="mod">
          <ac:chgData name="宇野 芳江" userId="d3339afd-f009-4b18-b536-1d43c3c7a997" providerId="ADAL" clId="{B9846F64-B213-4A08-9B24-8ABBDFC8CB3C}" dt="2023-02-15T10:36:33.170" v="1995"/>
          <ac:spMkLst>
            <pc:docMk/>
            <pc:sldMk cId="4105402704" sldId="475"/>
            <ac:spMk id="27" creationId="{2EDFE4A6-98EF-3A80-670C-C05659982177}"/>
          </ac:spMkLst>
        </pc:spChg>
        <pc:spChg chg="mod">
          <ac:chgData name="宇野 芳江" userId="d3339afd-f009-4b18-b536-1d43c3c7a997" providerId="ADAL" clId="{B9846F64-B213-4A08-9B24-8ABBDFC8CB3C}" dt="2023-02-15T10:36:33.170" v="1995"/>
          <ac:spMkLst>
            <pc:docMk/>
            <pc:sldMk cId="4105402704" sldId="475"/>
            <ac:spMk id="28" creationId="{00AFC740-C23F-AAA9-0DAB-3D066BBA7C89}"/>
          </ac:spMkLst>
        </pc:spChg>
        <pc:spChg chg="mod">
          <ac:chgData name="宇野 芳江" userId="d3339afd-f009-4b18-b536-1d43c3c7a997" providerId="ADAL" clId="{B9846F64-B213-4A08-9B24-8ABBDFC8CB3C}" dt="2023-02-15T10:36:33.170" v="1995"/>
          <ac:spMkLst>
            <pc:docMk/>
            <pc:sldMk cId="4105402704" sldId="475"/>
            <ac:spMk id="29" creationId="{BC72FE4D-5041-A13B-1229-70E9973E9D85}"/>
          </ac:spMkLst>
        </pc:spChg>
        <pc:spChg chg="add mod">
          <ac:chgData name="宇野 芳江" userId="d3339afd-f009-4b18-b536-1d43c3c7a997" providerId="ADAL" clId="{B9846F64-B213-4A08-9B24-8ABBDFC8CB3C}" dt="2023-02-15T10:36:33.170" v="1995"/>
          <ac:spMkLst>
            <pc:docMk/>
            <pc:sldMk cId="4105402704" sldId="475"/>
            <ac:spMk id="30" creationId="{74DBA8E2-E105-18D2-997E-CE85E79F2CCB}"/>
          </ac:spMkLst>
        </pc:spChg>
        <pc:spChg chg="add mod">
          <ac:chgData name="宇野 芳江" userId="d3339afd-f009-4b18-b536-1d43c3c7a997" providerId="ADAL" clId="{B9846F64-B213-4A08-9B24-8ABBDFC8CB3C}" dt="2023-02-15T10:36:33.170" v="1995"/>
          <ac:spMkLst>
            <pc:docMk/>
            <pc:sldMk cId="4105402704" sldId="475"/>
            <ac:spMk id="31" creationId="{47791D93-4715-E042-D5B1-AFC7C15CCDE7}"/>
          </ac:spMkLst>
        </pc:spChg>
        <pc:spChg chg="add mod">
          <ac:chgData name="宇野 芳江" userId="d3339afd-f009-4b18-b536-1d43c3c7a997" providerId="ADAL" clId="{B9846F64-B213-4A08-9B24-8ABBDFC8CB3C}" dt="2023-02-15T10:36:33.170" v="1995"/>
          <ac:spMkLst>
            <pc:docMk/>
            <pc:sldMk cId="4105402704" sldId="475"/>
            <ac:spMk id="32" creationId="{AE61C50A-7E35-D4AA-F41C-4F2B54FE36BB}"/>
          </ac:spMkLst>
        </pc:spChg>
        <pc:spChg chg="add mod">
          <ac:chgData name="宇野 芳江" userId="d3339afd-f009-4b18-b536-1d43c3c7a997" providerId="ADAL" clId="{B9846F64-B213-4A08-9B24-8ABBDFC8CB3C}" dt="2023-02-15T10:36:33.170" v="1995"/>
          <ac:spMkLst>
            <pc:docMk/>
            <pc:sldMk cId="4105402704" sldId="475"/>
            <ac:spMk id="33" creationId="{13F57E6D-89A6-FC54-16E4-DEDA335B0FAF}"/>
          </ac:spMkLst>
        </pc:spChg>
        <pc:spChg chg="add mod">
          <ac:chgData name="宇野 芳江" userId="d3339afd-f009-4b18-b536-1d43c3c7a997" providerId="ADAL" clId="{B9846F64-B213-4A08-9B24-8ABBDFC8CB3C}" dt="2023-02-15T10:36:33.170" v="1995"/>
          <ac:spMkLst>
            <pc:docMk/>
            <pc:sldMk cId="4105402704" sldId="475"/>
            <ac:spMk id="34" creationId="{B20607CE-0717-0F12-B7C9-1EC7883452DB}"/>
          </ac:spMkLst>
        </pc:spChg>
        <pc:spChg chg="add mod">
          <ac:chgData name="宇野 芳江" userId="d3339afd-f009-4b18-b536-1d43c3c7a997" providerId="ADAL" clId="{B9846F64-B213-4A08-9B24-8ABBDFC8CB3C}" dt="2023-02-15T10:36:33.170" v="1995"/>
          <ac:spMkLst>
            <pc:docMk/>
            <pc:sldMk cId="4105402704" sldId="475"/>
            <ac:spMk id="35" creationId="{2DC52189-37CB-D080-7CDB-313139F767FC}"/>
          </ac:spMkLst>
        </pc:spChg>
        <pc:spChg chg="add mod">
          <ac:chgData name="宇野 芳江" userId="d3339afd-f009-4b18-b536-1d43c3c7a997" providerId="ADAL" clId="{B9846F64-B213-4A08-9B24-8ABBDFC8CB3C}" dt="2023-02-15T10:36:33.170" v="1995"/>
          <ac:spMkLst>
            <pc:docMk/>
            <pc:sldMk cId="4105402704" sldId="475"/>
            <ac:spMk id="36" creationId="{B95D7993-3EF3-27A4-7308-8322C78365EC}"/>
          </ac:spMkLst>
        </pc:spChg>
        <pc:spChg chg="add mod">
          <ac:chgData name="宇野 芳江" userId="d3339afd-f009-4b18-b536-1d43c3c7a997" providerId="ADAL" clId="{B9846F64-B213-4A08-9B24-8ABBDFC8CB3C}" dt="2023-02-15T10:36:33.170" v="1995"/>
          <ac:spMkLst>
            <pc:docMk/>
            <pc:sldMk cId="4105402704" sldId="475"/>
            <ac:spMk id="37" creationId="{C99C084D-111A-5F54-4A57-027CE568370E}"/>
          </ac:spMkLst>
        </pc:spChg>
        <pc:spChg chg="add mod">
          <ac:chgData name="宇野 芳江" userId="d3339afd-f009-4b18-b536-1d43c3c7a997" providerId="ADAL" clId="{B9846F64-B213-4A08-9B24-8ABBDFC8CB3C}" dt="2023-02-15T10:36:33.170" v="1995"/>
          <ac:spMkLst>
            <pc:docMk/>
            <pc:sldMk cId="4105402704" sldId="475"/>
            <ac:spMk id="38" creationId="{8F5AF129-C8D3-01A1-29E6-9AAADD4294BD}"/>
          </ac:spMkLst>
        </pc:spChg>
        <pc:spChg chg="add mod">
          <ac:chgData name="宇野 芳江" userId="d3339afd-f009-4b18-b536-1d43c3c7a997" providerId="ADAL" clId="{B9846F64-B213-4A08-9B24-8ABBDFC8CB3C}" dt="2023-02-15T10:36:33.170" v="1995"/>
          <ac:spMkLst>
            <pc:docMk/>
            <pc:sldMk cId="4105402704" sldId="475"/>
            <ac:spMk id="39" creationId="{588BEBE1-0377-E81C-1CA8-5FD0F67E8369}"/>
          </ac:spMkLst>
        </pc:spChg>
        <pc:spChg chg="add mod">
          <ac:chgData name="宇野 芳江" userId="d3339afd-f009-4b18-b536-1d43c3c7a997" providerId="ADAL" clId="{B9846F64-B213-4A08-9B24-8ABBDFC8CB3C}" dt="2023-02-15T10:36:33.170" v="1995"/>
          <ac:spMkLst>
            <pc:docMk/>
            <pc:sldMk cId="4105402704" sldId="475"/>
            <ac:spMk id="40" creationId="{331A3E93-C704-BBBE-A0ED-894219066638}"/>
          </ac:spMkLst>
        </pc:spChg>
        <pc:spChg chg="add mod">
          <ac:chgData name="宇野 芳江" userId="d3339afd-f009-4b18-b536-1d43c3c7a997" providerId="ADAL" clId="{B9846F64-B213-4A08-9B24-8ABBDFC8CB3C}" dt="2023-02-15T10:36:33.170" v="1995"/>
          <ac:spMkLst>
            <pc:docMk/>
            <pc:sldMk cId="4105402704" sldId="475"/>
            <ac:spMk id="41" creationId="{749E9BF1-C256-F443-20EB-FF6870A46544}"/>
          </ac:spMkLst>
        </pc:spChg>
        <pc:spChg chg="add mod">
          <ac:chgData name="宇野 芳江" userId="d3339afd-f009-4b18-b536-1d43c3c7a997" providerId="ADAL" clId="{B9846F64-B213-4A08-9B24-8ABBDFC8CB3C}" dt="2023-02-15T10:36:33.170" v="1995"/>
          <ac:spMkLst>
            <pc:docMk/>
            <pc:sldMk cId="4105402704" sldId="475"/>
            <ac:spMk id="42" creationId="{112B7ED3-38D8-62B4-4F25-551BE86D52E3}"/>
          </ac:spMkLst>
        </pc:spChg>
        <pc:spChg chg="add mod">
          <ac:chgData name="宇野 芳江" userId="d3339afd-f009-4b18-b536-1d43c3c7a997" providerId="ADAL" clId="{B9846F64-B213-4A08-9B24-8ABBDFC8CB3C}" dt="2023-02-15T10:36:33.170" v="1995"/>
          <ac:spMkLst>
            <pc:docMk/>
            <pc:sldMk cId="4105402704" sldId="475"/>
            <ac:spMk id="43" creationId="{27A9C847-03D5-078E-CB4F-F754F9F5C4F6}"/>
          </ac:spMkLst>
        </pc:spChg>
        <pc:spChg chg="add mod">
          <ac:chgData name="宇野 芳江" userId="d3339afd-f009-4b18-b536-1d43c3c7a997" providerId="ADAL" clId="{B9846F64-B213-4A08-9B24-8ABBDFC8CB3C}" dt="2023-02-15T10:36:33.170" v="1995"/>
          <ac:spMkLst>
            <pc:docMk/>
            <pc:sldMk cId="4105402704" sldId="475"/>
            <ac:spMk id="44" creationId="{AA5F0A57-AFFB-8FC9-BB8A-90D4873DD304}"/>
          </ac:spMkLst>
        </pc:spChg>
        <pc:grpChg chg="add mod">
          <ac:chgData name="宇野 芳江" userId="d3339afd-f009-4b18-b536-1d43c3c7a997" providerId="ADAL" clId="{B9846F64-B213-4A08-9B24-8ABBDFC8CB3C}" dt="2023-02-15T10:36:33.170" v="1995"/>
          <ac:grpSpMkLst>
            <pc:docMk/>
            <pc:sldMk cId="4105402704" sldId="475"/>
            <ac:grpSpMk id="21" creationId="{82A78DCE-B2A9-D03B-CE69-3896EFD36FFE}"/>
          </ac:grpSpMkLst>
        </pc:grpChg>
        <pc:graphicFrameChg chg="mod">
          <ac:chgData name="宇野 芳江" userId="d3339afd-f009-4b18-b536-1d43c3c7a997" providerId="ADAL" clId="{B9846F64-B213-4A08-9B24-8ABBDFC8CB3C}" dt="2023-02-15T10:36:33.170" v="1995"/>
          <ac:graphicFrameMkLst>
            <pc:docMk/>
            <pc:sldMk cId="4105402704" sldId="475"/>
            <ac:graphicFrameMk id="22" creationId="{CCFA2C34-2DFA-8575-BB51-AA70C7E585A4}"/>
          </ac:graphicFrameMkLst>
        </pc:graphicFrameChg>
      </pc:sldChg>
      <pc:sldMasterChg chg="addSp delSp modSp mod delSldLayout modSldLayout sldLayoutOrd">
        <pc:chgData name="宇野 芳江" userId="d3339afd-f009-4b18-b536-1d43c3c7a997" providerId="ADAL" clId="{B9846F64-B213-4A08-9B24-8ABBDFC8CB3C}" dt="2023-02-17T02:04:03.648" v="2175" actId="208"/>
        <pc:sldMasterMkLst>
          <pc:docMk/>
          <pc:sldMasterMk cId="64250197" sldId="2147483660"/>
        </pc:sldMasterMkLst>
        <pc:spChg chg="mod">
          <ac:chgData name="宇野 芳江" userId="d3339afd-f009-4b18-b536-1d43c3c7a997" providerId="ADAL" clId="{B9846F64-B213-4A08-9B24-8ABBDFC8CB3C}" dt="2023-02-15T05:24:29.760" v="126" actId="207"/>
          <ac:spMkLst>
            <pc:docMk/>
            <pc:sldMasterMk cId="64250197" sldId="2147483660"/>
            <ac:spMk id="2" creationId="{00000000-0000-0000-0000-000000000000}"/>
          </ac:spMkLst>
        </pc:spChg>
        <pc:spChg chg="mod">
          <ac:chgData name="宇野 芳江" userId="d3339afd-f009-4b18-b536-1d43c3c7a997" providerId="ADAL" clId="{B9846F64-B213-4A08-9B24-8ABBDFC8CB3C}" dt="2023-02-15T05:24:29.760" v="126" actId="207"/>
          <ac:spMkLst>
            <pc:docMk/>
            <pc:sldMasterMk cId="64250197" sldId="2147483660"/>
            <ac:spMk id="3" creationId="{00000000-0000-0000-0000-000000000000}"/>
          </ac:spMkLst>
        </pc:spChg>
        <pc:spChg chg="add mod">
          <ac:chgData name="宇野 芳江" userId="d3339afd-f009-4b18-b536-1d43c3c7a997" providerId="ADAL" clId="{B9846F64-B213-4A08-9B24-8ABBDFC8CB3C}" dt="2023-02-16T00:48:35.687" v="2153" actId="164"/>
          <ac:spMkLst>
            <pc:docMk/>
            <pc:sldMasterMk cId="64250197" sldId="2147483660"/>
            <ac:spMk id="6" creationId="{975D3A48-5040-F542-5CA6-650484E8458D}"/>
          </ac:spMkLst>
        </pc:spChg>
        <pc:spChg chg="add del mod">
          <ac:chgData name="宇野 芳江" userId="d3339afd-f009-4b18-b536-1d43c3c7a997" providerId="ADAL" clId="{B9846F64-B213-4A08-9B24-8ABBDFC8CB3C}" dt="2023-02-16T00:42:33.892" v="2012"/>
          <ac:spMkLst>
            <pc:docMk/>
            <pc:sldMasterMk cId="64250197" sldId="2147483660"/>
            <ac:spMk id="8" creationId="{0585ABA1-BF27-DBBE-ABFF-3EDD205E6CA9}"/>
          </ac:spMkLst>
        </pc:spChg>
        <pc:spChg chg="add del mod">
          <ac:chgData name="宇野 芳江" userId="d3339afd-f009-4b18-b536-1d43c3c7a997" providerId="ADAL" clId="{B9846F64-B213-4A08-9B24-8ABBDFC8CB3C}" dt="2023-02-16T00:42:33.509" v="2011"/>
          <ac:spMkLst>
            <pc:docMk/>
            <pc:sldMasterMk cId="64250197" sldId="2147483660"/>
            <ac:spMk id="9" creationId="{119FEABC-EF19-F2E3-5630-338E1C59A8BF}"/>
          </ac:spMkLst>
        </pc:spChg>
        <pc:spChg chg="add del mod">
          <ac:chgData name="宇野 芳江" userId="d3339afd-f009-4b18-b536-1d43c3c7a997" providerId="ADAL" clId="{B9846F64-B213-4A08-9B24-8ABBDFC8CB3C}" dt="2023-02-16T00:42:33.288" v="2010"/>
          <ac:spMkLst>
            <pc:docMk/>
            <pc:sldMasterMk cId="64250197" sldId="2147483660"/>
            <ac:spMk id="10" creationId="{B7924404-7D83-7680-B7A1-429E92A38AF7}"/>
          </ac:spMkLst>
        </pc:spChg>
        <pc:spChg chg="add del mod">
          <ac:chgData name="宇野 芳江" userId="d3339afd-f009-4b18-b536-1d43c3c7a997" providerId="ADAL" clId="{B9846F64-B213-4A08-9B24-8ABBDFC8CB3C}" dt="2023-02-16T00:42:33.098" v="2009"/>
          <ac:spMkLst>
            <pc:docMk/>
            <pc:sldMasterMk cId="64250197" sldId="2147483660"/>
            <ac:spMk id="11" creationId="{A4DD82E4-D7A2-C48C-7AB3-A7C2E03C5CC0}"/>
          </ac:spMkLst>
        </pc:spChg>
        <pc:spChg chg="add del mod">
          <ac:chgData name="宇野 芳江" userId="d3339afd-f009-4b18-b536-1d43c3c7a997" providerId="ADAL" clId="{B9846F64-B213-4A08-9B24-8ABBDFC8CB3C}" dt="2023-02-16T00:42:32.861" v="2008"/>
          <ac:spMkLst>
            <pc:docMk/>
            <pc:sldMasterMk cId="64250197" sldId="2147483660"/>
            <ac:spMk id="12" creationId="{BA8BEB6A-3BC4-D80A-B76A-2759BD8FF450}"/>
          </ac:spMkLst>
        </pc:spChg>
        <pc:spChg chg="add del mod">
          <ac:chgData name="宇野 芳江" userId="d3339afd-f009-4b18-b536-1d43c3c7a997" providerId="ADAL" clId="{B9846F64-B213-4A08-9B24-8ABBDFC8CB3C}" dt="2023-02-16T00:42:58.692" v="2032"/>
          <ac:spMkLst>
            <pc:docMk/>
            <pc:sldMasterMk cId="64250197" sldId="2147483660"/>
            <ac:spMk id="13" creationId="{A2F8740A-ED36-91C0-E3CB-64FAE78796B2}"/>
          </ac:spMkLst>
        </pc:spChg>
        <pc:spChg chg="add mod">
          <ac:chgData name="宇野 芳江" userId="d3339afd-f009-4b18-b536-1d43c3c7a997" providerId="ADAL" clId="{B9846F64-B213-4A08-9B24-8ABBDFC8CB3C}" dt="2023-02-16T00:48:35.687" v="2153" actId="164"/>
          <ac:spMkLst>
            <pc:docMk/>
            <pc:sldMasterMk cId="64250197" sldId="2147483660"/>
            <ac:spMk id="14" creationId="{31B1129A-E89B-6362-076F-F8062197152E}"/>
          </ac:spMkLst>
        </pc:spChg>
        <pc:spChg chg="add mod">
          <ac:chgData name="宇野 芳江" userId="d3339afd-f009-4b18-b536-1d43c3c7a997" providerId="ADAL" clId="{B9846F64-B213-4A08-9B24-8ABBDFC8CB3C}" dt="2023-02-16T00:48:35.687" v="2153" actId="164"/>
          <ac:spMkLst>
            <pc:docMk/>
            <pc:sldMasterMk cId="64250197" sldId="2147483660"/>
            <ac:spMk id="15" creationId="{AD970888-34FA-4A8D-ADAA-56A39032996C}"/>
          </ac:spMkLst>
        </pc:spChg>
        <pc:spChg chg="add mod">
          <ac:chgData name="宇野 芳江" userId="d3339afd-f009-4b18-b536-1d43c3c7a997" providerId="ADAL" clId="{B9846F64-B213-4A08-9B24-8ABBDFC8CB3C}" dt="2023-02-16T00:48:35.687" v="2153" actId="164"/>
          <ac:spMkLst>
            <pc:docMk/>
            <pc:sldMasterMk cId="64250197" sldId="2147483660"/>
            <ac:spMk id="16" creationId="{354A3A84-6225-039D-0C5C-178A00CF7FF2}"/>
          </ac:spMkLst>
        </pc:spChg>
        <pc:spChg chg="add mod">
          <ac:chgData name="宇野 芳江" userId="d3339afd-f009-4b18-b536-1d43c3c7a997" providerId="ADAL" clId="{B9846F64-B213-4A08-9B24-8ABBDFC8CB3C}" dt="2023-02-16T00:48:35.687" v="2153" actId="164"/>
          <ac:spMkLst>
            <pc:docMk/>
            <pc:sldMasterMk cId="64250197" sldId="2147483660"/>
            <ac:spMk id="17" creationId="{6888E1EE-6DEA-17F9-A308-1D582DAF275C}"/>
          </ac:spMkLst>
        </pc:spChg>
        <pc:spChg chg="add mod ord">
          <ac:chgData name="宇野 芳江" userId="d3339afd-f009-4b18-b536-1d43c3c7a997" providerId="ADAL" clId="{B9846F64-B213-4A08-9B24-8ABBDFC8CB3C}" dt="2023-02-17T02:04:03.648" v="2175" actId="208"/>
          <ac:spMkLst>
            <pc:docMk/>
            <pc:sldMasterMk cId="64250197" sldId="2147483660"/>
            <ac:spMk id="18" creationId="{019AEA9E-A2DC-3D7D-014E-CBFF3C86E0A1}"/>
          </ac:spMkLst>
        </pc:spChg>
        <pc:grpChg chg="add mod">
          <ac:chgData name="宇野 芳江" userId="d3339afd-f009-4b18-b536-1d43c3c7a997" providerId="ADAL" clId="{B9846F64-B213-4A08-9B24-8ABBDFC8CB3C}" dt="2023-02-16T00:48:39.611" v="2154" actId="1076"/>
          <ac:grpSpMkLst>
            <pc:docMk/>
            <pc:sldMasterMk cId="64250197" sldId="2147483660"/>
            <ac:grpSpMk id="19" creationId="{EC3A196A-7276-25D8-A006-4E61D482ECE7}"/>
          </ac:grpSpMkLst>
        </pc:grpChg>
        <pc:sldLayoutChg chg="del">
          <pc:chgData name="宇野 芳江" userId="d3339afd-f009-4b18-b536-1d43c3c7a997" providerId="ADAL" clId="{B9846F64-B213-4A08-9B24-8ABBDFC8CB3C}" dt="2023-02-15T05:23:43.539" v="121" actId="2696"/>
          <pc:sldLayoutMkLst>
            <pc:docMk/>
            <pc:sldMasterMk cId="64250197" sldId="2147483660"/>
            <pc:sldLayoutMk cId="979196780" sldId="2147483661"/>
          </pc:sldLayoutMkLst>
        </pc:sldLayoutChg>
        <pc:sldLayoutChg chg="addSp delSp modSp del mod ord">
          <pc:chgData name="宇野 芳江" userId="d3339afd-f009-4b18-b536-1d43c3c7a997" providerId="ADAL" clId="{B9846F64-B213-4A08-9B24-8ABBDFC8CB3C}" dt="2023-02-15T06:26:28.927" v="976" actId="2696"/>
          <pc:sldLayoutMkLst>
            <pc:docMk/>
            <pc:sldMasterMk cId="64250197" sldId="2147483660"/>
            <pc:sldLayoutMk cId="1741422965" sldId="2147483662"/>
          </pc:sldLayoutMkLst>
          <pc:spChg chg="add mod">
            <ac:chgData name="宇野 芳江" userId="d3339afd-f009-4b18-b536-1d43c3c7a997" providerId="ADAL" clId="{B9846F64-B213-4A08-9B24-8ABBDFC8CB3C}" dt="2023-02-15T05:37:20.364" v="220" actId="21"/>
            <ac:spMkLst>
              <pc:docMk/>
              <pc:sldMasterMk cId="64250197" sldId="2147483660"/>
              <pc:sldLayoutMk cId="1741422965" sldId="2147483662"/>
              <ac:spMk id="7" creationId="{CEEC6ED3-1680-45F9-3A6F-DFF8F20BAF98}"/>
            </ac:spMkLst>
          </pc:spChg>
          <pc:spChg chg="add del mod">
            <ac:chgData name="宇野 芳江" userId="d3339afd-f009-4b18-b536-1d43c3c7a997" providerId="ADAL" clId="{B9846F64-B213-4A08-9B24-8ABBDFC8CB3C}" dt="2023-02-15T05:37:32.974" v="222" actId="478"/>
            <ac:spMkLst>
              <pc:docMk/>
              <pc:sldMasterMk cId="64250197" sldId="2147483660"/>
              <pc:sldLayoutMk cId="1741422965" sldId="2147483662"/>
              <ac:spMk id="8" creationId="{9965B277-E80C-953D-44F1-04E944CDE8D4}"/>
            </ac:spMkLst>
          </pc:spChg>
          <pc:spChg chg="add mod">
            <ac:chgData name="宇野 芳江" userId="d3339afd-f009-4b18-b536-1d43c3c7a997" providerId="ADAL" clId="{B9846F64-B213-4A08-9B24-8ABBDFC8CB3C}" dt="2023-02-15T05:36:49.889" v="215"/>
            <ac:spMkLst>
              <pc:docMk/>
              <pc:sldMasterMk cId="64250197" sldId="2147483660"/>
              <pc:sldLayoutMk cId="1741422965" sldId="2147483662"/>
              <ac:spMk id="9" creationId="{88006051-D4A1-0F8B-50E3-DFBD8D730CAA}"/>
            </ac:spMkLst>
          </pc:spChg>
          <pc:spChg chg="add mod">
            <ac:chgData name="宇野 芳江" userId="d3339afd-f009-4b18-b536-1d43c3c7a997" providerId="ADAL" clId="{B9846F64-B213-4A08-9B24-8ABBDFC8CB3C}" dt="2023-02-15T05:36:49.889" v="215"/>
            <ac:spMkLst>
              <pc:docMk/>
              <pc:sldMasterMk cId="64250197" sldId="2147483660"/>
              <pc:sldLayoutMk cId="1741422965" sldId="2147483662"/>
              <ac:spMk id="10" creationId="{9ECA7F65-6924-08E2-4A14-99A2F02433DC}"/>
            </ac:spMkLst>
          </pc:spChg>
          <pc:spChg chg="add mod">
            <ac:chgData name="宇野 芳江" userId="d3339afd-f009-4b18-b536-1d43c3c7a997" providerId="ADAL" clId="{B9846F64-B213-4A08-9B24-8ABBDFC8CB3C}" dt="2023-02-15T05:36:49.889" v="215"/>
            <ac:spMkLst>
              <pc:docMk/>
              <pc:sldMasterMk cId="64250197" sldId="2147483660"/>
              <pc:sldLayoutMk cId="1741422965" sldId="2147483662"/>
              <ac:spMk id="11" creationId="{68982D48-694F-4150-7614-C7C3F5CCD437}"/>
            </ac:spMkLst>
          </pc:spChg>
          <pc:spChg chg="add mod">
            <ac:chgData name="宇野 芳江" userId="d3339afd-f009-4b18-b536-1d43c3c7a997" providerId="ADAL" clId="{B9846F64-B213-4A08-9B24-8ABBDFC8CB3C}" dt="2023-02-15T05:36:49.889" v="215"/>
            <ac:spMkLst>
              <pc:docMk/>
              <pc:sldMasterMk cId="64250197" sldId="2147483660"/>
              <pc:sldLayoutMk cId="1741422965" sldId="2147483662"/>
              <ac:spMk id="12" creationId="{6583D480-3142-1439-8AC9-293BC5404222}"/>
            </ac:spMkLst>
          </pc:spChg>
        </pc:sldLayoutChg>
        <pc:sldLayoutChg chg="modSp mod ord">
          <pc:chgData name="宇野 芳江" userId="d3339afd-f009-4b18-b536-1d43c3c7a997" providerId="ADAL" clId="{B9846F64-B213-4A08-9B24-8ABBDFC8CB3C}" dt="2023-02-15T08:31:46.887" v="1444" actId="2711"/>
          <pc:sldLayoutMkLst>
            <pc:docMk/>
            <pc:sldMasterMk cId="64250197" sldId="2147483660"/>
            <pc:sldLayoutMk cId="4291600314" sldId="2147483663"/>
          </pc:sldLayoutMkLst>
          <pc:spChg chg="mod">
            <ac:chgData name="宇野 芳江" userId="d3339afd-f009-4b18-b536-1d43c3c7a997" providerId="ADAL" clId="{B9846F64-B213-4A08-9B24-8ABBDFC8CB3C}" dt="2023-02-15T08:31:46.887" v="1444" actId="2711"/>
            <ac:spMkLst>
              <pc:docMk/>
              <pc:sldMasterMk cId="64250197" sldId="2147483660"/>
              <pc:sldLayoutMk cId="4291600314" sldId="2147483663"/>
              <ac:spMk id="2" creationId="{00000000-0000-0000-0000-000000000000}"/>
            </ac:spMkLst>
          </pc:spChg>
        </pc:sldLayoutChg>
        <pc:sldLayoutChg chg="del ord">
          <pc:chgData name="宇野 芳江" userId="d3339afd-f009-4b18-b536-1d43c3c7a997" providerId="ADAL" clId="{B9846F64-B213-4A08-9B24-8ABBDFC8CB3C}" dt="2023-02-16T00:41:25.079" v="2000" actId="2696"/>
          <pc:sldLayoutMkLst>
            <pc:docMk/>
            <pc:sldMasterMk cId="64250197" sldId="2147483660"/>
            <pc:sldLayoutMk cId="1369108068" sldId="2147483664"/>
          </pc:sldLayoutMkLst>
        </pc:sldLayoutChg>
        <pc:sldLayoutChg chg="del ord">
          <pc:chgData name="宇野 芳江" userId="d3339afd-f009-4b18-b536-1d43c3c7a997" providerId="ADAL" clId="{B9846F64-B213-4A08-9B24-8ABBDFC8CB3C}" dt="2023-02-16T00:41:25.095" v="2001" actId="2696"/>
          <pc:sldLayoutMkLst>
            <pc:docMk/>
            <pc:sldMasterMk cId="64250197" sldId="2147483660"/>
            <pc:sldLayoutMk cId="4194926689" sldId="2147483665"/>
          </pc:sldLayoutMkLst>
        </pc:sldLayoutChg>
        <pc:sldLayoutChg chg="del ord">
          <pc:chgData name="宇野 芳江" userId="d3339afd-f009-4b18-b536-1d43c3c7a997" providerId="ADAL" clId="{B9846F64-B213-4A08-9B24-8ABBDFC8CB3C}" dt="2023-02-15T05:28:11.674" v="166" actId="2696"/>
          <pc:sldLayoutMkLst>
            <pc:docMk/>
            <pc:sldMasterMk cId="64250197" sldId="2147483660"/>
            <pc:sldLayoutMk cId="1293936448" sldId="2147483666"/>
          </pc:sldLayoutMkLst>
        </pc:sldLayoutChg>
        <pc:sldLayoutChg chg="addSp delSp modSp mod ord setBg">
          <pc:chgData name="宇野 芳江" userId="d3339afd-f009-4b18-b536-1d43c3c7a997" providerId="ADAL" clId="{B9846F64-B213-4A08-9B24-8ABBDFC8CB3C}" dt="2023-02-15T08:02:13.761" v="1291" actId="2711"/>
          <pc:sldLayoutMkLst>
            <pc:docMk/>
            <pc:sldMasterMk cId="64250197" sldId="2147483660"/>
            <pc:sldLayoutMk cId="1240704166" sldId="2147483667"/>
          </pc:sldLayoutMkLst>
          <pc:spChg chg="del">
            <ac:chgData name="宇野 芳江" userId="d3339afd-f009-4b18-b536-1d43c3c7a997" providerId="ADAL" clId="{B9846F64-B213-4A08-9B24-8ABBDFC8CB3C}" dt="2023-02-15T08:00:26.077" v="1285" actId="478"/>
            <ac:spMkLst>
              <pc:docMk/>
              <pc:sldMasterMk cId="64250197" sldId="2147483660"/>
              <pc:sldLayoutMk cId="1240704166" sldId="2147483667"/>
              <ac:spMk id="2" creationId="{91ED49BB-BC92-46F8-AAEF-93E5D653CF29}"/>
            </ac:spMkLst>
          </pc:spChg>
          <pc:spChg chg="add mod">
            <ac:chgData name="宇野 芳江" userId="d3339afd-f009-4b18-b536-1d43c3c7a997" providerId="ADAL" clId="{B9846F64-B213-4A08-9B24-8ABBDFC8CB3C}" dt="2023-02-15T08:02:13.761" v="1291" actId="2711"/>
            <ac:spMkLst>
              <pc:docMk/>
              <pc:sldMasterMk cId="64250197" sldId="2147483660"/>
              <pc:sldLayoutMk cId="1240704166" sldId="2147483667"/>
              <ac:spMk id="3" creationId="{74A9DF9A-F858-9EF3-2518-D77460A4C472}"/>
            </ac:spMkLst>
          </pc:spChg>
          <pc:spChg chg="ord">
            <ac:chgData name="宇野 芳江" userId="d3339afd-f009-4b18-b536-1d43c3c7a997" providerId="ADAL" clId="{B9846F64-B213-4A08-9B24-8ABBDFC8CB3C}" dt="2023-02-15T08:00:37.451" v="1286" actId="166"/>
            <ac:spMkLst>
              <pc:docMk/>
              <pc:sldMasterMk cId="64250197" sldId="2147483660"/>
              <pc:sldLayoutMk cId="1240704166" sldId="2147483667"/>
              <ac:spMk id="5" creationId="{670986B2-6758-4928-96D8-72A900488FB8}"/>
            </ac:spMkLst>
          </pc:spChg>
          <pc:spChg chg="add mod">
            <ac:chgData name="宇野 芳江" userId="d3339afd-f009-4b18-b536-1d43c3c7a997" providerId="ADAL" clId="{B9846F64-B213-4A08-9B24-8ABBDFC8CB3C}" dt="2023-02-15T08:01:05.512" v="1289"/>
            <ac:spMkLst>
              <pc:docMk/>
              <pc:sldMasterMk cId="64250197" sldId="2147483660"/>
              <pc:sldLayoutMk cId="1240704166" sldId="2147483667"/>
              <ac:spMk id="6" creationId="{A119E065-F0A3-A94C-E72B-64C63AE92CEE}"/>
            </ac:spMkLst>
          </pc:spChg>
        </pc:sldLayoutChg>
        <pc:sldLayoutChg chg="del">
          <pc:chgData name="宇野 芳江" userId="d3339afd-f009-4b18-b536-1d43c3c7a997" providerId="ADAL" clId="{B9846F64-B213-4A08-9B24-8ABBDFC8CB3C}" dt="2023-02-15T05:23:56.578" v="125" actId="2696"/>
          <pc:sldLayoutMkLst>
            <pc:docMk/>
            <pc:sldMasterMk cId="64250197" sldId="2147483660"/>
            <pc:sldLayoutMk cId="2927223952" sldId="2147483668"/>
          </pc:sldLayoutMkLst>
        </pc:sldLayoutChg>
        <pc:sldLayoutChg chg="del">
          <pc:chgData name="宇野 芳江" userId="d3339afd-f009-4b18-b536-1d43c3c7a997" providerId="ADAL" clId="{B9846F64-B213-4A08-9B24-8ABBDFC8CB3C}" dt="2023-02-15T05:23:56.562" v="124" actId="2696"/>
          <pc:sldLayoutMkLst>
            <pc:docMk/>
            <pc:sldMasterMk cId="64250197" sldId="2147483660"/>
            <pc:sldLayoutMk cId="2747731192" sldId="2147483669"/>
          </pc:sldLayoutMkLst>
        </pc:sldLayoutChg>
        <pc:sldLayoutChg chg="del">
          <pc:chgData name="宇野 芳江" userId="d3339afd-f009-4b18-b536-1d43c3c7a997" providerId="ADAL" clId="{B9846F64-B213-4A08-9B24-8ABBDFC8CB3C}" dt="2023-02-15T05:23:53.431" v="122" actId="2696"/>
          <pc:sldLayoutMkLst>
            <pc:docMk/>
            <pc:sldMasterMk cId="64250197" sldId="2147483660"/>
            <pc:sldLayoutMk cId="3608189325" sldId="2147483670"/>
          </pc:sldLayoutMkLst>
        </pc:sldLayoutChg>
        <pc:sldLayoutChg chg="del">
          <pc:chgData name="宇野 芳江" userId="d3339afd-f009-4b18-b536-1d43c3c7a997" providerId="ADAL" clId="{B9846F64-B213-4A08-9B24-8ABBDFC8CB3C}" dt="2023-02-15T05:23:53.457" v="123" actId="2696"/>
          <pc:sldLayoutMkLst>
            <pc:docMk/>
            <pc:sldMasterMk cId="64250197" sldId="2147483660"/>
            <pc:sldLayoutMk cId="3067377473" sldId="2147483671"/>
          </pc:sldLayoutMkLst>
        </pc:sldLayoutChg>
        <pc:sldLayoutChg chg="addSp delSp modSp del mod">
          <pc:chgData name="宇野 芳江" userId="d3339afd-f009-4b18-b536-1d43c3c7a997" providerId="ADAL" clId="{B9846F64-B213-4A08-9B24-8ABBDFC8CB3C}" dt="2023-02-16T02:49:39.290" v="2164" actId="47"/>
          <pc:sldLayoutMkLst>
            <pc:docMk/>
            <pc:sldMasterMk cId="64250197" sldId="2147483660"/>
            <pc:sldLayoutMk cId="2392811784" sldId="2147483672"/>
          </pc:sldLayoutMkLst>
          <pc:spChg chg="del mod">
            <ac:chgData name="宇野 芳江" userId="d3339afd-f009-4b18-b536-1d43c3c7a997" providerId="ADAL" clId="{B9846F64-B213-4A08-9B24-8ABBDFC8CB3C}" dt="2023-02-15T04:30:13.867" v="16" actId="478"/>
            <ac:spMkLst>
              <pc:docMk/>
              <pc:sldMasterMk cId="64250197" sldId="2147483660"/>
              <pc:sldLayoutMk cId="2392811784" sldId="2147483672"/>
              <ac:spMk id="2" creationId="{00000000-0000-0000-0000-000000000000}"/>
            </ac:spMkLst>
          </pc:spChg>
          <pc:spChg chg="add mod">
            <ac:chgData name="宇野 芳江" userId="d3339afd-f009-4b18-b536-1d43c3c7a997" providerId="ADAL" clId="{B9846F64-B213-4A08-9B24-8ABBDFC8CB3C}" dt="2023-02-15T04:16:23.119" v="2"/>
            <ac:spMkLst>
              <pc:docMk/>
              <pc:sldMasterMk cId="64250197" sldId="2147483660"/>
              <pc:sldLayoutMk cId="2392811784" sldId="2147483672"/>
              <ac:spMk id="3" creationId="{4401ECE6-C7F8-ED2A-1EE3-57FF713C3A71}"/>
            </ac:spMkLst>
          </pc:spChg>
          <pc:spChg chg="add del mod">
            <ac:chgData name="宇野 芳江" userId="d3339afd-f009-4b18-b536-1d43c3c7a997" providerId="ADAL" clId="{B9846F64-B213-4A08-9B24-8ABBDFC8CB3C}" dt="2023-02-15T05:23:19.478" v="118" actId="478"/>
            <ac:spMkLst>
              <pc:docMk/>
              <pc:sldMasterMk cId="64250197" sldId="2147483660"/>
              <pc:sldLayoutMk cId="2392811784" sldId="2147483672"/>
              <ac:spMk id="4" creationId="{1CAFC625-0C88-85E2-1DAD-9397F232967E}"/>
            </ac:spMkLst>
          </pc:spChg>
          <pc:spChg chg="mod">
            <ac:chgData name="宇野 芳江" userId="d3339afd-f009-4b18-b536-1d43c3c7a997" providerId="ADAL" clId="{B9846F64-B213-4A08-9B24-8ABBDFC8CB3C}" dt="2023-02-15T04:16:54.364" v="10" actId="122"/>
            <ac:spMkLst>
              <pc:docMk/>
              <pc:sldMasterMk cId="64250197" sldId="2147483660"/>
              <pc:sldLayoutMk cId="2392811784" sldId="2147483672"/>
              <ac:spMk id="5" creationId="{B68C7A28-C6F5-42AB-BF50-A2B4FFE7F667}"/>
            </ac:spMkLst>
          </pc:spChg>
          <pc:spChg chg="add del mod">
            <ac:chgData name="宇野 芳江" userId="d3339afd-f009-4b18-b536-1d43c3c7a997" providerId="ADAL" clId="{B9846F64-B213-4A08-9B24-8ABBDFC8CB3C}" dt="2023-02-15T04:32:13.478" v="30" actId="478"/>
            <ac:spMkLst>
              <pc:docMk/>
              <pc:sldMasterMk cId="64250197" sldId="2147483660"/>
              <pc:sldLayoutMk cId="2392811784" sldId="2147483672"/>
              <ac:spMk id="6" creationId="{8493C8FF-9538-C94A-0448-F54ACF3097F0}"/>
            </ac:spMkLst>
          </pc:spChg>
          <pc:spChg chg="add del">
            <ac:chgData name="宇野 芳江" userId="d3339afd-f009-4b18-b536-1d43c3c7a997" providerId="ADAL" clId="{B9846F64-B213-4A08-9B24-8ABBDFC8CB3C}" dt="2023-02-15T04:30:49.079" v="18" actId="11529"/>
            <ac:spMkLst>
              <pc:docMk/>
              <pc:sldMasterMk cId="64250197" sldId="2147483660"/>
              <pc:sldLayoutMk cId="2392811784" sldId="2147483672"/>
              <ac:spMk id="8" creationId="{8307531F-2807-DF10-BD65-26AC31C03D32}"/>
            </ac:spMkLst>
          </pc:spChg>
          <pc:spChg chg="add del mod ord">
            <ac:chgData name="宇野 芳江" userId="d3339afd-f009-4b18-b536-1d43c3c7a997" providerId="ADAL" clId="{B9846F64-B213-4A08-9B24-8ABBDFC8CB3C}" dt="2023-02-15T04:34:12.454" v="60" actId="478"/>
            <ac:spMkLst>
              <pc:docMk/>
              <pc:sldMasterMk cId="64250197" sldId="2147483660"/>
              <pc:sldLayoutMk cId="2392811784" sldId="2147483672"/>
              <ac:spMk id="9" creationId="{ED90528A-6760-497F-4399-41934CA9C6DB}"/>
            </ac:spMkLst>
          </pc:spChg>
          <pc:spChg chg="add del">
            <ac:chgData name="宇野 芳江" userId="d3339afd-f009-4b18-b536-1d43c3c7a997" providerId="ADAL" clId="{B9846F64-B213-4A08-9B24-8ABBDFC8CB3C}" dt="2023-02-15T04:33:35.122" v="52" actId="11529"/>
            <ac:spMkLst>
              <pc:docMk/>
              <pc:sldMasterMk cId="64250197" sldId="2147483660"/>
              <pc:sldLayoutMk cId="2392811784" sldId="2147483672"/>
              <ac:spMk id="10" creationId="{CECD5574-D5CC-8C5B-1040-D07F18BE06AC}"/>
            </ac:spMkLst>
          </pc:spChg>
          <pc:spChg chg="add mod ord">
            <ac:chgData name="宇野 芳江" userId="d3339afd-f009-4b18-b536-1d43c3c7a997" providerId="ADAL" clId="{B9846F64-B213-4A08-9B24-8ABBDFC8CB3C}" dt="2023-02-15T04:36:25.785" v="115" actId="2711"/>
            <ac:spMkLst>
              <pc:docMk/>
              <pc:sldMasterMk cId="64250197" sldId="2147483660"/>
              <pc:sldLayoutMk cId="2392811784" sldId="2147483672"/>
              <ac:spMk id="11" creationId="{9D152FD1-EC26-B05F-E4BB-85FAF03BECDB}"/>
            </ac:spMkLst>
          </pc:spChg>
          <pc:spChg chg="add del">
            <ac:chgData name="宇野 芳江" userId="d3339afd-f009-4b18-b536-1d43c3c7a997" providerId="ADAL" clId="{B9846F64-B213-4A08-9B24-8ABBDFC8CB3C}" dt="2023-02-15T04:35:23.257" v="85" actId="11529"/>
            <ac:spMkLst>
              <pc:docMk/>
              <pc:sldMasterMk cId="64250197" sldId="2147483660"/>
              <pc:sldLayoutMk cId="2392811784" sldId="2147483672"/>
              <ac:spMk id="12" creationId="{1F3781C6-6885-E91E-F31D-59A76C9B807F}"/>
            </ac:spMkLst>
          </pc:spChg>
          <pc:spChg chg="add mod ord">
            <ac:chgData name="宇野 芳江" userId="d3339afd-f009-4b18-b536-1d43c3c7a997" providerId="ADAL" clId="{B9846F64-B213-4A08-9B24-8ABBDFC8CB3C}" dt="2023-02-15T04:36:13.670" v="111" actId="20577"/>
            <ac:spMkLst>
              <pc:docMk/>
              <pc:sldMasterMk cId="64250197" sldId="2147483660"/>
              <pc:sldLayoutMk cId="2392811784" sldId="2147483672"/>
              <ac:spMk id="13" creationId="{37094700-CD9A-F93A-C9F7-75C1478D5E0A}"/>
            </ac:spMkLst>
          </pc:spChg>
        </pc:sldLayoutChg>
        <pc:sldLayoutChg chg="addSp delSp modSp mod">
          <pc:chgData name="宇野 芳江" userId="d3339afd-f009-4b18-b536-1d43c3c7a997" providerId="ADAL" clId="{B9846F64-B213-4A08-9B24-8ABBDFC8CB3C}" dt="2023-02-15T08:35:44.393" v="1474" actId="14100"/>
          <pc:sldLayoutMkLst>
            <pc:docMk/>
            <pc:sldMasterMk cId="64250197" sldId="2147483660"/>
            <pc:sldLayoutMk cId="3590384545" sldId="2147483673"/>
          </pc:sldLayoutMkLst>
          <pc:spChg chg="mod ord">
            <ac:chgData name="宇野 芳江" userId="d3339afd-f009-4b18-b536-1d43c3c7a997" providerId="ADAL" clId="{B9846F64-B213-4A08-9B24-8ABBDFC8CB3C}" dt="2023-02-15T07:45:22.972" v="1164" actId="207"/>
            <ac:spMkLst>
              <pc:docMk/>
              <pc:sldMasterMk cId="64250197" sldId="2147483660"/>
              <pc:sldLayoutMk cId="3590384545" sldId="2147483673"/>
              <ac:spMk id="2" creationId="{150C7320-175F-477A-9123-FAA5BC77DEC6}"/>
            </ac:spMkLst>
          </pc:spChg>
          <pc:spChg chg="add del">
            <ac:chgData name="宇野 芳江" userId="d3339afd-f009-4b18-b536-1d43c3c7a997" providerId="ADAL" clId="{B9846F64-B213-4A08-9B24-8ABBDFC8CB3C}" dt="2023-02-15T06:49:43.551" v="1069" actId="11529"/>
            <ac:spMkLst>
              <pc:docMk/>
              <pc:sldMasterMk cId="64250197" sldId="2147483660"/>
              <pc:sldLayoutMk cId="3590384545" sldId="2147483673"/>
              <ac:spMk id="3" creationId="{CE6CA405-E8D3-D0CB-7BDE-C1655E0964EF}"/>
            </ac:spMkLst>
          </pc:spChg>
          <pc:spChg chg="add del mod">
            <ac:chgData name="宇野 芳江" userId="d3339afd-f009-4b18-b536-1d43c3c7a997" providerId="ADAL" clId="{B9846F64-B213-4A08-9B24-8ABBDFC8CB3C}" dt="2023-02-15T06:50:59.920" v="1079" actId="478"/>
            <ac:spMkLst>
              <pc:docMk/>
              <pc:sldMasterMk cId="64250197" sldId="2147483660"/>
              <pc:sldLayoutMk cId="3590384545" sldId="2147483673"/>
              <ac:spMk id="4" creationId="{0E976FD9-565B-53E2-D5D3-DCC34CDF529F}"/>
            </ac:spMkLst>
          </pc:spChg>
          <pc:spChg chg="add del mod ord">
            <ac:chgData name="宇野 芳江" userId="d3339afd-f009-4b18-b536-1d43c3c7a997" providerId="ADAL" clId="{B9846F64-B213-4A08-9B24-8ABBDFC8CB3C}" dt="2023-02-15T06:52:58.048" v="1113" actId="478"/>
            <ac:spMkLst>
              <pc:docMk/>
              <pc:sldMasterMk cId="64250197" sldId="2147483660"/>
              <pc:sldLayoutMk cId="3590384545" sldId="2147483673"/>
              <ac:spMk id="6" creationId="{89475689-E89E-46AB-51DF-1BB8C4684535}"/>
            </ac:spMkLst>
          </pc:spChg>
          <pc:spChg chg="add del">
            <ac:chgData name="宇野 芳江" userId="d3339afd-f009-4b18-b536-1d43c3c7a997" providerId="ADAL" clId="{B9846F64-B213-4A08-9B24-8ABBDFC8CB3C}" dt="2023-02-15T06:51:14.481" v="1080" actId="11529"/>
            <ac:spMkLst>
              <pc:docMk/>
              <pc:sldMasterMk cId="64250197" sldId="2147483660"/>
              <pc:sldLayoutMk cId="3590384545" sldId="2147483673"/>
              <ac:spMk id="7" creationId="{A0FAEF10-D479-E173-6603-EE9F8AA30E7A}"/>
            </ac:spMkLst>
          </pc:spChg>
          <pc:spChg chg="add mod">
            <ac:chgData name="宇野 芳江" userId="d3339afd-f009-4b18-b536-1d43c3c7a997" providerId="ADAL" clId="{B9846F64-B213-4A08-9B24-8ABBDFC8CB3C}" dt="2023-02-15T07:01:34.495" v="1135" actId="20577"/>
            <ac:spMkLst>
              <pc:docMk/>
              <pc:sldMasterMk cId="64250197" sldId="2147483660"/>
              <pc:sldLayoutMk cId="3590384545" sldId="2147483673"/>
              <ac:spMk id="8" creationId="{92FB88D4-F2E7-4EE9-F0F5-685AF05B108D}"/>
            </ac:spMkLst>
          </pc:spChg>
          <pc:spChg chg="add mod">
            <ac:chgData name="宇野 芳江" userId="d3339afd-f009-4b18-b536-1d43c3c7a997" providerId="ADAL" clId="{B9846F64-B213-4A08-9B24-8ABBDFC8CB3C}" dt="2023-02-15T06:55:56.312" v="1125" actId="1076"/>
            <ac:spMkLst>
              <pc:docMk/>
              <pc:sldMasterMk cId="64250197" sldId="2147483660"/>
              <pc:sldLayoutMk cId="3590384545" sldId="2147483673"/>
              <ac:spMk id="10" creationId="{7A2A3081-A4A9-F198-FEB2-948B1C39C7F6}"/>
            </ac:spMkLst>
          </pc:spChg>
          <pc:spChg chg="add del mod">
            <ac:chgData name="宇野 芳江" userId="d3339afd-f009-4b18-b536-1d43c3c7a997" providerId="ADAL" clId="{B9846F64-B213-4A08-9B24-8ABBDFC8CB3C}" dt="2023-02-15T07:43:38.790" v="1146" actId="478"/>
            <ac:spMkLst>
              <pc:docMk/>
              <pc:sldMasterMk cId="64250197" sldId="2147483660"/>
              <pc:sldLayoutMk cId="3590384545" sldId="2147483673"/>
              <ac:spMk id="11" creationId="{3720035D-D433-9055-B25A-419E20108A1B}"/>
            </ac:spMkLst>
          </pc:spChg>
          <pc:spChg chg="add del">
            <ac:chgData name="宇野 芳江" userId="d3339afd-f009-4b18-b536-1d43c3c7a997" providerId="ADAL" clId="{B9846F64-B213-4A08-9B24-8ABBDFC8CB3C}" dt="2023-02-15T07:43:09.395" v="1139" actId="11529"/>
            <ac:spMkLst>
              <pc:docMk/>
              <pc:sldMasterMk cId="64250197" sldId="2147483660"/>
              <pc:sldLayoutMk cId="3590384545" sldId="2147483673"/>
              <ac:spMk id="12" creationId="{3DAEE136-7EE0-1EEB-863E-C64993672B16}"/>
            </ac:spMkLst>
          </pc:spChg>
          <pc:spChg chg="add mod ord">
            <ac:chgData name="宇野 芳江" userId="d3339afd-f009-4b18-b536-1d43c3c7a997" providerId="ADAL" clId="{B9846F64-B213-4A08-9B24-8ABBDFC8CB3C}" dt="2023-02-15T08:35:44.393" v="1474" actId="14100"/>
            <ac:spMkLst>
              <pc:docMk/>
              <pc:sldMasterMk cId="64250197" sldId="2147483660"/>
              <pc:sldLayoutMk cId="3590384545" sldId="2147483673"/>
              <ac:spMk id="13" creationId="{05C2C75A-427C-6793-D6D6-D91112E1639D}"/>
            </ac:spMkLst>
          </pc:spChg>
        </pc:sldLayoutChg>
        <pc:sldLayoutChg chg="ord">
          <pc:chgData name="宇野 芳江" userId="d3339afd-f009-4b18-b536-1d43c3c7a997" providerId="ADAL" clId="{B9846F64-B213-4A08-9B24-8ABBDFC8CB3C}" dt="2023-02-15T05:27:59.787" v="162" actId="20578"/>
          <pc:sldLayoutMkLst>
            <pc:docMk/>
            <pc:sldMasterMk cId="64250197" sldId="2147483660"/>
            <pc:sldLayoutMk cId="701439246" sldId="2147483674"/>
          </pc:sldLayoutMkLst>
        </pc:sldLayoutChg>
        <pc:sldLayoutChg chg="addSp delSp modSp mod">
          <pc:chgData name="宇野 芳江" userId="d3339afd-f009-4b18-b536-1d43c3c7a997" providerId="ADAL" clId="{B9846F64-B213-4A08-9B24-8ABBDFC8CB3C}" dt="2023-02-15T08:11:01.514" v="1366" actId="14100"/>
          <pc:sldLayoutMkLst>
            <pc:docMk/>
            <pc:sldMasterMk cId="64250197" sldId="2147483660"/>
            <pc:sldLayoutMk cId="2441425964" sldId="2147483675"/>
          </pc:sldLayoutMkLst>
          <pc:spChg chg="add del mod">
            <ac:chgData name="宇野 芳江" userId="d3339afd-f009-4b18-b536-1d43c3c7a997" providerId="ADAL" clId="{B9846F64-B213-4A08-9B24-8ABBDFC8CB3C}" dt="2023-02-15T08:10:58.455" v="1365" actId="478"/>
            <ac:spMkLst>
              <pc:docMk/>
              <pc:sldMasterMk cId="64250197" sldId="2147483660"/>
              <pc:sldLayoutMk cId="2441425964" sldId="2147483675"/>
              <ac:spMk id="3" creationId="{00000000-0000-0000-0000-000000000000}"/>
            </ac:spMkLst>
          </pc:spChg>
          <pc:spChg chg="add mod">
            <ac:chgData name="宇野 芳江" userId="d3339afd-f009-4b18-b536-1d43c3c7a997" providerId="ADAL" clId="{B9846F64-B213-4A08-9B24-8ABBDFC8CB3C}" dt="2023-02-15T08:11:01.514" v="1366" actId="14100"/>
            <ac:spMkLst>
              <pc:docMk/>
              <pc:sldMasterMk cId="64250197" sldId="2147483660"/>
              <pc:sldLayoutMk cId="2441425964" sldId="2147483675"/>
              <ac:spMk id="7" creationId="{D2ED7039-7240-DA24-8BA6-1D2BDEFB4F43}"/>
            </ac:spMkLst>
          </pc:spChg>
        </pc:sldLayoutChg>
        <pc:sldLayoutChg chg="addSp delSp modSp mod setBg">
          <pc:chgData name="宇野 芳江" userId="d3339afd-f009-4b18-b536-1d43c3c7a997" providerId="ADAL" clId="{B9846F64-B213-4A08-9B24-8ABBDFC8CB3C}" dt="2023-02-15T08:10:27.412" v="1359"/>
          <pc:sldLayoutMkLst>
            <pc:docMk/>
            <pc:sldMasterMk cId="64250197" sldId="2147483660"/>
            <pc:sldLayoutMk cId="4103748038" sldId="2147483676"/>
          </pc:sldLayoutMkLst>
          <pc:spChg chg="del mod">
            <ac:chgData name="宇野 芳江" userId="d3339afd-f009-4b18-b536-1d43c3c7a997" providerId="ADAL" clId="{B9846F64-B213-4A08-9B24-8ABBDFC8CB3C}" dt="2023-02-15T08:00:03.757" v="1283" actId="478"/>
            <ac:spMkLst>
              <pc:docMk/>
              <pc:sldMasterMk cId="64250197" sldId="2147483660"/>
              <pc:sldLayoutMk cId="4103748038" sldId="2147483676"/>
              <ac:spMk id="2" creationId="{91ED49BB-BC92-46F8-AAEF-93E5D653CF29}"/>
            </ac:spMkLst>
          </pc:spChg>
          <pc:spChg chg="add del mod">
            <ac:chgData name="宇野 芳江" userId="d3339afd-f009-4b18-b536-1d43c3c7a997" providerId="ADAL" clId="{B9846F64-B213-4A08-9B24-8ABBDFC8CB3C}" dt="2023-02-15T06:31:17.883" v="1028" actId="478"/>
            <ac:spMkLst>
              <pc:docMk/>
              <pc:sldMasterMk cId="64250197" sldId="2147483660"/>
              <pc:sldLayoutMk cId="4103748038" sldId="2147483676"/>
              <ac:spMk id="3" creationId="{EAEDC83B-5069-6D5F-1D0D-A56B9246E9F8}"/>
            </ac:spMkLst>
          </pc:spChg>
          <pc:spChg chg="ord">
            <ac:chgData name="宇野 芳江" userId="d3339afd-f009-4b18-b536-1d43c3c7a997" providerId="ADAL" clId="{B9846F64-B213-4A08-9B24-8ABBDFC8CB3C}" dt="2023-02-15T08:00:49.747" v="1287" actId="166"/>
            <ac:spMkLst>
              <pc:docMk/>
              <pc:sldMasterMk cId="64250197" sldId="2147483660"/>
              <pc:sldLayoutMk cId="4103748038" sldId="2147483676"/>
              <ac:spMk id="5" creationId="{670986B2-6758-4928-96D8-72A900488FB8}"/>
            </ac:spMkLst>
          </pc:spChg>
          <pc:spChg chg="add del">
            <ac:chgData name="宇野 芳江" userId="d3339afd-f009-4b18-b536-1d43c3c7a997" providerId="ADAL" clId="{B9846F64-B213-4A08-9B24-8ABBDFC8CB3C}" dt="2023-02-15T06:29:49.544" v="992" actId="11529"/>
            <ac:spMkLst>
              <pc:docMk/>
              <pc:sldMasterMk cId="64250197" sldId="2147483660"/>
              <pc:sldLayoutMk cId="4103748038" sldId="2147483676"/>
              <ac:spMk id="7" creationId="{C4F67032-D1FC-87E5-4327-C4D236ED9D42}"/>
            </ac:spMkLst>
          </pc:spChg>
          <pc:spChg chg="add mod">
            <ac:chgData name="宇野 芳江" userId="d3339afd-f009-4b18-b536-1d43c3c7a997" providerId="ADAL" clId="{B9846F64-B213-4A08-9B24-8ABBDFC8CB3C}" dt="2023-02-15T06:31:14.681" v="1027" actId="20577"/>
            <ac:spMkLst>
              <pc:docMk/>
              <pc:sldMasterMk cId="64250197" sldId="2147483660"/>
              <pc:sldLayoutMk cId="4103748038" sldId="2147483676"/>
              <ac:spMk id="8" creationId="{6DB48874-6F15-E1F2-F800-185C1D7F4A57}"/>
            </ac:spMkLst>
          </pc:spChg>
          <pc:spChg chg="add del mod">
            <ac:chgData name="宇野 芳江" userId="d3339afd-f009-4b18-b536-1d43c3c7a997" providerId="ADAL" clId="{B9846F64-B213-4A08-9B24-8ABBDFC8CB3C}" dt="2023-02-15T06:31:38.979" v="1030"/>
            <ac:spMkLst>
              <pc:docMk/>
              <pc:sldMasterMk cId="64250197" sldId="2147483660"/>
              <pc:sldLayoutMk cId="4103748038" sldId="2147483676"/>
              <ac:spMk id="9" creationId="{D671F4C7-3538-0162-916B-598B18454781}"/>
            </ac:spMkLst>
          </pc:spChg>
          <pc:spChg chg="add del mod">
            <ac:chgData name="宇野 芳江" userId="d3339afd-f009-4b18-b536-1d43c3c7a997" providerId="ADAL" clId="{B9846F64-B213-4A08-9B24-8ABBDFC8CB3C}" dt="2023-02-15T06:31:38.979" v="1030"/>
            <ac:spMkLst>
              <pc:docMk/>
              <pc:sldMasterMk cId="64250197" sldId="2147483660"/>
              <pc:sldLayoutMk cId="4103748038" sldId="2147483676"/>
              <ac:spMk id="10" creationId="{E53CBC97-0DC9-B5F4-6B50-D60D25B34EC1}"/>
            </ac:spMkLst>
          </pc:spChg>
          <pc:spChg chg="add del mod">
            <ac:chgData name="宇野 芳江" userId="d3339afd-f009-4b18-b536-1d43c3c7a997" providerId="ADAL" clId="{B9846F64-B213-4A08-9B24-8ABBDFC8CB3C}" dt="2023-02-15T08:10:27.102" v="1358" actId="478"/>
            <ac:spMkLst>
              <pc:docMk/>
              <pc:sldMasterMk cId="64250197" sldId="2147483660"/>
              <pc:sldLayoutMk cId="4103748038" sldId="2147483676"/>
              <ac:spMk id="11" creationId="{98826C5E-BCE1-B76D-8C08-C879D7166B00}"/>
            </ac:spMkLst>
          </pc:spChg>
          <pc:spChg chg="add mod">
            <ac:chgData name="宇野 芳江" userId="d3339afd-f009-4b18-b536-1d43c3c7a997" providerId="ADAL" clId="{B9846F64-B213-4A08-9B24-8ABBDFC8CB3C}" dt="2023-02-15T08:10:27.412" v="1359"/>
            <ac:spMkLst>
              <pc:docMk/>
              <pc:sldMasterMk cId="64250197" sldId="2147483660"/>
              <pc:sldLayoutMk cId="4103748038" sldId="2147483676"/>
              <ac:spMk id="12" creationId="{F13CBBF9-CDFD-1878-2E43-9A76673F7AD6}"/>
            </ac:spMkLst>
          </pc:spChg>
        </pc:sldLayoutChg>
        <pc:sldLayoutChg chg="addSp delSp modSp mod ord">
          <pc:chgData name="宇野 芳江" userId="d3339afd-f009-4b18-b536-1d43c3c7a997" providerId="ADAL" clId="{B9846F64-B213-4A08-9B24-8ABBDFC8CB3C}" dt="2023-02-15T07:53:01.572" v="1262" actId="20577"/>
          <pc:sldLayoutMkLst>
            <pc:docMk/>
            <pc:sldMasterMk cId="64250197" sldId="2147483660"/>
            <pc:sldLayoutMk cId="2929961465" sldId="2147483677"/>
          </pc:sldLayoutMkLst>
          <pc:spChg chg="add mod ord">
            <ac:chgData name="宇野 芳江" userId="d3339afd-f009-4b18-b536-1d43c3c7a997" providerId="ADAL" clId="{B9846F64-B213-4A08-9B24-8ABBDFC8CB3C}" dt="2023-02-15T07:49:55.117" v="1216" actId="1035"/>
            <ac:spMkLst>
              <pc:docMk/>
              <pc:sldMasterMk cId="64250197" sldId="2147483660"/>
              <pc:sldLayoutMk cId="2929961465" sldId="2147483677"/>
              <ac:spMk id="2" creationId="{A99E9E78-F228-86A7-ADA8-AFC2F2C04BDC}"/>
            </ac:spMkLst>
          </pc:spChg>
          <pc:spChg chg="add del">
            <ac:chgData name="宇野 芳江" userId="d3339afd-f009-4b18-b536-1d43c3c7a997" providerId="ADAL" clId="{B9846F64-B213-4A08-9B24-8ABBDFC8CB3C}" dt="2023-02-15T05:30:00.046" v="168" actId="11529"/>
            <ac:spMkLst>
              <pc:docMk/>
              <pc:sldMasterMk cId="64250197" sldId="2147483660"/>
              <pc:sldLayoutMk cId="2929961465" sldId="2147483677"/>
              <ac:spMk id="3" creationId="{2D4CA2BD-6879-6ABE-55EB-D73E7834A549}"/>
            </ac:spMkLst>
          </pc:spChg>
          <pc:spChg chg="add mod ord">
            <ac:chgData name="宇野 芳江" userId="d3339afd-f009-4b18-b536-1d43c3c7a997" providerId="ADAL" clId="{B9846F64-B213-4A08-9B24-8ABBDFC8CB3C}" dt="2023-02-15T07:53:01.572" v="1262" actId="20577"/>
            <ac:spMkLst>
              <pc:docMk/>
              <pc:sldMasterMk cId="64250197" sldId="2147483660"/>
              <pc:sldLayoutMk cId="2929961465" sldId="2147483677"/>
              <ac:spMk id="4" creationId="{B6D4CA4D-2E4B-9B70-9EA9-14B2827EB9A3}"/>
            </ac:spMkLst>
          </pc:spChg>
        </pc:sldLayoutChg>
        <pc:sldLayoutChg chg="addSp delSp modSp mod">
          <pc:chgData name="宇野 芳江" userId="d3339afd-f009-4b18-b536-1d43c3c7a997" providerId="ADAL" clId="{B9846F64-B213-4A08-9B24-8ABBDFC8CB3C}" dt="2023-02-16T00:44:06.959" v="2043" actId="478"/>
          <pc:sldLayoutMkLst>
            <pc:docMk/>
            <pc:sldMasterMk cId="64250197" sldId="2147483660"/>
            <pc:sldLayoutMk cId="2677228602" sldId="2147483678"/>
          </pc:sldLayoutMkLst>
          <pc:spChg chg="del mod">
            <ac:chgData name="宇野 芳江" userId="d3339afd-f009-4b18-b536-1d43c3c7a997" providerId="ADAL" clId="{B9846F64-B213-4A08-9B24-8ABBDFC8CB3C}" dt="2023-02-15T08:12:04.938" v="1381" actId="478"/>
            <ac:spMkLst>
              <pc:docMk/>
              <pc:sldMasterMk cId="64250197" sldId="2147483660"/>
              <pc:sldLayoutMk cId="2677228602" sldId="2147483678"/>
              <ac:spMk id="3" creationId="{00000000-0000-0000-0000-000000000000}"/>
            </ac:spMkLst>
          </pc:spChg>
          <pc:spChg chg="del">
            <ac:chgData name="宇野 芳江" userId="d3339afd-f009-4b18-b536-1d43c3c7a997" providerId="ADAL" clId="{B9846F64-B213-4A08-9B24-8ABBDFC8CB3C}" dt="2023-02-15T07:55:13.272" v="1264" actId="478"/>
            <ac:spMkLst>
              <pc:docMk/>
              <pc:sldMasterMk cId="64250197" sldId="2147483660"/>
              <pc:sldLayoutMk cId="2677228602" sldId="2147483678"/>
              <ac:spMk id="4" creationId="{00000000-0000-0000-0000-000000000000}"/>
            </ac:spMkLst>
          </pc:spChg>
          <pc:spChg chg="del">
            <ac:chgData name="宇野 芳江" userId="d3339afd-f009-4b18-b536-1d43c3c7a997" providerId="ADAL" clId="{B9846F64-B213-4A08-9B24-8ABBDFC8CB3C}" dt="2023-02-15T07:55:13.272" v="1264" actId="478"/>
            <ac:spMkLst>
              <pc:docMk/>
              <pc:sldMasterMk cId="64250197" sldId="2147483660"/>
              <pc:sldLayoutMk cId="2677228602" sldId="2147483678"/>
              <ac:spMk id="5" creationId="{00000000-0000-0000-0000-000000000000}"/>
            </ac:spMkLst>
          </pc:spChg>
          <pc:spChg chg="add del mod">
            <ac:chgData name="宇野 芳江" userId="d3339afd-f009-4b18-b536-1d43c3c7a997" providerId="ADAL" clId="{B9846F64-B213-4A08-9B24-8ABBDFC8CB3C}" dt="2023-02-15T07:57:50.094" v="1276" actId="478"/>
            <ac:spMkLst>
              <pc:docMk/>
              <pc:sldMasterMk cId="64250197" sldId="2147483660"/>
              <pc:sldLayoutMk cId="2677228602" sldId="2147483678"/>
              <ac:spMk id="7" creationId="{A6B78E6B-5A5A-D938-2F87-53A49694DB64}"/>
            </ac:spMkLst>
          </pc:spChg>
          <pc:spChg chg="add del mod">
            <ac:chgData name="宇野 芳江" userId="d3339afd-f009-4b18-b536-1d43c3c7a997" providerId="ADAL" clId="{B9846F64-B213-4A08-9B24-8ABBDFC8CB3C}" dt="2023-02-15T08:11:08.691" v="1368"/>
            <ac:spMkLst>
              <pc:docMk/>
              <pc:sldMasterMk cId="64250197" sldId="2147483660"/>
              <pc:sldLayoutMk cId="2677228602" sldId="2147483678"/>
              <ac:spMk id="8" creationId="{ED6E6E3F-FCF2-F850-305A-137B6F712A41}"/>
            </ac:spMkLst>
          </pc:spChg>
          <pc:spChg chg="add del mod">
            <ac:chgData name="宇野 芳江" userId="d3339afd-f009-4b18-b536-1d43c3c7a997" providerId="ADAL" clId="{B9846F64-B213-4A08-9B24-8ABBDFC8CB3C}" dt="2023-02-15T08:11:15.495" v="1370"/>
            <ac:spMkLst>
              <pc:docMk/>
              <pc:sldMasterMk cId="64250197" sldId="2147483660"/>
              <pc:sldLayoutMk cId="2677228602" sldId="2147483678"/>
              <ac:spMk id="9" creationId="{6597FAA2-8D21-5858-E9FE-5DB81A26D338}"/>
            </ac:spMkLst>
          </pc:spChg>
          <pc:spChg chg="add mod">
            <ac:chgData name="宇野 芳江" userId="d3339afd-f009-4b18-b536-1d43c3c7a997" providerId="ADAL" clId="{B9846F64-B213-4A08-9B24-8ABBDFC8CB3C}" dt="2023-02-15T08:12:05.254" v="1382"/>
            <ac:spMkLst>
              <pc:docMk/>
              <pc:sldMasterMk cId="64250197" sldId="2147483660"/>
              <pc:sldLayoutMk cId="2677228602" sldId="2147483678"/>
              <ac:spMk id="10" creationId="{ACDF4183-74EE-7422-C49E-E70EBE04CD77}"/>
            </ac:spMkLst>
          </pc:spChg>
          <pc:spChg chg="mod">
            <ac:chgData name="宇野 芳江" userId="d3339afd-f009-4b18-b536-1d43c3c7a997" providerId="ADAL" clId="{B9846F64-B213-4A08-9B24-8ABBDFC8CB3C}" dt="2023-02-15T10:31:42.648" v="1894"/>
            <ac:spMkLst>
              <pc:docMk/>
              <pc:sldMasterMk cId="64250197" sldId="2147483660"/>
              <pc:sldLayoutMk cId="2677228602" sldId="2147483678"/>
              <ac:spMk id="13" creationId="{276AED67-E639-C009-893C-DCDFF7A9B579}"/>
            </ac:spMkLst>
          </pc:spChg>
          <pc:spChg chg="mod">
            <ac:chgData name="宇野 芳江" userId="d3339afd-f009-4b18-b536-1d43c3c7a997" providerId="ADAL" clId="{B9846F64-B213-4A08-9B24-8ABBDFC8CB3C}" dt="2023-02-15T10:31:42.648" v="1894"/>
            <ac:spMkLst>
              <pc:docMk/>
              <pc:sldMasterMk cId="64250197" sldId="2147483660"/>
              <pc:sldLayoutMk cId="2677228602" sldId="2147483678"/>
              <ac:spMk id="14" creationId="{65098B61-8CB5-ED49-E878-D821C10E42FF}"/>
            </ac:spMkLst>
          </pc:spChg>
          <pc:spChg chg="mod">
            <ac:chgData name="宇野 芳江" userId="d3339afd-f009-4b18-b536-1d43c3c7a997" providerId="ADAL" clId="{B9846F64-B213-4A08-9B24-8ABBDFC8CB3C}" dt="2023-02-15T10:31:42.648" v="1894"/>
            <ac:spMkLst>
              <pc:docMk/>
              <pc:sldMasterMk cId="64250197" sldId="2147483660"/>
              <pc:sldLayoutMk cId="2677228602" sldId="2147483678"/>
              <ac:spMk id="15" creationId="{7039E308-0920-D78D-382A-0F7A236C3DE8}"/>
            </ac:spMkLst>
          </pc:spChg>
          <pc:spChg chg="mod">
            <ac:chgData name="宇野 芳江" userId="d3339afd-f009-4b18-b536-1d43c3c7a997" providerId="ADAL" clId="{B9846F64-B213-4A08-9B24-8ABBDFC8CB3C}" dt="2023-02-15T10:31:42.648" v="1894"/>
            <ac:spMkLst>
              <pc:docMk/>
              <pc:sldMasterMk cId="64250197" sldId="2147483660"/>
              <pc:sldLayoutMk cId="2677228602" sldId="2147483678"/>
              <ac:spMk id="16" creationId="{25A098F1-5297-CF13-096F-C6F1A6DBFC26}"/>
            </ac:spMkLst>
          </pc:spChg>
          <pc:spChg chg="mod">
            <ac:chgData name="宇野 芳江" userId="d3339afd-f009-4b18-b536-1d43c3c7a997" providerId="ADAL" clId="{B9846F64-B213-4A08-9B24-8ABBDFC8CB3C}" dt="2023-02-15T10:31:42.648" v="1894"/>
            <ac:spMkLst>
              <pc:docMk/>
              <pc:sldMasterMk cId="64250197" sldId="2147483660"/>
              <pc:sldLayoutMk cId="2677228602" sldId="2147483678"/>
              <ac:spMk id="17" creationId="{B45BCF48-3FAC-1465-A0D8-847A6F1484C8}"/>
            </ac:spMkLst>
          </pc:spChg>
          <pc:spChg chg="mod">
            <ac:chgData name="宇野 芳江" userId="d3339afd-f009-4b18-b536-1d43c3c7a997" providerId="ADAL" clId="{B9846F64-B213-4A08-9B24-8ABBDFC8CB3C}" dt="2023-02-15T10:31:42.648" v="1894"/>
            <ac:spMkLst>
              <pc:docMk/>
              <pc:sldMasterMk cId="64250197" sldId="2147483660"/>
              <pc:sldLayoutMk cId="2677228602" sldId="2147483678"/>
              <ac:spMk id="18" creationId="{F32EDA28-B50A-7390-5209-8F3D5C1762D9}"/>
            </ac:spMkLst>
          </pc:spChg>
          <pc:spChg chg="mod">
            <ac:chgData name="宇野 芳江" userId="d3339afd-f009-4b18-b536-1d43c3c7a997" providerId="ADAL" clId="{B9846F64-B213-4A08-9B24-8ABBDFC8CB3C}" dt="2023-02-15T10:31:42.648" v="1894"/>
            <ac:spMkLst>
              <pc:docMk/>
              <pc:sldMasterMk cId="64250197" sldId="2147483660"/>
              <pc:sldLayoutMk cId="2677228602" sldId="2147483678"/>
              <ac:spMk id="19" creationId="{A14E9234-E32D-EA15-9424-89D25EDCC5C1}"/>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0" creationId="{242ACC25-C034-D1AD-A3D6-CECD728E302D}"/>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1" creationId="{F7AAD733-A0E7-B380-5F72-D9BC4691257A}"/>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2" creationId="{2CD574F4-AFF5-E7E8-16DD-6AB6E4B7FE79}"/>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3" creationId="{D9BCE513-04E3-475E-C610-EC993238B716}"/>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4" creationId="{A4C14B10-66AC-5F2D-E56E-935A12B29351}"/>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5" creationId="{995BA917-EA3A-0EF6-8983-3D216A3E10B7}"/>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6" creationId="{B76D5906-AC39-814B-F31C-20C293B65143}"/>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7" creationId="{688F7FCE-6931-0DC1-5728-186D1D7FC8F5}"/>
            </ac:spMkLst>
          </pc:spChg>
          <pc:spChg chg="add del mod">
            <ac:chgData name="宇野 芳江" userId="d3339afd-f009-4b18-b536-1d43c3c7a997" providerId="ADAL" clId="{B9846F64-B213-4A08-9B24-8ABBDFC8CB3C}" dt="2023-02-16T00:44:03.901" v="2042" actId="478"/>
            <ac:spMkLst>
              <pc:docMk/>
              <pc:sldMasterMk cId="64250197" sldId="2147483660"/>
              <pc:sldLayoutMk cId="2677228602" sldId="2147483678"/>
              <ac:spMk id="28" creationId="{E208708B-0828-6880-07C2-52F84BACE882}"/>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29" creationId="{7FEC958D-F6FC-1D32-187B-73CC20EA1BD3}"/>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30" creationId="{9370B455-8200-FB9C-3435-E12BCF7F81D0}"/>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31" creationId="{68F46B8E-228F-7D1F-0D66-CE952A333424}"/>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32" creationId="{BA32E0B3-11DA-BA80-C462-0F22A9B19E9F}"/>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33" creationId="{E0F175EB-DAAD-DE09-5023-5CE406B5A4F7}"/>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34" creationId="{BDCBDFE1-8988-E48D-83F1-1B7788B0AF5F}"/>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35" creationId="{E1915EDA-8167-AE88-B752-2BC10B4A6D6C}"/>
            </ac:spMkLst>
          </pc:spChg>
          <pc:spChg chg="add del mod">
            <ac:chgData name="宇野 芳江" userId="d3339afd-f009-4b18-b536-1d43c3c7a997" providerId="ADAL" clId="{B9846F64-B213-4A08-9B24-8ABBDFC8CB3C}" dt="2023-02-16T00:44:06.959" v="2043" actId="478"/>
            <ac:spMkLst>
              <pc:docMk/>
              <pc:sldMasterMk cId="64250197" sldId="2147483660"/>
              <pc:sldLayoutMk cId="2677228602" sldId="2147483678"/>
              <ac:spMk id="36" creationId="{EC836999-58ED-5F56-5651-2ACEDA9890D3}"/>
            </ac:spMkLst>
          </pc:spChg>
          <pc:grpChg chg="add del mod">
            <ac:chgData name="宇野 芳江" userId="d3339afd-f009-4b18-b536-1d43c3c7a997" providerId="ADAL" clId="{B9846F64-B213-4A08-9B24-8ABBDFC8CB3C}" dt="2023-02-16T00:44:06.959" v="2043" actId="478"/>
            <ac:grpSpMkLst>
              <pc:docMk/>
              <pc:sldMasterMk cId="64250197" sldId="2147483660"/>
              <pc:sldLayoutMk cId="2677228602" sldId="2147483678"/>
              <ac:grpSpMk id="11" creationId="{B8DB8040-A599-73B4-B33A-FE3E9D5774F5}"/>
            </ac:grpSpMkLst>
          </pc:grpChg>
          <pc:graphicFrameChg chg="mod">
            <ac:chgData name="宇野 芳江" userId="d3339afd-f009-4b18-b536-1d43c3c7a997" providerId="ADAL" clId="{B9846F64-B213-4A08-9B24-8ABBDFC8CB3C}" dt="2023-02-15T10:31:42.648" v="1894"/>
            <ac:graphicFrameMkLst>
              <pc:docMk/>
              <pc:sldMasterMk cId="64250197" sldId="2147483660"/>
              <pc:sldLayoutMk cId="2677228602" sldId="2147483678"/>
              <ac:graphicFrameMk id="12" creationId="{1CFFBB94-4BF7-4FB8-E6B5-5E04B5A62643}"/>
            </ac:graphicFrameMkLst>
          </pc:graphicFrameChg>
        </pc:sldLayoutChg>
        <pc:sldLayoutChg chg="modSp del mod">
          <pc:chgData name="宇野 芳江" userId="d3339afd-f009-4b18-b536-1d43c3c7a997" providerId="ADAL" clId="{B9846F64-B213-4A08-9B24-8ABBDFC8CB3C}" dt="2023-02-15T05:37:13.745" v="219" actId="2696"/>
          <pc:sldLayoutMkLst>
            <pc:docMk/>
            <pc:sldMasterMk cId="64250197" sldId="2147483660"/>
            <pc:sldLayoutMk cId="78752268" sldId="2147483679"/>
          </pc:sldLayoutMkLst>
          <pc:spChg chg="mod">
            <ac:chgData name="宇野 芳江" userId="d3339afd-f009-4b18-b536-1d43c3c7a997" providerId="ADAL" clId="{B9846F64-B213-4A08-9B24-8ABBDFC8CB3C}" dt="2023-02-15T05:37:03.432" v="217" actId="20577"/>
            <ac:spMkLst>
              <pc:docMk/>
              <pc:sldMasterMk cId="64250197" sldId="2147483660"/>
              <pc:sldLayoutMk cId="78752268" sldId="2147483679"/>
              <ac:spMk id="7" creationId="{CEEC6ED3-1680-45F9-3A6F-DFF8F20BAF98}"/>
            </ac:spMkLst>
          </pc:spChg>
        </pc:sldLayoutChg>
        <pc:sldLayoutChg chg="addSp delSp modSp mod ord">
          <pc:chgData name="宇野 芳江" userId="d3339afd-f009-4b18-b536-1d43c3c7a997" providerId="ADAL" clId="{B9846F64-B213-4A08-9B24-8ABBDFC8CB3C}" dt="2023-02-15T06:21:45.068" v="940" actId="478"/>
          <pc:sldLayoutMkLst>
            <pc:docMk/>
            <pc:sldMasterMk cId="64250197" sldId="2147483660"/>
            <pc:sldLayoutMk cId="119564474" sldId="2147483680"/>
          </pc:sldLayoutMkLst>
          <pc:spChg chg="del mod">
            <ac:chgData name="宇野 芳江" userId="d3339afd-f009-4b18-b536-1d43c3c7a997" providerId="ADAL" clId="{B9846F64-B213-4A08-9B24-8ABBDFC8CB3C}" dt="2023-02-15T05:49:51.202" v="411" actId="478"/>
            <ac:spMkLst>
              <pc:docMk/>
              <pc:sldMasterMk cId="64250197" sldId="2147483660"/>
              <pc:sldLayoutMk cId="119564474" sldId="2147483680"/>
              <ac:spMk id="2" creationId="{00000000-0000-0000-0000-000000000000}"/>
            </ac:spMkLst>
          </pc:spChg>
          <pc:spChg chg="add del mod">
            <ac:chgData name="宇野 芳江" userId="d3339afd-f009-4b18-b536-1d43c3c7a997" providerId="ADAL" clId="{B9846F64-B213-4A08-9B24-8ABBDFC8CB3C}" dt="2023-02-15T06:21:45.068" v="940" actId="478"/>
            <ac:spMkLst>
              <pc:docMk/>
              <pc:sldMasterMk cId="64250197" sldId="2147483660"/>
              <pc:sldLayoutMk cId="119564474" sldId="2147483680"/>
              <ac:spMk id="3" creationId="{00000000-0000-0000-0000-000000000000}"/>
            </ac:spMkLst>
          </pc:spChg>
          <pc:spChg chg="add del mod">
            <ac:chgData name="宇野 芳江" userId="d3339afd-f009-4b18-b536-1d43c3c7a997" providerId="ADAL" clId="{B9846F64-B213-4A08-9B24-8ABBDFC8CB3C}" dt="2023-02-15T05:48:08.140" v="379" actId="478"/>
            <ac:spMkLst>
              <pc:docMk/>
              <pc:sldMasterMk cId="64250197" sldId="2147483660"/>
              <pc:sldLayoutMk cId="119564474" sldId="2147483680"/>
              <ac:spMk id="7" creationId="{657E6AF3-6E4E-195F-27D8-E5F1FADBCA69}"/>
            </ac:spMkLst>
          </pc:spChg>
          <pc:spChg chg="add del">
            <ac:chgData name="宇野 芳江" userId="d3339afd-f009-4b18-b536-1d43c3c7a997" providerId="ADAL" clId="{B9846F64-B213-4A08-9B24-8ABBDFC8CB3C}" dt="2023-02-15T05:39:44.377" v="249" actId="11529"/>
            <ac:spMkLst>
              <pc:docMk/>
              <pc:sldMasterMk cId="64250197" sldId="2147483660"/>
              <pc:sldLayoutMk cId="119564474" sldId="2147483680"/>
              <ac:spMk id="8" creationId="{7BA02FA6-43C8-6333-48D4-F81EA28079C4}"/>
            </ac:spMkLst>
          </pc:spChg>
          <pc:spChg chg="add del mod">
            <ac:chgData name="宇野 芳江" userId="d3339afd-f009-4b18-b536-1d43c3c7a997" providerId="ADAL" clId="{B9846F64-B213-4A08-9B24-8ABBDFC8CB3C}" dt="2023-02-15T05:39:45.694" v="250" actId="478"/>
            <ac:spMkLst>
              <pc:docMk/>
              <pc:sldMasterMk cId="64250197" sldId="2147483660"/>
              <pc:sldLayoutMk cId="119564474" sldId="2147483680"/>
              <ac:spMk id="9" creationId="{F629192A-80EF-978C-37FF-2C2C77D6415F}"/>
            </ac:spMkLst>
          </pc:spChg>
          <pc:spChg chg="add del">
            <ac:chgData name="宇野 芳江" userId="d3339afd-f009-4b18-b536-1d43c3c7a997" providerId="ADAL" clId="{B9846F64-B213-4A08-9B24-8ABBDFC8CB3C}" dt="2023-02-15T05:39:53.690" v="251" actId="11529"/>
            <ac:spMkLst>
              <pc:docMk/>
              <pc:sldMasterMk cId="64250197" sldId="2147483660"/>
              <pc:sldLayoutMk cId="119564474" sldId="2147483680"/>
              <ac:spMk id="10" creationId="{4592E887-406B-C986-A613-ECC177860EDC}"/>
            </ac:spMkLst>
          </pc:spChg>
          <pc:spChg chg="add del mod ord">
            <ac:chgData name="宇野 芳江" userId="d3339afd-f009-4b18-b536-1d43c3c7a997" providerId="ADAL" clId="{B9846F64-B213-4A08-9B24-8ABBDFC8CB3C}" dt="2023-02-15T05:48:25.113" v="382" actId="478"/>
            <ac:spMkLst>
              <pc:docMk/>
              <pc:sldMasterMk cId="64250197" sldId="2147483660"/>
              <pc:sldLayoutMk cId="119564474" sldId="2147483680"/>
              <ac:spMk id="11" creationId="{88241EEE-742B-D75D-CDE9-C74D29EBBE23}"/>
            </ac:spMkLst>
          </pc:spChg>
          <pc:spChg chg="add del">
            <ac:chgData name="宇野 芳江" userId="d3339afd-f009-4b18-b536-1d43c3c7a997" providerId="ADAL" clId="{B9846F64-B213-4A08-9B24-8ABBDFC8CB3C}" dt="2023-02-15T05:47:45.878" v="374" actId="11529"/>
            <ac:spMkLst>
              <pc:docMk/>
              <pc:sldMasterMk cId="64250197" sldId="2147483660"/>
              <pc:sldLayoutMk cId="119564474" sldId="2147483680"/>
              <ac:spMk id="12" creationId="{1DD74E72-FE34-F6EE-0C92-E0A6406FAF4A}"/>
            </ac:spMkLst>
          </pc:spChg>
          <pc:spChg chg="add del mod ord">
            <ac:chgData name="宇野 芳江" userId="d3339afd-f009-4b18-b536-1d43c3c7a997" providerId="ADAL" clId="{B9846F64-B213-4A08-9B24-8ABBDFC8CB3C}" dt="2023-02-15T06:11:25.286" v="719" actId="478"/>
            <ac:spMkLst>
              <pc:docMk/>
              <pc:sldMasterMk cId="64250197" sldId="2147483660"/>
              <pc:sldLayoutMk cId="119564474" sldId="2147483680"/>
              <ac:spMk id="13" creationId="{F358592E-9AF0-1A4F-DEC8-E637049B8701}"/>
            </ac:spMkLst>
          </pc:spChg>
          <pc:spChg chg="add del mod">
            <ac:chgData name="宇野 芳江" userId="d3339afd-f009-4b18-b536-1d43c3c7a997" providerId="ADAL" clId="{B9846F64-B213-4A08-9B24-8ABBDFC8CB3C}" dt="2023-02-15T05:57:54.784" v="579" actId="478"/>
            <ac:spMkLst>
              <pc:docMk/>
              <pc:sldMasterMk cId="64250197" sldId="2147483660"/>
              <pc:sldLayoutMk cId="119564474" sldId="2147483680"/>
              <ac:spMk id="14" creationId="{9DF53A7B-C371-2F7C-5B44-1135D83AA8A6}"/>
            </ac:spMkLst>
          </pc:spChg>
          <pc:spChg chg="add del mod">
            <ac:chgData name="宇野 芳江" userId="d3339afd-f009-4b18-b536-1d43c3c7a997" providerId="ADAL" clId="{B9846F64-B213-4A08-9B24-8ABBDFC8CB3C}" dt="2023-02-15T05:52:04.876" v="478" actId="478"/>
            <ac:spMkLst>
              <pc:docMk/>
              <pc:sldMasterMk cId="64250197" sldId="2147483660"/>
              <pc:sldLayoutMk cId="119564474" sldId="2147483680"/>
              <ac:spMk id="15" creationId="{C51D47F3-A6D2-71E4-57AE-F068F6188DB9}"/>
            </ac:spMkLst>
          </pc:spChg>
          <pc:spChg chg="add del mod">
            <ac:chgData name="宇野 芳江" userId="d3339afd-f009-4b18-b536-1d43c3c7a997" providerId="ADAL" clId="{B9846F64-B213-4A08-9B24-8ABBDFC8CB3C}" dt="2023-02-15T05:54:46.717" v="540" actId="478"/>
            <ac:spMkLst>
              <pc:docMk/>
              <pc:sldMasterMk cId="64250197" sldId="2147483660"/>
              <pc:sldLayoutMk cId="119564474" sldId="2147483680"/>
              <ac:spMk id="16" creationId="{3BF552AB-9B23-71CE-44FA-C26365E2A2DD}"/>
            </ac:spMkLst>
          </pc:spChg>
          <pc:spChg chg="add mod">
            <ac:chgData name="宇野 芳江" userId="d3339afd-f009-4b18-b536-1d43c3c7a997" providerId="ADAL" clId="{B9846F64-B213-4A08-9B24-8ABBDFC8CB3C}" dt="2023-02-15T06:01:45.937" v="644" actId="12"/>
            <ac:spMkLst>
              <pc:docMk/>
              <pc:sldMasterMk cId="64250197" sldId="2147483660"/>
              <pc:sldLayoutMk cId="119564474" sldId="2147483680"/>
              <ac:spMk id="17" creationId="{4B705C1E-862A-C1AB-412E-DF608A93043C}"/>
            </ac:spMkLst>
          </pc:spChg>
          <pc:spChg chg="add del mod">
            <ac:chgData name="宇野 芳江" userId="d3339afd-f009-4b18-b536-1d43c3c7a997" providerId="ADAL" clId="{B9846F64-B213-4A08-9B24-8ABBDFC8CB3C}" dt="2023-02-15T05:52:58.280" v="496" actId="478"/>
            <ac:spMkLst>
              <pc:docMk/>
              <pc:sldMasterMk cId="64250197" sldId="2147483660"/>
              <pc:sldLayoutMk cId="119564474" sldId="2147483680"/>
              <ac:spMk id="20" creationId="{5183AACC-B2CD-9FB4-A711-67599E024CF4}"/>
            </ac:spMkLst>
          </pc:spChg>
          <pc:spChg chg="add del mod">
            <ac:chgData name="宇野 芳江" userId="d3339afd-f009-4b18-b536-1d43c3c7a997" providerId="ADAL" clId="{B9846F64-B213-4A08-9B24-8ABBDFC8CB3C}" dt="2023-02-15T05:59:18.640" v="620" actId="478"/>
            <ac:spMkLst>
              <pc:docMk/>
              <pc:sldMasterMk cId="64250197" sldId="2147483660"/>
              <pc:sldLayoutMk cId="119564474" sldId="2147483680"/>
              <ac:spMk id="21" creationId="{A1F82DDD-0A2F-1439-6454-57FBF965979C}"/>
            </ac:spMkLst>
          </pc:spChg>
          <pc:spChg chg="add del">
            <ac:chgData name="宇野 芳江" userId="d3339afd-f009-4b18-b536-1d43c3c7a997" providerId="ADAL" clId="{B9846F64-B213-4A08-9B24-8ABBDFC8CB3C}" dt="2023-02-15T05:56:08.428" v="558" actId="11529"/>
            <ac:spMkLst>
              <pc:docMk/>
              <pc:sldMasterMk cId="64250197" sldId="2147483660"/>
              <pc:sldLayoutMk cId="119564474" sldId="2147483680"/>
              <ac:spMk id="22" creationId="{AC733BB5-08E5-09EE-1F78-4FDF3FD69620}"/>
            </ac:spMkLst>
          </pc:spChg>
          <pc:spChg chg="add del mod">
            <ac:chgData name="宇野 芳江" userId="d3339afd-f009-4b18-b536-1d43c3c7a997" providerId="ADAL" clId="{B9846F64-B213-4A08-9B24-8ABBDFC8CB3C}" dt="2023-02-15T05:56:34.260" v="563" actId="478"/>
            <ac:spMkLst>
              <pc:docMk/>
              <pc:sldMasterMk cId="64250197" sldId="2147483660"/>
              <pc:sldLayoutMk cId="119564474" sldId="2147483680"/>
              <ac:spMk id="23" creationId="{B5A854B9-79BC-FC1A-5C7E-028EA477F8EB}"/>
            </ac:spMkLst>
          </pc:spChg>
          <pc:spChg chg="add mod ord">
            <ac:chgData name="宇野 芳江" userId="d3339afd-f009-4b18-b536-1d43c3c7a997" providerId="ADAL" clId="{B9846F64-B213-4A08-9B24-8ABBDFC8CB3C}" dt="2023-02-15T05:57:51.666" v="578"/>
            <ac:spMkLst>
              <pc:docMk/>
              <pc:sldMasterMk cId="64250197" sldId="2147483660"/>
              <pc:sldLayoutMk cId="119564474" sldId="2147483680"/>
              <ac:spMk id="24" creationId="{F65E7374-5B17-EDFC-DB57-8E1271728F62}"/>
            </ac:spMkLst>
          </pc:spChg>
          <pc:spChg chg="add del">
            <ac:chgData name="宇野 芳江" userId="d3339afd-f009-4b18-b536-1d43c3c7a997" providerId="ADAL" clId="{B9846F64-B213-4A08-9B24-8ABBDFC8CB3C}" dt="2023-02-15T05:58:15.205" v="582" actId="11529"/>
            <ac:spMkLst>
              <pc:docMk/>
              <pc:sldMasterMk cId="64250197" sldId="2147483660"/>
              <pc:sldLayoutMk cId="119564474" sldId="2147483680"/>
              <ac:spMk id="25" creationId="{457EBDB2-F7E5-EF2A-DAA8-6D71DC655814}"/>
            </ac:spMkLst>
          </pc:spChg>
          <pc:spChg chg="add mod ord">
            <ac:chgData name="宇野 芳江" userId="d3339afd-f009-4b18-b536-1d43c3c7a997" providerId="ADAL" clId="{B9846F64-B213-4A08-9B24-8ABBDFC8CB3C}" dt="2023-02-15T05:59:58.530" v="624" actId="166"/>
            <ac:spMkLst>
              <pc:docMk/>
              <pc:sldMasterMk cId="64250197" sldId="2147483660"/>
              <pc:sldLayoutMk cId="119564474" sldId="2147483680"/>
              <ac:spMk id="26" creationId="{65EE58B3-7A76-655F-C20B-A3E1A36A25BE}"/>
            </ac:spMkLst>
          </pc:spChg>
          <pc:spChg chg="add del mod">
            <ac:chgData name="宇野 芳江" userId="d3339afd-f009-4b18-b536-1d43c3c7a997" providerId="ADAL" clId="{B9846F64-B213-4A08-9B24-8ABBDFC8CB3C}" dt="2023-02-15T06:10:03.124" v="683"/>
            <ac:spMkLst>
              <pc:docMk/>
              <pc:sldMasterMk cId="64250197" sldId="2147483660"/>
              <pc:sldLayoutMk cId="119564474" sldId="2147483680"/>
              <ac:spMk id="31" creationId="{F86E53ED-3A2F-1F85-D906-A91382810F0B}"/>
            </ac:spMkLst>
          </pc:spChg>
          <pc:spChg chg="add del mod">
            <ac:chgData name="宇野 芳江" userId="d3339afd-f009-4b18-b536-1d43c3c7a997" providerId="ADAL" clId="{B9846F64-B213-4A08-9B24-8ABBDFC8CB3C}" dt="2023-02-15T06:10:07.356" v="686"/>
            <ac:spMkLst>
              <pc:docMk/>
              <pc:sldMasterMk cId="64250197" sldId="2147483660"/>
              <pc:sldLayoutMk cId="119564474" sldId="2147483680"/>
              <ac:spMk id="32" creationId="{C23714AE-3D77-96D2-3C35-67FD0D5A1CB3}"/>
            </ac:spMkLst>
          </pc:spChg>
          <pc:spChg chg="add mod ord">
            <ac:chgData name="宇野 芳江" userId="d3339afd-f009-4b18-b536-1d43c3c7a997" providerId="ADAL" clId="{B9846F64-B213-4A08-9B24-8ABBDFC8CB3C}" dt="2023-02-15T06:19:59.854" v="916" actId="20577"/>
            <ac:spMkLst>
              <pc:docMk/>
              <pc:sldMasterMk cId="64250197" sldId="2147483660"/>
              <pc:sldLayoutMk cId="119564474" sldId="2147483680"/>
              <ac:spMk id="33" creationId="{9293497E-8D77-E834-F041-473950E712F1}"/>
            </ac:spMkLst>
          </pc:spChg>
          <pc:spChg chg="add del mod">
            <ac:chgData name="宇野 芳江" userId="d3339afd-f009-4b18-b536-1d43c3c7a997" providerId="ADAL" clId="{B9846F64-B213-4A08-9B24-8ABBDFC8CB3C}" dt="2023-02-15T06:13:34.918" v="727"/>
            <ac:spMkLst>
              <pc:docMk/>
              <pc:sldMasterMk cId="64250197" sldId="2147483660"/>
              <pc:sldLayoutMk cId="119564474" sldId="2147483680"/>
              <ac:spMk id="34" creationId="{C268B66F-5D0D-7879-4CEC-B3B1ED07C30F}"/>
            </ac:spMkLst>
          </pc:spChg>
          <pc:spChg chg="add del mod">
            <ac:chgData name="宇野 芳江" userId="d3339afd-f009-4b18-b536-1d43c3c7a997" providerId="ADAL" clId="{B9846F64-B213-4A08-9B24-8ABBDFC8CB3C}" dt="2023-02-15T06:13:34.918" v="727"/>
            <ac:spMkLst>
              <pc:docMk/>
              <pc:sldMasterMk cId="64250197" sldId="2147483660"/>
              <pc:sldLayoutMk cId="119564474" sldId="2147483680"/>
              <ac:spMk id="35" creationId="{DB465FFD-36C9-2264-5373-29EB86145947}"/>
            </ac:spMkLst>
          </pc:spChg>
          <pc:spChg chg="add del mod">
            <ac:chgData name="宇野 芳江" userId="d3339afd-f009-4b18-b536-1d43c3c7a997" providerId="ADAL" clId="{B9846F64-B213-4A08-9B24-8ABBDFC8CB3C}" dt="2023-02-15T06:14:05.132" v="729" actId="478"/>
            <ac:spMkLst>
              <pc:docMk/>
              <pc:sldMasterMk cId="64250197" sldId="2147483660"/>
              <pc:sldLayoutMk cId="119564474" sldId="2147483680"/>
              <ac:spMk id="36" creationId="{3860ECFC-067C-8064-E21B-660CDB9516B9}"/>
            </ac:spMkLst>
          </pc:spChg>
          <pc:spChg chg="add del mod">
            <ac:chgData name="宇野 芳江" userId="d3339afd-f009-4b18-b536-1d43c3c7a997" providerId="ADAL" clId="{B9846F64-B213-4A08-9B24-8ABBDFC8CB3C}" dt="2023-02-15T06:18:54.148" v="885" actId="478"/>
            <ac:spMkLst>
              <pc:docMk/>
              <pc:sldMasterMk cId="64250197" sldId="2147483660"/>
              <pc:sldLayoutMk cId="119564474" sldId="2147483680"/>
              <ac:spMk id="37" creationId="{B3D5594C-0CFB-9A29-0CBE-7AD1B45A5A5F}"/>
            </ac:spMkLst>
          </pc:spChg>
          <pc:spChg chg="add del mod">
            <ac:chgData name="宇野 芳江" userId="d3339afd-f009-4b18-b536-1d43c3c7a997" providerId="ADAL" clId="{B9846F64-B213-4A08-9B24-8ABBDFC8CB3C}" dt="2023-02-15T06:17:50.466" v="856" actId="478"/>
            <ac:spMkLst>
              <pc:docMk/>
              <pc:sldMasterMk cId="64250197" sldId="2147483660"/>
              <pc:sldLayoutMk cId="119564474" sldId="2147483680"/>
              <ac:spMk id="38" creationId="{6BB81B41-E6AD-8B11-67E6-EE5CD8788EFE}"/>
            </ac:spMkLst>
          </pc:spChg>
          <pc:spChg chg="add del mod">
            <ac:chgData name="宇野 芳江" userId="d3339afd-f009-4b18-b536-1d43c3c7a997" providerId="ADAL" clId="{B9846F64-B213-4A08-9B24-8ABBDFC8CB3C}" dt="2023-02-15T06:16:51.812" v="825"/>
            <ac:spMkLst>
              <pc:docMk/>
              <pc:sldMasterMk cId="64250197" sldId="2147483660"/>
              <pc:sldLayoutMk cId="119564474" sldId="2147483680"/>
              <ac:spMk id="39" creationId="{EA0DB6CF-A80D-2C46-D2B1-43944D5233A0}"/>
            </ac:spMkLst>
          </pc:spChg>
          <pc:spChg chg="add mod">
            <ac:chgData name="宇野 芳江" userId="d3339afd-f009-4b18-b536-1d43c3c7a997" providerId="ADAL" clId="{B9846F64-B213-4A08-9B24-8ABBDFC8CB3C}" dt="2023-02-15T06:17:44.667" v="854" actId="1076"/>
            <ac:spMkLst>
              <pc:docMk/>
              <pc:sldMasterMk cId="64250197" sldId="2147483660"/>
              <pc:sldLayoutMk cId="119564474" sldId="2147483680"/>
              <ac:spMk id="40" creationId="{0DC3B87E-829C-2415-7C20-F9334224C6B6}"/>
            </ac:spMkLst>
          </pc:spChg>
          <pc:spChg chg="add del">
            <ac:chgData name="宇野 芳江" userId="d3339afd-f009-4b18-b536-1d43c3c7a997" providerId="ADAL" clId="{B9846F64-B213-4A08-9B24-8ABBDFC8CB3C}" dt="2023-02-15T06:21:17.826" v="918" actId="11529"/>
            <ac:spMkLst>
              <pc:docMk/>
              <pc:sldMasterMk cId="64250197" sldId="2147483660"/>
              <pc:sldLayoutMk cId="119564474" sldId="2147483680"/>
              <ac:spMk id="41" creationId="{4EC8D92E-B293-1A04-C61E-579BF1B2DB49}"/>
            </ac:spMkLst>
          </pc:spChg>
          <pc:spChg chg="add mod ord">
            <ac:chgData name="宇野 芳江" userId="d3339afd-f009-4b18-b536-1d43c3c7a997" providerId="ADAL" clId="{B9846F64-B213-4A08-9B24-8ABBDFC8CB3C}" dt="2023-02-15T06:21:40.439" v="938" actId="167"/>
            <ac:spMkLst>
              <pc:docMk/>
              <pc:sldMasterMk cId="64250197" sldId="2147483660"/>
              <pc:sldLayoutMk cId="119564474" sldId="2147483680"/>
              <ac:spMk id="42" creationId="{71D47848-AFC2-B663-C6BC-6D4CF6CA1419}"/>
            </ac:spMkLst>
          </pc:spChg>
          <pc:cxnChg chg="add del">
            <ac:chgData name="宇野 芳江" userId="d3339afd-f009-4b18-b536-1d43c3c7a997" providerId="ADAL" clId="{B9846F64-B213-4A08-9B24-8ABBDFC8CB3C}" dt="2023-02-15T05:52:36.704" v="488" actId="478"/>
            <ac:cxnSpMkLst>
              <pc:docMk/>
              <pc:sldMasterMk cId="64250197" sldId="2147483660"/>
              <pc:sldLayoutMk cId="119564474" sldId="2147483680"/>
              <ac:cxnSpMk id="19" creationId="{CEC316B5-586A-28F1-6B8C-438A7E27EE9D}"/>
            </ac:cxnSpMkLst>
          </pc:cxnChg>
          <pc:cxnChg chg="add del">
            <ac:chgData name="宇野 芳江" userId="d3339afd-f009-4b18-b536-1d43c3c7a997" providerId="ADAL" clId="{B9846F64-B213-4A08-9B24-8ABBDFC8CB3C}" dt="2023-02-15T05:59:08.634" v="617" actId="11529"/>
            <ac:cxnSpMkLst>
              <pc:docMk/>
              <pc:sldMasterMk cId="64250197" sldId="2147483660"/>
              <pc:sldLayoutMk cId="119564474" sldId="2147483680"/>
              <ac:cxnSpMk id="28" creationId="{D2BE3ABD-3E8A-4A77-73D3-C11E87BCC2E4}"/>
            </ac:cxnSpMkLst>
          </pc:cxnChg>
          <pc:cxnChg chg="add del">
            <ac:chgData name="宇野 芳江" userId="d3339afd-f009-4b18-b536-1d43c3c7a997" providerId="ADAL" clId="{B9846F64-B213-4A08-9B24-8ABBDFC8CB3C}" dt="2023-02-15T05:59:17.079" v="619" actId="478"/>
            <ac:cxnSpMkLst>
              <pc:docMk/>
              <pc:sldMasterMk cId="64250197" sldId="2147483660"/>
              <pc:sldLayoutMk cId="119564474" sldId="2147483680"/>
              <ac:cxnSpMk id="30" creationId="{B2802EEF-7F69-6DBF-5EC7-A8D58978D62F}"/>
            </ac:cxnSpMkLst>
          </pc:cxnChg>
        </pc:sldLayoutChg>
        <pc:sldLayoutChg chg="addSp delSp modSp mod ord">
          <pc:chgData name="宇野 芳江" userId="d3339afd-f009-4b18-b536-1d43c3c7a997" providerId="ADAL" clId="{B9846F64-B213-4A08-9B24-8ABBDFC8CB3C}" dt="2023-02-16T00:49:56.631" v="2155" actId="207"/>
          <pc:sldLayoutMkLst>
            <pc:docMk/>
            <pc:sldMasterMk cId="64250197" sldId="2147483660"/>
            <pc:sldLayoutMk cId="775172074" sldId="2147483681"/>
          </pc:sldLayoutMkLst>
          <pc:spChg chg="del">
            <ac:chgData name="宇野 芳江" userId="d3339afd-f009-4b18-b536-1d43c3c7a997" providerId="ADAL" clId="{B9846F64-B213-4A08-9B24-8ABBDFC8CB3C}" dt="2023-02-15T06:27:19.254" v="978" actId="478"/>
            <ac:spMkLst>
              <pc:docMk/>
              <pc:sldMasterMk cId="64250197" sldId="2147483660"/>
              <pc:sldLayoutMk cId="775172074" sldId="2147483681"/>
              <ac:spMk id="2" creationId="{A99E9E78-F228-86A7-ADA8-AFC2F2C04BDC}"/>
            </ac:spMkLst>
          </pc:spChg>
          <pc:spChg chg="add del mod">
            <ac:chgData name="宇野 芳江" userId="d3339afd-f009-4b18-b536-1d43c3c7a997" providerId="ADAL" clId="{B9846F64-B213-4A08-9B24-8ABBDFC8CB3C}" dt="2023-02-15T06:27:40.152" v="981"/>
            <ac:spMkLst>
              <pc:docMk/>
              <pc:sldMasterMk cId="64250197" sldId="2147483660"/>
              <pc:sldLayoutMk cId="775172074" sldId="2147483681"/>
              <ac:spMk id="3" creationId="{95C0F01B-3EB6-3A6C-B4DA-99737C048870}"/>
            </ac:spMkLst>
          </pc:spChg>
          <pc:spChg chg="mod ord">
            <ac:chgData name="宇野 芳江" userId="d3339afd-f009-4b18-b536-1d43c3c7a997" providerId="ADAL" clId="{B9846F64-B213-4A08-9B24-8ABBDFC8CB3C}" dt="2023-02-15T06:28:34.053" v="990"/>
            <ac:spMkLst>
              <pc:docMk/>
              <pc:sldMasterMk cId="64250197" sldId="2147483660"/>
              <pc:sldLayoutMk cId="775172074" sldId="2147483681"/>
              <ac:spMk id="4" creationId="{B6D4CA4D-2E4B-9B70-9EA9-14B2827EB9A3}"/>
            </ac:spMkLst>
          </pc:spChg>
          <pc:spChg chg="add del mod">
            <ac:chgData name="宇野 芳江" userId="d3339afd-f009-4b18-b536-1d43c3c7a997" providerId="ADAL" clId="{B9846F64-B213-4A08-9B24-8ABBDFC8CB3C}" dt="2023-02-15T06:27:40.152" v="981"/>
            <ac:spMkLst>
              <pc:docMk/>
              <pc:sldMasterMk cId="64250197" sldId="2147483660"/>
              <pc:sldLayoutMk cId="775172074" sldId="2147483681"/>
              <ac:spMk id="6" creationId="{B5BA702D-1FDD-53BE-48CC-F91913541121}"/>
            </ac:spMkLst>
          </pc:spChg>
          <pc:spChg chg="add mod">
            <ac:chgData name="宇野 芳江" userId="d3339afd-f009-4b18-b536-1d43c3c7a997" providerId="ADAL" clId="{B9846F64-B213-4A08-9B24-8ABBDFC8CB3C}" dt="2023-02-16T00:49:56.631" v="2155" actId="207"/>
            <ac:spMkLst>
              <pc:docMk/>
              <pc:sldMasterMk cId="64250197" sldId="2147483660"/>
              <pc:sldLayoutMk cId="775172074" sldId="2147483681"/>
              <ac:spMk id="7" creationId="{C2F4F7F1-16B9-CF9E-AE30-2BAB2C42E9F8}"/>
            </ac:spMkLst>
          </pc:spChg>
          <pc:spChg chg="mod">
            <ac:chgData name="宇野 芳江" userId="d3339afd-f009-4b18-b536-1d43c3c7a997" providerId="ADAL" clId="{B9846F64-B213-4A08-9B24-8ABBDFC8CB3C}" dt="2023-02-15T06:28:18.303" v="988" actId="21"/>
            <ac:spMkLst>
              <pc:docMk/>
              <pc:sldMasterMk cId="64250197" sldId="2147483660"/>
              <pc:sldLayoutMk cId="775172074" sldId="2147483681"/>
              <ac:spMk id="8" creationId="{C143F10E-1918-34CC-D74F-9A7E4D217F2F}"/>
            </ac:spMkLst>
          </pc:spChg>
        </pc:sldLayoutChg>
        <pc:sldLayoutChg chg="addSp delSp modSp mod ord">
          <pc:chgData name="宇野 芳江" userId="d3339afd-f009-4b18-b536-1d43c3c7a997" providerId="ADAL" clId="{B9846F64-B213-4A08-9B24-8ABBDFC8CB3C}" dt="2023-02-15T06:35:26.239" v="1065"/>
          <pc:sldLayoutMkLst>
            <pc:docMk/>
            <pc:sldMasterMk cId="64250197" sldId="2147483660"/>
            <pc:sldLayoutMk cId="1459098488" sldId="2147483682"/>
          </pc:sldLayoutMkLst>
          <pc:spChg chg="add mod ord">
            <ac:chgData name="宇野 芳江" userId="d3339afd-f009-4b18-b536-1d43c3c7a997" providerId="ADAL" clId="{B9846F64-B213-4A08-9B24-8ABBDFC8CB3C}" dt="2023-02-15T06:34:07.817" v="1048" actId="167"/>
            <ac:spMkLst>
              <pc:docMk/>
              <pc:sldMasterMk cId="64250197" sldId="2147483660"/>
              <pc:sldLayoutMk cId="1459098488" sldId="2147483682"/>
              <ac:spMk id="2" creationId="{4C4094D8-B1E7-F3A0-BFFC-537DA03B2D71}"/>
            </ac:spMkLst>
          </pc:spChg>
          <pc:spChg chg="add del mod">
            <ac:chgData name="宇野 芳江" userId="d3339afd-f009-4b18-b536-1d43c3c7a997" providerId="ADAL" clId="{B9846F64-B213-4A08-9B24-8ABBDFC8CB3C}" dt="2023-02-15T06:35:26.239" v="1065"/>
            <ac:spMkLst>
              <pc:docMk/>
              <pc:sldMasterMk cId="64250197" sldId="2147483660"/>
              <pc:sldLayoutMk cId="1459098488" sldId="2147483682"/>
              <ac:spMk id="3" creationId="{0C69B615-CEE6-621F-F9CD-F9F4D89ADBC8}"/>
            </ac:spMkLst>
          </pc:spChg>
          <pc:spChg chg="add mod ord">
            <ac:chgData name="宇野 芳江" userId="d3339afd-f009-4b18-b536-1d43c3c7a997" providerId="ADAL" clId="{B9846F64-B213-4A08-9B24-8ABBDFC8CB3C}" dt="2023-02-15T06:34:18.228" v="1049"/>
            <ac:spMkLst>
              <pc:docMk/>
              <pc:sldMasterMk cId="64250197" sldId="2147483660"/>
              <pc:sldLayoutMk cId="1459098488" sldId="2147483682"/>
              <ac:spMk id="6" creationId="{64DBFA4A-25F7-AD99-B80A-6077FC794475}"/>
            </ac:spMkLst>
          </pc:spChg>
          <pc:spChg chg="add mod ord">
            <ac:chgData name="宇野 芳江" userId="d3339afd-f009-4b18-b536-1d43c3c7a997" providerId="ADAL" clId="{B9846F64-B213-4A08-9B24-8ABBDFC8CB3C}" dt="2023-02-15T06:35:21.617" v="1062" actId="167"/>
            <ac:spMkLst>
              <pc:docMk/>
              <pc:sldMasterMk cId="64250197" sldId="2147483660"/>
              <pc:sldLayoutMk cId="1459098488" sldId="2147483682"/>
              <ac:spMk id="7" creationId="{5BB4FAE5-E45B-5176-65C8-5A1FD4669915}"/>
            </ac:spMkLst>
          </pc:spChg>
          <pc:picChg chg="add mod">
            <ac:chgData name="宇野 芳江" userId="d3339afd-f009-4b18-b536-1d43c3c7a997" providerId="ADAL" clId="{B9846F64-B213-4A08-9B24-8ABBDFC8CB3C}" dt="2023-02-15T06:33:08.897" v="1038"/>
            <ac:picMkLst>
              <pc:docMk/>
              <pc:sldMasterMk cId="64250197" sldId="2147483660"/>
              <pc:sldLayoutMk cId="1459098488" sldId="2147483682"/>
              <ac:picMk id="4" creationId="{9FA8734E-840E-8712-B51F-CA5003790689}"/>
            </ac:picMkLst>
          </pc:picChg>
        </pc:sldLayoutChg>
        <pc:sldLayoutChg chg="addSp delSp modSp mod ord">
          <pc:chgData name="宇野 芳江" userId="d3339afd-f009-4b18-b536-1d43c3c7a997" providerId="ADAL" clId="{B9846F64-B213-4A08-9B24-8ABBDFC8CB3C}" dt="2023-02-15T07:53:44.575" v="1263" actId="20578"/>
          <pc:sldLayoutMkLst>
            <pc:docMk/>
            <pc:sldMasterMk cId="64250197" sldId="2147483660"/>
            <pc:sldLayoutMk cId="211866524" sldId="2147483683"/>
          </pc:sldLayoutMkLst>
          <pc:spChg chg="add mod">
            <ac:chgData name="宇野 芳江" userId="d3339afd-f009-4b18-b536-1d43c3c7a997" providerId="ADAL" clId="{B9846F64-B213-4A08-9B24-8ABBDFC8CB3C}" dt="2023-02-15T07:42:42.781" v="1136"/>
            <ac:spMkLst>
              <pc:docMk/>
              <pc:sldMasterMk cId="64250197" sldId="2147483660"/>
              <pc:sldLayoutMk cId="211866524" sldId="2147483683"/>
              <ac:spMk id="3" creationId="{675B9B57-56B0-AE16-7431-4C501BB41D63}"/>
            </ac:spMkLst>
          </pc:spChg>
          <pc:spChg chg="add del mod">
            <ac:chgData name="宇野 芳江" userId="d3339afd-f009-4b18-b536-1d43c3c7a997" providerId="ADAL" clId="{B9846F64-B213-4A08-9B24-8ABBDFC8CB3C}" dt="2023-02-15T07:45:38.586" v="1165" actId="478"/>
            <ac:spMkLst>
              <pc:docMk/>
              <pc:sldMasterMk cId="64250197" sldId="2147483660"/>
              <pc:sldLayoutMk cId="211866524" sldId="2147483683"/>
              <ac:spMk id="4" creationId="{E9FE77C8-2077-F97C-EB8E-5BFE1205AB4E}"/>
            </ac:spMkLst>
          </pc:spChg>
          <pc:spChg chg="add mod">
            <ac:chgData name="宇野 芳江" userId="d3339afd-f009-4b18-b536-1d43c3c7a997" providerId="ADAL" clId="{B9846F64-B213-4A08-9B24-8ABBDFC8CB3C}" dt="2023-02-15T07:45:39.253" v="1166"/>
            <ac:spMkLst>
              <pc:docMk/>
              <pc:sldMasterMk cId="64250197" sldId="2147483660"/>
              <pc:sldLayoutMk cId="211866524" sldId="2147483683"/>
              <ac:spMk id="6" creationId="{CFC0F973-DF6D-F6C6-76AF-DFCD49AA92E8}"/>
            </ac:spMkLst>
          </pc:spChg>
        </pc:sldLayoutChg>
        <pc:sldLayoutChg chg="addSp delSp modSp mod">
          <pc:chgData name="宇野 芳江" userId="d3339afd-f009-4b18-b536-1d43c3c7a997" providerId="ADAL" clId="{B9846F64-B213-4A08-9B24-8ABBDFC8CB3C}" dt="2023-02-16T00:50:23.029" v="2156" actId="20577"/>
          <pc:sldLayoutMkLst>
            <pc:docMk/>
            <pc:sldMasterMk cId="64250197" sldId="2147483660"/>
            <pc:sldLayoutMk cId="1400911947" sldId="2147483684"/>
          </pc:sldLayoutMkLst>
          <pc:spChg chg="mod">
            <ac:chgData name="宇野 芳江" userId="d3339afd-f009-4b18-b536-1d43c3c7a997" providerId="ADAL" clId="{B9846F64-B213-4A08-9B24-8ABBDFC8CB3C}" dt="2023-02-15T08:39:10.926" v="1541" actId="20577"/>
            <ac:spMkLst>
              <pc:docMk/>
              <pc:sldMasterMk cId="64250197" sldId="2147483660"/>
              <pc:sldLayoutMk cId="1400911947" sldId="2147483684"/>
              <ac:spMk id="2" creationId="{00000000-0000-0000-0000-000000000000}"/>
            </ac:spMkLst>
          </pc:spChg>
          <pc:spChg chg="add del mod">
            <ac:chgData name="宇野 芳江" userId="d3339afd-f009-4b18-b536-1d43c3c7a997" providerId="ADAL" clId="{B9846F64-B213-4A08-9B24-8ABBDFC8CB3C}" dt="2023-02-15T08:38:18.550" v="1518"/>
            <ac:spMkLst>
              <pc:docMk/>
              <pc:sldMasterMk cId="64250197" sldId="2147483660"/>
              <pc:sldLayoutMk cId="1400911947" sldId="2147483684"/>
              <ac:spMk id="3" creationId="{7048BD0D-A0E6-32C1-AD70-0CB6042A9C23}"/>
            </ac:spMkLst>
          </pc:spChg>
          <pc:spChg chg="add del mod">
            <ac:chgData name="宇野 芳江" userId="d3339afd-f009-4b18-b536-1d43c3c7a997" providerId="ADAL" clId="{B9846F64-B213-4A08-9B24-8ABBDFC8CB3C}" dt="2023-02-15T08:38:18.550" v="1518"/>
            <ac:spMkLst>
              <pc:docMk/>
              <pc:sldMasterMk cId="64250197" sldId="2147483660"/>
              <pc:sldLayoutMk cId="1400911947" sldId="2147483684"/>
              <ac:spMk id="4" creationId="{32A9D9F2-1C9E-FA1D-08C1-C9793616591D}"/>
            </ac:spMkLst>
          </pc:spChg>
          <pc:spChg chg="add del mod">
            <ac:chgData name="宇野 芳江" userId="d3339afd-f009-4b18-b536-1d43c3c7a997" providerId="ADAL" clId="{B9846F64-B213-4A08-9B24-8ABBDFC8CB3C}" dt="2023-02-15T08:38:18.550" v="1518"/>
            <ac:spMkLst>
              <pc:docMk/>
              <pc:sldMasterMk cId="64250197" sldId="2147483660"/>
              <pc:sldLayoutMk cId="1400911947" sldId="2147483684"/>
              <ac:spMk id="5" creationId="{17043E4C-693C-E6DA-1178-A23D7A1915EB}"/>
            </ac:spMkLst>
          </pc:spChg>
          <pc:spChg chg="add del mod">
            <ac:chgData name="宇野 芳江" userId="d3339afd-f009-4b18-b536-1d43c3c7a997" providerId="ADAL" clId="{B9846F64-B213-4A08-9B24-8ABBDFC8CB3C}" dt="2023-02-15T08:38:18.550" v="1518"/>
            <ac:spMkLst>
              <pc:docMk/>
              <pc:sldMasterMk cId="64250197" sldId="2147483660"/>
              <pc:sldLayoutMk cId="1400911947" sldId="2147483684"/>
              <ac:spMk id="7" creationId="{E2A289F0-30F8-0250-7B3C-2A87A7C05380}"/>
            </ac:spMkLst>
          </pc:spChg>
          <pc:spChg chg="add del mod">
            <ac:chgData name="宇野 芳江" userId="d3339afd-f009-4b18-b536-1d43c3c7a997" providerId="ADAL" clId="{B9846F64-B213-4A08-9B24-8ABBDFC8CB3C}" dt="2023-02-15T08:38:18.550" v="1518"/>
            <ac:spMkLst>
              <pc:docMk/>
              <pc:sldMasterMk cId="64250197" sldId="2147483660"/>
              <pc:sldLayoutMk cId="1400911947" sldId="2147483684"/>
              <ac:spMk id="8" creationId="{710F98F6-3E96-CD3D-CA45-679DC989B510}"/>
            </ac:spMkLst>
          </pc:spChg>
          <pc:spChg chg="add del mod">
            <ac:chgData name="宇野 芳江" userId="d3339afd-f009-4b18-b536-1d43c3c7a997" providerId="ADAL" clId="{B9846F64-B213-4A08-9B24-8ABBDFC8CB3C}" dt="2023-02-15T08:38:18.550" v="1518"/>
            <ac:spMkLst>
              <pc:docMk/>
              <pc:sldMasterMk cId="64250197" sldId="2147483660"/>
              <pc:sldLayoutMk cId="1400911947" sldId="2147483684"/>
              <ac:spMk id="9" creationId="{C52CC8A1-E5AA-19C0-5FCE-C27FC3F7B2C6}"/>
            </ac:spMkLst>
          </pc:spChg>
          <pc:spChg chg="add del mod">
            <ac:chgData name="宇野 芳江" userId="d3339afd-f009-4b18-b536-1d43c3c7a997" providerId="ADAL" clId="{B9846F64-B213-4A08-9B24-8ABBDFC8CB3C}" dt="2023-02-15T08:38:28.801" v="1523" actId="478"/>
            <ac:spMkLst>
              <pc:docMk/>
              <pc:sldMasterMk cId="64250197" sldId="2147483660"/>
              <pc:sldLayoutMk cId="1400911947" sldId="2147483684"/>
              <ac:spMk id="10" creationId="{ACDF4183-74EE-7422-C49E-E70EBE04CD77}"/>
            </ac:spMkLst>
          </pc:spChg>
          <pc:spChg chg="mod">
            <ac:chgData name="宇野 芳江" userId="d3339afd-f009-4b18-b536-1d43c3c7a997" providerId="ADAL" clId="{B9846F64-B213-4A08-9B24-8ABBDFC8CB3C}" dt="2023-02-15T08:37:37.889" v="1482"/>
            <ac:spMkLst>
              <pc:docMk/>
              <pc:sldMasterMk cId="64250197" sldId="2147483660"/>
              <pc:sldLayoutMk cId="1400911947" sldId="2147483684"/>
              <ac:spMk id="13" creationId="{13397DF5-8453-3621-A8D7-C4BC42CD5106}"/>
            </ac:spMkLst>
          </pc:spChg>
          <pc:spChg chg="add del mod">
            <ac:chgData name="宇野 芳江" userId="d3339afd-f009-4b18-b536-1d43c3c7a997" providerId="ADAL" clId="{B9846F64-B213-4A08-9B24-8ABBDFC8CB3C}" dt="2023-02-15T08:38:18.550" v="1518"/>
            <ac:spMkLst>
              <pc:docMk/>
              <pc:sldMasterMk cId="64250197" sldId="2147483660"/>
              <pc:sldLayoutMk cId="1400911947" sldId="2147483684"/>
              <ac:spMk id="14" creationId="{536549A3-42F3-9E9E-BFF4-DE61904B97E8}"/>
            </ac:spMkLst>
          </pc:spChg>
          <pc:spChg chg="add del">
            <ac:chgData name="宇野 芳江" userId="d3339afd-f009-4b18-b536-1d43c3c7a997" providerId="ADAL" clId="{B9846F64-B213-4A08-9B24-8ABBDFC8CB3C}" dt="2023-02-15T08:38:18.512" v="1517" actId="11529"/>
            <ac:spMkLst>
              <pc:docMk/>
              <pc:sldMasterMk cId="64250197" sldId="2147483660"/>
              <pc:sldLayoutMk cId="1400911947" sldId="2147483684"/>
              <ac:spMk id="15" creationId="{C49CAB1A-F2A0-C095-E102-13BA3FBD7A99}"/>
            </ac:spMkLst>
          </pc:spChg>
          <pc:spChg chg="add del mod">
            <ac:chgData name="宇野 芳江" userId="d3339afd-f009-4b18-b536-1d43c3c7a997" providerId="ADAL" clId="{B9846F64-B213-4A08-9B24-8ABBDFC8CB3C}" dt="2023-02-15T08:38:18.512" v="1517" actId="11529"/>
            <ac:spMkLst>
              <pc:docMk/>
              <pc:sldMasterMk cId="64250197" sldId="2147483660"/>
              <pc:sldLayoutMk cId="1400911947" sldId="2147483684"/>
              <ac:spMk id="16" creationId="{9EA6CFD4-731B-4621-2532-01C005672B20}"/>
            </ac:spMkLst>
          </pc:spChg>
          <pc:spChg chg="add mod">
            <ac:chgData name="宇野 芳江" userId="d3339afd-f009-4b18-b536-1d43c3c7a997" providerId="ADAL" clId="{B9846F64-B213-4A08-9B24-8ABBDFC8CB3C}" dt="2023-02-15T08:45:39.803" v="1708" actId="20577"/>
            <ac:spMkLst>
              <pc:docMk/>
              <pc:sldMasterMk cId="64250197" sldId="2147483660"/>
              <pc:sldLayoutMk cId="1400911947" sldId="2147483684"/>
              <ac:spMk id="17" creationId="{CD585649-1646-7FF2-3168-21C753FB3783}"/>
            </ac:spMkLst>
          </pc:spChg>
          <pc:spChg chg="add mod ord">
            <ac:chgData name="宇野 芳江" userId="d3339afd-f009-4b18-b536-1d43c3c7a997" providerId="ADAL" clId="{B9846F64-B213-4A08-9B24-8ABBDFC8CB3C}" dt="2023-02-15T08:43:34.861" v="1644" actId="166"/>
            <ac:spMkLst>
              <pc:docMk/>
              <pc:sldMasterMk cId="64250197" sldId="2147483660"/>
              <pc:sldLayoutMk cId="1400911947" sldId="2147483684"/>
              <ac:spMk id="18" creationId="{F004BD71-05DD-B969-C3C1-7E65996B948B}"/>
            </ac:spMkLst>
          </pc:spChg>
          <pc:spChg chg="add del mod">
            <ac:chgData name="宇野 芳江" userId="d3339afd-f009-4b18-b536-1d43c3c7a997" providerId="ADAL" clId="{B9846F64-B213-4A08-9B24-8ABBDFC8CB3C}" dt="2023-02-15T08:43:59.852" v="1648" actId="478"/>
            <ac:spMkLst>
              <pc:docMk/>
              <pc:sldMasterMk cId="64250197" sldId="2147483660"/>
              <pc:sldLayoutMk cId="1400911947" sldId="2147483684"/>
              <ac:spMk id="19" creationId="{F8E4FEBA-C19A-A93D-D98F-5E16F3F52A2A}"/>
            </ac:spMkLst>
          </pc:spChg>
          <pc:spChg chg="add del mod">
            <ac:chgData name="宇野 芳江" userId="d3339afd-f009-4b18-b536-1d43c3c7a997" providerId="ADAL" clId="{B9846F64-B213-4A08-9B24-8ABBDFC8CB3C}" dt="2023-02-15T08:43:04.300" v="1638" actId="478"/>
            <ac:spMkLst>
              <pc:docMk/>
              <pc:sldMasterMk cId="64250197" sldId="2147483660"/>
              <pc:sldLayoutMk cId="1400911947" sldId="2147483684"/>
              <ac:spMk id="20" creationId="{0D290187-F2EE-E8A0-68F7-1865A6AAD32C}"/>
            </ac:spMkLst>
          </pc:spChg>
          <pc:spChg chg="add del mod">
            <ac:chgData name="宇野 芳江" userId="d3339afd-f009-4b18-b536-1d43c3c7a997" providerId="ADAL" clId="{B9846F64-B213-4A08-9B24-8ABBDFC8CB3C}" dt="2023-02-15T08:45:45.872" v="1709" actId="478"/>
            <ac:spMkLst>
              <pc:docMk/>
              <pc:sldMasterMk cId="64250197" sldId="2147483660"/>
              <pc:sldLayoutMk cId="1400911947" sldId="2147483684"/>
              <ac:spMk id="21" creationId="{C3B74513-0C74-6F72-45D2-6A92086F4979}"/>
            </ac:spMkLst>
          </pc:spChg>
          <pc:spChg chg="add del mod">
            <ac:chgData name="宇野 芳江" userId="d3339afd-f009-4b18-b536-1d43c3c7a997" providerId="ADAL" clId="{B9846F64-B213-4A08-9B24-8ABBDFC8CB3C}" dt="2023-02-15T08:45:45.872" v="1709" actId="478"/>
            <ac:spMkLst>
              <pc:docMk/>
              <pc:sldMasterMk cId="64250197" sldId="2147483660"/>
              <pc:sldLayoutMk cId="1400911947" sldId="2147483684"/>
              <ac:spMk id="22" creationId="{1517228B-FED0-FFED-AB03-B224D5CB6C5C}"/>
            </ac:spMkLst>
          </pc:spChg>
          <pc:spChg chg="mod">
            <ac:chgData name="宇野 芳江" userId="d3339afd-f009-4b18-b536-1d43c3c7a997" providerId="ADAL" clId="{B9846F64-B213-4A08-9B24-8ABBDFC8CB3C}" dt="2023-02-15T08:38:29.756" v="1524"/>
            <ac:spMkLst>
              <pc:docMk/>
              <pc:sldMasterMk cId="64250197" sldId="2147483660"/>
              <pc:sldLayoutMk cId="1400911947" sldId="2147483684"/>
              <ac:spMk id="25" creationId="{9F7C64C9-399D-D744-5683-9675F08D60DB}"/>
            </ac:spMkLst>
          </pc:spChg>
          <pc:spChg chg="add del mod">
            <ac:chgData name="宇野 芳江" userId="d3339afd-f009-4b18-b536-1d43c3c7a997" providerId="ADAL" clId="{B9846F64-B213-4A08-9B24-8ABBDFC8CB3C}" dt="2023-02-15T08:44:01.153" v="1649" actId="478"/>
            <ac:spMkLst>
              <pc:docMk/>
              <pc:sldMasterMk cId="64250197" sldId="2147483660"/>
              <pc:sldLayoutMk cId="1400911947" sldId="2147483684"/>
              <ac:spMk id="26" creationId="{D84FD61A-A7CA-089E-E476-8D8616A4E036}"/>
            </ac:spMkLst>
          </pc:spChg>
          <pc:spChg chg="add del">
            <ac:chgData name="宇野 芳江" userId="d3339afd-f009-4b18-b536-1d43c3c7a997" providerId="ADAL" clId="{B9846F64-B213-4A08-9B24-8ABBDFC8CB3C}" dt="2023-02-15T08:39:31.563" v="1542" actId="11529"/>
            <ac:spMkLst>
              <pc:docMk/>
              <pc:sldMasterMk cId="64250197" sldId="2147483660"/>
              <pc:sldLayoutMk cId="1400911947" sldId="2147483684"/>
              <ac:spMk id="27" creationId="{20AB037E-040D-2C30-B6D2-5ADA16299ADC}"/>
            </ac:spMkLst>
          </pc:spChg>
          <pc:spChg chg="add mod">
            <ac:chgData name="宇野 芳江" userId="d3339afd-f009-4b18-b536-1d43c3c7a997" providerId="ADAL" clId="{B9846F64-B213-4A08-9B24-8ABBDFC8CB3C}" dt="2023-02-15T08:51:23.076" v="1798" actId="20577"/>
            <ac:spMkLst>
              <pc:docMk/>
              <pc:sldMasterMk cId="64250197" sldId="2147483660"/>
              <pc:sldLayoutMk cId="1400911947" sldId="2147483684"/>
              <ac:spMk id="28" creationId="{6B4180A7-EF30-9CBD-C84D-507F82E9309B}"/>
            </ac:spMkLst>
          </pc:spChg>
          <pc:spChg chg="add del mod">
            <ac:chgData name="宇野 芳江" userId="d3339afd-f009-4b18-b536-1d43c3c7a997" providerId="ADAL" clId="{B9846F64-B213-4A08-9B24-8ABBDFC8CB3C}" dt="2023-02-15T08:41:09.097" v="1598" actId="478"/>
            <ac:spMkLst>
              <pc:docMk/>
              <pc:sldMasterMk cId="64250197" sldId="2147483660"/>
              <pc:sldLayoutMk cId="1400911947" sldId="2147483684"/>
              <ac:spMk id="29" creationId="{7D74DF6E-3B9E-E76E-02F6-0D384E5E661C}"/>
            </ac:spMkLst>
          </pc:spChg>
          <pc:spChg chg="add del mod ord">
            <ac:chgData name="宇野 芳江" userId="d3339afd-f009-4b18-b536-1d43c3c7a997" providerId="ADAL" clId="{B9846F64-B213-4A08-9B24-8ABBDFC8CB3C}" dt="2023-02-15T08:53:54.750" v="1815" actId="478"/>
            <ac:spMkLst>
              <pc:docMk/>
              <pc:sldMasterMk cId="64250197" sldId="2147483660"/>
              <pc:sldLayoutMk cId="1400911947" sldId="2147483684"/>
              <ac:spMk id="30" creationId="{DB5B563B-6EEE-6B56-6B86-2C47053EB4B2}"/>
            </ac:spMkLst>
          </pc:spChg>
          <pc:spChg chg="add mod">
            <ac:chgData name="宇野 芳江" userId="d3339afd-f009-4b18-b536-1d43c3c7a997" providerId="ADAL" clId="{B9846F64-B213-4A08-9B24-8ABBDFC8CB3C}" dt="2023-02-15T08:47:32.843" v="1766" actId="1076"/>
            <ac:spMkLst>
              <pc:docMk/>
              <pc:sldMasterMk cId="64250197" sldId="2147483660"/>
              <pc:sldLayoutMk cId="1400911947" sldId="2147483684"/>
              <ac:spMk id="31" creationId="{827329B4-A652-6847-86C5-9CE1D04DCA36}"/>
            </ac:spMkLst>
          </pc:spChg>
          <pc:spChg chg="add mod">
            <ac:chgData name="宇野 芳江" userId="d3339afd-f009-4b18-b536-1d43c3c7a997" providerId="ADAL" clId="{B9846F64-B213-4A08-9B24-8ABBDFC8CB3C}" dt="2023-02-15T08:44:10.335" v="1651" actId="571"/>
            <ac:spMkLst>
              <pc:docMk/>
              <pc:sldMasterMk cId="64250197" sldId="2147483660"/>
              <pc:sldLayoutMk cId="1400911947" sldId="2147483684"/>
              <ac:spMk id="32" creationId="{12D361DB-3D6A-2ABE-20EF-0014938F40B0}"/>
            </ac:spMkLst>
          </pc:spChg>
          <pc:spChg chg="add mod">
            <ac:chgData name="宇野 芳江" userId="d3339afd-f009-4b18-b536-1d43c3c7a997" providerId="ADAL" clId="{B9846F64-B213-4A08-9B24-8ABBDFC8CB3C}" dt="2023-02-15T08:44:10.335" v="1651" actId="571"/>
            <ac:spMkLst>
              <pc:docMk/>
              <pc:sldMasterMk cId="64250197" sldId="2147483660"/>
              <pc:sldLayoutMk cId="1400911947" sldId="2147483684"/>
              <ac:spMk id="33" creationId="{CE00A09D-44B8-3DEA-667D-1EC2BC6E3FD2}"/>
            </ac:spMkLst>
          </pc:spChg>
          <pc:spChg chg="add del">
            <ac:chgData name="宇野 芳江" userId="d3339afd-f009-4b18-b536-1d43c3c7a997" providerId="ADAL" clId="{B9846F64-B213-4A08-9B24-8ABBDFC8CB3C}" dt="2023-02-15T08:47:59.994" v="1767" actId="11529"/>
            <ac:spMkLst>
              <pc:docMk/>
              <pc:sldMasterMk cId="64250197" sldId="2147483660"/>
              <pc:sldLayoutMk cId="1400911947" sldId="2147483684"/>
              <ac:spMk id="34" creationId="{8AE3E36C-95B9-9A77-07EB-41DA4D40A12C}"/>
            </ac:spMkLst>
          </pc:spChg>
          <pc:spChg chg="add del mod">
            <ac:chgData name="宇野 芳江" userId="d3339afd-f009-4b18-b536-1d43c3c7a997" providerId="ADAL" clId="{B9846F64-B213-4A08-9B24-8ABBDFC8CB3C}" dt="2023-02-15T08:50:57.111" v="1787" actId="478"/>
            <ac:spMkLst>
              <pc:docMk/>
              <pc:sldMasterMk cId="64250197" sldId="2147483660"/>
              <pc:sldLayoutMk cId="1400911947" sldId="2147483684"/>
              <ac:spMk id="35" creationId="{9BCE2AC9-3430-444C-FE22-009C05F95B33}"/>
            </ac:spMkLst>
          </pc:spChg>
          <pc:spChg chg="add mod">
            <ac:chgData name="宇野 芳江" userId="d3339afd-f009-4b18-b536-1d43c3c7a997" providerId="ADAL" clId="{B9846F64-B213-4A08-9B24-8ABBDFC8CB3C}" dt="2023-02-16T00:50:23.029" v="2156" actId="20577"/>
            <ac:spMkLst>
              <pc:docMk/>
              <pc:sldMasterMk cId="64250197" sldId="2147483660"/>
              <pc:sldLayoutMk cId="1400911947" sldId="2147483684"/>
              <ac:spMk id="36" creationId="{A19D4672-3E6C-B427-B0F8-3BC9FCBC480F}"/>
            </ac:spMkLst>
          </pc:spChg>
          <pc:grpChg chg="add del mod">
            <ac:chgData name="宇野 芳江" userId="d3339afd-f009-4b18-b536-1d43c3c7a997" providerId="ADAL" clId="{B9846F64-B213-4A08-9B24-8ABBDFC8CB3C}" dt="2023-02-15T08:38:18.550" v="1518"/>
            <ac:grpSpMkLst>
              <pc:docMk/>
              <pc:sldMasterMk cId="64250197" sldId="2147483660"/>
              <pc:sldLayoutMk cId="1400911947" sldId="2147483684"/>
              <ac:grpSpMk id="11" creationId="{E00559AC-8630-D11B-1123-CFB6DB1C3DEE}"/>
            </ac:grpSpMkLst>
          </pc:grpChg>
          <pc:grpChg chg="add del mod">
            <ac:chgData name="宇野 芳江" userId="d3339afd-f009-4b18-b536-1d43c3c7a997" providerId="ADAL" clId="{B9846F64-B213-4A08-9B24-8ABBDFC8CB3C}" dt="2023-02-15T08:44:23.975" v="1653" actId="478"/>
            <ac:grpSpMkLst>
              <pc:docMk/>
              <pc:sldMasterMk cId="64250197" sldId="2147483660"/>
              <pc:sldLayoutMk cId="1400911947" sldId="2147483684"/>
              <ac:grpSpMk id="23" creationId="{9229657A-5DE2-E191-43C8-683081379B7D}"/>
            </ac:grpSpMkLst>
          </pc:grpChg>
          <pc:picChg chg="mod">
            <ac:chgData name="宇野 芳江" userId="d3339afd-f009-4b18-b536-1d43c3c7a997" providerId="ADAL" clId="{B9846F64-B213-4A08-9B24-8ABBDFC8CB3C}" dt="2023-02-15T08:37:37.889" v="1482"/>
            <ac:picMkLst>
              <pc:docMk/>
              <pc:sldMasterMk cId="64250197" sldId="2147483660"/>
              <pc:sldLayoutMk cId="1400911947" sldId="2147483684"/>
              <ac:picMk id="12" creationId="{AAB5D1D9-790F-426A-D6BD-0E683A37A630}"/>
            </ac:picMkLst>
          </pc:picChg>
          <pc:picChg chg="mod">
            <ac:chgData name="宇野 芳江" userId="d3339afd-f009-4b18-b536-1d43c3c7a997" providerId="ADAL" clId="{B9846F64-B213-4A08-9B24-8ABBDFC8CB3C}" dt="2023-02-15T08:38:29.756" v="1524"/>
            <ac:picMkLst>
              <pc:docMk/>
              <pc:sldMasterMk cId="64250197" sldId="2147483660"/>
              <pc:sldLayoutMk cId="1400911947" sldId="2147483684"/>
              <ac:picMk id="24" creationId="{9346865D-64BB-BE78-51C5-AB9E9CA8106E}"/>
            </ac:picMkLst>
          </pc:picChg>
        </pc:sldLayoutChg>
        <pc:sldLayoutChg chg="del ord">
          <pc:chgData name="宇野 芳江" userId="d3339afd-f009-4b18-b536-1d43c3c7a997" providerId="ADAL" clId="{B9846F64-B213-4A08-9B24-8ABBDFC8CB3C}" dt="2023-02-16T02:51:06.935" v="2171" actId="2696"/>
          <pc:sldLayoutMkLst>
            <pc:docMk/>
            <pc:sldMasterMk cId="64250197" sldId="2147483660"/>
            <pc:sldLayoutMk cId="1450209489" sldId="2147483685"/>
          </pc:sldLayoutMkLst>
        </pc:sldLayoutChg>
        <pc:sldLayoutChg chg="addSp delSp modSp mod">
          <pc:chgData name="宇野 芳江" userId="d3339afd-f009-4b18-b536-1d43c3c7a997" providerId="ADAL" clId="{B9846F64-B213-4A08-9B24-8ABBDFC8CB3C}" dt="2023-02-15T10:34:43.101" v="1981" actId="14100"/>
          <pc:sldLayoutMkLst>
            <pc:docMk/>
            <pc:sldMasterMk cId="64250197" sldId="2147483660"/>
            <pc:sldLayoutMk cId="1958744784" sldId="2147483686"/>
          </pc:sldLayoutMkLst>
          <pc:spChg chg="add mod">
            <ac:chgData name="宇野 芳江" userId="d3339afd-f009-4b18-b536-1d43c3c7a997" providerId="ADAL" clId="{B9846F64-B213-4A08-9B24-8ABBDFC8CB3C}" dt="2023-02-15T10:34:02.710" v="1974" actId="1038"/>
            <ac:spMkLst>
              <pc:docMk/>
              <pc:sldMasterMk cId="64250197" sldId="2147483660"/>
              <pc:sldLayoutMk cId="1958744784" sldId="2147483686"/>
              <ac:spMk id="3" creationId="{D01C2F2A-3680-4CAA-BCDF-0F041535FD0C}"/>
            </ac:spMkLst>
          </pc:spChg>
          <pc:spChg chg="add mod">
            <ac:chgData name="宇野 芳江" userId="d3339afd-f009-4b18-b536-1d43c3c7a997" providerId="ADAL" clId="{B9846F64-B213-4A08-9B24-8ABBDFC8CB3C}" dt="2023-02-15T10:34:43.101" v="1981" actId="14100"/>
            <ac:spMkLst>
              <pc:docMk/>
              <pc:sldMasterMk cId="64250197" sldId="2147483660"/>
              <pc:sldLayoutMk cId="1958744784" sldId="2147483686"/>
              <ac:spMk id="4" creationId="{EE3A582F-3706-CBFF-9BC9-84ACC7D7734F}"/>
            </ac:spMkLst>
          </pc:spChg>
          <pc:spChg chg="mod ord">
            <ac:chgData name="宇野 芳江" userId="d3339afd-f009-4b18-b536-1d43c3c7a997" providerId="ADAL" clId="{B9846F64-B213-4A08-9B24-8ABBDFC8CB3C}" dt="2023-02-15T10:33:34.128" v="1930" actId="20577"/>
            <ac:spMkLst>
              <pc:docMk/>
              <pc:sldMasterMk cId="64250197" sldId="2147483660"/>
              <pc:sldLayoutMk cId="1958744784" sldId="2147483686"/>
              <ac:spMk id="10" creationId="{ACDF4183-74EE-7422-C49E-E70EBE04CD77}"/>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20" creationId="{242ACC25-C034-D1AD-A3D6-CECD728E302D}"/>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21" creationId="{F7AAD733-A0E7-B380-5F72-D9BC4691257A}"/>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22" creationId="{2CD574F4-AFF5-E7E8-16DD-6AB6E4B7FE79}"/>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23" creationId="{D9BCE513-04E3-475E-C610-EC993238B716}"/>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24" creationId="{A4C14B10-66AC-5F2D-E56E-935A12B29351}"/>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26" creationId="{B76D5906-AC39-814B-F31C-20C293B65143}"/>
            </ac:spMkLst>
          </pc:spChg>
          <pc:spChg chg="del mod">
            <ac:chgData name="宇野 芳江" userId="d3339afd-f009-4b18-b536-1d43c3c7a997" providerId="ADAL" clId="{B9846F64-B213-4A08-9B24-8ABBDFC8CB3C}" dt="2023-02-15T10:33:53.513" v="1932" actId="478"/>
            <ac:spMkLst>
              <pc:docMk/>
              <pc:sldMasterMk cId="64250197" sldId="2147483660"/>
              <pc:sldLayoutMk cId="1958744784" sldId="2147483686"/>
              <ac:spMk id="27" creationId="{688F7FCE-6931-0DC1-5728-186D1D7FC8F5}"/>
            </ac:spMkLst>
          </pc:spChg>
          <pc:spChg chg="del mod ord">
            <ac:chgData name="宇野 芳江" userId="d3339afd-f009-4b18-b536-1d43c3c7a997" providerId="ADAL" clId="{B9846F64-B213-4A08-9B24-8ABBDFC8CB3C}" dt="2023-02-15T10:33:30.645" v="1929" actId="478"/>
            <ac:spMkLst>
              <pc:docMk/>
              <pc:sldMasterMk cId="64250197" sldId="2147483660"/>
              <pc:sldLayoutMk cId="1958744784" sldId="2147483686"/>
              <ac:spMk id="28" creationId="{E208708B-0828-6880-07C2-52F84BACE882}"/>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29" creationId="{7FEC958D-F6FC-1D32-187B-73CC20EA1BD3}"/>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30" creationId="{9370B455-8200-FB9C-3435-E12BCF7F81D0}"/>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31" creationId="{68F46B8E-228F-7D1F-0D66-CE952A333424}"/>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32" creationId="{BA32E0B3-11DA-BA80-C462-0F22A9B19E9F}"/>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33" creationId="{E0F175EB-DAAD-DE09-5023-5CE406B5A4F7}"/>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34" creationId="{BDCBDFE1-8988-E48D-83F1-1B7788B0AF5F}"/>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35" creationId="{E1915EDA-8167-AE88-B752-2BC10B4A6D6C}"/>
            </ac:spMkLst>
          </pc:spChg>
          <pc:spChg chg="del">
            <ac:chgData name="宇野 芳江" userId="d3339afd-f009-4b18-b536-1d43c3c7a997" providerId="ADAL" clId="{B9846F64-B213-4A08-9B24-8ABBDFC8CB3C}" dt="2023-02-15T10:34:11.423" v="1975" actId="478"/>
            <ac:spMkLst>
              <pc:docMk/>
              <pc:sldMasterMk cId="64250197" sldId="2147483660"/>
              <pc:sldLayoutMk cId="1958744784" sldId="2147483686"/>
              <ac:spMk id="36" creationId="{EC836999-58ED-5F56-5651-2ACEDA9890D3}"/>
            </ac:spMkLst>
          </pc:spChg>
          <pc:grpChg chg="del">
            <ac:chgData name="宇野 芳江" userId="d3339afd-f009-4b18-b536-1d43c3c7a997" providerId="ADAL" clId="{B9846F64-B213-4A08-9B24-8ABBDFC8CB3C}" dt="2023-02-15T10:34:11.423" v="1975" actId="478"/>
            <ac:grpSpMkLst>
              <pc:docMk/>
              <pc:sldMasterMk cId="64250197" sldId="2147483660"/>
              <pc:sldLayoutMk cId="1958744784" sldId="2147483686"/>
              <ac:grpSpMk id="11" creationId="{B8DB8040-A599-73B4-B33A-FE3E9D5774F5}"/>
            </ac:grpSpMkLst>
          </pc:grpChg>
        </pc:sldLayoutChg>
      </pc:sldMasterChg>
      <pc:sldMasterChg chg="new del mod addSldLayout delSldLayout">
        <pc:chgData name="宇野 芳江" userId="d3339afd-f009-4b18-b536-1d43c3c7a997" providerId="ADAL" clId="{B9846F64-B213-4A08-9B24-8ABBDFC8CB3C}" dt="2023-02-15T08:31:26.722" v="1443" actId="6938"/>
        <pc:sldMasterMkLst>
          <pc:docMk/>
          <pc:sldMasterMk cId="781644648" sldId="2147483684"/>
        </pc:sldMasterMkLst>
        <pc:sldLayoutChg chg="new del replId">
          <pc:chgData name="宇野 芳江" userId="d3339afd-f009-4b18-b536-1d43c3c7a997" providerId="ADAL" clId="{B9846F64-B213-4A08-9B24-8ABBDFC8CB3C}" dt="2023-02-15T08:31:26.722" v="1443" actId="6938"/>
          <pc:sldLayoutMkLst>
            <pc:docMk/>
            <pc:sldMasterMk cId="781644648" sldId="2147483684"/>
            <pc:sldLayoutMk cId="2503795844" sldId="2147483685"/>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354583615" sldId="2147483686"/>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3214890602" sldId="2147483687"/>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652850539" sldId="2147483688"/>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3386875069" sldId="2147483689"/>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638055968" sldId="2147483690"/>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3940384655" sldId="2147483691"/>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2814673807" sldId="2147483692"/>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3821872070" sldId="2147483693"/>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1316493294" sldId="2147483694"/>
          </pc:sldLayoutMkLst>
        </pc:sldLayoutChg>
        <pc:sldLayoutChg chg="new del replId">
          <pc:chgData name="宇野 芳江" userId="d3339afd-f009-4b18-b536-1d43c3c7a997" providerId="ADAL" clId="{B9846F64-B213-4A08-9B24-8ABBDFC8CB3C}" dt="2023-02-15T08:31:26.722" v="1443" actId="6938"/>
          <pc:sldLayoutMkLst>
            <pc:docMk/>
            <pc:sldMasterMk cId="781644648" sldId="2147483684"/>
            <pc:sldLayoutMk cId="4248063687" sldId="2147483695"/>
          </pc:sldLayoutMkLst>
        </pc:sldLayoutChg>
      </pc:sldMasterChg>
      <pc:sldMasterChg chg="new del mod addSldLayout delSldLayout">
        <pc:chgData name="宇野 芳江" userId="d3339afd-f009-4b18-b536-1d43c3c7a997" providerId="ADAL" clId="{B9846F64-B213-4A08-9B24-8ABBDFC8CB3C}" dt="2023-02-15T08:31:25.968" v="1442" actId="6938"/>
        <pc:sldMasterMkLst>
          <pc:docMk/>
          <pc:sldMasterMk cId="3762864435" sldId="2147483696"/>
        </pc:sldMasterMkLst>
        <pc:sldLayoutChg chg="new del replId">
          <pc:chgData name="宇野 芳江" userId="d3339afd-f009-4b18-b536-1d43c3c7a997" providerId="ADAL" clId="{B9846F64-B213-4A08-9B24-8ABBDFC8CB3C}" dt="2023-02-15T08:31:25.968" v="1442" actId="6938"/>
          <pc:sldLayoutMkLst>
            <pc:docMk/>
            <pc:sldMasterMk cId="3762864435" sldId="2147483696"/>
            <pc:sldLayoutMk cId="3872331367" sldId="2147483697"/>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2917654329" sldId="2147483698"/>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241597836" sldId="2147483699"/>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786353411" sldId="2147483700"/>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963739123" sldId="2147483701"/>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2307989684" sldId="2147483702"/>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196187306" sldId="2147483703"/>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971833397" sldId="2147483704"/>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4153021357" sldId="2147483705"/>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1005557902" sldId="2147483706"/>
          </pc:sldLayoutMkLst>
        </pc:sldLayoutChg>
        <pc:sldLayoutChg chg="new del replId">
          <pc:chgData name="宇野 芳江" userId="d3339afd-f009-4b18-b536-1d43c3c7a997" providerId="ADAL" clId="{B9846F64-B213-4A08-9B24-8ABBDFC8CB3C}" dt="2023-02-15T08:31:25.968" v="1442" actId="6938"/>
          <pc:sldLayoutMkLst>
            <pc:docMk/>
            <pc:sldMasterMk cId="3762864435" sldId="2147483696"/>
            <pc:sldLayoutMk cId="3743370006" sldId="2147483707"/>
          </pc:sldLayoutMkLst>
        </pc:sldLayoutChg>
      </pc:sldMasterChg>
    </pc:docChg>
  </pc:docChgLst>
  <pc:docChgLst>
    <pc:chgData name="宇野 芳江" userId="d3339afd-f009-4b18-b536-1d43c3c7a997" providerId="ADAL" clId="{8BBDEF30-9C75-4A4C-8CF0-775E3F368DE3}"/>
    <pc:docChg chg="undo custSel addSld delSld modSld">
      <pc:chgData name="宇野 芳江" userId="d3339afd-f009-4b18-b536-1d43c3c7a997" providerId="ADAL" clId="{8BBDEF30-9C75-4A4C-8CF0-775E3F368DE3}" dt="2024-02-28T09:03:19.995" v="52" actId="732"/>
      <pc:docMkLst>
        <pc:docMk/>
      </pc:docMkLst>
      <pc:sldChg chg="modSp mod">
        <pc:chgData name="宇野 芳江" userId="d3339afd-f009-4b18-b536-1d43c3c7a997" providerId="ADAL" clId="{8BBDEF30-9C75-4A4C-8CF0-775E3F368DE3}" dt="2024-02-28T09:01:46.230" v="19"/>
        <pc:sldMkLst>
          <pc:docMk/>
          <pc:sldMk cId="1799987633" sldId="517"/>
        </pc:sldMkLst>
        <pc:spChg chg="mod">
          <ac:chgData name="宇野 芳江" userId="d3339afd-f009-4b18-b536-1d43c3c7a997" providerId="ADAL" clId="{8BBDEF30-9C75-4A4C-8CF0-775E3F368DE3}" dt="2024-02-28T09:01:46.230" v="19"/>
          <ac:spMkLst>
            <pc:docMk/>
            <pc:sldMk cId="1799987633" sldId="517"/>
            <ac:spMk id="2" creationId="{D016B1C2-6985-2458-7078-5B4D31D75B64}"/>
          </ac:spMkLst>
        </pc:spChg>
      </pc:sldChg>
      <pc:sldChg chg="modSp add del mod">
        <pc:chgData name="宇野 芳江" userId="d3339afd-f009-4b18-b536-1d43c3c7a997" providerId="ADAL" clId="{8BBDEF30-9C75-4A4C-8CF0-775E3F368DE3}" dt="2024-02-28T09:01:54.780" v="22" actId="47"/>
        <pc:sldMkLst>
          <pc:docMk/>
          <pc:sldMk cId="2265107620" sldId="524"/>
        </pc:sldMkLst>
        <pc:spChg chg="mod">
          <ac:chgData name="宇野 芳江" userId="d3339afd-f009-4b18-b536-1d43c3c7a997" providerId="ADAL" clId="{8BBDEF30-9C75-4A4C-8CF0-775E3F368DE3}" dt="2024-02-28T09:01:35.930" v="2" actId="27636"/>
          <ac:spMkLst>
            <pc:docMk/>
            <pc:sldMk cId="2265107620" sldId="524"/>
            <ac:spMk id="5" creationId="{75C1A980-97BB-8649-18E4-BB601538CE74}"/>
          </ac:spMkLst>
        </pc:spChg>
      </pc:sldChg>
      <pc:sldChg chg="delSp modSp add mod">
        <pc:chgData name="宇野 芳江" userId="d3339afd-f009-4b18-b536-1d43c3c7a997" providerId="ADAL" clId="{8BBDEF30-9C75-4A4C-8CF0-775E3F368DE3}" dt="2024-02-28T09:03:19.995" v="52" actId="732"/>
        <pc:sldMkLst>
          <pc:docMk/>
          <pc:sldMk cId="3476872193" sldId="526"/>
        </pc:sldMkLst>
        <pc:spChg chg="mod">
          <ac:chgData name="宇野 芳江" userId="d3339afd-f009-4b18-b536-1d43c3c7a997" providerId="ADAL" clId="{8BBDEF30-9C75-4A4C-8CF0-775E3F368DE3}" dt="2024-02-28T09:01:51.871" v="21"/>
          <ac:spMkLst>
            <pc:docMk/>
            <pc:sldMk cId="3476872193" sldId="526"/>
            <ac:spMk id="2" creationId="{98A4B574-CE8B-7885-D677-D7A49397145E}"/>
          </ac:spMkLst>
        </pc:spChg>
        <pc:spChg chg="mod">
          <ac:chgData name="宇野 芳江" userId="d3339afd-f009-4b18-b536-1d43c3c7a997" providerId="ADAL" clId="{8BBDEF30-9C75-4A4C-8CF0-775E3F368DE3}" dt="2024-02-28T09:02:28.026" v="30" actId="27636"/>
          <ac:spMkLst>
            <pc:docMk/>
            <pc:sldMk cId="3476872193" sldId="526"/>
            <ac:spMk id="5" creationId="{01AD2B02-7CBE-54B1-69EE-8731D5862335}"/>
          </ac:spMkLst>
        </pc:spChg>
        <pc:spChg chg="del mod">
          <ac:chgData name="宇野 芳江" userId="d3339afd-f009-4b18-b536-1d43c3c7a997" providerId="ADAL" clId="{8BBDEF30-9C75-4A4C-8CF0-775E3F368DE3}" dt="2024-02-28T09:02:41.489" v="33" actId="478"/>
          <ac:spMkLst>
            <pc:docMk/>
            <pc:sldMk cId="3476872193" sldId="526"/>
            <ac:spMk id="9" creationId="{9F6F4FF3-353E-CF1D-2B05-DAFB374013F6}"/>
          </ac:spMkLst>
        </pc:spChg>
        <pc:spChg chg="del">
          <ac:chgData name="宇野 芳江" userId="d3339afd-f009-4b18-b536-1d43c3c7a997" providerId="ADAL" clId="{8BBDEF30-9C75-4A4C-8CF0-775E3F368DE3}" dt="2024-02-28T09:02:04.766" v="23" actId="478"/>
          <ac:spMkLst>
            <pc:docMk/>
            <pc:sldMk cId="3476872193" sldId="526"/>
            <ac:spMk id="11" creationId="{E70CB495-F8C7-7212-AF4A-3450070B6FB9}"/>
          </ac:spMkLst>
        </pc:spChg>
        <pc:spChg chg="mod">
          <ac:chgData name="宇野 芳江" userId="d3339afd-f009-4b18-b536-1d43c3c7a997" providerId="ADAL" clId="{8BBDEF30-9C75-4A4C-8CF0-775E3F368DE3}" dt="2024-02-28T09:03:03.449" v="50" actId="1035"/>
          <ac:spMkLst>
            <pc:docMk/>
            <pc:sldMk cId="3476872193" sldId="526"/>
            <ac:spMk id="20" creationId="{0F1B542B-4F76-2416-224D-E722A70F5185}"/>
          </ac:spMkLst>
        </pc:spChg>
        <pc:spChg chg="mod">
          <ac:chgData name="宇野 芳江" userId="d3339afd-f009-4b18-b536-1d43c3c7a997" providerId="ADAL" clId="{8BBDEF30-9C75-4A4C-8CF0-775E3F368DE3}" dt="2024-02-28T09:02:57.614" v="38" actId="1076"/>
          <ac:spMkLst>
            <pc:docMk/>
            <pc:sldMk cId="3476872193" sldId="526"/>
            <ac:spMk id="33" creationId="{DBD995C2-95E0-2A9F-D43F-5DFA0169B8D3}"/>
          </ac:spMkLst>
        </pc:spChg>
        <pc:grpChg chg="mod">
          <ac:chgData name="宇野 芳江" userId="d3339afd-f009-4b18-b536-1d43c3c7a997" providerId="ADAL" clId="{8BBDEF30-9C75-4A4C-8CF0-775E3F368DE3}" dt="2024-02-28T09:03:03.449" v="50" actId="1035"/>
          <ac:grpSpMkLst>
            <pc:docMk/>
            <pc:sldMk cId="3476872193" sldId="526"/>
            <ac:grpSpMk id="12" creationId="{EAB3843E-48BE-5FFD-8935-AF59E7EAB5AC}"/>
          </ac:grpSpMkLst>
        </pc:grpChg>
        <pc:grpChg chg="del">
          <ac:chgData name="宇野 芳江" userId="d3339afd-f009-4b18-b536-1d43c3c7a997" providerId="ADAL" clId="{8BBDEF30-9C75-4A4C-8CF0-775E3F368DE3}" dt="2024-02-28T09:02:04.766" v="23" actId="478"/>
          <ac:grpSpMkLst>
            <pc:docMk/>
            <pc:sldMk cId="3476872193" sldId="526"/>
            <ac:grpSpMk id="25" creationId="{3364BB48-52B3-ED94-E733-8D7CE09AE82C}"/>
          </ac:grpSpMkLst>
        </pc:grpChg>
        <pc:graphicFrameChg chg="del">
          <ac:chgData name="宇野 芳江" userId="d3339afd-f009-4b18-b536-1d43c3c7a997" providerId="ADAL" clId="{8BBDEF30-9C75-4A4C-8CF0-775E3F368DE3}" dt="2024-02-28T09:02:04.766" v="23" actId="478"/>
          <ac:graphicFrameMkLst>
            <pc:docMk/>
            <pc:sldMk cId="3476872193" sldId="526"/>
            <ac:graphicFrameMk id="10" creationId="{7FA89150-6BD0-D228-928F-9EFD1050FE6F}"/>
          </ac:graphicFrameMkLst>
        </pc:graphicFrameChg>
        <pc:picChg chg="mod modCrop">
          <ac:chgData name="宇野 芳江" userId="d3339afd-f009-4b18-b536-1d43c3c7a997" providerId="ADAL" clId="{8BBDEF30-9C75-4A4C-8CF0-775E3F368DE3}" dt="2024-02-28T09:03:19.995" v="52" actId="732"/>
          <ac:picMkLst>
            <pc:docMk/>
            <pc:sldMk cId="3476872193" sldId="526"/>
            <ac:picMk id="22" creationId="{8534DF32-9683-99D9-36F0-1C80C4E3C1CF}"/>
          </ac:picMkLst>
        </pc:picChg>
      </pc:sldChg>
    </pc:docChg>
  </pc:docChgLst>
  <pc:docChgLst>
    <pc:chgData name="宇野 芳江" userId="d3339afd-f009-4b18-b536-1d43c3c7a997" providerId="ADAL" clId="{9112874E-E794-4B3C-BFD7-6FEF7ED602B6}"/>
    <pc:docChg chg="undo redo custSel addSld delSld modSld sldOrd modMainMaster">
      <pc:chgData name="宇野 芳江" userId="d3339afd-f009-4b18-b536-1d43c3c7a997" providerId="ADAL" clId="{9112874E-E794-4B3C-BFD7-6FEF7ED602B6}" dt="2023-03-06T08:53:09.466" v="7297" actId="20577"/>
      <pc:docMkLst>
        <pc:docMk/>
      </pc:docMkLst>
      <pc:sldChg chg="addSp delSp modSp mod ord modClrScheme chgLayout">
        <pc:chgData name="宇野 芳江" userId="d3339afd-f009-4b18-b536-1d43c3c7a997" providerId="ADAL" clId="{9112874E-E794-4B3C-BFD7-6FEF7ED602B6}" dt="2023-02-17T07:03:08.032" v="61" actId="20577"/>
        <pc:sldMkLst>
          <pc:docMk/>
          <pc:sldMk cId="1176119839" sldId="346"/>
        </pc:sldMkLst>
        <pc:spChg chg="del topLvl">
          <ac:chgData name="宇野 芳江" userId="d3339afd-f009-4b18-b536-1d43c3c7a997" providerId="ADAL" clId="{9112874E-E794-4B3C-BFD7-6FEF7ED602B6}" dt="2023-02-17T07:01:47.862" v="46" actId="478"/>
          <ac:spMkLst>
            <pc:docMk/>
            <pc:sldMk cId="1176119839" sldId="346"/>
            <ac:spMk id="2" creationId="{02E3BFED-6107-4E75-A6C3-D06AAF8D1256}"/>
          </ac:spMkLst>
        </pc:spChg>
        <pc:spChg chg="mod ord">
          <ac:chgData name="宇野 芳江" userId="d3339afd-f009-4b18-b536-1d43c3c7a997" providerId="ADAL" clId="{9112874E-E794-4B3C-BFD7-6FEF7ED602B6}" dt="2023-02-17T07:01:44.150" v="45" actId="700"/>
          <ac:spMkLst>
            <pc:docMk/>
            <pc:sldMk cId="1176119839" sldId="346"/>
            <ac:spMk id="4" creationId="{97E8019D-5A5E-43AA-B3BB-6CD89776671C}"/>
          </ac:spMkLst>
        </pc:spChg>
        <pc:spChg chg="del mod topLvl">
          <ac:chgData name="宇野 芳江" userId="d3339afd-f009-4b18-b536-1d43c3c7a997" providerId="ADAL" clId="{9112874E-E794-4B3C-BFD7-6FEF7ED602B6}" dt="2023-02-17T07:01:48.895" v="47" actId="478"/>
          <ac:spMkLst>
            <pc:docMk/>
            <pc:sldMk cId="1176119839" sldId="346"/>
            <ac:spMk id="5" creationId="{C6027D71-137B-4D89-AD94-059CF63A5526}"/>
          </ac:spMkLst>
        </pc:spChg>
        <pc:spChg chg="add mod ord">
          <ac:chgData name="宇野 芳江" userId="d3339afd-f009-4b18-b536-1d43c3c7a997" providerId="ADAL" clId="{9112874E-E794-4B3C-BFD7-6FEF7ED602B6}" dt="2023-02-17T07:03:08.032" v="61" actId="20577"/>
          <ac:spMkLst>
            <pc:docMk/>
            <pc:sldMk cId="1176119839" sldId="346"/>
            <ac:spMk id="6" creationId="{4F9E5E58-5336-F55B-6A65-F4056E04AFB4}"/>
          </ac:spMkLst>
        </pc:spChg>
        <pc:grpChg chg="del mod">
          <ac:chgData name="宇野 芳江" userId="d3339afd-f009-4b18-b536-1d43c3c7a997" providerId="ADAL" clId="{9112874E-E794-4B3C-BFD7-6FEF7ED602B6}" dt="2023-02-17T07:01:47.862" v="46" actId="478"/>
          <ac:grpSpMkLst>
            <pc:docMk/>
            <pc:sldMk cId="1176119839" sldId="346"/>
            <ac:grpSpMk id="3" creationId="{81821326-65B3-4409-B262-99CE76E9D211}"/>
          </ac:grpSpMkLst>
        </pc:grpChg>
      </pc:sldChg>
      <pc:sldChg chg="del">
        <pc:chgData name="宇野 芳江" userId="d3339afd-f009-4b18-b536-1d43c3c7a997" providerId="ADAL" clId="{9112874E-E794-4B3C-BFD7-6FEF7ED602B6}" dt="2023-02-17T07:01:58.033" v="51" actId="47"/>
        <pc:sldMkLst>
          <pc:docMk/>
          <pc:sldMk cId="3858599894" sldId="367"/>
        </pc:sldMkLst>
      </pc:sldChg>
      <pc:sldChg chg="del">
        <pc:chgData name="宇野 芳江" userId="d3339afd-f009-4b18-b536-1d43c3c7a997" providerId="ADAL" clId="{9112874E-E794-4B3C-BFD7-6FEF7ED602B6}" dt="2023-02-17T07:01:52.923" v="48" actId="47"/>
        <pc:sldMkLst>
          <pc:docMk/>
          <pc:sldMk cId="417225366" sldId="388"/>
        </pc:sldMkLst>
      </pc:sldChg>
      <pc:sldChg chg="add del">
        <pc:chgData name="宇野 芳江" userId="d3339afd-f009-4b18-b536-1d43c3c7a997" providerId="ADAL" clId="{9112874E-E794-4B3C-BFD7-6FEF7ED602B6}" dt="2023-02-17T06:49:21.136" v="10" actId="47"/>
        <pc:sldMkLst>
          <pc:docMk/>
          <pc:sldMk cId="1199858020" sldId="391"/>
        </pc:sldMkLst>
      </pc:sldChg>
      <pc:sldChg chg="del">
        <pc:chgData name="宇野 芳江" userId="d3339afd-f009-4b18-b536-1d43c3c7a997" providerId="ADAL" clId="{9112874E-E794-4B3C-BFD7-6FEF7ED602B6}" dt="2023-02-17T07:02:20.963" v="52" actId="47"/>
        <pc:sldMkLst>
          <pc:docMk/>
          <pc:sldMk cId="2174068344" sldId="454"/>
        </pc:sldMkLst>
      </pc:sldChg>
      <pc:sldChg chg="del">
        <pc:chgData name="宇野 芳江" userId="d3339afd-f009-4b18-b536-1d43c3c7a997" providerId="ADAL" clId="{9112874E-E794-4B3C-BFD7-6FEF7ED602B6}" dt="2023-02-17T07:01:56.231" v="50" actId="47"/>
        <pc:sldMkLst>
          <pc:docMk/>
          <pc:sldMk cId="2951966252" sldId="457"/>
        </pc:sldMkLst>
      </pc:sldChg>
      <pc:sldChg chg="addSp delSp modSp mod">
        <pc:chgData name="宇野 芳江" userId="d3339afd-f009-4b18-b536-1d43c3c7a997" providerId="ADAL" clId="{9112874E-E794-4B3C-BFD7-6FEF7ED602B6}" dt="2023-02-17T08:50:42.287" v="517" actId="478"/>
        <pc:sldMkLst>
          <pc:docMk/>
          <pc:sldMk cId="1702425721" sldId="458"/>
        </pc:sldMkLst>
        <pc:spChg chg="add del mod">
          <ac:chgData name="宇野 芳江" userId="d3339afd-f009-4b18-b536-1d43c3c7a997" providerId="ADAL" clId="{9112874E-E794-4B3C-BFD7-6FEF7ED602B6}" dt="2023-02-17T08:50:42.287" v="517" actId="478"/>
          <ac:spMkLst>
            <pc:docMk/>
            <pc:sldMk cId="1702425721" sldId="458"/>
            <ac:spMk id="2" creationId="{C115B283-D21E-B642-0971-DE25D8BF7AEA}"/>
          </ac:spMkLst>
        </pc:spChg>
        <pc:spChg chg="mod">
          <ac:chgData name="宇野 芳江" userId="d3339afd-f009-4b18-b536-1d43c3c7a997" providerId="ADAL" clId="{9112874E-E794-4B3C-BFD7-6FEF7ED602B6}" dt="2023-02-17T08:50:14.367" v="479" actId="27636"/>
          <ac:spMkLst>
            <pc:docMk/>
            <pc:sldMk cId="1702425721" sldId="458"/>
            <ac:spMk id="3" creationId="{8D04441E-6897-A6BE-20A2-8AD2A6DD11E5}"/>
          </ac:spMkLst>
        </pc:spChg>
        <pc:spChg chg="mod">
          <ac:chgData name="宇野 芳江" userId="d3339afd-f009-4b18-b536-1d43c3c7a997" providerId="ADAL" clId="{9112874E-E794-4B3C-BFD7-6FEF7ED602B6}" dt="2023-02-17T08:50:33.508" v="514" actId="20577"/>
          <ac:spMkLst>
            <pc:docMk/>
            <pc:sldMk cId="1702425721" sldId="458"/>
            <ac:spMk id="6" creationId="{CFF2B95A-DBED-893F-EFFD-0AACFEE11CB7}"/>
          </ac:spMkLst>
        </pc:spChg>
      </pc:sldChg>
      <pc:sldChg chg="add del">
        <pc:chgData name="宇野 芳江" userId="d3339afd-f009-4b18-b536-1d43c3c7a997" providerId="ADAL" clId="{9112874E-E794-4B3C-BFD7-6FEF7ED602B6}" dt="2023-02-17T06:49:21.136" v="10" actId="47"/>
        <pc:sldMkLst>
          <pc:docMk/>
          <pc:sldMk cId="1348692606" sldId="460"/>
        </pc:sldMkLst>
      </pc:sldChg>
      <pc:sldChg chg="del">
        <pc:chgData name="宇野 芳江" userId="d3339afd-f009-4b18-b536-1d43c3c7a997" providerId="ADAL" clId="{9112874E-E794-4B3C-BFD7-6FEF7ED602B6}" dt="2023-02-17T07:01:54.933" v="49" actId="47"/>
        <pc:sldMkLst>
          <pc:docMk/>
          <pc:sldMk cId="3894904476" sldId="461"/>
        </pc:sldMkLst>
      </pc:sldChg>
      <pc:sldChg chg="modSp mod">
        <pc:chgData name="宇野 芳江" userId="d3339afd-f009-4b18-b536-1d43c3c7a997" providerId="ADAL" clId="{9112874E-E794-4B3C-BFD7-6FEF7ED602B6}" dt="2023-02-17T07:53:38.916" v="306" actId="20577"/>
        <pc:sldMkLst>
          <pc:docMk/>
          <pc:sldMk cId="457824302" sldId="473"/>
        </pc:sldMkLst>
        <pc:spChg chg="mod">
          <ac:chgData name="宇野 芳江" userId="d3339afd-f009-4b18-b536-1d43c3c7a997" providerId="ADAL" clId="{9112874E-E794-4B3C-BFD7-6FEF7ED602B6}" dt="2023-02-17T07:04:23.075" v="103" actId="20577"/>
          <ac:spMkLst>
            <pc:docMk/>
            <pc:sldMk cId="457824302" sldId="473"/>
            <ac:spMk id="5" creationId="{337B1765-6AD9-412E-8365-D27874B4EEEF}"/>
          </ac:spMkLst>
        </pc:spChg>
        <pc:spChg chg="mod">
          <ac:chgData name="宇野 芳江" userId="d3339afd-f009-4b18-b536-1d43c3c7a997" providerId="ADAL" clId="{9112874E-E794-4B3C-BFD7-6FEF7ED602B6}" dt="2023-02-17T07:53:38.916" v="306" actId="20577"/>
          <ac:spMkLst>
            <pc:docMk/>
            <pc:sldMk cId="457824302" sldId="473"/>
            <ac:spMk id="6" creationId="{2F3811C5-5A65-E153-CEBB-68FD4BA3911E}"/>
          </ac:spMkLst>
        </pc:spChg>
      </pc:sldChg>
      <pc:sldChg chg="addSp modSp add del mod">
        <pc:chgData name="宇野 芳江" userId="d3339afd-f009-4b18-b536-1d43c3c7a997" providerId="ADAL" clId="{9112874E-E794-4B3C-BFD7-6FEF7ED602B6}" dt="2023-02-17T08:51:53.615" v="646" actId="20577"/>
        <pc:sldMkLst>
          <pc:docMk/>
          <pc:sldMk cId="1318280527" sldId="474"/>
        </pc:sldMkLst>
        <pc:spChg chg="mod">
          <ac:chgData name="宇野 芳江" userId="d3339afd-f009-4b18-b536-1d43c3c7a997" providerId="ADAL" clId="{9112874E-E794-4B3C-BFD7-6FEF7ED602B6}" dt="2023-02-17T06:46:44.150" v="7" actId="20577"/>
          <ac:spMkLst>
            <pc:docMk/>
            <pc:sldMk cId="1318280527" sldId="474"/>
            <ac:spMk id="2" creationId="{37D77819-062E-C8A5-3680-8280F7CD8DF7}"/>
          </ac:spMkLst>
        </pc:spChg>
        <pc:spChg chg="add mod">
          <ac:chgData name="宇野 芳江" userId="d3339afd-f009-4b18-b536-1d43c3c7a997" providerId="ADAL" clId="{9112874E-E794-4B3C-BFD7-6FEF7ED602B6}" dt="2023-02-17T08:51:53.615" v="646" actId="20577"/>
          <ac:spMkLst>
            <pc:docMk/>
            <pc:sldMk cId="1318280527" sldId="474"/>
            <ac:spMk id="3" creationId="{86CBEA1D-6D7E-4649-0F40-359DCE8C7B95}"/>
          </ac:spMkLst>
        </pc:spChg>
      </pc:sldChg>
      <pc:sldChg chg="addSp delSp modSp new mod ord chgLayout">
        <pc:chgData name="宇野 芳江" userId="d3339afd-f009-4b18-b536-1d43c3c7a997" providerId="ADAL" clId="{9112874E-E794-4B3C-BFD7-6FEF7ED602B6}" dt="2023-02-21T08:00:28.019" v="4416" actId="207"/>
        <pc:sldMkLst>
          <pc:docMk/>
          <pc:sldMk cId="353102308" sldId="475"/>
        </pc:sldMkLst>
        <pc:spChg chg="mod ord">
          <ac:chgData name="宇野 芳江" userId="d3339afd-f009-4b18-b536-1d43c3c7a997" providerId="ADAL" clId="{9112874E-E794-4B3C-BFD7-6FEF7ED602B6}" dt="2023-02-21T04:55:25.279" v="1662" actId="700"/>
          <ac:spMkLst>
            <pc:docMk/>
            <pc:sldMk cId="353102308" sldId="475"/>
            <ac:spMk id="2" creationId="{9947E318-FC48-23BA-1936-2F95F00C5868}"/>
          </ac:spMkLst>
        </pc:spChg>
        <pc:spChg chg="mod ord">
          <ac:chgData name="宇野 芳江" userId="d3339afd-f009-4b18-b536-1d43c3c7a997" providerId="ADAL" clId="{9112874E-E794-4B3C-BFD7-6FEF7ED602B6}" dt="2023-02-21T04:55:25.279" v="1662" actId="700"/>
          <ac:spMkLst>
            <pc:docMk/>
            <pc:sldMk cId="353102308" sldId="475"/>
            <ac:spMk id="3" creationId="{E1E0DE85-B4E2-7132-201B-1B3301F7B125}"/>
          </ac:spMkLst>
        </pc:spChg>
        <pc:spChg chg="del">
          <ac:chgData name="宇野 芳江" userId="d3339afd-f009-4b18-b536-1d43c3c7a997" providerId="ADAL" clId="{9112874E-E794-4B3C-BFD7-6FEF7ED602B6}" dt="2023-02-21T04:23:36.261" v="945" actId="478"/>
          <ac:spMkLst>
            <pc:docMk/>
            <pc:sldMk cId="353102308" sldId="475"/>
            <ac:spMk id="4" creationId="{7F8B2D1F-677F-2532-48E1-53D077AAAB26}"/>
          </ac:spMkLst>
        </pc:spChg>
        <pc:spChg chg="add del mod">
          <ac:chgData name="宇野 芳江" userId="d3339afd-f009-4b18-b536-1d43c3c7a997" providerId="ADAL" clId="{9112874E-E794-4B3C-BFD7-6FEF7ED602B6}" dt="2023-02-17T06:49:56.170" v="32" actId="767"/>
          <ac:spMkLst>
            <pc:docMk/>
            <pc:sldMk cId="353102308" sldId="475"/>
            <ac:spMk id="5" creationId="{32F135F3-DEC3-56C0-7344-3E45014BEF7D}"/>
          </ac:spMkLst>
        </pc:spChg>
        <pc:spChg chg="add del mod">
          <ac:chgData name="宇野 芳江" userId="d3339afd-f009-4b18-b536-1d43c3c7a997" providerId="ADAL" clId="{9112874E-E794-4B3C-BFD7-6FEF7ED602B6}" dt="2023-02-21T04:22:35.358" v="929" actId="478"/>
          <ac:spMkLst>
            <pc:docMk/>
            <pc:sldMk cId="353102308" sldId="475"/>
            <ac:spMk id="7" creationId="{58323A1C-53C7-99D1-9482-99A8E46451C3}"/>
          </ac:spMkLst>
        </pc:spChg>
        <pc:spChg chg="del mod topLvl">
          <ac:chgData name="宇野 芳江" userId="d3339afd-f009-4b18-b536-1d43c3c7a997" providerId="ADAL" clId="{9112874E-E794-4B3C-BFD7-6FEF7ED602B6}" dt="2023-02-21T04:22:58.387" v="936" actId="478"/>
          <ac:spMkLst>
            <pc:docMk/>
            <pc:sldMk cId="353102308" sldId="475"/>
            <ac:spMk id="8" creationId="{F3B1E3B5-0965-CA35-4290-54F3C8FF9E04}"/>
          </ac:spMkLst>
        </pc:spChg>
        <pc:spChg chg="mod">
          <ac:chgData name="宇野 芳江" userId="d3339afd-f009-4b18-b536-1d43c3c7a997" providerId="ADAL" clId="{9112874E-E794-4B3C-BFD7-6FEF7ED602B6}" dt="2023-02-21T05:05:03.478" v="1816" actId="2711"/>
          <ac:spMkLst>
            <pc:docMk/>
            <pc:sldMk cId="353102308" sldId="475"/>
            <ac:spMk id="11" creationId="{EE219C9B-3239-BA5E-4178-330629DB7441}"/>
          </ac:spMkLst>
        </pc:spChg>
        <pc:spChg chg="mod">
          <ac:chgData name="宇野 芳江" userId="d3339afd-f009-4b18-b536-1d43c3c7a997" providerId="ADAL" clId="{9112874E-E794-4B3C-BFD7-6FEF7ED602B6}" dt="2023-02-21T05:05:03.478" v="1816" actId="2711"/>
          <ac:spMkLst>
            <pc:docMk/>
            <pc:sldMk cId="353102308" sldId="475"/>
            <ac:spMk id="12" creationId="{E6A1A63E-D5EB-0A92-4D98-939A235221A4}"/>
          </ac:spMkLst>
        </pc:spChg>
        <pc:spChg chg="mod">
          <ac:chgData name="宇野 芳江" userId="d3339afd-f009-4b18-b536-1d43c3c7a997" providerId="ADAL" clId="{9112874E-E794-4B3C-BFD7-6FEF7ED602B6}" dt="2023-02-21T05:05:03.478" v="1816" actId="2711"/>
          <ac:spMkLst>
            <pc:docMk/>
            <pc:sldMk cId="353102308" sldId="475"/>
            <ac:spMk id="14" creationId="{61167B55-517B-E59E-4F36-5C302F29F06B}"/>
          </ac:spMkLst>
        </pc:spChg>
        <pc:spChg chg="mod">
          <ac:chgData name="宇野 芳江" userId="d3339afd-f009-4b18-b536-1d43c3c7a997" providerId="ADAL" clId="{9112874E-E794-4B3C-BFD7-6FEF7ED602B6}" dt="2023-02-21T05:05:03.478" v="1816" actId="2711"/>
          <ac:spMkLst>
            <pc:docMk/>
            <pc:sldMk cId="353102308" sldId="475"/>
            <ac:spMk id="15" creationId="{23EEAFDB-6A2A-2875-7DA6-1FA544A31D31}"/>
          </ac:spMkLst>
        </pc:spChg>
        <pc:spChg chg="mod">
          <ac:chgData name="宇野 芳江" userId="d3339afd-f009-4b18-b536-1d43c3c7a997" providerId="ADAL" clId="{9112874E-E794-4B3C-BFD7-6FEF7ED602B6}" dt="2023-02-21T05:05:03.478" v="1816" actId="2711"/>
          <ac:spMkLst>
            <pc:docMk/>
            <pc:sldMk cId="353102308" sldId="475"/>
            <ac:spMk id="16" creationId="{1A09EBE6-E3F7-95E9-FE49-C7F9EC99F1CB}"/>
          </ac:spMkLst>
        </pc:spChg>
        <pc:spChg chg="add del mod">
          <ac:chgData name="宇野 芳江" userId="d3339afd-f009-4b18-b536-1d43c3c7a997" providerId="ADAL" clId="{9112874E-E794-4B3C-BFD7-6FEF7ED602B6}" dt="2023-02-21T04:25:30.124" v="961"/>
          <ac:spMkLst>
            <pc:docMk/>
            <pc:sldMk cId="353102308" sldId="475"/>
            <ac:spMk id="17" creationId="{B2188EFA-E7DD-651F-2FD0-7D4C86B3542C}"/>
          </ac:spMkLst>
        </pc:spChg>
        <pc:spChg chg="add del mod">
          <ac:chgData name="宇野 芳江" userId="d3339afd-f009-4b18-b536-1d43c3c7a997" providerId="ADAL" clId="{9112874E-E794-4B3C-BFD7-6FEF7ED602B6}" dt="2023-02-21T04:25:30.124" v="961"/>
          <ac:spMkLst>
            <pc:docMk/>
            <pc:sldMk cId="353102308" sldId="475"/>
            <ac:spMk id="18" creationId="{4A914903-65BB-1D77-2A3C-3946DE86CD39}"/>
          </ac:spMkLst>
        </pc:spChg>
        <pc:spChg chg="add mod">
          <ac:chgData name="宇野 芳江" userId="d3339afd-f009-4b18-b536-1d43c3c7a997" providerId="ADAL" clId="{9112874E-E794-4B3C-BFD7-6FEF7ED602B6}" dt="2023-02-21T04:56:57.100" v="1694" actId="1076"/>
          <ac:spMkLst>
            <pc:docMk/>
            <pc:sldMk cId="353102308" sldId="475"/>
            <ac:spMk id="19" creationId="{6B8C2368-8B67-8863-3B44-BAF6C49B198B}"/>
          </ac:spMkLst>
        </pc:spChg>
        <pc:spChg chg="add del mod">
          <ac:chgData name="宇野 芳江" userId="d3339afd-f009-4b18-b536-1d43c3c7a997" providerId="ADAL" clId="{9112874E-E794-4B3C-BFD7-6FEF7ED602B6}" dt="2023-02-21T04:57:34.214" v="1716"/>
          <ac:spMkLst>
            <pc:docMk/>
            <pc:sldMk cId="353102308" sldId="475"/>
            <ac:spMk id="20" creationId="{F5AFBD94-8D9F-A83A-B0EE-57073F531E38}"/>
          </ac:spMkLst>
        </pc:spChg>
        <pc:spChg chg="add del mod ord">
          <ac:chgData name="宇野 芳江" userId="d3339afd-f009-4b18-b536-1d43c3c7a997" providerId="ADAL" clId="{9112874E-E794-4B3C-BFD7-6FEF7ED602B6}" dt="2023-02-21T04:55:28.412" v="1666" actId="478"/>
          <ac:spMkLst>
            <pc:docMk/>
            <pc:sldMk cId="353102308" sldId="475"/>
            <ac:spMk id="21" creationId="{EAF88F51-DA93-8F14-BBE8-AA19DA7DB5B7}"/>
          </ac:spMkLst>
        </pc:spChg>
        <pc:spChg chg="add mod ord">
          <ac:chgData name="宇野 芳江" userId="d3339afd-f009-4b18-b536-1d43c3c7a997" providerId="ADAL" clId="{9112874E-E794-4B3C-BFD7-6FEF7ED602B6}" dt="2023-02-21T08:00:28.019" v="4416" actId="207"/>
          <ac:spMkLst>
            <pc:docMk/>
            <pc:sldMk cId="353102308" sldId="475"/>
            <ac:spMk id="22" creationId="{4DF2F22B-FF64-944A-5993-1940D8F0941E}"/>
          </ac:spMkLst>
        </pc:spChg>
        <pc:grpChg chg="add del mod">
          <ac:chgData name="宇野 芳江" userId="d3339afd-f009-4b18-b536-1d43c3c7a997" providerId="ADAL" clId="{9112874E-E794-4B3C-BFD7-6FEF7ED602B6}" dt="2023-02-21T04:22:58.387" v="936" actId="478"/>
          <ac:grpSpMkLst>
            <pc:docMk/>
            <pc:sldMk cId="353102308" sldId="475"/>
            <ac:grpSpMk id="5" creationId="{0FD2372E-6969-5884-91E8-666B6A9DACB2}"/>
          </ac:grpSpMkLst>
        </pc:grpChg>
        <pc:grpChg chg="add mod">
          <ac:chgData name="宇野 芳江" userId="d3339afd-f009-4b18-b536-1d43c3c7a997" providerId="ADAL" clId="{9112874E-E794-4B3C-BFD7-6FEF7ED602B6}" dt="2023-02-21T04:24:26.328" v="957" actId="1037"/>
          <ac:grpSpMkLst>
            <pc:docMk/>
            <pc:sldMk cId="353102308" sldId="475"/>
            <ac:grpSpMk id="10" creationId="{AD513EB4-D9FB-1362-F08E-3DD97A62B959}"/>
          </ac:grpSpMkLst>
        </pc:grpChg>
        <pc:grpChg chg="mod">
          <ac:chgData name="宇野 芳江" userId="d3339afd-f009-4b18-b536-1d43c3c7a997" providerId="ADAL" clId="{9112874E-E794-4B3C-BFD7-6FEF7ED602B6}" dt="2023-02-21T04:22:36.143" v="930"/>
          <ac:grpSpMkLst>
            <pc:docMk/>
            <pc:sldMk cId="353102308" sldId="475"/>
            <ac:grpSpMk id="13" creationId="{934F598E-F416-BB04-FA6B-44AB4C60DC7E}"/>
          </ac:grpSpMkLst>
        </pc:grpChg>
        <pc:picChg chg="add del mod">
          <ac:chgData name="宇野 芳江" userId="d3339afd-f009-4b18-b536-1d43c3c7a997" providerId="ADAL" clId="{9112874E-E794-4B3C-BFD7-6FEF7ED602B6}" dt="2023-02-21T04:21:47.477" v="928" actId="478"/>
          <ac:picMkLst>
            <pc:docMk/>
            <pc:sldMk cId="353102308" sldId="475"/>
            <ac:picMk id="6" creationId="{771CB747-A34B-08EF-9A49-3972F2331171}"/>
          </ac:picMkLst>
        </pc:picChg>
        <pc:picChg chg="mod topLvl">
          <ac:chgData name="宇野 芳江" userId="d3339afd-f009-4b18-b536-1d43c3c7a997" providerId="ADAL" clId="{9112874E-E794-4B3C-BFD7-6FEF7ED602B6}" dt="2023-02-21T04:25:48.033" v="965" actId="1076"/>
          <ac:picMkLst>
            <pc:docMk/>
            <pc:sldMk cId="353102308" sldId="475"/>
            <ac:picMk id="9" creationId="{127050B2-BEE7-DF36-82B5-B9B0902147A5}"/>
          </ac:picMkLst>
        </pc:picChg>
      </pc:sldChg>
      <pc:sldChg chg="add del">
        <pc:chgData name="宇野 芳江" userId="d3339afd-f009-4b18-b536-1d43c3c7a997" providerId="ADAL" clId="{9112874E-E794-4B3C-BFD7-6FEF7ED602B6}" dt="2023-02-17T06:49:21.136" v="10" actId="47"/>
        <pc:sldMkLst>
          <pc:docMk/>
          <pc:sldMk cId="4105402704" sldId="475"/>
        </pc:sldMkLst>
      </pc:sldChg>
      <pc:sldChg chg="addSp delSp modSp new mod chgLayout">
        <pc:chgData name="宇野 芳江" userId="d3339afd-f009-4b18-b536-1d43c3c7a997" providerId="ADAL" clId="{9112874E-E794-4B3C-BFD7-6FEF7ED602B6}" dt="2023-02-21T08:00:38.206" v="4417" actId="207"/>
        <pc:sldMkLst>
          <pc:docMk/>
          <pc:sldMk cId="2444177365" sldId="476"/>
        </pc:sldMkLst>
        <pc:spChg chg="mod ord">
          <ac:chgData name="宇野 芳江" userId="d3339afd-f009-4b18-b536-1d43c3c7a997" providerId="ADAL" clId="{9112874E-E794-4B3C-BFD7-6FEF7ED602B6}" dt="2023-02-21T04:55:25.279" v="1662" actId="700"/>
          <ac:spMkLst>
            <pc:docMk/>
            <pc:sldMk cId="2444177365" sldId="476"/>
            <ac:spMk id="2" creationId="{F6729266-B2FB-0BA5-F627-F0969F9FF245}"/>
          </ac:spMkLst>
        </pc:spChg>
        <pc:spChg chg="mod ord">
          <ac:chgData name="宇野 芳江" userId="d3339afd-f009-4b18-b536-1d43c3c7a997" providerId="ADAL" clId="{9112874E-E794-4B3C-BFD7-6FEF7ED602B6}" dt="2023-02-21T04:55:25.279" v="1662" actId="700"/>
          <ac:spMkLst>
            <pc:docMk/>
            <pc:sldMk cId="2444177365" sldId="476"/>
            <ac:spMk id="3" creationId="{C873A288-E827-9C4B-AFA7-17B7BF724A17}"/>
          </ac:spMkLst>
        </pc:spChg>
        <pc:spChg chg="add del">
          <ac:chgData name="宇野 芳江" userId="d3339afd-f009-4b18-b536-1d43c3c7a997" providerId="ADAL" clId="{9112874E-E794-4B3C-BFD7-6FEF7ED602B6}" dt="2023-02-21T04:27:01.657" v="988" actId="478"/>
          <ac:spMkLst>
            <pc:docMk/>
            <pc:sldMk cId="2444177365" sldId="476"/>
            <ac:spMk id="4" creationId="{1C03D194-BA0C-6909-2347-640B1EB944F0}"/>
          </ac:spMkLst>
        </pc:spChg>
        <pc:spChg chg="add del">
          <ac:chgData name="宇野 芳江" userId="d3339afd-f009-4b18-b536-1d43c3c7a997" providerId="ADAL" clId="{9112874E-E794-4B3C-BFD7-6FEF7ED602B6}" dt="2023-02-17T06:49:41.593" v="15" actId="22"/>
          <ac:spMkLst>
            <pc:docMk/>
            <pc:sldMk cId="2444177365" sldId="476"/>
            <ac:spMk id="6" creationId="{D6AA7C82-6499-62A8-B8BF-36C490F5C69A}"/>
          </ac:spMkLst>
        </pc:spChg>
        <pc:spChg chg="add del mod">
          <ac:chgData name="宇野 芳江" userId="d3339afd-f009-4b18-b536-1d43c3c7a997" providerId="ADAL" clId="{9112874E-E794-4B3C-BFD7-6FEF7ED602B6}" dt="2023-02-21T04:26:19.387" v="983" actId="478"/>
          <ac:spMkLst>
            <pc:docMk/>
            <pc:sldMk cId="2444177365" sldId="476"/>
            <ac:spMk id="11" creationId="{BD66DA1A-A0D9-DB5E-55AB-58E18A4CCB40}"/>
          </ac:spMkLst>
        </pc:spChg>
        <pc:spChg chg="add del mod">
          <ac:chgData name="宇野 芳江" userId="d3339afd-f009-4b18-b536-1d43c3c7a997" providerId="ADAL" clId="{9112874E-E794-4B3C-BFD7-6FEF7ED602B6}" dt="2023-02-21T05:00:05.225" v="1756"/>
          <ac:spMkLst>
            <pc:docMk/>
            <pc:sldMk cId="2444177365" sldId="476"/>
            <ac:spMk id="12" creationId="{ECB7B22D-8048-AC51-F86B-AA8A80EEEBFA}"/>
          </ac:spMkLst>
        </pc:spChg>
        <pc:spChg chg="mod">
          <ac:chgData name="宇野 芳江" userId="d3339afd-f009-4b18-b536-1d43c3c7a997" providerId="ADAL" clId="{9112874E-E794-4B3C-BFD7-6FEF7ED602B6}" dt="2023-02-21T07:57:42.386" v="4392" actId="207"/>
          <ac:spMkLst>
            <pc:docMk/>
            <pc:sldMk cId="2444177365" sldId="476"/>
            <ac:spMk id="14" creationId="{6D240FC3-73C0-D519-80AD-01DBC9B44C48}"/>
          </ac:spMkLst>
        </pc:spChg>
        <pc:spChg chg="mod">
          <ac:chgData name="宇野 芳江" userId="d3339afd-f009-4b18-b536-1d43c3c7a997" providerId="ADAL" clId="{9112874E-E794-4B3C-BFD7-6FEF7ED602B6}" dt="2023-02-21T07:57:42.386" v="4392" actId="207"/>
          <ac:spMkLst>
            <pc:docMk/>
            <pc:sldMk cId="2444177365" sldId="476"/>
            <ac:spMk id="17" creationId="{881070AD-B491-657E-D27C-FDF50F94B538}"/>
          </ac:spMkLst>
        </pc:spChg>
        <pc:spChg chg="mod">
          <ac:chgData name="宇野 芳江" userId="d3339afd-f009-4b18-b536-1d43c3c7a997" providerId="ADAL" clId="{9112874E-E794-4B3C-BFD7-6FEF7ED602B6}" dt="2023-02-21T07:57:42.386" v="4392" actId="207"/>
          <ac:spMkLst>
            <pc:docMk/>
            <pc:sldMk cId="2444177365" sldId="476"/>
            <ac:spMk id="18" creationId="{DED1D0B5-1273-602C-6B4C-DE186C2A0BDA}"/>
          </ac:spMkLst>
        </pc:spChg>
        <pc:spChg chg="mod">
          <ac:chgData name="宇野 芳江" userId="d3339afd-f009-4b18-b536-1d43c3c7a997" providerId="ADAL" clId="{9112874E-E794-4B3C-BFD7-6FEF7ED602B6}" dt="2023-02-21T07:57:42.386" v="4392" actId="207"/>
          <ac:spMkLst>
            <pc:docMk/>
            <pc:sldMk cId="2444177365" sldId="476"/>
            <ac:spMk id="20" creationId="{11490EC0-1430-1EAB-4638-27AA6D670F93}"/>
          </ac:spMkLst>
        </pc:spChg>
        <pc:spChg chg="mod">
          <ac:chgData name="宇野 芳江" userId="d3339afd-f009-4b18-b536-1d43c3c7a997" providerId="ADAL" clId="{9112874E-E794-4B3C-BFD7-6FEF7ED602B6}" dt="2023-02-21T07:57:42.386" v="4392" actId="207"/>
          <ac:spMkLst>
            <pc:docMk/>
            <pc:sldMk cId="2444177365" sldId="476"/>
            <ac:spMk id="21" creationId="{54378C1C-4DF6-C0AE-811E-18F591C2D922}"/>
          </ac:spMkLst>
        </pc:spChg>
        <pc:spChg chg="mod">
          <ac:chgData name="宇野 芳江" userId="d3339afd-f009-4b18-b536-1d43c3c7a997" providerId="ADAL" clId="{9112874E-E794-4B3C-BFD7-6FEF7ED602B6}" dt="2023-02-21T07:57:42.386" v="4392" actId="207"/>
          <ac:spMkLst>
            <pc:docMk/>
            <pc:sldMk cId="2444177365" sldId="476"/>
            <ac:spMk id="23" creationId="{E9358BB1-DFB5-D456-A117-B5F4CA3551CB}"/>
          </ac:spMkLst>
        </pc:spChg>
        <pc:spChg chg="mod">
          <ac:chgData name="宇野 芳江" userId="d3339afd-f009-4b18-b536-1d43c3c7a997" providerId="ADAL" clId="{9112874E-E794-4B3C-BFD7-6FEF7ED602B6}" dt="2023-02-21T07:57:42.386" v="4392" actId="207"/>
          <ac:spMkLst>
            <pc:docMk/>
            <pc:sldMk cId="2444177365" sldId="476"/>
            <ac:spMk id="26" creationId="{8A71E7ED-FBCF-781B-3F3A-225C1F6EB829}"/>
          </ac:spMkLst>
        </pc:spChg>
        <pc:spChg chg="mod">
          <ac:chgData name="宇野 芳江" userId="d3339afd-f009-4b18-b536-1d43c3c7a997" providerId="ADAL" clId="{9112874E-E794-4B3C-BFD7-6FEF7ED602B6}" dt="2023-02-21T07:57:42.386" v="4392" actId="207"/>
          <ac:spMkLst>
            <pc:docMk/>
            <pc:sldMk cId="2444177365" sldId="476"/>
            <ac:spMk id="27" creationId="{C3C58BA6-3954-7750-960D-E0886781EDDC}"/>
          </ac:spMkLst>
        </pc:spChg>
        <pc:spChg chg="mod">
          <ac:chgData name="宇野 芳江" userId="d3339afd-f009-4b18-b536-1d43c3c7a997" providerId="ADAL" clId="{9112874E-E794-4B3C-BFD7-6FEF7ED602B6}" dt="2023-02-21T07:57:42.386" v="4392" actId="207"/>
          <ac:spMkLst>
            <pc:docMk/>
            <pc:sldMk cId="2444177365" sldId="476"/>
            <ac:spMk id="29" creationId="{F756164E-DF31-456F-2AFD-64F3951AA419}"/>
          </ac:spMkLst>
        </pc:spChg>
        <pc:spChg chg="mod">
          <ac:chgData name="宇野 芳江" userId="d3339afd-f009-4b18-b536-1d43c3c7a997" providerId="ADAL" clId="{9112874E-E794-4B3C-BFD7-6FEF7ED602B6}" dt="2023-02-21T07:57:42.386" v="4392" actId="207"/>
          <ac:spMkLst>
            <pc:docMk/>
            <pc:sldMk cId="2444177365" sldId="476"/>
            <ac:spMk id="30" creationId="{CDD445E1-3417-3DBD-5F20-7A1EA6892E17}"/>
          </ac:spMkLst>
        </pc:spChg>
        <pc:spChg chg="add del mod ord">
          <ac:chgData name="宇野 芳江" userId="d3339afd-f009-4b18-b536-1d43c3c7a997" providerId="ADAL" clId="{9112874E-E794-4B3C-BFD7-6FEF7ED602B6}" dt="2023-02-21T05:00:07.908" v="1757" actId="478"/>
          <ac:spMkLst>
            <pc:docMk/>
            <pc:sldMk cId="2444177365" sldId="476"/>
            <ac:spMk id="31" creationId="{ED2DA4F0-C518-7C74-6442-4B27CA511BCF}"/>
          </ac:spMkLst>
        </pc:spChg>
        <pc:spChg chg="add mod ord">
          <ac:chgData name="宇野 芳江" userId="d3339afd-f009-4b18-b536-1d43c3c7a997" providerId="ADAL" clId="{9112874E-E794-4B3C-BFD7-6FEF7ED602B6}" dt="2023-02-21T08:00:38.206" v="4417" actId="207"/>
          <ac:spMkLst>
            <pc:docMk/>
            <pc:sldMk cId="2444177365" sldId="476"/>
            <ac:spMk id="32" creationId="{6E32D515-7152-A73F-912E-01B471E0617B}"/>
          </ac:spMkLst>
        </pc:spChg>
        <pc:grpChg chg="add mod">
          <ac:chgData name="宇野 芳江" userId="d3339afd-f009-4b18-b536-1d43c3c7a997" providerId="ADAL" clId="{9112874E-E794-4B3C-BFD7-6FEF7ED602B6}" dt="2023-02-21T04:27:48.586" v="1003" actId="1076"/>
          <ac:grpSpMkLst>
            <pc:docMk/>
            <pc:sldMk cId="2444177365" sldId="476"/>
            <ac:grpSpMk id="5" creationId="{2ABFC86B-BA35-55C0-892C-2E502E0FE7E4}"/>
          </ac:grpSpMkLst>
        </pc:grpChg>
        <pc:grpChg chg="add mod">
          <ac:chgData name="宇野 芳江" userId="d3339afd-f009-4b18-b536-1d43c3c7a997" providerId="ADAL" clId="{9112874E-E794-4B3C-BFD7-6FEF7ED602B6}" dt="2023-02-21T04:26:59.157" v="987" actId="1076"/>
          <ac:grpSpMkLst>
            <pc:docMk/>
            <pc:sldMk cId="2444177365" sldId="476"/>
            <ac:grpSpMk id="13" creationId="{2A130404-9C9C-80A6-322D-5310F8F9FF52}"/>
          </ac:grpSpMkLst>
        </pc:grpChg>
        <pc:grpChg chg="mod">
          <ac:chgData name="宇野 芳江" userId="d3339afd-f009-4b18-b536-1d43c3c7a997" providerId="ADAL" clId="{9112874E-E794-4B3C-BFD7-6FEF7ED602B6}" dt="2023-02-21T04:26:38.261" v="984"/>
          <ac:grpSpMkLst>
            <pc:docMk/>
            <pc:sldMk cId="2444177365" sldId="476"/>
            <ac:grpSpMk id="15" creationId="{38479591-F521-E727-9DF3-B7A8788331FC}"/>
          </ac:grpSpMkLst>
        </pc:grpChg>
        <pc:grpChg chg="mod">
          <ac:chgData name="宇野 芳江" userId="d3339afd-f009-4b18-b536-1d43c3c7a997" providerId="ADAL" clId="{9112874E-E794-4B3C-BFD7-6FEF7ED602B6}" dt="2023-02-21T04:26:38.261" v="984"/>
          <ac:grpSpMkLst>
            <pc:docMk/>
            <pc:sldMk cId="2444177365" sldId="476"/>
            <ac:grpSpMk id="16" creationId="{EF3E3CD3-357D-DA2E-54D9-39A661335ECB}"/>
          </ac:grpSpMkLst>
        </pc:grpChg>
        <pc:grpChg chg="mod">
          <ac:chgData name="宇野 芳江" userId="d3339afd-f009-4b18-b536-1d43c3c7a997" providerId="ADAL" clId="{9112874E-E794-4B3C-BFD7-6FEF7ED602B6}" dt="2023-02-21T04:26:38.261" v="984"/>
          <ac:grpSpMkLst>
            <pc:docMk/>
            <pc:sldMk cId="2444177365" sldId="476"/>
            <ac:grpSpMk id="19" creationId="{645732DF-3BC8-E2D1-CE74-2D2AA45D5A09}"/>
          </ac:grpSpMkLst>
        </pc:grpChg>
        <pc:grpChg chg="add mod">
          <ac:chgData name="宇野 芳江" userId="d3339afd-f009-4b18-b536-1d43c3c7a997" providerId="ADAL" clId="{9112874E-E794-4B3C-BFD7-6FEF7ED602B6}" dt="2023-02-21T04:26:59.157" v="987" actId="1076"/>
          <ac:grpSpMkLst>
            <pc:docMk/>
            <pc:sldMk cId="2444177365" sldId="476"/>
            <ac:grpSpMk id="22" creationId="{B1840B23-F068-8583-D696-850568CAAD12}"/>
          </ac:grpSpMkLst>
        </pc:grpChg>
        <pc:grpChg chg="mod">
          <ac:chgData name="宇野 芳江" userId="d3339afd-f009-4b18-b536-1d43c3c7a997" providerId="ADAL" clId="{9112874E-E794-4B3C-BFD7-6FEF7ED602B6}" dt="2023-02-21T04:26:38.261" v="984"/>
          <ac:grpSpMkLst>
            <pc:docMk/>
            <pc:sldMk cId="2444177365" sldId="476"/>
            <ac:grpSpMk id="24" creationId="{C454D444-13CA-BAFB-3A1C-EB440FCD803D}"/>
          </ac:grpSpMkLst>
        </pc:grpChg>
        <pc:grpChg chg="mod">
          <ac:chgData name="宇野 芳江" userId="d3339afd-f009-4b18-b536-1d43c3c7a997" providerId="ADAL" clId="{9112874E-E794-4B3C-BFD7-6FEF7ED602B6}" dt="2023-02-21T04:26:38.261" v="984"/>
          <ac:grpSpMkLst>
            <pc:docMk/>
            <pc:sldMk cId="2444177365" sldId="476"/>
            <ac:grpSpMk id="25" creationId="{C0C7E303-24CB-E39D-5FA4-956627D884B7}"/>
          </ac:grpSpMkLst>
        </pc:grpChg>
        <pc:grpChg chg="mod">
          <ac:chgData name="宇野 芳江" userId="d3339afd-f009-4b18-b536-1d43c3c7a997" providerId="ADAL" clId="{9112874E-E794-4B3C-BFD7-6FEF7ED602B6}" dt="2023-02-21T04:26:38.261" v="984"/>
          <ac:grpSpMkLst>
            <pc:docMk/>
            <pc:sldMk cId="2444177365" sldId="476"/>
            <ac:grpSpMk id="28" creationId="{6E4CA238-5280-E2E2-48C3-E8CAB22110A0}"/>
          </ac:grpSpMkLst>
        </pc:grpChg>
        <pc:picChg chg="add del mod">
          <ac:chgData name="宇野 芳江" userId="d3339afd-f009-4b18-b536-1d43c3c7a997" providerId="ADAL" clId="{9112874E-E794-4B3C-BFD7-6FEF7ED602B6}" dt="2023-02-21T04:26:19.387" v="983" actId="478"/>
          <ac:picMkLst>
            <pc:docMk/>
            <pc:sldMk cId="2444177365" sldId="476"/>
            <ac:picMk id="6" creationId="{2504713A-AB19-608C-081E-90BEB215218E}"/>
          </ac:picMkLst>
        </pc:picChg>
        <pc:picChg chg="mod">
          <ac:chgData name="宇野 芳江" userId="d3339afd-f009-4b18-b536-1d43c3c7a997" providerId="ADAL" clId="{9112874E-E794-4B3C-BFD7-6FEF7ED602B6}" dt="2023-02-21T04:27:40.901" v="1002" actId="1076"/>
          <ac:picMkLst>
            <pc:docMk/>
            <pc:sldMk cId="2444177365" sldId="476"/>
            <ac:picMk id="7" creationId="{F7DB6946-26AB-43DF-6482-69DE32660BD9}"/>
          </ac:picMkLst>
        </pc:picChg>
        <pc:picChg chg="mod">
          <ac:chgData name="宇野 芳江" userId="d3339afd-f009-4b18-b536-1d43c3c7a997" providerId="ADAL" clId="{9112874E-E794-4B3C-BFD7-6FEF7ED602B6}" dt="2023-02-21T04:26:38.261" v="984"/>
          <ac:picMkLst>
            <pc:docMk/>
            <pc:sldMk cId="2444177365" sldId="476"/>
            <ac:picMk id="8" creationId="{6C5D86F8-6E76-C6EE-8E45-8D6269B40BEF}"/>
          </ac:picMkLst>
        </pc:picChg>
        <pc:picChg chg="add del mod ord">
          <ac:chgData name="宇野 芳江" userId="d3339afd-f009-4b18-b536-1d43c3c7a997" providerId="ADAL" clId="{9112874E-E794-4B3C-BFD7-6FEF7ED602B6}" dt="2023-02-17T07:37:54.753" v="154" actId="22"/>
          <ac:picMkLst>
            <pc:docMk/>
            <pc:sldMk cId="2444177365" sldId="476"/>
            <ac:picMk id="8" creationId="{892FE0AA-57C8-B28B-28B0-56A9E7E2B8B2}"/>
          </ac:picMkLst>
        </pc:picChg>
        <pc:picChg chg="mod">
          <ac:chgData name="宇野 芳江" userId="d3339afd-f009-4b18-b536-1d43c3c7a997" providerId="ADAL" clId="{9112874E-E794-4B3C-BFD7-6FEF7ED602B6}" dt="2023-02-21T04:27:38.520" v="1000" actId="1076"/>
          <ac:picMkLst>
            <pc:docMk/>
            <pc:sldMk cId="2444177365" sldId="476"/>
            <ac:picMk id="9" creationId="{E2E3175B-4846-EB0E-67EC-317BA1829DAF}"/>
          </ac:picMkLst>
        </pc:picChg>
        <pc:picChg chg="add del mod">
          <ac:chgData name="宇野 芳江" userId="d3339afd-f009-4b18-b536-1d43c3c7a997" providerId="ADAL" clId="{9112874E-E794-4B3C-BFD7-6FEF7ED602B6}" dt="2023-02-21T04:26:19.387" v="983" actId="478"/>
          <ac:picMkLst>
            <pc:docMk/>
            <pc:sldMk cId="2444177365" sldId="476"/>
            <ac:picMk id="10" creationId="{1B07BD90-A9F4-7824-297B-CBB222070D8D}"/>
          </ac:picMkLst>
        </pc:picChg>
      </pc:sldChg>
      <pc:sldChg chg="new del">
        <pc:chgData name="宇野 芳江" userId="d3339afd-f009-4b18-b536-1d43c3c7a997" providerId="ADAL" clId="{9112874E-E794-4B3C-BFD7-6FEF7ED602B6}" dt="2023-02-17T07:02:33.369" v="53" actId="47"/>
        <pc:sldMkLst>
          <pc:docMk/>
          <pc:sldMk cId="1396206724" sldId="477"/>
        </pc:sldMkLst>
      </pc:sldChg>
      <pc:sldChg chg="addSp delSp modSp new mod">
        <pc:chgData name="宇野 芳江" userId="d3339afd-f009-4b18-b536-1d43c3c7a997" providerId="ADAL" clId="{9112874E-E794-4B3C-BFD7-6FEF7ED602B6}" dt="2023-02-21T08:00:43.536" v="4418" actId="207"/>
        <pc:sldMkLst>
          <pc:docMk/>
          <pc:sldMk cId="3819600488" sldId="478"/>
        </pc:sldMkLst>
        <pc:spChg chg="mod">
          <ac:chgData name="宇野 芳江" userId="d3339afd-f009-4b18-b536-1d43c3c7a997" providerId="ADAL" clId="{9112874E-E794-4B3C-BFD7-6FEF7ED602B6}" dt="2023-02-21T04:49:34.165" v="1569" actId="20577"/>
          <ac:spMkLst>
            <pc:docMk/>
            <pc:sldMk cId="3819600488" sldId="478"/>
            <ac:spMk id="2" creationId="{6C8FAAC5-C6FC-2FEB-5C3B-25A33F01409E}"/>
          </ac:spMkLst>
        </pc:spChg>
        <pc:spChg chg="add del">
          <ac:chgData name="宇野 芳江" userId="d3339afd-f009-4b18-b536-1d43c3c7a997" providerId="ADAL" clId="{9112874E-E794-4B3C-BFD7-6FEF7ED602B6}" dt="2023-02-21T04:39:12.823" v="1306"/>
          <ac:spMkLst>
            <pc:docMk/>
            <pc:sldMk cId="3819600488" sldId="478"/>
            <ac:spMk id="4" creationId="{EC5353C6-F4B4-B575-8374-B38B18DAA43F}"/>
          </ac:spMkLst>
        </pc:spChg>
        <pc:spChg chg="add mod">
          <ac:chgData name="宇野 芳江" userId="d3339afd-f009-4b18-b536-1d43c3c7a997" providerId="ADAL" clId="{9112874E-E794-4B3C-BFD7-6FEF7ED602B6}" dt="2023-02-21T08:00:43.536" v="4418" actId="207"/>
          <ac:spMkLst>
            <pc:docMk/>
            <pc:sldMk cId="3819600488" sldId="478"/>
            <ac:spMk id="6" creationId="{E17773FF-A979-5BAA-1E78-BD31C77044D4}"/>
          </ac:spMkLst>
        </pc:spChg>
        <pc:spChg chg="add del mod">
          <ac:chgData name="宇野 芳江" userId="d3339afd-f009-4b18-b536-1d43c3c7a997" providerId="ADAL" clId="{9112874E-E794-4B3C-BFD7-6FEF7ED602B6}" dt="2023-02-21T04:49:03.541" v="1532" actId="478"/>
          <ac:spMkLst>
            <pc:docMk/>
            <pc:sldMk cId="3819600488" sldId="478"/>
            <ac:spMk id="12" creationId="{573D3D9F-5346-64EA-5780-AE6ED6ABD9C4}"/>
          </ac:spMkLst>
        </pc:spChg>
        <pc:picChg chg="add del mod">
          <ac:chgData name="宇野 芳江" userId="d3339afd-f009-4b18-b536-1d43c3c7a997" providerId="ADAL" clId="{9112874E-E794-4B3C-BFD7-6FEF7ED602B6}" dt="2023-02-17T07:39:23.018" v="228"/>
          <ac:picMkLst>
            <pc:docMk/>
            <pc:sldMk cId="3819600488" sldId="478"/>
            <ac:picMk id="5" creationId="{19C1E5B9-26F2-7807-6865-C3C55E5D640E}"/>
          </ac:picMkLst>
        </pc:picChg>
        <pc:picChg chg="add mod">
          <ac:chgData name="宇野 芳江" userId="d3339afd-f009-4b18-b536-1d43c3c7a997" providerId="ADAL" clId="{9112874E-E794-4B3C-BFD7-6FEF7ED602B6}" dt="2023-02-21T04:40:03.852" v="1332" actId="1035"/>
          <ac:picMkLst>
            <pc:docMk/>
            <pc:sldMk cId="3819600488" sldId="478"/>
            <ac:picMk id="5" creationId="{1DCF3F51-B93E-A496-B618-388F99FCC30B}"/>
          </ac:picMkLst>
        </pc:picChg>
        <pc:picChg chg="add mod">
          <ac:chgData name="宇野 芳江" userId="d3339afd-f009-4b18-b536-1d43c3c7a997" providerId="ADAL" clId="{9112874E-E794-4B3C-BFD7-6FEF7ED602B6}" dt="2023-02-17T07:39:22.233" v="227" actId="571"/>
          <ac:picMkLst>
            <pc:docMk/>
            <pc:sldMk cId="3819600488" sldId="478"/>
            <ac:picMk id="6" creationId="{581693F9-EA22-B68A-51C9-D082C65EDB4A}"/>
          </ac:picMkLst>
        </pc:picChg>
        <pc:picChg chg="add del mod">
          <ac:chgData name="宇野 芳江" userId="d3339afd-f009-4b18-b536-1d43c3c7a997" providerId="ADAL" clId="{9112874E-E794-4B3C-BFD7-6FEF7ED602B6}" dt="2023-02-21T04:38:59.232" v="1303" actId="478"/>
          <ac:picMkLst>
            <pc:docMk/>
            <pc:sldMk cId="3819600488" sldId="478"/>
            <ac:picMk id="7" creationId="{0A48040B-A0B1-93C3-3815-8A049BC1AB53}"/>
          </ac:picMkLst>
        </pc:picChg>
        <pc:picChg chg="add del mod">
          <ac:chgData name="宇野 芳江" userId="d3339afd-f009-4b18-b536-1d43c3c7a997" providerId="ADAL" clId="{9112874E-E794-4B3C-BFD7-6FEF7ED602B6}" dt="2023-02-21T04:39:14.395" v="1307" actId="478"/>
          <ac:picMkLst>
            <pc:docMk/>
            <pc:sldMk cId="3819600488" sldId="478"/>
            <ac:picMk id="8" creationId="{B2F7D83C-EAA8-94F5-6839-B885E18A6DCF}"/>
          </ac:picMkLst>
        </pc:picChg>
        <pc:picChg chg="add del mod">
          <ac:chgData name="宇野 芳江" userId="d3339afd-f009-4b18-b536-1d43c3c7a997" providerId="ADAL" clId="{9112874E-E794-4B3C-BFD7-6FEF7ED602B6}" dt="2023-02-21T04:38:59.232" v="1303" actId="478"/>
          <ac:picMkLst>
            <pc:docMk/>
            <pc:sldMk cId="3819600488" sldId="478"/>
            <ac:picMk id="9" creationId="{4DD31A1E-E1DC-10F9-E72D-5A25BF91A3F6}"/>
          </ac:picMkLst>
        </pc:picChg>
        <pc:picChg chg="add del mod">
          <ac:chgData name="宇野 芳江" userId="d3339afd-f009-4b18-b536-1d43c3c7a997" providerId="ADAL" clId="{9112874E-E794-4B3C-BFD7-6FEF7ED602B6}" dt="2023-02-21T04:38:59.232" v="1303" actId="478"/>
          <ac:picMkLst>
            <pc:docMk/>
            <pc:sldMk cId="3819600488" sldId="478"/>
            <ac:picMk id="10" creationId="{5BA75A94-C38F-D903-B4C7-3913600848E5}"/>
          </ac:picMkLst>
        </pc:picChg>
        <pc:picChg chg="add del mod">
          <ac:chgData name="宇野 芳江" userId="d3339afd-f009-4b18-b536-1d43c3c7a997" providerId="ADAL" clId="{9112874E-E794-4B3C-BFD7-6FEF7ED602B6}" dt="2023-02-21T04:38:59.232" v="1303" actId="478"/>
          <ac:picMkLst>
            <pc:docMk/>
            <pc:sldMk cId="3819600488" sldId="478"/>
            <ac:picMk id="11" creationId="{AB153DEC-6E5C-8F55-03AD-A071CC46A605}"/>
          </ac:picMkLst>
        </pc:picChg>
      </pc:sldChg>
      <pc:sldChg chg="addSp delSp modSp new add del mod modClrScheme chgLayout">
        <pc:chgData name="宇野 芳江" userId="d3339afd-f009-4b18-b536-1d43c3c7a997" providerId="ADAL" clId="{9112874E-E794-4B3C-BFD7-6FEF7ED602B6}" dt="2023-02-21T07:58:01.942" v="4394" actId="207"/>
        <pc:sldMkLst>
          <pc:docMk/>
          <pc:sldMk cId="4023867717" sldId="479"/>
        </pc:sldMkLst>
        <pc:spChg chg="mod ord">
          <ac:chgData name="宇野 芳江" userId="d3339afd-f009-4b18-b536-1d43c3c7a997" providerId="ADAL" clId="{9112874E-E794-4B3C-BFD7-6FEF7ED602B6}" dt="2023-02-21T05:03:51.266" v="1789" actId="700"/>
          <ac:spMkLst>
            <pc:docMk/>
            <pc:sldMk cId="4023867717" sldId="479"/>
            <ac:spMk id="2" creationId="{61286807-13B4-4FB7-725C-FB01C6099DFA}"/>
          </ac:spMkLst>
        </pc:spChg>
        <pc:spChg chg="mod ord">
          <ac:chgData name="宇野 芳江" userId="d3339afd-f009-4b18-b536-1d43c3c7a997" providerId="ADAL" clId="{9112874E-E794-4B3C-BFD7-6FEF7ED602B6}" dt="2023-02-21T05:03:51.266" v="1789" actId="700"/>
          <ac:spMkLst>
            <pc:docMk/>
            <pc:sldMk cId="4023867717" sldId="479"/>
            <ac:spMk id="3" creationId="{29253EA2-CA24-1503-E84D-14E3B0A6B6D4}"/>
          </ac:spMkLst>
        </pc:spChg>
        <pc:spChg chg="del">
          <ac:chgData name="宇野 芳江" userId="d3339afd-f009-4b18-b536-1d43c3c7a997" providerId="ADAL" clId="{9112874E-E794-4B3C-BFD7-6FEF7ED602B6}" dt="2023-02-21T05:00:52.577" v="1760" actId="478"/>
          <ac:spMkLst>
            <pc:docMk/>
            <pc:sldMk cId="4023867717" sldId="479"/>
            <ac:spMk id="4" creationId="{2435E2D4-8242-EB13-642D-E90E7C95D668}"/>
          </ac:spMkLst>
        </pc:spChg>
        <pc:spChg chg="add mod">
          <ac:chgData name="宇野 芳江" userId="d3339afd-f009-4b18-b536-1d43c3c7a997" providerId="ADAL" clId="{9112874E-E794-4B3C-BFD7-6FEF7ED602B6}" dt="2023-02-21T05:01:38.887" v="1768" actId="1076"/>
          <ac:spMkLst>
            <pc:docMk/>
            <pc:sldMk cId="4023867717" sldId="479"/>
            <ac:spMk id="5" creationId="{5D851D86-93B0-B5CD-276D-E41F8162273A}"/>
          </ac:spMkLst>
        </pc:spChg>
        <pc:spChg chg="add del mod">
          <ac:chgData name="宇野 芳江" userId="d3339afd-f009-4b18-b536-1d43c3c7a997" providerId="ADAL" clId="{9112874E-E794-4B3C-BFD7-6FEF7ED602B6}" dt="2023-02-21T05:00:35.762" v="1758" actId="478"/>
          <ac:spMkLst>
            <pc:docMk/>
            <pc:sldMk cId="4023867717" sldId="479"/>
            <ac:spMk id="7" creationId="{8642DDCF-333D-C3FB-5DFF-CC2890877B4F}"/>
          </ac:spMkLst>
        </pc:spChg>
        <pc:spChg chg="mod">
          <ac:chgData name="宇野 芳江" userId="d3339afd-f009-4b18-b536-1d43c3c7a997" providerId="ADAL" clId="{9112874E-E794-4B3C-BFD7-6FEF7ED602B6}" dt="2023-02-21T07:58:01.942" v="4394" actId="207"/>
          <ac:spMkLst>
            <pc:docMk/>
            <pc:sldMk cId="4023867717" sldId="479"/>
            <ac:spMk id="9" creationId="{939382BA-BDA0-48C1-0871-5F5F1EBC21BA}"/>
          </ac:spMkLst>
        </pc:spChg>
        <pc:spChg chg="mod">
          <ac:chgData name="宇野 芳江" userId="d3339afd-f009-4b18-b536-1d43c3c7a997" providerId="ADAL" clId="{9112874E-E794-4B3C-BFD7-6FEF7ED602B6}" dt="2023-02-21T07:58:01.942" v="4394" actId="207"/>
          <ac:spMkLst>
            <pc:docMk/>
            <pc:sldMk cId="4023867717" sldId="479"/>
            <ac:spMk id="12" creationId="{F3699196-C7F5-F987-DF45-7E5D4ED03BF9}"/>
          </ac:spMkLst>
        </pc:spChg>
        <pc:spChg chg="mod">
          <ac:chgData name="宇野 芳江" userId="d3339afd-f009-4b18-b536-1d43c3c7a997" providerId="ADAL" clId="{9112874E-E794-4B3C-BFD7-6FEF7ED602B6}" dt="2023-02-21T07:58:01.942" v="4394" actId="207"/>
          <ac:spMkLst>
            <pc:docMk/>
            <pc:sldMk cId="4023867717" sldId="479"/>
            <ac:spMk id="13" creationId="{40797134-CB3C-6B03-D6E6-519163611B1E}"/>
          </ac:spMkLst>
        </pc:spChg>
        <pc:spChg chg="mod">
          <ac:chgData name="宇野 芳江" userId="d3339afd-f009-4b18-b536-1d43c3c7a997" providerId="ADAL" clId="{9112874E-E794-4B3C-BFD7-6FEF7ED602B6}" dt="2023-02-21T07:58:01.942" v="4394" actId="207"/>
          <ac:spMkLst>
            <pc:docMk/>
            <pc:sldMk cId="4023867717" sldId="479"/>
            <ac:spMk id="15" creationId="{B7EAC784-E6C9-B27C-DD35-4AEBAD7C0361}"/>
          </ac:spMkLst>
        </pc:spChg>
        <pc:spChg chg="mod">
          <ac:chgData name="宇野 芳江" userId="d3339afd-f009-4b18-b536-1d43c3c7a997" providerId="ADAL" clId="{9112874E-E794-4B3C-BFD7-6FEF7ED602B6}" dt="2023-02-21T07:58:01.942" v="4394" actId="207"/>
          <ac:spMkLst>
            <pc:docMk/>
            <pc:sldMk cId="4023867717" sldId="479"/>
            <ac:spMk id="16" creationId="{752C0D39-7E83-78D5-6083-FDDAF608D83F}"/>
          </ac:spMkLst>
        </pc:spChg>
        <pc:spChg chg="add mod">
          <ac:chgData name="宇野 芳江" userId="d3339afd-f009-4b18-b536-1d43c3c7a997" providerId="ADAL" clId="{9112874E-E794-4B3C-BFD7-6FEF7ED602B6}" dt="2023-02-21T07:58:01.942" v="4394" actId="207"/>
          <ac:spMkLst>
            <pc:docMk/>
            <pc:sldMk cId="4023867717" sldId="479"/>
            <ac:spMk id="17" creationId="{A29EF4E6-DC22-E7EE-A806-9C9B2769A4D1}"/>
          </ac:spMkLst>
        </pc:spChg>
        <pc:spChg chg="add mod">
          <ac:chgData name="宇野 芳江" userId="d3339afd-f009-4b18-b536-1d43c3c7a997" providerId="ADAL" clId="{9112874E-E794-4B3C-BFD7-6FEF7ED602B6}" dt="2023-02-21T05:03:03.881" v="1775" actId="207"/>
          <ac:spMkLst>
            <pc:docMk/>
            <pc:sldMk cId="4023867717" sldId="479"/>
            <ac:spMk id="20" creationId="{54D712CF-9AA3-AF2F-BBDE-63817068E65E}"/>
          </ac:spMkLst>
        </pc:spChg>
        <pc:spChg chg="add mod">
          <ac:chgData name="宇野 芳江" userId="d3339afd-f009-4b18-b536-1d43c3c7a997" providerId="ADAL" clId="{9112874E-E794-4B3C-BFD7-6FEF7ED602B6}" dt="2023-02-21T05:03:03.881" v="1775" actId="207"/>
          <ac:spMkLst>
            <pc:docMk/>
            <pc:sldMk cId="4023867717" sldId="479"/>
            <ac:spMk id="21" creationId="{DFF2E726-A9B2-0895-A108-654BE2649F82}"/>
          </ac:spMkLst>
        </pc:spChg>
        <pc:spChg chg="add del mod">
          <ac:chgData name="宇野 芳江" userId="d3339afd-f009-4b18-b536-1d43c3c7a997" providerId="ADAL" clId="{9112874E-E794-4B3C-BFD7-6FEF7ED602B6}" dt="2023-02-21T05:03:09.386" v="1777"/>
          <ac:spMkLst>
            <pc:docMk/>
            <pc:sldMk cId="4023867717" sldId="479"/>
            <ac:spMk id="22" creationId="{0BA2C51F-9164-8BC2-48F1-F213EB97709B}"/>
          </ac:spMkLst>
        </pc:spChg>
        <pc:spChg chg="add del mod">
          <ac:chgData name="宇野 芳江" userId="d3339afd-f009-4b18-b536-1d43c3c7a997" providerId="ADAL" clId="{9112874E-E794-4B3C-BFD7-6FEF7ED602B6}" dt="2023-02-21T05:03:47.758" v="1788"/>
          <ac:spMkLst>
            <pc:docMk/>
            <pc:sldMk cId="4023867717" sldId="479"/>
            <ac:spMk id="24" creationId="{CA7AB27D-108B-F297-7435-52D1174F3964}"/>
          </ac:spMkLst>
        </pc:spChg>
        <pc:spChg chg="add del mod ord">
          <ac:chgData name="宇野 芳江" userId="d3339afd-f009-4b18-b536-1d43c3c7a997" providerId="ADAL" clId="{9112874E-E794-4B3C-BFD7-6FEF7ED602B6}" dt="2023-02-21T05:03:51.266" v="1789" actId="700"/>
          <ac:spMkLst>
            <pc:docMk/>
            <pc:sldMk cId="4023867717" sldId="479"/>
            <ac:spMk id="25" creationId="{676CFEB7-A153-38FB-5742-98C1C3A30D41}"/>
          </ac:spMkLst>
        </pc:spChg>
        <pc:spChg chg="add del mod ord">
          <ac:chgData name="宇野 芳江" userId="d3339afd-f009-4b18-b536-1d43c3c7a997" providerId="ADAL" clId="{9112874E-E794-4B3C-BFD7-6FEF7ED602B6}" dt="2023-02-21T05:03:51.266" v="1789" actId="700"/>
          <ac:spMkLst>
            <pc:docMk/>
            <pc:sldMk cId="4023867717" sldId="479"/>
            <ac:spMk id="26" creationId="{F435756D-8F6A-E69A-DAE4-1807AE5F7561}"/>
          </ac:spMkLst>
        </pc:spChg>
        <pc:spChg chg="add del mod ord">
          <ac:chgData name="宇野 芳江" userId="d3339afd-f009-4b18-b536-1d43c3c7a997" providerId="ADAL" clId="{9112874E-E794-4B3C-BFD7-6FEF7ED602B6}" dt="2023-02-21T05:03:51.266" v="1789" actId="700"/>
          <ac:spMkLst>
            <pc:docMk/>
            <pc:sldMk cId="4023867717" sldId="479"/>
            <ac:spMk id="27" creationId="{2629C7E6-264E-0BE9-B46D-E30FAED275FA}"/>
          </ac:spMkLst>
        </pc:spChg>
        <pc:spChg chg="add del mod ord">
          <ac:chgData name="宇野 芳江" userId="d3339afd-f009-4b18-b536-1d43c3c7a997" providerId="ADAL" clId="{9112874E-E794-4B3C-BFD7-6FEF7ED602B6}" dt="2023-02-21T05:04:03.286" v="1793" actId="478"/>
          <ac:spMkLst>
            <pc:docMk/>
            <pc:sldMk cId="4023867717" sldId="479"/>
            <ac:spMk id="28" creationId="{29BBA392-41AF-C19A-C2B4-42DD87CC274B}"/>
          </ac:spMkLst>
        </pc:spChg>
        <pc:spChg chg="add mod ord">
          <ac:chgData name="宇野 芳江" userId="d3339afd-f009-4b18-b536-1d43c3c7a997" providerId="ADAL" clId="{9112874E-E794-4B3C-BFD7-6FEF7ED602B6}" dt="2023-02-21T05:03:57.144" v="1792" actId="20577"/>
          <ac:spMkLst>
            <pc:docMk/>
            <pc:sldMk cId="4023867717" sldId="479"/>
            <ac:spMk id="29" creationId="{A0878ABE-10B7-B915-C57B-816BF92A3956}"/>
          </ac:spMkLst>
        </pc:spChg>
        <pc:grpChg chg="add mod">
          <ac:chgData name="宇野 芳江" userId="d3339afd-f009-4b18-b536-1d43c3c7a997" providerId="ADAL" clId="{9112874E-E794-4B3C-BFD7-6FEF7ED602B6}" dt="2023-02-21T05:00:47.087" v="1759"/>
          <ac:grpSpMkLst>
            <pc:docMk/>
            <pc:sldMk cId="4023867717" sldId="479"/>
            <ac:grpSpMk id="8" creationId="{67417F66-7CD2-A687-5683-93D998B7AABC}"/>
          </ac:grpSpMkLst>
        </pc:grpChg>
        <pc:grpChg chg="mod">
          <ac:chgData name="宇野 芳江" userId="d3339afd-f009-4b18-b536-1d43c3c7a997" providerId="ADAL" clId="{9112874E-E794-4B3C-BFD7-6FEF7ED602B6}" dt="2023-02-21T05:00:47.087" v="1759"/>
          <ac:grpSpMkLst>
            <pc:docMk/>
            <pc:sldMk cId="4023867717" sldId="479"/>
            <ac:grpSpMk id="10" creationId="{7DAD713B-EA48-428E-7D5A-CDB8DDAC20ED}"/>
          </ac:grpSpMkLst>
        </pc:grpChg>
        <pc:grpChg chg="mod">
          <ac:chgData name="宇野 芳江" userId="d3339afd-f009-4b18-b536-1d43c3c7a997" providerId="ADAL" clId="{9112874E-E794-4B3C-BFD7-6FEF7ED602B6}" dt="2023-02-21T05:00:47.087" v="1759"/>
          <ac:grpSpMkLst>
            <pc:docMk/>
            <pc:sldMk cId="4023867717" sldId="479"/>
            <ac:grpSpMk id="11" creationId="{0A9F07E1-7119-2E95-DFED-8D059758F433}"/>
          </ac:grpSpMkLst>
        </pc:grpChg>
        <pc:grpChg chg="mod">
          <ac:chgData name="宇野 芳江" userId="d3339afd-f009-4b18-b536-1d43c3c7a997" providerId="ADAL" clId="{9112874E-E794-4B3C-BFD7-6FEF7ED602B6}" dt="2023-02-21T05:00:47.087" v="1759"/>
          <ac:grpSpMkLst>
            <pc:docMk/>
            <pc:sldMk cId="4023867717" sldId="479"/>
            <ac:grpSpMk id="14" creationId="{F07E28FE-6F09-093E-F6FF-2EAA3C4C0CE5}"/>
          </ac:grpSpMkLst>
        </pc:grpChg>
        <pc:picChg chg="add del mod">
          <ac:chgData name="宇野 芳江" userId="d3339afd-f009-4b18-b536-1d43c3c7a997" providerId="ADAL" clId="{9112874E-E794-4B3C-BFD7-6FEF7ED602B6}" dt="2023-02-21T04:54:23.342" v="1656" actId="478"/>
          <ac:picMkLst>
            <pc:docMk/>
            <pc:sldMk cId="4023867717" sldId="479"/>
            <ac:picMk id="6" creationId="{E2E1439C-612F-3518-EF6B-BBEE031AA38D}"/>
          </ac:picMkLst>
        </pc:picChg>
        <pc:picChg chg="add mod">
          <ac:chgData name="宇野 芳江" userId="d3339afd-f009-4b18-b536-1d43c3c7a997" providerId="ADAL" clId="{9112874E-E794-4B3C-BFD7-6FEF7ED602B6}" dt="2023-02-21T05:01:50.284" v="1769" actId="554"/>
          <ac:picMkLst>
            <pc:docMk/>
            <pc:sldMk cId="4023867717" sldId="479"/>
            <ac:picMk id="18" creationId="{54007B01-7109-F749-E6BA-59A7D19AA6B8}"/>
          </ac:picMkLst>
        </pc:picChg>
        <pc:picChg chg="add mod">
          <ac:chgData name="宇野 芳江" userId="d3339afd-f009-4b18-b536-1d43c3c7a997" providerId="ADAL" clId="{9112874E-E794-4B3C-BFD7-6FEF7ED602B6}" dt="2023-02-21T05:01:50.284" v="1769" actId="554"/>
          <ac:picMkLst>
            <pc:docMk/>
            <pc:sldMk cId="4023867717" sldId="479"/>
            <ac:picMk id="19" creationId="{34B734B8-5F28-ED13-8636-B2C650B556E2}"/>
          </ac:picMkLst>
        </pc:picChg>
      </pc:sldChg>
      <pc:sldChg chg="addSp delSp modSp new mod chgLayout">
        <pc:chgData name="宇野 芳江" userId="d3339afd-f009-4b18-b536-1d43c3c7a997" providerId="ADAL" clId="{9112874E-E794-4B3C-BFD7-6FEF7ED602B6}" dt="2023-03-06T08:52:41.979" v="7275" actId="1076"/>
        <pc:sldMkLst>
          <pc:docMk/>
          <pc:sldMk cId="1031592212" sldId="480"/>
        </pc:sldMkLst>
        <pc:spChg chg="mod ord">
          <ac:chgData name="宇野 芳江" userId="d3339afd-f009-4b18-b536-1d43c3c7a997" providerId="ADAL" clId="{9112874E-E794-4B3C-BFD7-6FEF7ED602B6}" dt="2023-03-06T08:34:30.255" v="6904" actId="700"/>
          <ac:spMkLst>
            <pc:docMk/>
            <pc:sldMk cId="1031592212" sldId="480"/>
            <ac:spMk id="2" creationId="{6F688101-D317-9168-B7B7-73E94AC45B93}"/>
          </ac:spMkLst>
        </pc:spChg>
        <pc:spChg chg="mod ord">
          <ac:chgData name="宇野 芳江" userId="d3339afd-f009-4b18-b536-1d43c3c7a997" providerId="ADAL" clId="{9112874E-E794-4B3C-BFD7-6FEF7ED602B6}" dt="2023-03-06T08:34:30.255" v="6904" actId="700"/>
          <ac:spMkLst>
            <pc:docMk/>
            <pc:sldMk cId="1031592212" sldId="480"/>
            <ac:spMk id="3" creationId="{628E1A18-EA94-25DC-115F-A64611B47C55}"/>
          </ac:spMkLst>
        </pc:spChg>
        <pc:spChg chg="del">
          <ac:chgData name="宇野 芳江" userId="d3339afd-f009-4b18-b536-1d43c3c7a997" providerId="ADAL" clId="{9112874E-E794-4B3C-BFD7-6FEF7ED602B6}" dt="2023-03-06T08:34:06.626" v="6902" actId="3680"/>
          <ac:spMkLst>
            <pc:docMk/>
            <pc:sldMk cId="1031592212" sldId="480"/>
            <ac:spMk id="4" creationId="{4572C2EA-AFE9-EE9A-975B-2BFB2BC1A6CF}"/>
          </ac:spMkLst>
        </pc:spChg>
        <pc:spChg chg="add mod">
          <ac:chgData name="宇野 芳江" userId="d3339afd-f009-4b18-b536-1d43c3c7a997" providerId="ADAL" clId="{9112874E-E794-4B3C-BFD7-6FEF7ED602B6}" dt="2023-02-17T07:49:30.726" v="298" actId="207"/>
          <ac:spMkLst>
            <pc:docMk/>
            <pc:sldMk cId="1031592212" sldId="480"/>
            <ac:spMk id="6" creationId="{9CD9C67E-142D-C0E2-3B2C-F145AF7F9FAB}"/>
          </ac:spMkLst>
        </pc:spChg>
        <pc:spChg chg="add del mod">
          <ac:chgData name="宇野 芳江" userId="d3339afd-f009-4b18-b536-1d43c3c7a997" providerId="ADAL" clId="{9112874E-E794-4B3C-BFD7-6FEF7ED602B6}" dt="2023-03-06T08:33:44.447" v="6900" actId="478"/>
          <ac:spMkLst>
            <pc:docMk/>
            <pc:sldMk cId="1031592212" sldId="480"/>
            <ac:spMk id="9" creationId="{9A2FE38B-12F0-5A08-8B3B-4FB0585EC9E1}"/>
          </ac:spMkLst>
        </pc:spChg>
        <pc:spChg chg="add mod ord">
          <ac:chgData name="宇野 芳江" userId="d3339afd-f009-4b18-b536-1d43c3c7a997" providerId="ADAL" clId="{9112874E-E794-4B3C-BFD7-6FEF7ED602B6}" dt="2023-03-06T08:35:08.117" v="6986" actId="20577"/>
          <ac:spMkLst>
            <pc:docMk/>
            <pc:sldMk cId="1031592212" sldId="480"/>
            <ac:spMk id="10" creationId="{A8896AF2-7752-BA56-6538-819F8EAD71E9}"/>
          </ac:spMkLst>
        </pc:spChg>
        <pc:graphicFrameChg chg="add mod ord modGraphic">
          <ac:chgData name="宇野 芳江" userId="d3339afd-f009-4b18-b536-1d43c3c7a997" providerId="ADAL" clId="{9112874E-E794-4B3C-BFD7-6FEF7ED602B6}" dt="2023-03-06T08:52:29.295" v="7273" actId="2165"/>
          <ac:graphicFrameMkLst>
            <pc:docMk/>
            <pc:sldMk cId="1031592212" sldId="480"/>
            <ac:graphicFrameMk id="7" creationId="{7B90ABB2-E102-459F-EC37-90601853C87D}"/>
          </ac:graphicFrameMkLst>
        </pc:graphicFrameChg>
        <pc:graphicFrameChg chg="add mod">
          <ac:chgData name="宇野 芳江" userId="d3339afd-f009-4b18-b536-1d43c3c7a997" providerId="ADAL" clId="{9112874E-E794-4B3C-BFD7-6FEF7ED602B6}" dt="2023-03-06T08:49:06.318" v="7236" actId="571"/>
          <ac:graphicFrameMkLst>
            <pc:docMk/>
            <pc:sldMk cId="1031592212" sldId="480"/>
            <ac:graphicFrameMk id="11" creationId="{4EE2977A-37EA-B559-BC01-B7F423D0052A}"/>
          </ac:graphicFrameMkLst>
        </pc:graphicFrameChg>
        <pc:picChg chg="add mod">
          <ac:chgData name="宇野 芳江" userId="d3339afd-f009-4b18-b536-1d43c3c7a997" providerId="ADAL" clId="{9112874E-E794-4B3C-BFD7-6FEF7ED602B6}" dt="2023-03-06T08:52:41.979" v="7275" actId="1076"/>
          <ac:picMkLst>
            <pc:docMk/>
            <pc:sldMk cId="1031592212" sldId="480"/>
            <ac:picMk id="5" creationId="{4203E9E3-B539-BD63-4040-439513E621A4}"/>
          </ac:picMkLst>
        </pc:picChg>
        <pc:picChg chg="add del mod">
          <ac:chgData name="宇野 芳江" userId="d3339afd-f009-4b18-b536-1d43c3c7a997" providerId="ADAL" clId="{9112874E-E794-4B3C-BFD7-6FEF7ED602B6}" dt="2023-03-06T08:34:10.302" v="6903" actId="478"/>
          <ac:picMkLst>
            <pc:docMk/>
            <pc:sldMk cId="1031592212" sldId="480"/>
            <ac:picMk id="8" creationId="{4A3BB861-4D16-3B51-C901-2CF30D702802}"/>
          </ac:picMkLst>
        </pc:picChg>
      </pc:sldChg>
      <pc:sldChg chg="addSp delSp modSp new del mod">
        <pc:chgData name="宇野 芳江" userId="d3339afd-f009-4b18-b536-1d43c3c7a997" providerId="ADAL" clId="{9112874E-E794-4B3C-BFD7-6FEF7ED602B6}" dt="2023-02-21T05:27:13.271" v="2137" actId="47"/>
        <pc:sldMkLst>
          <pc:docMk/>
          <pc:sldMk cId="3676699338" sldId="481"/>
        </pc:sldMkLst>
        <pc:spChg chg="mod">
          <ac:chgData name="宇野 芳江" userId="d3339afd-f009-4b18-b536-1d43c3c7a997" providerId="ADAL" clId="{9112874E-E794-4B3C-BFD7-6FEF7ED602B6}" dt="2023-02-17T07:04:40.670" v="104"/>
          <ac:spMkLst>
            <pc:docMk/>
            <pc:sldMk cId="3676699338" sldId="481"/>
            <ac:spMk id="2" creationId="{2D91500A-4D9C-EFB3-6E63-BA7898E5967B}"/>
          </ac:spMkLst>
        </pc:spChg>
        <pc:spChg chg="add del mod">
          <ac:chgData name="宇野 芳江" userId="d3339afd-f009-4b18-b536-1d43c3c7a997" providerId="ADAL" clId="{9112874E-E794-4B3C-BFD7-6FEF7ED602B6}" dt="2023-02-21T05:20:17.329" v="2057" actId="478"/>
          <ac:spMkLst>
            <pc:docMk/>
            <pc:sldMk cId="3676699338" sldId="481"/>
            <ac:spMk id="4" creationId="{2B61BEFF-8C32-ADCE-9C93-2D0D241D45A8}"/>
          </ac:spMkLst>
        </pc:spChg>
        <pc:spChg chg="add del mod">
          <ac:chgData name="宇野 芳江" userId="d3339afd-f009-4b18-b536-1d43c3c7a997" providerId="ADAL" clId="{9112874E-E794-4B3C-BFD7-6FEF7ED602B6}" dt="2023-02-21T05:21:13.104" v="2071" actId="164"/>
          <ac:spMkLst>
            <pc:docMk/>
            <pc:sldMk cId="3676699338" sldId="481"/>
            <ac:spMk id="5" creationId="{631A6338-01A5-1AFB-F744-9925616DCAA8}"/>
          </ac:spMkLst>
        </pc:spChg>
        <pc:spChg chg="add del mod">
          <ac:chgData name="宇野 芳江" userId="d3339afd-f009-4b18-b536-1d43c3c7a997" providerId="ADAL" clId="{9112874E-E794-4B3C-BFD7-6FEF7ED602B6}" dt="2023-02-21T05:17:31.347" v="2037" actId="478"/>
          <ac:spMkLst>
            <pc:docMk/>
            <pc:sldMk cId="3676699338" sldId="481"/>
            <ac:spMk id="7" creationId="{BE94A8C0-6801-7700-0EED-CA8A10D58BEB}"/>
          </ac:spMkLst>
        </pc:spChg>
        <pc:spChg chg="add del mod">
          <ac:chgData name="宇野 芳江" userId="d3339afd-f009-4b18-b536-1d43c3c7a997" providerId="ADAL" clId="{9112874E-E794-4B3C-BFD7-6FEF7ED602B6}" dt="2023-02-20T02:37:50.530" v="863" actId="478"/>
          <ac:spMkLst>
            <pc:docMk/>
            <pc:sldMk cId="3676699338" sldId="481"/>
            <ac:spMk id="10" creationId="{9A7BB3F2-FC11-0E2A-1283-FEFD6B661D66}"/>
          </ac:spMkLst>
        </pc:spChg>
        <pc:spChg chg="add del mod">
          <ac:chgData name="宇野 芳江" userId="d3339afd-f009-4b18-b536-1d43c3c7a997" providerId="ADAL" clId="{9112874E-E794-4B3C-BFD7-6FEF7ED602B6}" dt="2023-02-21T05:17:33.423" v="2038" actId="478"/>
          <ac:spMkLst>
            <pc:docMk/>
            <pc:sldMk cId="3676699338" sldId="481"/>
            <ac:spMk id="13" creationId="{7452FF9C-6FCF-C33E-25A6-8CBD718B4DBC}"/>
          </ac:spMkLst>
        </pc:spChg>
        <pc:spChg chg="mod">
          <ac:chgData name="宇野 芳江" userId="d3339afd-f009-4b18-b536-1d43c3c7a997" providerId="ADAL" clId="{9112874E-E794-4B3C-BFD7-6FEF7ED602B6}" dt="2023-02-21T05:18:00.283" v="2040"/>
          <ac:spMkLst>
            <pc:docMk/>
            <pc:sldMk cId="3676699338" sldId="481"/>
            <ac:spMk id="14" creationId="{899D7AAE-6764-410C-B870-B1B9EB5EEA48}"/>
          </ac:spMkLst>
        </pc:spChg>
        <pc:spChg chg="mod">
          <ac:chgData name="宇野 芳江" userId="d3339afd-f009-4b18-b536-1d43c3c7a997" providerId="ADAL" clId="{9112874E-E794-4B3C-BFD7-6FEF7ED602B6}" dt="2023-02-21T05:18:00.283" v="2040"/>
          <ac:spMkLst>
            <pc:docMk/>
            <pc:sldMk cId="3676699338" sldId="481"/>
            <ac:spMk id="15" creationId="{B1D84ABF-E53F-0C67-F5F6-B57EE571672F}"/>
          </ac:spMkLst>
        </pc:spChg>
        <pc:spChg chg="mod">
          <ac:chgData name="宇野 芳江" userId="d3339afd-f009-4b18-b536-1d43c3c7a997" providerId="ADAL" clId="{9112874E-E794-4B3C-BFD7-6FEF7ED602B6}" dt="2023-02-21T05:18:00.283" v="2040"/>
          <ac:spMkLst>
            <pc:docMk/>
            <pc:sldMk cId="3676699338" sldId="481"/>
            <ac:spMk id="16" creationId="{3E75B4E1-A34C-4A08-8261-CDC1A23A056D}"/>
          </ac:spMkLst>
        </pc:spChg>
        <pc:spChg chg="mod">
          <ac:chgData name="宇野 芳江" userId="d3339afd-f009-4b18-b536-1d43c3c7a997" providerId="ADAL" clId="{9112874E-E794-4B3C-BFD7-6FEF7ED602B6}" dt="2023-02-21T05:18:00.283" v="2040"/>
          <ac:spMkLst>
            <pc:docMk/>
            <pc:sldMk cId="3676699338" sldId="481"/>
            <ac:spMk id="17" creationId="{5D86E1CD-EA54-82C7-5AF5-9C711CFEF4EA}"/>
          </ac:spMkLst>
        </pc:spChg>
        <pc:spChg chg="mod">
          <ac:chgData name="宇野 芳江" userId="d3339afd-f009-4b18-b536-1d43c3c7a997" providerId="ADAL" clId="{9112874E-E794-4B3C-BFD7-6FEF7ED602B6}" dt="2023-02-21T05:18:00.283" v="2040"/>
          <ac:spMkLst>
            <pc:docMk/>
            <pc:sldMk cId="3676699338" sldId="481"/>
            <ac:spMk id="29" creationId="{30A6BDDC-E563-F1AA-7A21-148152C48ECF}"/>
          </ac:spMkLst>
        </pc:spChg>
        <pc:spChg chg="mod">
          <ac:chgData name="宇野 芳江" userId="d3339afd-f009-4b18-b536-1d43c3c7a997" providerId="ADAL" clId="{9112874E-E794-4B3C-BFD7-6FEF7ED602B6}" dt="2023-02-21T05:18:00.283" v="2040"/>
          <ac:spMkLst>
            <pc:docMk/>
            <pc:sldMk cId="3676699338" sldId="481"/>
            <ac:spMk id="31" creationId="{0004B5A9-6C84-D727-92F6-60D211C598ED}"/>
          </ac:spMkLst>
        </pc:spChg>
        <pc:spChg chg="mod">
          <ac:chgData name="宇野 芳江" userId="d3339afd-f009-4b18-b536-1d43c3c7a997" providerId="ADAL" clId="{9112874E-E794-4B3C-BFD7-6FEF7ED602B6}" dt="2023-02-21T05:18:00.283" v="2040"/>
          <ac:spMkLst>
            <pc:docMk/>
            <pc:sldMk cId="3676699338" sldId="481"/>
            <ac:spMk id="32" creationId="{76B27CA4-49B0-717F-1ECF-CE41FFFE3AF9}"/>
          </ac:spMkLst>
        </pc:spChg>
        <pc:spChg chg="mod">
          <ac:chgData name="宇野 芳江" userId="d3339afd-f009-4b18-b536-1d43c3c7a997" providerId="ADAL" clId="{9112874E-E794-4B3C-BFD7-6FEF7ED602B6}" dt="2023-02-21T05:18:00.283" v="2040"/>
          <ac:spMkLst>
            <pc:docMk/>
            <pc:sldMk cId="3676699338" sldId="481"/>
            <ac:spMk id="35" creationId="{CEA95E16-FF8F-4137-4E1F-F5A161401E21}"/>
          </ac:spMkLst>
        </pc:spChg>
        <pc:spChg chg="add del mod">
          <ac:chgData name="宇野 芳江" userId="d3339afd-f009-4b18-b536-1d43c3c7a997" providerId="ADAL" clId="{9112874E-E794-4B3C-BFD7-6FEF7ED602B6}" dt="2023-02-21T05:25:17.412" v="2116" actId="478"/>
          <ac:spMkLst>
            <pc:docMk/>
            <pc:sldMk cId="3676699338" sldId="481"/>
            <ac:spMk id="39" creationId="{0777E3E0-A942-89DF-55EA-8929699B3A9F}"/>
          </ac:spMkLst>
        </pc:spChg>
        <pc:spChg chg="add del mod">
          <ac:chgData name="宇野 芳江" userId="d3339afd-f009-4b18-b536-1d43c3c7a997" providerId="ADAL" clId="{9112874E-E794-4B3C-BFD7-6FEF7ED602B6}" dt="2023-02-21T05:26:01.595" v="2127" actId="207"/>
          <ac:spMkLst>
            <pc:docMk/>
            <pc:sldMk cId="3676699338" sldId="481"/>
            <ac:spMk id="40" creationId="{E324F1A8-5C69-E84E-C55C-94D33D33D187}"/>
          </ac:spMkLst>
        </pc:spChg>
        <pc:spChg chg="add del mod">
          <ac:chgData name="宇野 芳江" userId="d3339afd-f009-4b18-b536-1d43c3c7a997" providerId="ADAL" clId="{9112874E-E794-4B3C-BFD7-6FEF7ED602B6}" dt="2023-02-21T05:24:30.643" v="2102" actId="478"/>
          <ac:spMkLst>
            <pc:docMk/>
            <pc:sldMk cId="3676699338" sldId="481"/>
            <ac:spMk id="41" creationId="{7639D204-C159-3417-2552-32928873B328}"/>
          </ac:spMkLst>
        </pc:spChg>
        <pc:spChg chg="add del mod">
          <ac:chgData name="宇野 芳江" userId="d3339afd-f009-4b18-b536-1d43c3c7a997" providerId="ADAL" clId="{9112874E-E794-4B3C-BFD7-6FEF7ED602B6}" dt="2023-02-21T05:26:01.595" v="2127" actId="207"/>
          <ac:spMkLst>
            <pc:docMk/>
            <pc:sldMk cId="3676699338" sldId="481"/>
            <ac:spMk id="42" creationId="{29ADAD5F-B564-F599-21C9-104435051520}"/>
          </ac:spMkLst>
        </pc:spChg>
        <pc:spChg chg="add del mod">
          <ac:chgData name="宇野 芳江" userId="d3339afd-f009-4b18-b536-1d43c3c7a997" providerId="ADAL" clId="{9112874E-E794-4B3C-BFD7-6FEF7ED602B6}" dt="2023-02-21T05:20:30.091" v="2061" actId="478"/>
          <ac:spMkLst>
            <pc:docMk/>
            <pc:sldMk cId="3676699338" sldId="481"/>
            <ac:spMk id="43" creationId="{03C9F32A-0790-5D4C-A632-BECA7740702D}"/>
          </ac:spMkLst>
        </pc:spChg>
        <pc:spChg chg="add del mod">
          <ac:chgData name="宇野 芳江" userId="d3339afd-f009-4b18-b536-1d43c3c7a997" providerId="ADAL" clId="{9112874E-E794-4B3C-BFD7-6FEF7ED602B6}" dt="2023-02-21T05:20:32.557" v="2062" actId="478"/>
          <ac:spMkLst>
            <pc:docMk/>
            <pc:sldMk cId="3676699338" sldId="481"/>
            <ac:spMk id="44" creationId="{C1D191B4-02EA-450D-EF1B-80976ACAC724}"/>
          </ac:spMkLst>
        </pc:spChg>
        <pc:spChg chg="add del mod">
          <ac:chgData name="宇野 芳江" userId="d3339afd-f009-4b18-b536-1d43c3c7a997" providerId="ADAL" clId="{9112874E-E794-4B3C-BFD7-6FEF7ED602B6}" dt="2023-02-21T05:24:57.625" v="2109" actId="478"/>
          <ac:spMkLst>
            <pc:docMk/>
            <pc:sldMk cId="3676699338" sldId="481"/>
            <ac:spMk id="45" creationId="{0243C0E4-9AA8-BC5B-3514-F9AB2BD1C4D3}"/>
          </ac:spMkLst>
        </pc:spChg>
        <pc:spChg chg="add del mod">
          <ac:chgData name="宇野 芳江" userId="d3339afd-f009-4b18-b536-1d43c3c7a997" providerId="ADAL" clId="{9112874E-E794-4B3C-BFD7-6FEF7ED602B6}" dt="2023-02-21T05:26:01.595" v="2127" actId="207"/>
          <ac:spMkLst>
            <pc:docMk/>
            <pc:sldMk cId="3676699338" sldId="481"/>
            <ac:spMk id="46" creationId="{55FC0BAC-FEE2-7F79-C6D6-C14A8A4460DA}"/>
          </ac:spMkLst>
        </pc:spChg>
        <pc:spChg chg="add del mod">
          <ac:chgData name="宇野 芳江" userId="d3339afd-f009-4b18-b536-1d43c3c7a997" providerId="ADAL" clId="{9112874E-E794-4B3C-BFD7-6FEF7ED602B6}" dt="2023-02-21T05:24:26.013" v="2100" actId="478"/>
          <ac:spMkLst>
            <pc:docMk/>
            <pc:sldMk cId="3676699338" sldId="481"/>
            <ac:spMk id="47" creationId="{E1062A71-7D0A-E716-ED58-5D69EA4EB965}"/>
          </ac:spMkLst>
        </pc:spChg>
        <pc:spChg chg="add del mod">
          <ac:chgData name="宇野 芳江" userId="d3339afd-f009-4b18-b536-1d43c3c7a997" providerId="ADAL" clId="{9112874E-E794-4B3C-BFD7-6FEF7ED602B6}" dt="2023-02-21T05:24:27.215" v="2101" actId="478"/>
          <ac:spMkLst>
            <pc:docMk/>
            <pc:sldMk cId="3676699338" sldId="481"/>
            <ac:spMk id="48" creationId="{8703683A-C8BB-BFAE-5D7C-2006F999AAAD}"/>
          </ac:spMkLst>
        </pc:spChg>
        <pc:spChg chg="add del mod">
          <ac:chgData name="宇野 芳江" userId="d3339afd-f009-4b18-b536-1d43c3c7a997" providerId="ADAL" clId="{9112874E-E794-4B3C-BFD7-6FEF7ED602B6}" dt="2023-02-21T05:26:01.595" v="2127" actId="207"/>
          <ac:spMkLst>
            <pc:docMk/>
            <pc:sldMk cId="3676699338" sldId="481"/>
            <ac:spMk id="49" creationId="{B6C015F6-B655-7057-0E36-D46D6D194D78}"/>
          </ac:spMkLst>
        </pc:spChg>
        <pc:spChg chg="add del mod">
          <ac:chgData name="宇野 芳江" userId="d3339afd-f009-4b18-b536-1d43c3c7a997" providerId="ADAL" clId="{9112874E-E794-4B3C-BFD7-6FEF7ED602B6}" dt="2023-02-21T05:20:36.041" v="2064" actId="478"/>
          <ac:spMkLst>
            <pc:docMk/>
            <pc:sldMk cId="3676699338" sldId="481"/>
            <ac:spMk id="50" creationId="{46CC2FF3-956F-3376-7E1D-64CE73B2725C}"/>
          </ac:spMkLst>
        </pc:spChg>
        <pc:spChg chg="add del">
          <ac:chgData name="宇野 芳江" userId="d3339afd-f009-4b18-b536-1d43c3c7a997" providerId="ADAL" clId="{9112874E-E794-4B3C-BFD7-6FEF7ED602B6}" dt="2023-02-21T05:21:40.665" v="2077" actId="22"/>
          <ac:spMkLst>
            <pc:docMk/>
            <pc:sldMk cId="3676699338" sldId="481"/>
            <ac:spMk id="53" creationId="{819A3725-F779-B0AC-9E27-6BA35C40195C}"/>
          </ac:spMkLst>
        </pc:spChg>
        <pc:grpChg chg="add del mod">
          <ac:chgData name="宇野 芳江" userId="d3339afd-f009-4b18-b536-1d43c3c7a997" providerId="ADAL" clId="{9112874E-E794-4B3C-BFD7-6FEF7ED602B6}" dt="2023-02-21T05:21:13.104" v="2071" actId="164"/>
          <ac:grpSpMkLst>
            <pc:docMk/>
            <pc:sldMk cId="3676699338" sldId="481"/>
            <ac:grpSpMk id="9" creationId="{D161793B-B0D3-C1B7-7AA1-FAC42C982DD2}"/>
          </ac:grpSpMkLst>
        </pc:grpChg>
        <pc:grpChg chg="mod">
          <ac:chgData name="宇野 芳江" userId="d3339afd-f009-4b18-b536-1d43c3c7a997" providerId="ADAL" clId="{9112874E-E794-4B3C-BFD7-6FEF7ED602B6}" dt="2023-02-21T05:18:00.283" v="2040"/>
          <ac:grpSpMkLst>
            <pc:docMk/>
            <pc:sldMk cId="3676699338" sldId="481"/>
            <ac:grpSpMk id="10" creationId="{850CD69C-7F96-198C-6237-1BEDFF70E5B4}"/>
          </ac:grpSpMkLst>
        </pc:grpChg>
        <pc:grpChg chg="add mod">
          <ac:chgData name="宇野 芳江" userId="d3339afd-f009-4b18-b536-1d43c3c7a997" providerId="ADAL" clId="{9112874E-E794-4B3C-BFD7-6FEF7ED602B6}" dt="2023-02-21T05:25:09.890" v="2114" actId="14100"/>
          <ac:grpSpMkLst>
            <pc:docMk/>
            <pc:sldMk cId="3676699338" sldId="481"/>
            <ac:grpSpMk id="51" creationId="{E7502B7B-AC53-5BA9-078D-4E1055C9A3C3}"/>
          </ac:grpSpMkLst>
        </pc:grpChg>
        <pc:picChg chg="add del mod">
          <ac:chgData name="宇野 芳江" userId="d3339afd-f009-4b18-b536-1d43c3c7a997" providerId="ADAL" clId="{9112874E-E794-4B3C-BFD7-6FEF7ED602B6}" dt="2023-02-21T05:17:28.309" v="2035" actId="478"/>
          <ac:picMkLst>
            <pc:docMk/>
            <pc:sldMk cId="3676699338" sldId="481"/>
            <ac:picMk id="6" creationId="{137C3970-3DC9-83EE-7436-7836CB0B7291}"/>
          </ac:picMkLst>
        </pc:picChg>
        <pc:picChg chg="add del mod modCrop">
          <ac:chgData name="宇野 芳江" userId="d3339afd-f009-4b18-b536-1d43c3c7a997" providerId="ADAL" clId="{9112874E-E794-4B3C-BFD7-6FEF7ED602B6}" dt="2023-02-21T05:24:00.370" v="2094" actId="732"/>
          <ac:picMkLst>
            <pc:docMk/>
            <pc:sldMk cId="3676699338" sldId="481"/>
            <ac:picMk id="8" creationId="{BB6EFDE1-B70B-64E3-85EE-1081504C812C}"/>
          </ac:picMkLst>
        </pc:picChg>
        <pc:picChg chg="add del mod">
          <ac:chgData name="宇野 芳江" userId="d3339afd-f009-4b18-b536-1d43c3c7a997" providerId="ADAL" clId="{9112874E-E794-4B3C-BFD7-6FEF7ED602B6}" dt="2023-02-20T02:37:49.035" v="862" actId="478"/>
          <ac:picMkLst>
            <pc:docMk/>
            <pc:sldMk cId="3676699338" sldId="481"/>
            <ac:picMk id="9" creationId="{36D56883-E5B6-C52F-C36C-2F18AE7EC7BD}"/>
          </ac:picMkLst>
        </pc:picChg>
        <pc:picChg chg="add del mod">
          <ac:chgData name="宇野 芳江" userId="d3339afd-f009-4b18-b536-1d43c3c7a997" providerId="ADAL" clId="{9112874E-E794-4B3C-BFD7-6FEF7ED602B6}" dt="2023-02-21T05:17:28.309" v="2035" actId="478"/>
          <ac:picMkLst>
            <pc:docMk/>
            <pc:sldMk cId="3676699338" sldId="481"/>
            <ac:picMk id="12" creationId="{F6E75086-6D57-2809-021D-F2E4CF84203A}"/>
          </ac:picMkLst>
        </pc:picChg>
        <pc:picChg chg="add del mod">
          <ac:chgData name="宇野 芳江" userId="d3339afd-f009-4b18-b536-1d43c3c7a997" providerId="ADAL" clId="{9112874E-E794-4B3C-BFD7-6FEF7ED602B6}" dt="2023-02-21T05:24:49.131" v="2107" actId="14100"/>
          <ac:picMkLst>
            <pc:docMk/>
            <pc:sldMk cId="3676699338" sldId="481"/>
            <ac:picMk id="37" creationId="{766BD88A-02AC-054E-7E1D-5C2211A5C2D3}"/>
          </ac:picMkLst>
        </pc:picChg>
        <pc:picChg chg="add del mod">
          <ac:chgData name="宇野 芳江" userId="d3339afd-f009-4b18-b536-1d43c3c7a997" providerId="ADAL" clId="{9112874E-E794-4B3C-BFD7-6FEF7ED602B6}" dt="2023-02-21T05:25:40.561" v="2123" actId="555"/>
          <ac:picMkLst>
            <pc:docMk/>
            <pc:sldMk cId="3676699338" sldId="481"/>
            <ac:picMk id="38" creationId="{E4D8EDD6-7DC9-7849-6AB8-A40B25D70D6D}"/>
          </ac:picMkLst>
        </pc:picChg>
        <pc:cxnChg chg="mod">
          <ac:chgData name="宇野 芳江" userId="d3339afd-f009-4b18-b536-1d43c3c7a997" providerId="ADAL" clId="{9112874E-E794-4B3C-BFD7-6FEF7ED602B6}" dt="2023-02-21T05:18:00.283" v="2040"/>
          <ac:cxnSpMkLst>
            <pc:docMk/>
            <pc:sldMk cId="3676699338" sldId="481"/>
            <ac:cxnSpMk id="11" creationId="{E9EFEC47-DF47-25F4-A978-52E7EB7CD51B}"/>
          </ac:cxnSpMkLst>
        </pc:cxnChg>
        <pc:cxnChg chg="mod">
          <ac:chgData name="宇野 芳江" userId="d3339afd-f009-4b18-b536-1d43c3c7a997" providerId="ADAL" clId="{9112874E-E794-4B3C-BFD7-6FEF7ED602B6}" dt="2023-02-21T05:18:00.283" v="2040"/>
          <ac:cxnSpMkLst>
            <pc:docMk/>
            <pc:sldMk cId="3676699338" sldId="481"/>
            <ac:cxnSpMk id="18" creationId="{45D0448B-9229-5067-E4B1-E659AD4899EC}"/>
          </ac:cxnSpMkLst>
        </pc:cxnChg>
        <pc:cxnChg chg="mod">
          <ac:chgData name="宇野 芳江" userId="d3339afd-f009-4b18-b536-1d43c3c7a997" providerId="ADAL" clId="{9112874E-E794-4B3C-BFD7-6FEF7ED602B6}" dt="2023-02-21T05:18:00.283" v="2040"/>
          <ac:cxnSpMkLst>
            <pc:docMk/>
            <pc:sldMk cId="3676699338" sldId="481"/>
            <ac:cxnSpMk id="19" creationId="{910D20BE-2355-62CC-AB4F-E6D0026F6082}"/>
          </ac:cxnSpMkLst>
        </pc:cxnChg>
        <pc:cxnChg chg="mod">
          <ac:chgData name="宇野 芳江" userId="d3339afd-f009-4b18-b536-1d43c3c7a997" providerId="ADAL" clId="{9112874E-E794-4B3C-BFD7-6FEF7ED602B6}" dt="2023-02-21T05:18:00.283" v="2040"/>
          <ac:cxnSpMkLst>
            <pc:docMk/>
            <pc:sldMk cId="3676699338" sldId="481"/>
            <ac:cxnSpMk id="20" creationId="{335A5645-74DF-38BD-40BC-832BC298B2CA}"/>
          </ac:cxnSpMkLst>
        </pc:cxnChg>
        <pc:cxnChg chg="mod">
          <ac:chgData name="宇野 芳江" userId="d3339afd-f009-4b18-b536-1d43c3c7a997" providerId="ADAL" clId="{9112874E-E794-4B3C-BFD7-6FEF7ED602B6}" dt="2023-02-21T05:18:00.283" v="2040"/>
          <ac:cxnSpMkLst>
            <pc:docMk/>
            <pc:sldMk cId="3676699338" sldId="481"/>
            <ac:cxnSpMk id="21" creationId="{83B0DC6E-D745-9787-0598-382C43088304}"/>
          </ac:cxnSpMkLst>
        </pc:cxnChg>
        <pc:cxnChg chg="mod">
          <ac:chgData name="宇野 芳江" userId="d3339afd-f009-4b18-b536-1d43c3c7a997" providerId="ADAL" clId="{9112874E-E794-4B3C-BFD7-6FEF7ED602B6}" dt="2023-02-21T05:18:00.283" v="2040"/>
          <ac:cxnSpMkLst>
            <pc:docMk/>
            <pc:sldMk cId="3676699338" sldId="481"/>
            <ac:cxnSpMk id="22" creationId="{414117A4-3C06-5E91-9397-2156413E4BB4}"/>
          </ac:cxnSpMkLst>
        </pc:cxnChg>
        <pc:cxnChg chg="mod">
          <ac:chgData name="宇野 芳江" userId="d3339afd-f009-4b18-b536-1d43c3c7a997" providerId="ADAL" clId="{9112874E-E794-4B3C-BFD7-6FEF7ED602B6}" dt="2023-02-21T05:18:00.283" v="2040"/>
          <ac:cxnSpMkLst>
            <pc:docMk/>
            <pc:sldMk cId="3676699338" sldId="481"/>
            <ac:cxnSpMk id="23" creationId="{6B90A577-2182-96EF-F1A4-1B35E6BE49EA}"/>
          </ac:cxnSpMkLst>
        </pc:cxnChg>
        <pc:cxnChg chg="mod">
          <ac:chgData name="宇野 芳江" userId="d3339afd-f009-4b18-b536-1d43c3c7a997" providerId="ADAL" clId="{9112874E-E794-4B3C-BFD7-6FEF7ED602B6}" dt="2023-02-21T05:18:00.283" v="2040"/>
          <ac:cxnSpMkLst>
            <pc:docMk/>
            <pc:sldMk cId="3676699338" sldId="481"/>
            <ac:cxnSpMk id="24" creationId="{BE5D4593-3C26-CFF0-2B5D-521B8F96DB44}"/>
          </ac:cxnSpMkLst>
        </pc:cxnChg>
        <pc:cxnChg chg="mod">
          <ac:chgData name="宇野 芳江" userId="d3339afd-f009-4b18-b536-1d43c3c7a997" providerId="ADAL" clId="{9112874E-E794-4B3C-BFD7-6FEF7ED602B6}" dt="2023-02-21T05:18:00.283" v="2040"/>
          <ac:cxnSpMkLst>
            <pc:docMk/>
            <pc:sldMk cId="3676699338" sldId="481"/>
            <ac:cxnSpMk id="25" creationId="{A16EFCD9-CCEC-4EA8-80AB-A8EBADA75EE3}"/>
          </ac:cxnSpMkLst>
        </pc:cxnChg>
        <pc:cxnChg chg="mod">
          <ac:chgData name="宇野 芳江" userId="d3339afd-f009-4b18-b536-1d43c3c7a997" providerId="ADAL" clId="{9112874E-E794-4B3C-BFD7-6FEF7ED602B6}" dt="2023-02-21T05:18:00.283" v="2040"/>
          <ac:cxnSpMkLst>
            <pc:docMk/>
            <pc:sldMk cId="3676699338" sldId="481"/>
            <ac:cxnSpMk id="26" creationId="{5CA89810-A13F-F778-4ABE-390350895D3F}"/>
          </ac:cxnSpMkLst>
        </pc:cxnChg>
        <pc:cxnChg chg="mod">
          <ac:chgData name="宇野 芳江" userId="d3339afd-f009-4b18-b536-1d43c3c7a997" providerId="ADAL" clId="{9112874E-E794-4B3C-BFD7-6FEF7ED602B6}" dt="2023-02-21T05:18:00.283" v="2040"/>
          <ac:cxnSpMkLst>
            <pc:docMk/>
            <pc:sldMk cId="3676699338" sldId="481"/>
            <ac:cxnSpMk id="27" creationId="{949085DF-42F1-1DBA-1E51-D8B2A0A58E63}"/>
          </ac:cxnSpMkLst>
        </pc:cxnChg>
        <pc:cxnChg chg="mod">
          <ac:chgData name="宇野 芳江" userId="d3339afd-f009-4b18-b536-1d43c3c7a997" providerId="ADAL" clId="{9112874E-E794-4B3C-BFD7-6FEF7ED602B6}" dt="2023-02-21T05:18:00.283" v="2040"/>
          <ac:cxnSpMkLst>
            <pc:docMk/>
            <pc:sldMk cId="3676699338" sldId="481"/>
            <ac:cxnSpMk id="28" creationId="{DEBF432F-54AA-D06E-A450-4703F8A6BE4C}"/>
          </ac:cxnSpMkLst>
        </pc:cxnChg>
        <pc:cxnChg chg="mod">
          <ac:chgData name="宇野 芳江" userId="d3339afd-f009-4b18-b536-1d43c3c7a997" providerId="ADAL" clId="{9112874E-E794-4B3C-BFD7-6FEF7ED602B6}" dt="2023-02-21T05:20:14.572" v="2056" actId="478"/>
          <ac:cxnSpMkLst>
            <pc:docMk/>
            <pc:sldMk cId="3676699338" sldId="481"/>
            <ac:cxnSpMk id="30" creationId="{BEF15BB0-8267-44BD-05B9-B5DDF4E9E78F}"/>
          </ac:cxnSpMkLst>
        </pc:cxnChg>
        <pc:cxnChg chg="mod">
          <ac:chgData name="宇野 芳江" userId="d3339afd-f009-4b18-b536-1d43c3c7a997" providerId="ADAL" clId="{9112874E-E794-4B3C-BFD7-6FEF7ED602B6}" dt="2023-02-21T05:20:14.572" v="2056" actId="478"/>
          <ac:cxnSpMkLst>
            <pc:docMk/>
            <pc:sldMk cId="3676699338" sldId="481"/>
            <ac:cxnSpMk id="33" creationId="{D2BCC44D-63EE-EA97-C96F-6BBEECD7C0F7}"/>
          </ac:cxnSpMkLst>
        </pc:cxnChg>
        <pc:cxnChg chg="mod">
          <ac:chgData name="宇野 芳江" userId="d3339afd-f009-4b18-b536-1d43c3c7a997" providerId="ADAL" clId="{9112874E-E794-4B3C-BFD7-6FEF7ED602B6}" dt="2023-02-21T05:18:00.283" v="2040"/>
          <ac:cxnSpMkLst>
            <pc:docMk/>
            <pc:sldMk cId="3676699338" sldId="481"/>
            <ac:cxnSpMk id="34" creationId="{61365FD3-6605-6B81-DEB6-CCC1AA592B35}"/>
          </ac:cxnSpMkLst>
        </pc:cxnChg>
        <pc:cxnChg chg="mod">
          <ac:chgData name="宇野 芳江" userId="d3339afd-f009-4b18-b536-1d43c3c7a997" providerId="ADAL" clId="{9112874E-E794-4B3C-BFD7-6FEF7ED602B6}" dt="2023-02-21T05:18:00.283" v="2040"/>
          <ac:cxnSpMkLst>
            <pc:docMk/>
            <pc:sldMk cId="3676699338" sldId="481"/>
            <ac:cxnSpMk id="36" creationId="{804D980E-3804-5695-4F41-A17CA243C578}"/>
          </ac:cxnSpMkLst>
        </pc:cxnChg>
      </pc:sldChg>
      <pc:sldChg chg="addSp delSp modSp new del mod">
        <pc:chgData name="宇野 芳江" userId="d3339afd-f009-4b18-b536-1d43c3c7a997" providerId="ADAL" clId="{9112874E-E794-4B3C-BFD7-6FEF7ED602B6}" dt="2023-02-21T08:17:05.884" v="4736" actId="47"/>
        <pc:sldMkLst>
          <pc:docMk/>
          <pc:sldMk cId="2720895563" sldId="482"/>
        </pc:sldMkLst>
        <pc:spChg chg="mod">
          <ac:chgData name="宇野 芳江" userId="d3339afd-f009-4b18-b536-1d43c3c7a997" providerId="ADAL" clId="{9112874E-E794-4B3C-BFD7-6FEF7ED602B6}" dt="2023-02-17T07:04:56.202" v="112"/>
          <ac:spMkLst>
            <pc:docMk/>
            <pc:sldMk cId="2720895563" sldId="482"/>
            <ac:spMk id="2" creationId="{4E58FA89-7B73-BB45-480A-730B8AD877CD}"/>
          </ac:spMkLst>
        </pc:spChg>
        <pc:spChg chg="add mod">
          <ac:chgData name="宇野 芳江" userId="d3339afd-f009-4b18-b536-1d43c3c7a997" providerId="ADAL" clId="{9112874E-E794-4B3C-BFD7-6FEF7ED602B6}" dt="2023-02-20T01:54:39.103" v="708" actId="20577"/>
          <ac:spMkLst>
            <pc:docMk/>
            <pc:sldMk cId="2720895563" sldId="482"/>
            <ac:spMk id="11" creationId="{183B3666-11C4-4539-9F82-558838540D28}"/>
          </ac:spMkLst>
        </pc:spChg>
        <pc:picChg chg="add del mod">
          <ac:chgData name="宇野 芳江" userId="d3339afd-f009-4b18-b536-1d43c3c7a997" providerId="ADAL" clId="{9112874E-E794-4B3C-BFD7-6FEF7ED602B6}" dt="2023-02-20T01:53:23.934" v="656" actId="478"/>
          <ac:picMkLst>
            <pc:docMk/>
            <pc:sldMk cId="2720895563" sldId="482"/>
            <ac:picMk id="6" creationId="{C1D3ED4F-8AD9-A295-C2CC-89E2848D6130}"/>
          </ac:picMkLst>
        </pc:picChg>
        <pc:picChg chg="add del mod">
          <ac:chgData name="宇野 芳江" userId="d3339afd-f009-4b18-b536-1d43c3c7a997" providerId="ADAL" clId="{9112874E-E794-4B3C-BFD7-6FEF7ED602B6}" dt="2023-02-20T01:53:23.934" v="656" actId="478"/>
          <ac:picMkLst>
            <pc:docMk/>
            <pc:sldMk cId="2720895563" sldId="482"/>
            <ac:picMk id="8" creationId="{79F29AD5-FFBB-F77B-A77E-DB84C0D9A351}"/>
          </ac:picMkLst>
        </pc:picChg>
        <pc:picChg chg="add mod">
          <ac:chgData name="宇野 芳江" userId="d3339afd-f009-4b18-b536-1d43c3c7a997" providerId="ADAL" clId="{9112874E-E794-4B3C-BFD7-6FEF7ED602B6}" dt="2023-02-20T01:54:06.917" v="658" actId="1076"/>
          <ac:picMkLst>
            <pc:docMk/>
            <pc:sldMk cId="2720895563" sldId="482"/>
            <ac:picMk id="10" creationId="{42FEF39B-9ABB-8137-34C1-24A0D7FC8B6F}"/>
          </ac:picMkLst>
        </pc:picChg>
      </pc:sldChg>
      <pc:sldChg chg="addSp delSp modSp new mod chgLayout">
        <pc:chgData name="宇野 芳江" userId="d3339afd-f009-4b18-b536-1d43c3c7a997" providerId="ADAL" clId="{9112874E-E794-4B3C-BFD7-6FEF7ED602B6}" dt="2023-02-22T02:32:26.507" v="6206" actId="478"/>
        <pc:sldMkLst>
          <pc:docMk/>
          <pc:sldMk cId="1708915934" sldId="483"/>
        </pc:sldMkLst>
        <pc:spChg chg="mod ord">
          <ac:chgData name="宇野 芳江" userId="d3339afd-f009-4b18-b536-1d43c3c7a997" providerId="ADAL" clId="{9112874E-E794-4B3C-BFD7-6FEF7ED602B6}" dt="2023-02-22T02:31:00.289" v="6198" actId="20577"/>
          <ac:spMkLst>
            <pc:docMk/>
            <pc:sldMk cId="1708915934" sldId="483"/>
            <ac:spMk id="2" creationId="{BBEF510F-CAE3-EDDB-951C-DED8AC40F59B}"/>
          </ac:spMkLst>
        </pc:spChg>
        <pc:spChg chg="mod ord">
          <ac:chgData name="宇野 芳江" userId="d3339afd-f009-4b18-b536-1d43c3c7a997" providerId="ADAL" clId="{9112874E-E794-4B3C-BFD7-6FEF7ED602B6}" dt="2023-02-22T01:09:14.508" v="5881" actId="700"/>
          <ac:spMkLst>
            <pc:docMk/>
            <pc:sldMk cId="1708915934" sldId="483"/>
            <ac:spMk id="3" creationId="{F596AEA5-F99F-070A-CB89-C7CD7EFF3218}"/>
          </ac:spMkLst>
        </pc:spChg>
        <pc:spChg chg="del">
          <ac:chgData name="宇野 芳江" userId="d3339afd-f009-4b18-b536-1d43c3c7a997" providerId="ADAL" clId="{9112874E-E794-4B3C-BFD7-6FEF7ED602B6}" dt="2023-02-22T01:09:14.508" v="5881" actId="700"/>
          <ac:spMkLst>
            <pc:docMk/>
            <pc:sldMk cId="1708915934" sldId="483"/>
            <ac:spMk id="4" creationId="{15F215B4-533F-C982-07F5-19FF5EFF47A9}"/>
          </ac:spMkLst>
        </pc:spChg>
        <pc:spChg chg="add del mod ord">
          <ac:chgData name="宇野 芳江" userId="d3339afd-f009-4b18-b536-1d43c3c7a997" providerId="ADAL" clId="{9112874E-E794-4B3C-BFD7-6FEF7ED602B6}" dt="2023-02-22T01:53:47.978" v="5884" actId="478"/>
          <ac:spMkLst>
            <pc:docMk/>
            <pc:sldMk cId="1708915934" sldId="483"/>
            <ac:spMk id="5" creationId="{5297DF98-2A6F-CE08-A448-7831DF027437}"/>
          </ac:spMkLst>
        </pc:spChg>
        <pc:spChg chg="add del mod">
          <ac:chgData name="宇野 芳江" userId="d3339afd-f009-4b18-b536-1d43c3c7a997" providerId="ADAL" clId="{9112874E-E794-4B3C-BFD7-6FEF7ED602B6}" dt="2023-02-22T01:55:04.137" v="5935" actId="478"/>
          <ac:spMkLst>
            <pc:docMk/>
            <pc:sldMk cId="1708915934" sldId="483"/>
            <ac:spMk id="7" creationId="{0F9082E9-B2B0-494C-D869-A95F19C19BEA}"/>
          </ac:spMkLst>
        </pc:spChg>
        <pc:spChg chg="add mod ord">
          <ac:chgData name="宇野 芳江" userId="d3339afd-f009-4b18-b536-1d43c3c7a997" providerId="ADAL" clId="{9112874E-E794-4B3C-BFD7-6FEF7ED602B6}" dt="2023-02-22T02:24:45.401" v="6091" actId="20577"/>
          <ac:spMkLst>
            <pc:docMk/>
            <pc:sldMk cId="1708915934" sldId="483"/>
            <ac:spMk id="8" creationId="{47C91653-A120-D263-5BA4-0FBCB916FA1D}"/>
          </ac:spMkLst>
        </pc:spChg>
        <pc:spChg chg="mod">
          <ac:chgData name="宇野 芳江" userId="d3339afd-f009-4b18-b536-1d43c3c7a997" providerId="ADAL" clId="{9112874E-E794-4B3C-BFD7-6FEF7ED602B6}" dt="2023-02-22T01:54:04.159" v="5897" actId="20577"/>
          <ac:spMkLst>
            <pc:docMk/>
            <pc:sldMk cId="1708915934" sldId="483"/>
            <ac:spMk id="10" creationId="{73D1905E-A92A-DA0C-863D-DFCB2AB5213B}"/>
          </ac:spMkLst>
        </pc:spChg>
        <pc:spChg chg="mod">
          <ac:chgData name="宇野 芳江" userId="d3339afd-f009-4b18-b536-1d43c3c7a997" providerId="ADAL" clId="{9112874E-E794-4B3C-BFD7-6FEF7ED602B6}" dt="2023-02-22T01:54:10.952" v="5910" actId="14100"/>
          <ac:spMkLst>
            <pc:docMk/>
            <pc:sldMk cId="1708915934" sldId="483"/>
            <ac:spMk id="13" creationId="{A6518858-3BE1-F340-19FC-606D33DFBD77}"/>
          </ac:spMkLst>
        </pc:spChg>
        <pc:spChg chg="mod">
          <ac:chgData name="宇野 芳江" userId="d3339afd-f009-4b18-b536-1d43c3c7a997" providerId="ADAL" clId="{9112874E-E794-4B3C-BFD7-6FEF7ED602B6}" dt="2023-02-22T01:53:42.960" v="5883"/>
          <ac:spMkLst>
            <pc:docMk/>
            <pc:sldMk cId="1708915934" sldId="483"/>
            <ac:spMk id="14" creationId="{BEAE53E2-FBF3-68C8-00BE-40FF2A0294C5}"/>
          </ac:spMkLst>
        </pc:spChg>
        <pc:spChg chg="mod">
          <ac:chgData name="宇野 芳江" userId="d3339afd-f009-4b18-b536-1d43c3c7a997" providerId="ADAL" clId="{9112874E-E794-4B3C-BFD7-6FEF7ED602B6}" dt="2023-02-22T01:53:42.960" v="5883"/>
          <ac:spMkLst>
            <pc:docMk/>
            <pc:sldMk cId="1708915934" sldId="483"/>
            <ac:spMk id="16" creationId="{AE29C167-7A24-2B0C-A703-FDE03CE0BF0C}"/>
          </ac:spMkLst>
        </pc:spChg>
        <pc:spChg chg="mod">
          <ac:chgData name="宇野 芳江" userId="d3339afd-f009-4b18-b536-1d43c3c7a997" providerId="ADAL" clId="{9112874E-E794-4B3C-BFD7-6FEF7ED602B6}" dt="2023-02-22T01:53:42.960" v="5883"/>
          <ac:spMkLst>
            <pc:docMk/>
            <pc:sldMk cId="1708915934" sldId="483"/>
            <ac:spMk id="17" creationId="{86AF25D4-0B78-B141-7F47-F5D10E1B5223}"/>
          </ac:spMkLst>
        </pc:spChg>
        <pc:spChg chg="add mod">
          <ac:chgData name="宇野 芳江" userId="d3339afd-f009-4b18-b536-1d43c3c7a997" providerId="ADAL" clId="{9112874E-E794-4B3C-BFD7-6FEF7ED602B6}" dt="2023-02-22T02:31:38.668" v="6200" actId="14100"/>
          <ac:spMkLst>
            <pc:docMk/>
            <pc:sldMk cId="1708915934" sldId="483"/>
            <ac:spMk id="18" creationId="{1A8AEC49-0660-A889-B9B6-0D829389B94B}"/>
          </ac:spMkLst>
        </pc:spChg>
        <pc:spChg chg="add mod">
          <ac:chgData name="宇野 芳江" userId="d3339afd-f009-4b18-b536-1d43c3c7a997" providerId="ADAL" clId="{9112874E-E794-4B3C-BFD7-6FEF7ED602B6}" dt="2023-02-22T02:30:20.596" v="6190"/>
          <ac:spMkLst>
            <pc:docMk/>
            <pc:sldMk cId="1708915934" sldId="483"/>
            <ac:spMk id="31" creationId="{F20075D9-79E3-B337-F086-3F7C0D1ED16B}"/>
          </ac:spMkLst>
        </pc:spChg>
        <pc:spChg chg="add mod">
          <ac:chgData name="宇野 芳江" userId="d3339afd-f009-4b18-b536-1d43c3c7a997" providerId="ADAL" clId="{9112874E-E794-4B3C-BFD7-6FEF7ED602B6}" dt="2023-02-22T02:30:41.200" v="6197" actId="20577"/>
          <ac:spMkLst>
            <pc:docMk/>
            <pc:sldMk cId="1708915934" sldId="483"/>
            <ac:spMk id="32" creationId="{459FEC40-4159-B7B0-77C8-C359E3647031}"/>
          </ac:spMkLst>
        </pc:spChg>
        <pc:grpChg chg="add mod">
          <ac:chgData name="宇野 芳江" userId="d3339afd-f009-4b18-b536-1d43c3c7a997" providerId="ADAL" clId="{9112874E-E794-4B3C-BFD7-6FEF7ED602B6}" dt="2023-02-22T01:53:42.960" v="5883"/>
          <ac:grpSpMkLst>
            <pc:docMk/>
            <pc:sldMk cId="1708915934" sldId="483"/>
            <ac:grpSpMk id="9" creationId="{A43B3880-4D96-758E-9273-7A3BF591B663}"/>
          </ac:grpSpMkLst>
        </pc:grpChg>
        <pc:grpChg chg="mod">
          <ac:chgData name="宇野 芳江" userId="d3339afd-f009-4b18-b536-1d43c3c7a997" providerId="ADAL" clId="{9112874E-E794-4B3C-BFD7-6FEF7ED602B6}" dt="2023-02-22T01:53:42.960" v="5883"/>
          <ac:grpSpMkLst>
            <pc:docMk/>
            <pc:sldMk cId="1708915934" sldId="483"/>
            <ac:grpSpMk id="11" creationId="{06793A9E-1A9A-D791-198E-9C8D63E82622}"/>
          </ac:grpSpMkLst>
        </pc:grpChg>
        <pc:grpChg chg="mod">
          <ac:chgData name="宇野 芳江" userId="d3339afd-f009-4b18-b536-1d43c3c7a997" providerId="ADAL" clId="{9112874E-E794-4B3C-BFD7-6FEF7ED602B6}" dt="2023-02-22T01:53:42.960" v="5883"/>
          <ac:grpSpMkLst>
            <pc:docMk/>
            <pc:sldMk cId="1708915934" sldId="483"/>
            <ac:grpSpMk id="12" creationId="{CC0F9296-196A-0182-031D-EB8970ACB1D8}"/>
          </ac:grpSpMkLst>
        </pc:grpChg>
        <pc:grpChg chg="mod">
          <ac:chgData name="宇野 芳江" userId="d3339afd-f009-4b18-b536-1d43c3c7a997" providerId="ADAL" clId="{9112874E-E794-4B3C-BFD7-6FEF7ED602B6}" dt="2023-02-22T01:53:42.960" v="5883"/>
          <ac:grpSpMkLst>
            <pc:docMk/>
            <pc:sldMk cId="1708915934" sldId="483"/>
            <ac:grpSpMk id="15" creationId="{9C5650CE-475B-7940-CAD6-A9A91BEFFA5E}"/>
          </ac:grpSpMkLst>
        </pc:grpChg>
        <pc:picChg chg="add del mod">
          <ac:chgData name="宇野 芳江" userId="d3339afd-f009-4b18-b536-1d43c3c7a997" providerId="ADAL" clId="{9112874E-E794-4B3C-BFD7-6FEF7ED602B6}" dt="2023-02-22T01:09:06.919" v="5880" actId="478"/>
          <ac:picMkLst>
            <pc:docMk/>
            <pc:sldMk cId="1708915934" sldId="483"/>
            <ac:picMk id="6" creationId="{CB2E3EA5-B8E8-24F4-6EAD-D0372437AE30}"/>
          </ac:picMkLst>
        </pc:picChg>
        <pc:picChg chg="add del mod modCrop">
          <ac:chgData name="宇野 芳江" userId="d3339afd-f009-4b18-b536-1d43c3c7a997" providerId="ADAL" clId="{9112874E-E794-4B3C-BFD7-6FEF7ED602B6}" dt="2023-02-22T02:32:26.507" v="6206" actId="478"/>
          <ac:picMkLst>
            <pc:docMk/>
            <pc:sldMk cId="1708915934" sldId="483"/>
            <ac:picMk id="20" creationId="{D9472C5B-C2B1-3F26-1C13-2515FEBE635B}"/>
          </ac:picMkLst>
        </pc:picChg>
        <pc:picChg chg="add del mod modCrop">
          <ac:chgData name="宇野 芳江" userId="d3339afd-f009-4b18-b536-1d43c3c7a997" providerId="ADAL" clId="{9112874E-E794-4B3C-BFD7-6FEF7ED602B6}" dt="2023-02-22T02:32:26.507" v="6206" actId="478"/>
          <ac:picMkLst>
            <pc:docMk/>
            <pc:sldMk cId="1708915934" sldId="483"/>
            <ac:picMk id="22" creationId="{FA0164BA-96C7-FD54-AD1D-E59B3CAFD8E0}"/>
          </ac:picMkLst>
        </pc:picChg>
        <pc:picChg chg="add del mod modCrop">
          <ac:chgData name="宇野 芳江" userId="d3339afd-f009-4b18-b536-1d43c3c7a997" providerId="ADAL" clId="{9112874E-E794-4B3C-BFD7-6FEF7ED602B6}" dt="2023-02-22T02:32:26.507" v="6206" actId="478"/>
          <ac:picMkLst>
            <pc:docMk/>
            <pc:sldMk cId="1708915934" sldId="483"/>
            <ac:picMk id="24" creationId="{1155871A-9628-0D16-0EDC-466E2DDE2D9B}"/>
          </ac:picMkLst>
        </pc:picChg>
        <pc:picChg chg="add del mod modCrop">
          <ac:chgData name="宇野 芳江" userId="d3339afd-f009-4b18-b536-1d43c3c7a997" providerId="ADAL" clId="{9112874E-E794-4B3C-BFD7-6FEF7ED602B6}" dt="2023-02-22T02:27:21.865" v="6093" actId="478"/>
          <ac:picMkLst>
            <pc:docMk/>
            <pc:sldMk cId="1708915934" sldId="483"/>
            <ac:picMk id="26" creationId="{E382283F-D4F8-78C6-106F-89E988BC133E}"/>
          </ac:picMkLst>
        </pc:picChg>
        <pc:picChg chg="add mod modCrop">
          <ac:chgData name="宇野 芳江" userId="d3339afd-f009-4b18-b536-1d43c3c7a997" providerId="ADAL" clId="{9112874E-E794-4B3C-BFD7-6FEF7ED602B6}" dt="2023-02-22T02:29:17.097" v="6181" actId="208"/>
          <ac:picMkLst>
            <pc:docMk/>
            <pc:sldMk cId="1708915934" sldId="483"/>
            <ac:picMk id="28" creationId="{F069418A-C1D9-B31F-DD63-0E88971EC410}"/>
          </ac:picMkLst>
        </pc:picChg>
        <pc:picChg chg="add mod modCrop">
          <ac:chgData name="宇野 芳江" userId="d3339afd-f009-4b18-b536-1d43c3c7a997" providerId="ADAL" clId="{9112874E-E794-4B3C-BFD7-6FEF7ED602B6}" dt="2023-02-22T02:29:17.097" v="6181" actId="208"/>
          <ac:picMkLst>
            <pc:docMk/>
            <pc:sldMk cId="1708915934" sldId="483"/>
            <ac:picMk id="30" creationId="{5D279471-BA10-5581-FFEA-E6BF8CF31FE5}"/>
          </ac:picMkLst>
        </pc:picChg>
      </pc:sldChg>
      <pc:sldChg chg="addSp modSp new del mod">
        <pc:chgData name="宇野 芳江" userId="d3339afd-f009-4b18-b536-1d43c3c7a997" providerId="ADAL" clId="{9112874E-E794-4B3C-BFD7-6FEF7ED602B6}" dt="2023-02-21T08:17:27.082" v="4742" actId="47"/>
        <pc:sldMkLst>
          <pc:docMk/>
          <pc:sldMk cId="3347930829" sldId="484"/>
        </pc:sldMkLst>
        <pc:spChg chg="mod">
          <ac:chgData name="宇野 芳江" userId="d3339afd-f009-4b18-b536-1d43c3c7a997" providerId="ADAL" clId="{9112874E-E794-4B3C-BFD7-6FEF7ED602B6}" dt="2023-02-21T08:17:19.848" v="4738" actId="21"/>
          <ac:spMkLst>
            <pc:docMk/>
            <pc:sldMk cId="3347930829" sldId="484"/>
            <ac:spMk id="2" creationId="{F0777DBE-33C4-BF88-B38F-093D0A577278}"/>
          </ac:spMkLst>
        </pc:spChg>
        <pc:spChg chg="add mod">
          <ac:chgData name="宇野 芳江" userId="d3339afd-f009-4b18-b536-1d43c3c7a997" providerId="ADAL" clId="{9112874E-E794-4B3C-BFD7-6FEF7ED602B6}" dt="2023-02-17T08:38:11.938" v="473"/>
          <ac:spMkLst>
            <pc:docMk/>
            <pc:sldMk cId="3347930829" sldId="484"/>
            <ac:spMk id="7" creationId="{41D45EF0-ACBC-28DF-6465-2790C6165177}"/>
          </ac:spMkLst>
        </pc:spChg>
        <pc:picChg chg="add mod">
          <ac:chgData name="宇野 芳江" userId="d3339afd-f009-4b18-b536-1d43c3c7a997" providerId="ADAL" clId="{9112874E-E794-4B3C-BFD7-6FEF7ED602B6}" dt="2023-02-17T08:38:05.755" v="472" actId="1076"/>
          <ac:picMkLst>
            <pc:docMk/>
            <pc:sldMk cId="3347930829" sldId="484"/>
            <ac:picMk id="6" creationId="{91688633-42AA-49B7-4884-E13177803206}"/>
          </ac:picMkLst>
        </pc:picChg>
      </pc:sldChg>
      <pc:sldChg chg="addSp delSp modSp new mod chgLayout">
        <pc:chgData name="宇野 芳江" userId="d3339afd-f009-4b18-b536-1d43c3c7a997" providerId="ADAL" clId="{9112874E-E794-4B3C-BFD7-6FEF7ED602B6}" dt="2023-02-22T08:14:03.933" v="6653" actId="208"/>
        <pc:sldMkLst>
          <pc:docMk/>
          <pc:sldMk cId="176641158" sldId="485"/>
        </pc:sldMkLst>
        <pc:spChg chg="mod ord">
          <ac:chgData name="宇野 芳江" userId="d3339afd-f009-4b18-b536-1d43c3c7a997" providerId="ADAL" clId="{9112874E-E794-4B3C-BFD7-6FEF7ED602B6}" dt="2023-02-22T08:06:09.395" v="6410" actId="700"/>
          <ac:spMkLst>
            <pc:docMk/>
            <pc:sldMk cId="176641158" sldId="485"/>
            <ac:spMk id="2" creationId="{DB4DBB0F-A175-B221-7232-EDABFA54C49B}"/>
          </ac:spMkLst>
        </pc:spChg>
        <pc:spChg chg="mod ord">
          <ac:chgData name="宇野 芳江" userId="d3339afd-f009-4b18-b536-1d43c3c7a997" providerId="ADAL" clId="{9112874E-E794-4B3C-BFD7-6FEF7ED602B6}" dt="2023-02-22T08:06:09.395" v="6410" actId="700"/>
          <ac:spMkLst>
            <pc:docMk/>
            <pc:sldMk cId="176641158" sldId="485"/>
            <ac:spMk id="3" creationId="{9DFFE598-88A9-C7F6-C6A9-07C7CCEDF306}"/>
          </ac:spMkLst>
        </pc:spChg>
        <pc:spChg chg="del">
          <ac:chgData name="宇野 芳江" userId="d3339afd-f009-4b18-b536-1d43c3c7a997" providerId="ADAL" clId="{9112874E-E794-4B3C-BFD7-6FEF7ED602B6}" dt="2023-02-22T03:07:39.016" v="6395" actId="22"/>
          <ac:spMkLst>
            <pc:docMk/>
            <pc:sldMk cId="176641158" sldId="485"/>
            <ac:spMk id="4" creationId="{32027204-0463-D5E9-6830-ECCF01BA0155}"/>
          </ac:spMkLst>
        </pc:spChg>
        <pc:spChg chg="add del mod ord">
          <ac:chgData name="宇野 芳江" userId="d3339afd-f009-4b18-b536-1d43c3c7a997" providerId="ADAL" clId="{9112874E-E794-4B3C-BFD7-6FEF7ED602B6}" dt="2023-02-22T03:11:24.784" v="6403" actId="478"/>
          <ac:spMkLst>
            <pc:docMk/>
            <pc:sldMk cId="176641158" sldId="485"/>
            <ac:spMk id="5" creationId="{21D11A1B-273A-0877-9504-8F1339984646}"/>
          </ac:spMkLst>
        </pc:spChg>
        <pc:spChg chg="add del mod">
          <ac:chgData name="宇野 芳江" userId="d3339afd-f009-4b18-b536-1d43c3c7a997" providerId="ADAL" clId="{9112874E-E794-4B3C-BFD7-6FEF7ED602B6}" dt="2023-02-22T08:05:12.100" v="6406" actId="22"/>
          <ac:spMkLst>
            <pc:docMk/>
            <pc:sldMk cId="176641158" sldId="485"/>
            <ac:spMk id="12" creationId="{4CE53797-7742-E9E2-BB72-546D0953BF39}"/>
          </ac:spMkLst>
        </pc:spChg>
        <pc:spChg chg="add mod ord">
          <ac:chgData name="宇野 芳江" userId="d3339afd-f009-4b18-b536-1d43c3c7a997" providerId="ADAL" clId="{9112874E-E794-4B3C-BFD7-6FEF7ED602B6}" dt="2023-02-22T08:06:44.538" v="6462" actId="20577"/>
          <ac:spMkLst>
            <pc:docMk/>
            <pc:sldMk cId="176641158" sldId="485"/>
            <ac:spMk id="19" creationId="{29A9F28A-418C-F15A-4607-F4D3A5349488}"/>
          </ac:spMkLst>
        </pc:spChg>
        <pc:spChg chg="add mod">
          <ac:chgData name="宇野 芳江" userId="d3339afd-f009-4b18-b536-1d43c3c7a997" providerId="ADAL" clId="{9112874E-E794-4B3C-BFD7-6FEF7ED602B6}" dt="2023-02-22T08:09:28.639" v="6605" actId="20577"/>
          <ac:spMkLst>
            <pc:docMk/>
            <pc:sldMk cId="176641158" sldId="485"/>
            <ac:spMk id="20" creationId="{A1175729-CDE8-5DD7-0CB7-8B1FFDF03F01}"/>
          </ac:spMkLst>
        </pc:spChg>
        <pc:spChg chg="add mod">
          <ac:chgData name="宇野 芳江" userId="d3339afd-f009-4b18-b536-1d43c3c7a997" providerId="ADAL" clId="{9112874E-E794-4B3C-BFD7-6FEF7ED602B6}" dt="2023-02-22T08:10:47.767" v="6617" actId="20577"/>
          <ac:spMkLst>
            <pc:docMk/>
            <pc:sldMk cId="176641158" sldId="485"/>
            <ac:spMk id="21" creationId="{63DFD66A-48C2-44A0-9149-0FEDA5DA47B1}"/>
          </ac:spMkLst>
        </pc:spChg>
        <pc:spChg chg="mod">
          <ac:chgData name="宇野 芳江" userId="d3339afd-f009-4b18-b536-1d43c3c7a997" providerId="ADAL" clId="{9112874E-E794-4B3C-BFD7-6FEF7ED602B6}" dt="2023-02-22T08:07:46.558" v="6529" actId="20577"/>
          <ac:spMkLst>
            <pc:docMk/>
            <pc:sldMk cId="176641158" sldId="485"/>
            <ac:spMk id="24" creationId="{74E3FF91-C282-9159-B007-47C6AAA8A057}"/>
          </ac:spMkLst>
        </pc:spChg>
        <pc:spChg chg="mod">
          <ac:chgData name="宇野 芳江" userId="d3339afd-f009-4b18-b536-1d43c3c7a997" providerId="ADAL" clId="{9112874E-E794-4B3C-BFD7-6FEF7ED602B6}" dt="2023-02-22T08:08:05.284" v="6590" actId="14100"/>
          <ac:spMkLst>
            <pc:docMk/>
            <pc:sldMk cId="176641158" sldId="485"/>
            <ac:spMk id="25" creationId="{D5CAF43B-AEAD-ED9D-B0CF-D5D3A1FA6DC8}"/>
          </ac:spMkLst>
        </pc:spChg>
        <pc:spChg chg="mod">
          <ac:chgData name="宇野 芳江" userId="d3339afd-f009-4b18-b536-1d43c3c7a997" providerId="ADAL" clId="{9112874E-E794-4B3C-BFD7-6FEF7ED602B6}" dt="2023-02-22T08:07:06.070" v="6467"/>
          <ac:spMkLst>
            <pc:docMk/>
            <pc:sldMk cId="176641158" sldId="485"/>
            <ac:spMk id="26" creationId="{DFFBD311-A9E1-33A9-A75C-967152C3B4D4}"/>
          </ac:spMkLst>
        </pc:spChg>
        <pc:spChg chg="mod">
          <ac:chgData name="宇野 芳江" userId="d3339afd-f009-4b18-b536-1d43c3c7a997" providerId="ADAL" clId="{9112874E-E794-4B3C-BFD7-6FEF7ED602B6}" dt="2023-02-22T08:07:06.070" v="6467"/>
          <ac:spMkLst>
            <pc:docMk/>
            <pc:sldMk cId="176641158" sldId="485"/>
            <ac:spMk id="28" creationId="{B68CA9A3-B0E7-7E79-4400-BF83D0FC4A86}"/>
          </ac:spMkLst>
        </pc:spChg>
        <pc:spChg chg="mod">
          <ac:chgData name="宇野 芳江" userId="d3339afd-f009-4b18-b536-1d43c3c7a997" providerId="ADAL" clId="{9112874E-E794-4B3C-BFD7-6FEF7ED602B6}" dt="2023-02-22T08:07:06.070" v="6467"/>
          <ac:spMkLst>
            <pc:docMk/>
            <pc:sldMk cId="176641158" sldId="485"/>
            <ac:spMk id="29" creationId="{B78968B2-7794-C23B-CF12-B6DBC09688B1}"/>
          </ac:spMkLst>
        </pc:spChg>
        <pc:spChg chg="mod">
          <ac:chgData name="宇野 芳江" userId="d3339afd-f009-4b18-b536-1d43c3c7a997" providerId="ADAL" clId="{9112874E-E794-4B3C-BFD7-6FEF7ED602B6}" dt="2023-02-22T08:07:32.821" v="6499" actId="14100"/>
          <ac:spMkLst>
            <pc:docMk/>
            <pc:sldMk cId="176641158" sldId="485"/>
            <ac:spMk id="32" creationId="{F2D5E9A9-CA23-D007-C408-FE45C513B731}"/>
          </ac:spMkLst>
        </pc:spChg>
        <pc:spChg chg="mod">
          <ac:chgData name="宇野 芳江" userId="d3339afd-f009-4b18-b536-1d43c3c7a997" providerId="ADAL" clId="{9112874E-E794-4B3C-BFD7-6FEF7ED602B6}" dt="2023-02-22T08:07:57.834" v="6578" actId="14100"/>
          <ac:spMkLst>
            <pc:docMk/>
            <pc:sldMk cId="176641158" sldId="485"/>
            <ac:spMk id="33" creationId="{94F2115A-8861-C66F-225D-7820958C0493}"/>
          </ac:spMkLst>
        </pc:spChg>
        <pc:spChg chg="mod">
          <ac:chgData name="宇野 芳江" userId="d3339afd-f009-4b18-b536-1d43c3c7a997" providerId="ADAL" clId="{9112874E-E794-4B3C-BFD7-6FEF7ED602B6}" dt="2023-02-22T08:07:06.070" v="6467"/>
          <ac:spMkLst>
            <pc:docMk/>
            <pc:sldMk cId="176641158" sldId="485"/>
            <ac:spMk id="34" creationId="{7C823F29-BC8F-4F37-F3B2-A9F1558CB676}"/>
          </ac:spMkLst>
        </pc:spChg>
        <pc:spChg chg="mod">
          <ac:chgData name="宇野 芳江" userId="d3339afd-f009-4b18-b536-1d43c3c7a997" providerId="ADAL" clId="{9112874E-E794-4B3C-BFD7-6FEF7ED602B6}" dt="2023-02-22T08:07:06.070" v="6467"/>
          <ac:spMkLst>
            <pc:docMk/>
            <pc:sldMk cId="176641158" sldId="485"/>
            <ac:spMk id="36" creationId="{235F501B-4FA0-67DF-38A6-8722A0134E1A}"/>
          </ac:spMkLst>
        </pc:spChg>
        <pc:spChg chg="mod">
          <ac:chgData name="宇野 芳江" userId="d3339afd-f009-4b18-b536-1d43c3c7a997" providerId="ADAL" clId="{9112874E-E794-4B3C-BFD7-6FEF7ED602B6}" dt="2023-02-22T08:07:06.070" v="6467"/>
          <ac:spMkLst>
            <pc:docMk/>
            <pc:sldMk cId="176641158" sldId="485"/>
            <ac:spMk id="37" creationId="{75C3E781-BEF8-DD8D-DF2B-E550DBAD1A9D}"/>
          </ac:spMkLst>
        </pc:spChg>
        <pc:grpChg chg="add mod">
          <ac:chgData name="宇野 芳江" userId="d3339afd-f009-4b18-b536-1d43c3c7a997" providerId="ADAL" clId="{9112874E-E794-4B3C-BFD7-6FEF7ED602B6}" dt="2023-02-22T08:07:06.070" v="6467"/>
          <ac:grpSpMkLst>
            <pc:docMk/>
            <pc:sldMk cId="176641158" sldId="485"/>
            <ac:grpSpMk id="22" creationId="{F7097CC5-CEDE-8D0C-9D0C-A0C6D28DCE6B}"/>
          </ac:grpSpMkLst>
        </pc:grpChg>
        <pc:grpChg chg="mod">
          <ac:chgData name="宇野 芳江" userId="d3339afd-f009-4b18-b536-1d43c3c7a997" providerId="ADAL" clId="{9112874E-E794-4B3C-BFD7-6FEF7ED602B6}" dt="2023-02-22T08:07:06.070" v="6467"/>
          <ac:grpSpMkLst>
            <pc:docMk/>
            <pc:sldMk cId="176641158" sldId="485"/>
            <ac:grpSpMk id="23" creationId="{B5FC96C1-69AB-E375-F364-0FEFEAA9FBFD}"/>
          </ac:grpSpMkLst>
        </pc:grpChg>
        <pc:grpChg chg="mod">
          <ac:chgData name="宇野 芳江" userId="d3339afd-f009-4b18-b536-1d43c3c7a997" providerId="ADAL" clId="{9112874E-E794-4B3C-BFD7-6FEF7ED602B6}" dt="2023-02-22T08:07:06.070" v="6467"/>
          <ac:grpSpMkLst>
            <pc:docMk/>
            <pc:sldMk cId="176641158" sldId="485"/>
            <ac:grpSpMk id="27" creationId="{FCACCC50-2E21-3C5A-AC54-2CB5D02A0ADA}"/>
          </ac:grpSpMkLst>
        </pc:grpChg>
        <pc:grpChg chg="add mod">
          <ac:chgData name="宇野 芳江" userId="d3339afd-f009-4b18-b536-1d43c3c7a997" providerId="ADAL" clId="{9112874E-E794-4B3C-BFD7-6FEF7ED602B6}" dt="2023-02-22T08:07:06.070" v="6467"/>
          <ac:grpSpMkLst>
            <pc:docMk/>
            <pc:sldMk cId="176641158" sldId="485"/>
            <ac:grpSpMk id="30" creationId="{B8C83912-0188-F3E4-C0E3-32A2109B41A3}"/>
          </ac:grpSpMkLst>
        </pc:grpChg>
        <pc:grpChg chg="mod">
          <ac:chgData name="宇野 芳江" userId="d3339afd-f009-4b18-b536-1d43c3c7a997" providerId="ADAL" clId="{9112874E-E794-4B3C-BFD7-6FEF7ED602B6}" dt="2023-02-22T08:07:06.070" v="6467"/>
          <ac:grpSpMkLst>
            <pc:docMk/>
            <pc:sldMk cId="176641158" sldId="485"/>
            <ac:grpSpMk id="31" creationId="{820D9957-4E06-D57C-38C0-9FD080671297}"/>
          </ac:grpSpMkLst>
        </pc:grpChg>
        <pc:grpChg chg="mod">
          <ac:chgData name="宇野 芳江" userId="d3339afd-f009-4b18-b536-1d43c3c7a997" providerId="ADAL" clId="{9112874E-E794-4B3C-BFD7-6FEF7ED602B6}" dt="2023-02-22T08:07:06.070" v="6467"/>
          <ac:grpSpMkLst>
            <pc:docMk/>
            <pc:sldMk cId="176641158" sldId="485"/>
            <ac:grpSpMk id="35" creationId="{9C0E0D10-CDC2-6893-1C46-4580D405DF8E}"/>
          </ac:grpSpMkLst>
        </pc:grpChg>
        <pc:picChg chg="add del mod">
          <ac:chgData name="宇野 芳江" userId="d3339afd-f009-4b18-b536-1d43c3c7a997" providerId="ADAL" clId="{9112874E-E794-4B3C-BFD7-6FEF7ED602B6}" dt="2023-02-22T02:56:42.355" v="6392" actId="478"/>
          <ac:picMkLst>
            <pc:docMk/>
            <pc:sldMk cId="176641158" sldId="485"/>
            <ac:picMk id="7" creationId="{976BD1A3-8256-FF26-1008-BB67D50D5FEC}"/>
          </ac:picMkLst>
        </pc:picChg>
        <pc:picChg chg="add del">
          <ac:chgData name="宇野 芳江" userId="d3339afd-f009-4b18-b536-1d43c3c7a997" providerId="ADAL" clId="{9112874E-E794-4B3C-BFD7-6FEF7ED602B6}" dt="2023-02-22T03:07:37.669" v="6394" actId="22"/>
          <ac:picMkLst>
            <pc:docMk/>
            <pc:sldMk cId="176641158" sldId="485"/>
            <ac:picMk id="8" creationId="{B6104831-710D-35C0-A7F2-7268BAD1985A}"/>
          </ac:picMkLst>
        </pc:picChg>
        <pc:picChg chg="add del mod ord modCrop">
          <ac:chgData name="宇野 芳江" userId="d3339afd-f009-4b18-b536-1d43c3c7a997" providerId="ADAL" clId="{9112874E-E794-4B3C-BFD7-6FEF7ED602B6}" dt="2023-02-22T03:11:21.890" v="6402" actId="478"/>
          <ac:picMkLst>
            <pc:docMk/>
            <pc:sldMk cId="176641158" sldId="485"/>
            <ac:picMk id="10" creationId="{B7A396C7-660A-F772-8183-9A08AE62A4E4}"/>
          </ac:picMkLst>
        </pc:picChg>
        <pc:picChg chg="add del">
          <ac:chgData name="宇野 芳江" userId="d3339afd-f009-4b18-b536-1d43c3c7a997" providerId="ADAL" clId="{9112874E-E794-4B3C-BFD7-6FEF7ED602B6}" dt="2023-02-22T08:05:10.618" v="6405" actId="22"/>
          <ac:picMkLst>
            <pc:docMk/>
            <pc:sldMk cId="176641158" sldId="485"/>
            <ac:picMk id="14" creationId="{1D41736A-73DA-0DB6-BDCF-EA844A81C03D}"/>
          </ac:picMkLst>
        </pc:picChg>
        <pc:picChg chg="add mod ord modCrop">
          <ac:chgData name="宇野 芳江" userId="d3339afd-f009-4b18-b536-1d43c3c7a997" providerId="ADAL" clId="{9112874E-E794-4B3C-BFD7-6FEF7ED602B6}" dt="2023-02-22T08:14:03.933" v="6653" actId="208"/>
          <ac:picMkLst>
            <pc:docMk/>
            <pc:sldMk cId="176641158" sldId="485"/>
            <ac:picMk id="16" creationId="{FEB78CB7-01E8-1D9D-7353-FE2470C04B8F}"/>
          </ac:picMkLst>
        </pc:picChg>
        <pc:picChg chg="add mod modCrop">
          <ac:chgData name="宇野 芳江" userId="d3339afd-f009-4b18-b536-1d43c3c7a997" providerId="ADAL" clId="{9112874E-E794-4B3C-BFD7-6FEF7ED602B6}" dt="2023-02-22T08:14:03.933" v="6653" actId="208"/>
          <ac:picMkLst>
            <pc:docMk/>
            <pc:sldMk cId="176641158" sldId="485"/>
            <ac:picMk id="18" creationId="{6C68BCCF-C599-6A28-D913-7A3BC443F73E}"/>
          </ac:picMkLst>
        </pc:picChg>
      </pc:sldChg>
      <pc:sldChg chg="addSp delSp modSp new mod chgLayout">
        <pc:chgData name="宇野 芳江" userId="d3339afd-f009-4b18-b536-1d43c3c7a997" providerId="ADAL" clId="{9112874E-E794-4B3C-BFD7-6FEF7ED602B6}" dt="2023-02-22T08:41:01.154" v="6871" actId="1076"/>
        <pc:sldMkLst>
          <pc:docMk/>
          <pc:sldMk cId="3084247308" sldId="486"/>
        </pc:sldMkLst>
        <pc:spChg chg="mod ord">
          <ac:chgData name="宇野 芳江" userId="d3339afd-f009-4b18-b536-1d43c3c7a997" providerId="ADAL" clId="{9112874E-E794-4B3C-BFD7-6FEF7ED602B6}" dt="2023-02-22T08:28:09.221" v="6660" actId="700"/>
          <ac:spMkLst>
            <pc:docMk/>
            <pc:sldMk cId="3084247308" sldId="486"/>
            <ac:spMk id="2" creationId="{4E66F9A2-2F63-4B92-2009-5E1D959B15E1}"/>
          </ac:spMkLst>
        </pc:spChg>
        <pc:spChg chg="mod ord">
          <ac:chgData name="宇野 芳江" userId="d3339afd-f009-4b18-b536-1d43c3c7a997" providerId="ADAL" clId="{9112874E-E794-4B3C-BFD7-6FEF7ED602B6}" dt="2023-02-22T08:28:09.221" v="6660" actId="700"/>
          <ac:spMkLst>
            <pc:docMk/>
            <pc:sldMk cId="3084247308" sldId="486"/>
            <ac:spMk id="3" creationId="{48C158BC-26AF-848D-6325-E551A56E2091}"/>
          </ac:spMkLst>
        </pc:spChg>
        <pc:spChg chg="mod ord">
          <ac:chgData name="宇野 芳江" userId="d3339afd-f009-4b18-b536-1d43c3c7a997" providerId="ADAL" clId="{9112874E-E794-4B3C-BFD7-6FEF7ED602B6}" dt="2023-02-22T08:36:31.698" v="6853" actId="20577"/>
          <ac:spMkLst>
            <pc:docMk/>
            <pc:sldMk cId="3084247308" sldId="486"/>
            <ac:spMk id="4" creationId="{CB64A2CF-2E12-9B49-D137-BBF9A556B99D}"/>
          </ac:spMkLst>
        </pc:spChg>
        <pc:spChg chg="add mod ord">
          <ac:chgData name="宇野 芳江" userId="d3339afd-f009-4b18-b536-1d43c3c7a997" providerId="ADAL" clId="{9112874E-E794-4B3C-BFD7-6FEF7ED602B6}" dt="2023-02-22T08:29:16.738" v="6707" actId="20577"/>
          <ac:spMkLst>
            <pc:docMk/>
            <pc:sldMk cId="3084247308" sldId="486"/>
            <ac:spMk id="5" creationId="{E931124C-6C57-2F07-284E-D7ED12D2FD00}"/>
          </ac:spMkLst>
        </pc:spChg>
        <pc:spChg chg="add del mod">
          <ac:chgData name="宇野 芳江" userId="d3339afd-f009-4b18-b536-1d43c3c7a997" providerId="ADAL" clId="{9112874E-E794-4B3C-BFD7-6FEF7ED602B6}" dt="2023-02-22T08:28:57.936" v="6662" actId="478"/>
          <ac:spMkLst>
            <pc:docMk/>
            <pc:sldMk cId="3084247308" sldId="486"/>
            <ac:spMk id="7" creationId="{1C531F27-8E93-75F2-86DC-392C73656602}"/>
          </ac:spMkLst>
        </pc:spChg>
        <pc:spChg chg="add del">
          <ac:chgData name="宇野 芳江" userId="d3339afd-f009-4b18-b536-1d43c3c7a997" providerId="ADAL" clId="{9112874E-E794-4B3C-BFD7-6FEF7ED602B6}" dt="2023-02-22T08:30:24.362" v="6736"/>
          <ac:spMkLst>
            <pc:docMk/>
            <pc:sldMk cId="3084247308" sldId="486"/>
            <ac:spMk id="8" creationId="{2A0A12B6-053B-9AEF-30EA-7DF61F9F5019}"/>
          </ac:spMkLst>
        </pc:spChg>
        <pc:spChg chg="add del mod">
          <ac:chgData name="宇野 芳江" userId="d3339afd-f009-4b18-b536-1d43c3c7a997" providerId="ADAL" clId="{9112874E-E794-4B3C-BFD7-6FEF7ED602B6}" dt="2023-02-22T08:34:35.934" v="6810" actId="21"/>
          <ac:spMkLst>
            <pc:docMk/>
            <pc:sldMk cId="3084247308" sldId="486"/>
            <ac:spMk id="9" creationId="{34B2F581-BF47-EA8F-7F95-78EAF1B82F54}"/>
          </ac:spMkLst>
        </pc:spChg>
        <pc:picChg chg="add del mod">
          <ac:chgData name="宇野 芳江" userId="d3339afd-f009-4b18-b536-1d43c3c7a997" providerId="ADAL" clId="{9112874E-E794-4B3C-BFD7-6FEF7ED602B6}" dt="2023-02-22T08:27:14.297" v="6656" actId="478"/>
          <ac:picMkLst>
            <pc:docMk/>
            <pc:sldMk cId="3084247308" sldId="486"/>
            <ac:picMk id="6" creationId="{42A58E5C-3EB0-8458-8EB8-D536DEED2BA7}"/>
          </ac:picMkLst>
        </pc:picChg>
        <pc:picChg chg="add del">
          <ac:chgData name="宇野 芳江" userId="d3339afd-f009-4b18-b536-1d43c3c7a997" providerId="ADAL" clId="{9112874E-E794-4B3C-BFD7-6FEF7ED602B6}" dt="2023-02-22T08:39:59.803" v="6855" actId="22"/>
          <ac:picMkLst>
            <pc:docMk/>
            <pc:sldMk cId="3084247308" sldId="486"/>
            <ac:picMk id="11" creationId="{23B8A3D4-262B-7B1E-CAD4-62FAC9C35979}"/>
          </ac:picMkLst>
        </pc:picChg>
        <pc:picChg chg="add mod modCrop">
          <ac:chgData name="宇野 芳江" userId="d3339afd-f009-4b18-b536-1d43c3c7a997" providerId="ADAL" clId="{9112874E-E794-4B3C-BFD7-6FEF7ED602B6}" dt="2023-02-22T08:41:01.154" v="6871" actId="1076"/>
          <ac:picMkLst>
            <pc:docMk/>
            <pc:sldMk cId="3084247308" sldId="486"/>
            <ac:picMk id="13" creationId="{7887AE66-179E-5586-3F29-4450995895D0}"/>
          </ac:picMkLst>
        </pc:picChg>
      </pc:sldChg>
      <pc:sldChg chg="addSp modSp new del mod">
        <pc:chgData name="宇野 芳江" userId="d3339afd-f009-4b18-b536-1d43c3c7a997" providerId="ADAL" clId="{9112874E-E794-4B3C-BFD7-6FEF7ED602B6}" dt="2023-02-21T05:44:42.308" v="2367" actId="47"/>
        <pc:sldMkLst>
          <pc:docMk/>
          <pc:sldMk cId="938767915" sldId="487"/>
        </pc:sldMkLst>
        <pc:spChg chg="mod">
          <ac:chgData name="宇野 芳江" userId="d3339afd-f009-4b18-b536-1d43c3c7a997" providerId="ADAL" clId="{9112874E-E794-4B3C-BFD7-6FEF7ED602B6}" dt="2023-02-17T07:10:45.388" v="121"/>
          <ac:spMkLst>
            <pc:docMk/>
            <pc:sldMk cId="938767915" sldId="487"/>
            <ac:spMk id="2" creationId="{67F7200F-39AE-2188-5582-01CC8098877B}"/>
          </ac:spMkLst>
        </pc:spChg>
        <pc:spChg chg="add mod">
          <ac:chgData name="宇野 芳江" userId="d3339afd-f009-4b18-b536-1d43c3c7a997" providerId="ADAL" clId="{9112874E-E794-4B3C-BFD7-6FEF7ED602B6}" dt="2023-02-17T08:08:44.055" v="358"/>
          <ac:spMkLst>
            <pc:docMk/>
            <pc:sldMk cId="938767915" sldId="487"/>
            <ac:spMk id="7" creationId="{F152D25F-4A92-4DBF-3EF4-FF9E9B9EE5B7}"/>
          </ac:spMkLst>
        </pc:spChg>
        <pc:picChg chg="add mod modCrop">
          <ac:chgData name="宇野 芳江" userId="d3339afd-f009-4b18-b536-1d43c3c7a997" providerId="ADAL" clId="{9112874E-E794-4B3C-BFD7-6FEF7ED602B6}" dt="2023-02-21T05:39:13.261" v="2239" actId="1076"/>
          <ac:picMkLst>
            <pc:docMk/>
            <pc:sldMk cId="938767915" sldId="487"/>
            <ac:picMk id="6" creationId="{7A713A02-FAD2-25EF-94C7-A032D3D1BC1F}"/>
          </ac:picMkLst>
        </pc:picChg>
      </pc:sldChg>
      <pc:sldChg chg="addSp modSp new del mod">
        <pc:chgData name="宇野 芳江" userId="d3339afd-f009-4b18-b536-1d43c3c7a997" providerId="ADAL" clId="{9112874E-E794-4B3C-BFD7-6FEF7ED602B6}" dt="2023-02-21T05:38:49.628" v="2236" actId="47"/>
        <pc:sldMkLst>
          <pc:docMk/>
          <pc:sldMk cId="1829171560" sldId="488"/>
        </pc:sldMkLst>
        <pc:spChg chg="mod">
          <ac:chgData name="宇野 芳江" userId="d3339afd-f009-4b18-b536-1d43c3c7a997" providerId="ADAL" clId="{9112874E-E794-4B3C-BFD7-6FEF7ED602B6}" dt="2023-02-17T07:10:54.326" v="122"/>
          <ac:spMkLst>
            <pc:docMk/>
            <pc:sldMk cId="1829171560" sldId="488"/>
            <ac:spMk id="2" creationId="{54F9F13B-4FB0-2445-2CD4-F34CC3B2402A}"/>
          </ac:spMkLst>
        </pc:spChg>
        <pc:spChg chg="mod">
          <ac:chgData name="宇野 芳江" userId="d3339afd-f009-4b18-b536-1d43c3c7a997" providerId="ADAL" clId="{9112874E-E794-4B3C-BFD7-6FEF7ED602B6}" dt="2023-02-20T02:03:57.779" v="710"/>
          <ac:spMkLst>
            <pc:docMk/>
            <pc:sldMk cId="1829171560" sldId="488"/>
            <ac:spMk id="4" creationId="{47CE3288-503D-D2C6-1DF3-44B1E2DC8426}"/>
          </ac:spMkLst>
        </pc:spChg>
        <pc:spChg chg="add mod">
          <ac:chgData name="宇野 芳江" userId="d3339afd-f009-4b18-b536-1d43c3c7a997" providerId="ADAL" clId="{9112874E-E794-4B3C-BFD7-6FEF7ED602B6}" dt="2023-02-17T08:11:40.973" v="416" actId="1076"/>
          <ac:spMkLst>
            <pc:docMk/>
            <pc:sldMk cId="1829171560" sldId="488"/>
            <ac:spMk id="7" creationId="{6A0C69E6-0F04-3A00-2084-09E8D0770505}"/>
          </ac:spMkLst>
        </pc:spChg>
        <pc:picChg chg="add mod">
          <ac:chgData name="宇野 芳江" userId="d3339afd-f009-4b18-b536-1d43c3c7a997" providerId="ADAL" clId="{9112874E-E794-4B3C-BFD7-6FEF7ED602B6}" dt="2023-02-17T08:11:09.040" v="376" actId="1076"/>
          <ac:picMkLst>
            <pc:docMk/>
            <pc:sldMk cId="1829171560" sldId="488"/>
            <ac:picMk id="6" creationId="{C4B17E3A-AB53-47D7-8338-F15FF4D94883}"/>
          </ac:picMkLst>
        </pc:picChg>
      </pc:sldChg>
      <pc:sldChg chg="modSp add mod">
        <pc:chgData name="宇野 芳江" userId="d3339afd-f009-4b18-b536-1d43c3c7a997" providerId="ADAL" clId="{9112874E-E794-4B3C-BFD7-6FEF7ED602B6}" dt="2023-02-17T07:05:45.935" v="118" actId="20577"/>
        <pc:sldMkLst>
          <pc:docMk/>
          <pc:sldMk cId="2388919307" sldId="489"/>
        </pc:sldMkLst>
        <pc:spChg chg="mod">
          <ac:chgData name="宇野 芳江" userId="d3339afd-f009-4b18-b536-1d43c3c7a997" providerId="ADAL" clId="{9112874E-E794-4B3C-BFD7-6FEF7ED602B6}" dt="2023-02-17T07:05:45.935" v="118" actId="20577"/>
          <ac:spMkLst>
            <pc:docMk/>
            <pc:sldMk cId="2388919307" sldId="489"/>
            <ac:spMk id="6" creationId="{4F9E5E58-5336-F55B-6A65-F4056E04AFB4}"/>
          </ac:spMkLst>
        </pc:spChg>
      </pc:sldChg>
      <pc:sldChg chg="add">
        <pc:chgData name="宇野 芳江" userId="d3339afd-f009-4b18-b536-1d43c3c7a997" providerId="ADAL" clId="{9112874E-E794-4B3C-BFD7-6FEF7ED602B6}" dt="2023-02-17T07:05:30.143" v="115"/>
        <pc:sldMkLst>
          <pc:docMk/>
          <pc:sldMk cId="3048730982" sldId="490"/>
        </pc:sldMkLst>
      </pc:sldChg>
      <pc:sldChg chg="modSp add mod">
        <pc:chgData name="宇野 芳江" userId="d3339afd-f009-4b18-b536-1d43c3c7a997" providerId="ADAL" clId="{9112874E-E794-4B3C-BFD7-6FEF7ED602B6}" dt="2023-02-21T05:32:53.682" v="2222" actId="20577"/>
        <pc:sldMkLst>
          <pc:docMk/>
          <pc:sldMk cId="4178896315" sldId="491"/>
        </pc:sldMkLst>
        <pc:spChg chg="mod">
          <ac:chgData name="宇野 芳江" userId="d3339afd-f009-4b18-b536-1d43c3c7a997" providerId="ADAL" clId="{9112874E-E794-4B3C-BFD7-6FEF7ED602B6}" dt="2023-02-21T05:32:53.682" v="2222" actId="20577"/>
          <ac:spMkLst>
            <pc:docMk/>
            <pc:sldMk cId="4178896315" sldId="491"/>
            <ac:spMk id="6" creationId="{4F9E5E58-5336-F55B-6A65-F4056E04AFB4}"/>
          </ac:spMkLst>
        </pc:spChg>
      </pc:sldChg>
      <pc:sldChg chg="add">
        <pc:chgData name="宇野 芳江" userId="d3339afd-f009-4b18-b536-1d43c3c7a997" providerId="ADAL" clId="{9112874E-E794-4B3C-BFD7-6FEF7ED602B6}" dt="2023-02-17T07:10:59.389" v="123"/>
        <pc:sldMkLst>
          <pc:docMk/>
          <pc:sldMk cId="3148093703" sldId="492"/>
        </pc:sldMkLst>
      </pc:sldChg>
      <pc:sldChg chg="new del">
        <pc:chgData name="宇野 芳江" userId="d3339afd-f009-4b18-b536-1d43c3c7a997" providerId="ADAL" clId="{9112874E-E794-4B3C-BFD7-6FEF7ED602B6}" dt="2023-02-21T04:24:56.226" v="959" actId="47"/>
        <pc:sldMkLst>
          <pc:docMk/>
          <pc:sldMk cId="77910646" sldId="493"/>
        </pc:sldMkLst>
      </pc:sldChg>
      <pc:sldChg chg="addSp delSp modSp new mod chgLayout">
        <pc:chgData name="宇野 芳江" userId="d3339afd-f009-4b18-b536-1d43c3c7a997" providerId="ADAL" clId="{9112874E-E794-4B3C-BFD7-6FEF7ED602B6}" dt="2023-02-21T08:00:23.124" v="4415" actId="207"/>
        <pc:sldMkLst>
          <pc:docMk/>
          <pc:sldMk cId="2809886425" sldId="493"/>
        </pc:sldMkLst>
        <pc:spChg chg="del">
          <ac:chgData name="宇野 芳江" userId="d3339afd-f009-4b18-b536-1d43c3c7a997" providerId="ADAL" clId="{9112874E-E794-4B3C-BFD7-6FEF7ED602B6}" dt="2023-02-21T04:55:25.279" v="1662" actId="700"/>
          <ac:spMkLst>
            <pc:docMk/>
            <pc:sldMk cId="2809886425" sldId="493"/>
            <ac:spMk id="2" creationId="{84816334-42D1-704D-B88F-AFFEFD684FD5}"/>
          </ac:spMkLst>
        </pc:spChg>
        <pc:spChg chg="mod ord">
          <ac:chgData name="宇野 芳江" userId="d3339afd-f009-4b18-b536-1d43c3c7a997" providerId="ADAL" clId="{9112874E-E794-4B3C-BFD7-6FEF7ED602B6}" dt="2023-02-21T04:55:25.279" v="1662" actId="700"/>
          <ac:spMkLst>
            <pc:docMk/>
            <pc:sldMk cId="2809886425" sldId="493"/>
            <ac:spMk id="3" creationId="{C17B2995-F876-018F-817E-A3501B1AA143}"/>
          </ac:spMkLst>
        </pc:spChg>
        <pc:spChg chg="del mod">
          <ac:chgData name="宇野 芳江" userId="d3339afd-f009-4b18-b536-1d43c3c7a997" providerId="ADAL" clId="{9112874E-E794-4B3C-BFD7-6FEF7ED602B6}" dt="2023-02-21T04:29:19.719" v="1038" actId="478"/>
          <ac:spMkLst>
            <pc:docMk/>
            <pc:sldMk cId="2809886425" sldId="493"/>
            <ac:spMk id="4" creationId="{0909C146-504E-CA10-D2AE-89C0260A2686}"/>
          </ac:spMkLst>
        </pc:spChg>
        <pc:spChg chg="add del mod">
          <ac:chgData name="宇野 芳江" userId="d3339afd-f009-4b18-b536-1d43c3c7a997" providerId="ADAL" clId="{9112874E-E794-4B3C-BFD7-6FEF7ED602B6}" dt="2023-02-21T04:58:05.458" v="1722" actId="478"/>
          <ac:spMkLst>
            <pc:docMk/>
            <pc:sldMk cId="2809886425" sldId="493"/>
            <ac:spMk id="5" creationId="{DE728CF9-82B0-D310-CB58-ADBF473B303F}"/>
          </ac:spMkLst>
        </pc:spChg>
        <pc:spChg chg="mod">
          <ac:chgData name="宇野 芳江" userId="d3339afd-f009-4b18-b536-1d43c3c7a997" providerId="ADAL" clId="{9112874E-E794-4B3C-BFD7-6FEF7ED602B6}" dt="2023-02-21T05:04:55.404" v="1815" actId="2711"/>
          <ac:spMkLst>
            <pc:docMk/>
            <pc:sldMk cId="2809886425" sldId="493"/>
            <ac:spMk id="8" creationId="{A95799C8-C2BC-6B24-286D-91DE6A0BDC82}"/>
          </ac:spMkLst>
        </pc:spChg>
        <pc:spChg chg="mod">
          <ac:chgData name="宇野 芳江" userId="d3339afd-f009-4b18-b536-1d43c3c7a997" providerId="ADAL" clId="{9112874E-E794-4B3C-BFD7-6FEF7ED602B6}" dt="2023-02-21T05:04:55.404" v="1815" actId="2711"/>
          <ac:spMkLst>
            <pc:docMk/>
            <pc:sldMk cId="2809886425" sldId="493"/>
            <ac:spMk id="9" creationId="{10466492-B732-5A8C-C978-2BC8179BBFA7}"/>
          </ac:spMkLst>
        </pc:spChg>
        <pc:spChg chg="mod">
          <ac:chgData name="宇野 芳江" userId="d3339afd-f009-4b18-b536-1d43c3c7a997" providerId="ADAL" clId="{9112874E-E794-4B3C-BFD7-6FEF7ED602B6}" dt="2023-02-21T05:04:55.404" v="1815" actId="2711"/>
          <ac:spMkLst>
            <pc:docMk/>
            <pc:sldMk cId="2809886425" sldId="493"/>
            <ac:spMk id="12" creationId="{9ED6951C-12CA-6C57-FDB9-FB8366A695C3}"/>
          </ac:spMkLst>
        </pc:spChg>
        <pc:spChg chg="mod">
          <ac:chgData name="宇野 芳江" userId="d3339afd-f009-4b18-b536-1d43c3c7a997" providerId="ADAL" clId="{9112874E-E794-4B3C-BFD7-6FEF7ED602B6}" dt="2023-02-21T05:04:55.404" v="1815" actId="2711"/>
          <ac:spMkLst>
            <pc:docMk/>
            <pc:sldMk cId="2809886425" sldId="493"/>
            <ac:spMk id="14" creationId="{54B04673-B4BE-27FB-E286-319887EA5FB9}"/>
          </ac:spMkLst>
        </pc:spChg>
        <pc:spChg chg="mod">
          <ac:chgData name="宇野 芳江" userId="d3339afd-f009-4b18-b536-1d43c3c7a997" providerId="ADAL" clId="{9112874E-E794-4B3C-BFD7-6FEF7ED602B6}" dt="2023-02-21T05:04:55.404" v="1815" actId="2711"/>
          <ac:spMkLst>
            <pc:docMk/>
            <pc:sldMk cId="2809886425" sldId="493"/>
            <ac:spMk id="16" creationId="{9E332B54-0D45-3CC5-A35E-512099534C43}"/>
          </ac:spMkLst>
        </pc:spChg>
        <pc:spChg chg="mod">
          <ac:chgData name="宇野 芳江" userId="d3339afd-f009-4b18-b536-1d43c3c7a997" providerId="ADAL" clId="{9112874E-E794-4B3C-BFD7-6FEF7ED602B6}" dt="2023-02-21T05:04:28.696" v="1795" actId="14100"/>
          <ac:spMkLst>
            <pc:docMk/>
            <pc:sldMk cId="2809886425" sldId="493"/>
            <ac:spMk id="18" creationId="{3CCC9836-AB9E-4297-3F6C-5EF2F159BAEE}"/>
          </ac:spMkLst>
        </pc:spChg>
        <pc:spChg chg="mod">
          <ac:chgData name="宇野 芳江" userId="d3339afd-f009-4b18-b536-1d43c3c7a997" providerId="ADAL" clId="{9112874E-E794-4B3C-BFD7-6FEF7ED602B6}" dt="2023-02-21T04:29:20.791" v="1039"/>
          <ac:spMkLst>
            <pc:docMk/>
            <pc:sldMk cId="2809886425" sldId="493"/>
            <ac:spMk id="21" creationId="{C3FCAB2A-120E-87D5-25A1-A0678381A169}"/>
          </ac:spMkLst>
        </pc:spChg>
        <pc:spChg chg="mod">
          <ac:chgData name="宇野 芳江" userId="d3339afd-f009-4b18-b536-1d43c3c7a997" providerId="ADAL" clId="{9112874E-E794-4B3C-BFD7-6FEF7ED602B6}" dt="2023-02-21T04:29:20.791" v="1039"/>
          <ac:spMkLst>
            <pc:docMk/>
            <pc:sldMk cId="2809886425" sldId="493"/>
            <ac:spMk id="22" creationId="{EEB16862-6862-D8D3-D64F-0186201705B6}"/>
          </ac:spMkLst>
        </pc:spChg>
        <pc:spChg chg="mod">
          <ac:chgData name="宇野 芳江" userId="d3339afd-f009-4b18-b536-1d43c3c7a997" providerId="ADAL" clId="{9112874E-E794-4B3C-BFD7-6FEF7ED602B6}" dt="2023-02-21T04:29:20.791" v="1039"/>
          <ac:spMkLst>
            <pc:docMk/>
            <pc:sldMk cId="2809886425" sldId="493"/>
            <ac:spMk id="24" creationId="{5AB2709A-0504-77BE-9B71-6F942B02E4D2}"/>
          </ac:spMkLst>
        </pc:spChg>
        <pc:spChg chg="mod">
          <ac:chgData name="宇野 芳江" userId="d3339afd-f009-4b18-b536-1d43c3c7a997" providerId="ADAL" clId="{9112874E-E794-4B3C-BFD7-6FEF7ED602B6}" dt="2023-02-21T04:29:20.791" v="1039"/>
          <ac:spMkLst>
            <pc:docMk/>
            <pc:sldMk cId="2809886425" sldId="493"/>
            <ac:spMk id="25" creationId="{805F2210-6732-256E-1F86-E8D42CE0EDDE}"/>
          </ac:spMkLst>
        </pc:spChg>
        <pc:spChg chg="add mod">
          <ac:chgData name="宇野 芳江" userId="d3339afd-f009-4b18-b536-1d43c3c7a997" providerId="ADAL" clId="{9112874E-E794-4B3C-BFD7-6FEF7ED602B6}" dt="2023-02-21T05:05:32.437" v="1819" actId="14100"/>
          <ac:spMkLst>
            <pc:docMk/>
            <pc:sldMk cId="2809886425" sldId="493"/>
            <ac:spMk id="26" creationId="{60173B3E-EFFE-F501-B15E-B90629A69737}"/>
          </ac:spMkLst>
        </pc:spChg>
        <pc:spChg chg="mod">
          <ac:chgData name="宇野 芳江" userId="d3339afd-f009-4b18-b536-1d43c3c7a997" providerId="ADAL" clId="{9112874E-E794-4B3C-BFD7-6FEF7ED602B6}" dt="2023-02-21T04:29:20.791" v="1039"/>
          <ac:spMkLst>
            <pc:docMk/>
            <pc:sldMk cId="2809886425" sldId="493"/>
            <ac:spMk id="28" creationId="{045976DB-2FAE-A9BC-E655-07A98CFC9F87}"/>
          </ac:spMkLst>
        </pc:spChg>
        <pc:spChg chg="mod">
          <ac:chgData name="宇野 芳江" userId="d3339afd-f009-4b18-b536-1d43c3c7a997" providerId="ADAL" clId="{9112874E-E794-4B3C-BFD7-6FEF7ED602B6}" dt="2023-02-21T04:32:38.116" v="1079" actId="14100"/>
          <ac:spMkLst>
            <pc:docMk/>
            <pc:sldMk cId="2809886425" sldId="493"/>
            <ac:spMk id="31" creationId="{99C1E32B-AAEB-DA78-CBC5-5BD29C0959EC}"/>
          </ac:spMkLst>
        </pc:spChg>
        <pc:spChg chg="mod">
          <ac:chgData name="宇野 芳江" userId="d3339afd-f009-4b18-b536-1d43c3c7a997" providerId="ADAL" clId="{9112874E-E794-4B3C-BFD7-6FEF7ED602B6}" dt="2023-02-21T04:29:20.791" v="1039"/>
          <ac:spMkLst>
            <pc:docMk/>
            <pc:sldMk cId="2809886425" sldId="493"/>
            <ac:spMk id="32" creationId="{6F11BADD-9210-4A4C-76A5-C28DD2A885D2}"/>
          </ac:spMkLst>
        </pc:spChg>
        <pc:spChg chg="mod">
          <ac:chgData name="宇野 芳江" userId="d3339afd-f009-4b18-b536-1d43c3c7a997" providerId="ADAL" clId="{9112874E-E794-4B3C-BFD7-6FEF7ED602B6}" dt="2023-02-21T04:29:20.791" v="1039"/>
          <ac:spMkLst>
            <pc:docMk/>
            <pc:sldMk cId="2809886425" sldId="493"/>
            <ac:spMk id="34" creationId="{AA75FBA2-BEF4-5EBD-8F85-57E7A9A9A743}"/>
          </ac:spMkLst>
        </pc:spChg>
        <pc:spChg chg="mod">
          <ac:chgData name="宇野 芳江" userId="d3339afd-f009-4b18-b536-1d43c3c7a997" providerId="ADAL" clId="{9112874E-E794-4B3C-BFD7-6FEF7ED602B6}" dt="2023-02-21T04:29:20.791" v="1039"/>
          <ac:spMkLst>
            <pc:docMk/>
            <pc:sldMk cId="2809886425" sldId="493"/>
            <ac:spMk id="35" creationId="{D21968A0-A6B3-E18B-8AFB-FF319DB66C5E}"/>
          </ac:spMkLst>
        </pc:spChg>
        <pc:spChg chg="add mod">
          <ac:chgData name="宇野 芳江" userId="d3339afd-f009-4b18-b536-1d43c3c7a997" providerId="ADAL" clId="{9112874E-E794-4B3C-BFD7-6FEF7ED602B6}" dt="2023-02-21T05:04:55.404" v="1815" actId="2711"/>
          <ac:spMkLst>
            <pc:docMk/>
            <pc:sldMk cId="2809886425" sldId="493"/>
            <ac:spMk id="36" creationId="{D10D4FCE-B93B-BFF6-6D31-EE35BB4E124B}"/>
          </ac:spMkLst>
        </pc:spChg>
        <pc:spChg chg="mod">
          <ac:chgData name="宇野 芳江" userId="d3339afd-f009-4b18-b536-1d43c3c7a997" providerId="ADAL" clId="{9112874E-E794-4B3C-BFD7-6FEF7ED602B6}" dt="2023-02-21T07:57:49.052" v="4393" actId="207"/>
          <ac:spMkLst>
            <pc:docMk/>
            <pc:sldMk cId="2809886425" sldId="493"/>
            <ac:spMk id="38" creationId="{AD93913E-DDBB-AC89-E2DF-75C041449E5D}"/>
          </ac:spMkLst>
        </pc:spChg>
        <pc:spChg chg="mod">
          <ac:chgData name="宇野 芳江" userId="d3339afd-f009-4b18-b536-1d43c3c7a997" providerId="ADAL" clId="{9112874E-E794-4B3C-BFD7-6FEF7ED602B6}" dt="2023-02-21T07:57:49.052" v="4393" actId="207"/>
          <ac:spMkLst>
            <pc:docMk/>
            <pc:sldMk cId="2809886425" sldId="493"/>
            <ac:spMk id="39" creationId="{9636A6AF-5714-13E0-1DD9-0F84E73F4F2C}"/>
          </ac:spMkLst>
        </pc:spChg>
        <pc:spChg chg="mod">
          <ac:chgData name="宇野 芳江" userId="d3339afd-f009-4b18-b536-1d43c3c7a997" providerId="ADAL" clId="{9112874E-E794-4B3C-BFD7-6FEF7ED602B6}" dt="2023-02-21T07:57:49.052" v="4393" actId="207"/>
          <ac:spMkLst>
            <pc:docMk/>
            <pc:sldMk cId="2809886425" sldId="493"/>
            <ac:spMk id="40" creationId="{F287E6F3-6F43-E572-79C6-3E40B0E3903B}"/>
          </ac:spMkLst>
        </pc:spChg>
        <pc:spChg chg="mod">
          <ac:chgData name="宇野 芳江" userId="d3339afd-f009-4b18-b536-1d43c3c7a997" providerId="ADAL" clId="{9112874E-E794-4B3C-BFD7-6FEF7ED602B6}" dt="2023-02-21T07:57:49.052" v="4393" actId="207"/>
          <ac:spMkLst>
            <pc:docMk/>
            <pc:sldMk cId="2809886425" sldId="493"/>
            <ac:spMk id="41" creationId="{9D6AA74F-C051-2270-4E8F-11EC5A40C2A5}"/>
          </ac:spMkLst>
        </pc:spChg>
        <pc:spChg chg="mod">
          <ac:chgData name="宇野 芳江" userId="d3339afd-f009-4b18-b536-1d43c3c7a997" providerId="ADAL" clId="{9112874E-E794-4B3C-BFD7-6FEF7ED602B6}" dt="2023-02-21T07:57:49.052" v="4393" actId="207"/>
          <ac:spMkLst>
            <pc:docMk/>
            <pc:sldMk cId="2809886425" sldId="493"/>
            <ac:spMk id="42" creationId="{EC6A3A83-2D01-CA95-0CAB-E16576EA1CD9}"/>
          </ac:spMkLst>
        </pc:spChg>
        <pc:spChg chg="mod">
          <ac:chgData name="宇野 芳江" userId="d3339afd-f009-4b18-b536-1d43c3c7a997" providerId="ADAL" clId="{9112874E-E794-4B3C-BFD7-6FEF7ED602B6}" dt="2023-02-21T07:57:49.052" v="4393" actId="207"/>
          <ac:spMkLst>
            <pc:docMk/>
            <pc:sldMk cId="2809886425" sldId="493"/>
            <ac:spMk id="44" creationId="{FAF36909-5268-9E2B-F2A7-36DB04327813}"/>
          </ac:spMkLst>
        </pc:spChg>
        <pc:spChg chg="mod">
          <ac:chgData name="宇野 芳江" userId="d3339afd-f009-4b18-b536-1d43c3c7a997" providerId="ADAL" clId="{9112874E-E794-4B3C-BFD7-6FEF7ED602B6}" dt="2023-02-21T07:57:49.052" v="4393" actId="207"/>
          <ac:spMkLst>
            <pc:docMk/>
            <pc:sldMk cId="2809886425" sldId="493"/>
            <ac:spMk id="45" creationId="{A6964E0F-EE52-F6BB-B5D0-79D51A04FF12}"/>
          </ac:spMkLst>
        </pc:spChg>
        <pc:spChg chg="mod">
          <ac:chgData name="宇野 芳江" userId="d3339afd-f009-4b18-b536-1d43c3c7a997" providerId="ADAL" clId="{9112874E-E794-4B3C-BFD7-6FEF7ED602B6}" dt="2023-02-21T07:57:49.052" v="4393" actId="207"/>
          <ac:spMkLst>
            <pc:docMk/>
            <pc:sldMk cId="2809886425" sldId="493"/>
            <ac:spMk id="46" creationId="{37735269-85C6-051B-9E32-BF60B4BF7FA8}"/>
          </ac:spMkLst>
        </pc:spChg>
        <pc:spChg chg="mod">
          <ac:chgData name="宇野 芳江" userId="d3339afd-f009-4b18-b536-1d43c3c7a997" providerId="ADAL" clId="{9112874E-E794-4B3C-BFD7-6FEF7ED602B6}" dt="2023-02-21T07:57:49.052" v="4393" actId="207"/>
          <ac:spMkLst>
            <pc:docMk/>
            <pc:sldMk cId="2809886425" sldId="493"/>
            <ac:spMk id="47" creationId="{F5754DB2-8E1E-A2BB-7253-FACC22172C67}"/>
          </ac:spMkLst>
        </pc:spChg>
        <pc:spChg chg="mod">
          <ac:chgData name="宇野 芳江" userId="d3339afd-f009-4b18-b536-1d43c3c7a997" providerId="ADAL" clId="{9112874E-E794-4B3C-BFD7-6FEF7ED602B6}" dt="2023-02-21T07:57:49.052" v="4393" actId="207"/>
          <ac:spMkLst>
            <pc:docMk/>
            <pc:sldMk cId="2809886425" sldId="493"/>
            <ac:spMk id="48" creationId="{3B90DDB2-9BF5-2F16-5368-311BEDBD3C4B}"/>
          </ac:spMkLst>
        </pc:spChg>
        <pc:spChg chg="add del mod">
          <ac:chgData name="宇野 芳江" userId="d3339afd-f009-4b18-b536-1d43c3c7a997" providerId="ADAL" clId="{9112874E-E794-4B3C-BFD7-6FEF7ED602B6}" dt="2023-02-21T04:58:05.458" v="1724"/>
          <ac:spMkLst>
            <pc:docMk/>
            <pc:sldMk cId="2809886425" sldId="493"/>
            <ac:spMk id="49" creationId="{20C80A2C-EE32-20A5-1ADD-D9C1AAF452BA}"/>
          </ac:spMkLst>
        </pc:spChg>
        <pc:spChg chg="add del mod">
          <ac:chgData name="宇野 芳江" userId="d3339afd-f009-4b18-b536-1d43c3c7a997" providerId="ADAL" clId="{9112874E-E794-4B3C-BFD7-6FEF7ED602B6}" dt="2023-02-21T04:31:27.144" v="1067" actId="478"/>
          <ac:spMkLst>
            <pc:docMk/>
            <pc:sldMk cId="2809886425" sldId="493"/>
            <ac:spMk id="50" creationId="{32CC590E-6064-83B2-00DD-DD4A097FA9BE}"/>
          </ac:spMkLst>
        </pc:spChg>
        <pc:spChg chg="add mod ord">
          <ac:chgData name="宇野 芳江" userId="d3339afd-f009-4b18-b536-1d43c3c7a997" providerId="ADAL" clId="{9112874E-E794-4B3C-BFD7-6FEF7ED602B6}" dt="2023-02-21T04:55:25.279" v="1662" actId="700"/>
          <ac:spMkLst>
            <pc:docMk/>
            <pc:sldMk cId="2809886425" sldId="493"/>
            <ac:spMk id="51" creationId="{9F024C2F-2F63-FE76-85A7-136803E94943}"/>
          </ac:spMkLst>
        </pc:spChg>
        <pc:spChg chg="add del mod ord">
          <ac:chgData name="宇野 芳江" userId="d3339afd-f009-4b18-b536-1d43c3c7a997" providerId="ADAL" clId="{9112874E-E794-4B3C-BFD7-6FEF7ED602B6}" dt="2023-02-21T04:58:31.101" v="1727" actId="478"/>
          <ac:spMkLst>
            <pc:docMk/>
            <pc:sldMk cId="2809886425" sldId="493"/>
            <ac:spMk id="52" creationId="{7AFF6A3C-9635-BC51-40B0-F62263959764}"/>
          </ac:spMkLst>
        </pc:spChg>
        <pc:spChg chg="add mod ord">
          <ac:chgData name="宇野 芳江" userId="d3339afd-f009-4b18-b536-1d43c3c7a997" providerId="ADAL" clId="{9112874E-E794-4B3C-BFD7-6FEF7ED602B6}" dt="2023-02-21T08:00:23.124" v="4415" actId="207"/>
          <ac:spMkLst>
            <pc:docMk/>
            <pc:sldMk cId="2809886425" sldId="493"/>
            <ac:spMk id="53" creationId="{3CC5BAA7-2DA4-4E8F-D2E6-CD1C833CA28F}"/>
          </ac:spMkLst>
        </pc:spChg>
        <pc:grpChg chg="add mod">
          <ac:chgData name="宇野 芳江" userId="d3339afd-f009-4b18-b536-1d43c3c7a997" providerId="ADAL" clId="{9112874E-E794-4B3C-BFD7-6FEF7ED602B6}" dt="2023-02-21T05:04:55.404" v="1815" actId="2711"/>
          <ac:grpSpMkLst>
            <pc:docMk/>
            <pc:sldMk cId="2809886425" sldId="493"/>
            <ac:grpSpMk id="6" creationId="{3797EAC4-9983-13C1-3758-0296E808570C}"/>
          </ac:grpSpMkLst>
        </pc:grpChg>
        <pc:grpChg chg="add mod">
          <ac:chgData name="宇野 芳江" userId="d3339afd-f009-4b18-b536-1d43c3c7a997" providerId="ADAL" clId="{9112874E-E794-4B3C-BFD7-6FEF7ED602B6}" dt="2023-02-21T05:04:55.404" v="1815" actId="2711"/>
          <ac:grpSpMkLst>
            <pc:docMk/>
            <pc:sldMk cId="2809886425" sldId="493"/>
            <ac:grpSpMk id="10" creationId="{74112972-81BD-641E-0DA4-A26AD0CDEB76}"/>
          </ac:grpSpMkLst>
        </pc:grpChg>
        <pc:grpChg chg="mod">
          <ac:chgData name="宇野 芳江" userId="d3339afd-f009-4b18-b536-1d43c3c7a997" providerId="ADAL" clId="{9112874E-E794-4B3C-BFD7-6FEF7ED602B6}" dt="2023-02-21T05:04:55.404" v="1815" actId="2711"/>
          <ac:grpSpMkLst>
            <pc:docMk/>
            <pc:sldMk cId="2809886425" sldId="493"/>
            <ac:grpSpMk id="11" creationId="{A4893F44-5D22-75B3-EF9A-8CDBA465CCCF}"/>
          </ac:grpSpMkLst>
        </pc:grpChg>
        <pc:grpChg chg="add mod">
          <ac:chgData name="宇野 芳江" userId="d3339afd-f009-4b18-b536-1d43c3c7a997" providerId="ADAL" clId="{9112874E-E794-4B3C-BFD7-6FEF7ED602B6}" dt="2023-02-21T05:04:55.404" v="1815" actId="2711"/>
          <ac:grpSpMkLst>
            <pc:docMk/>
            <pc:sldMk cId="2809886425" sldId="493"/>
            <ac:grpSpMk id="17" creationId="{D7D50F49-057A-215D-AC77-DA6208C59BC8}"/>
          </ac:grpSpMkLst>
        </pc:grpChg>
        <pc:grpChg chg="mod">
          <ac:chgData name="宇野 芳江" userId="d3339afd-f009-4b18-b536-1d43c3c7a997" providerId="ADAL" clId="{9112874E-E794-4B3C-BFD7-6FEF7ED602B6}" dt="2023-02-21T04:29:20.791" v="1039"/>
          <ac:grpSpMkLst>
            <pc:docMk/>
            <pc:sldMk cId="2809886425" sldId="493"/>
            <ac:grpSpMk id="19" creationId="{2E956F98-4D57-F5CE-247A-BA554E1CF11C}"/>
          </ac:grpSpMkLst>
        </pc:grpChg>
        <pc:grpChg chg="mod">
          <ac:chgData name="宇野 芳江" userId="d3339afd-f009-4b18-b536-1d43c3c7a997" providerId="ADAL" clId="{9112874E-E794-4B3C-BFD7-6FEF7ED602B6}" dt="2023-02-21T04:29:20.791" v="1039"/>
          <ac:grpSpMkLst>
            <pc:docMk/>
            <pc:sldMk cId="2809886425" sldId="493"/>
            <ac:grpSpMk id="20" creationId="{F0AE3960-B3A3-7453-F8AE-D43B34D43599}"/>
          </ac:grpSpMkLst>
        </pc:grpChg>
        <pc:grpChg chg="mod">
          <ac:chgData name="宇野 芳江" userId="d3339afd-f009-4b18-b536-1d43c3c7a997" providerId="ADAL" clId="{9112874E-E794-4B3C-BFD7-6FEF7ED602B6}" dt="2023-02-21T04:29:20.791" v="1039"/>
          <ac:grpSpMkLst>
            <pc:docMk/>
            <pc:sldMk cId="2809886425" sldId="493"/>
            <ac:grpSpMk id="23" creationId="{F03C5FCE-D845-FDB9-71A4-1E9BB75E6761}"/>
          </ac:grpSpMkLst>
        </pc:grpChg>
        <pc:grpChg chg="add mod">
          <ac:chgData name="宇野 芳江" userId="d3339afd-f009-4b18-b536-1d43c3c7a997" providerId="ADAL" clId="{9112874E-E794-4B3C-BFD7-6FEF7ED602B6}" dt="2023-02-21T05:04:55.404" v="1815" actId="2711"/>
          <ac:grpSpMkLst>
            <pc:docMk/>
            <pc:sldMk cId="2809886425" sldId="493"/>
            <ac:grpSpMk id="27" creationId="{543B4C6E-858A-DEC3-5E0B-9166176AE599}"/>
          </ac:grpSpMkLst>
        </pc:grpChg>
        <pc:grpChg chg="mod">
          <ac:chgData name="宇野 芳江" userId="d3339afd-f009-4b18-b536-1d43c3c7a997" providerId="ADAL" clId="{9112874E-E794-4B3C-BFD7-6FEF7ED602B6}" dt="2023-02-21T04:29:20.791" v="1039"/>
          <ac:grpSpMkLst>
            <pc:docMk/>
            <pc:sldMk cId="2809886425" sldId="493"/>
            <ac:grpSpMk id="29" creationId="{668CCC66-556E-0623-D43D-C52669FB7C0C}"/>
          </ac:grpSpMkLst>
        </pc:grpChg>
        <pc:grpChg chg="mod">
          <ac:chgData name="宇野 芳江" userId="d3339afd-f009-4b18-b536-1d43c3c7a997" providerId="ADAL" clId="{9112874E-E794-4B3C-BFD7-6FEF7ED602B6}" dt="2023-02-21T04:29:20.791" v="1039"/>
          <ac:grpSpMkLst>
            <pc:docMk/>
            <pc:sldMk cId="2809886425" sldId="493"/>
            <ac:grpSpMk id="30" creationId="{B4C27104-2A8C-A525-EA29-397BD7FCDEEF}"/>
          </ac:grpSpMkLst>
        </pc:grpChg>
        <pc:grpChg chg="mod">
          <ac:chgData name="宇野 芳江" userId="d3339afd-f009-4b18-b536-1d43c3c7a997" providerId="ADAL" clId="{9112874E-E794-4B3C-BFD7-6FEF7ED602B6}" dt="2023-02-21T04:29:20.791" v="1039"/>
          <ac:grpSpMkLst>
            <pc:docMk/>
            <pc:sldMk cId="2809886425" sldId="493"/>
            <ac:grpSpMk id="33" creationId="{D0A90C0C-2DA5-4BBD-64D0-0FA4D21AE497}"/>
          </ac:grpSpMkLst>
        </pc:grpChg>
        <pc:grpChg chg="add mod">
          <ac:chgData name="宇野 芳江" userId="d3339afd-f009-4b18-b536-1d43c3c7a997" providerId="ADAL" clId="{9112874E-E794-4B3C-BFD7-6FEF7ED602B6}" dt="2023-02-21T05:05:47.904" v="1825" actId="1035"/>
          <ac:grpSpMkLst>
            <pc:docMk/>
            <pc:sldMk cId="2809886425" sldId="493"/>
            <ac:grpSpMk id="37" creationId="{9A333449-599B-AFF0-5299-830587864EF7}"/>
          </ac:grpSpMkLst>
        </pc:grpChg>
        <pc:grpChg chg="add mod">
          <ac:chgData name="宇野 芳江" userId="d3339afd-f009-4b18-b536-1d43c3c7a997" providerId="ADAL" clId="{9112874E-E794-4B3C-BFD7-6FEF7ED602B6}" dt="2023-02-21T05:05:47.904" v="1825" actId="1035"/>
          <ac:grpSpMkLst>
            <pc:docMk/>
            <pc:sldMk cId="2809886425" sldId="493"/>
            <ac:grpSpMk id="43" creationId="{4F3A8784-ACEC-CD6E-7B82-9EE67EB0A295}"/>
          </ac:grpSpMkLst>
        </pc:grpChg>
        <pc:picChg chg="mod">
          <ac:chgData name="宇野 芳江" userId="d3339afd-f009-4b18-b536-1d43c3c7a997" providerId="ADAL" clId="{9112874E-E794-4B3C-BFD7-6FEF7ED602B6}" dt="2023-02-21T05:04:55.404" v="1815" actId="2711"/>
          <ac:picMkLst>
            <pc:docMk/>
            <pc:sldMk cId="2809886425" sldId="493"/>
            <ac:picMk id="7" creationId="{2EBCE93D-DDD2-AA51-9987-B49AEEF57831}"/>
          </ac:picMkLst>
        </pc:picChg>
        <pc:picChg chg="mod">
          <ac:chgData name="宇野 芳江" userId="d3339afd-f009-4b18-b536-1d43c3c7a997" providerId="ADAL" clId="{9112874E-E794-4B3C-BFD7-6FEF7ED602B6}" dt="2023-02-21T05:04:55.404" v="1815" actId="2711"/>
          <ac:picMkLst>
            <pc:docMk/>
            <pc:sldMk cId="2809886425" sldId="493"/>
            <ac:picMk id="13" creationId="{2ECAC19B-E6E8-B852-928A-845BDB5F0A0B}"/>
          </ac:picMkLst>
        </pc:picChg>
        <pc:cxnChg chg="mod">
          <ac:chgData name="宇野 芳江" userId="d3339afd-f009-4b18-b536-1d43c3c7a997" providerId="ADAL" clId="{9112874E-E794-4B3C-BFD7-6FEF7ED602B6}" dt="2023-02-21T05:04:55.404" v="1815" actId="2711"/>
          <ac:cxnSpMkLst>
            <pc:docMk/>
            <pc:sldMk cId="2809886425" sldId="493"/>
            <ac:cxnSpMk id="15" creationId="{C5F5F071-2E4B-A2B8-79FD-EAA934D526AC}"/>
          </ac:cxnSpMkLst>
        </pc:cxnChg>
      </pc:sldChg>
      <pc:sldChg chg="modSp new mod">
        <pc:chgData name="宇野 芳江" userId="d3339afd-f009-4b18-b536-1d43c3c7a997" providerId="ADAL" clId="{9112874E-E794-4B3C-BFD7-6FEF7ED602B6}" dt="2023-02-21T04:36:30.899" v="1195" actId="20577"/>
        <pc:sldMkLst>
          <pc:docMk/>
          <pc:sldMk cId="426926326" sldId="494"/>
        </pc:sldMkLst>
        <pc:spChg chg="mod">
          <ac:chgData name="宇野 芳江" userId="d3339afd-f009-4b18-b536-1d43c3c7a997" providerId="ADAL" clId="{9112874E-E794-4B3C-BFD7-6FEF7ED602B6}" dt="2023-02-21T04:36:30.899" v="1195" actId="20577"/>
          <ac:spMkLst>
            <pc:docMk/>
            <pc:sldMk cId="426926326" sldId="494"/>
            <ac:spMk id="3" creationId="{30501D36-317F-40F2-86F2-F7303CD8CA46}"/>
          </ac:spMkLst>
        </pc:spChg>
      </pc:sldChg>
      <pc:sldChg chg="addSp delSp modSp add mod">
        <pc:chgData name="宇野 芳江" userId="d3339afd-f009-4b18-b536-1d43c3c7a997" providerId="ADAL" clId="{9112874E-E794-4B3C-BFD7-6FEF7ED602B6}" dt="2023-02-21T08:00:48.315" v="4419" actId="207"/>
        <pc:sldMkLst>
          <pc:docMk/>
          <pc:sldMk cId="1271178972" sldId="495"/>
        </pc:sldMkLst>
        <pc:spChg chg="mod">
          <ac:chgData name="宇野 芳江" userId="d3339afd-f009-4b18-b536-1d43c3c7a997" providerId="ADAL" clId="{9112874E-E794-4B3C-BFD7-6FEF7ED602B6}" dt="2023-02-21T04:49:49.499" v="1610" actId="20577"/>
          <ac:spMkLst>
            <pc:docMk/>
            <pc:sldMk cId="1271178972" sldId="495"/>
            <ac:spMk id="2" creationId="{6C8FAAC5-C6FC-2FEB-5C3B-25A33F01409E}"/>
          </ac:spMkLst>
        </pc:spChg>
        <pc:spChg chg="del">
          <ac:chgData name="宇野 芳江" userId="d3339afd-f009-4b18-b536-1d43c3c7a997" providerId="ADAL" clId="{9112874E-E794-4B3C-BFD7-6FEF7ED602B6}" dt="2023-02-21T04:40:46.982" v="1334"/>
          <ac:spMkLst>
            <pc:docMk/>
            <pc:sldMk cId="1271178972" sldId="495"/>
            <ac:spMk id="4" creationId="{EC5353C6-F4B4-B575-8374-B38B18DAA43F}"/>
          </ac:spMkLst>
        </pc:spChg>
        <pc:spChg chg="add mod">
          <ac:chgData name="宇野 芳江" userId="d3339afd-f009-4b18-b536-1d43c3c7a997" providerId="ADAL" clId="{9112874E-E794-4B3C-BFD7-6FEF7ED602B6}" dt="2023-02-21T08:00:48.315" v="4419" actId="207"/>
          <ac:spMkLst>
            <pc:docMk/>
            <pc:sldMk cId="1271178972" sldId="495"/>
            <ac:spMk id="6" creationId="{00897D06-C01D-9B85-5F9A-52BD05F35148}"/>
          </ac:spMkLst>
        </pc:spChg>
        <pc:spChg chg="add del mod">
          <ac:chgData name="宇野 芳江" userId="d3339afd-f009-4b18-b536-1d43c3c7a997" providerId="ADAL" clId="{9112874E-E794-4B3C-BFD7-6FEF7ED602B6}" dt="2023-02-21T04:49:00.950" v="1531" actId="478"/>
          <ac:spMkLst>
            <pc:docMk/>
            <pc:sldMk cId="1271178972" sldId="495"/>
            <ac:spMk id="12" creationId="{C15A940D-84ED-86C7-5879-472E1F3DB238}"/>
          </ac:spMkLst>
        </pc:spChg>
        <pc:picChg chg="add mod">
          <ac:chgData name="宇野 芳江" userId="d3339afd-f009-4b18-b536-1d43c3c7a997" providerId="ADAL" clId="{9112874E-E794-4B3C-BFD7-6FEF7ED602B6}" dt="2023-02-21T04:41:29.970" v="1341" actId="1076"/>
          <ac:picMkLst>
            <pc:docMk/>
            <pc:sldMk cId="1271178972" sldId="495"/>
            <ac:picMk id="5" creationId="{1B1DCEAA-E24C-37C6-1367-CCA560FC54E1}"/>
          </ac:picMkLst>
        </pc:picChg>
        <pc:picChg chg="del">
          <ac:chgData name="宇野 芳江" userId="d3339afd-f009-4b18-b536-1d43c3c7a997" providerId="ADAL" clId="{9112874E-E794-4B3C-BFD7-6FEF7ED602B6}" dt="2023-02-21T04:40:41.659" v="1333" actId="478"/>
          <ac:picMkLst>
            <pc:docMk/>
            <pc:sldMk cId="1271178972" sldId="495"/>
            <ac:picMk id="7" creationId="{0A48040B-A0B1-93C3-3815-8A049BC1AB53}"/>
          </ac:picMkLst>
        </pc:picChg>
        <pc:picChg chg="del">
          <ac:chgData name="宇野 芳江" userId="d3339afd-f009-4b18-b536-1d43c3c7a997" providerId="ADAL" clId="{9112874E-E794-4B3C-BFD7-6FEF7ED602B6}" dt="2023-02-21T04:40:41.659" v="1333" actId="478"/>
          <ac:picMkLst>
            <pc:docMk/>
            <pc:sldMk cId="1271178972" sldId="495"/>
            <ac:picMk id="8" creationId="{B2F7D83C-EAA8-94F5-6839-B885E18A6DCF}"/>
          </ac:picMkLst>
        </pc:picChg>
        <pc:picChg chg="del">
          <ac:chgData name="宇野 芳江" userId="d3339afd-f009-4b18-b536-1d43c3c7a997" providerId="ADAL" clId="{9112874E-E794-4B3C-BFD7-6FEF7ED602B6}" dt="2023-02-21T04:40:48.851" v="1335" actId="478"/>
          <ac:picMkLst>
            <pc:docMk/>
            <pc:sldMk cId="1271178972" sldId="495"/>
            <ac:picMk id="9" creationId="{4DD31A1E-E1DC-10F9-E72D-5A25BF91A3F6}"/>
          </ac:picMkLst>
        </pc:picChg>
        <pc:picChg chg="del">
          <ac:chgData name="宇野 芳江" userId="d3339afd-f009-4b18-b536-1d43c3c7a997" providerId="ADAL" clId="{9112874E-E794-4B3C-BFD7-6FEF7ED602B6}" dt="2023-02-21T04:40:41.659" v="1333" actId="478"/>
          <ac:picMkLst>
            <pc:docMk/>
            <pc:sldMk cId="1271178972" sldId="495"/>
            <ac:picMk id="10" creationId="{5BA75A94-C38F-D903-B4C7-3913600848E5}"/>
          </ac:picMkLst>
        </pc:picChg>
        <pc:picChg chg="del">
          <ac:chgData name="宇野 芳江" userId="d3339afd-f009-4b18-b536-1d43c3c7a997" providerId="ADAL" clId="{9112874E-E794-4B3C-BFD7-6FEF7ED602B6}" dt="2023-02-21T04:40:41.659" v="1333" actId="478"/>
          <ac:picMkLst>
            <pc:docMk/>
            <pc:sldMk cId="1271178972" sldId="495"/>
            <ac:picMk id="11" creationId="{AB153DEC-6E5C-8F55-03AD-A071CC46A605}"/>
          </ac:picMkLst>
        </pc:picChg>
      </pc:sldChg>
      <pc:sldChg chg="addSp delSp modSp add mod">
        <pc:chgData name="宇野 芳江" userId="d3339afd-f009-4b18-b536-1d43c3c7a997" providerId="ADAL" clId="{9112874E-E794-4B3C-BFD7-6FEF7ED602B6}" dt="2023-02-21T08:00:53.552" v="4420" actId="207"/>
        <pc:sldMkLst>
          <pc:docMk/>
          <pc:sldMk cId="4248476310" sldId="496"/>
        </pc:sldMkLst>
        <pc:spChg chg="mod">
          <ac:chgData name="宇野 芳江" userId="d3339afd-f009-4b18-b536-1d43c3c7a997" providerId="ADAL" clId="{9112874E-E794-4B3C-BFD7-6FEF7ED602B6}" dt="2023-02-21T04:49:21.852" v="1547" actId="20577"/>
          <ac:spMkLst>
            <pc:docMk/>
            <pc:sldMk cId="4248476310" sldId="496"/>
            <ac:spMk id="2" creationId="{6C8FAAC5-C6FC-2FEB-5C3B-25A33F01409E}"/>
          </ac:spMkLst>
        </pc:spChg>
        <pc:spChg chg="del">
          <ac:chgData name="宇野 芳江" userId="d3339afd-f009-4b18-b536-1d43c3c7a997" providerId="ADAL" clId="{9112874E-E794-4B3C-BFD7-6FEF7ED602B6}" dt="2023-02-21T04:41:58.984" v="1347"/>
          <ac:spMkLst>
            <pc:docMk/>
            <pc:sldMk cId="4248476310" sldId="496"/>
            <ac:spMk id="4" creationId="{EC5353C6-F4B4-B575-8374-B38B18DAA43F}"/>
          </ac:spMkLst>
        </pc:spChg>
        <pc:spChg chg="add del mod">
          <ac:chgData name="宇野 芳江" userId="d3339afd-f009-4b18-b536-1d43c3c7a997" providerId="ADAL" clId="{9112874E-E794-4B3C-BFD7-6FEF7ED602B6}" dt="2023-02-21T04:48:56.295" v="1530" actId="478"/>
          <ac:spMkLst>
            <pc:docMk/>
            <pc:sldMk cId="4248476310" sldId="496"/>
            <ac:spMk id="6" creationId="{FA791F04-1C4E-E4BD-6D00-CFE5C328F82F}"/>
          </ac:spMkLst>
        </pc:spChg>
        <pc:spChg chg="add mod">
          <ac:chgData name="宇野 芳江" userId="d3339afd-f009-4b18-b536-1d43c3c7a997" providerId="ADAL" clId="{9112874E-E794-4B3C-BFD7-6FEF7ED602B6}" dt="2023-02-21T08:00:53.552" v="4420" actId="207"/>
          <ac:spMkLst>
            <pc:docMk/>
            <pc:sldMk cId="4248476310" sldId="496"/>
            <ac:spMk id="12" creationId="{04E082D2-546D-25A2-AA8C-CEA788D150BF}"/>
          </ac:spMkLst>
        </pc:spChg>
        <pc:picChg chg="add mod">
          <ac:chgData name="宇野 芳江" userId="d3339afd-f009-4b18-b536-1d43c3c7a997" providerId="ADAL" clId="{9112874E-E794-4B3C-BFD7-6FEF7ED602B6}" dt="2023-02-21T04:42:49.762" v="1360" actId="555"/>
          <ac:picMkLst>
            <pc:docMk/>
            <pc:sldMk cId="4248476310" sldId="496"/>
            <ac:picMk id="5" creationId="{3E3A1B58-7565-84B4-9238-C50BA49B6DEE}"/>
          </ac:picMkLst>
        </pc:picChg>
        <pc:picChg chg="del">
          <ac:chgData name="宇野 芳江" userId="d3339afd-f009-4b18-b536-1d43c3c7a997" providerId="ADAL" clId="{9112874E-E794-4B3C-BFD7-6FEF7ED602B6}" dt="2023-02-21T04:41:49.562" v="1343" actId="478"/>
          <ac:picMkLst>
            <pc:docMk/>
            <pc:sldMk cId="4248476310" sldId="496"/>
            <ac:picMk id="7" creationId="{0A48040B-A0B1-93C3-3815-8A049BC1AB53}"/>
          </ac:picMkLst>
        </pc:picChg>
        <pc:picChg chg="del mod">
          <ac:chgData name="宇野 芳江" userId="d3339afd-f009-4b18-b536-1d43c3c7a997" providerId="ADAL" clId="{9112874E-E794-4B3C-BFD7-6FEF7ED602B6}" dt="2023-02-21T04:41:49.562" v="1343" actId="478"/>
          <ac:picMkLst>
            <pc:docMk/>
            <pc:sldMk cId="4248476310" sldId="496"/>
            <ac:picMk id="8" creationId="{B2F7D83C-EAA8-94F5-6839-B885E18A6DCF}"/>
          </ac:picMkLst>
        </pc:picChg>
        <pc:picChg chg="del mod">
          <ac:chgData name="宇野 芳江" userId="d3339afd-f009-4b18-b536-1d43c3c7a997" providerId="ADAL" clId="{9112874E-E794-4B3C-BFD7-6FEF7ED602B6}" dt="2023-02-21T04:41:49.562" v="1343" actId="478"/>
          <ac:picMkLst>
            <pc:docMk/>
            <pc:sldMk cId="4248476310" sldId="496"/>
            <ac:picMk id="9" creationId="{4DD31A1E-E1DC-10F9-E72D-5A25BF91A3F6}"/>
          </ac:picMkLst>
        </pc:picChg>
        <pc:picChg chg="del mod">
          <ac:chgData name="宇野 芳江" userId="d3339afd-f009-4b18-b536-1d43c3c7a997" providerId="ADAL" clId="{9112874E-E794-4B3C-BFD7-6FEF7ED602B6}" dt="2023-02-21T04:41:57.123" v="1346" actId="21"/>
          <ac:picMkLst>
            <pc:docMk/>
            <pc:sldMk cId="4248476310" sldId="496"/>
            <ac:picMk id="10" creationId="{5BA75A94-C38F-D903-B4C7-3913600848E5}"/>
          </ac:picMkLst>
        </pc:picChg>
        <pc:picChg chg="mod">
          <ac:chgData name="宇野 芳江" userId="d3339afd-f009-4b18-b536-1d43c3c7a997" providerId="ADAL" clId="{9112874E-E794-4B3C-BFD7-6FEF7ED602B6}" dt="2023-02-21T04:42:49.762" v="1360" actId="555"/>
          <ac:picMkLst>
            <pc:docMk/>
            <pc:sldMk cId="4248476310" sldId="496"/>
            <ac:picMk id="11" creationId="{AB153DEC-6E5C-8F55-03AD-A071CC46A605}"/>
          </ac:picMkLst>
        </pc:picChg>
      </pc:sldChg>
      <pc:sldChg chg="addSp delSp modSp add mod">
        <pc:chgData name="宇野 芳江" userId="d3339afd-f009-4b18-b536-1d43c3c7a997" providerId="ADAL" clId="{9112874E-E794-4B3C-BFD7-6FEF7ED602B6}" dt="2023-02-21T08:01:04.848" v="4421" actId="207"/>
        <pc:sldMkLst>
          <pc:docMk/>
          <pc:sldMk cId="2895674925" sldId="497"/>
        </pc:sldMkLst>
        <pc:spChg chg="mod">
          <ac:chgData name="宇野 芳江" userId="d3339afd-f009-4b18-b536-1d43c3c7a997" providerId="ADAL" clId="{9112874E-E794-4B3C-BFD7-6FEF7ED602B6}" dt="2023-02-21T04:50:53.911" v="1623" actId="20577"/>
          <ac:spMkLst>
            <pc:docMk/>
            <pc:sldMk cId="2895674925" sldId="497"/>
            <ac:spMk id="2" creationId="{6C8FAAC5-C6FC-2FEB-5C3B-25A33F01409E}"/>
          </ac:spMkLst>
        </pc:spChg>
        <pc:spChg chg="del">
          <ac:chgData name="宇野 芳江" userId="d3339afd-f009-4b18-b536-1d43c3c7a997" providerId="ADAL" clId="{9112874E-E794-4B3C-BFD7-6FEF7ED602B6}" dt="2023-02-21T04:50:21.717" v="1616"/>
          <ac:spMkLst>
            <pc:docMk/>
            <pc:sldMk cId="2895674925" sldId="497"/>
            <ac:spMk id="4" creationId="{EC5353C6-F4B4-B575-8374-B38B18DAA43F}"/>
          </ac:spMkLst>
        </pc:spChg>
        <pc:spChg chg="add del mod">
          <ac:chgData name="宇野 芳江" userId="d3339afd-f009-4b18-b536-1d43c3c7a997" providerId="ADAL" clId="{9112874E-E794-4B3C-BFD7-6FEF7ED602B6}" dt="2023-02-21T04:51:43.234" v="1642"/>
          <ac:spMkLst>
            <pc:docMk/>
            <pc:sldMk cId="2895674925" sldId="497"/>
            <ac:spMk id="12" creationId="{524BAF93-D3A3-FF89-914E-1CC360107BB1}"/>
          </ac:spMkLst>
        </pc:spChg>
        <pc:spChg chg="add mod">
          <ac:chgData name="宇野 芳江" userId="d3339afd-f009-4b18-b536-1d43c3c7a997" providerId="ADAL" clId="{9112874E-E794-4B3C-BFD7-6FEF7ED602B6}" dt="2023-02-21T08:01:04.848" v="4421" actId="207"/>
          <ac:spMkLst>
            <pc:docMk/>
            <pc:sldMk cId="2895674925" sldId="497"/>
            <ac:spMk id="13" creationId="{098C2866-2A15-5E60-39AF-38E5130A17F2}"/>
          </ac:spMkLst>
        </pc:spChg>
        <pc:spChg chg="add del mod">
          <ac:chgData name="宇野 芳江" userId="d3339afd-f009-4b18-b536-1d43c3c7a997" providerId="ADAL" clId="{9112874E-E794-4B3C-BFD7-6FEF7ED602B6}" dt="2023-02-21T04:51:55.557" v="1646" actId="478"/>
          <ac:spMkLst>
            <pc:docMk/>
            <pc:sldMk cId="2895674925" sldId="497"/>
            <ac:spMk id="15" creationId="{B7AD0843-3BBF-B955-3645-321A0A69CD95}"/>
          </ac:spMkLst>
        </pc:spChg>
        <pc:picChg chg="add mod">
          <ac:chgData name="宇野 芳江" userId="d3339afd-f009-4b18-b536-1d43c3c7a997" providerId="ADAL" clId="{9112874E-E794-4B3C-BFD7-6FEF7ED602B6}" dt="2023-02-21T04:50:39.093" v="1621" actId="1076"/>
          <ac:picMkLst>
            <pc:docMk/>
            <pc:sldMk cId="2895674925" sldId="497"/>
            <ac:picMk id="5" creationId="{C06F5463-3C76-81EB-D798-DDDE084B101E}"/>
          </ac:picMkLst>
        </pc:picChg>
        <pc:picChg chg="del mod">
          <ac:chgData name="宇野 芳江" userId="d3339afd-f009-4b18-b536-1d43c3c7a997" providerId="ADAL" clId="{9112874E-E794-4B3C-BFD7-6FEF7ED602B6}" dt="2023-02-21T04:50:23.288" v="1617" actId="478"/>
          <ac:picMkLst>
            <pc:docMk/>
            <pc:sldMk cId="2895674925" sldId="497"/>
            <ac:picMk id="7" creationId="{0A48040B-A0B1-93C3-3815-8A049BC1AB53}"/>
          </ac:picMkLst>
        </pc:picChg>
        <pc:picChg chg="del">
          <ac:chgData name="宇野 芳江" userId="d3339afd-f009-4b18-b536-1d43c3c7a997" providerId="ADAL" clId="{9112874E-E794-4B3C-BFD7-6FEF7ED602B6}" dt="2023-02-21T04:49:57.267" v="1611" actId="478"/>
          <ac:picMkLst>
            <pc:docMk/>
            <pc:sldMk cId="2895674925" sldId="497"/>
            <ac:picMk id="8" creationId="{B2F7D83C-EAA8-94F5-6839-B885E18A6DCF}"/>
          </ac:picMkLst>
        </pc:picChg>
        <pc:picChg chg="del">
          <ac:chgData name="宇野 芳江" userId="d3339afd-f009-4b18-b536-1d43c3c7a997" providerId="ADAL" clId="{9112874E-E794-4B3C-BFD7-6FEF7ED602B6}" dt="2023-02-21T04:49:57.267" v="1611" actId="478"/>
          <ac:picMkLst>
            <pc:docMk/>
            <pc:sldMk cId="2895674925" sldId="497"/>
            <ac:picMk id="9" creationId="{4DD31A1E-E1DC-10F9-E72D-5A25BF91A3F6}"/>
          </ac:picMkLst>
        </pc:picChg>
        <pc:picChg chg="del mod">
          <ac:chgData name="宇野 芳江" userId="d3339afd-f009-4b18-b536-1d43c3c7a997" providerId="ADAL" clId="{9112874E-E794-4B3C-BFD7-6FEF7ED602B6}" dt="2023-02-21T04:49:59.616" v="1613" actId="478"/>
          <ac:picMkLst>
            <pc:docMk/>
            <pc:sldMk cId="2895674925" sldId="497"/>
            <ac:picMk id="10" creationId="{5BA75A94-C38F-D903-B4C7-3913600848E5}"/>
          </ac:picMkLst>
        </pc:picChg>
        <pc:picChg chg="del">
          <ac:chgData name="宇野 芳江" userId="d3339afd-f009-4b18-b536-1d43c3c7a997" providerId="ADAL" clId="{9112874E-E794-4B3C-BFD7-6FEF7ED602B6}" dt="2023-02-21T04:49:59.616" v="1613" actId="478"/>
          <ac:picMkLst>
            <pc:docMk/>
            <pc:sldMk cId="2895674925" sldId="497"/>
            <ac:picMk id="11" creationId="{AB153DEC-6E5C-8F55-03AD-A071CC46A605}"/>
          </ac:picMkLst>
        </pc:picChg>
      </pc:sldChg>
      <pc:sldChg chg="modSp new mod">
        <pc:chgData name="宇野 芳江" userId="d3339afd-f009-4b18-b536-1d43c3c7a997" providerId="ADAL" clId="{9112874E-E794-4B3C-BFD7-6FEF7ED602B6}" dt="2023-02-21T04:38:38.874" v="1301" actId="20577"/>
        <pc:sldMkLst>
          <pc:docMk/>
          <pc:sldMk cId="1340824749" sldId="498"/>
        </pc:sldMkLst>
        <pc:spChg chg="mod">
          <ac:chgData name="宇野 芳江" userId="d3339afd-f009-4b18-b536-1d43c3c7a997" providerId="ADAL" clId="{9112874E-E794-4B3C-BFD7-6FEF7ED602B6}" dt="2023-02-21T04:38:38.874" v="1301" actId="20577"/>
          <ac:spMkLst>
            <pc:docMk/>
            <pc:sldMk cId="1340824749" sldId="498"/>
            <ac:spMk id="3" creationId="{2E211925-B441-0E43-68C1-1D4E43C7CD9B}"/>
          </ac:spMkLst>
        </pc:spChg>
      </pc:sldChg>
      <pc:sldChg chg="addSp delSp modSp new mod">
        <pc:chgData name="宇野 芳江" userId="d3339afd-f009-4b18-b536-1d43c3c7a997" providerId="ADAL" clId="{9112874E-E794-4B3C-BFD7-6FEF7ED602B6}" dt="2023-02-21T07:58:29.584" v="4403" actId="1037"/>
        <pc:sldMkLst>
          <pc:docMk/>
          <pc:sldMk cId="2715768861" sldId="499"/>
        </pc:sldMkLst>
        <pc:spChg chg="mod">
          <ac:chgData name="宇野 芳江" userId="d3339afd-f009-4b18-b536-1d43c3c7a997" providerId="ADAL" clId="{9112874E-E794-4B3C-BFD7-6FEF7ED602B6}" dt="2023-02-21T05:08:49.666" v="1893" actId="20577"/>
          <ac:spMkLst>
            <pc:docMk/>
            <pc:sldMk cId="2715768861" sldId="499"/>
            <ac:spMk id="2" creationId="{76144EB4-B266-8134-CC8B-BBA79E0F52CE}"/>
          </ac:spMkLst>
        </pc:spChg>
        <pc:spChg chg="add del">
          <ac:chgData name="宇野 芳江" userId="d3339afd-f009-4b18-b536-1d43c3c7a997" providerId="ADAL" clId="{9112874E-E794-4B3C-BFD7-6FEF7ED602B6}" dt="2023-02-21T05:07:28.946" v="1844" actId="478"/>
          <ac:spMkLst>
            <pc:docMk/>
            <pc:sldMk cId="2715768861" sldId="499"/>
            <ac:spMk id="4" creationId="{1E9C89B0-628D-AA09-3D57-06978B9D8A0C}"/>
          </ac:spMkLst>
        </pc:spChg>
        <pc:spChg chg="mod">
          <ac:chgData name="宇野 芳江" userId="d3339afd-f009-4b18-b536-1d43c3c7a997" providerId="ADAL" clId="{9112874E-E794-4B3C-BFD7-6FEF7ED602B6}" dt="2023-02-21T05:08:35.892" v="1889" actId="20577"/>
          <ac:spMkLst>
            <pc:docMk/>
            <pc:sldMk cId="2715768861" sldId="499"/>
            <ac:spMk id="5" creationId="{DD9BA95D-5B10-CE45-37BD-76BCBF3FE9CC}"/>
          </ac:spMkLst>
        </pc:spChg>
        <pc:spChg chg="add del mod">
          <ac:chgData name="宇野 芳江" userId="d3339afd-f009-4b18-b536-1d43c3c7a997" providerId="ADAL" clId="{9112874E-E794-4B3C-BFD7-6FEF7ED602B6}" dt="2023-02-21T05:08:38.440" v="1891"/>
          <ac:spMkLst>
            <pc:docMk/>
            <pc:sldMk cId="2715768861" sldId="499"/>
            <ac:spMk id="7" creationId="{158FA59D-6075-43B3-3EBD-9875A801D2B6}"/>
          </ac:spMkLst>
        </pc:spChg>
        <pc:spChg chg="add mod">
          <ac:chgData name="宇野 芳江" userId="d3339afd-f009-4b18-b536-1d43c3c7a997" providerId="ADAL" clId="{9112874E-E794-4B3C-BFD7-6FEF7ED602B6}" dt="2023-02-21T05:07:49.387" v="1849" actId="14100"/>
          <ac:spMkLst>
            <pc:docMk/>
            <pc:sldMk cId="2715768861" sldId="499"/>
            <ac:spMk id="8" creationId="{4F136804-C5B1-19A5-E50D-86DC2A3AE19E}"/>
          </ac:spMkLst>
        </pc:spChg>
        <pc:spChg chg="add mod">
          <ac:chgData name="宇野 芳江" userId="d3339afd-f009-4b18-b536-1d43c3c7a997" providerId="ADAL" clId="{9112874E-E794-4B3C-BFD7-6FEF7ED602B6}" dt="2023-02-21T07:58:29.584" v="4403" actId="1037"/>
          <ac:spMkLst>
            <pc:docMk/>
            <pc:sldMk cId="2715768861" sldId="499"/>
            <ac:spMk id="9" creationId="{22AEDEE7-8CE3-9F92-EFFD-997DBDD399E0}"/>
          </ac:spMkLst>
        </pc:spChg>
        <pc:spChg chg="add mod">
          <ac:chgData name="宇野 芳江" userId="d3339afd-f009-4b18-b536-1d43c3c7a997" providerId="ADAL" clId="{9112874E-E794-4B3C-BFD7-6FEF7ED602B6}" dt="2023-02-21T07:58:29.584" v="4403" actId="1037"/>
          <ac:spMkLst>
            <pc:docMk/>
            <pc:sldMk cId="2715768861" sldId="499"/>
            <ac:spMk id="10" creationId="{D073B9FB-A4AD-44C7-8199-BC64FA50E67A}"/>
          </ac:spMkLst>
        </pc:spChg>
        <pc:spChg chg="add mod">
          <ac:chgData name="宇野 芳江" userId="d3339afd-f009-4b18-b536-1d43c3c7a997" providerId="ADAL" clId="{9112874E-E794-4B3C-BFD7-6FEF7ED602B6}" dt="2023-02-21T07:58:29.584" v="4403" actId="1037"/>
          <ac:spMkLst>
            <pc:docMk/>
            <pc:sldMk cId="2715768861" sldId="499"/>
            <ac:spMk id="11" creationId="{7FA31E33-EEF2-19E7-0E69-187150479146}"/>
          </ac:spMkLst>
        </pc:spChg>
        <pc:spChg chg="add mod">
          <ac:chgData name="宇野 芳江" userId="d3339afd-f009-4b18-b536-1d43c3c7a997" providerId="ADAL" clId="{9112874E-E794-4B3C-BFD7-6FEF7ED602B6}" dt="2023-02-21T07:58:10.294" v="4395" actId="207"/>
          <ac:spMkLst>
            <pc:docMk/>
            <pc:sldMk cId="2715768861" sldId="499"/>
            <ac:spMk id="12" creationId="{0172240A-B0DB-F648-0582-12ECE9E6F6F7}"/>
          </ac:spMkLst>
        </pc:spChg>
        <pc:grpChg chg="add mod">
          <ac:chgData name="宇野 芳江" userId="d3339afd-f009-4b18-b536-1d43c3c7a997" providerId="ADAL" clId="{9112874E-E794-4B3C-BFD7-6FEF7ED602B6}" dt="2023-02-21T05:07:13.856" v="1841" actId="164"/>
          <ac:grpSpMkLst>
            <pc:docMk/>
            <pc:sldMk cId="2715768861" sldId="499"/>
            <ac:grpSpMk id="13" creationId="{9A35DE2C-C210-9A23-4BF6-F8BAF6ED69D5}"/>
          </ac:grpSpMkLst>
        </pc:grpChg>
        <pc:grpChg chg="add mod">
          <ac:chgData name="宇野 芳江" userId="d3339afd-f009-4b18-b536-1d43c3c7a997" providerId="ADAL" clId="{9112874E-E794-4B3C-BFD7-6FEF7ED602B6}" dt="2023-02-21T05:07:31.564" v="1845" actId="1076"/>
          <ac:grpSpMkLst>
            <pc:docMk/>
            <pc:sldMk cId="2715768861" sldId="499"/>
            <ac:grpSpMk id="14" creationId="{5F50A7B6-8243-6899-959F-CF6AEF9710D0}"/>
          </ac:grpSpMkLst>
        </pc:grpChg>
        <pc:picChg chg="add mod">
          <ac:chgData name="宇野 芳江" userId="d3339afd-f009-4b18-b536-1d43c3c7a997" providerId="ADAL" clId="{9112874E-E794-4B3C-BFD7-6FEF7ED602B6}" dt="2023-02-21T05:08:24.915" v="1885" actId="1076"/>
          <ac:picMkLst>
            <pc:docMk/>
            <pc:sldMk cId="2715768861" sldId="499"/>
            <ac:picMk id="6" creationId="{4B408916-DF02-4BC9-E008-C729C9F35B45}"/>
          </ac:picMkLst>
        </pc:picChg>
      </pc:sldChg>
      <pc:sldChg chg="new del">
        <pc:chgData name="宇野 芳江" userId="d3339afd-f009-4b18-b536-1d43c3c7a997" providerId="ADAL" clId="{9112874E-E794-4B3C-BFD7-6FEF7ED602B6}" dt="2023-02-21T05:03:33.250" v="1783" actId="47"/>
        <pc:sldMkLst>
          <pc:docMk/>
          <pc:sldMk cId="3740241033" sldId="499"/>
        </pc:sldMkLst>
      </pc:sldChg>
      <pc:sldChg chg="new del">
        <pc:chgData name="宇野 芳江" userId="d3339afd-f009-4b18-b536-1d43c3c7a997" providerId="ADAL" clId="{9112874E-E794-4B3C-BFD7-6FEF7ED602B6}" dt="2023-02-21T05:03:33.250" v="1783" actId="47"/>
        <pc:sldMkLst>
          <pc:docMk/>
          <pc:sldMk cId="108136812" sldId="500"/>
        </pc:sldMkLst>
      </pc:sldChg>
      <pc:sldChg chg="modSp new mod">
        <pc:chgData name="宇野 芳江" userId="d3339afd-f009-4b18-b536-1d43c3c7a997" providerId="ADAL" clId="{9112874E-E794-4B3C-BFD7-6FEF7ED602B6}" dt="2023-02-21T08:16:22.518" v="4731" actId="20577"/>
        <pc:sldMkLst>
          <pc:docMk/>
          <pc:sldMk cId="545563614" sldId="500"/>
        </pc:sldMkLst>
        <pc:spChg chg="mod">
          <ac:chgData name="宇野 芳江" userId="d3339afd-f009-4b18-b536-1d43c3c7a997" providerId="ADAL" clId="{9112874E-E794-4B3C-BFD7-6FEF7ED602B6}" dt="2023-02-21T08:16:22.518" v="4731" actId="20577"/>
          <ac:spMkLst>
            <pc:docMk/>
            <pc:sldMk cId="545563614" sldId="500"/>
            <ac:spMk id="3" creationId="{14807D21-B982-8A11-C1D3-DF5A9B0D9F45}"/>
          </ac:spMkLst>
        </pc:spChg>
      </pc:sldChg>
      <pc:sldChg chg="addSp delSp modSp new mod">
        <pc:chgData name="宇野 芳江" userId="d3339afd-f009-4b18-b536-1d43c3c7a997" providerId="ADAL" clId="{9112874E-E794-4B3C-BFD7-6FEF7ED602B6}" dt="2023-03-06T08:53:09.466" v="7297" actId="20577"/>
        <pc:sldMkLst>
          <pc:docMk/>
          <pc:sldMk cId="975627822" sldId="501"/>
        </pc:sldMkLst>
        <pc:spChg chg="mod">
          <ac:chgData name="宇野 芳江" userId="d3339afd-f009-4b18-b536-1d43c3c7a997" providerId="ADAL" clId="{9112874E-E794-4B3C-BFD7-6FEF7ED602B6}" dt="2023-03-06T08:53:09.466" v="7297" actId="20577"/>
          <ac:spMkLst>
            <pc:docMk/>
            <pc:sldMk cId="975627822" sldId="501"/>
            <ac:spMk id="2" creationId="{1B269F16-103C-DE1F-9D47-A9DCAC47D41E}"/>
          </ac:spMkLst>
        </pc:spChg>
        <pc:spChg chg="del">
          <ac:chgData name="宇野 芳江" userId="d3339afd-f009-4b18-b536-1d43c3c7a997" providerId="ADAL" clId="{9112874E-E794-4B3C-BFD7-6FEF7ED602B6}" dt="2023-02-21T05:12:40.999" v="1896" actId="478"/>
          <ac:spMkLst>
            <pc:docMk/>
            <pc:sldMk cId="975627822" sldId="501"/>
            <ac:spMk id="4" creationId="{B83AFC5A-6E6F-A9CC-03DF-ED8FDFF1AAB1}"/>
          </ac:spMkLst>
        </pc:spChg>
        <pc:spChg chg="mod">
          <ac:chgData name="宇野 芳江" userId="d3339afd-f009-4b18-b536-1d43c3c7a997" providerId="ADAL" clId="{9112874E-E794-4B3C-BFD7-6FEF7ED602B6}" dt="2023-02-21T05:18:40.429" v="2051" actId="20577"/>
          <ac:spMkLst>
            <pc:docMk/>
            <pc:sldMk cId="975627822" sldId="501"/>
            <ac:spMk id="5" creationId="{1DB61DE9-584B-D8EB-C0D0-EE10767576CC}"/>
          </ac:spMkLst>
        </pc:spChg>
        <pc:spChg chg="add mod">
          <ac:chgData name="宇野 芳江" userId="d3339afd-f009-4b18-b536-1d43c3c7a997" providerId="ADAL" clId="{9112874E-E794-4B3C-BFD7-6FEF7ED602B6}" dt="2023-02-21T05:15:46.525" v="2030" actId="14100"/>
          <ac:spMkLst>
            <pc:docMk/>
            <pc:sldMk cId="975627822" sldId="501"/>
            <ac:spMk id="6" creationId="{8A155EF0-33E9-D21B-DB51-8ED9C6129798}"/>
          </ac:spMkLst>
        </pc:spChg>
        <pc:spChg chg="add mod">
          <ac:chgData name="宇野 芳江" userId="d3339afd-f009-4b18-b536-1d43c3c7a997" providerId="ADAL" clId="{9112874E-E794-4B3C-BFD7-6FEF7ED602B6}" dt="2023-02-21T05:13:42.541" v="1936" actId="1037"/>
          <ac:spMkLst>
            <pc:docMk/>
            <pc:sldMk cId="975627822" sldId="501"/>
            <ac:spMk id="7" creationId="{2E0F5363-8D39-AE15-C1E0-89528EE49765}"/>
          </ac:spMkLst>
        </pc:spChg>
        <pc:spChg chg="add mod">
          <ac:chgData name="宇野 芳江" userId="d3339afd-f009-4b18-b536-1d43c3c7a997" providerId="ADAL" clId="{9112874E-E794-4B3C-BFD7-6FEF7ED602B6}" dt="2023-02-21T07:58:17.357" v="4396" actId="207"/>
          <ac:spMkLst>
            <pc:docMk/>
            <pc:sldMk cId="975627822" sldId="501"/>
            <ac:spMk id="8" creationId="{83DBFA93-C3B1-BA58-1C9F-57BF33F8C232}"/>
          </ac:spMkLst>
        </pc:spChg>
        <pc:spChg chg="add mod">
          <ac:chgData name="宇野 芳江" userId="d3339afd-f009-4b18-b536-1d43c3c7a997" providerId="ADAL" clId="{9112874E-E794-4B3C-BFD7-6FEF7ED602B6}" dt="2023-02-21T05:13:42.541" v="1936" actId="1037"/>
          <ac:spMkLst>
            <pc:docMk/>
            <pc:sldMk cId="975627822" sldId="501"/>
            <ac:spMk id="9" creationId="{12706C02-94E6-AACB-3084-DF73FA7CA8A0}"/>
          </ac:spMkLst>
        </pc:spChg>
        <pc:spChg chg="add mod">
          <ac:chgData name="宇野 芳江" userId="d3339afd-f009-4b18-b536-1d43c3c7a997" providerId="ADAL" clId="{9112874E-E794-4B3C-BFD7-6FEF7ED602B6}" dt="2023-02-21T07:58:17.357" v="4396" actId="207"/>
          <ac:spMkLst>
            <pc:docMk/>
            <pc:sldMk cId="975627822" sldId="501"/>
            <ac:spMk id="10" creationId="{E4095C0E-1FC9-674C-BCA1-1B4F360FC17F}"/>
          </ac:spMkLst>
        </pc:spChg>
        <pc:spChg chg="add mod">
          <ac:chgData name="宇野 芳江" userId="d3339afd-f009-4b18-b536-1d43c3c7a997" providerId="ADAL" clId="{9112874E-E794-4B3C-BFD7-6FEF7ED602B6}" dt="2023-02-21T05:14:26.123" v="1981" actId="1036"/>
          <ac:spMkLst>
            <pc:docMk/>
            <pc:sldMk cId="975627822" sldId="501"/>
            <ac:spMk id="13" creationId="{EA67BE47-743C-E0A7-4461-1E129EC80187}"/>
          </ac:spMkLst>
        </pc:spChg>
        <pc:spChg chg="add mod">
          <ac:chgData name="宇野 芳江" userId="d3339afd-f009-4b18-b536-1d43c3c7a997" providerId="ADAL" clId="{9112874E-E794-4B3C-BFD7-6FEF7ED602B6}" dt="2023-02-21T05:14:44.608" v="1999" actId="1035"/>
          <ac:spMkLst>
            <pc:docMk/>
            <pc:sldMk cId="975627822" sldId="501"/>
            <ac:spMk id="14" creationId="{E8351D4F-237E-E598-5D2F-A277C8C3D1A9}"/>
          </ac:spMkLst>
        </pc:spChg>
        <pc:grpChg chg="add mod">
          <ac:chgData name="宇野 芳江" userId="d3339afd-f009-4b18-b536-1d43c3c7a997" providerId="ADAL" clId="{9112874E-E794-4B3C-BFD7-6FEF7ED602B6}" dt="2023-02-21T05:12:53.098" v="1900" actId="164"/>
          <ac:grpSpMkLst>
            <pc:docMk/>
            <pc:sldMk cId="975627822" sldId="501"/>
            <ac:grpSpMk id="15" creationId="{442E976B-0F9B-38DE-BD42-0C33D1BFCCB4}"/>
          </ac:grpSpMkLst>
        </pc:grpChg>
        <pc:grpChg chg="add mod">
          <ac:chgData name="宇野 芳江" userId="d3339afd-f009-4b18-b536-1d43c3c7a997" providerId="ADAL" clId="{9112874E-E794-4B3C-BFD7-6FEF7ED602B6}" dt="2023-02-21T05:15:10.540" v="2028" actId="1036"/>
          <ac:grpSpMkLst>
            <pc:docMk/>
            <pc:sldMk cId="975627822" sldId="501"/>
            <ac:grpSpMk id="16" creationId="{6A9C1463-32A4-A05E-4946-A9981140DAFB}"/>
          </ac:grpSpMkLst>
        </pc:grpChg>
        <pc:picChg chg="add mod">
          <ac:chgData name="宇野 芳江" userId="d3339afd-f009-4b18-b536-1d43c3c7a997" providerId="ADAL" clId="{9112874E-E794-4B3C-BFD7-6FEF7ED602B6}" dt="2023-02-21T05:13:32.698" v="1913" actId="2711"/>
          <ac:picMkLst>
            <pc:docMk/>
            <pc:sldMk cId="975627822" sldId="501"/>
            <ac:picMk id="11" creationId="{9933A8AF-7F4E-9EB7-FE8D-0218A8EDCB10}"/>
          </ac:picMkLst>
        </pc:picChg>
        <pc:picChg chg="add mod">
          <ac:chgData name="宇野 芳江" userId="d3339afd-f009-4b18-b536-1d43c3c7a997" providerId="ADAL" clId="{9112874E-E794-4B3C-BFD7-6FEF7ED602B6}" dt="2023-02-21T05:14:44.608" v="1999" actId="1035"/>
          <ac:picMkLst>
            <pc:docMk/>
            <pc:sldMk cId="975627822" sldId="501"/>
            <ac:picMk id="12" creationId="{D2B28BAC-26A2-B8CD-730B-C39239A90ACB}"/>
          </ac:picMkLst>
        </pc:picChg>
      </pc:sldChg>
      <pc:sldChg chg="addSp delSp modSp new mod">
        <pc:chgData name="宇野 芳江" userId="d3339afd-f009-4b18-b536-1d43c3c7a997" providerId="ADAL" clId="{9112874E-E794-4B3C-BFD7-6FEF7ED602B6}" dt="2023-02-21T08:23:00.307" v="4752" actId="1036"/>
        <pc:sldMkLst>
          <pc:docMk/>
          <pc:sldMk cId="3497261895" sldId="502"/>
        </pc:sldMkLst>
        <pc:spChg chg="mod">
          <ac:chgData name="宇野 芳江" userId="d3339afd-f009-4b18-b536-1d43c3c7a997" providerId="ADAL" clId="{9112874E-E794-4B3C-BFD7-6FEF7ED602B6}" dt="2023-02-21T05:27:09.527" v="2136"/>
          <ac:spMkLst>
            <pc:docMk/>
            <pc:sldMk cId="3497261895" sldId="502"/>
            <ac:spMk id="2" creationId="{877C2D77-ED38-7464-589D-9444785360F4}"/>
          </ac:spMkLst>
        </pc:spChg>
        <pc:spChg chg="del">
          <ac:chgData name="宇野 芳江" userId="d3339afd-f009-4b18-b536-1d43c3c7a997" providerId="ADAL" clId="{9112874E-E794-4B3C-BFD7-6FEF7ED602B6}" dt="2023-02-21T05:26:41.524" v="2131" actId="478"/>
          <ac:spMkLst>
            <pc:docMk/>
            <pc:sldMk cId="3497261895" sldId="502"/>
            <ac:spMk id="4" creationId="{ADFD19E8-36B6-0501-0034-C33B326E751B}"/>
          </ac:spMkLst>
        </pc:spChg>
        <pc:spChg chg="mod">
          <ac:chgData name="宇野 芳江" userId="d3339afd-f009-4b18-b536-1d43c3c7a997" providerId="ADAL" clId="{9112874E-E794-4B3C-BFD7-6FEF7ED602B6}" dt="2023-02-21T05:26:51.487" v="2134"/>
          <ac:spMkLst>
            <pc:docMk/>
            <pc:sldMk cId="3497261895" sldId="502"/>
            <ac:spMk id="5" creationId="{E7CAFA45-1AC7-82C0-1ADA-9235AF100775}"/>
          </ac:spMkLst>
        </pc:spChg>
        <pc:spChg chg="mod">
          <ac:chgData name="宇野 芳江" userId="d3339afd-f009-4b18-b536-1d43c3c7a997" providerId="ADAL" clId="{9112874E-E794-4B3C-BFD7-6FEF7ED602B6}" dt="2023-02-21T05:26:37.252" v="2129"/>
          <ac:spMkLst>
            <pc:docMk/>
            <pc:sldMk cId="3497261895" sldId="502"/>
            <ac:spMk id="8" creationId="{2B85A0BD-538D-8449-F8F3-E8DF27AB4110}"/>
          </ac:spMkLst>
        </pc:spChg>
        <pc:spChg chg="mod">
          <ac:chgData name="宇野 芳江" userId="d3339afd-f009-4b18-b536-1d43c3c7a997" providerId="ADAL" clId="{9112874E-E794-4B3C-BFD7-6FEF7ED602B6}" dt="2023-02-21T05:26:37.252" v="2129"/>
          <ac:spMkLst>
            <pc:docMk/>
            <pc:sldMk cId="3497261895" sldId="502"/>
            <ac:spMk id="12" creationId="{A7383B20-6D10-1064-8AA9-E9ABE66BAD55}"/>
          </ac:spMkLst>
        </pc:spChg>
        <pc:spChg chg="mod">
          <ac:chgData name="宇野 芳江" userId="d3339afd-f009-4b18-b536-1d43c3c7a997" providerId="ADAL" clId="{9112874E-E794-4B3C-BFD7-6FEF7ED602B6}" dt="2023-02-21T05:26:37.252" v="2129"/>
          <ac:spMkLst>
            <pc:docMk/>
            <pc:sldMk cId="3497261895" sldId="502"/>
            <ac:spMk id="13" creationId="{9A0739A9-BC4F-575C-9D35-7B78C6447784}"/>
          </ac:spMkLst>
        </pc:spChg>
        <pc:spChg chg="mod">
          <ac:chgData name="宇野 芳江" userId="d3339afd-f009-4b18-b536-1d43c3c7a997" providerId="ADAL" clId="{9112874E-E794-4B3C-BFD7-6FEF7ED602B6}" dt="2023-02-21T05:26:37.252" v="2129"/>
          <ac:spMkLst>
            <pc:docMk/>
            <pc:sldMk cId="3497261895" sldId="502"/>
            <ac:spMk id="14" creationId="{B71F47B2-0C18-4A6C-5F6D-CC917DE6D9E0}"/>
          </ac:spMkLst>
        </pc:spChg>
        <pc:spChg chg="mod">
          <ac:chgData name="宇野 芳江" userId="d3339afd-f009-4b18-b536-1d43c3c7a997" providerId="ADAL" clId="{9112874E-E794-4B3C-BFD7-6FEF7ED602B6}" dt="2023-02-21T05:26:37.252" v="2129"/>
          <ac:spMkLst>
            <pc:docMk/>
            <pc:sldMk cId="3497261895" sldId="502"/>
            <ac:spMk id="15" creationId="{C8C3111D-7F2E-E805-D9FF-C1606EA0CBF0}"/>
          </ac:spMkLst>
        </pc:spChg>
        <pc:spChg chg="mod">
          <ac:chgData name="宇野 芳江" userId="d3339afd-f009-4b18-b536-1d43c3c7a997" providerId="ADAL" clId="{9112874E-E794-4B3C-BFD7-6FEF7ED602B6}" dt="2023-02-21T05:26:37.252" v="2129"/>
          <ac:spMkLst>
            <pc:docMk/>
            <pc:sldMk cId="3497261895" sldId="502"/>
            <ac:spMk id="27" creationId="{B3B215F4-B2D9-3DAC-087C-4A5EBF613BC0}"/>
          </ac:spMkLst>
        </pc:spChg>
        <pc:spChg chg="mod">
          <ac:chgData name="宇野 芳江" userId="d3339afd-f009-4b18-b536-1d43c3c7a997" providerId="ADAL" clId="{9112874E-E794-4B3C-BFD7-6FEF7ED602B6}" dt="2023-02-21T05:26:37.252" v="2129"/>
          <ac:spMkLst>
            <pc:docMk/>
            <pc:sldMk cId="3497261895" sldId="502"/>
            <ac:spMk id="29" creationId="{618DD672-E843-592C-1625-8093442704AB}"/>
          </ac:spMkLst>
        </pc:spChg>
        <pc:spChg chg="mod">
          <ac:chgData name="宇野 芳江" userId="d3339afd-f009-4b18-b536-1d43c3c7a997" providerId="ADAL" clId="{9112874E-E794-4B3C-BFD7-6FEF7ED602B6}" dt="2023-02-21T05:26:37.252" v="2129"/>
          <ac:spMkLst>
            <pc:docMk/>
            <pc:sldMk cId="3497261895" sldId="502"/>
            <ac:spMk id="30" creationId="{5C09FBAB-AF18-E483-EC60-33BC7632DC9D}"/>
          </ac:spMkLst>
        </pc:spChg>
        <pc:spChg chg="mod">
          <ac:chgData name="宇野 芳江" userId="d3339afd-f009-4b18-b536-1d43c3c7a997" providerId="ADAL" clId="{9112874E-E794-4B3C-BFD7-6FEF7ED602B6}" dt="2023-02-21T05:26:37.252" v="2129"/>
          <ac:spMkLst>
            <pc:docMk/>
            <pc:sldMk cId="3497261895" sldId="502"/>
            <ac:spMk id="33" creationId="{BAE036EA-7ACD-BE8B-9C57-30BF1F447F13}"/>
          </ac:spMkLst>
        </pc:spChg>
        <pc:spChg chg="add mod">
          <ac:chgData name="宇野 芳江" userId="d3339afd-f009-4b18-b536-1d43c3c7a997" providerId="ADAL" clId="{9112874E-E794-4B3C-BFD7-6FEF7ED602B6}" dt="2023-02-21T07:58:53.369" v="4405" actId="207"/>
          <ac:spMkLst>
            <pc:docMk/>
            <pc:sldMk cId="3497261895" sldId="502"/>
            <ac:spMk id="37" creationId="{9E20D1B3-030B-C6DA-D4BB-3BD284F34DE0}"/>
          </ac:spMkLst>
        </pc:spChg>
        <pc:spChg chg="add mod">
          <ac:chgData name="宇野 芳江" userId="d3339afd-f009-4b18-b536-1d43c3c7a997" providerId="ADAL" clId="{9112874E-E794-4B3C-BFD7-6FEF7ED602B6}" dt="2023-02-21T07:58:53.369" v="4405" actId="207"/>
          <ac:spMkLst>
            <pc:docMk/>
            <pc:sldMk cId="3497261895" sldId="502"/>
            <ac:spMk id="38" creationId="{50391718-6459-B69F-8B7E-3865A91C2465}"/>
          </ac:spMkLst>
        </pc:spChg>
        <pc:spChg chg="add mod">
          <ac:chgData name="宇野 芳江" userId="d3339afd-f009-4b18-b536-1d43c3c7a997" providerId="ADAL" clId="{9112874E-E794-4B3C-BFD7-6FEF7ED602B6}" dt="2023-02-21T07:58:53.369" v="4405" actId="207"/>
          <ac:spMkLst>
            <pc:docMk/>
            <pc:sldMk cId="3497261895" sldId="502"/>
            <ac:spMk id="39" creationId="{EC1A950E-8780-E907-3C1F-0093685837D6}"/>
          </ac:spMkLst>
        </pc:spChg>
        <pc:spChg chg="add mod">
          <ac:chgData name="宇野 芳江" userId="d3339afd-f009-4b18-b536-1d43c3c7a997" providerId="ADAL" clId="{9112874E-E794-4B3C-BFD7-6FEF7ED602B6}" dt="2023-02-21T07:58:53.369" v="4405" actId="207"/>
          <ac:spMkLst>
            <pc:docMk/>
            <pc:sldMk cId="3497261895" sldId="502"/>
            <ac:spMk id="40" creationId="{F4C3CA32-B0AC-2430-5D5A-FFF7EB64ACAE}"/>
          </ac:spMkLst>
        </pc:spChg>
        <pc:spChg chg="add mod ord">
          <ac:chgData name="宇野 芳江" userId="d3339afd-f009-4b18-b536-1d43c3c7a997" providerId="ADAL" clId="{9112874E-E794-4B3C-BFD7-6FEF7ED602B6}" dt="2023-02-21T08:23:00.307" v="4752" actId="1036"/>
          <ac:spMkLst>
            <pc:docMk/>
            <pc:sldMk cId="3497261895" sldId="502"/>
            <ac:spMk id="41" creationId="{926AC067-EF68-42AA-EBA7-E3B7BE5046FB}"/>
          </ac:spMkLst>
        </pc:spChg>
        <pc:grpChg chg="add mod">
          <ac:chgData name="宇野 芳江" userId="d3339afd-f009-4b18-b536-1d43c3c7a997" providerId="ADAL" clId="{9112874E-E794-4B3C-BFD7-6FEF7ED602B6}" dt="2023-02-21T05:26:37.252" v="2129"/>
          <ac:grpSpMkLst>
            <pc:docMk/>
            <pc:sldMk cId="3497261895" sldId="502"/>
            <ac:grpSpMk id="7" creationId="{373BAFD1-7E08-7D0E-EF86-8B5F5AF61B20}"/>
          </ac:grpSpMkLst>
        </pc:grpChg>
        <pc:grpChg chg="mod">
          <ac:chgData name="宇野 芳江" userId="d3339afd-f009-4b18-b536-1d43c3c7a997" providerId="ADAL" clId="{9112874E-E794-4B3C-BFD7-6FEF7ED602B6}" dt="2023-02-21T05:26:37.252" v="2129"/>
          <ac:grpSpMkLst>
            <pc:docMk/>
            <pc:sldMk cId="3497261895" sldId="502"/>
            <ac:grpSpMk id="9" creationId="{E136DEA2-9857-267E-E0E7-68803590F954}"/>
          </ac:grpSpMkLst>
        </pc:grpChg>
        <pc:grpChg chg="mod">
          <ac:chgData name="宇野 芳江" userId="d3339afd-f009-4b18-b536-1d43c3c7a997" providerId="ADAL" clId="{9112874E-E794-4B3C-BFD7-6FEF7ED602B6}" dt="2023-02-21T05:26:37.252" v="2129"/>
          <ac:grpSpMkLst>
            <pc:docMk/>
            <pc:sldMk cId="3497261895" sldId="502"/>
            <ac:grpSpMk id="10" creationId="{CC188101-5AA4-57B2-44FD-136487EB383E}"/>
          </ac:grpSpMkLst>
        </pc:grpChg>
        <pc:picChg chg="add mod">
          <ac:chgData name="宇野 芳江" userId="d3339afd-f009-4b18-b536-1d43c3c7a997" providerId="ADAL" clId="{9112874E-E794-4B3C-BFD7-6FEF7ED602B6}" dt="2023-02-21T05:26:37.252" v="2129"/>
          <ac:picMkLst>
            <pc:docMk/>
            <pc:sldMk cId="3497261895" sldId="502"/>
            <ac:picMk id="6" creationId="{7ABF0E82-3C41-89C6-3709-514EC3B161CE}"/>
          </ac:picMkLst>
        </pc:picChg>
        <pc:picChg chg="add mod">
          <ac:chgData name="宇野 芳江" userId="d3339afd-f009-4b18-b536-1d43c3c7a997" providerId="ADAL" clId="{9112874E-E794-4B3C-BFD7-6FEF7ED602B6}" dt="2023-02-21T05:26:37.252" v="2129"/>
          <ac:picMkLst>
            <pc:docMk/>
            <pc:sldMk cId="3497261895" sldId="502"/>
            <ac:picMk id="35" creationId="{DA32097F-C7CD-EF85-32EA-C6C6BCD9A04B}"/>
          </ac:picMkLst>
        </pc:picChg>
        <pc:picChg chg="add mod">
          <ac:chgData name="宇野 芳江" userId="d3339afd-f009-4b18-b536-1d43c3c7a997" providerId="ADAL" clId="{9112874E-E794-4B3C-BFD7-6FEF7ED602B6}" dt="2023-02-21T05:26:37.252" v="2129"/>
          <ac:picMkLst>
            <pc:docMk/>
            <pc:sldMk cId="3497261895" sldId="502"/>
            <ac:picMk id="36" creationId="{B1674941-B443-1054-4D46-1581182FE5E4}"/>
          </ac:picMkLst>
        </pc:picChg>
        <pc:cxnChg chg="mod">
          <ac:chgData name="宇野 芳江" userId="d3339afd-f009-4b18-b536-1d43c3c7a997" providerId="ADAL" clId="{9112874E-E794-4B3C-BFD7-6FEF7ED602B6}" dt="2023-02-21T05:26:37.252" v="2129"/>
          <ac:cxnSpMkLst>
            <pc:docMk/>
            <pc:sldMk cId="3497261895" sldId="502"/>
            <ac:cxnSpMk id="11" creationId="{487DD706-2899-634A-A34A-12B752950D4B}"/>
          </ac:cxnSpMkLst>
        </pc:cxnChg>
        <pc:cxnChg chg="mod">
          <ac:chgData name="宇野 芳江" userId="d3339afd-f009-4b18-b536-1d43c3c7a997" providerId="ADAL" clId="{9112874E-E794-4B3C-BFD7-6FEF7ED602B6}" dt="2023-02-21T05:26:37.252" v="2129"/>
          <ac:cxnSpMkLst>
            <pc:docMk/>
            <pc:sldMk cId="3497261895" sldId="502"/>
            <ac:cxnSpMk id="16" creationId="{63AFA541-066A-37D4-8CD6-8D67333E9BBE}"/>
          </ac:cxnSpMkLst>
        </pc:cxnChg>
        <pc:cxnChg chg="mod">
          <ac:chgData name="宇野 芳江" userId="d3339afd-f009-4b18-b536-1d43c3c7a997" providerId="ADAL" clId="{9112874E-E794-4B3C-BFD7-6FEF7ED602B6}" dt="2023-02-21T05:26:37.252" v="2129"/>
          <ac:cxnSpMkLst>
            <pc:docMk/>
            <pc:sldMk cId="3497261895" sldId="502"/>
            <ac:cxnSpMk id="17" creationId="{84F0FD08-2394-7C26-A268-1F50C891222A}"/>
          </ac:cxnSpMkLst>
        </pc:cxnChg>
        <pc:cxnChg chg="mod">
          <ac:chgData name="宇野 芳江" userId="d3339afd-f009-4b18-b536-1d43c3c7a997" providerId="ADAL" clId="{9112874E-E794-4B3C-BFD7-6FEF7ED602B6}" dt="2023-02-21T05:26:37.252" v="2129"/>
          <ac:cxnSpMkLst>
            <pc:docMk/>
            <pc:sldMk cId="3497261895" sldId="502"/>
            <ac:cxnSpMk id="18" creationId="{34CC95D3-D6DF-368C-655C-0ACCB6E1063D}"/>
          </ac:cxnSpMkLst>
        </pc:cxnChg>
        <pc:cxnChg chg="mod">
          <ac:chgData name="宇野 芳江" userId="d3339afd-f009-4b18-b536-1d43c3c7a997" providerId="ADAL" clId="{9112874E-E794-4B3C-BFD7-6FEF7ED602B6}" dt="2023-02-21T05:26:37.252" v="2129"/>
          <ac:cxnSpMkLst>
            <pc:docMk/>
            <pc:sldMk cId="3497261895" sldId="502"/>
            <ac:cxnSpMk id="19" creationId="{ADCC7467-DEAD-6841-FA63-9B8B6229AF9E}"/>
          </ac:cxnSpMkLst>
        </pc:cxnChg>
        <pc:cxnChg chg="mod">
          <ac:chgData name="宇野 芳江" userId="d3339afd-f009-4b18-b536-1d43c3c7a997" providerId="ADAL" clId="{9112874E-E794-4B3C-BFD7-6FEF7ED602B6}" dt="2023-02-21T05:26:37.252" v="2129"/>
          <ac:cxnSpMkLst>
            <pc:docMk/>
            <pc:sldMk cId="3497261895" sldId="502"/>
            <ac:cxnSpMk id="20" creationId="{026947AA-49F1-BDDE-965C-D9FBA4C9956C}"/>
          </ac:cxnSpMkLst>
        </pc:cxnChg>
        <pc:cxnChg chg="mod">
          <ac:chgData name="宇野 芳江" userId="d3339afd-f009-4b18-b536-1d43c3c7a997" providerId="ADAL" clId="{9112874E-E794-4B3C-BFD7-6FEF7ED602B6}" dt="2023-02-21T05:26:37.252" v="2129"/>
          <ac:cxnSpMkLst>
            <pc:docMk/>
            <pc:sldMk cId="3497261895" sldId="502"/>
            <ac:cxnSpMk id="21" creationId="{A469038A-4737-FC7D-1995-0EDD1C7FFE24}"/>
          </ac:cxnSpMkLst>
        </pc:cxnChg>
        <pc:cxnChg chg="mod">
          <ac:chgData name="宇野 芳江" userId="d3339afd-f009-4b18-b536-1d43c3c7a997" providerId="ADAL" clId="{9112874E-E794-4B3C-BFD7-6FEF7ED602B6}" dt="2023-02-21T05:26:37.252" v="2129"/>
          <ac:cxnSpMkLst>
            <pc:docMk/>
            <pc:sldMk cId="3497261895" sldId="502"/>
            <ac:cxnSpMk id="22" creationId="{487C5A92-9824-9ECD-1717-0B5298149DF6}"/>
          </ac:cxnSpMkLst>
        </pc:cxnChg>
        <pc:cxnChg chg="mod">
          <ac:chgData name="宇野 芳江" userId="d3339afd-f009-4b18-b536-1d43c3c7a997" providerId="ADAL" clId="{9112874E-E794-4B3C-BFD7-6FEF7ED602B6}" dt="2023-02-21T05:26:37.252" v="2129"/>
          <ac:cxnSpMkLst>
            <pc:docMk/>
            <pc:sldMk cId="3497261895" sldId="502"/>
            <ac:cxnSpMk id="23" creationId="{E2CB9041-8F87-313B-22C8-BD1E8A83A5D2}"/>
          </ac:cxnSpMkLst>
        </pc:cxnChg>
        <pc:cxnChg chg="mod">
          <ac:chgData name="宇野 芳江" userId="d3339afd-f009-4b18-b536-1d43c3c7a997" providerId="ADAL" clId="{9112874E-E794-4B3C-BFD7-6FEF7ED602B6}" dt="2023-02-21T05:26:37.252" v="2129"/>
          <ac:cxnSpMkLst>
            <pc:docMk/>
            <pc:sldMk cId="3497261895" sldId="502"/>
            <ac:cxnSpMk id="24" creationId="{E6BD542B-5107-2D54-6DAD-74FA840B80E7}"/>
          </ac:cxnSpMkLst>
        </pc:cxnChg>
        <pc:cxnChg chg="mod">
          <ac:chgData name="宇野 芳江" userId="d3339afd-f009-4b18-b536-1d43c3c7a997" providerId="ADAL" clId="{9112874E-E794-4B3C-BFD7-6FEF7ED602B6}" dt="2023-02-21T05:26:37.252" v="2129"/>
          <ac:cxnSpMkLst>
            <pc:docMk/>
            <pc:sldMk cId="3497261895" sldId="502"/>
            <ac:cxnSpMk id="25" creationId="{A74AB11F-33F0-8FF4-B771-BB6261F9892C}"/>
          </ac:cxnSpMkLst>
        </pc:cxnChg>
        <pc:cxnChg chg="mod">
          <ac:chgData name="宇野 芳江" userId="d3339afd-f009-4b18-b536-1d43c3c7a997" providerId="ADAL" clId="{9112874E-E794-4B3C-BFD7-6FEF7ED602B6}" dt="2023-02-21T05:26:37.252" v="2129"/>
          <ac:cxnSpMkLst>
            <pc:docMk/>
            <pc:sldMk cId="3497261895" sldId="502"/>
            <ac:cxnSpMk id="26" creationId="{E2B6657E-6477-8013-A6F3-F872706C22B4}"/>
          </ac:cxnSpMkLst>
        </pc:cxnChg>
        <pc:cxnChg chg="mod">
          <ac:chgData name="宇野 芳江" userId="d3339afd-f009-4b18-b536-1d43c3c7a997" providerId="ADAL" clId="{9112874E-E794-4B3C-BFD7-6FEF7ED602B6}" dt="2023-02-21T05:26:37.252" v="2129"/>
          <ac:cxnSpMkLst>
            <pc:docMk/>
            <pc:sldMk cId="3497261895" sldId="502"/>
            <ac:cxnSpMk id="28" creationId="{07BC0F9F-CF3B-5813-C745-10DB42C9909F}"/>
          </ac:cxnSpMkLst>
        </pc:cxnChg>
        <pc:cxnChg chg="mod">
          <ac:chgData name="宇野 芳江" userId="d3339afd-f009-4b18-b536-1d43c3c7a997" providerId="ADAL" clId="{9112874E-E794-4B3C-BFD7-6FEF7ED602B6}" dt="2023-02-21T05:26:37.252" v="2129"/>
          <ac:cxnSpMkLst>
            <pc:docMk/>
            <pc:sldMk cId="3497261895" sldId="502"/>
            <ac:cxnSpMk id="31" creationId="{219C0F10-E2B2-4289-8282-479A3C3B51FE}"/>
          </ac:cxnSpMkLst>
        </pc:cxnChg>
        <pc:cxnChg chg="mod">
          <ac:chgData name="宇野 芳江" userId="d3339afd-f009-4b18-b536-1d43c3c7a997" providerId="ADAL" clId="{9112874E-E794-4B3C-BFD7-6FEF7ED602B6}" dt="2023-02-21T05:26:37.252" v="2129"/>
          <ac:cxnSpMkLst>
            <pc:docMk/>
            <pc:sldMk cId="3497261895" sldId="502"/>
            <ac:cxnSpMk id="32" creationId="{247B1D04-CF01-0B19-3ED7-7A56A96F4490}"/>
          </ac:cxnSpMkLst>
        </pc:cxnChg>
        <pc:cxnChg chg="mod">
          <ac:chgData name="宇野 芳江" userId="d3339afd-f009-4b18-b536-1d43c3c7a997" providerId="ADAL" clId="{9112874E-E794-4B3C-BFD7-6FEF7ED602B6}" dt="2023-02-21T05:26:37.252" v="2129"/>
          <ac:cxnSpMkLst>
            <pc:docMk/>
            <pc:sldMk cId="3497261895" sldId="502"/>
            <ac:cxnSpMk id="34" creationId="{AA758F01-7B88-7650-6BB0-1E635465D01A}"/>
          </ac:cxnSpMkLst>
        </pc:cxnChg>
      </pc:sldChg>
      <pc:sldChg chg="modSp new mod">
        <pc:chgData name="宇野 芳江" userId="d3339afd-f009-4b18-b536-1d43c3c7a997" providerId="ADAL" clId="{9112874E-E794-4B3C-BFD7-6FEF7ED602B6}" dt="2023-02-21T05:27:47.666" v="2219" actId="20577"/>
        <pc:sldMkLst>
          <pc:docMk/>
          <pc:sldMk cId="531003902" sldId="503"/>
        </pc:sldMkLst>
        <pc:spChg chg="mod">
          <ac:chgData name="宇野 芳江" userId="d3339afd-f009-4b18-b536-1d43c3c7a997" providerId="ADAL" clId="{9112874E-E794-4B3C-BFD7-6FEF7ED602B6}" dt="2023-02-21T05:27:47.666" v="2219" actId="20577"/>
          <ac:spMkLst>
            <pc:docMk/>
            <pc:sldMk cId="531003902" sldId="503"/>
            <ac:spMk id="3" creationId="{B5E325AA-5A62-A248-41E3-7F9766F93419}"/>
          </ac:spMkLst>
        </pc:spChg>
      </pc:sldChg>
      <pc:sldChg chg="new del">
        <pc:chgData name="宇野 芳江" userId="d3339afd-f009-4b18-b536-1d43c3c7a997" providerId="ADAL" clId="{9112874E-E794-4B3C-BFD7-6FEF7ED602B6}" dt="2023-02-21T05:27:22.877" v="2139" actId="680"/>
        <pc:sldMkLst>
          <pc:docMk/>
          <pc:sldMk cId="1424482590" sldId="503"/>
        </pc:sldMkLst>
      </pc:sldChg>
      <pc:sldChg chg="add del">
        <pc:chgData name="宇野 芳江" userId="d3339afd-f009-4b18-b536-1d43c3c7a997" providerId="ADAL" clId="{9112874E-E794-4B3C-BFD7-6FEF7ED602B6}" dt="2023-02-21T05:38:20.686" v="2226"/>
        <pc:sldMkLst>
          <pc:docMk/>
          <pc:sldMk cId="1393324995" sldId="504"/>
        </pc:sldMkLst>
      </pc:sldChg>
      <pc:sldChg chg="addSp delSp modSp new mod">
        <pc:chgData name="宇野 芳江" userId="d3339afd-f009-4b18-b536-1d43c3c7a997" providerId="ADAL" clId="{9112874E-E794-4B3C-BFD7-6FEF7ED602B6}" dt="2023-02-22T00:20:24.472" v="5037" actId="14100"/>
        <pc:sldMkLst>
          <pc:docMk/>
          <pc:sldMk cId="3986228288" sldId="504"/>
        </pc:sldMkLst>
        <pc:spChg chg="mod">
          <ac:chgData name="宇野 芳江" userId="d3339afd-f009-4b18-b536-1d43c3c7a997" providerId="ADAL" clId="{9112874E-E794-4B3C-BFD7-6FEF7ED602B6}" dt="2023-02-21T05:55:34.062" v="2451" actId="20577"/>
          <ac:spMkLst>
            <pc:docMk/>
            <pc:sldMk cId="3986228288" sldId="504"/>
            <ac:spMk id="2" creationId="{7434F480-B896-69F4-6342-C10E69EB708B}"/>
          </ac:spMkLst>
        </pc:spChg>
        <pc:spChg chg="add del">
          <ac:chgData name="宇野 芳江" userId="d3339afd-f009-4b18-b536-1d43c3c7a997" providerId="ADAL" clId="{9112874E-E794-4B3C-BFD7-6FEF7ED602B6}" dt="2023-02-21T06:14:16.808" v="2685" actId="22"/>
          <ac:spMkLst>
            <pc:docMk/>
            <pc:sldMk cId="3986228288" sldId="504"/>
            <ac:spMk id="4" creationId="{B9ECF39A-CA4A-FEF8-0A40-116A9366E623}"/>
          </ac:spMkLst>
        </pc:spChg>
        <pc:spChg chg="mod">
          <ac:chgData name="宇野 芳江" userId="d3339afd-f009-4b18-b536-1d43c3c7a997" providerId="ADAL" clId="{9112874E-E794-4B3C-BFD7-6FEF7ED602B6}" dt="2023-02-21T06:08:36.990" v="2663" actId="20577"/>
          <ac:spMkLst>
            <pc:docMk/>
            <pc:sldMk cId="3986228288" sldId="504"/>
            <ac:spMk id="5" creationId="{5B1B3477-F27F-95A0-7224-E5E9A5FF1AB4}"/>
          </ac:spMkLst>
        </pc:spChg>
        <pc:spChg chg="add del mod">
          <ac:chgData name="宇野 芳江" userId="d3339afd-f009-4b18-b536-1d43c3c7a997" providerId="ADAL" clId="{9112874E-E794-4B3C-BFD7-6FEF7ED602B6}" dt="2023-02-21T06:08:09.647" v="2607" actId="478"/>
          <ac:spMkLst>
            <pc:docMk/>
            <pc:sldMk cId="3986228288" sldId="504"/>
            <ac:spMk id="7" creationId="{D717FA7F-0694-1D00-7E25-DA61D5E2EB05}"/>
          </ac:spMkLst>
        </pc:spChg>
        <pc:spChg chg="add del mod">
          <ac:chgData name="宇野 芳江" userId="d3339afd-f009-4b18-b536-1d43c3c7a997" providerId="ADAL" clId="{9112874E-E794-4B3C-BFD7-6FEF7ED602B6}" dt="2023-02-21T05:40:02.844" v="2244"/>
          <ac:spMkLst>
            <pc:docMk/>
            <pc:sldMk cId="3986228288" sldId="504"/>
            <ac:spMk id="8" creationId="{4F23C3CB-8C85-2E6D-D502-12E179E44EA7}"/>
          </ac:spMkLst>
        </pc:spChg>
        <pc:spChg chg="mod">
          <ac:chgData name="宇野 芳江" userId="d3339afd-f009-4b18-b536-1d43c3c7a997" providerId="ADAL" clId="{9112874E-E794-4B3C-BFD7-6FEF7ED602B6}" dt="2023-02-21T06:09:21.260" v="2670"/>
          <ac:spMkLst>
            <pc:docMk/>
            <pc:sldMk cId="3986228288" sldId="504"/>
            <ac:spMk id="10" creationId="{5CF51943-7800-C941-2B90-685382A7F602}"/>
          </ac:spMkLst>
        </pc:spChg>
        <pc:spChg chg="mod">
          <ac:chgData name="宇野 芳江" userId="d3339afd-f009-4b18-b536-1d43c3c7a997" providerId="ADAL" clId="{9112874E-E794-4B3C-BFD7-6FEF7ED602B6}" dt="2023-02-21T06:09:21.260" v="2670"/>
          <ac:spMkLst>
            <pc:docMk/>
            <pc:sldMk cId="3986228288" sldId="504"/>
            <ac:spMk id="11" creationId="{90676F8D-BB78-CE55-F782-FD05C18DC38D}"/>
          </ac:spMkLst>
        </pc:spChg>
        <pc:spChg chg="mod">
          <ac:chgData name="宇野 芳江" userId="d3339afd-f009-4b18-b536-1d43c3c7a997" providerId="ADAL" clId="{9112874E-E794-4B3C-BFD7-6FEF7ED602B6}" dt="2023-02-21T06:09:21.260" v="2670"/>
          <ac:spMkLst>
            <pc:docMk/>
            <pc:sldMk cId="3986228288" sldId="504"/>
            <ac:spMk id="12" creationId="{692B1BAF-7661-735A-639B-15E55E3237B9}"/>
          </ac:spMkLst>
        </pc:spChg>
        <pc:spChg chg="mod">
          <ac:chgData name="宇野 芳江" userId="d3339afd-f009-4b18-b536-1d43c3c7a997" providerId="ADAL" clId="{9112874E-E794-4B3C-BFD7-6FEF7ED602B6}" dt="2023-02-21T06:09:21.260" v="2670"/>
          <ac:spMkLst>
            <pc:docMk/>
            <pc:sldMk cId="3986228288" sldId="504"/>
            <ac:spMk id="13" creationId="{B4A67962-73B8-20EA-7E7D-3BA8D8A480AC}"/>
          </ac:spMkLst>
        </pc:spChg>
        <pc:spChg chg="mod">
          <ac:chgData name="宇野 芳江" userId="d3339afd-f009-4b18-b536-1d43c3c7a997" providerId="ADAL" clId="{9112874E-E794-4B3C-BFD7-6FEF7ED602B6}" dt="2023-02-21T06:09:21.260" v="2670"/>
          <ac:spMkLst>
            <pc:docMk/>
            <pc:sldMk cId="3986228288" sldId="504"/>
            <ac:spMk id="14" creationId="{ABE3306D-B711-48CB-241E-B163769DAFAB}"/>
          </ac:spMkLst>
        </pc:spChg>
        <pc:spChg chg="add mod">
          <ac:chgData name="宇野 芳江" userId="d3339afd-f009-4b18-b536-1d43c3c7a997" providerId="ADAL" clId="{9112874E-E794-4B3C-BFD7-6FEF7ED602B6}" dt="2023-02-21T08:22:04.381" v="4750" actId="1037"/>
          <ac:spMkLst>
            <pc:docMk/>
            <pc:sldMk cId="3986228288" sldId="504"/>
            <ac:spMk id="19" creationId="{9DD6D39E-DEF1-7B8A-C3C8-323682D42484}"/>
          </ac:spMkLst>
        </pc:spChg>
        <pc:spChg chg="mod">
          <ac:chgData name="宇野 芳江" userId="d3339afd-f009-4b18-b536-1d43c3c7a997" providerId="ADAL" clId="{9112874E-E794-4B3C-BFD7-6FEF7ED602B6}" dt="2023-02-22T00:20:15.668" v="5021" actId="20577"/>
          <ac:spMkLst>
            <pc:docMk/>
            <pc:sldMk cId="3986228288" sldId="504"/>
            <ac:spMk id="21" creationId="{24CBADE7-015A-B736-B512-4B866795A5F3}"/>
          </ac:spMkLst>
        </pc:spChg>
        <pc:spChg chg="mod">
          <ac:chgData name="宇野 芳江" userId="d3339afd-f009-4b18-b536-1d43c3c7a997" providerId="ADAL" clId="{9112874E-E794-4B3C-BFD7-6FEF7ED602B6}" dt="2023-02-22T00:20:24.472" v="5037" actId="14100"/>
          <ac:spMkLst>
            <pc:docMk/>
            <pc:sldMk cId="3986228288" sldId="504"/>
            <ac:spMk id="24" creationId="{11130BB7-2002-3FAE-956C-AB0985B981DA}"/>
          </ac:spMkLst>
        </pc:spChg>
        <pc:spChg chg="mod">
          <ac:chgData name="宇野 芳江" userId="d3339afd-f009-4b18-b536-1d43c3c7a997" providerId="ADAL" clId="{9112874E-E794-4B3C-BFD7-6FEF7ED602B6}" dt="2023-02-21T06:16:15.097" v="2749"/>
          <ac:spMkLst>
            <pc:docMk/>
            <pc:sldMk cId="3986228288" sldId="504"/>
            <ac:spMk id="25" creationId="{82962E33-05B0-2EA2-8883-838B5DA991FD}"/>
          </ac:spMkLst>
        </pc:spChg>
        <pc:spChg chg="mod">
          <ac:chgData name="宇野 芳江" userId="d3339afd-f009-4b18-b536-1d43c3c7a997" providerId="ADAL" clId="{9112874E-E794-4B3C-BFD7-6FEF7ED602B6}" dt="2023-02-21T06:16:15.097" v="2749"/>
          <ac:spMkLst>
            <pc:docMk/>
            <pc:sldMk cId="3986228288" sldId="504"/>
            <ac:spMk id="27" creationId="{A0C6E879-9F62-64CD-30A5-E3DCFF2936A4}"/>
          </ac:spMkLst>
        </pc:spChg>
        <pc:spChg chg="mod">
          <ac:chgData name="宇野 芳江" userId="d3339afd-f009-4b18-b536-1d43c3c7a997" providerId="ADAL" clId="{9112874E-E794-4B3C-BFD7-6FEF7ED602B6}" dt="2023-02-21T06:16:15.097" v="2749"/>
          <ac:spMkLst>
            <pc:docMk/>
            <pc:sldMk cId="3986228288" sldId="504"/>
            <ac:spMk id="28" creationId="{449CAB99-70C3-78EA-3E60-A36E8871B2F5}"/>
          </ac:spMkLst>
        </pc:spChg>
        <pc:spChg chg="add mod">
          <ac:chgData name="宇野 芳江" userId="d3339afd-f009-4b18-b536-1d43c3c7a997" providerId="ADAL" clId="{9112874E-E794-4B3C-BFD7-6FEF7ED602B6}" dt="2023-02-21T07:57:23.051" v="4389" actId="207"/>
          <ac:spMkLst>
            <pc:docMk/>
            <pc:sldMk cId="3986228288" sldId="504"/>
            <ac:spMk id="29" creationId="{4D5A015E-BEDB-961C-ABB7-7652AA2C93A2}"/>
          </ac:spMkLst>
        </pc:spChg>
        <pc:grpChg chg="add del mod">
          <ac:chgData name="宇野 芳江" userId="d3339afd-f009-4b18-b536-1d43c3c7a997" providerId="ADAL" clId="{9112874E-E794-4B3C-BFD7-6FEF7ED602B6}" dt="2023-02-21T06:14:59.285" v="2694" actId="478"/>
          <ac:grpSpMkLst>
            <pc:docMk/>
            <pc:sldMk cId="3986228288" sldId="504"/>
            <ac:grpSpMk id="9" creationId="{A227EB76-D068-49F0-3971-76B0C34F75FD}"/>
          </ac:grpSpMkLst>
        </pc:grpChg>
        <pc:grpChg chg="add mod">
          <ac:chgData name="宇野 芳江" userId="d3339afd-f009-4b18-b536-1d43c3c7a997" providerId="ADAL" clId="{9112874E-E794-4B3C-BFD7-6FEF7ED602B6}" dt="2023-02-21T06:16:15.097" v="2749"/>
          <ac:grpSpMkLst>
            <pc:docMk/>
            <pc:sldMk cId="3986228288" sldId="504"/>
            <ac:grpSpMk id="20" creationId="{7EF14C59-B894-B2BE-040F-EE98A14BBE6F}"/>
          </ac:grpSpMkLst>
        </pc:grpChg>
        <pc:grpChg chg="mod">
          <ac:chgData name="宇野 芳江" userId="d3339afd-f009-4b18-b536-1d43c3c7a997" providerId="ADAL" clId="{9112874E-E794-4B3C-BFD7-6FEF7ED602B6}" dt="2023-02-21T06:16:15.097" v="2749"/>
          <ac:grpSpMkLst>
            <pc:docMk/>
            <pc:sldMk cId="3986228288" sldId="504"/>
            <ac:grpSpMk id="22" creationId="{A7BBC05B-BE26-9506-2DC2-7BFE63F279B8}"/>
          </ac:grpSpMkLst>
        </pc:grpChg>
        <pc:grpChg chg="mod">
          <ac:chgData name="宇野 芳江" userId="d3339afd-f009-4b18-b536-1d43c3c7a997" providerId="ADAL" clId="{9112874E-E794-4B3C-BFD7-6FEF7ED602B6}" dt="2023-02-21T06:16:15.097" v="2749"/>
          <ac:grpSpMkLst>
            <pc:docMk/>
            <pc:sldMk cId="3986228288" sldId="504"/>
            <ac:grpSpMk id="23" creationId="{406E48B5-EBC1-F2AE-CB2E-4AB508BE8E8D}"/>
          </ac:grpSpMkLst>
        </pc:grpChg>
        <pc:grpChg chg="mod">
          <ac:chgData name="宇野 芳江" userId="d3339afd-f009-4b18-b536-1d43c3c7a997" providerId="ADAL" clId="{9112874E-E794-4B3C-BFD7-6FEF7ED602B6}" dt="2023-02-21T06:16:15.097" v="2749"/>
          <ac:grpSpMkLst>
            <pc:docMk/>
            <pc:sldMk cId="3986228288" sldId="504"/>
            <ac:grpSpMk id="26" creationId="{1946C31D-7095-CAA5-F0E9-CF25D2331FF3}"/>
          </ac:grpSpMkLst>
        </pc:grpChg>
        <pc:picChg chg="add del mod">
          <ac:chgData name="宇野 芳江" userId="d3339afd-f009-4b18-b536-1d43c3c7a997" providerId="ADAL" clId="{9112874E-E794-4B3C-BFD7-6FEF7ED602B6}" dt="2023-02-21T06:08:09.647" v="2607" actId="478"/>
          <ac:picMkLst>
            <pc:docMk/>
            <pc:sldMk cId="3986228288" sldId="504"/>
            <ac:picMk id="6" creationId="{CE785016-94AF-09D6-B307-6E90DD088AFE}"/>
          </ac:picMkLst>
        </pc:picChg>
        <pc:picChg chg="add del mod ord">
          <ac:chgData name="宇野 芳江" userId="d3339afd-f009-4b18-b536-1d43c3c7a997" providerId="ADAL" clId="{9112874E-E794-4B3C-BFD7-6FEF7ED602B6}" dt="2023-02-21T06:09:41.304" v="2672" actId="22"/>
          <ac:picMkLst>
            <pc:docMk/>
            <pc:sldMk cId="3986228288" sldId="504"/>
            <ac:picMk id="16" creationId="{77B58187-D279-FE41-4AE0-269EC890EE3D}"/>
          </ac:picMkLst>
        </pc:picChg>
        <pc:picChg chg="add mod ord modCrop">
          <ac:chgData name="宇野 芳江" userId="d3339afd-f009-4b18-b536-1d43c3c7a997" providerId="ADAL" clId="{9112874E-E794-4B3C-BFD7-6FEF7ED602B6}" dt="2023-02-21T08:22:04.381" v="4750" actId="1037"/>
          <ac:picMkLst>
            <pc:docMk/>
            <pc:sldMk cId="3986228288" sldId="504"/>
            <ac:picMk id="18" creationId="{C0F29C7F-6D39-200F-98FB-29537628162A}"/>
          </ac:picMkLst>
        </pc:picChg>
      </pc:sldChg>
      <pc:sldChg chg="add del">
        <pc:chgData name="宇野 芳江" userId="d3339afd-f009-4b18-b536-1d43c3c7a997" providerId="ADAL" clId="{9112874E-E794-4B3C-BFD7-6FEF7ED602B6}" dt="2023-02-21T05:38:20.414" v="2225"/>
        <pc:sldMkLst>
          <pc:docMk/>
          <pc:sldMk cId="1675248365" sldId="505"/>
        </pc:sldMkLst>
      </pc:sldChg>
      <pc:sldChg chg="addSp delSp modSp add mod">
        <pc:chgData name="宇野 芳江" userId="d3339afd-f009-4b18-b536-1d43c3c7a997" providerId="ADAL" clId="{9112874E-E794-4B3C-BFD7-6FEF7ED602B6}" dt="2023-02-22T00:21:43.841" v="5121" actId="14100"/>
        <pc:sldMkLst>
          <pc:docMk/>
          <pc:sldMk cId="1869605915" sldId="505"/>
        </pc:sldMkLst>
        <pc:spChg chg="mod">
          <ac:chgData name="宇野 芳江" userId="d3339afd-f009-4b18-b536-1d43c3c7a997" providerId="ADAL" clId="{9112874E-E794-4B3C-BFD7-6FEF7ED602B6}" dt="2023-02-21T06:49:25.468" v="3525"/>
          <ac:spMkLst>
            <pc:docMk/>
            <pc:sldMk cId="1869605915" sldId="505"/>
            <ac:spMk id="2" creationId="{7434F480-B896-69F4-6342-C10E69EB708B}"/>
          </ac:spMkLst>
        </pc:spChg>
        <pc:spChg chg="del">
          <ac:chgData name="宇野 芳江" userId="d3339afd-f009-4b18-b536-1d43c3c7a997" providerId="ADAL" clId="{9112874E-E794-4B3C-BFD7-6FEF7ED602B6}" dt="2023-02-21T06:09:49.381" v="2673" actId="22"/>
          <ac:spMkLst>
            <pc:docMk/>
            <pc:sldMk cId="1869605915" sldId="505"/>
            <ac:spMk id="4" creationId="{B9ECF39A-CA4A-FEF8-0A40-116A9366E623}"/>
          </ac:spMkLst>
        </pc:spChg>
        <pc:spChg chg="mod">
          <ac:chgData name="宇野 芳江" userId="d3339afd-f009-4b18-b536-1d43c3c7a997" providerId="ADAL" clId="{9112874E-E794-4B3C-BFD7-6FEF7ED602B6}" dt="2023-02-21T07:59:30.348" v="4410" actId="207"/>
          <ac:spMkLst>
            <pc:docMk/>
            <pc:sldMk cId="1869605915" sldId="505"/>
            <ac:spMk id="5" creationId="{5B1B3477-F27F-95A0-7224-E5E9A5FF1AB4}"/>
          </ac:spMkLst>
        </pc:spChg>
        <pc:spChg chg="add del">
          <ac:chgData name="宇野 芳江" userId="d3339afd-f009-4b18-b536-1d43c3c7a997" providerId="ADAL" clId="{9112874E-E794-4B3C-BFD7-6FEF7ED602B6}" dt="2023-02-21T05:38:42.359" v="2233" actId="22"/>
          <ac:spMkLst>
            <pc:docMk/>
            <pc:sldMk cId="1869605915" sldId="505"/>
            <ac:spMk id="7" creationId="{34495FE0-477A-A40A-3EA6-05CF4E1223E7}"/>
          </ac:spMkLst>
        </pc:spChg>
        <pc:spChg chg="add del mod">
          <ac:chgData name="宇野 芳江" userId="d3339afd-f009-4b18-b536-1d43c3c7a997" providerId="ADAL" clId="{9112874E-E794-4B3C-BFD7-6FEF7ED602B6}" dt="2023-02-21T06:13:57.148" v="2684" actId="478"/>
          <ac:spMkLst>
            <pc:docMk/>
            <pc:sldMk cId="1869605915" sldId="505"/>
            <ac:spMk id="9" creationId="{3DC94577-A96E-A767-3EE7-1A72108D388E}"/>
          </ac:spMkLst>
        </pc:spChg>
        <pc:spChg chg="mod">
          <ac:chgData name="宇野 芳江" userId="d3339afd-f009-4b18-b536-1d43c3c7a997" providerId="ADAL" clId="{9112874E-E794-4B3C-BFD7-6FEF7ED602B6}" dt="2023-02-21T06:09:57.545" v="2675"/>
          <ac:spMkLst>
            <pc:docMk/>
            <pc:sldMk cId="1869605915" sldId="505"/>
            <ac:spMk id="13" creationId="{09FA6C1F-8050-22FE-A714-1781D43949BF}"/>
          </ac:spMkLst>
        </pc:spChg>
        <pc:spChg chg="mod">
          <ac:chgData name="宇野 芳江" userId="d3339afd-f009-4b18-b536-1d43c3c7a997" providerId="ADAL" clId="{9112874E-E794-4B3C-BFD7-6FEF7ED602B6}" dt="2023-02-21T06:09:57.545" v="2675"/>
          <ac:spMkLst>
            <pc:docMk/>
            <pc:sldMk cId="1869605915" sldId="505"/>
            <ac:spMk id="14" creationId="{6406B7DF-E2D2-477E-C4D7-1AB2D67C6F06}"/>
          </ac:spMkLst>
        </pc:spChg>
        <pc:spChg chg="mod">
          <ac:chgData name="宇野 芳江" userId="d3339afd-f009-4b18-b536-1d43c3c7a997" providerId="ADAL" clId="{9112874E-E794-4B3C-BFD7-6FEF7ED602B6}" dt="2023-02-21T06:09:57.545" v="2675"/>
          <ac:spMkLst>
            <pc:docMk/>
            <pc:sldMk cId="1869605915" sldId="505"/>
            <ac:spMk id="15" creationId="{03FC70E6-09AD-7F16-6EA5-78290234FCC8}"/>
          </ac:spMkLst>
        </pc:spChg>
        <pc:spChg chg="mod">
          <ac:chgData name="宇野 芳江" userId="d3339afd-f009-4b18-b536-1d43c3c7a997" providerId="ADAL" clId="{9112874E-E794-4B3C-BFD7-6FEF7ED602B6}" dt="2023-02-21T06:09:57.545" v="2675"/>
          <ac:spMkLst>
            <pc:docMk/>
            <pc:sldMk cId="1869605915" sldId="505"/>
            <ac:spMk id="16" creationId="{39A8E49D-516F-EFBF-7C2D-05C3A3C4C444}"/>
          </ac:spMkLst>
        </pc:spChg>
        <pc:spChg chg="mod">
          <ac:chgData name="宇野 芳江" userId="d3339afd-f009-4b18-b536-1d43c3c7a997" providerId="ADAL" clId="{9112874E-E794-4B3C-BFD7-6FEF7ED602B6}" dt="2023-02-21T06:09:57.545" v="2675"/>
          <ac:spMkLst>
            <pc:docMk/>
            <pc:sldMk cId="1869605915" sldId="505"/>
            <ac:spMk id="17" creationId="{3435653F-E984-0ED6-1FA6-2F324556238F}"/>
          </ac:spMkLst>
        </pc:spChg>
        <pc:spChg chg="mod">
          <ac:chgData name="宇野 芳江" userId="d3339afd-f009-4b18-b536-1d43c3c7a997" providerId="ADAL" clId="{9112874E-E794-4B3C-BFD7-6FEF7ED602B6}" dt="2023-02-22T00:21:33.149" v="5118" actId="14100"/>
          <ac:spMkLst>
            <pc:docMk/>
            <pc:sldMk cId="1869605915" sldId="505"/>
            <ac:spMk id="19" creationId="{B33BCD67-2D0E-9A7E-9D2D-0E283CBA5743}"/>
          </ac:spMkLst>
        </pc:spChg>
        <pc:spChg chg="mod">
          <ac:chgData name="宇野 芳江" userId="d3339afd-f009-4b18-b536-1d43c3c7a997" providerId="ADAL" clId="{9112874E-E794-4B3C-BFD7-6FEF7ED602B6}" dt="2023-02-22T00:20:55.748" v="5066" actId="14100"/>
          <ac:spMkLst>
            <pc:docMk/>
            <pc:sldMk cId="1869605915" sldId="505"/>
            <ac:spMk id="22" creationId="{CC663DF0-84A3-A128-571F-AA561EB14C4B}"/>
          </ac:spMkLst>
        </pc:spChg>
        <pc:spChg chg="mod">
          <ac:chgData name="宇野 芳江" userId="d3339afd-f009-4b18-b536-1d43c3c7a997" providerId="ADAL" clId="{9112874E-E794-4B3C-BFD7-6FEF7ED602B6}" dt="2023-02-21T06:49:47.560" v="3529" actId="164"/>
          <ac:spMkLst>
            <pc:docMk/>
            <pc:sldMk cId="1869605915" sldId="505"/>
            <ac:spMk id="23" creationId="{0209B0B3-7E08-B044-0DC9-43744E27D0B2}"/>
          </ac:spMkLst>
        </pc:spChg>
        <pc:spChg chg="mod">
          <ac:chgData name="宇野 芳江" userId="d3339afd-f009-4b18-b536-1d43c3c7a997" providerId="ADAL" clId="{9112874E-E794-4B3C-BFD7-6FEF7ED602B6}" dt="2023-02-21T06:49:47.560" v="3529" actId="164"/>
          <ac:spMkLst>
            <pc:docMk/>
            <pc:sldMk cId="1869605915" sldId="505"/>
            <ac:spMk id="25" creationId="{AD1F212B-02B1-88E7-5C40-79ACADD47D02}"/>
          </ac:spMkLst>
        </pc:spChg>
        <pc:spChg chg="mod">
          <ac:chgData name="宇野 芳江" userId="d3339afd-f009-4b18-b536-1d43c3c7a997" providerId="ADAL" clId="{9112874E-E794-4B3C-BFD7-6FEF7ED602B6}" dt="2023-02-21T06:49:47.560" v="3529" actId="164"/>
          <ac:spMkLst>
            <pc:docMk/>
            <pc:sldMk cId="1869605915" sldId="505"/>
            <ac:spMk id="26" creationId="{D6019BE2-C859-11E6-1BB2-BB55B3260024}"/>
          </ac:spMkLst>
        </pc:spChg>
        <pc:spChg chg="add mod">
          <ac:chgData name="宇野 芳江" userId="d3339afd-f009-4b18-b536-1d43c3c7a997" providerId="ADAL" clId="{9112874E-E794-4B3C-BFD7-6FEF7ED602B6}" dt="2023-02-21T07:20:14.477" v="4012" actId="14100"/>
          <ac:spMkLst>
            <pc:docMk/>
            <pc:sldMk cId="1869605915" sldId="505"/>
            <ac:spMk id="27" creationId="{6BA5B14F-66D5-D828-B757-D86D04005C7F}"/>
          </ac:spMkLst>
        </pc:spChg>
        <pc:spChg chg="add mod">
          <ac:chgData name="宇野 芳江" userId="d3339afd-f009-4b18-b536-1d43c3c7a997" providerId="ADAL" clId="{9112874E-E794-4B3C-BFD7-6FEF7ED602B6}" dt="2023-02-22T00:21:43.841" v="5121" actId="14100"/>
          <ac:spMkLst>
            <pc:docMk/>
            <pc:sldMk cId="1869605915" sldId="505"/>
            <ac:spMk id="28" creationId="{BC67C859-7DB0-9A2C-0DEF-3E8BAD2CE8C6}"/>
          </ac:spMkLst>
        </pc:spChg>
        <pc:spChg chg="mod">
          <ac:chgData name="宇野 芳江" userId="d3339afd-f009-4b18-b536-1d43c3c7a997" providerId="ADAL" clId="{9112874E-E794-4B3C-BFD7-6FEF7ED602B6}" dt="2023-02-22T00:21:35.787" v="5119" actId="14100"/>
          <ac:spMkLst>
            <pc:docMk/>
            <pc:sldMk cId="1869605915" sldId="505"/>
            <ac:spMk id="31" creationId="{AB576378-50E5-1D8D-E559-D4B19DAF0ECE}"/>
          </ac:spMkLst>
        </pc:spChg>
        <pc:spChg chg="mod">
          <ac:chgData name="宇野 芳江" userId="d3339afd-f009-4b18-b536-1d43c3c7a997" providerId="ADAL" clId="{9112874E-E794-4B3C-BFD7-6FEF7ED602B6}" dt="2023-02-22T00:21:02.693" v="5082" actId="14100"/>
          <ac:spMkLst>
            <pc:docMk/>
            <pc:sldMk cId="1869605915" sldId="505"/>
            <ac:spMk id="34" creationId="{9901A89F-591C-D7C5-ECDB-845D2E4A9250}"/>
          </ac:spMkLst>
        </pc:spChg>
        <pc:spChg chg="mod">
          <ac:chgData name="宇野 芳江" userId="d3339afd-f009-4b18-b536-1d43c3c7a997" providerId="ADAL" clId="{9112874E-E794-4B3C-BFD7-6FEF7ED602B6}" dt="2023-02-21T06:49:47.560" v="3529" actId="164"/>
          <ac:spMkLst>
            <pc:docMk/>
            <pc:sldMk cId="1869605915" sldId="505"/>
            <ac:spMk id="35" creationId="{60ED16F7-6183-5E98-197A-87DF309AFD0C}"/>
          </ac:spMkLst>
        </pc:spChg>
        <pc:spChg chg="mod">
          <ac:chgData name="宇野 芳江" userId="d3339afd-f009-4b18-b536-1d43c3c7a997" providerId="ADAL" clId="{9112874E-E794-4B3C-BFD7-6FEF7ED602B6}" dt="2023-02-21T06:49:47.560" v="3529" actId="164"/>
          <ac:spMkLst>
            <pc:docMk/>
            <pc:sldMk cId="1869605915" sldId="505"/>
            <ac:spMk id="37" creationId="{36889410-C3B4-7DD4-29DC-606AD487A654}"/>
          </ac:spMkLst>
        </pc:spChg>
        <pc:spChg chg="mod">
          <ac:chgData name="宇野 芳江" userId="d3339afd-f009-4b18-b536-1d43c3c7a997" providerId="ADAL" clId="{9112874E-E794-4B3C-BFD7-6FEF7ED602B6}" dt="2023-02-21T06:49:47.560" v="3529" actId="164"/>
          <ac:spMkLst>
            <pc:docMk/>
            <pc:sldMk cId="1869605915" sldId="505"/>
            <ac:spMk id="38" creationId="{2605D147-F29C-B869-9604-58488108F930}"/>
          </ac:spMkLst>
        </pc:spChg>
        <pc:spChg chg="add mod">
          <ac:chgData name="宇野 芳江" userId="d3339afd-f009-4b18-b536-1d43c3c7a997" providerId="ADAL" clId="{9112874E-E794-4B3C-BFD7-6FEF7ED602B6}" dt="2023-02-21T07:21:02.512" v="4019" actId="14100"/>
          <ac:spMkLst>
            <pc:docMk/>
            <pc:sldMk cId="1869605915" sldId="505"/>
            <ac:spMk id="39" creationId="{F5F7636C-D8F7-10E7-5168-8731CA925FA8}"/>
          </ac:spMkLst>
        </pc:spChg>
        <pc:spChg chg="add mod">
          <ac:chgData name="宇野 芳江" userId="d3339afd-f009-4b18-b536-1d43c3c7a997" providerId="ADAL" clId="{9112874E-E794-4B3C-BFD7-6FEF7ED602B6}" dt="2023-02-21T07:21:16.142" v="4021" actId="14100"/>
          <ac:spMkLst>
            <pc:docMk/>
            <pc:sldMk cId="1869605915" sldId="505"/>
            <ac:spMk id="40" creationId="{AB140966-24C4-253E-7711-70558077ADF4}"/>
          </ac:spMkLst>
        </pc:spChg>
        <pc:spChg chg="mod">
          <ac:chgData name="宇野 芳江" userId="d3339afd-f009-4b18-b536-1d43c3c7a997" providerId="ADAL" clId="{9112874E-E794-4B3C-BFD7-6FEF7ED602B6}" dt="2023-02-22T00:20:37.117" v="5047" actId="20577"/>
          <ac:spMkLst>
            <pc:docMk/>
            <pc:sldMk cId="1869605915" sldId="505"/>
            <ac:spMk id="43" creationId="{A0E224AD-165B-F141-44EE-21CBA8947F8E}"/>
          </ac:spMkLst>
        </pc:spChg>
        <pc:spChg chg="mod">
          <ac:chgData name="宇野 芳江" userId="d3339afd-f009-4b18-b536-1d43c3c7a997" providerId="ADAL" clId="{9112874E-E794-4B3C-BFD7-6FEF7ED602B6}" dt="2023-02-21T07:19:14.657" v="4000"/>
          <ac:spMkLst>
            <pc:docMk/>
            <pc:sldMk cId="1869605915" sldId="505"/>
            <ac:spMk id="46" creationId="{8C8215E2-B8F5-79D2-60A6-86318EA540F1}"/>
          </ac:spMkLst>
        </pc:spChg>
        <pc:spChg chg="mod">
          <ac:chgData name="宇野 芳江" userId="d3339afd-f009-4b18-b536-1d43c3c7a997" providerId="ADAL" clId="{9112874E-E794-4B3C-BFD7-6FEF7ED602B6}" dt="2023-02-21T07:19:14.657" v="4000"/>
          <ac:spMkLst>
            <pc:docMk/>
            <pc:sldMk cId="1869605915" sldId="505"/>
            <ac:spMk id="47" creationId="{E710650F-8F71-094D-3CDA-68A32EA8CBF7}"/>
          </ac:spMkLst>
        </pc:spChg>
        <pc:spChg chg="mod">
          <ac:chgData name="宇野 芳江" userId="d3339afd-f009-4b18-b536-1d43c3c7a997" providerId="ADAL" clId="{9112874E-E794-4B3C-BFD7-6FEF7ED602B6}" dt="2023-02-21T07:19:14.657" v="4000"/>
          <ac:spMkLst>
            <pc:docMk/>
            <pc:sldMk cId="1869605915" sldId="505"/>
            <ac:spMk id="49" creationId="{F7C88611-7057-AC62-4504-D737E37B5B60}"/>
          </ac:spMkLst>
        </pc:spChg>
        <pc:spChg chg="mod">
          <ac:chgData name="宇野 芳江" userId="d3339afd-f009-4b18-b536-1d43c3c7a997" providerId="ADAL" clId="{9112874E-E794-4B3C-BFD7-6FEF7ED602B6}" dt="2023-02-21T07:19:14.657" v="4000"/>
          <ac:spMkLst>
            <pc:docMk/>
            <pc:sldMk cId="1869605915" sldId="505"/>
            <ac:spMk id="50" creationId="{306357CC-5836-49BB-2209-3AF03566B636}"/>
          </ac:spMkLst>
        </pc:spChg>
        <pc:grpChg chg="add del mod">
          <ac:chgData name="宇野 芳江" userId="d3339afd-f009-4b18-b536-1d43c3c7a997" providerId="ADAL" clId="{9112874E-E794-4B3C-BFD7-6FEF7ED602B6}" dt="2023-02-21T06:17:41.881" v="2830" actId="478"/>
          <ac:grpSpMkLst>
            <pc:docMk/>
            <pc:sldMk cId="1869605915" sldId="505"/>
            <ac:grpSpMk id="12" creationId="{7B66610C-8295-8888-2BAA-C34300A72A0D}"/>
          </ac:grpSpMkLst>
        </pc:grpChg>
        <pc:grpChg chg="add mod">
          <ac:chgData name="宇野 芳江" userId="d3339afd-f009-4b18-b536-1d43c3c7a997" providerId="ADAL" clId="{9112874E-E794-4B3C-BFD7-6FEF7ED602B6}" dt="2023-02-21T07:19:36.796" v="4001" actId="552"/>
          <ac:grpSpMkLst>
            <pc:docMk/>
            <pc:sldMk cId="1869605915" sldId="505"/>
            <ac:grpSpMk id="18" creationId="{2CE4CF67-0F98-2850-FECC-8787A23EE06F}"/>
          </ac:grpSpMkLst>
        </pc:grpChg>
        <pc:grpChg chg="mod">
          <ac:chgData name="宇野 芳江" userId="d3339afd-f009-4b18-b536-1d43c3c7a997" providerId="ADAL" clId="{9112874E-E794-4B3C-BFD7-6FEF7ED602B6}" dt="2023-02-21T06:49:47.560" v="3529" actId="164"/>
          <ac:grpSpMkLst>
            <pc:docMk/>
            <pc:sldMk cId="1869605915" sldId="505"/>
            <ac:grpSpMk id="20" creationId="{1EAF7E1F-6DBF-BACC-129C-1986BEC36CF4}"/>
          </ac:grpSpMkLst>
        </pc:grpChg>
        <pc:grpChg chg="mod">
          <ac:chgData name="宇野 芳江" userId="d3339afd-f009-4b18-b536-1d43c3c7a997" providerId="ADAL" clId="{9112874E-E794-4B3C-BFD7-6FEF7ED602B6}" dt="2023-02-21T06:49:47.560" v="3529" actId="164"/>
          <ac:grpSpMkLst>
            <pc:docMk/>
            <pc:sldMk cId="1869605915" sldId="505"/>
            <ac:grpSpMk id="21" creationId="{5710BDE1-2DAE-CBF9-D3DF-99A8209DB9C1}"/>
          </ac:grpSpMkLst>
        </pc:grpChg>
        <pc:grpChg chg="mod">
          <ac:chgData name="宇野 芳江" userId="d3339afd-f009-4b18-b536-1d43c3c7a997" providerId="ADAL" clId="{9112874E-E794-4B3C-BFD7-6FEF7ED602B6}" dt="2023-02-21T06:49:47.560" v="3529" actId="164"/>
          <ac:grpSpMkLst>
            <pc:docMk/>
            <pc:sldMk cId="1869605915" sldId="505"/>
            <ac:grpSpMk id="24" creationId="{7E94226A-C257-9A96-4E6B-D9459C7169E1}"/>
          </ac:grpSpMkLst>
        </pc:grpChg>
        <pc:grpChg chg="add mod">
          <ac:chgData name="宇野 芳江" userId="d3339afd-f009-4b18-b536-1d43c3c7a997" providerId="ADAL" clId="{9112874E-E794-4B3C-BFD7-6FEF7ED602B6}" dt="2023-02-21T07:20:34.004" v="4015" actId="1076"/>
          <ac:grpSpMkLst>
            <pc:docMk/>
            <pc:sldMk cId="1869605915" sldId="505"/>
            <ac:grpSpMk id="30" creationId="{5F0D07A3-9998-CA96-6275-12CC95129B98}"/>
          </ac:grpSpMkLst>
        </pc:grpChg>
        <pc:grpChg chg="mod">
          <ac:chgData name="宇野 芳江" userId="d3339afd-f009-4b18-b536-1d43c3c7a997" providerId="ADAL" clId="{9112874E-E794-4B3C-BFD7-6FEF7ED602B6}" dt="2023-02-21T06:49:47.560" v="3529" actId="164"/>
          <ac:grpSpMkLst>
            <pc:docMk/>
            <pc:sldMk cId="1869605915" sldId="505"/>
            <ac:grpSpMk id="32" creationId="{BA060674-D732-D263-73CF-FC883538D6B2}"/>
          </ac:grpSpMkLst>
        </pc:grpChg>
        <pc:grpChg chg="mod">
          <ac:chgData name="宇野 芳江" userId="d3339afd-f009-4b18-b536-1d43c3c7a997" providerId="ADAL" clId="{9112874E-E794-4B3C-BFD7-6FEF7ED602B6}" dt="2023-02-21T06:49:47.560" v="3529" actId="164"/>
          <ac:grpSpMkLst>
            <pc:docMk/>
            <pc:sldMk cId="1869605915" sldId="505"/>
            <ac:grpSpMk id="33" creationId="{397C2163-54EE-E554-B07F-E2FDCD7D509B}"/>
          </ac:grpSpMkLst>
        </pc:grpChg>
        <pc:grpChg chg="mod">
          <ac:chgData name="宇野 芳江" userId="d3339afd-f009-4b18-b536-1d43c3c7a997" providerId="ADAL" clId="{9112874E-E794-4B3C-BFD7-6FEF7ED602B6}" dt="2023-02-21T06:49:47.560" v="3529" actId="164"/>
          <ac:grpSpMkLst>
            <pc:docMk/>
            <pc:sldMk cId="1869605915" sldId="505"/>
            <ac:grpSpMk id="36" creationId="{48B6364F-89D0-A034-E376-640C5A3B0714}"/>
          </ac:grpSpMkLst>
        </pc:grpChg>
        <pc:grpChg chg="add mod">
          <ac:chgData name="宇野 芳江" userId="d3339afd-f009-4b18-b536-1d43c3c7a997" providerId="ADAL" clId="{9112874E-E794-4B3C-BFD7-6FEF7ED602B6}" dt="2023-02-21T06:49:47.560" v="3529" actId="164"/>
          <ac:grpSpMkLst>
            <pc:docMk/>
            <pc:sldMk cId="1869605915" sldId="505"/>
            <ac:grpSpMk id="41" creationId="{9A2823B7-C250-A02E-FC44-E9F1F010A46F}"/>
          </ac:grpSpMkLst>
        </pc:grpChg>
        <pc:grpChg chg="add del mod">
          <ac:chgData name="宇野 芳江" userId="d3339afd-f009-4b18-b536-1d43c3c7a997" providerId="ADAL" clId="{9112874E-E794-4B3C-BFD7-6FEF7ED602B6}" dt="2023-02-22T00:20:46.442" v="5050" actId="478"/>
          <ac:grpSpMkLst>
            <pc:docMk/>
            <pc:sldMk cId="1869605915" sldId="505"/>
            <ac:grpSpMk id="42" creationId="{7FC1FE95-0C81-45CB-2BFE-3CFF74B1E33D}"/>
          </ac:grpSpMkLst>
        </pc:grpChg>
        <pc:grpChg chg="mod">
          <ac:chgData name="宇野 芳江" userId="d3339afd-f009-4b18-b536-1d43c3c7a997" providerId="ADAL" clId="{9112874E-E794-4B3C-BFD7-6FEF7ED602B6}" dt="2023-02-21T07:19:14.657" v="4000"/>
          <ac:grpSpMkLst>
            <pc:docMk/>
            <pc:sldMk cId="1869605915" sldId="505"/>
            <ac:grpSpMk id="44" creationId="{7C409DB1-1CFA-D5D1-368B-408F358B48B3}"/>
          </ac:grpSpMkLst>
        </pc:grpChg>
        <pc:grpChg chg="mod">
          <ac:chgData name="宇野 芳江" userId="d3339afd-f009-4b18-b536-1d43c3c7a997" providerId="ADAL" clId="{9112874E-E794-4B3C-BFD7-6FEF7ED602B6}" dt="2023-02-21T07:19:14.657" v="4000"/>
          <ac:grpSpMkLst>
            <pc:docMk/>
            <pc:sldMk cId="1869605915" sldId="505"/>
            <ac:grpSpMk id="45" creationId="{B4BD2B97-9675-4EB8-747B-1CBDA06F1509}"/>
          </ac:grpSpMkLst>
        </pc:grpChg>
        <pc:grpChg chg="mod">
          <ac:chgData name="宇野 芳江" userId="d3339afd-f009-4b18-b536-1d43c3c7a997" providerId="ADAL" clId="{9112874E-E794-4B3C-BFD7-6FEF7ED602B6}" dt="2023-02-21T07:19:14.657" v="4000"/>
          <ac:grpSpMkLst>
            <pc:docMk/>
            <pc:sldMk cId="1869605915" sldId="505"/>
            <ac:grpSpMk id="48" creationId="{BDCF0426-EFEC-D366-61F1-2548E4CF6C0C}"/>
          </ac:grpSpMkLst>
        </pc:grpChg>
        <pc:picChg chg="add del mod">
          <ac:chgData name="宇野 芳江" userId="d3339afd-f009-4b18-b536-1d43c3c7a997" providerId="ADAL" clId="{9112874E-E794-4B3C-BFD7-6FEF7ED602B6}" dt="2023-02-21T06:22:25.735" v="3076" actId="478"/>
          <ac:picMkLst>
            <pc:docMk/>
            <pc:sldMk cId="1869605915" sldId="505"/>
            <ac:picMk id="8" creationId="{05CD3E44-9E0A-E9DB-07AB-E0ADA0D150B1}"/>
          </ac:picMkLst>
        </pc:picChg>
        <pc:picChg chg="add mod ord modCrop">
          <ac:chgData name="宇野 芳江" userId="d3339afd-f009-4b18-b536-1d43c3c7a997" providerId="ADAL" clId="{9112874E-E794-4B3C-BFD7-6FEF7ED602B6}" dt="2023-02-21T07:21:33.740" v="4022" actId="1076"/>
          <ac:picMkLst>
            <pc:docMk/>
            <pc:sldMk cId="1869605915" sldId="505"/>
            <ac:picMk id="11" creationId="{617F3B5C-CFCB-1B44-37EC-9E1DAF21F1E7}"/>
          </ac:picMkLst>
        </pc:picChg>
        <pc:picChg chg="add mod">
          <ac:chgData name="宇野 芳江" userId="d3339afd-f009-4b18-b536-1d43c3c7a997" providerId="ADAL" clId="{9112874E-E794-4B3C-BFD7-6FEF7ED602B6}" dt="2023-02-21T07:21:12.805" v="4020" actId="14100"/>
          <ac:picMkLst>
            <pc:docMk/>
            <pc:sldMk cId="1869605915" sldId="505"/>
            <ac:picMk id="29" creationId="{A3E70B01-C60D-BEFF-8331-830B92D4305B}"/>
          </ac:picMkLst>
        </pc:picChg>
      </pc:sldChg>
      <pc:sldChg chg="addSp delSp modSp new mod">
        <pc:chgData name="宇野 芳江" userId="d3339afd-f009-4b18-b536-1d43c3c7a997" providerId="ADAL" clId="{9112874E-E794-4B3C-BFD7-6FEF7ED602B6}" dt="2023-02-21T07:59:12.626" v="4409" actId="14100"/>
        <pc:sldMkLst>
          <pc:docMk/>
          <pc:sldMk cId="72501721" sldId="506"/>
        </pc:sldMkLst>
        <pc:spChg chg="mod">
          <ac:chgData name="宇野 芳江" userId="d3339afd-f009-4b18-b536-1d43c3c7a997" providerId="ADAL" clId="{9112874E-E794-4B3C-BFD7-6FEF7ED602B6}" dt="2023-02-21T05:41:44.790" v="2331"/>
          <ac:spMkLst>
            <pc:docMk/>
            <pc:sldMk cId="72501721" sldId="506"/>
            <ac:spMk id="2" creationId="{56992496-CC24-9E05-8182-6CC3EB97FB5E}"/>
          </ac:spMkLst>
        </pc:spChg>
        <pc:spChg chg="del">
          <ac:chgData name="宇野 芳江" userId="d3339afd-f009-4b18-b536-1d43c3c7a997" providerId="ADAL" clId="{9112874E-E794-4B3C-BFD7-6FEF7ED602B6}" dt="2023-02-21T05:39:26.403" v="2241"/>
          <ac:spMkLst>
            <pc:docMk/>
            <pc:sldMk cId="72501721" sldId="506"/>
            <ac:spMk id="4" creationId="{9D5CFA7F-7A74-2228-1AC1-04DF8E234565}"/>
          </ac:spMkLst>
        </pc:spChg>
        <pc:spChg chg="mod">
          <ac:chgData name="宇野 芳江" userId="d3339afd-f009-4b18-b536-1d43c3c7a997" providerId="ADAL" clId="{9112874E-E794-4B3C-BFD7-6FEF7ED602B6}" dt="2023-02-21T05:40:55.516" v="2307" actId="20577"/>
          <ac:spMkLst>
            <pc:docMk/>
            <pc:sldMk cId="72501721" sldId="506"/>
            <ac:spMk id="5" creationId="{A7EDB780-103C-5ADF-D423-24BDC81FA666}"/>
          </ac:spMkLst>
        </pc:spChg>
        <pc:spChg chg="add del mod">
          <ac:chgData name="宇野 芳江" userId="d3339afd-f009-4b18-b536-1d43c3c7a997" providerId="ADAL" clId="{9112874E-E794-4B3C-BFD7-6FEF7ED602B6}" dt="2023-02-21T05:44:40.091" v="2366" actId="478"/>
          <ac:spMkLst>
            <pc:docMk/>
            <pc:sldMk cId="72501721" sldId="506"/>
            <ac:spMk id="7" creationId="{8B94C17A-27D7-0CC4-0EB1-581B5072968F}"/>
          </ac:spMkLst>
        </pc:spChg>
        <pc:spChg chg="mod">
          <ac:chgData name="宇野 芳江" userId="d3339afd-f009-4b18-b536-1d43c3c7a997" providerId="ADAL" clId="{9112874E-E794-4B3C-BFD7-6FEF7ED602B6}" dt="2023-02-21T07:59:06.309" v="4406" actId="207"/>
          <ac:spMkLst>
            <pc:docMk/>
            <pc:sldMk cId="72501721" sldId="506"/>
            <ac:spMk id="9" creationId="{B6BB176A-A590-38AE-67D4-841D2FC36C43}"/>
          </ac:spMkLst>
        </pc:spChg>
        <pc:spChg chg="mod">
          <ac:chgData name="宇野 芳江" userId="d3339afd-f009-4b18-b536-1d43c3c7a997" providerId="ADAL" clId="{9112874E-E794-4B3C-BFD7-6FEF7ED602B6}" dt="2023-02-21T05:46:44.083" v="2403" actId="14100"/>
          <ac:spMkLst>
            <pc:docMk/>
            <pc:sldMk cId="72501721" sldId="506"/>
            <ac:spMk id="12" creationId="{20D0975E-3B9C-5ADD-E761-6D201375B265}"/>
          </ac:spMkLst>
        </pc:spChg>
        <pc:spChg chg="mod">
          <ac:chgData name="宇野 芳江" userId="d3339afd-f009-4b18-b536-1d43c3c7a997" providerId="ADAL" clId="{9112874E-E794-4B3C-BFD7-6FEF7ED602B6}" dt="2023-02-21T05:41:59.750" v="2332"/>
          <ac:spMkLst>
            <pc:docMk/>
            <pc:sldMk cId="72501721" sldId="506"/>
            <ac:spMk id="13" creationId="{C0278776-3D60-3BCA-70E9-CC9E58612262}"/>
          </ac:spMkLst>
        </pc:spChg>
        <pc:spChg chg="mod">
          <ac:chgData name="宇野 芳江" userId="d3339afd-f009-4b18-b536-1d43c3c7a997" providerId="ADAL" clId="{9112874E-E794-4B3C-BFD7-6FEF7ED602B6}" dt="2023-02-21T05:41:59.750" v="2332"/>
          <ac:spMkLst>
            <pc:docMk/>
            <pc:sldMk cId="72501721" sldId="506"/>
            <ac:spMk id="15" creationId="{1C959853-9E8D-3153-0FCD-749B35E8DAC7}"/>
          </ac:spMkLst>
        </pc:spChg>
        <pc:spChg chg="mod">
          <ac:chgData name="宇野 芳江" userId="d3339afd-f009-4b18-b536-1d43c3c7a997" providerId="ADAL" clId="{9112874E-E794-4B3C-BFD7-6FEF7ED602B6}" dt="2023-02-21T05:41:59.750" v="2332"/>
          <ac:spMkLst>
            <pc:docMk/>
            <pc:sldMk cId="72501721" sldId="506"/>
            <ac:spMk id="16" creationId="{67353581-B1FA-DC67-D87F-25239AC234FA}"/>
          </ac:spMkLst>
        </pc:spChg>
        <pc:spChg chg="add mod">
          <ac:chgData name="宇野 芳江" userId="d3339afd-f009-4b18-b536-1d43c3c7a997" providerId="ADAL" clId="{9112874E-E794-4B3C-BFD7-6FEF7ED602B6}" dt="2023-02-21T07:59:12.626" v="4409" actId="14100"/>
          <ac:spMkLst>
            <pc:docMk/>
            <pc:sldMk cId="72501721" sldId="506"/>
            <ac:spMk id="17" creationId="{A92FF8BE-707E-D7FA-F42B-7A0D86785DDE}"/>
          </ac:spMkLst>
        </pc:spChg>
        <pc:spChg chg="add mod">
          <ac:chgData name="宇野 芳江" userId="d3339afd-f009-4b18-b536-1d43c3c7a997" providerId="ADAL" clId="{9112874E-E794-4B3C-BFD7-6FEF7ED602B6}" dt="2023-02-21T06:03:06.922" v="2606" actId="1076"/>
          <ac:spMkLst>
            <pc:docMk/>
            <pc:sldMk cId="72501721" sldId="506"/>
            <ac:spMk id="24" creationId="{0C483076-B4CA-271D-2126-B3797C0CCE41}"/>
          </ac:spMkLst>
        </pc:spChg>
        <pc:grpChg chg="add mod">
          <ac:chgData name="宇野 芳江" userId="d3339afd-f009-4b18-b536-1d43c3c7a997" providerId="ADAL" clId="{9112874E-E794-4B3C-BFD7-6FEF7ED602B6}" dt="2023-02-21T05:41:59.750" v="2332"/>
          <ac:grpSpMkLst>
            <pc:docMk/>
            <pc:sldMk cId="72501721" sldId="506"/>
            <ac:grpSpMk id="8" creationId="{84ADE612-65CD-D37C-C36F-EF2F372E3043}"/>
          </ac:grpSpMkLst>
        </pc:grpChg>
        <pc:grpChg chg="mod">
          <ac:chgData name="宇野 芳江" userId="d3339afd-f009-4b18-b536-1d43c3c7a997" providerId="ADAL" clId="{9112874E-E794-4B3C-BFD7-6FEF7ED602B6}" dt="2023-02-21T05:41:59.750" v="2332"/>
          <ac:grpSpMkLst>
            <pc:docMk/>
            <pc:sldMk cId="72501721" sldId="506"/>
            <ac:grpSpMk id="10" creationId="{AC3E57EA-7253-A3A3-F205-1C00C88AB965}"/>
          </ac:grpSpMkLst>
        </pc:grpChg>
        <pc:grpChg chg="mod">
          <ac:chgData name="宇野 芳江" userId="d3339afd-f009-4b18-b536-1d43c3c7a997" providerId="ADAL" clId="{9112874E-E794-4B3C-BFD7-6FEF7ED602B6}" dt="2023-02-21T05:41:59.750" v="2332"/>
          <ac:grpSpMkLst>
            <pc:docMk/>
            <pc:sldMk cId="72501721" sldId="506"/>
            <ac:grpSpMk id="11" creationId="{8BF9B72B-C34D-A86C-974B-7DEEBD58EE7F}"/>
          </ac:grpSpMkLst>
        </pc:grpChg>
        <pc:grpChg chg="mod">
          <ac:chgData name="宇野 芳江" userId="d3339afd-f009-4b18-b536-1d43c3c7a997" providerId="ADAL" clId="{9112874E-E794-4B3C-BFD7-6FEF7ED602B6}" dt="2023-02-21T05:41:59.750" v="2332"/>
          <ac:grpSpMkLst>
            <pc:docMk/>
            <pc:sldMk cId="72501721" sldId="506"/>
            <ac:grpSpMk id="14" creationId="{86095365-01F3-DEDC-4BCC-B997408C4CDD}"/>
          </ac:grpSpMkLst>
        </pc:grpChg>
        <pc:picChg chg="add mod modCrop">
          <ac:chgData name="宇野 芳江" userId="d3339afd-f009-4b18-b536-1d43c3c7a997" providerId="ADAL" clId="{9112874E-E794-4B3C-BFD7-6FEF7ED602B6}" dt="2023-02-21T06:03:06.922" v="2606" actId="1076"/>
          <ac:picMkLst>
            <pc:docMk/>
            <pc:sldMk cId="72501721" sldId="506"/>
            <ac:picMk id="6" creationId="{42E35431-B85A-A10E-985E-821B92F9BD57}"/>
          </ac:picMkLst>
        </pc:picChg>
        <pc:cxnChg chg="add del mod">
          <ac:chgData name="宇野 芳江" userId="d3339afd-f009-4b18-b536-1d43c3c7a997" providerId="ADAL" clId="{9112874E-E794-4B3C-BFD7-6FEF7ED602B6}" dt="2023-02-21T05:59:15.019" v="2555" actId="21"/>
          <ac:cxnSpMkLst>
            <pc:docMk/>
            <pc:sldMk cId="72501721" sldId="506"/>
            <ac:cxnSpMk id="19" creationId="{FABC7C42-921E-3CDD-4BE2-656E058A21F3}"/>
          </ac:cxnSpMkLst>
        </pc:cxnChg>
        <pc:cxnChg chg="add del mod">
          <ac:chgData name="宇野 芳江" userId="d3339afd-f009-4b18-b536-1d43c3c7a997" providerId="ADAL" clId="{9112874E-E794-4B3C-BFD7-6FEF7ED602B6}" dt="2023-02-21T05:59:46.977" v="2564" actId="478"/>
          <ac:cxnSpMkLst>
            <pc:docMk/>
            <pc:sldMk cId="72501721" sldId="506"/>
            <ac:cxnSpMk id="21" creationId="{CC0F1859-690C-3D7D-60C8-9074CC9BF354}"/>
          </ac:cxnSpMkLst>
        </pc:cxnChg>
      </pc:sldChg>
      <pc:sldChg chg="addSp delSp modSp add del mod">
        <pc:chgData name="宇野 芳江" userId="d3339afd-f009-4b18-b536-1d43c3c7a997" providerId="ADAL" clId="{9112874E-E794-4B3C-BFD7-6FEF7ED602B6}" dt="2023-02-21T07:43:56.177" v="4149" actId="47"/>
        <pc:sldMkLst>
          <pc:docMk/>
          <pc:sldMk cId="1946048385" sldId="507"/>
        </pc:sldMkLst>
        <pc:spChg chg="mod">
          <ac:chgData name="宇野 芳江" userId="d3339afd-f009-4b18-b536-1d43c3c7a997" providerId="ADAL" clId="{9112874E-E794-4B3C-BFD7-6FEF7ED602B6}" dt="2023-02-21T05:56:16.499" v="2488" actId="20577"/>
          <ac:spMkLst>
            <pc:docMk/>
            <pc:sldMk cId="1946048385" sldId="507"/>
            <ac:spMk id="2" creationId="{7434F480-B896-69F4-6342-C10E69EB708B}"/>
          </ac:spMkLst>
        </pc:spChg>
        <pc:spChg chg="del">
          <ac:chgData name="宇野 芳江" userId="d3339afd-f009-4b18-b536-1d43c3c7a997" providerId="ADAL" clId="{9112874E-E794-4B3C-BFD7-6FEF7ED602B6}" dt="2023-02-21T06:36:04.202" v="3315" actId="22"/>
          <ac:spMkLst>
            <pc:docMk/>
            <pc:sldMk cId="1946048385" sldId="507"/>
            <ac:spMk id="4" creationId="{B9ECF39A-CA4A-FEF8-0A40-116A9366E623}"/>
          </ac:spMkLst>
        </pc:spChg>
        <pc:spChg chg="mod">
          <ac:chgData name="宇野 芳江" userId="d3339afd-f009-4b18-b536-1d43c3c7a997" providerId="ADAL" clId="{9112874E-E794-4B3C-BFD7-6FEF7ED602B6}" dt="2023-02-21T06:08:56.006" v="2668"/>
          <ac:spMkLst>
            <pc:docMk/>
            <pc:sldMk cId="1946048385" sldId="507"/>
            <ac:spMk id="5" creationId="{5B1B3477-F27F-95A0-7224-E5E9A5FF1AB4}"/>
          </ac:spMkLst>
        </pc:spChg>
        <pc:spChg chg="mod">
          <ac:chgData name="宇野 芳江" userId="d3339afd-f009-4b18-b536-1d43c3c7a997" providerId="ADAL" clId="{9112874E-E794-4B3C-BFD7-6FEF7ED602B6}" dt="2023-02-21T06:10:00.202" v="2677"/>
          <ac:spMkLst>
            <pc:docMk/>
            <pc:sldMk cId="1946048385" sldId="507"/>
            <ac:spMk id="7" creationId="{0D22A005-265C-CC27-E811-AA52ED3A5620}"/>
          </ac:spMkLst>
        </pc:spChg>
        <pc:spChg chg="del">
          <ac:chgData name="宇野 芳江" userId="d3339afd-f009-4b18-b536-1d43c3c7a997" providerId="ADAL" clId="{9112874E-E794-4B3C-BFD7-6FEF7ED602B6}" dt="2023-02-21T06:29:05.436" v="3279" actId="478"/>
          <ac:spMkLst>
            <pc:docMk/>
            <pc:sldMk cId="1946048385" sldId="507"/>
            <ac:spMk id="9" creationId="{3DC94577-A96E-A767-3EE7-1A72108D388E}"/>
          </ac:spMkLst>
        </pc:spChg>
        <pc:spChg chg="mod">
          <ac:chgData name="宇野 芳江" userId="d3339afd-f009-4b18-b536-1d43c3c7a997" providerId="ADAL" clId="{9112874E-E794-4B3C-BFD7-6FEF7ED602B6}" dt="2023-02-21T06:10:00.202" v="2677"/>
          <ac:spMkLst>
            <pc:docMk/>
            <pc:sldMk cId="1946048385" sldId="507"/>
            <ac:spMk id="10" creationId="{C8317D56-27E9-A5E6-C279-CEEB09CE8C49}"/>
          </ac:spMkLst>
        </pc:spChg>
        <pc:spChg chg="mod">
          <ac:chgData name="宇野 芳江" userId="d3339afd-f009-4b18-b536-1d43c3c7a997" providerId="ADAL" clId="{9112874E-E794-4B3C-BFD7-6FEF7ED602B6}" dt="2023-02-21T06:10:00.202" v="2677"/>
          <ac:spMkLst>
            <pc:docMk/>
            <pc:sldMk cId="1946048385" sldId="507"/>
            <ac:spMk id="11" creationId="{9B52E346-AD64-3538-363F-938315719245}"/>
          </ac:spMkLst>
        </pc:spChg>
        <pc:spChg chg="mod">
          <ac:chgData name="宇野 芳江" userId="d3339afd-f009-4b18-b536-1d43c3c7a997" providerId="ADAL" clId="{9112874E-E794-4B3C-BFD7-6FEF7ED602B6}" dt="2023-02-21T06:10:00.202" v="2677"/>
          <ac:spMkLst>
            <pc:docMk/>
            <pc:sldMk cId="1946048385" sldId="507"/>
            <ac:spMk id="12" creationId="{7FA6A11F-238B-C831-17A5-8DE937EA8C2D}"/>
          </ac:spMkLst>
        </pc:spChg>
        <pc:spChg chg="mod">
          <ac:chgData name="宇野 芳江" userId="d3339afd-f009-4b18-b536-1d43c3c7a997" providerId="ADAL" clId="{9112874E-E794-4B3C-BFD7-6FEF7ED602B6}" dt="2023-02-21T06:10:00.202" v="2677"/>
          <ac:spMkLst>
            <pc:docMk/>
            <pc:sldMk cId="1946048385" sldId="507"/>
            <ac:spMk id="13" creationId="{94CF46B8-CEEA-BB5A-74F9-B75D8DA00C37}"/>
          </ac:spMkLst>
        </pc:spChg>
        <pc:spChg chg="mod">
          <ac:chgData name="宇野 芳江" userId="d3339afd-f009-4b18-b536-1d43c3c7a997" providerId="ADAL" clId="{9112874E-E794-4B3C-BFD7-6FEF7ED602B6}" dt="2023-02-21T06:34:51.781" v="3306" actId="20577"/>
          <ac:spMkLst>
            <pc:docMk/>
            <pc:sldMk cId="1946048385" sldId="507"/>
            <ac:spMk id="15" creationId="{BF6AD8D8-7851-258C-E15F-628A4FD7A1C5}"/>
          </ac:spMkLst>
        </pc:spChg>
        <pc:spChg chg="mod">
          <ac:chgData name="宇野 芳江" userId="d3339afd-f009-4b18-b536-1d43c3c7a997" providerId="ADAL" clId="{9112874E-E794-4B3C-BFD7-6FEF7ED602B6}" dt="2023-02-21T07:39:04.181" v="4023" actId="14100"/>
          <ac:spMkLst>
            <pc:docMk/>
            <pc:sldMk cId="1946048385" sldId="507"/>
            <ac:spMk id="18" creationId="{DF2BB66F-F463-ABF1-22F3-769A061B30D3}"/>
          </ac:spMkLst>
        </pc:spChg>
        <pc:spChg chg="mod">
          <ac:chgData name="宇野 芳江" userId="d3339afd-f009-4b18-b536-1d43c3c7a997" providerId="ADAL" clId="{9112874E-E794-4B3C-BFD7-6FEF7ED602B6}" dt="2023-02-21T06:29:14.778" v="3283"/>
          <ac:spMkLst>
            <pc:docMk/>
            <pc:sldMk cId="1946048385" sldId="507"/>
            <ac:spMk id="19" creationId="{039D82A5-D14C-00C6-1B17-09E1EB3EA87B}"/>
          </ac:spMkLst>
        </pc:spChg>
        <pc:spChg chg="mod">
          <ac:chgData name="宇野 芳江" userId="d3339afd-f009-4b18-b536-1d43c3c7a997" providerId="ADAL" clId="{9112874E-E794-4B3C-BFD7-6FEF7ED602B6}" dt="2023-02-21T06:29:14.778" v="3283"/>
          <ac:spMkLst>
            <pc:docMk/>
            <pc:sldMk cId="1946048385" sldId="507"/>
            <ac:spMk id="21" creationId="{B75D03CE-389E-414B-C5EB-8EACC9022792}"/>
          </ac:spMkLst>
        </pc:spChg>
        <pc:spChg chg="mod">
          <ac:chgData name="宇野 芳江" userId="d3339afd-f009-4b18-b536-1d43c3c7a997" providerId="ADAL" clId="{9112874E-E794-4B3C-BFD7-6FEF7ED602B6}" dt="2023-02-21T06:29:14.778" v="3283"/>
          <ac:spMkLst>
            <pc:docMk/>
            <pc:sldMk cId="1946048385" sldId="507"/>
            <ac:spMk id="22" creationId="{EE699570-E6BF-6A6E-B7CD-4EE78AA37643}"/>
          </ac:spMkLst>
        </pc:spChg>
        <pc:spChg chg="add mod">
          <ac:chgData name="宇野 芳江" userId="d3339afd-f009-4b18-b536-1d43c3c7a997" providerId="ADAL" clId="{9112874E-E794-4B3C-BFD7-6FEF7ED602B6}" dt="2023-02-21T06:41:37.120" v="3405" actId="20577"/>
          <ac:spMkLst>
            <pc:docMk/>
            <pc:sldMk cId="1946048385" sldId="507"/>
            <ac:spMk id="23" creationId="{46448FCE-BE8E-29A4-C37E-BA0156421D2B}"/>
          </ac:spMkLst>
        </pc:spChg>
        <pc:spChg chg="add mod">
          <ac:chgData name="宇野 芳江" userId="d3339afd-f009-4b18-b536-1d43c3c7a997" providerId="ADAL" clId="{9112874E-E794-4B3C-BFD7-6FEF7ED602B6}" dt="2023-02-21T07:10:54.989" v="3920" actId="20577"/>
          <ac:spMkLst>
            <pc:docMk/>
            <pc:sldMk cId="1946048385" sldId="507"/>
            <ac:spMk id="26" creationId="{0D82C319-F0F0-6EB0-CC36-7FCAD0AB0B98}"/>
          </ac:spMkLst>
        </pc:spChg>
        <pc:grpChg chg="add del mod">
          <ac:chgData name="宇野 芳江" userId="d3339afd-f009-4b18-b536-1d43c3c7a997" providerId="ADAL" clId="{9112874E-E794-4B3C-BFD7-6FEF7ED602B6}" dt="2023-02-21T06:29:02.958" v="3278" actId="478"/>
          <ac:grpSpMkLst>
            <pc:docMk/>
            <pc:sldMk cId="1946048385" sldId="507"/>
            <ac:grpSpMk id="6" creationId="{D49ED176-8278-073A-CF75-4FE268A07A12}"/>
          </ac:grpSpMkLst>
        </pc:grpChg>
        <pc:grpChg chg="add mod">
          <ac:chgData name="宇野 芳江" userId="d3339afd-f009-4b18-b536-1d43c3c7a997" providerId="ADAL" clId="{9112874E-E794-4B3C-BFD7-6FEF7ED602B6}" dt="2023-02-21T06:29:14.778" v="3283"/>
          <ac:grpSpMkLst>
            <pc:docMk/>
            <pc:sldMk cId="1946048385" sldId="507"/>
            <ac:grpSpMk id="14" creationId="{548BE0C6-0BDB-9DC6-D878-DF573D39E484}"/>
          </ac:grpSpMkLst>
        </pc:grpChg>
        <pc:grpChg chg="mod">
          <ac:chgData name="宇野 芳江" userId="d3339afd-f009-4b18-b536-1d43c3c7a997" providerId="ADAL" clId="{9112874E-E794-4B3C-BFD7-6FEF7ED602B6}" dt="2023-02-21T06:29:14.778" v="3283"/>
          <ac:grpSpMkLst>
            <pc:docMk/>
            <pc:sldMk cId="1946048385" sldId="507"/>
            <ac:grpSpMk id="16" creationId="{A0EF5838-A8AE-1142-7E99-0C2E683E480A}"/>
          </ac:grpSpMkLst>
        </pc:grpChg>
        <pc:grpChg chg="mod">
          <ac:chgData name="宇野 芳江" userId="d3339afd-f009-4b18-b536-1d43c3c7a997" providerId="ADAL" clId="{9112874E-E794-4B3C-BFD7-6FEF7ED602B6}" dt="2023-02-21T06:29:14.778" v="3283"/>
          <ac:grpSpMkLst>
            <pc:docMk/>
            <pc:sldMk cId="1946048385" sldId="507"/>
            <ac:grpSpMk id="17" creationId="{5A2EF933-D1A2-4CFB-C702-B5D7691DF418}"/>
          </ac:grpSpMkLst>
        </pc:grpChg>
        <pc:grpChg chg="mod">
          <ac:chgData name="宇野 芳江" userId="d3339afd-f009-4b18-b536-1d43c3c7a997" providerId="ADAL" clId="{9112874E-E794-4B3C-BFD7-6FEF7ED602B6}" dt="2023-02-21T06:29:14.778" v="3283"/>
          <ac:grpSpMkLst>
            <pc:docMk/>
            <pc:sldMk cId="1946048385" sldId="507"/>
            <ac:grpSpMk id="20" creationId="{6BA2BFA5-00E8-CD0D-1655-7BDAAF3C96C3}"/>
          </ac:grpSpMkLst>
        </pc:grpChg>
        <pc:picChg chg="del">
          <ac:chgData name="宇野 芳江" userId="d3339afd-f009-4b18-b536-1d43c3c7a997" providerId="ADAL" clId="{9112874E-E794-4B3C-BFD7-6FEF7ED602B6}" dt="2023-02-21T06:29:05.436" v="3279" actId="478"/>
          <ac:picMkLst>
            <pc:docMk/>
            <pc:sldMk cId="1946048385" sldId="507"/>
            <ac:picMk id="8" creationId="{05CD3E44-9E0A-E9DB-07AB-E0ADA0D150B1}"/>
          </ac:picMkLst>
        </pc:picChg>
        <pc:picChg chg="add mod ord modCrop">
          <ac:chgData name="宇野 芳江" userId="d3339afd-f009-4b18-b536-1d43c3c7a997" providerId="ADAL" clId="{9112874E-E794-4B3C-BFD7-6FEF7ED602B6}" dt="2023-02-21T06:36:51.669" v="3326" actId="1076"/>
          <ac:picMkLst>
            <pc:docMk/>
            <pc:sldMk cId="1946048385" sldId="507"/>
            <ac:picMk id="25" creationId="{741CAEB9-2414-7962-225F-561261B4CD6C}"/>
          </ac:picMkLst>
        </pc:picChg>
      </pc:sldChg>
      <pc:sldChg chg="addSp delSp modSp add mod">
        <pc:chgData name="宇野 芳江" userId="d3339afd-f009-4b18-b536-1d43c3c7a997" providerId="ADAL" clId="{9112874E-E794-4B3C-BFD7-6FEF7ED602B6}" dt="2023-02-22T00:21:28.804" v="5117" actId="14100"/>
        <pc:sldMkLst>
          <pc:docMk/>
          <pc:sldMk cId="3860608274" sldId="508"/>
        </pc:sldMkLst>
        <pc:spChg chg="mod">
          <ac:chgData name="宇野 芳江" userId="d3339afd-f009-4b18-b536-1d43c3c7a997" providerId="ADAL" clId="{9112874E-E794-4B3C-BFD7-6FEF7ED602B6}" dt="2023-02-21T05:57:01.937" v="2514" actId="20577"/>
          <ac:spMkLst>
            <pc:docMk/>
            <pc:sldMk cId="3860608274" sldId="508"/>
            <ac:spMk id="2" creationId="{7434F480-B896-69F4-6342-C10E69EB708B}"/>
          </ac:spMkLst>
        </pc:spChg>
        <pc:spChg chg="del">
          <ac:chgData name="宇野 芳江" userId="d3339afd-f009-4b18-b536-1d43c3c7a997" providerId="ADAL" clId="{9112874E-E794-4B3C-BFD7-6FEF7ED602B6}" dt="2023-02-21T06:27:05.587" v="3217"/>
          <ac:spMkLst>
            <pc:docMk/>
            <pc:sldMk cId="3860608274" sldId="508"/>
            <ac:spMk id="4" creationId="{B9ECF39A-CA4A-FEF8-0A40-116A9366E623}"/>
          </ac:spMkLst>
        </pc:spChg>
        <pc:spChg chg="mod">
          <ac:chgData name="宇野 芳江" userId="d3339afd-f009-4b18-b536-1d43c3c7a997" providerId="ADAL" clId="{9112874E-E794-4B3C-BFD7-6FEF7ED602B6}" dt="2023-02-21T06:08:48.057" v="2667" actId="20577"/>
          <ac:spMkLst>
            <pc:docMk/>
            <pc:sldMk cId="3860608274" sldId="508"/>
            <ac:spMk id="5" creationId="{5B1B3477-F27F-95A0-7224-E5E9A5FF1AB4}"/>
          </ac:spMkLst>
        </pc:spChg>
        <pc:spChg chg="mod">
          <ac:chgData name="宇野 芳江" userId="d3339afd-f009-4b18-b536-1d43c3c7a997" providerId="ADAL" clId="{9112874E-E794-4B3C-BFD7-6FEF7ED602B6}" dt="2023-02-21T06:09:58.956" v="2676"/>
          <ac:spMkLst>
            <pc:docMk/>
            <pc:sldMk cId="3860608274" sldId="508"/>
            <ac:spMk id="7" creationId="{2681D1DD-F3A8-A614-A8D5-27E961AE712D}"/>
          </ac:spMkLst>
        </pc:spChg>
        <pc:spChg chg="del">
          <ac:chgData name="宇野 芳江" userId="d3339afd-f009-4b18-b536-1d43c3c7a997" providerId="ADAL" clId="{9112874E-E794-4B3C-BFD7-6FEF7ED602B6}" dt="2023-02-21T06:21:34.472" v="3029" actId="478"/>
          <ac:spMkLst>
            <pc:docMk/>
            <pc:sldMk cId="3860608274" sldId="508"/>
            <ac:spMk id="9" creationId="{3DC94577-A96E-A767-3EE7-1A72108D388E}"/>
          </ac:spMkLst>
        </pc:spChg>
        <pc:spChg chg="mod">
          <ac:chgData name="宇野 芳江" userId="d3339afd-f009-4b18-b536-1d43c3c7a997" providerId="ADAL" clId="{9112874E-E794-4B3C-BFD7-6FEF7ED602B6}" dt="2023-02-21T06:09:58.956" v="2676"/>
          <ac:spMkLst>
            <pc:docMk/>
            <pc:sldMk cId="3860608274" sldId="508"/>
            <ac:spMk id="10" creationId="{1E48D2C7-1D3F-373B-B5EA-598608026CDA}"/>
          </ac:spMkLst>
        </pc:spChg>
        <pc:spChg chg="mod">
          <ac:chgData name="宇野 芳江" userId="d3339afd-f009-4b18-b536-1d43c3c7a997" providerId="ADAL" clId="{9112874E-E794-4B3C-BFD7-6FEF7ED602B6}" dt="2023-02-21T06:09:58.956" v="2676"/>
          <ac:spMkLst>
            <pc:docMk/>
            <pc:sldMk cId="3860608274" sldId="508"/>
            <ac:spMk id="11" creationId="{077A26F1-1CAD-0860-5011-98C277476EDC}"/>
          </ac:spMkLst>
        </pc:spChg>
        <pc:spChg chg="mod">
          <ac:chgData name="宇野 芳江" userId="d3339afd-f009-4b18-b536-1d43c3c7a997" providerId="ADAL" clId="{9112874E-E794-4B3C-BFD7-6FEF7ED602B6}" dt="2023-02-21T06:09:58.956" v="2676"/>
          <ac:spMkLst>
            <pc:docMk/>
            <pc:sldMk cId="3860608274" sldId="508"/>
            <ac:spMk id="12" creationId="{9D3CBA6E-44EE-B32F-3EAA-A8E1DECF93BA}"/>
          </ac:spMkLst>
        </pc:spChg>
        <pc:spChg chg="mod">
          <ac:chgData name="宇野 芳江" userId="d3339afd-f009-4b18-b536-1d43c3c7a997" providerId="ADAL" clId="{9112874E-E794-4B3C-BFD7-6FEF7ED602B6}" dt="2023-02-21T06:09:58.956" v="2676"/>
          <ac:spMkLst>
            <pc:docMk/>
            <pc:sldMk cId="3860608274" sldId="508"/>
            <ac:spMk id="13" creationId="{3F21A46D-E85C-6970-DA99-8AE9E0DEB18E}"/>
          </ac:spMkLst>
        </pc:spChg>
        <pc:spChg chg="mod">
          <ac:chgData name="宇野 芳江" userId="d3339afd-f009-4b18-b536-1d43c3c7a997" providerId="ADAL" clId="{9112874E-E794-4B3C-BFD7-6FEF7ED602B6}" dt="2023-02-22T00:21:28.804" v="5117" actId="14100"/>
          <ac:spMkLst>
            <pc:docMk/>
            <pc:sldMk cId="3860608274" sldId="508"/>
            <ac:spMk id="15" creationId="{249C4300-B3DC-EA57-E69B-B4E3004A424E}"/>
          </ac:spMkLst>
        </pc:spChg>
        <pc:spChg chg="mod">
          <ac:chgData name="宇野 芳江" userId="d3339afd-f009-4b18-b536-1d43c3c7a997" providerId="ADAL" clId="{9112874E-E794-4B3C-BFD7-6FEF7ED602B6}" dt="2023-02-22T00:21:21.169" v="5115" actId="14100"/>
          <ac:spMkLst>
            <pc:docMk/>
            <pc:sldMk cId="3860608274" sldId="508"/>
            <ac:spMk id="18" creationId="{EDBBC43A-FACA-7679-0889-1276B433B05D}"/>
          </ac:spMkLst>
        </pc:spChg>
        <pc:spChg chg="mod">
          <ac:chgData name="宇野 芳江" userId="d3339afd-f009-4b18-b536-1d43c3c7a997" providerId="ADAL" clId="{9112874E-E794-4B3C-BFD7-6FEF7ED602B6}" dt="2023-02-21T07:56:58.747" v="4383" actId="207"/>
          <ac:spMkLst>
            <pc:docMk/>
            <pc:sldMk cId="3860608274" sldId="508"/>
            <ac:spMk id="19" creationId="{198553F5-DA1A-E9A0-764C-3B6896F921B2}"/>
          </ac:spMkLst>
        </pc:spChg>
        <pc:spChg chg="mod">
          <ac:chgData name="宇野 芳江" userId="d3339afd-f009-4b18-b536-1d43c3c7a997" providerId="ADAL" clId="{9112874E-E794-4B3C-BFD7-6FEF7ED602B6}" dt="2023-02-21T07:56:58.747" v="4383" actId="207"/>
          <ac:spMkLst>
            <pc:docMk/>
            <pc:sldMk cId="3860608274" sldId="508"/>
            <ac:spMk id="21" creationId="{98C58602-CA9A-EC8E-DB3E-B877AD0CBA71}"/>
          </ac:spMkLst>
        </pc:spChg>
        <pc:spChg chg="mod">
          <ac:chgData name="宇野 芳江" userId="d3339afd-f009-4b18-b536-1d43c3c7a997" providerId="ADAL" clId="{9112874E-E794-4B3C-BFD7-6FEF7ED602B6}" dt="2023-02-21T07:56:58.747" v="4383" actId="207"/>
          <ac:spMkLst>
            <pc:docMk/>
            <pc:sldMk cId="3860608274" sldId="508"/>
            <ac:spMk id="22" creationId="{C2E8992F-3F8D-5D71-6C16-2092993CF08D}"/>
          </ac:spMkLst>
        </pc:spChg>
        <pc:spChg chg="add mod">
          <ac:chgData name="宇野 芳江" userId="d3339afd-f009-4b18-b536-1d43c3c7a997" providerId="ADAL" clId="{9112874E-E794-4B3C-BFD7-6FEF7ED602B6}" dt="2023-02-21T07:57:01.491" v="4385" actId="14100"/>
          <ac:spMkLst>
            <pc:docMk/>
            <pc:sldMk cId="3860608274" sldId="508"/>
            <ac:spMk id="23" creationId="{B8A4D01D-F86A-4EFA-4FCC-5001D24ADE86}"/>
          </ac:spMkLst>
        </pc:spChg>
        <pc:spChg chg="add mod">
          <ac:chgData name="宇野 芳江" userId="d3339afd-f009-4b18-b536-1d43c3c7a997" providerId="ADAL" clId="{9112874E-E794-4B3C-BFD7-6FEF7ED602B6}" dt="2023-02-21T07:43:45.862" v="4147" actId="555"/>
          <ac:spMkLst>
            <pc:docMk/>
            <pc:sldMk cId="3860608274" sldId="508"/>
            <ac:spMk id="27" creationId="{74ED7106-4DAE-86E4-8AA5-1E78C23779C0}"/>
          </ac:spMkLst>
        </pc:spChg>
        <pc:spChg chg="mod">
          <ac:chgData name="宇野 芳江" userId="d3339afd-f009-4b18-b536-1d43c3c7a997" providerId="ADAL" clId="{9112874E-E794-4B3C-BFD7-6FEF7ED602B6}" dt="2023-02-22T00:21:25.151" v="5116" actId="14100"/>
          <ac:spMkLst>
            <pc:docMk/>
            <pc:sldMk cId="3860608274" sldId="508"/>
            <ac:spMk id="30" creationId="{1C89DA5A-8B6A-5068-A17A-7B2BAF1AC365}"/>
          </ac:spMkLst>
        </pc:spChg>
        <pc:spChg chg="mod">
          <ac:chgData name="宇野 芳江" userId="d3339afd-f009-4b18-b536-1d43c3c7a997" providerId="ADAL" clId="{9112874E-E794-4B3C-BFD7-6FEF7ED602B6}" dt="2023-02-22T00:21:13.189" v="5098" actId="14100"/>
          <ac:spMkLst>
            <pc:docMk/>
            <pc:sldMk cId="3860608274" sldId="508"/>
            <ac:spMk id="33" creationId="{85010F5A-C5DD-5033-9CD7-5BE0862BBC95}"/>
          </ac:spMkLst>
        </pc:spChg>
        <pc:spChg chg="mod">
          <ac:chgData name="宇野 芳江" userId="d3339afd-f009-4b18-b536-1d43c3c7a997" providerId="ADAL" clId="{9112874E-E794-4B3C-BFD7-6FEF7ED602B6}" dt="2023-02-21T07:56:58.747" v="4383" actId="207"/>
          <ac:spMkLst>
            <pc:docMk/>
            <pc:sldMk cId="3860608274" sldId="508"/>
            <ac:spMk id="34" creationId="{18F79C6D-16FD-EEC3-22F5-831D3EE9267E}"/>
          </ac:spMkLst>
        </pc:spChg>
        <pc:spChg chg="mod">
          <ac:chgData name="宇野 芳江" userId="d3339afd-f009-4b18-b536-1d43c3c7a997" providerId="ADAL" clId="{9112874E-E794-4B3C-BFD7-6FEF7ED602B6}" dt="2023-02-21T07:56:58.747" v="4383" actId="207"/>
          <ac:spMkLst>
            <pc:docMk/>
            <pc:sldMk cId="3860608274" sldId="508"/>
            <ac:spMk id="36" creationId="{5739B886-51B6-336D-47DD-3D2C8CB8CB4C}"/>
          </ac:spMkLst>
        </pc:spChg>
        <pc:spChg chg="mod">
          <ac:chgData name="宇野 芳江" userId="d3339afd-f009-4b18-b536-1d43c3c7a997" providerId="ADAL" clId="{9112874E-E794-4B3C-BFD7-6FEF7ED602B6}" dt="2023-02-21T07:56:58.747" v="4383" actId="207"/>
          <ac:spMkLst>
            <pc:docMk/>
            <pc:sldMk cId="3860608274" sldId="508"/>
            <ac:spMk id="37" creationId="{6F4951CB-658E-1FC6-CE2B-70733A2746DB}"/>
          </ac:spMkLst>
        </pc:spChg>
        <pc:spChg chg="add mod">
          <ac:chgData name="宇野 芳江" userId="d3339afd-f009-4b18-b536-1d43c3c7a997" providerId="ADAL" clId="{9112874E-E794-4B3C-BFD7-6FEF7ED602B6}" dt="2023-02-21T07:57:05.522" v="4386" actId="14100"/>
          <ac:spMkLst>
            <pc:docMk/>
            <pc:sldMk cId="3860608274" sldId="508"/>
            <ac:spMk id="38" creationId="{1390F62D-6DC4-0BC0-843A-6DB341433F5E}"/>
          </ac:spMkLst>
        </pc:spChg>
        <pc:spChg chg="add mod">
          <ac:chgData name="宇野 芳江" userId="d3339afd-f009-4b18-b536-1d43c3c7a997" providerId="ADAL" clId="{9112874E-E794-4B3C-BFD7-6FEF7ED602B6}" dt="2023-02-21T07:43:48.915" v="4148" actId="14100"/>
          <ac:spMkLst>
            <pc:docMk/>
            <pc:sldMk cId="3860608274" sldId="508"/>
            <ac:spMk id="39" creationId="{4AC6A5DE-1468-3E01-E8C6-19319F7F71D2}"/>
          </ac:spMkLst>
        </pc:spChg>
        <pc:grpChg chg="add del mod">
          <ac:chgData name="宇野 芳江" userId="d3339afd-f009-4b18-b536-1d43c3c7a997" providerId="ADAL" clId="{9112874E-E794-4B3C-BFD7-6FEF7ED602B6}" dt="2023-02-21T06:21:31.571" v="3028" actId="478"/>
          <ac:grpSpMkLst>
            <pc:docMk/>
            <pc:sldMk cId="3860608274" sldId="508"/>
            <ac:grpSpMk id="6" creationId="{9896ACDF-905C-EC2D-FE28-760057BA1CFB}"/>
          </ac:grpSpMkLst>
        </pc:grpChg>
        <pc:grpChg chg="add mod">
          <ac:chgData name="宇野 芳江" userId="d3339afd-f009-4b18-b536-1d43c3c7a997" providerId="ADAL" clId="{9112874E-E794-4B3C-BFD7-6FEF7ED602B6}" dt="2023-02-21T07:57:01.491" v="4385" actId="14100"/>
          <ac:grpSpMkLst>
            <pc:docMk/>
            <pc:sldMk cId="3860608274" sldId="508"/>
            <ac:grpSpMk id="14" creationId="{CBE314AB-77BB-F103-7B9E-9E349642E174}"/>
          </ac:grpSpMkLst>
        </pc:grpChg>
        <pc:grpChg chg="mod">
          <ac:chgData name="宇野 芳江" userId="d3339afd-f009-4b18-b536-1d43c3c7a997" providerId="ADAL" clId="{9112874E-E794-4B3C-BFD7-6FEF7ED602B6}" dt="2023-02-21T06:21:35.591" v="3030"/>
          <ac:grpSpMkLst>
            <pc:docMk/>
            <pc:sldMk cId="3860608274" sldId="508"/>
            <ac:grpSpMk id="16" creationId="{060E2C17-450D-DCC5-EB70-3CF779622127}"/>
          </ac:grpSpMkLst>
        </pc:grpChg>
        <pc:grpChg chg="mod">
          <ac:chgData name="宇野 芳江" userId="d3339afd-f009-4b18-b536-1d43c3c7a997" providerId="ADAL" clId="{9112874E-E794-4B3C-BFD7-6FEF7ED602B6}" dt="2023-02-21T06:21:35.591" v="3030"/>
          <ac:grpSpMkLst>
            <pc:docMk/>
            <pc:sldMk cId="3860608274" sldId="508"/>
            <ac:grpSpMk id="17" creationId="{3C75BD75-8259-A8C7-802B-791B6EF7CB00}"/>
          </ac:grpSpMkLst>
        </pc:grpChg>
        <pc:grpChg chg="mod">
          <ac:chgData name="宇野 芳江" userId="d3339afd-f009-4b18-b536-1d43c3c7a997" providerId="ADAL" clId="{9112874E-E794-4B3C-BFD7-6FEF7ED602B6}" dt="2023-02-21T06:21:35.591" v="3030"/>
          <ac:grpSpMkLst>
            <pc:docMk/>
            <pc:sldMk cId="3860608274" sldId="508"/>
            <ac:grpSpMk id="20" creationId="{34A8660F-A8FF-985D-3F61-77E0D58C8E98}"/>
          </ac:grpSpMkLst>
        </pc:grpChg>
        <pc:grpChg chg="add mod">
          <ac:chgData name="宇野 芳江" userId="d3339afd-f009-4b18-b536-1d43c3c7a997" providerId="ADAL" clId="{9112874E-E794-4B3C-BFD7-6FEF7ED602B6}" dt="2023-02-21T07:57:01.491" v="4385" actId="14100"/>
          <ac:grpSpMkLst>
            <pc:docMk/>
            <pc:sldMk cId="3860608274" sldId="508"/>
            <ac:grpSpMk id="29" creationId="{3FA036D3-917E-C402-9056-CFD5CA6052FC}"/>
          </ac:grpSpMkLst>
        </pc:grpChg>
        <pc:grpChg chg="mod">
          <ac:chgData name="宇野 芳江" userId="d3339afd-f009-4b18-b536-1d43c3c7a997" providerId="ADAL" clId="{9112874E-E794-4B3C-BFD7-6FEF7ED602B6}" dt="2023-02-21T07:41:09.094" v="4113"/>
          <ac:grpSpMkLst>
            <pc:docMk/>
            <pc:sldMk cId="3860608274" sldId="508"/>
            <ac:grpSpMk id="31" creationId="{EB2D9C89-4718-60FF-E43A-38D3D1873D0F}"/>
          </ac:grpSpMkLst>
        </pc:grpChg>
        <pc:grpChg chg="mod">
          <ac:chgData name="宇野 芳江" userId="d3339afd-f009-4b18-b536-1d43c3c7a997" providerId="ADAL" clId="{9112874E-E794-4B3C-BFD7-6FEF7ED602B6}" dt="2023-02-21T07:41:09.094" v="4113"/>
          <ac:grpSpMkLst>
            <pc:docMk/>
            <pc:sldMk cId="3860608274" sldId="508"/>
            <ac:grpSpMk id="32" creationId="{CAC14F6F-449E-1FEE-CDFD-966D14A2193C}"/>
          </ac:grpSpMkLst>
        </pc:grpChg>
        <pc:grpChg chg="mod">
          <ac:chgData name="宇野 芳江" userId="d3339afd-f009-4b18-b536-1d43c3c7a997" providerId="ADAL" clId="{9112874E-E794-4B3C-BFD7-6FEF7ED602B6}" dt="2023-02-21T07:41:09.094" v="4113"/>
          <ac:grpSpMkLst>
            <pc:docMk/>
            <pc:sldMk cId="3860608274" sldId="508"/>
            <ac:grpSpMk id="35" creationId="{F541BF87-570C-05A2-DA58-C524E59DA09B}"/>
          </ac:grpSpMkLst>
        </pc:grpChg>
        <pc:picChg chg="del mod">
          <ac:chgData name="宇野 芳江" userId="d3339afd-f009-4b18-b536-1d43c3c7a997" providerId="ADAL" clId="{9112874E-E794-4B3C-BFD7-6FEF7ED602B6}" dt="2023-02-21T06:21:34.472" v="3029" actId="478"/>
          <ac:picMkLst>
            <pc:docMk/>
            <pc:sldMk cId="3860608274" sldId="508"/>
            <ac:picMk id="8" creationId="{05CD3E44-9E0A-E9DB-07AB-E0ADA0D150B1}"/>
          </ac:picMkLst>
        </pc:picChg>
        <pc:picChg chg="add del mod modCrop">
          <ac:chgData name="宇野 芳江" userId="d3339afd-f009-4b18-b536-1d43c3c7a997" providerId="ADAL" clId="{9112874E-E794-4B3C-BFD7-6FEF7ED602B6}" dt="2023-02-21T06:27:04.725" v="3216" actId="21"/>
          <ac:picMkLst>
            <pc:docMk/>
            <pc:sldMk cId="3860608274" sldId="508"/>
            <ac:picMk id="25" creationId="{1034951F-27AE-35D4-F0F5-4212F24B8852}"/>
          </ac:picMkLst>
        </pc:picChg>
        <pc:picChg chg="add mod">
          <ac:chgData name="宇野 芳江" userId="d3339afd-f009-4b18-b536-1d43c3c7a997" providerId="ADAL" clId="{9112874E-E794-4B3C-BFD7-6FEF7ED602B6}" dt="2023-02-21T07:43:45.862" v="4147" actId="555"/>
          <ac:picMkLst>
            <pc:docMk/>
            <pc:sldMk cId="3860608274" sldId="508"/>
            <ac:picMk id="26" creationId="{16173CB9-E8B0-7794-0FA5-FE4C3748BB33}"/>
          </ac:picMkLst>
        </pc:picChg>
        <pc:picChg chg="add mod">
          <ac:chgData name="宇野 芳江" userId="d3339afd-f009-4b18-b536-1d43c3c7a997" providerId="ADAL" clId="{9112874E-E794-4B3C-BFD7-6FEF7ED602B6}" dt="2023-02-21T07:43:45.862" v="4147" actId="555"/>
          <ac:picMkLst>
            <pc:docMk/>
            <pc:sldMk cId="3860608274" sldId="508"/>
            <ac:picMk id="28" creationId="{BBD922B9-2C3D-3F4C-351E-E3D244D22A4E}"/>
          </ac:picMkLst>
        </pc:picChg>
      </pc:sldChg>
      <pc:sldChg chg="addSp delSp modSp add mod">
        <pc:chgData name="宇野 芳江" userId="d3339afd-f009-4b18-b536-1d43c3c7a997" providerId="ADAL" clId="{9112874E-E794-4B3C-BFD7-6FEF7ED602B6}" dt="2023-02-22T00:24:58.048" v="5469" actId="20577"/>
        <pc:sldMkLst>
          <pc:docMk/>
          <pc:sldMk cId="1404632465" sldId="509"/>
        </pc:sldMkLst>
        <pc:spChg chg="mod">
          <ac:chgData name="宇野 芳江" userId="d3339afd-f009-4b18-b536-1d43c3c7a997" providerId="ADAL" clId="{9112874E-E794-4B3C-BFD7-6FEF7ED602B6}" dt="2023-02-21T05:58:14.827" v="2548" actId="255"/>
          <ac:spMkLst>
            <pc:docMk/>
            <pc:sldMk cId="1404632465" sldId="509"/>
            <ac:spMk id="2" creationId="{7434F480-B896-69F4-6342-C10E69EB708B}"/>
          </ac:spMkLst>
        </pc:spChg>
        <pc:spChg chg="del">
          <ac:chgData name="宇野 芳江" userId="d3339afd-f009-4b18-b536-1d43c3c7a997" providerId="ADAL" clId="{9112874E-E794-4B3C-BFD7-6FEF7ED602B6}" dt="2023-02-21T07:53:56.812" v="4160" actId="22"/>
          <ac:spMkLst>
            <pc:docMk/>
            <pc:sldMk cId="1404632465" sldId="509"/>
            <ac:spMk id="4" creationId="{B9ECF39A-CA4A-FEF8-0A40-116A9366E623}"/>
          </ac:spMkLst>
        </pc:spChg>
        <pc:spChg chg="mod">
          <ac:chgData name="宇野 芳江" userId="d3339afd-f009-4b18-b536-1d43c3c7a997" providerId="ADAL" clId="{9112874E-E794-4B3C-BFD7-6FEF7ED602B6}" dt="2023-02-21T06:08:58.261" v="2669"/>
          <ac:spMkLst>
            <pc:docMk/>
            <pc:sldMk cId="1404632465" sldId="509"/>
            <ac:spMk id="5" creationId="{5B1B3477-F27F-95A0-7224-E5E9A5FF1AB4}"/>
          </ac:spMkLst>
        </pc:spChg>
        <pc:spChg chg="mod">
          <ac:chgData name="宇野 芳江" userId="d3339afd-f009-4b18-b536-1d43c3c7a997" providerId="ADAL" clId="{9112874E-E794-4B3C-BFD7-6FEF7ED602B6}" dt="2023-02-22T00:22:36.660" v="5169"/>
          <ac:spMkLst>
            <pc:docMk/>
            <pc:sldMk cId="1404632465" sldId="509"/>
            <ac:spMk id="6" creationId="{EB67D493-086C-086A-964D-71CE7FBFF87B}"/>
          </ac:spMkLst>
        </pc:spChg>
        <pc:spChg chg="mod">
          <ac:chgData name="宇野 芳江" userId="d3339afd-f009-4b18-b536-1d43c3c7a997" providerId="ADAL" clId="{9112874E-E794-4B3C-BFD7-6FEF7ED602B6}" dt="2023-02-21T06:10:01.079" v="2678"/>
          <ac:spMkLst>
            <pc:docMk/>
            <pc:sldMk cId="1404632465" sldId="509"/>
            <ac:spMk id="7" creationId="{6CC1E4FC-2F3B-A6A7-706A-E7264D21911B}"/>
          </ac:spMkLst>
        </pc:spChg>
        <pc:spChg chg="del">
          <ac:chgData name="宇野 芳江" userId="d3339afd-f009-4b18-b536-1d43c3c7a997" providerId="ADAL" clId="{9112874E-E794-4B3C-BFD7-6FEF7ED602B6}" dt="2023-02-21T06:29:12.656" v="3281" actId="478"/>
          <ac:spMkLst>
            <pc:docMk/>
            <pc:sldMk cId="1404632465" sldId="509"/>
            <ac:spMk id="9" creationId="{3DC94577-A96E-A767-3EE7-1A72108D388E}"/>
          </ac:spMkLst>
        </pc:spChg>
        <pc:spChg chg="mod">
          <ac:chgData name="宇野 芳江" userId="d3339afd-f009-4b18-b536-1d43c3c7a997" providerId="ADAL" clId="{9112874E-E794-4B3C-BFD7-6FEF7ED602B6}" dt="2023-02-22T00:22:36.660" v="5169"/>
          <ac:spMkLst>
            <pc:docMk/>
            <pc:sldMk cId="1404632465" sldId="509"/>
            <ac:spMk id="9" creationId="{5D25EF06-4039-A850-AE05-91EAB1902D7C}"/>
          </ac:spMkLst>
        </pc:spChg>
        <pc:spChg chg="mod">
          <ac:chgData name="宇野 芳江" userId="d3339afd-f009-4b18-b536-1d43c3c7a997" providerId="ADAL" clId="{9112874E-E794-4B3C-BFD7-6FEF7ED602B6}" dt="2023-02-22T00:22:36.660" v="5169"/>
          <ac:spMkLst>
            <pc:docMk/>
            <pc:sldMk cId="1404632465" sldId="509"/>
            <ac:spMk id="10" creationId="{41665020-008F-40E7-511C-2DECA96D9F7A}"/>
          </ac:spMkLst>
        </pc:spChg>
        <pc:spChg chg="mod">
          <ac:chgData name="宇野 芳江" userId="d3339afd-f009-4b18-b536-1d43c3c7a997" providerId="ADAL" clId="{9112874E-E794-4B3C-BFD7-6FEF7ED602B6}" dt="2023-02-21T06:10:01.079" v="2678"/>
          <ac:spMkLst>
            <pc:docMk/>
            <pc:sldMk cId="1404632465" sldId="509"/>
            <ac:spMk id="10" creationId="{9DCD4BD1-44F4-7F8E-6752-84CBB506C497}"/>
          </ac:spMkLst>
        </pc:spChg>
        <pc:spChg chg="mod">
          <ac:chgData name="宇野 芳江" userId="d3339afd-f009-4b18-b536-1d43c3c7a997" providerId="ADAL" clId="{9112874E-E794-4B3C-BFD7-6FEF7ED602B6}" dt="2023-02-21T06:10:01.079" v="2678"/>
          <ac:spMkLst>
            <pc:docMk/>
            <pc:sldMk cId="1404632465" sldId="509"/>
            <ac:spMk id="11" creationId="{034656D8-F2D5-D95D-1282-42736B4BDC29}"/>
          </ac:spMkLst>
        </pc:spChg>
        <pc:spChg chg="mod">
          <ac:chgData name="宇野 芳江" userId="d3339afd-f009-4b18-b536-1d43c3c7a997" providerId="ADAL" clId="{9112874E-E794-4B3C-BFD7-6FEF7ED602B6}" dt="2023-02-21T06:10:01.079" v="2678"/>
          <ac:spMkLst>
            <pc:docMk/>
            <pc:sldMk cId="1404632465" sldId="509"/>
            <ac:spMk id="12" creationId="{04BE46A3-470A-F797-F2EF-E2811C21EACB}"/>
          </ac:spMkLst>
        </pc:spChg>
        <pc:spChg chg="mod">
          <ac:chgData name="宇野 芳江" userId="d3339afd-f009-4b18-b536-1d43c3c7a997" providerId="ADAL" clId="{9112874E-E794-4B3C-BFD7-6FEF7ED602B6}" dt="2023-02-22T00:22:36.660" v="5169"/>
          <ac:spMkLst>
            <pc:docMk/>
            <pc:sldMk cId="1404632465" sldId="509"/>
            <ac:spMk id="12" creationId="{48F0F7F3-2AB2-739F-4F6F-4DDBFA35B68A}"/>
          </ac:spMkLst>
        </pc:spChg>
        <pc:spChg chg="mod">
          <ac:chgData name="宇野 芳江" userId="d3339afd-f009-4b18-b536-1d43c3c7a997" providerId="ADAL" clId="{9112874E-E794-4B3C-BFD7-6FEF7ED602B6}" dt="2023-02-22T00:22:36.660" v="5169"/>
          <ac:spMkLst>
            <pc:docMk/>
            <pc:sldMk cId="1404632465" sldId="509"/>
            <ac:spMk id="13" creationId="{3756554E-987F-B1D3-4B73-7011543E7473}"/>
          </ac:spMkLst>
        </pc:spChg>
        <pc:spChg chg="mod">
          <ac:chgData name="宇野 芳江" userId="d3339afd-f009-4b18-b536-1d43c3c7a997" providerId="ADAL" clId="{9112874E-E794-4B3C-BFD7-6FEF7ED602B6}" dt="2023-02-21T06:10:01.079" v="2678"/>
          <ac:spMkLst>
            <pc:docMk/>
            <pc:sldMk cId="1404632465" sldId="509"/>
            <ac:spMk id="13" creationId="{EDE0E5CC-BE02-7441-B349-6C971AD317E7}"/>
          </ac:spMkLst>
        </pc:spChg>
        <pc:spChg chg="mod">
          <ac:chgData name="宇野 芳江" userId="d3339afd-f009-4b18-b536-1d43c3c7a997" providerId="ADAL" clId="{9112874E-E794-4B3C-BFD7-6FEF7ED602B6}" dt="2023-02-22T00:21:54.906" v="5122" actId="20577"/>
          <ac:spMkLst>
            <pc:docMk/>
            <pc:sldMk cId="1404632465" sldId="509"/>
            <ac:spMk id="15" creationId="{B56279D2-2F2A-F634-036B-D182308C0D97}"/>
          </ac:spMkLst>
        </pc:spChg>
        <pc:spChg chg="mod">
          <ac:chgData name="宇野 芳江" userId="d3339afd-f009-4b18-b536-1d43c3c7a997" providerId="ADAL" clId="{9112874E-E794-4B3C-BFD7-6FEF7ED602B6}" dt="2023-02-22T00:22:04.356" v="5138" actId="14100"/>
          <ac:spMkLst>
            <pc:docMk/>
            <pc:sldMk cId="1404632465" sldId="509"/>
            <ac:spMk id="18" creationId="{569E7F2F-9E4C-C11A-8420-302726AF7FE2}"/>
          </ac:spMkLst>
        </pc:spChg>
        <pc:spChg chg="mod">
          <ac:chgData name="宇野 芳江" userId="d3339afd-f009-4b18-b536-1d43c3c7a997" providerId="ADAL" clId="{9112874E-E794-4B3C-BFD7-6FEF7ED602B6}" dt="2023-02-21T06:29:13.526" v="3282"/>
          <ac:spMkLst>
            <pc:docMk/>
            <pc:sldMk cId="1404632465" sldId="509"/>
            <ac:spMk id="19" creationId="{EFE8D162-3BF7-F8D1-44C5-88BF04715EBE}"/>
          </ac:spMkLst>
        </pc:spChg>
        <pc:spChg chg="mod">
          <ac:chgData name="宇野 芳江" userId="d3339afd-f009-4b18-b536-1d43c3c7a997" providerId="ADAL" clId="{9112874E-E794-4B3C-BFD7-6FEF7ED602B6}" dt="2023-02-21T06:29:13.526" v="3282"/>
          <ac:spMkLst>
            <pc:docMk/>
            <pc:sldMk cId="1404632465" sldId="509"/>
            <ac:spMk id="21" creationId="{6F46DE42-E681-3A42-A5F2-70AF6670A160}"/>
          </ac:spMkLst>
        </pc:spChg>
        <pc:spChg chg="mod">
          <ac:chgData name="宇野 芳江" userId="d3339afd-f009-4b18-b536-1d43c3c7a997" providerId="ADAL" clId="{9112874E-E794-4B3C-BFD7-6FEF7ED602B6}" dt="2023-02-21T06:29:13.526" v="3282"/>
          <ac:spMkLst>
            <pc:docMk/>
            <pc:sldMk cId="1404632465" sldId="509"/>
            <ac:spMk id="22" creationId="{49FF5811-15CC-641C-8437-B1DAA577E471}"/>
          </ac:spMkLst>
        </pc:spChg>
        <pc:spChg chg="add mod">
          <ac:chgData name="宇野 芳江" userId="d3339afd-f009-4b18-b536-1d43c3c7a997" providerId="ADAL" clId="{9112874E-E794-4B3C-BFD7-6FEF7ED602B6}" dt="2023-02-22T00:23:42.957" v="5418" actId="1037"/>
          <ac:spMkLst>
            <pc:docMk/>
            <pc:sldMk cId="1404632465" sldId="509"/>
            <ac:spMk id="23" creationId="{533DD993-9C6C-23B4-D3C8-77E0DAFD9B24}"/>
          </ac:spMkLst>
        </pc:spChg>
        <pc:spChg chg="add del mod">
          <ac:chgData name="宇野 芳江" userId="d3339afd-f009-4b18-b536-1d43c3c7a997" providerId="ADAL" clId="{9112874E-E794-4B3C-BFD7-6FEF7ED602B6}" dt="2023-02-22T00:22:37.763" v="5170"/>
          <ac:spMkLst>
            <pc:docMk/>
            <pc:sldMk cId="1404632465" sldId="509"/>
            <ac:spMk id="24" creationId="{D6EA1380-1DD3-FC9A-391E-BCB0DA6EC352}"/>
          </ac:spMkLst>
        </pc:spChg>
        <pc:spChg chg="mod">
          <ac:chgData name="宇野 芳江" userId="d3339afd-f009-4b18-b536-1d43c3c7a997" providerId="ADAL" clId="{9112874E-E794-4B3C-BFD7-6FEF7ED602B6}" dt="2023-02-22T00:22:19.141" v="5154" actId="14100"/>
          <ac:spMkLst>
            <pc:docMk/>
            <pc:sldMk cId="1404632465" sldId="509"/>
            <ac:spMk id="27" creationId="{5F221F6C-1ACC-59B0-6CB0-078B63129F2E}"/>
          </ac:spMkLst>
        </pc:spChg>
        <pc:spChg chg="mod">
          <ac:chgData name="宇野 芳江" userId="d3339afd-f009-4b18-b536-1d43c3c7a997" providerId="ADAL" clId="{9112874E-E794-4B3C-BFD7-6FEF7ED602B6}" dt="2023-02-22T00:22:23.087" v="5168" actId="14100"/>
          <ac:spMkLst>
            <pc:docMk/>
            <pc:sldMk cId="1404632465" sldId="509"/>
            <ac:spMk id="30" creationId="{75961F33-DEA1-02E1-8AF3-30023B44D250}"/>
          </ac:spMkLst>
        </pc:spChg>
        <pc:spChg chg="mod">
          <ac:chgData name="宇野 芳江" userId="d3339afd-f009-4b18-b536-1d43c3c7a997" providerId="ADAL" clId="{9112874E-E794-4B3C-BFD7-6FEF7ED602B6}" dt="2023-02-21T07:56:00.477" v="4196"/>
          <ac:spMkLst>
            <pc:docMk/>
            <pc:sldMk cId="1404632465" sldId="509"/>
            <ac:spMk id="31" creationId="{C7AD6D13-2075-7C44-4F74-FEEF778C5E13}"/>
          </ac:spMkLst>
        </pc:spChg>
        <pc:spChg chg="mod">
          <ac:chgData name="宇野 芳江" userId="d3339afd-f009-4b18-b536-1d43c3c7a997" providerId="ADAL" clId="{9112874E-E794-4B3C-BFD7-6FEF7ED602B6}" dt="2023-02-21T07:56:00.477" v="4196"/>
          <ac:spMkLst>
            <pc:docMk/>
            <pc:sldMk cId="1404632465" sldId="509"/>
            <ac:spMk id="33" creationId="{985636E6-0931-A443-9B0F-7A1C5B6D94C6}"/>
          </ac:spMkLst>
        </pc:spChg>
        <pc:spChg chg="mod">
          <ac:chgData name="宇野 芳江" userId="d3339afd-f009-4b18-b536-1d43c3c7a997" providerId="ADAL" clId="{9112874E-E794-4B3C-BFD7-6FEF7ED602B6}" dt="2023-02-21T07:56:00.477" v="4196"/>
          <ac:spMkLst>
            <pc:docMk/>
            <pc:sldMk cId="1404632465" sldId="509"/>
            <ac:spMk id="34" creationId="{C3CDB251-7F5C-4BAE-5374-86588776A517}"/>
          </ac:spMkLst>
        </pc:spChg>
        <pc:spChg chg="add del mod">
          <ac:chgData name="宇野 芳江" userId="d3339afd-f009-4b18-b536-1d43c3c7a997" providerId="ADAL" clId="{9112874E-E794-4B3C-BFD7-6FEF7ED602B6}" dt="2023-02-22T00:23:12.767" v="5305" actId="478"/>
          <ac:spMkLst>
            <pc:docMk/>
            <pc:sldMk cId="1404632465" sldId="509"/>
            <ac:spMk id="35" creationId="{14824EA7-162E-D841-D856-B62E228E09A7}"/>
          </ac:spMkLst>
        </pc:spChg>
        <pc:spChg chg="add del mod">
          <ac:chgData name="宇野 芳江" userId="d3339afd-f009-4b18-b536-1d43c3c7a997" providerId="ADAL" clId="{9112874E-E794-4B3C-BFD7-6FEF7ED602B6}" dt="2023-02-22T00:23:12.767" v="5305" actId="478"/>
          <ac:spMkLst>
            <pc:docMk/>
            <pc:sldMk cId="1404632465" sldId="509"/>
            <ac:spMk id="38" creationId="{FC475A54-C797-E0F8-7036-6E1FA37A5B5F}"/>
          </ac:spMkLst>
        </pc:spChg>
        <pc:spChg chg="add mod">
          <ac:chgData name="宇野 芳江" userId="d3339afd-f009-4b18-b536-1d43c3c7a997" providerId="ADAL" clId="{9112874E-E794-4B3C-BFD7-6FEF7ED602B6}" dt="2023-02-22T00:23:42.957" v="5418" actId="1037"/>
          <ac:spMkLst>
            <pc:docMk/>
            <pc:sldMk cId="1404632465" sldId="509"/>
            <ac:spMk id="39" creationId="{093B9F96-4006-0BDE-5F9C-417DBD41B066}"/>
          </ac:spMkLst>
        </pc:spChg>
        <pc:spChg chg="mod">
          <ac:chgData name="宇野 芳江" userId="d3339afd-f009-4b18-b536-1d43c3c7a997" providerId="ADAL" clId="{9112874E-E794-4B3C-BFD7-6FEF7ED602B6}" dt="2023-02-22T00:22:40.021" v="5171"/>
          <ac:spMkLst>
            <pc:docMk/>
            <pc:sldMk cId="1404632465" sldId="509"/>
            <ac:spMk id="41" creationId="{B2B58331-FBCD-4955-2AB2-84FD0DCD13DE}"/>
          </ac:spMkLst>
        </pc:spChg>
        <pc:spChg chg="mod">
          <ac:chgData name="宇野 芳江" userId="d3339afd-f009-4b18-b536-1d43c3c7a997" providerId="ADAL" clId="{9112874E-E794-4B3C-BFD7-6FEF7ED602B6}" dt="2023-02-22T00:22:40.021" v="5171"/>
          <ac:spMkLst>
            <pc:docMk/>
            <pc:sldMk cId="1404632465" sldId="509"/>
            <ac:spMk id="44" creationId="{2C09D022-CD65-4105-5EAE-90C6D49B5CA2}"/>
          </ac:spMkLst>
        </pc:spChg>
        <pc:spChg chg="mod">
          <ac:chgData name="宇野 芳江" userId="d3339afd-f009-4b18-b536-1d43c3c7a997" providerId="ADAL" clId="{9112874E-E794-4B3C-BFD7-6FEF7ED602B6}" dt="2023-02-22T00:22:40.021" v="5171"/>
          <ac:spMkLst>
            <pc:docMk/>
            <pc:sldMk cId="1404632465" sldId="509"/>
            <ac:spMk id="45" creationId="{E3C7BFDE-AFC9-338A-BC62-AC7518788506}"/>
          </ac:spMkLst>
        </pc:spChg>
        <pc:spChg chg="mod">
          <ac:chgData name="宇野 芳江" userId="d3339afd-f009-4b18-b536-1d43c3c7a997" providerId="ADAL" clId="{9112874E-E794-4B3C-BFD7-6FEF7ED602B6}" dt="2023-02-22T00:22:40.021" v="5171"/>
          <ac:spMkLst>
            <pc:docMk/>
            <pc:sldMk cId="1404632465" sldId="509"/>
            <ac:spMk id="47" creationId="{BF1B82D5-4AE4-D40B-297C-DCA29E11D8AC}"/>
          </ac:spMkLst>
        </pc:spChg>
        <pc:spChg chg="mod">
          <ac:chgData name="宇野 芳江" userId="d3339afd-f009-4b18-b536-1d43c3c7a997" providerId="ADAL" clId="{9112874E-E794-4B3C-BFD7-6FEF7ED602B6}" dt="2023-02-22T00:22:40.021" v="5171"/>
          <ac:spMkLst>
            <pc:docMk/>
            <pc:sldMk cId="1404632465" sldId="509"/>
            <ac:spMk id="48" creationId="{4F3AC5EF-4644-6FE9-C182-015D696E0D41}"/>
          </ac:spMkLst>
        </pc:spChg>
        <pc:spChg chg="add mod ord">
          <ac:chgData name="宇野 芳江" userId="d3339afd-f009-4b18-b536-1d43c3c7a997" providerId="ADAL" clId="{9112874E-E794-4B3C-BFD7-6FEF7ED602B6}" dt="2023-02-22T00:23:20.117" v="5306" actId="167"/>
          <ac:spMkLst>
            <pc:docMk/>
            <pc:sldMk cId="1404632465" sldId="509"/>
            <ac:spMk id="49" creationId="{25801B79-91D0-E435-9BF2-DB9FD7CC6A97}"/>
          </ac:spMkLst>
        </pc:spChg>
        <pc:spChg chg="add mod">
          <ac:chgData name="宇野 芳江" userId="d3339afd-f009-4b18-b536-1d43c3c7a997" providerId="ADAL" clId="{9112874E-E794-4B3C-BFD7-6FEF7ED602B6}" dt="2023-02-22T00:24:58.048" v="5469" actId="20577"/>
          <ac:spMkLst>
            <pc:docMk/>
            <pc:sldMk cId="1404632465" sldId="509"/>
            <ac:spMk id="51" creationId="{B75D18E3-2369-15F9-7D55-499AC1B40650}"/>
          </ac:spMkLst>
        </pc:spChg>
        <pc:grpChg chg="add del mod">
          <ac:chgData name="宇野 芳江" userId="d3339afd-f009-4b18-b536-1d43c3c7a997" providerId="ADAL" clId="{9112874E-E794-4B3C-BFD7-6FEF7ED602B6}" dt="2023-02-22T00:22:37.763" v="5170"/>
          <ac:grpSpMkLst>
            <pc:docMk/>
            <pc:sldMk cId="1404632465" sldId="509"/>
            <ac:grpSpMk id="4" creationId="{57BCF155-2D1B-B91B-51BD-49814EB40A5A}"/>
          </ac:grpSpMkLst>
        </pc:grpChg>
        <pc:grpChg chg="add del mod">
          <ac:chgData name="宇野 芳江" userId="d3339afd-f009-4b18-b536-1d43c3c7a997" providerId="ADAL" clId="{9112874E-E794-4B3C-BFD7-6FEF7ED602B6}" dt="2023-02-21T06:29:09.718" v="3280" actId="478"/>
          <ac:grpSpMkLst>
            <pc:docMk/>
            <pc:sldMk cId="1404632465" sldId="509"/>
            <ac:grpSpMk id="6" creationId="{373724B7-DF96-78D4-805E-827D6AAC703C}"/>
          </ac:grpSpMkLst>
        </pc:grpChg>
        <pc:grpChg chg="mod">
          <ac:chgData name="宇野 芳江" userId="d3339afd-f009-4b18-b536-1d43c3c7a997" providerId="ADAL" clId="{9112874E-E794-4B3C-BFD7-6FEF7ED602B6}" dt="2023-02-22T00:22:36.660" v="5169"/>
          <ac:grpSpMkLst>
            <pc:docMk/>
            <pc:sldMk cId="1404632465" sldId="509"/>
            <ac:grpSpMk id="7" creationId="{6A4020AF-323E-93DA-193C-9003055C00CA}"/>
          </ac:grpSpMkLst>
        </pc:grpChg>
        <pc:grpChg chg="mod">
          <ac:chgData name="宇野 芳江" userId="d3339afd-f009-4b18-b536-1d43c3c7a997" providerId="ADAL" clId="{9112874E-E794-4B3C-BFD7-6FEF7ED602B6}" dt="2023-02-22T00:22:36.660" v="5169"/>
          <ac:grpSpMkLst>
            <pc:docMk/>
            <pc:sldMk cId="1404632465" sldId="509"/>
            <ac:grpSpMk id="8" creationId="{0308CC15-77EB-8C26-D2D4-BEDBC2803BD8}"/>
          </ac:grpSpMkLst>
        </pc:grpChg>
        <pc:grpChg chg="mod">
          <ac:chgData name="宇野 芳江" userId="d3339afd-f009-4b18-b536-1d43c3c7a997" providerId="ADAL" clId="{9112874E-E794-4B3C-BFD7-6FEF7ED602B6}" dt="2023-02-22T00:22:36.660" v="5169"/>
          <ac:grpSpMkLst>
            <pc:docMk/>
            <pc:sldMk cId="1404632465" sldId="509"/>
            <ac:grpSpMk id="11" creationId="{0CB17A8C-A26A-02A8-A220-7AC08166B0C0}"/>
          </ac:grpSpMkLst>
        </pc:grpChg>
        <pc:grpChg chg="add mod">
          <ac:chgData name="宇野 芳江" userId="d3339afd-f009-4b18-b536-1d43c3c7a997" providerId="ADAL" clId="{9112874E-E794-4B3C-BFD7-6FEF7ED602B6}" dt="2023-02-22T00:23:42.957" v="5418" actId="1037"/>
          <ac:grpSpMkLst>
            <pc:docMk/>
            <pc:sldMk cId="1404632465" sldId="509"/>
            <ac:grpSpMk id="14" creationId="{ED824CDF-2DA0-C9EB-842D-94357F1BCCFA}"/>
          </ac:grpSpMkLst>
        </pc:grpChg>
        <pc:grpChg chg="mod">
          <ac:chgData name="宇野 芳江" userId="d3339afd-f009-4b18-b536-1d43c3c7a997" providerId="ADAL" clId="{9112874E-E794-4B3C-BFD7-6FEF7ED602B6}" dt="2023-02-21T06:29:13.526" v="3282"/>
          <ac:grpSpMkLst>
            <pc:docMk/>
            <pc:sldMk cId="1404632465" sldId="509"/>
            <ac:grpSpMk id="16" creationId="{651E932E-0549-2456-316A-BF1796EA1CCC}"/>
          </ac:grpSpMkLst>
        </pc:grpChg>
        <pc:grpChg chg="mod">
          <ac:chgData name="宇野 芳江" userId="d3339afd-f009-4b18-b536-1d43c3c7a997" providerId="ADAL" clId="{9112874E-E794-4B3C-BFD7-6FEF7ED602B6}" dt="2023-02-21T06:29:13.526" v="3282"/>
          <ac:grpSpMkLst>
            <pc:docMk/>
            <pc:sldMk cId="1404632465" sldId="509"/>
            <ac:grpSpMk id="17" creationId="{CCD4DC40-114D-03EA-4A20-876A168CF712}"/>
          </ac:grpSpMkLst>
        </pc:grpChg>
        <pc:grpChg chg="mod">
          <ac:chgData name="宇野 芳江" userId="d3339afd-f009-4b18-b536-1d43c3c7a997" providerId="ADAL" clId="{9112874E-E794-4B3C-BFD7-6FEF7ED602B6}" dt="2023-02-21T06:29:13.526" v="3282"/>
          <ac:grpSpMkLst>
            <pc:docMk/>
            <pc:sldMk cId="1404632465" sldId="509"/>
            <ac:grpSpMk id="20" creationId="{5125B9D7-5E24-EA01-1371-34EA9F9C93B4}"/>
          </ac:grpSpMkLst>
        </pc:grpChg>
        <pc:grpChg chg="add del mod">
          <ac:chgData name="宇野 芳江" userId="d3339afd-f009-4b18-b536-1d43c3c7a997" providerId="ADAL" clId="{9112874E-E794-4B3C-BFD7-6FEF7ED602B6}" dt="2023-02-22T00:23:12.767" v="5305" actId="478"/>
          <ac:grpSpMkLst>
            <pc:docMk/>
            <pc:sldMk cId="1404632465" sldId="509"/>
            <ac:grpSpMk id="26" creationId="{F1142821-683A-8CD5-FA8B-552A6C25B2D5}"/>
          </ac:grpSpMkLst>
        </pc:grpChg>
        <pc:grpChg chg="mod">
          <ac:chgData name="宇野 芳江" userId="d3339afd-f009-4b18-b536-1d43c3c7a997" providerId="ADAL" clId="{9112874E-E794-4B3C-BFD7-6FEF7ED602B6}" dt="2023-02-21T07:56:00.477" v="4196"/>
          <ac:grpSpMkLst>
            <pc:docMk/>
            <pc:sldMk cId="1404632465" sldId="509"/>
            <ac:grpSpMk id="28" creationId="{63186D4F-5E4E-A944-109C-61E80388BC61}"/>
          </ac:grpSpMkLst>
        </pc:grpChg>
        <pc:grpChg chg="mod">
          <ac:chgData name="宇野 芳江" userId="d3339afd-f009-4b18-b536-1d43c3c7a997" providerId="ADAL" clId="{9112874E-E794-4B3C-BFD7-6FEF7ED602B6}" dt="2023-02-21T07:56:00.477" v="4196"/>
          <ac:grpSpMkLst>
            <pc:docMk/>
            <pc:sldMk cId="1404632465" sldId="509"/>
            <ac:grpSpMk id="29" creationId="{5D648EEA-773F-3822-4C6B-D1C8B4A5B0C4}"/>
          </ac:grpSpMkLst>
        </pc:grpChg>
        <pc:grpChg chg="mod">
          <ac:chgData name="宇野 芳江" userId="d3339afd-f009-4b18-b536-1d43c3c7a997" providerId="ADAL" clId="{9112874E-E794-4B3C-BFD7-6FEF7ED602B6}" dt="2023-02-21T07:56:00.477" v="4196"/>
          <ac:grpSpMkLst>
            <pc:docMk/>
            <pc:sldMk cId="1404632465" sldId="509"/>
            <ac:grpSpMk id="32" creationId="{130EC351-DEFF-FA43-7E36-57ED6CEA5892}"/>
          </ac:grpSpMkLst>
        </pc:grpChg>
        <pc:grpChg chg="add mod ord">
          <ac:chgData name="宇野 芳江" userId="d3339afd-f009-4b18-b536-1d43c3c7a997" providerId="ADAL" clId="{9112874E-E794-4B3C-BFD7-6FEF7ED602B6}" dt="2023-02-22T00:23:20.117" v="5306" actId="167"/>
          <ac:grpSpMkLst>
            <pc:docMk/>
            <pc:sldMk cId="1404632465" sldId="509"/>
            <ac:grpSpMk id="40" creationId="{1B0F76B4-A994-7E95-8228-4F8C94556DC2}"/>
          </ac:grpSpMkLst>
        </pc:grpChg>
        <pc:grpChg chg="mod">
          <ac:chgData name="宇野 芳江" userId="d3339afd-f009-4b18-b536-1d43c3c7a997" providerId="ADAL" clId="{9112874E-E794-4B3C-BFD7-6FEF7ED602B6}" dt="2023-02-22T00:22:40.021" v="5171"/>
          <ac:grpSpMkLst>
            <pc:docMk/>
            <pc:sldMk cId="1404632465" sldId="509"/>
            <ac:grpSpMk id="42" creationId="{0514B1C7-DEBD-39A5-C7C5-85C6AFABE340}"/>
          </ac:grpSpMkLst>
        </pc:grpChg>
        <pc:grpChg chg="mod">
          <ac:chgData name="宇野 芳江" userId="d3339afd-f009-4b18-b536-1d43c3c7a997" providerId="ADAL" clId="{9112874E-E794-4B3C-BFD7-6FEF7ED602B6}" dt="2023-02-22T00:22:40.021" v="5171"/>
          <ac:grpSpMkLst>
            <pc:docMk/>
            <pc:sldMk cId="1404632465" sldId="509"/>
            <ac:grpSpMk id="43" creationId="{372C21E9-ECDD-44D8-B99C-70AC5879AE0D}"/>
          </ac:grpSpMkLst>
        </pc:grpChg>
        <pc:grpChg chg="mod">
          <ac:chgData name="宇野 芳江" userId="d3339afd-f009-4b18-b536-1d43c3c7a997" providerId="ADAL" clId="{9112874E-E794-4B3C-BFD7-6FEF7ED602B6}" dt="2023-02-22T00:22:40.021" v="5171"/>
          <ac:grpSpMkLst>
            <pc:docMk/>
            <pc:sldMk cId="1404632465" sldId="509"/>
            <ac:grpSpMk id="46" creationId="{02912BD8-EE3A-DE93-401A-073C88ABAE9B}"/>
          </ac:grpSpMkLst>
        </pc:grpChg>
        <pc:picChg chg="del">
          <ac:chgData name="宇野 芳江" userId="d3339afd-f009-4b18-b536-1d43c3c7a997" providerId="ADAL" clId="{9112874E-E794-4B3C-BFD7-6FEF7ED602B6}" dt="2023-02-21T06:29:09.718" v="3280" actId="478"/>
          <ac:picMkLst>
            <pc:docMk/>
            <pc:sldMk cId="1404632465" sldId="509"/>
            <ac:picMk id="8" creationId="{05CD3E44-9E0A-E9DB-07AB-E0ADA0D150B1}"/>
          </ac:picMkLst>
        </pc:picChg>
        <pc:picChg chg="add mod ord modCrop">
          <ac:chgData name="宇野 芳江" userId="d3339afd-f009-4b18-b536-1d43c3c7a997" providerId="ADAL" clId="{9112874E-E794-4B3C-BFD7-6FEF7ED602B6}" dt="2023-02-22T00:23:42.957" v="5418" actId="1037"/>
          <ac:picMkLst>
            <pc:docMk/>
            <pc:sldMk cId="1404632465" sldId="509"/>
            <ac:picMk id="25" creationId="{F8AC1791-0DF3-52F0-A528-2C417978E590}"/>
          </ac:picMkLst>
        </pc:picChg>
        <pc:picChg chg="add del mod">
          <ac:chgData name="宇野 芳江" userId="d3339afd-f009-4b18-b536-1d43c3c7a997" providerId="ADAL" clId="{9112874E-E794-4B3C-BFD7-6FEF7ED602B6}" dt="2023-02-22T00:22:37.763" v="5170"/>
          <ac:picMkLst>
            <pc:docMk/>
            <pc:sldMk cId="1404632465" sldId="509"/>
            <ac:picMk id="36" creationId="{67F72D0C-E3FA-1D84-B6A1-A1FD1FED89B5}"/>
          </ac:picMkLst>
        </pc:picChg>
        <pc:picChg chg="add del mod modCrop">
          <ac:chgData name="宇野 芳江" userId="d3339afd-f009-4b18-b536-1d43c3c7a997" providerId="ADAL" clId="{9112874E-E794-4B3C-BFD7-6FEF7ED602B6}" dt="2023-02-22T00:23:12.767" v="5305" actId="478"/>
          <ac:picMkLst>
            <pc:docMk/>
            <pc:sldMk cId="1404632465" sldId="509"/>
            <ac:picMk id="37" creationId="{11081498-9475-A65D-AB96-89EF29836EC4}"/>
          </ac:picMkLst>
        </pc:picChg>
        <pc:picChg chg="add mod ord">
          <ac:chgData name="宇野 芳江" userId="d3339afd-f009-4b18-b536-1d43c3c7a997" providerId="ADAL" clId="{9112874E-E794-4B3C-BFD7-6FEF7ED602B6}" dt="2023-02-22T00:23:20.117" v="5306" actId="167"/>
          <ac:picMkLst>
            <pc:docMk/>
            <pc:sldMk cId="1404632465" sldId="509"/>
            <ac:picMk id="50" creationId="{D56DAA57-C988-F72F-25B7-01DAD9DF58F1}"/>
          </ac:picMkLst>
        </pc:picChg>
      </pc:sldChg>
      <pc:sldChg chg="addSp delSp modSp new del mod">
        <pc:chgData name="宇野 芳江" userId="d3339afd-f009-4b18-b536-1d43c3c7a997" providerId="ADAL" clId="{9112874E-E794-4B3C-BFD7-6FEF7ED602B6}" dt="2023-02-21T07:08:38.803" v="3855" actId="47"/>
        <pc:sldMkLst>
          <pc:docMk/>
          <pc:sldMk cId="1153215658" sldId="510"/>
        </pc:sldMkLst>
        <pc:spChg chg="mod">
          <ac:chgData name="宇野 芳江" userId="d3339afd-f009-4b18-b536-1d43c3c7a997" providerId="ADAL" clId="{9112874E-E794-4B3C-BFD7-6FEF7ED602B6}" dt="2023-02-21T06:49:19.931" v="3524" actId="20577"/>
          <ac:spMkLst>
            <pc:docMk/>
            <pc:sldMk cId="1153215658" sldId="510"/>
            <ac:spMk id="2" creationId="{184E584B-767D-3B96-FFF4-EB89BF3528E8}"/>
          </ac:spMkLst>
        </pc:spChg>
        <pc:spChg chg="del">
          <ac:chgData name="宇野 芳江" userId="d3339afd-f009-4b18-b536-1d43c3c7a997" providerId="ADAL" clId="{9112874E-E794-4B3C-BFD7-6FEF7ED602B6}" dt="2023-02-21T06:22:41.417" v="3077" actId="22"/>
          <ac:spMkLst>
            <pc:docMk/>
            <pc:sldMk cId="1153215658" sldId="510"/>
            <ac:spMk id="4" creationId="{2D7B8FF9-DB7E-03DD-7BFE-D1D6467C43EF}"/>
          </ac:spMkLst>
        </pc:spChg>
        <pc:spChg chg="mod">
          <ac:chgData name="宇野 芳江" userId="d3339afd-f009-4b18-b536-1d43c3c7a997" providerId="ADAL" clId="{9112874E-E794-4B3C-BFD7-6FEF7ED602B6}" dt="2023-02-21T06:25:51.438" v="3209" actId="20577"/>
          <ac:spMkLst>
            <pc:docMk/>
            <pc:sldMk cId="1153215658" sldId="510"/>
            <ac:spMk id="5" creationId="{376ACB50-E3E7-0EA5-A818-EFDEC9B8DD93}"/>
          </ac:spMkLst>
        </pc:spChg>
        <pc:spChg chg="mod">
          <ac:chgData name="宇野 芳江" userId="d3339afd-f009-4b18-b536-1d43c3c7a997" providerId="ADAL" clId="{9112874E-E794-4B3C-BFD7-6FEF7ED602B6}" dt="2023-02-21T06:22:19.596" v="3074" actId="20577"/>
          <ac:spMkLst>
            <pc:docMk/>
            <pc:sldMk cId="1153215658" sldId="510"/>
            <ac:spMk id="7" creationId="{33A4F77B-2CFC-A8D5-31A4-54CBADB57AB1}"/>
          </ac:spMkLst>
        </pc:spChg>
        <pc:spChg chg="mod">
          <ac:chgData name="宇野 芳江" userId="d3339afd-f009-4b18-b536-1d43c3c7a997" providerId="ADAL" clId="{9112874E-E794-4B3C-BFD7-6FEF7ED602B6}" dt="2023-02-21T06:35:34.124" v="3312" actId="14100"/>
          <ac:spMkLst>
            <pc:docMk/>
            <pc:sldMk cId="1153215658" sldId="510"/>
            <ac:spMk id="10" creationId="{A8CD5E76-3CF6-7F05-CB6C-DCB98EF40B25}"/>
          </ac:spMkLst>
        </pc:spChg>
        <pc:spChg chg="mod">
          <ac:chgData name="宇野 芳江" userId="d3339afd-f009-4b18-b536-1d43c3c7a997" providerId="ADAL" clId="{9112874E-E794-4B3C-BFD7-6FEF7ED602B6}" dt="2023-02-21T06:21:59.522" v="3032"/>
          <ac:spMkLst>
            <pc:docMk/>
            <pc:sldMk cId="1153215658" sldId="510"/>
            <ac:spMk id="11" creationId="{B1AE147E-B110-BA5C-21A8-470222A13933}"/>
          </ac:spMkLst>
        </pc:spChg>
        <pc:spChg chg="mod">
          <ac:chgData name="宇野 芳江" userId="d3339afd-f009-4b18-b536-1d43c3c7a997" providerId="ADAL" clId="{9112874E-E794-4B3C-BFD7-6FEF7ED602B6}" dt="2023-02-21T06:21:59.522" v="3032"/>
          <ac:spMkLst>
            <pc:docMk/>
            <pc:sldMk cId="1153215658" sldId="510"/>
            <ac:spMk id="13" creationId="{E36E91BD-3882-9956-F206-01ECA18D3407}"/>
          </ac:spMkLst>
        </pc:spChg>
        <pc:spChg chg="mod">
          <ac:chgData name="宇野 芳江" userId="d3339afd-f009-4b18-b536-1d43c3c7a997" providerId="ADAL" clId="{9112874E-E794-4B3C-BFD7-6FEF7ED602B6}" dt="2023-02-21T06:21:59.522" v="3032"/>
          <ac:spMkLst>
            <pc:docMk/>
            <pc:sldMk cId="1153215658" sldId="510"/>
            <ac:spMk id="14" creationId="{F54B75FD-F359-5E99-5577-1CD81A786191}"/>
          </ac:spMkLst>
        </pc:spChg>
        <pc:spChg chg="add mod">
          <ac:chgData name="宇野 芳江" userId="d3339afd-f009-4b18-b536-1d43c3c7a997" providerId="ADAL" clId="{9112874E-E794-4B3C-BFD7-6FEF7ED602B6}" dt="2023-02-21T06:40:06.074" v="3345" actId="14100"/>
          <ac:spMkLst>
            <pc:docMk/>
            <pc:sldMk cId="1153215658" sldId="510"/>
            <ac:spMk id="15" creationId="{59D740AE-365B-BA5D-F0F3-351FF97EE861}"/>
          </ac:spMkLst>
        </pc:spChg>
        <pc:spChg chg="add mod">
          <ac:chgData name="宇野 芳江" userId="d3339afd-f009-4b18-b536-1d43c3c7a997" providerId="ADAL" clId="{9112874E-E794-4B3C-BFD7-6FEF7ED602B6}" dt="2023-02-21T06:25:40.002" v="3207" actId="20577"/>
          <ac:spMkLst>
            <pc:docMk/>
            <pc:sldMk cId="1153215658" sldId="510"/>
            <ac:spMk id="18" creationId="{B2A220BB-0C0C-FDDE-A602-931548C37612}"/>
          </ac:spMkLst>
        </pc:spChg>
        <pc:grpChg chg="add mod">
          <ac:chgData name="宇野 芳江" userId="d3339afd-f009-4b18-b536-1d43c3c7a997" providerId="ADAL" clId="{9112874E-E794-4B3C-BFD7-6FEF7ED602B6}" dt="2023-02-21T06:21:59.522" v="3032"/>
          <ac:grpSpMkLst>
            <pc:docMk/>
            <pc:sldMk cId="1153215658" sldId="510"/>
            <ac:grpSpMk id="6" creationId="{1B7E7F9E-2ED2-C8B9-3E5E-4CD9C98EE3F7}"/>
          </ac:grpSpMkLst>
        </pc:grpChg>
        <pc:grpChg chg="mod">
          <ac:chgData name="宇野 芳江" userId="d3339afd-f009-4b18-b536-1d43c3c7a997" providerId="ADAL" clId="{9112874E-E794-4B3C-BFD7-6FEF7ED602B6}" dt="2023-02-21T06:21:59.522" v="3032"/>
          <ac:grpSpMkLst>
            <pc:docMk/>
            <pc:sldMk cId="1153215658" sldId="510"/>
            <ac:grpSpMk id="8" creationId="{4276CA02-9C3F-E6F1-226D-B8C0DC821539}"/>
          </ac:grpSpMkLst>
        </pc:grpChg>
        <pc:grpChg chg="mod">
          <ac:chgData name="宇野 芳江" userId="d3339afd-f009-4b18-b536-1d43c3c7a997" providerId="ADAL" clId="{9112874E-E794-4B3C-BFD7-6FEF7ED602B6}" dt="2023-02-21T06:21:59.522" v="3032"/>
          <ac:grpSpMkLst>
            <pc:docMk/>
            <pc:sldMk cId="1153215658" sldId="510"/>
            <ac:grpSpMk id="9" creationId="{4DBC5AD9-C8CD-363C-2C28-9A1683B6C9DA}"/>
          </ac:grpSpMkLst>
        </pc:grpChg>
        <pc:grpChg chg="mod">
          <ac:chgData name="宇野 芳江" userId="d3339afd-f009-4b18-b536-1d43c3c7a997" providerId="ADAL" clId="{9112874E-E794-4B3C-BFD7-6FEF7ED602B6}" dt="2023-02-21T06:21:59.522" v="3032"/>
          <ac:grpSpMkLst>
            <pc:docMk/>
            <pc:sldMk cId="1153215658" sldId="510"/>
            <ac:grpSpMk id="12" creationId="{A10B49A5-8577-E1A6-6B37-396E506905A5}"/>
          </ac:grpSpMkLst>
        </pc:grpChg>
        <pc:picChg chg="add mod ord modCrop">
          <ac:chgData name="宇野 芳江" userId="d3339afd-f009-4b18-b536-1d43c3c7a997" providerId="ADAL" clId="{9112874E-E794-4B3C-BFD7-6FEF7ED602B6}" dt="2023-02-21T06:25:10.154" v="3164" actId="208"/>
          <ac:picMkLst>
            <pc:docMk/>
            <pc:sldMk cId="1153215658" sldId="510"/>
            <ac:picMk id="17" creationId="{B408FD23-0622-5594-0496-07F91D5037A8}"/>
          </ac:picMkLst>
        </pc:picChg>
      </pc:sldChg>
      <pc:sldChg chg="new ord">
        <pc:chgData name="宇野 芳江" userId="d3339afd-f009-4b18-b536-1d43c3c7a997" providerId="ADAL" clId="{9112874E-E794-4B3C-BFD7-6FEF7ED602B6}" dt="2023-02-21T06:31:54.191" v="3293"/>
        <pc:sldMkLst>
          <pc:docMk/>
          <pc:sldMk cId="1849654870" sldId="511"/>
        </pc:sldMkLst>
      </pc:sldChg>
      <pc:sldChg chg="new">
        <pc:chgData name="宇野 芳江" userId="d3339afd-f009-4b18-b536-1d43c3c7a997" providerId="ADAL" clId="{9112874E-E794-4B3C-BFD7-6FEF7ED602B6}" dt="2023-02-21T06:32:25.666" v="3294" actId="680"/>
        <pc:sldMkLst>
          <pc:docMk/>
          <pc:sldMk cId="2455480358" sldId="512"/>
        </pc:sldMkLst>
      </pc:sldChg>
      <pc:sldChg chg="new del">
        <pc:chgData name="宇野 芳江" userId="d3339afd-f009-4b18-b536-1d43c3c7a997" providerId="ADAL" clId="{9112874E-E794-4B3C-BFD7-6FEF7ED602B6}" dt="2023-02-21T06:45:45.993" v="3419" actId="680"/>
        <pc:sldMkLst>
          <pc:docMk/>
          <pc:sldMk cId="326812691" sldId="513"/>
        </pc:sldMkLst>
      </pc:sldChg>
      <pc:sldChg chg="modSp new mod">
        <pc:chgData name="宇野 芳江" userId="d3339afd-f009-4b18-b536-1d43c3c7a997" providerId="ADAL" clId="{9112874E-E794-4B3C-BFD7-6FEF7ED602B6}" dt="2023-02-21T06:46:13.637" v="3492" actId="20577"/>
        <pc:sldMkLst>
          <pc:docMk/>
          <pc:sldMk cId="437285811" sldId="513"/>
        </pc:sldMkLst>
        <pc:spChg chg="mod">
          <ac:chgData name="宇野 芳江" userId="d3339afd-f009-4b18-b536-1d43c3c7a997" providerId="ADAL" clId="{9112874E-E794-4B3C-BFD7-6FEF7ED602B6}" dt="2023-02-21T06:46:13.637" v="3492" actId="20577"/>
          <ac:spMkLst>
            <pc:docMk/>
            <pc:sldMk cId="437285811" sldId="513"/>
            <ac:spMk id="3" creationId="{72270D48-AA84-DADE-0DC7-9B9AFCBE7F08}"/>
          </ac:spMkLst>
        </pc:spChg>
      </pc:sldChg>
      <pc:sldChg chg="modSp add del mod">
        <pc:chgData name="宇野 芳江" userId="d3339afd-f009-4b18-b536-1d43c3c7a997" providerId="ADAL" clId="{9112874E-E794-4B3C-BFD7-6FEF7ED602B6}" dt="2023-02-21T08:02:03.781" v="4422" actId="47"/>
        <pc:sldMkLst>
          <pc:docMk/>
          <pc:sldMk cId="2140331232" sldId="514"/>
        </pc:sldMkLst>
        <pc:spChg chg="mod">
          <ac:chgData name="宇野 芳江" userId="d3339afd-f009-4b18-b536-1d43c3c7a997" providerId="ADAL" clId="{9112874E-E794-4B3C-BFD7-6FEF7ED602B6}" dt="2023-02-21T07:46:03.224" v="4154" actId="6559"/>
          <ac:spMkLst>
            <pc:docMk/>
            <pc:sldMk cId="2140331232" sldId="514"/>
            <ac:spMk id="2" creationId="{7434F480-B896-69F4-6342-C10E69EB708B}"/>
          </ac:spMkLst>
        </pc:spChg>
      </pc:sldChg>
      <pc:sldChg chg="addSp delSp modSp new mod">
        <pc:chgData name="宇野 芳江" userId="d3339afd-f009-4b18-b536-1d43c3c7a997" providerId="ADAL" clId="{9112874E-E794-4B3C-BFD7-6FEF7ED602B6}" dt="2023-02-22T08:51:53.374" v="6897"/>
        <pc:sldMkLst>
          <pc:docMk/>
          <pc:sldMk cId="3334667168" sldId="514"/>
        </pc:sldMkLst>
        <pc:spChg chg="mod">
          <ac:chgData name="宇野 芳江" userId="d3339afd-f009-4b18-b536-1d43c3c7a997" providerId="ADAL" clId="{9112874E-E794-4B3C-BFD7-6FEF7ED602B6}" dt="2023-02-21T08:23:53.999" v="4757" actId="20577"/>
          <ac:spMkLst>
            <pc:docMk/>
            <pc:sldMk cId="3334667168" sldId="514"/>
            <ac:spMk id="2" creationId="{FBA42244-2CD3-0A01-D2B1-16C428710892}"/>
          </ac:spMkLst>
        </pc:spChg>
        <pc:spChg chg="del">
          <ac:chgData name="宇野 芳江" userId="d3339afd-f009-4b18-b536-1d43c3c7a997" providerId="ADAL" clId="{9112874E-E794-4B3C-BFD7-6FEF7ED602B6}" dt="2023-02-22T00:19:38.164" v="5018" actId="22"/>
          <ac:spMkLst>
            <pc:docMk/>
            <pc:sldMk cId="3334667168" sldId="514"/>
            <ac:spMk id="4" creationId="{83ADFA3D-1021-CF90-5347-A6F2F3888266}"/>
          </ac:spMkLst>
        </pc:spChg>
        <pc:spChg chg="mod">
          <ac:chgData name="宇野 芳江" userId="d3339afd-f009-4b18-b536-1d43c3c7a997" providerId="ADAL" clId="{9112874E-E794-4B3C-BFD7-6FEF7ED602B6}" dt="2023-02-22T08:51:53.374" v="6897"/>
          <ac:spMkLst>
            <pc:docMk/>
            <pc:sldMk cId="3334667168" sldId="514"/>
            <ac:spMk id="5" creationId="{C103C32C-72C8-A06C-7E05-BACFBEE7AE0D}"/>
          </ac:spMkLst>
        </pc:spChg>
        <pc:spChg chg="add del mod">
          <ac:chgData name="宇野 芳江" userId="d3339afd-f009-4b18-b536-1d43c3c7a997" providerId="ADAL" clId="{9112874E-E794-4B3C-BFD7-6FEF7ED602B6}" dt="2023-02-22T00:19:21.485" v="5017" actId="478"/>
          <ac:spMkLst>
            <pc:docMk/>
            <pc:sldMk cId="3334667168" sldId="514"/>
            <ac:spMk id="7" creationId="{8713C155-B53F-AFE5-8B70-C00B5C1E40DA}"/>
          </ac:spMkLst>
        </pc:spChg>
        <pc:spChg chg="add mod">
          <ac:chgData name="宇野 芳江" userId="d3339afd-f009-4b18-b536-1d43c3c7a997" providerId="ADAL" clId="{9112874E-E794-4B3C-BFD7-6FEF7ED602B6}" dt="2023-02-22T01:08:37.056" v="5878" actId="20577"/>
          <ac:spMkLst>
            <pc:docMk/>
            <pc:sldMk cId="3334667168" sldId="514"/>
            <ac:spMk id="10" creationId="{E01FC042-27FB-1229-FE00-F3CFA7F7BB07}"/>
          </ac:spMkLst>
        </pc:spChg>
        <pc:spChg chg="add mod">
          <ac:chgData name="宇野 芳江" userId="d3339afd-f009-4b18-b536-1d43c3c7a997" providerId="ADAL" clId="{9112874E-E794-4B3C-BFD7-6FEF7ED602B6}" dt="2023-02-22T00:28:24.610" v="5522" actId="20577"/>
          <ac:spMkLst>
            <pc:docMk/>
            <pc:sldMk cId="3334667168" sldId="514"/>
            <ac:spMk id="11" creationId="{54EB5A07-C239-4793-8646-8E75E60A6D97}"/>
          </ac:spMkLst>
        </pc:spChg>
        <pc:spChg chg="mod">
          <ac:chgData name="宇野 芳江" userId="d3339afd-f009-4b18-b536-1d43c3c7a997" providerId="ADAL" clId="{9112874E-E794-4B3C-BFD7-6FEF7ED602B6}" dt="2023-02-22T00:25:53.955" v="5471" actId="14100"/>
          <ac:spMkLst>
            <pc:docMk/>
            <pc:sldMk cId="3334667168" sldId="514"/>
            <ac:spMk id="14" creationId="{D797C1F7-66E9-E735-80E6-FB8D9EF2CCEB}"/>
          </ac:spMkLst>
        </pc:spChg>
        <pc:spChg chg="mod">
          <ac:chgData name="宇野 芳江" userId="d3339afd-f009-4b18-b536-1d43c3c7a997" providerId="ADAL" clId="{9112874E-E794-4B3C-BFD7-6FEF7ED602B6}" dt="2023-02-22T00:26:08.340" v="5494" actId="14100"/>
          <ac:spMkLst>
            <pc:docMk/>
            <pc:sldMk cId="3334667168" sldId="514"/>
            <ac:spMk id="15" creationId="{B3B12E9D-E17A-F5DE-17F3-9D1B7F91946E}"/>
          </ac:spMkLst>
        </pc:spChg>
        <pc:spChg chg="mod">
          <ac:chgData name="宇野 芳江" userId="d3339afd-f009-4b18-b536-1d43c3c7a997" providerId="ADAL" clId="{9112874E-E794-4B3C-BFD7-6FEF7ED602B6}" dt="2023-02-22T00:19:53.379" v="5020"/>
          <ac:spMkLst>
            <pc:docMk/>
            <pc:sldMk cId="3334667168" sldId="514"/>
            <ac:spMk id="16" creationId="{527125D3-906D-09B6-4932-F8C90A38AB4C}"/>
          </ac:spMkLst>
        </pc:spChg>
        <pc:spChg chg="mod">
          <ac:chgData name="宇野 芳江" userId="d3339afd-f009-4b18-b536-1d43c3c7a997" providerId="ADAL" clId="{9112874E-E794-4B3C-BFD7-6FEF7ED602B6}" dt="2023-02-22T00:19:53.379" v="5020"/>
          <ac:spMkLst>
            <pc:docMk/>
            <pc:sldMk cId="3334667168" sldId="514"/>
            <ac:spMk id="18" creationId="{26FDB2F7-C22E-5262-E09F-817864269CE4}"/>
          </ac:spMkLst>
        </pc:spChg>
        <pc:spChg chg="mod">
          <ac:chgData name="宇野 芳江" userId="d3339afd-f009-4b18-b536-1d43c3c7a997" providerId="ADAL" clId="{9112874E-E794-4B3C-BFD7-6FEF7ED602B6}" dt="2023-02-22T00:19:53.379" v="5020"/>
          <ac:spMkLst>
            <pc:docMk/>
            <pc:sldMk cId="3334667168" sldId="514"/>
            <ac:spMk id="19" creationId="{A57B08B6-E601-69F9-91B4-507185CB19E9}"/>
          </ac:spMkLst>
        </pc:spChg>
        <pc:spChg chg="mod">
          <ac:chgData name="宇野 芳江" userId="d3339afd-f009-4b18-b536-1d43c3c7a997" providerId="ADAL" clId="{9112874E-E794-4B3C-BFD7-6FEF7ED602B6}" dt="2023-02-22T00:39:11.202" v="5654"/>
          <ac:spMkLst>
            <pc:docMk/>
            <pc:sldMk cId="3334667168" sldId="514"/>
            <ac:spMk id="22" creationId="{89FFA3D1-A795-5114-3BB1-8C01257BB93E}"/>
          </ac:spMkLst>
        </pc:spChg>
        <pc:spChg chg="mod">
          <ac:chgData name="宇野 芳江" userId="d3339afd-f009-4b18-b536-1d43c3c7a997" providerId="ADAL" clId="{9112874E-E794-4B3C-BFD7-6FEF7ED602B6}" dt="2023-02-22T00:41:28.022" v="5672" actId="14100"/>
          <ac:spMkLst>
            <pc:docMk/>
            <pc:sldMk cId="3334667168" sldId="514"/>
            <ac:spMk id="23" creationId="{34A23FE1-ADB1-D4E0-5990-CA7911007C00}"/>
          </ac:spMkLst>
        </pc:spChg>
        <pc:spChg chg="mod">
          <ac:chgData name="宇野 芳江" userId="d3339afd-f009-4b18-b536-1d43c3c7a997" providerId="ADAL" clId="{9112874E-E794-4B3C-BFD7-6FEF7ED602B6}" dt="2023-02-22T00:19:53.379" v="5020"/>
          <ac:spMkLst>
            <pc:docMk/>
            <pc:sldMk cId="3334667168" sldId="514"/>
            <ac:spMk id="24" creationId="{22715671-20DE-2F41-B33B-2BDD1D994DE9}"/>
          </ac:spMkLst>
        </pc:spChg>
        <pc:spChg chg="mod">
          <ac:chgData name="宇野 芳江" userId="d3339afd-f009-4b18-b536-1d43c3c7a997" providerId="ADAL" clId="{9112874E-E794-4B3C-BFD7-6FEF7ED602B6}" dt="2023-02-22T00:19:53.379" v="5020"/>
          <ac:spMkLst>
            <pc:docMk/>
            <pc:sldMk cId="3334667168" sldId="514"/>
            <ac:spMk id="26" creationId="{DDD44B7F-E2A1-08A1-E160-0DD495C5933F}"/>
          </ac:spMkLst>
        </pc:spChg>
        <pc:spChg chg="mod">
          <ac:chgData name="宇野 芳江" userId="d3339afd-f009-4b18-b536-1d43c3c7a997" providerId="ADAL" clId="{9112874E-E794-4B3C-BFD7-6FEF7ED602B6}" dt="2023-02-22T00:19:53.379" v="5020"/>
          <ac:spMkLst>
            <pc:docMk/>
            <pc:sldMk cId="3334667168" sldId="514"/>
            <ac:spMk id="27" creationId="{487E00E7-15B7-A0C6-E2AF-DBB7B88838D1}"/>
          </ac:spMkLst>
        </pc:spChg>
        <pc:spChg chg="add mod">
          <ac:chgData name="宇野 芳江" userId="d3339afd-f009-4b18-b536-1d43c3c7a997" providerId="ADAL" clId="{9112874E-E794-4B3C-BFD7-6FEF7ED602B6}" dt="2023-02-22T00:30:42.419" v="5574" actId="14100"/>
          <ac:spMkLst>
            <pc:docMk/>
            <pc:sldMk cId="3334667168" sldId="514"/>
            <ac:spMk id="28" creationId="{42D94D30-C8A7-F6E3-1E50-4C1A5A86996C}"/>
          </ac:spMkLst>
        </pc:spChg>
        <pc:grpChg chg="add mod">
          <ac:chgData name="宇野 芳江" userId="d3339afd-f009-4b18-b536-1d43c3c7a997" providerId="ADAL" clId="{9112874E-E794-4B3C-BFD7-6FEF7ED602B6}" dt="2023-02-22T00:19:53.379" v="5020"/>
          <ac:grpSpMkLst>
            <pc:docMk/>
            <pc:sldMk cId="3334667168" sldId="514"/>
            <ac:grpSpMk id="12" creationId="{924360EE-8F4D-4B82-796A-2706C19FF246}"/>
          </ac:grpSpMkLst>
        </pc:grpChg>
        <pc:grpChg chg="mod">
          <ac:chgData name="宇野 芳江" userId="d3339afd-f009-4b18-b536-1d43c3c7a997" providerId="ADAL" clId="{9112874E-E794-4B3C-BFD7-6FEF7ED602B6}" dt="2023-02-22T00:19:53.379" v="5020"/>
          <ac:grpSpMkLst>
            <pc:docMk/>
            <pc:sldMk cId="3334667168" sldId="514"/>
            <ac:grpSpMk id="13" creationId="{9B7C57A0-5774-CB73-A23E-C57A8ABC50CF}"/>
          </ac:grpSpMkLst>
        </pc:grpChg>
        <pc:grpChg chg="mod">
          <ac:chgData name="宇野 芳江" userId="d3339afd-f009-4b18-b536-1d43c3c7a997" providerId="ADAL" clId="{9112874E-E794-4B3C-BFD7-6FEF7ED602B6}" dt="2023-02-22T00:19:53.379" v="5020"/>
          <ac:grpSpMkLst>
            <pc:docMk/>
            <pc:sldMk cId="3334667168" sldId="514"/>
            <ac:grpSpMk id="17" creationId="{739122E2-FABD-5CFF-949B-1EB21380BBCC}"/>
          </ac:grpSpMkLst>
        </pc:grpChg>
        <pc:grpChg chg="add mod">
          <ac:chgData name="宇野 芳江" userId="d3339afd-f009-4b18-b536-1d43c3c7a997" providerId="ADAL" clId="{9112874E-E794-4B3C-BFD7-6FEF7ED602B6}" dt="2023-02-22T00:19:53.379" v="5020"/>
          <ac:grpSpMkLst>
            <pc:docMk/>
            <pc:sldMk cId="3334667168" sldId="514"/>
            <ac:grpSpMk id="20" creationId="{2C9EDF17-D79A-033F-1252-21BB751074EA}"/>
          </ac:grpSpMkLst>
        </pc:grpChg>
        <pc:grpChg chg="mod">
          <ac:chgData name="宇野 芳江" userId="d3339afd-f009-4b18-b536-1d43c3c7a997" providerId="ADAL" clId="{9112874E-E794-4B3C-BFD7-6FEF7ED602B6}" dt="2023-02-22T00:19:53.379" v="5020"/>
          <ac:grpSpMkLst>
            <pc:docMk/>
            <pc:sldMk cId="3334667168" sldId="514"/>
            <ac:grpSpMk id="21" creationId="{97A19BE8-1024-54A6-69A1-75BD47DB36C2}"/>
          </ac:grpSpMkLst>
        </pc:grpChg>
        <pc:grpChg chg="mod">
          <ac:chgData name="宇野 芳江" userId="d3339afd-f009-4b18-b536-1d43c3c7a997" providerId="ADAL" clId="{9112874E-E794-4B3C-BFD7-6FEF7ED602B6}" dt="2023-02-22T00:19:53.379" v="5020"/>
          <ac:grpSpMkLst>
            <pc:docMk/>
            <pc:sldMk cId="3334667168" sldId="514"/>
            <ac:grpSpMk id="25" creationId="{4E6A26A8-29A6-7471-C417-C0B3ABD5DF7B}"/>
          </ac:grpSpMkLst>
        </pc:grpChg>
        <pc:picChg chg="add del mod">
          <ac:chgData name="宇野 芳江" userId="d3339afd-f009-4b18-b536-1d43c3c7a997" providerId="ADAL" clId="{9112874E-E794-4B3C-BFD7-6FEF7ED602B6}" dt="2023-02-22T00:19:10.601" v="5016" actId="478"/>
          <ac:picMkLst>
            <pc:docMk/>
            <pc:sldMk cId="3334667168" sldId="514"/>
            <ac:picMk id="6" creationId="{C02C5033-CD50-0DDE-9C2E-A963A93DEE4A}"/>
          </ac:picMkLst>
        </pc:picChg>
        <pc:picChg chg="add mod ord modCrop">
          <ac:chgData name="宇野 芳江" userId="d3339afd-f009-4b18-b536-1d43c3c7a997" providerId="ADAL" clId="{9112874E-E794-4B3C-BFD7-6FEF7ED602B6}" dt="2023-02-22T00:29:53.961" v="5534" actId="208"/>
          <ac:picMkLst>
            <pc:docMk/>
            <pc:sldMk cId="3334667168" sldId="514"/>
            <ac:picMk id="9" creationId="{31F5FC14-6C9C-FFAB-5C6E-267C5562DF59}"/>
          </ac:picMkLst>
        </pc:picChg>
        <pc:picChg chg="add mod modCrop">
          <ac:chgData name="宇野 芳江" userId="d3339afd-f009-4b18-b536-1d43c3c7a997" providerId="ADAL" clId="{9112874E-E794-4B3C-BFD7-6FEF7ED602B6}" dt="2023-02-22T00:35:11.628" v="5590" actId="14100"/>
          <ac:picMkLst>
            <pc:docMk/>
            <pc:sldMk cId="3334667168" sldId="514"/>
            <ac:picMk id="30" creationId="{FBE7ADA9-4C77-35E2-3CD4-7995E0548F84}"/>
          </ac:picMkLst>
        </pc:picChg>
      </pc:sldChg>
      <pc:sldChg chg="addSp delSp modSp new mod">
        <pc:chgData name="宇野 芳江" userId="d3339afd-f009-4b18-b536-1d43c3c7a997" providerId="ADAL" clId="{9112874E-E794-4B3C-BFD7-6FEF7ED602B6}" dt="2023-02-22T02:47:03.087" v="6391" actId="14100"/>
        <pc:sldMkLst>
          <pc:docMk/>
          <pc:sldMk cId="693543055" sldId="515"/>
        </pc:sldMkLst>
        <pc:spChg chg="mod">
          <ac:chgData name="宇野 芳江" userId="d3339afd-f009-4b18-b536-1d43c3c7a997" providerId="ADAL" clId="{9112874E-E794-4B3C-BFD7-6FEF7ED602B6}" dt="2023-02-22T02:31:08.279" v="6199" actId="20577"/>
          <ac:spMkLst>
            <pc:docMk/>
            <pc:sldMk cId="693543055" sldId="515"/>
            <ac:spMk id="2" creationId="{BC7BB6FB-5602-6C1B-9CCA-A1BA3E43B935}"/>
          </ac:spMkLst>
        </pc:spChg>
        <pc:spChg chg="del">
          <ac:chgData name="宇野 芳江" userId="d3339afd-f009-4b18-b536-1d43c3c7a997" providerId="ADAL" clId="{9112874E-E794-4B3C-BFD7-6FEF7ED602B6}" dt="2023-02-22T02:32:58.544" v="6209" actId="22"/>
          <ac:spMkLst>
            <pc:docMk/>
            <pc:sldMk cId="693543055" sldId="515"/>
            <ac:spMk id="4" creationId="{E7D36277-40C2-81A8-FCC1-B53999D3D7B9}"/>
          </ac:spMkLst>
        </pc:spChg>
        <pc:spChg chg="mod">
          <ac:chgData name="宇野 芳江" userId="d3339afd-f009-4b18-b536-1d43c3c7a997" providerId="ADAL" clId="{9112874E-E794-4B3C-BFD7-6FEF7ED602B6}" dt="2023-02-21T08:17:25.349" v="4741" actId="27636"/>
          <ac:spMkLst>
            <pc:docMk/>
            <pc:sldMk cId="693543055" sldId="515"/>
            <ac:spMk id="5" creationId="{9A072656-E0D4-DAF1-3AD1-68008162A6CA}"/>
          </ac:spMkLst>
        </pc:spChg>
        <pc:spChg chg="add del mod">
          <ac:chgData name="宇野 芳江" userId="d3339afd-f009-4b18-b536-1d43c3c7a997" providerId="ADAL" clId="{9112874E-E794-4B3C-BFD7-6FEF7ED602B6}" dt="2023-02-22T02:32:10.657" v="6205" actId="478"/>
          <ac:spMkLst>
            <pc:docMk/>
            <pc:sldMk cId="693543055" sldId="515"/>
            <ac:spMk id="7" creationId="{73500FEB-666C-35B8-66B1-6BE2CCFF5C2C}"/>
          </ac:spMkLst>
        </pc:spChg>
        <pc:spChg chg="mod">
          <ac:chgData name="宇野 芳江" userId="d3339afd-f009-4b18-b536-1d43c3c7a997" providerId="ADAL" clId="{9112874E-E794-4B3C-BFD7-6FEF7ED602B6}" dt="2023-02-22T02:31:42.941" v="6201"/>
          <ac:spMkLst>
            <pc:docMk/>
            <pc:sldMk cId="693543055" sldId="515"/>
            <ac:spMk id="9" creationId="{ECAC63B5-3AD8-C29F-BF26-9F5D557F5251}"/>
          </ac:spMkLst>
        </pc:spChg>
        <pc:spChg chg="mod">
          <ac:chgData name="宇野 芳江" userId="d3339afd-f009-4b18-b536-1d43c3c7a997" providerId="ADAL" clId="{9112874E-E794-4B3C-BFD7-6FEF7ED602B6}" dt="2023-02-22T02:31:42.941" v="6201"/>
          <ac:spMkLst>
            <pc:docMk/>
            <pc:sldMk cId="693543055" sldId="515"/>
            <ac:spMk id="12" creationId="{CF859512-D91C-C966-E1C1-925AB52371CE}"/>
          </ac:spMkLst>
        </pc:spChg>
        <pc:spChg chg="mod">
          <ac:chgData name="宇野 芳江" userId="d3339afd-f009-4b18-b536-1d43c3c7a997" providerId="ADAL" clId="{9112874E-E794-4B3C-BFD7-6FEF7ED602B6}" dt="2023-02-22T02:31:42.941" v="6201"/>
          <ac:spMkLst>
            <pc:docMk/>
            <pc:sldMk cId="693543055" sldId="515"/>
            <ac:spMk id="13" creationId="{FBC2BBAD-3349-355F-C622-2AE558B8438F}"/>
          </ac:spMkLst>
        </pc:spChg>
        <pc:spChg chg="mod">
          <ac:chgData name="宇野 芳江" userId="d3339afd-f009-4b18-b536-1d43c3c7a997" providerId="ADAL" clId="{9112874E-E794-4B3C-BFD7-6FEF7ED602B6}" dt="2023-02-22T02:31:42.941" v="6201"/>
          <ac:spMkLst>
            <pc:docMk/>
            <pc:sldMk cId="693543055" sldId="515"/>
            <ac:spMk id="15" creationId="{8F67C912-5FCE-3591-9576-BF6A23D26A26}"/>
          </ac:spMkLst>
        </pc:spChg>
        <pc:spChg chg="mod">
          <ac:chgData name="宇野 芳江" userId="d3339afd-f009-4b18-b536-1d43c3c7a997" providerId="ADAL" clId="{9112874E-E794-4B3C-BFD7-6FEF7ED602B6}" dt="2023-02-22T02:31:42.941" v="6201"/>
          <ac:spMkLst>
            <pc:docMk/>
            <pc:sldMk cId="693543055" sldId="515"/>
            <ac:spMk id="16" creationId="{56E59095-2341-7707-4D15-CD232A8B7623}"/>
          </ac:spMkLst>
        </pc:spChg>
        <pc:spChg chg="add mod">
          <ac:chgData name="宇野 芳江" userId="d3339afd-f009-4b18-b536-1d43c3c7a997" providerId="ADAL" clId="{9112874E-E794-4B3C-BFD7-6FEF7ED602B6}" dt="2023-02-22T02:46:26.196" v="6386" actId="6549"/>
          <ac:spMkLst>
            <pc:docMk/>
            <pc:sldMk cId="693543055" sldId="515"/>
            <ac:spMk id="17" creationId="{2AC21F8C-C92F-1B5F-9166-A82286354978}"/>
          </ac:spMkLst>
        </pc:spChg>
        <pc:spChg chg="mod">
          <ac:chgData name="宇野 芳江" userId="d3339afd-f009-4b18-b536-1d43c3c7a997" providerId="ADAL" clId="{9112874E-E794-4B3C-BFD7-6FEF7ED602B6}" dt="2023-02-22T02:37:22.529" v="6302"/>
          <ac:spMkLst>
            <pc:docMk/>
            <pc:sldMk cId="693543055" sldId="515"/>
            <ac:spMk id="21" creationId="{21B4351D-7397-1757-D44D-BD36D6B170AD}"/>
          </ac:spMkLst>
        </pc:spChg>
        <pc:spChg chg="mod">
          <ac:chgData name="宇野 芳江" userId="d3339afd-f009-4b18-b536-1d43c3c7a997" providerId="ADAL" clId="{9112874E-E794-4B3C-BFD7-6FEF7ED602B6}" dt="2023-02-22T02:34:34.697" v="6240"/>
          <ac:spMkLst>
            <pc:docMk/>
            <pc:sldMk cId="693543055" sldId="515"/>
            <ac:spMk id="24" creationId="{1729F3D5-BBB3-4F89-3991-7F94821F86D7}"/>
          </ac:spMkLst>
        </pc:spChg>
        <pc:spChg chg="mod">
          <ac:chgData name="宇野 芳江" userId="d3339afd-f009-4b18-b536-1d43c3c7a997" providerId="ADAL" clId="{9112874E-E794-4B3C-BFD7-6FEF7ED602B6}" dt="2023-02-22T02:34:34.697" v="6240"/>
          <ac:spMkLst>
            <pc:docMk/>
            <pc:sldMk cId="693543055" sldId="515"/>
            <ac:spMk id="25" creationId="{DE163B72-16AF-89B0-F9CA-1175DFCC687B}"/>
          </ac:spMkLst>
        </pc:spChg>
        <pc:spChg chg="mod">
          <ac:chgData name="宇野 芳江" userId="d3339afd-f009-4b18-b536-1d43c3c7a997" providerId="ADAL" clId="{9112874E-E794-4B3C-BFD7-6FEF7ED602B6}" dt="2023-02-22T02:34:34.697" v="6240"/>
          <ac:spMkLst>
            <pc:docMk/>
            <pc:sldMk cId="693543055" sldId="515"/>
            <ac:spMk id="27" creationId="{D034E8F8-FC95-F9A7-4481-A46D3166ACCC}"/>
          </ac:spMkLst>
        </pc:spChg>
        <pc:spChg chg="mod">
          <ac:chgData name="宇野 芳江" userId="d3339afd-f009-4b18-b536-1d43c3c7a997" providerId="ADAL" clId="{9112874E-E794-4B3C-BFD7-6FEF7ED602B6}" dt="2023-02-22T02:34:34.697" v="6240"/>
          <ac:spMkLst>
            <pc:docMk/>
            <pc:sldMk cId="693543055" sldId="515"/>
            <ac:spMk id="28" creationId="{4876C34F-1045-9856-4414-F27FE7C18DB5}"/>
          </ac:spMkLst>
        </pc:spChg>
        <pc:spChg chg="add mod">
          <ac:chgData name="宇野 芳江" userId="d3339afd-f009-4b18-b536-1d43c3c7a997" providerId="ADAL" clId="{9112874E-E794-4B3C-BFD7-6FEF7ED602B6}" dt="2023-02-22T02:38:55.072" v="6345" actId="14100"/>
          <ac:spMkLst>
            <pc:docMk/>
            <pc:sldMk cId="693543055" sldId="515"/>
            <ac:spMk id="29" creationId="{C58BF873-0614-C6FD-FAE2-C9D84CD32417}"/>
          </ac:spMkLst>
        </pc:spChg>
        <pc:spChg chg="mod">
          <ac:chgData name="宇野 芳江" userId="d3339afd-f009-4b18-b536-1d43c3c7a997" providerId="ADAL" clId="{9112874E-E794-4B3C-BFD7-6FEF7ED602B6}" dt="2023-02-22T02:44:12.373" v="6378" actId="14100"/>
          <ac:spMkLst>
            <pc:docMk/>
            <pc:sldMk cId="693543055" sldId="515"/>
            <ac:spMk id="33" creationId="{A8F7D849-00FC-96D6-E9D2-638981BD4F08}"/>
          </ac:spMkLst>
        </pc:spChg>
        <pc:spChg chg="mod">
          <ac:chgData name="宇野 芳江" userId="d3339afd-f009-4b18-b536-1d43c3c7a997" providerId="ADAL" clId="{9112874E-E794-4B3C-BFD7-6FEF7ED602B6}" dt="2023-02-22T02:43:20.199" v="6346" actId="571"/>
          <ac:spMkLst>
            <pc:docMk/>
            <pc:sldMk cId="693543055" sldId="515"/>
            <ac:spMk id="36" creationId="{D470C73C-350B-AC38-0F22-295E08BE5944}"/>
          </ac:spMkLst>
        </pc:spChg>
        <pc:spChg chg="mod">
          <ac:chgData name="宇野 芳江" userId="d3339afd-f009-4b18-b536-1d43c3c7a997" providerId="ADAL" clId="{9112874E-E794-4B3C-BFD7-6FEF7ED602B6}" dt="2023-02-22T02:43:20.199" v="6346" actId="571"/>
          <ac:spMkLst>
            <pc:docMk/>
            <pc:sldMk cId="693543055" sldId="515"/>
            <ac:spMk id="37" creationId="{BE8DC5A5-FDA9-75F6-659F-2B97C0E8263E}"/>
          </ac:spMkLst>
        </pc:spChg>
        <pc:spChg chg="mod">
          <ac:chgData name="宇野 芳江" userId="d3339afd-f009-4b18-b536-1d43c3c7a997" providerId="ADAL" clId="{9112874E-E794-4B3C-BFD7-6FEF7ED602B6}" dt="2023-02-22T02:43:20.199" v="6346" actId="571"/>
          <ac:spMkLst>
            <pc:docMk/>
            <pc:sldMk cId="693543055" sldId="515"/>
            <ac:spMk id="39" creationId="{41411A09-CADF-AAA9-5133-1FC3C5C77BB8}"/>
          </ac:spMkLst>
        </pc:spChg>
        <pc:spChg chg="mod">
          <ac:chgData name="宇野 芳江" userId="d3339afd-f009-4b18-b536-1d43c3c7a997" providerId="ADAL" clId="{9112874E-E794-4B3C-BFD7-6FEF7ED602B6}" dt="2023-02-22T02:43:20.199" v="6346" actId="571"/>
          <ac:spMkLst>
            <pc:docMk/>
            <pc:sldMk cId="693543055" sldId="515"/>
            <ac:spMk id="40" creationId="{B8D8DFC4-BC29-D21C-3F71-64AB7DC60BCC}"/>
          </ac:spMkLst>
        </pc:spChg>
        <pc:spChg chg="add mod">
          <ac:chgData name="宇野 芳江" userId="d3339afd-f009-4b18-b536-1d43c3c7a997" providerId="ADAL" clId="{9112874E-E794-4B3C-BFD7-6FEF7ED602B6}" dt="2023-02-22T02:47:03.087" v="6391" actId="14100"/>
          <ac:spMkLst>
            <pc:docMk/>
            <pc:sldMk cId="693543055" sldId="515"/>
            <ac:spMk id="41" creationId="{AEDF6CDC-09A2-8D92-9EA8-3BE1A92209EF}"/>
          </ac:spMkLst>
        </pc:spChg>
        <pc:grpChg chg="add mod">
          <ac:chgData name="宇野 芳江" userId="d3339afd-f009-4b18-b536-1d43c3c7a997" providerId="ADAL" clId="{9112874E-E794-4B3C-BFD7-6FEF7ED602B6}" dt="2023-02-22T02:31:42.941" v="6201"/>
          <ac:grpSpMkLst>
            <pc:docMk/>
            <pc:sldMk cId="693543055" sldId="515"/>
            <ac:grpSpMk id="8" creationId="{1E5D57AE-5DDB-96E9-BB13-EBCA181E47A1}"/>
          </ac:grpSpMkLst>
        </pc:grpChg>
        <pc:grpChg chg="mod">
          <ac:chgData name="宇野 芳江" userId="d3339afd-f009-4b18-b536-1d43c3c7a997" providerId="ADAL" clId="{9112874E-E794-4B3C-BFD7-6FEF7ED602B6}" dt="2023-02-22T02:31:42.941" v="6201"/>
          <ac:grpSpMkLst>
            <pc:docMk/>
            <pc:sldMk cId="693543055" sldId="515"/>
            <ac:grpSpMk id="10" creationId="{59320C55-4E99-C334-61CD-27E2017B06DF}"/>
          </ac:grpSpMkLst>
        </pc:grpChg>
        <pc:grpChg chg="mod">
          <ac:chgData name="宇野 芳江" userId="d3339afd-f009-4b18-b536-1d43c3c7a997" providerId="ADAL" clId="{9112874E-E794-4B3C-BFD7-6FEF7ED602B6}" dt="2023-02-22T02:31:42.941" v="6201"/>
          <ac:grpSpMkLst>
            <pc:docMk/>
            <pc:sldMk cId="693543055" sldId="515"/>
            <ac:grpSpMk id="11" creationId="{98DF419A-E902-EC78-713B-792F48E74243}"/>
          </ac:grpSpMkLst>
        </pc:grpChg>
        <pc:grpChg chg="mod">
          <ac:chgData name="宇野 芳江" userId="d3339afd-f009-4b18-b536-1d43c3c7a997" providerId="ADAL" clId="{9112874E-E794-4B3C-BFD7-6FEF7ED602B6}" dt="2023-02-22T02:31:42.941" v="6201"/>
          <ac:grpSpMkLst>
            <pc:docMk/>
            <pc:sldMk cId="693543055" sldId="515"/>
            <ac:grpSpMk id="14" creationId="{A96B6786-3AD4-8442-D773-C01405DE24E3}"/>
          </ac:grpSpMkLst>
        </pc:grpChg>
        <pc:grpChg chg="add mod">
          <ac:chgData name="宇野 芳江" userId="d3339afd-f009-4b18-b536-1d43c3c7a997" providerId="ADAL" clId="{9112874E-E794-4B3C-BFD7-6FEF7ED602B6}" dt="2023-02-22T02:38:14.483" v="6336" actId="1035"/>
          <ac:grpSpMkLst>
            <pc:docMk/>
            <pc:sldMk cId="693543055" sldId="515"/>
            <ac:grpSpMk id="20" creationId="{B2ABF8B4-9B4B-CA55-8D66-3050734E0DA9}"/>
          </ac:grpSpMkLst>
        </pc:grpChg>
        <pc:grpChg chg="mod">
          <ac:chgData name="宇野 芳江" userId="d3339afd-f009-4b18-b536-1d43c3c7a997" providerId="ADAL" clId="{9112874E-E794-4B3C-BFD7-6FEF7ED602B6}" dt="2023-02-22T02:34:34.697" v="6240"/>
          <ac:grpSpMkLst>
            <pc:docMk/>
            <pc:sldMk cId="693543055" sldId="515"/>
            <ac:grpSpMk id="22" creationId="{628C5461-5F4A-B24E-C63F-A79985786869}"/>
          </ac:grpSpMkLst>
        </pc:grpChg>
        <pc:grpChg chg="mod">
          <ac:chgData name="宇野 芳江" userId="d3339afd-f009-4b18-b536-1d43c3c7a997" providerId="ADAL" clId="{9112874E-E794-4B3C-BFD7-6FEF7ED602B6}" dt="2023-02-22T02:34:34.697" v="6240"/>
          <ac:grpSpMkLst>
            <pc:docMk/>
            <pc:sldMk cId="693543055" sldId="515"/>
            <ac:grpSpMk id="23" creationId="{522D43E7-8F4F-895A-C9D5-C55E78A5D790}"/>
          </ac:grpSpMkLst>
        </pc:grpChg>
        <pc:grpChg chg="mod">
          <ac:chgData name="宇野 芳江" userId="d3339afd-f009-4b18-b536-1d43c3c7a997" providerId="ADAL" clId="{9112874E-E794-4B3C-BFD7-6FEF7ED602B6}" dt="2023-02-22T02:34:34.697" v="6240"/>
          <ac:grpSpMkLst>
            <pc:docMk/>
            <pc:sldMk cId="693543055" sldId="515"/>
            <ac:grpSpMk id="26" creationId="{1460F8B7-AA8A-5390-1E2B-9DF62BA2A855}"/>
          </ac:grpSpMkLst>
        </pc:grpChg>
        <pc:grpChg chg="add mod">
          <ac:chgData name="宇野 芳江" userId="d3339afd-f009-4b18-b536-1d43c3c7a997" providerId="ADAL" clId="{9112874E-E794-4B3C-BFD7-6FEF7ED602B6}" dt="2023-02-22T02:43:54.484" v="6374" actId="1036"/>
          <ac:grpSpMkLst>
            <pc:docMk/>
            <pc:sldMk cId="693543055" sldId="515"/>
            <ac:grpSpMk id="32" creationId="{3EA22B8C-15A0-2F0B-6593-E25405C22C31}"/>
          </ac:grpSpMkLst>
        </pc:grpChg>
        <pc:grpChg chg="mod">
          <ac:chgData name="宇野 芳江" userId="d3339afd-f009-4b18-b536-1d43c3c7a997" providerId="ADAL" clId="{9112874E-E794-4B3C-BFD7-6FEF7ED602B6}" dt="2023-02-22T02:43:20.199" v="6346" actId="571"/>
          <ac:grpSpMkLst>
            <pc:docMk/>
            <pc:sldMk cId="693543055" sldId="515"/>
            <ac:grpSpMk id="34" creationId="{1F00B48B-4B7E-744A-6D42-7AA99F57C9E8}"/>
          </ac:grpSpMkLst>
        </pc:grpChg>
        <pc:grpChg chg="mod">
          <ac:chgData name="宇野 芳江" userId="d3339afd-f009-4b18-b536-1d43c3c7a997" providerId="ADAL" clId="{9112874E-E794-4B3C-BFD7-6FEF7ED602B6}" dt="2023-02-22T02:43:20.199" v="6346" actId="571"/>
          <ac:grpSpMkLst>
            <pc:docMk/>
            <pc:sldMk cId="693543055" sldId="515"/>
            <ac:grpSpMk id="35" creationId="{4CE0FB53-B7F1-0424-697D-61A07A3D7E16}"/>
          </ac:grpSpMkLst>
        </pc:grpChg>
        <pc:grpChg chg="mod">
          <ac:chgData name="宇野 芳江" userId="d3339afd-f009-4b18-b536-1d43c3c7a997" providerId="ADAL" clId="{9112874E-E794-4B3C-BFD7-6FEF7ED602B6}" dt="2023-02-22T02:43:20.199" v="6346" actId="571"/>
          <ac:grpSpMkLst>
            <pc:docMk/>
            <pc:sldMk cId="693543055" sldId="515"/>
            <ac:grpSpMk id="38" creationId="{AE27D284-30AD-2962-F850-2DCF2F03B7ED}"/>
          </ac:grpSpMkLst>
        </pc:grpChg>
        <pc:picChg chg="add del mod">
          <ac:chgData name="宇野 芳江" userId="d3339afd-f009-4b18-b536-1d43c3c7a997" providerId="ADAL" clId="{9112874E-E794-4B3C-BFD7-6FEF7ED602B6}" dt="2023-02-22T02:31:48.515" v="6202" actId="478"/>
          <ac:picMkLst>
            <pc:docMk/>
            <pc:sldMk cId="693543055" sldId="515"/>
            <ac:picMk id="6" creationId="{47C6F4C4-2152-E1D1-5C2C-81959C3C209D}"/>
          </ac:picMkLst>
        </pc:picChg>
        <pc:picChg chg="add mod ord modCrop">
          <ac:chgData name="宇野 芳江" userId="d3339afd-f009-4b18-b536-1d43c3c7a997" providerId="ADAL" clId="{9112874E-E794-4B3C-BFD7-6FEF7ED602B6}" dt="2023-02-22T02:38:08.672" v="6314" actId="1076"/>
          <ac:picMkLst>
            <pc:docMk/>
            <pc:sldMk cId="693543055" sldId="515"/>
            <ac:picMk id="19" creationId="{100B3C50-2593-3628-A360-E614A2C89F21}"/>
          </ac:picMkLst>
        </pc:picChg>
        <pc:picChg chg="add mod modCrop">
          <ac:chgData name="宇野 芳江" userId="d3339afd-f009-4b18-b536-1d43c3c7a997" providerId="ADAL" clId="{9112874E-E794-4B3C-BFD7-6FEF7ED602B6}" dt="2023-02-22T02:38:46.111" v="6343" actId="1076"/>
          <ac:picMkLst>
            <pc:docMk/>
            <pc:sldMk cId="693543055" sldId="515"/>
            <ac:picMk id="31" creationId="{4B2088B5-1949-1673-51BF-C39A1F844B49}"/>
          </ac:picMkLst>
        </pc:picChg>
        <pc:picChg chg="add mod">
          <ac:chgData name="宇野 芳江" userId="d3339afd-f009-4b18-b536-1d43c3c7a997" providerId="ADAL" clId="{9112874E-E794-4B3C-BFD7-6FEF7ED602B6}" dt="2023-02-22T02:46:03.204" v="6383" actId="1076"/>
          <ac:picMkLst>
            <pc:docMk/>
            <pc:sldMk cId="693543055" sldId="515"/>
            <ac:picMk id="43" creationId="{A66290A9-960E-77DD-D058-EB82DC5A1AEA}"/>
          </ac:picMkLst>
        </pc:picChg>
      </pc:sldChg>
      <pc:sldChg chg="addSp delSp modSp add mod ord">
        <pc:chgData name="宇野 芳江" userId="d3339afd-f009-4b18-b536-1d43c3c7a997" providerId="ADAL" clId="{9112874E-E794-4B3C-BFD7-6FEF7ED602B6}" dt="2023-02-21T08:55:36.406" v="5015" actId="478"/>
        <pc:sldMkLst>
          <pc:docMk/>
          <pc:sldMk cId="1125334483" sldId="516"/>
        </pc:sldMkLst>
        <pc:spChg chg="mod">
          <ac:chgData name="宇野 芳江" userId="d3339afd-f009-4b18-b536-1d43c3c7a997" providerId="ADAL" clId="{9112874E-E794-4B3C-BFD7-6FEF7ED602B6}" dt="2023-02-21T08:23:35.494" v="4754" actId="20577"/>
          <ac:spMkLst>
            <pc:docMk/>
            <pc:sldMk cId="1125334483" sldId="516"/>
            <ac:spMk id="2" creationId="{FBA42244-2CD3-0A01-D2B1-16C428710892}"/>
          </ac:spMkLst>
        </pc:spChg>
        <pc:spChg chg="del mod">
          <ac:chgData name="宇野 芳江" userId="d3339afd-f009-4b18-b536-1d43c3c7a997" providerId="ADAL" clId="{9112874E-E794-4B3C-BFD7-6FEF7ED602B6}" dt="2023-02-21T08:44:50.179" v="4876" actId="478"/>
          <ac:spMkLst>
            <pc:docMk/>
            <pc:sldMk cId="1125334483" sldId="516"/>
            <ac:spMk id="4" creationId="{83ADFA3D-1021-CF90-5347-A6F2F3888266}"/>
          </ac:spMkLst>
        </pc:spChg>
        <pc:spChg chg="mod">
          <ac:chgData name="宇野 芳江" userId="d3339afd-f009-4b18-b536-1d43c3c7a997" providerId="ADAL" clId="{9112874E-E794-4B3C-BFD7-6FEF7ED602B6}" dt="2023-02-21T08:54:31.325" v="5002" actId="21"/>
          <ac:spMkLst>
            <pc:docMk/>
            <pc:sldMk cId="1125334483" sldId="516"/>
            <ac:spMk id="5" creationId="{C103C32C-72C8-A06C-7E05-BACFBEE7AE0D}"/>
          </ac:spMkLst>
        </pc:spChg>
        <pc:spChg chg="del">
          <ac:chgData name="宇野 芳江" userId="d3339afd-f009-4b18-b536-1d43c3c7a997" providerId="ADAL" clId="{9112874E-E794-4B3C-BFD7-6FEF7ED602B6}" dt="2023-02-21T08:25:50.678" v="4760" actId="478"/>
          <ac:spMkLst>
            <pc:docMk/>
            <pc:sldMk cId="1125334483" sldId="516"/>
            <ac:spMk id="7" creationId="{8713C155-B53F-AFE5-8B70-C00B5C1E40DA}"/>
          </ac:spMkLst>
        </pc:spChg>
        <pc:spChg chg="add mod">
          <ac:chgData name="宇野 芳江" userId="d3339afd-f009-4b18-b536-1d43c3c7a997" providerId="ADAL" clId="{9112874E-E794-4B3C-BFD7-6FEF7ED602B6}" dt="2023-02-21T08:47:32.480" v="4914" actId="14100"/>
          <ac:spMkLst>
            <pc:docMk/>
            <pc:sldMk cId="1125334483" sldId="516"/>
            <ac:spMk id="8" creationId="{D4253A34-2B18-3BD6-CEA7-E52DF91DDE34}"/>
          </ac:spMkLst>
        </pc:spChg>
        <pc:spChg chg="add mod">
          <ac:chgData name="宇野 芳江" userId="d3339afd-f009-4b18-b536-1d43c3c7a997" providerId="ADAL" clId="{9112874E-E794-4B3C-BFD7-6FEF7ED602B6}" dt="2023-02-21T08:48:40.929" v="4946" actId="20577"/>
          <ac:spMkLst>
            <pc:docMk/>
            <pc:sldMk cId="1125334483" sldId="516"/>
            <ac:spMk id="10" creationId="{ED89971D-BC7B-127B-960A-B681C8CB28A9}"/>
          </ac:spMkLst>
        </pc:spChg>
        <pc:spChg chg="mod">
          <ac:chgData name="宇野 芳江" userId="d3339afd-f009-4b18-b536-1d43c3c7a997" providerId="ADAL" clId="{9112874E-E794-4B3C-BFD7-6FEF7ED602B6}" dt="2023-02-21T08:47:57.491" v="4940" actId="1076"/>
          <ac:spMkLst>
            <pc:docMk/>
            <pc:sldMk cId="1125334483" sldId="516"/>
            <ac:spMk id="13" creationId="{945E28AD-DAED-B1A9-BCC7-A53EA2D17484}"/>
          </ac:spMkLst>
        </pc:spChg>
        <pc:spChg chg="mod">
          <ac:chgData name="宇野 芳江" userId="d3339afd-f009-4b18-b536-1d43c3c7a997" providerId="ADAL" clId="{9112874E-E794-4B3C-BFD7-6FEF7ED602B6}" dt="2023-02-21T08:47:57.491" v="4940" actId="1076"/>
          <ac:spMkLst>
            <pc:docMk/>
            <pc:sldMk cId="1125334483" sldId="516"/>
            <ac:spMk id="14" creationId="{779F4EDD-103C-DA4E-126E-B9192B8AA4AB}"/>
          </ac:spMkLst>
        </pc:spChg>
        <pc:spChg chg="mod">
          <ac:chgData name="宇野 芳江" userId="d3339afd-f009-4b18-b536-1d43c3c7a997" providerId="ADAL" clId="{9112874E-E794-4B3C-BFD7-6FEF7ED602B6}" dt="2023-02-21T08:47:57.491" v="4940" actId="1076"/>
          <ac:spMkLst>
            <pc:docMk/>
            <pc:sldMk cId="1125334483" sldId="516"/>
            <ac:spMk id="15" creationId="{C98D838D-AF7F-F579-DE3A-69DAF0656CB7}"/>
          </ac:spMkLst>
        </pc:spChg>
        <pc:spChg chg="mod">
          <ac:chgData name="宇野 芳江" userId="d3339afd-f009-4b18-b536-1d43c3c7a997" providerId="ADAL" clId="{9112874E-E794-4B3C-BFD7-6FEF7ED602B6}" dt="2023-02-21T08:47:57.491" v="4940" actId="1076"/>
          <ac:spMkLst>
            <pc:docMk/>
            <pc:sldMk cId="1125334483" sldId="516"/>
            <ac:spMk id="17" creationId="{DA2C71AB-0DDE-80BD-D735-6E83FA51AD29}"/>
          </ac:spMkLst>
        </pc:spChg>
        <pc:spChg chg="mod">
          <ac:chgData name="宇野 芳江" userId="d3339afd-f009-4b18-b536-1d43c3c7a997" providerId="ADAL" clId="{9112874E-E794-4B3C-BFD7-6FEF7ED602B6}" dt="2023-02-21T08:47:57.491" v="4940" actId="1076"/>
          <ac:spMkLst>
            <pc:docMk/>
            <pc:sldMk cId="1125334483" sldId="516"/>
            <ac:spMk id="18" creationId="{137928A0-12B0-9861-7E68-AD4BABDA8051}"/>
          </ac:spMkLst>
        </pc:spChg>
        <pc:spChg chg="mod">
          <ac:chgData name="宇野 芳江" userId="d3339afd-f009-4b18-b536-1d43c3c7a997" providerId="ADAL" clId="{9112874E-E794-4B3C-BFD7-6FEF7ED602B6}" dt="2023-02-21T08:45:03.634" v="4886" actId="1035"/>
          <ac:spMkLst>
            <pc:docMk/>
            <pc:sldMk cId="1125334483" sldId="516"/>
            <ac:spMk id="20" creationId="{E7A8B387-7985-7702-0FEE-62E984DF5EA9}"/>
          </ac:spMkLst>
        </pc:spChg>
        <pc:spChg chg="mod">
          <ac:chgData name="宇野 芳江" userId="d3339afd-f009-4b18-b536-1d43c3c7a997" providerId="ADAL" clId="{9112874E-E794-4B3C-BFD7-6FEF7ED602B6}" dt="2023-02-21T08:45:03.634" v="4886" actId="1035"/>
          <ac:spMkLst>
            <pc:docMk/>
            <pc:sldMk cId="1125334483" sldId="516"/>
            <ac:spMk id="22" creationId="{76DB404C-6340-5741-A08F-387824DB0E90}"/>
          </ac:spMkLst>
        </pc:spChg>
        <pc:spChg chg="mod">
          <ac:chgData name="宇野 芳江" userId="d3339afd-f009-4b18-b536-1d43c3c7a997" providerId="ADAL" clId="{9112874E-E794-4B3C-BFD7-6FEF7ED602B6}" dt="2023-02-21T08:45:03.634" v="4886" actId="1035"/>
          <ac:spMkLst>
            <pc:docMk/>
            <pc:sldMk cId="1125334483" sldId="516"/>
            <ac:spMk id="23" creationId="{7A53269C-FAB6-2BC6-3C36-EFB3474108D4}"/>
          </ac:spMkLst>
        </pc:spChg>
        <pc:spChg chg="add mod">
          <ac:chgData name="宇野 芳江" userId="d3339afd-f009-4b18-b536-1d43c3c7a997" providerId="ADAL" clId="{9112874E-E794-4B3C-BFD7-6FEF7ED602B6}" dt="2023-02-21T08:45:12.122" v="4887" actId="164"/>
          <ac:spMkLst>
            <pc:docMk/>
            <pc:sldMk cId="1125334483" sldId="516"/>
            <ac:spMk id="24" creationId="{6D848736-BEE1-E45A-B659-80F79F87B7AE}"/>
          </ac:spMkLst>
        </pc:spChg>
        <pc:spChg chg="add mod">
          <ac:chgData name="宇野 芳江" userId="d3339afd-f009-4b18-b536-1d43c3c7a997" providerId="ADAL" clId="{9112874E-E794-4B3C-BFD7-6FEF7ED602B6}" dt="2023-02-21T08:45:12.122" v="4887" actId="164"/>
          <ac:spMkLst>
            <pc:docMk/>
            <pc:sldMk cId="1125334483" sldId="516"/>
            <ac:spMk id="25" creationId="{3BA73F39-A396-A0D0-D947-BF08F490DDB0}"/>
          </ac:spMkLst>
        </pc:spChg>
        <pc:spChg chg="add mod">
          <ac:chgData name="宇野 芳江" userId="d3339afd-f009-4b18-b536-1d43c3c7a997" providerId="ADAL" clId="{9112874E-E794-4B3C-BFD7-6FEF7ED602B6}" dt="2023-02-21T08:45:03.634" v="4886" actId="1035"/>
          <ac:spMkLst>
            <pc:docMk/>
            <pc:sldMk cId="1125334483" sldId="516"/>
            <ac:spMk id="26" creationId="{B2401388-346F-B00C-8DE0-4EB4064B3476}"/>
          </ac:spMkLst>
        </pc:spChg>
        <pc:spChg chg="add del mod">
          <ac:chgData name="宇野 芳江" userId="d3339afd-f009-4b18-b536-1d43c3c7a997" providerId="ADAL" clId="{9112874E-E794-4B3C-BFD7-6FEF7ED602B6}" dt="2023-02-21T08:55:36.406" v="5015" actId="478"/>
          <ac:spMkLst>
            <pc:docMk/>
            <pc:sldMk cId="1125334483" sldId="516"/>
            <ac:spMk id="27" creationId="{874783E7-DC7D-B739-51B2-D3C5F793A18D}"/>
          </ac:spMkLst>
        </pc:spChg>
        <pc:spChg chg="add del mod">
          <ac:chgData name="宇野 芳江" userId="d3339afd-f009-4b18-b536-1d43c3c7a997" providerId="ADAL" clId="{9112874E-E794-4B3C-BFD7-6FEF7ED602B6}" dt="2023-02-21T08:55:36.406" v="5015" actId="478"/>
          <ac:spMkLst>
            <pc:docMk/>
            <pc:sldMk cId="1125334483" sldId="516"/>
            <ac:spMk id="28" creationId="{B1EFA404-74D0-BAD5-12DF-502F9E90E8B7}"/>
          </ac:spMkLst>
        </pc:spChg>
        <pc:spChg chg="add del mod">
          <ac:chgData name="宇野 芳江" userId="d3339afd-f009-4b18-b536-1d43c3c7a997" providerId="ADAL" clId="{9112874E-E794-4B3C-BFD7-6FEF7ED602B6}" dt="2023-02-21T08:55:36.406" v="5015" actId="478"/>
          <ac:spMkLst>
            <pc:docMk/>
            <pc:sldMk cId="1125334483" sldId="516"/>
            <ac:spMk id="30" creationId="{7F827B08-FB9A-E536-9E49-37E9DA4BFD73}"/>
          </ac:spMkLst>
        </pc:spChg>
        <pc:spChg chg="add del mod">
          <ac:chgData name="宇野 芳江" userId="d3339afd-f009-4b18-b536-1d43c3c7a997" providerId="ADAL" clId="{9112874E-E794-4B3C-BFD7-6FEF7ED602B6}" dt="2023-02-21T08:55:36.406" v="5015" actId="478"/>
          <ac:spMkLst>
            <pc:docMk/>
            <pc:sldMk cId="1125334483" sldId="516"/>
            <ac:spMk id="31" creationId="{B63CD29C-ECC8-49E5-EAD8-006C3FFFC74C}"/>
          </ac:spMkLst>
        </pc:spChg>
        <pc:spChg chg="add mod">
          <ac:chgData name="宇野 芳江" userId="d3339afd-f009-4b18-b536-1d43c3c7a997" providerId="ADAL" clId="{9112874E-E794-4B3C-BFD7-6FEF7ED602B6}" dt="2023-02-21T08:54:01.396" v="4997" actId="1036"/>
          <ac:spMkLst>
            <pc:docMk/>
            <pc:sldMk cId="1125334483" sldId="516"/>
            <ac:spMk id="33" creationId="{E509ED07-2DE7-1DD7-F5DD-F7CF99EB617B}"/>
          </ac:spMkLst>
        </pc:spChg>
        <pc:spChg chg="add mod ord">
          <ac:chgData name="宇野 芳江" userId="d3339afd-f009-4b18-b536-1d43c3c7a997" providerId="ADAL" clId="{9112874E-E794-4B3C-BFD7-6FEF7ED602B6}" dt="2023-02-21T08:55:28.853" v="5014" actId="20577"/>
          <ac:spMkLst>
            <pc:docMk/>
            <pc:sldMk cId="1125334483" sldId="516"/>
            <ac:spMk id="34" creationId="{80D5E1C7-4545-83CA-CA4A-91B1E6DA376C}"/>
          </ac:spMkLst>
        </pc:spChg>
        <pc:grpChg chg="add mod">
          <ac:chgData name="宇野 芳江" userId="d3339afd-f009-4b18-b536-1d43c3c7a997" providerId="ADAL" clId="{9112874E-E794-4B3C-BFD7-6FEF7ED602B6}" dt="2023-02-21T08:47:57.491" v="4940" actId="1076"/>
          <ac:grpSpMkLst>
            <pc:docMk/>
            <pc:sldMk cId="1125334483" sldId="516"/>
            <ac:grpSpMk id="11" creationId="{D01D6BC3-9274-4CCB-E0A7-22EAF45E16AF}"/>
          </ac:grpSpMkLst>
        </pc:grpChg>
        <pc:grpChg chg="mod">
          <ac:chgData name="宇野 芳江" userId="d3339afd-f009-4b18-b536-1d43c3c7a997" providerId="ADAL" clId="{9112874E-E794-4B3C-BFD7-6FEF7ED602B6}" dt="2023-02-21T08:47:57.491" v="4940" actId="1076"/>
          <ac:grpSpMkLst>
            <pc:docMk/>
            <pc:sldMk cId="1125334483" sldId="516"/>
            <ac:grpSpMk id="12" creationId="{2E35D359-080D-51E3-5B26-5DDF92F8BB63}"/>
          </ac:grpSpMkLst>
        </pc:grpChg>
        <pc:grpChg chg="mod">
          <ac:chgData name="宇野 芳江" userId="d3339afd-f009-4b18-b536-1d43c3c7a997" providerId="ADAL" clId="{9112874E-E794-4B3C-BFD7-6FEF7ED602B6}" dt="2023-02-21T08:47:57.491" v="4940" actId="1076"/>
          <ac:grpSpMkLst>
            <pc:docMk/>
            <pc:sldMk cId="1125334483" sldId="516"/>
            <ac:grpSpMk id="16" creationId="{1A49223B-477B-FCB9-7172-D7649E5E062C}"/>
          </ac:grpSpMkLst>
        </pc:grpChg>
        <pc:grpChg chg="add mod">
          <ac:chgData name="宇野 芳江" userId="d3339afd-f009-4b18-b536-1d43c3c7a997" providerId="ADAL" clId="{9112874E-E794-4B3C-BFD7-6FEF7ED602B6}" dt="2023-02-21T08:45:12.122" v="4887" actId="164"/>
          <ac:grpSpMkLst>
            <pc:docMk/>
            <pc:sldMk cId="1125334483" sldId="516"/>
            <ac:grpSpMk id="19" creationId="{A46E4202-E0F9-46D4-55E3-842C1CE96805}"/>
          </ac:grpSpMkLst>
        </pc:grpChg>
        <pc:grpChg chg="mod">
          <ac:chgData name="宇野 芳江" userId="d3339afd-f009-4b18-b536-1d43c3c7a997" providerId="ADAL" clId="{9112874E-E794-4B3C-BFD7-6FEF7ED602B6}" dt="2023-02-21T08:45:03.634" v="4886" actId="1035"/>
          <ac:grpSpMkLst>
            <pc:docMk/>
            <pc:sldMk cId="1125334483" sldId="516"/>
            <ac:grpSpMk id="21" creationId="{79C9E7AD-1107-4FFA-A02D-EBE2D740DEFF}"/>
          </ac:grpSpMkLst>
        </pc:grpChg>
        <pc:grpChg chg="add mod">
          <ac:chgData name="宇野 芳江" userId="d3339afd-f009-4b18-b536-1d43c3c7a997" providerId="ADAL" clId="{9112874E-E794-4B3C-BFD7-6FEF7ED602B6}" dt="2023-02-21T08:47:29.435" v="4913" actId="207"/>
          <ac:grpSpMkLst>
            <pc:docMk/>
            <pc:sldMk cId="1125334483" sldId="516"/>
            <ac:grpSpMk id="32" creationId="{A5662E6A-D5AA-795A-99E1-5DDAE6372C1F}"/>
          </ac:grpSpMkLst>
        </pc:grpChg>
        <pc:picChg chg="del">
          <ac:chgData name="宇野 芳江" userId="d3339afd-f009-4b18-b536-1d43c3c7a997" providerId="ADAL" clId="{9112874E-E794-4B3C-BFD7-6FEF7ED602B6}" dt="2023-02-21T08:25:50.678" v="4760" actId="478"/>
          <ac:picMkLst>
            <pc:docMk/>
            <pc:sldMk cId="1125334483" sldId="516"/>
            <ac:picMk id="6" creationId="{C02C5033-CD50-0DDE-9C2E-A963A93DEE4A}"/>
          </ac:picMkLst>
        </pc:picChg>
        <pc:picChg chg="add del mod modCrop">
          <ac:chgData name="宇野 芳江" userId="d3339afd-f009-4b18-b536-1d43c3c7a997" providerId="ADAL" clId="{9112874E-E794-4B3C-BFD7-6FEF7ED602B6}" dt="2023-02-21T08:53:36.937" v="4991" actId="478"/>
          <ac:picMkLst>
            <pc:docMk/>
            <pc:sldMk cId="1125334483" sldId="516"/>
            <ac:picMk id="9" creationId="{C82251BE-F4AB-DF3F-DD87-C14BD6726E65}"/>
          </ac:picMkLst>
        </pc:picChg>
        <pc:picChg chg="add mod modCrop">
          <ac:chgData name="宇野 芳江" userId="d3339afd-f009-4b18-b536-1d43c3c7a997" providerId="ADAL" clId="{9112874E-E794-4B3C-BFD7-6FEF7ED602B6}" dt="2023-02-21T08:50:06.718" v="4955" actId="208"/>
          <ac:picMkLst>
            <pc:docMk/>
            <pc:sldMk cId="1125334483" sldId="516"/>
            <ac:picMk id="29" creationId="{EA47BFE8-38F8-6D5D-EFFF-1306EF1BC3E9}"/>
          </ac:picMkLst>
        </pc:picChg>
        <pc:picChg chg="add mod ord modCrop">
          <ac:chgData name="宇野 芳江" userId="d3339afd-f009-4b18-b536-1d43c3c7a997" providerId="ADAL" clId="{9112874E-E794-4B3C-BFD7-6FEF7ED602B6}" dt="2023-02-21T08:54:09.615" v="5000" actId="208"/>
          <ac:picMkLst>
            <pc:docMk/>
            <pc:sldMk cId="1125334483" sldId="516"/>
            <ac:picMk id="35" creationId="{7AD97BBF-FECA-DAF0-A730-6D0736DB005E}"/>
          </ac:picMkLst>
        </pc:picChg>
      </pc:sldChg>
      <pc:sldChg chg="addSp delSp modSp new mod modAnim">
        <pc:chgData name="宇野 芳江" userId="d3339afd-f009-4b18-b536-1d43c3c7a997" providerId="ADAL" clId="{9112874E-E794-4B3C-BFD7-6FEF7ED602B6}" dt="2023-02-22T08:51:41.017" v="6884"/>
        <pc:sldMkLst>
          <pc:docMk/>
          <pc:sldMk cId="1799987633" sldId="517"/>
        </pc:sldMkLst>
        <pc:spChg chg="mod">
          <ac:chgData name="宇野 芳江" userId="d3339afd-f009-4b18-b536-1d43c3c7a997" providerId="ADAL" clId="{9112874E-E794-4B3C-BFD7-6FEF7ED602B6}" dt="2023-02-21T08:29:06.597" v="4787"/>
          <ac:spMkLst>
            <pc:docMk/>
            <pc:sldMk cId="1799987633" sldId="517"/>
            <ac:spMk id="2" creationId="{D016B1C2-6985-2458-7078-5B4D31D75B64}"/>
          </ac:spMkLst>
        </pc:spChg>
        <pc:spChg chg="del">
          <ac:chgData name="宇野 芳江" userId="d3339afd-f009-4b18-b536-1d43c3c7a997" providerId="ADAL" clId="{9112874E-E794-4B3C-BFD7-6FEF7ED602B6}" dt="2023-02-21T08:29:57.508" v="4788" actId="478"/>
          <ac:spMkLst>
            <pc:docMk/>
            <pc:sldMk cId="1799987633" sldId="517"/>
            <ac:spMk id="4" creationId="{FD5C17DA-AFFD-CCAD-289F-07A8A1FCB691}"/>
          </ac:spMkLst>
        </pc:spChg>
        <pc:spChg chg="mod">
          <ac:chgData name="宇野 芳江" userId="d3339afd-f009-4b18-b536-1d43c3c7a997" providerId="ADAL" clId="{9112874E-E794-4B3C-BFD7-6FEF7ED602B6}" dt="2023-02-22T08:51:41.017" v="6884"/>
          <ac:spMkLst>
            <pc:docMk/>
            <pc:sldMk cId="1799987633" sldId="517"/>
            <ac:spMk id="5" creationId="{B4B47390-CD48-5CC0-2FD3-6E0610100E85}"/>
          </ac:spMkLst>
        </pc:spChg>
        <pc:spChg chg="add mod">
          <ac:chgData name="宇野 芳江" userId="d3339afd-f009-4b18-b536-1d43c3c7a997" providerId="ADAL" clId="{9112874E-E794-4B3C-BFD7-6FEF7ED602B6}" dt="2023-02-21T08:37:49.453" v="4871" actId="1035"/>
          <ac:spMkLst>
            <pc:docMk/>
            <pc:sldMk cId="1799987633" sldId="517"/>
            <ac:spMk id="7" creationId="{146D88C4-184A-DDD1-1FA6-AB95E3023663}"/>
          </ac:spMkLst>
        </pc:spChg>
        <pc:spChg chg="add mod">
          <ac:chgData name="宇野 芳江" userId="d3339afd-f009-4b18-b536-1d43c3c7a997" providerId="ADAL" clId="{9112874E-E794-4B3C-BFD7-6FEF7ED602B6}" dt="2023-02-21T08:36:13.093" v="4819" actId="14100"/>
          <ac:spMkLst>
            <pc:docMk/>
            <pc:sldMk cId="1799987633" sldId="517"/>
            <ac:spMk id="8" creationId="{ED635639-F237-CD52-01D4-BAF040DBD6FD}"/>
          </ac:spMkLst>
        </pc:spChg>
        <pc:spChg chg="add mod ord">
          <ac:chgData name="宇野 芳江" userId="d3339afd-f009-4b18-b536-1d43c3c7a997" providerId="ADAL" clId="{9112874E-E794-4B3C-BFD7-6FEF7ED602B6}" dt="2023-02-21T08:37:08.987" v="4851" actId="113"/>
          <ac:spMkLst>
            <pc:docMk/>
            <pc:sldMk cId="1799987633" sldId="517"/>
            <ac:spMk id="9" creationId="{DB182E8F-4783-16F7-5E18-17631A36F645}"/>
          </ac:spMkLst>
        </pc:spChg>
        <pc:spChg chg="add mod">
          <ac:chgData name="宇野 芳江" userId="d3339afd-f009-4b18-b536-1d43c3c7a997" providerId="ADAL" clId="{9112874E-E794-4B3C-BFD7-6FEF7ED602B6}" dt="2023-02-21T08:37:17.860" v="4852" actId="207"/>
          <ac:spMkLst>
            <pc:docMk/>
            <pc:sldMk cId="1799987633" sldId="517"/>
            <ac:spMk id="10" creationId="{DCE9E3AA-871A-1988-1C9A-57526EBF4D2E}"/>
          </ac:spMkLst>
        </pc:spChg>
        <pc:spChg chg="add mod">
          <ac:chgData name="宇野 芳江" userId="d3339afd-f009-4b18-b536-1d43c3c7a997" providerId="ADAL" clId="{9112874E-E794-4B3C-BFD7-6FEF7ED602B6}" dt="2023-02-21T08:35:58.726" v="4817"/>
          <ac:spMkLst>
            <pc:docMk/>
            <pc:sldMk cId="1799987633" sldId="517"/>
            <ac:spMk id="14" creationId="{05DFCC66-0CA6-D14C-3C88-AA5D6F16409C}"/>
          </ac:spMkLst>
        </pc:spChg>
        <pc:graphicFrameChg chg="add del mod">
          <ac:chgData name="宇野 芳江" userId="d3339afd-f009-4b18-b536-1d43c3c7a997" providerId="ADAL" clId="{9112874E-E794-4B3C-BFD7-6FEF7ED602B6}" dt="2023-02-21T08:30:11.451" v="4792" actId="478"/>
          <ac:graphicFrameMkLst>
            <pc:docMk/>
            <pc:sldMk cId="1799987633" sldId="517"/>
            <ac:graphicFrameMk id="6" creationId="{D2FDDACF-2175-A350-320F-90F1F1653912}"/>
          </ac:graphicFrameMkLst>
        </pc:graphicFrameChg>
        <pc:graphicFrameChg chg="add mod">
          <ac:chgData name="宇野 芳江" userId="d3339afd-f009-4b18-b536-1d43c3c7a997" providerId="ADAL" clId="{9112874E-E794-4B3C-BFD7-6FEF7ED602B6}" dt="2023-02-21T08:36:29.589" v="4838" actId="1035"/>
          <ac:graphicFrameMkLst>
            <pc:docMk/>
            <pc:sldMk cId="1799987633" sldId="517"/>
            <ac:graphicFrameMk id="11" creationId="{4952F45A-3482-2F75-6114-B2210DE1783B}"/>
          </ac:graphicFrameMkLst>
        </pc:graphicFrameChg>
        <pc:picChg chg="add del mod">
          <ac:chgData name="宇野 芳江" userId="d3339afd-f009-4b18-b536-1d43c3c7a997" providerId="ADAL" clId="{9112874E-E794-4B3C-BFD7-6FEF7ED602B6}" dt="2023-02-21T08:38:03.182" v="4873" actId="478"/>
          <ac:picMkLst>
            <pc:docMk/>
            <pc:sldMk cId="1799987633" sldId="517"/>
            <ac:picMk id="12" creationId="{49F0F1CD-CDEC-5D69-44F8-A986603C3CF4}"/>
          </ac:picMkLst>
        </pc:picChg>
        <pc:picChg chg="add mod">
          <ac:chgData name="宇野 芳江" userId="d3339afd-f009-4b18-b536-1d43c3c7a997" providerId="ADAL" clId="{9112874E-E794-4B3C-BFD7-6FEF7ED602B6}" dt="2023-02-21T08:38:01.634" v="4872" actId="1076"/>
          <ac:picMkLst>
            <pc:docMk/>
            <pc:sldMk cId="1799987633" sldId="517"/>
            <ac:picMk id="13" creationId="{1B9EF490-E911-8833-B7C2-1D3E3A3C55B2}"/>
          </ac:picMkLst>
        </pc:picChg>
      </pc:sldChg>
      <pc:sldChg chg="add del">
        <pc:chgData name="宇野 芳江" userId="d3339afd-f009-4b18-b536-1d43c3c7a997" providerId="ADAL" clId="{9112874E-E794-4B3C-BFD7-6FEF7ED602B6}" dt="2023-02-22T08:14:20.890" v="6655" actId="47"/>
        <pc:sldMkLst>
          <pc:docMk/>
          <pc:sldMk cId="217339338" sldId="518"/>
        </pc:sldMkLst>
      </pc:sldChg>
      <pc:sldMasterChg chg="modSp modSldLayout">
        <pc:chgData name="宇野 芳江" userId="d3339afd-f009-4b18-b536-1d43c3c7a997" providerId="ADAL" clId="{9112874E-E794-4B3C-BFD7-6FEF7ED602B6}" dt="2023-03-06T08:17:59.203" v="6899" actId="735"/>
        <pc:sldMasterMkLst>
          <pc:docMk/>
          <pc:sldMasterMk cId="64250197" sldId="2147483660"/>
        </pc:sldMasterMkLst>
        <pc:sldLayoutChg chg="modSp">
          <pc:chgData name="宇野 芳江" userId="d3339afd-f009-4b18-b536-1d43c3c7a997" providerId="ADAL" clId="{9112874E-E794-4B3C-BFD7-6FEF7ED602B6}" dt="2023-03-03T07:57:58.178" v="6898" actId="735"/>
          <pc:sldLayoutMkLst>
            <pc:docMk/>
            <pc:sldMasterMk cId="64250197" sldId="2147483660"/>
            <pc:sldLayoutMk cId="4291600314" sldId="2147483663"/>
          </pc:sldLayoutMkLst>
        </pc:sldLayoutChg>
        <pc:sldLayoutChg chg="modSp">
          <pc:chgData name="宇野 芳江" userId="d3339afd-f009-4b18-b536-1d43c3c7a997" providerId="ADAL" clId="{9112874E-E794-4B3C-BFD7-6FEF7ED602B6}" dt="2023-02-21T04:55:09.089" v="1661" actId="735"/>
          <pc:sldLayoutMkLst>
            <pc:docMk/>
            <pc:sldMasterMk cId="64250197" sldId="2147483660"/>
            <pc:sldLayoutMk cId="3590384545" sldId="2147483673"/>
          </pc:sldLayoutMkLst>
        </pc:sldLayoutChg>
        <pc:sldLayoutChg chg="addSp modSp">
          <pc:chgData name="宇野 芳江" userId="d3339afd-f009-4b18-b536-1d43c3c7a997" providerId="ADAL" clId="{9112874E-E794-4B3C-BFD7-6FEF7ED602B6}" dt="2023-02-21T07:59:48.019" v="4411" actId="207"/>
          <pc:sldLayoutMkLst>
            <pc:docMk/>
            <pc:sldMasterMk cId="64250197" sldId="2147483660"/>
            <pc:sldLayoutMk cId="2677228602" sldId="2147483678"/>
          </pc:sldLayoutMkLst>
          <pc:spChg chg="add mod">
            <ac:chgData name="宇野 芳江" userId="d3339afd-f009-4b18-b536-1d43c3c7a997" providerId="ADAL" clId="{9112874E-E794-4B3C-BFD7-6FEF7ED602B6}" dt="2023-02-21T07:59:48.019" v="4411" actId="207"/>
            <ac:spMkLst>
              <pc:docMk/>
              <pc:sldMasterMk cId="64250197" sldId="2147483660"/>
              <pc:sldLayoutMk cId="2677228602" sldId="2147483678"/>
              <ac:spMk id="3" creationId="{4EB0D384-6976-9C1C-04DE-EDE62CB9CC1C}"/>
            </ac:spMkLst>
          </pc:spChg>
        </pc:sldLayoutChg>
        <pc:sldLayoutChg chg="modSp">
          <pc:chgData name="宇野 芳江" userId="d3339afd-f009-4b18-b536-1d43c3c7a997" providerId="ADAL" clId="{9112874E-E794-4B3C-BFD7-6FEF7ED602B6}" dt="2023-02-21T07:59:56.037" v="4413" actId="207"/>
          <pc:sldLayoutMkLst>
            <pc:docMk/>
            <pc:sldMasterMk cId="64250197" sldId="2147483660"/>
            <pc:sldLayoutMk cId="1400911947" sldId="2147483684"/>
          </pc:sldLayoutMkLst>
          <pc:spChg chg="mod">
            <ac:chgData name="宇野 芳江" userId="d3339afd-f009-4b18-b536-1d43c3c7a997" providerId="ADAL" clId="{9112874E-E794-4B3C-BFD7-6FEF7ED602B6}" dt="2023-02-21T07:59:56.037" v="4413" actId="207"/>
            <ac:spMkLst>
              <pc:docMk/>
              <pc:sldMasterMk cId="64250197" sldId="2147483660"/>
              <pc:sldLayoutMk cId="1400911947" sldId="2147483684"/>
              <ac:spMk id="31" creationId="{827329B4-A652-6847-86C5-9CE1D04DCA36}"/>
            </ac:spMkLst>
          </pc:spChg>
        </pc:sldLayoutChg>
        <pc:sldLayoutChg chg="modSp">
          <pc:chgData name="宇野 芳江" userId="d3339afd-f009-4b18-b536-1d43c3c7a997" providerId="ADAL" clId="{9112874E-E794-4B3C-BFD7-6FEF7ED602B6}" dt="2023-02-21T07:59:52.331" v="4412" actId="207"/>
          <pc:sldLayoutMkLst>
            <pc:docMk/>
            <pc:sldMasterMk cId="64250197" sldId="2147483660"/>
            <pc:sldLayoutMk cId="1958744784" sldId="2147483686"/>
          </pc:sldLayoutMkLst>
          <pc:spChg chg="mod">
            <ac:chgData name="宇野 芳江" userId="d3339afd-f009-4b18-b536-1d43c3c7a997" providerId="ADAL" clId="{9112874E-E794-4B3C-BFD7-6FEF7ED602B6}" dt="2023-02-21T07:59:52.331" v="4412" actId="207"/>
            <ac:spMkLst>
              <pc:docMk/>
              <pc:sldMasterMk cId="64250197" sldId="2147483660"/>
              <pc:sldLayoutMk cId="1958744784" sldId="2147483686"/>
              <ac:spMk id="3" creationId="{D01C2F2A-3680-4CAA-BCDF-0F041535FD0C}"/>
            </ac:spMkLst>
          </pc:spChg>
        </pc:sldLayoutChg>
      </pc:sldMasterChg>
    </pc:docChg>
  </pc:docChgLst>
  <pc:docChgLst>
    <pc:chgData name="宇野 芳江" userId="d3339afd-f009-4b18-b536-1d43c3c7a997" providerId="ADAL" clId="{9C84C5E7-36E1-4B27-BBC3-14C53EADEAD4}"/>
    <pc:docChg chg="undo redo custSel addSld modSld modMainMaster">
      <pc:chgData name="宇野 芳江" userId="d3339afd-f009-4b18-b536-1d43c3c7a997" providerId="ADAL" clId="{9C84C5E7-36E1-4B27-BBC3-14C53EADEAD4}" dt="2023-03-10T03:45:41.836" v="3020" actId="1036"/>
      <pc:docMkLst>
        <pc:docMk/>
      </pc:docMkLst>
      <pc:sldChg chg="addSp delSp modSp mod">
        <pc:chgData name="宇野 芳江" userId="d3339afd-f009-4b18-b536-1d43c3c7a997" providerId="ADAL" clId="{9C84C5E7-36E1-4B27-BBC3-14C53EADEAD4}" dt="2023-03-10T00:50:00.167" v="105" actId="14100"/>
        <pc:sldMkLst>
          <pc:docMk/>
          <pc:sldMk cId="1708915934" sldId="483"/>
        </pc:sldMkLst>
        <pc:spChg chg="add mod">
          <ac:chgData name="宇野 芳江" userId="d3339afd-f009-4b18-b536-1d43c3c7a997" providerId="ADAL" clId="{9C84C5E7-36E1-4B27-BBC3-14C53EADEAD4}" dt="2023-03-10T00:49:18.681" v="73" actId="14100"/>
          <ac:spMkLst>
            <pc:docMk/>
            <pc:sldMk cId="1708915934" sldId="483"/>
            <ac:spMk id="4" creationId="{588C5FF2-D081-22FF-CB1E-EB9C44B6BE7B}"/>
          </ac:spMkLst>
        </pc:spChg>
        <pc:spChg chg="add del">
          <ac:chgData name="宇野 芳江" userId="d3339afd-f009-4b18-b536-1d43c3c7a997" providerId="ADAL" clId="{9C84C5E7-36E1-4B27-BBC3-14C53EADEAD4}" dt="2023-03-10T00:49:52.655" v="103" actId="22"/>
          <ac:spMkLst>
            <pc:docMk/>
            <pc:sldMk cId="1708915934" sldId="483"/>
            <ac:spMk id="6" creationId="{5FABAC61-A5F1-AF89-42DF-1000D0CB493F}"/>
          </ac:spMkLst>
        </pc:spChg>
        <pc:spChg chg="mod">
          <ac:chgData name="宇野 芳江" userId="d3339afd-f009-4b18-b536-1d43c3c7a997" providerId="ADAL" clId="{9C84C5E7-36E1-4B27-BBC3-14C53EADEAD4}" dt="2023-03-10T00:50:00.167" v="105" actId="14100"/>
          <ac:spMkLst>
            <pc:docMk/>
            <pc:sldMk cId="1708915934" sldId="483"/>
            <ac:spMk id="8" creationId="{47C91653-A120-D263-5BA4-0FBCB916FA1D}"/>
          </ac:spMkLst>
        </pc:spChg>
        <pc:spChg chg="mod">
          <ac:chgData name="宇野 芳江" userId="d3339afd-f009-4b18-b536-1d43c3c7a997" providerId="ADAL" clId="{9C84C5E7-36E1-4B27-BBC3-14C53EADEAD4}" dt="2023-03-10T00:49:07.889" v="70" actId="13926"/>
          <ac:spMkLst>
            <pc:docMk/>
            <pc:sldMk cId="1708915934" sldId="483"/>
            <ac:spMk id="18" creationId="{1A8AEC49-0660-A889-B9B6-0D829389B94B}"/>
          </ac:spMkLst>
        </pc:spChg>
      </pc:sldChg>
      <pc:sldChg chg="modSp mod">
        <pc:chgData name="宇野 芳江" userId="d3339afd-f009-4b18-b536-1d43c3c7a997" providerId="ADAL" clId="{9C84C5E7-36E1-4B27-BBC3-14C53EADEAD4}" dt="2023-03-10T02:06:10.154" v="790" actId="1076"/>
        <pc:sldMkLst>
          <pc:docMk/>
          <pc:sldMk cId="3497261895" sldId="502"/>
        </pc:sldMkLst>
        <pc:spChg chg="mod">
          <ac:chgData name="宇野 芳江" userId="d3339afd-f009-4b18-b536-1d43c3c7a997" providerId="ADAL" clId="{9C84C5E7-36E1-4B27-BBC3-14C53EADEAD4}" dt="2023-03-10T02:06:10.154" v="790" actId="1076"/>
          <ac:spMkLst>
            <pc:docMk/>
            <pc:sldMk cId="3497261895" sldId="502"/>
            <ac:spMk id="37" creationId="{9E20D1B3-030B-C6DA-D4BB-3BD284F34DE0}"/>
          </ac:spMkLst>
        </pc:spChg>
        <pc:picChg chg="mod">
          <ac:chgData name="宇野 芳江" userId="d3339afd-f009-4b18-b536-1d43c3c7a997" providerId="ADAL" clId="{9C84C5E7-36E1-4B27-BBC3-14C53EADEAD4}" dt="2023-03-10T02:06:10.154" v="790" actId="1076"/>
          <ac:picMkLst>
            <pc:docMk/>
            <pc:sldMk cId="3497261895" sldId="502"/>
            <ac:picMk id="36" creationId="{B1674941-B443-1054-4D46-1581182FE5E4}"/>
          </ac:picMkLst>
        </pc:picChg>
      </pc:sldChg>
      <pc:sldChg chg="addSp delSp modSp mod">
        <pc:chgData name="宇野 芳江" userId="d3339afd-f009-4b18-b536-1d43c3c7a997" providerId="ADAL" clId="{9C84C5E7-36E1-4B27-BBC3-14C53EADEAD4}" dt="2023-03-10T02:43:54.242" v="1875" actId="20577"/>
        <pc:sldMkLst>
          <pc:docMk/>
          <pc:sldMk cId="72501721" sldId="506"/>
        </pc:sldMkLst>
        <pc:spChg chg="add del">
          <ac:chgData name="宇野 芳江" userId="d3339afd-f009-4b18-b536-1d43c3c7a997" providerId="ADAL" clId="{9C84C5E7-36E1-4B27-BBC3-14C53EADEAD4}" dt="2023-03-10T02:42:51.766" v="1831" actId="478"/>
          <ac:spMkLst>
            <pc:docMk/>
            <pc:sldMk cId="72501721" sldId="506"/>
            <ac:spMk id="7" creationId="{85EF04DA-8B10-43A2-78B2-645708289B48}"/>
          </ac:spMkLst>
        </pc:spChg>
        <pc:spChg chg="mod">
          <ac:chgData name="宇野 芳江" userId="d3339afd-f009-4b18-b536-1d43c3c7a997" providerId="ADAL" clId="{9C84C5E7-36E1-4B27-BBC3-14C53EADEAD4}" dt="2023-03-10T02:43:54.242" v="1875" actId="20577"/>
          <ac:spMkLst>
            <pc:docMk/>
            <pc:sldMk cId="72501721" sldId="506"/>
            <ac:spMk id="17" creationId="{A92FF8BE-707E-D7FA-F42B-7A0D86785DDE}"/>
          </ac:spMkLst>
        </pc:spChg>
      </pc:sldChg>
      <pc:sldChg chg="modSp mod">
        <pc:chgData name="宇野 芳江" userId="d3339afd-f009-4b18-b536-1d43c3c7a997" providerId="ADAL" clId="{9C84C5E7-36E1-4B27-BBC3-14C53EADEAD4}" dt="2023-03-10T02:55:39.232" v="1886" actId="1076"/>
        <pc:sldMkLst>
          <pc:docMk/>
          <pc:sldMk cId="693543055" sldId="515"/>
        </pc:sldMkLst>
        <pc:spChg chg="mod">
          <ac:chgData name="宇野 芳江" userId="d3339afd-f009-4b18-b536-1d43c3c7a997" providerId="ADAL" clId="{9C84C5E7-36E1-4B27-BBC3-14C53EADEAD4}" dt="2023-03-10T00:32:45.215" v="64" actId="27636"/>
          <ac:spMkLst>
            <pc:docMk/>
            <pc:sldMk cId="693543055" sldId="515"/>
            <ac:spMk id="5" creationId="{9A072656-E0D4-DAF1-3AD1-68008162A6CA}"/>
          </ac:spMkLst>
        </pc:spChg>
        <pc:picChg chg="mod">
          <ac:chgData name="宇野 芳江" userId="d3339afd-f009-4b18-b536-1d43c3c7a997" providerId="ADAL" clId="{9C84C5E7-36E1-4B27-BBC3-14C53EADEAD4}" dt="2023-03-10T02:55:33.653" v="1885" actId="1076"/>
          <ac:picMkLst>
            <pc:docMk/>
            <pc:sldMk cId="693543055" sldId="515"/>
            <ac:picMk id="19" creationId="{100B3C50-2593-3628-A360-E614A2C89F21}"/>
          </ac:picMkLst>
        </pc:picChg>
        <pc:picChg chg="mod">
          <ac:chgData name="宇野 芳江" userId="d3339afd-f009-4b18-b536-1d43c3c7a997" providerId="ADAL" clId="{9C84C5E7-36E1-4B27-BBC3-14C53EADEAD4}" dt="2023-03-10T02:55:39.232" v="1886" actId="1076"/>
          <ac:picMkLst>
            <pc:docMk/>
            <pc:sldMk cId="693543055" sldId="515"/>
            <ac:picMk id="31" creationId="{4B2088B5-1949-1673-51BF-C39A1F844B49}"/>
          </ac:picMkLst>
        </pc:picChg>
        <pc:picChg chg="mod modCrop">
          <ac:chgData name="宇野 芳江" userId="d3339afd-f009-4b18-b536-1d43c3c7a997" providerId="ADAL" clId="{9C84C5E7-36E1-4B27-BBC3-14C53EADEAD4}" dt="2023-03-10T02:55:27.299" v="1884" actId="732"/>
          <ac:picMkLst>
            <pc:docMk/>
            <pc:sldMk cId="693543055" sldId="515"/>
            <ac:picMk id="43" creationId="{A66290A9-960E-77DD-D058-EB82DC5A1AEA}"/>
          </ac:picMkLst>
        </pc:picChg>
      </pc:sldChg>
      <pc:sldChg chg="addSp delSp modSp mod">
        <pc:chgData name="宇野 芳江" userId="d3339afd-f009-4b18-b536-1d43c3c7a997" providerId="ADAL" clId="{9C84C5E7-36E1-4B27-BBC3-14C53EADEAD4}" dt="2023-03-10T03:33:28.955" v="2721" actId="1038"/>
        <pc:sldMkLst>
          <pc:docMk/>
          <pc:sldMk cId="3174676607" sldId="518"/>
        </pc:sldMkLst>
        <pc:spChg chg="mod">
          <ac:chgData name="宇野 芳江" userId="d3339afd-f009-4b18-b536-1d43c3c7a997" providerId="ADAL" clId="{9C84C5E7-36E1-4B27-BBC3-14C53EADEAD4}" dt="2023-03-10T02:01:06.202" v="661" actId="1076"/>
          <ac:spMkLst>
            <pc:docMk/>
            <pc:sldMk cId="3174676607" sldId="518"/>
            <ac:spMk id="4" creationId="{D126E6C0-0D29-2C99-6521-CBF1E70EC9D8}"/>
          </ac:spMkLst>
        </pc:spChg>
        <pc:spChg chg="mod">
          <ac:chgData name="宇野 芳江" userId="d3339afd-f009-4b18-b536-1d43c3c7a997" providerId="ADAL" clId="{9C84C5E7-36E1-4B27-BBC3-14C53EADEAD4}" dt="2023-03-10T02:04:43.762" v="775" actId="20577"/>
          <ac:spMkLst>
            <pc:docMk/>
            <pc:sldMk cId="3174676607" sldId="518"/>
            <ac:spMk id="5" creationId="{E7CAFA45-1AC7-82C0-1ADA-9235AF100775}"/>
          </ac:spMkLst>
        </pc:spChg>
        <pc:spChg chg="add mod">
          <ac:chgData name="宇野 芳江" userId="d3339afd-f009-4b18-b536-1d43c3c7a997" providerId="ADAL" clId="{9C84C5E7-36E1-4B27-BBC3-14C53EADEAD4}" dt="2023-03-10T02:06:57.902" v="802" actId="14100"/>
          <ac:spMkLst>
            <pc:docMk/>
            <pc:sldMk cId="3174676607" sldId="518"/>
            <ac:spMk id="6" creationId="{B52FF372-C9EB-2CBF-F236-F352713050C6}"/>
          </ac:spMkLst>
        </pc:spChg>
        <pc:spChg chg="mod">
          <ac:chgData name="宇野 芳江" userId="d3339afd-f009-4b18-b536-1d43c3c7a997" providerId="ADAL" clId="{9C84C5E7-36E1-4B27-BBC3-14C53EADEAD4}" dt="2023-03-10T02:01:02.783" v="660" actId="20577"/>
          <ac:spMkLst>
            <pc:docMk/>
            <pc:sldMk cId="3174676607" sldId="518"/>
            <ac:spMk id="9" creationId="{E4EBD206-EF98-1B70-2DC1-D35BD0E95A0A}"/>
          </ac:spMkLst>
        </pc:spChg>
        <pc:spChg chg="mod">
          <ac:chgData name="宇野 芳江" userId="d3339afd-f009-4b18-b536-1d43c3c7a997" providerId="ADAL" clId="{9C84C5E7-36E1-4B27-BBC3-14C53EADEAD4}" dt="2023-03-10T02:01:12.669" v="681" actId="14100"/>
          <ac:spMkLst>
            <pc:docMk/>
            <pc:sldMk cId="3174676607" sldId="518"/>
            <ac:spMk id="10" creationId="{E9FEB84F-9265-376C-4A37-EFB1477511E6}"/>
          </ac:spMkLst>
        </pc:spChg>
        <pc:spChg chg="mod">
          <ac:chgData name="宇野 芳江" userId="d3339afd-f009-4b18-b536-1d43c3c7a997" providerId="ADAL" clId="{9C84C5E7-36E1-4B27-BBC3-14C53EADEAD4}" dt="2023-03-10T02:00:18.567" v="609"/>
          <ac:spMkLst>
            <pc:docMk/>
            <pc:sldMk cId="3174676607" sldId="518"/>
            <ac:spMk id="11" creationId="{D1DD9AB6-2773-6BCF-0001-923E8AF09CC5}"/>
          </ac:spMkLst>
        </pc:spChg>
        <pc:spChg chg="mod">
          <ac:chgData name="宇野 芳江" userId="d3339afd-f009-4b18-b536-1d43c3c7a997" providerId="ADAL" clId="{9C84C5E7-36E1-4B27-BBC3-14C53EADEAD4}" dt="2023-03-10T02:00:18.567" v="609"/>
          <ac:spMkLst>
            <pc:docMk/>
            <pc:sldMk cId="3174676607" sldId="518"/>
            <ac:spMk id="13" creationId="{14494599-2589-6A19-4D13-590E43DBE4C2}"/>
          </ac:spMkLst>
        </pc:spChg>
        <pc:spChg chg="mod">
          <ac:chgData name="宇野 芳江" userId="d3339afd-f009-4b18-b536-1d43c3c7a997" providerId="ADAL" clId="{9C84C5E7-36E1-4B27-BBC3-14C53EADEAD4}" dt="2023-03-10T02:00:18.567" v="609"/>
          <ac:spMkLst>
            <pc:docMk/>
            <pc:sldMk cId="3174676607" sldId="518"/>
            <ac:spMk id="14" creationId="{0300ED68-D177-B801-B5B2-98A14FE24E83}"/>
          </ac:spMkLst>
        </pc:spChg>
        <pc:spChg chg="mod">
          <ac:chgData name="宇野 芳江" userId="d3339afd-f009-4b18-b536-1d43c3c7a997" providerId="ADAL" clId="{9C84C5E7-36E1-4B27-BBC3-14C53EADEAD4}" dt="2023-03-10T02:13:28.742" v="987" actId="14100"/>
          <ac:spMkLst>
            <pc:docMk/>
            <pc:sldMk cId="3174676607" sldId="518"/>
            <ac:spMk id="17" creationId="{39D970F6-28A0-C108-6A98-1716588539EE}"/>
          </ac:spMkLst>
        </pc:spChg>
        <pc:spChg chg="del mod">
          <ac:chgData name="宇野 芳江" userId="d3339afd-f009-4b18-b536-1d43c3c7a997" providerId="ADAL" clId="{9C84C5E7-36E1-4B27-BBC3-14C53EADEAD4}" dt="2023-03-10T02:23:16.002" v="1315" actId="478"/>
          <ac:spMkLst>
            <pc:docMk/>
            <pc:sldMk cId="3174676607" sldId="518"/>
            <ac:spMk id="18" creationId="{FF843CB1-3E96-D36E-F930-1E49E1921987}"/>
          </ac:spMkLst>
        </pc:spChg>
        <pc:spChg chg="mod">
          <ac:chgData name="宇野 芳江" userId="d3339afd-f009-4b18-b536-1d43c3c7a997" providerId="ADAL" clId="{9C84C5E7-36E1-4B27-BBC3-14C53EADEAD4}" dt="2023-03-10T03:33:28.955" v="2721" actId="1038"/>
          <ac:spMkLst>
            <pc:docMk/>
            <pc:sldMk cId="3174676607" sldId="518"/>
            <ac:spMk id="19" creationId="{90D18880-67FE-1C5E-4FBF-D340FF27C2DB}"/>
          </ac:spMkLst>
        </pc:spChg>
        <pc:spChg chg="del mod">
          <ac:chgData name="宇野 芳江" userId="d3339afd-f009-4b18-b536-1d43c3c7a997" providerId="ADAL" clId="{9C84C5E7-36E1-4B27-BBC3-14C53EADEAD4}" dt="2023-03-10T02:23:14.469" v="1314" actId="478"/>
          <ac:spMkLst>
            <pc:docMk/>
            <pc:sldMk cId="3174676607" sldId="518"/>
            <ac:spMk id="20" creationId="{0123D103-26FF-E1F4-D5B4-B01E0088AF02}"/>
          </ac:spMkLst>
        </pc:spChg>
        <pc:spChg chg="mod">
          <ac:chgData name="宇野 芳江" userId="d3339afd-f009-4b18-b536-1d43c3c7a997" providerId="ADAL" clId="{9C84C5E7-36E1-4B27-BBC3-14C53EADEAD4}" dt="2023-03-10T02:13:33.136" v="993" actId="1036"/>
          <ac:spMkLst>
            <pc:docMk/>
            <pc:sldMk cId="3174676607" sldId="518"/>
            <ac:spMk id="21" creationId="{B9CD83D0-FABC-2C0D-C456-B4080F8B24C4}"/>
          </ac:spMkLst>
        </pc:spChg>
        <pc:grpChg chg="add mod">
          <ac:chgData name="宇野 芳江" userId="d3339afd-f009-4b18-b536-1d43c3c7a997" providerId="ADAL" clId="{9C84C5E7-36E1-4B27-BBC3-14C53EADEAD4}" dt="2023-03-10T02:00:18.567" v="609"/>
          <ac:grpSpMkLst>
            <pc:docMk/>
            <pc:sldMk cId="3174676607" sldId="518"/>
            <ac:grpSpMk id="7" creationId="{1B86491D-D64A-497C-61E8-B734C9AF6576}"/>
          </ac:grpSpMkLst>
        </pc:grpChg>
        <pc:grpChg chg="mod">
          <ac:chgData name="宇野 芳江" userId="d3339afd-f009-4b18-b536-1d43c3c7a997" providerId="ADAL" clId="{9C84C5E7-36E1-4B27-BBC3-14C53EADEAD4}" dt="2023-03-10T02:00:18.567" v="609"/>
          <ac:grpSpMkLst>
            <pc:docMk/>
            <pc:sldMk cId="3174676607" sldId="518"/>
            <ac:grpSpMk id="8" creationId="{B2D81CB2-E8DC-B2A5-B2D1-AA82E4BD8F9E}"/>
          </ac:grpSpMkLst>
        </pc:grpChg>
        <pc:grpChg chg="mod">
          <ac:chgData name="宇野 芳江" userId="d3339afd-f009-4b18-b536-1d43c3c7a997" providerId="ADAL" clId="{9C84C5E7-36E1-4B27-BBC3-14C53EADEAD4}" dt="2023-03-10T02:00:18.567" v="609"/>
          <ac:grpSpMkLst>
            <pc:docMk/>
            <pc:sldMk cId="3174676607" sldId="518"/>
            <ac:grpSpMk id="12" creationId="{D04BE543-A114-5FD8-F966-9E151B641E3E}"/>
          </ac:grpSpMkLst>
        </pc:grpChg>
        <pc:grpChg chg="add mod">
          <ac:chgData name="宇野 芳江" userId="d3339afd-f009-4b18-b536-1d43c3c7a997" providerId="ADAL" clId="{9C84C5E7-36E1-4B27-BBC3-14C53EADEAD4}" dt="2023-03-10T02:12:27.303" v="966" actId="1036"/>
          <ac:grpSpMkLst>
            <pc:docMk/>
            <pc:sldMk cId="3174676607" sldId="518"/>
            <ac:grpSpMk id="16" creationId="{DC045111-2506-5C11-D242-432F2201AE67}"/>
          </ac:grpSpMkLst>
        </pc:grpChg>
        <pc:picChg chg="add mod">
          <ac:chgData name="宇野 芳江" userId="d3339afd-f009-4b18-b536-1d43c3c7a997" providerId="ADAL" clId="{9C84C5E7-36E1-4B27-BBC3-14C53EADEAD4}" dt="2023-03-10T02:06:53.840" v="801" actId="1076"/>
          <ac:picMkLst>
            <pc:docMk/>
            <pc:sldMk cId="3174676607" sldId="518"/>
            <ac:picMk id="15" creationId="{C905A249-EE9C-CAEE-E68E-86C89A00D0C1}"/>
          </ac:picMkLst>
        </pc:picChg>
      </pc:sldChg>
      <pc:sldChg chg="addSp delSp modSp mod">
        <pc:chgData name="宇野 芳江" userId="d3339afd-f009-4b18-b536-1d43c3c7a997" providerId="ADAL" clId="{9C84C5E7-36E1-4B27-BBC3-14C53EADEAD4}" dt="2023-03-10T03:31:37.507" v="2714" actId="20577"/>
        <pc:sldMkLst>
          <pc:docMk/>
          <pc:sldMk cId="4084857422" sldId="519"/>
        </pc:sldMkLst>
        <pc:spChg chg="mod">
          <ac:chgData name="宇野 芳江" userId="d3339afd-f009-4b18-b536-1d43c3c7a997" providerId="ADAL" clId="{9C84C5E7-36E1-4B27-BBC3-14C53EADEAD4}" dt="2023-03-10T03:15:21.043" v="2275" actId="20577"/>
          <ac:spMkLst>
            <pc:docMk/>
            <pc:sldMk cId="4084857422" sldId="519"/>
            <ac:spMk id="2" creationId="{877C2D77-ED38-7464-589D-9444785360F4}"/>
          </ac:spMkLst>
        </pc:spChg>
        <pc:spChg chg="mod">
          <ac:chgData name="宇野 芳江" userId="d3339afd-f009-4b18-b536-1d43c3c7a997" providerId="ADAL" clId="{9C84C5E7-36E1-4B27-BBC3-14C53EADEAD4}" dt="2023-03-10T01:52:05.995" v="608" actId="1076"/>
          <ac:spMkLst>
            <pc:docMk/>
            <pc:sldMk cId="4084857422" sldId="519"/>
            <ac:spMk id="4" creationId="{D126E6C0-0D29-2C99-6521-CBF1E70EC9D8}"/>
          </ac:spMkLst>
        </pc:spChg>
        <pc:spChg chg="mod">
          <ac:chgData name="宇野 芳江" userId="d3339afd-f009-4b18-b536-1d43c3c7a997" providerId="ADAL" clId="{9C84C5E7-36E1-4B27-BBC3-14C53EADEAD4}" dt="2023-03-10T03:31:37.507" v="2714" actId="20577"/>
          <ac:spMkLst>
            <pc:docMk/>
            <pc:sldMk cId="4084857422" sldId="519"/>
            <ac:spMk id="5" creationId="{E7CAFA45-1AC7-82C0-1ADA-9235AF100775}"/>
          </ac:spMkLst>
        </pc:spChg>
        <pc:spChg chg="add mod">
          <ac:chgData name="宇野 芳江" userId="d3339afd-f009-4b18-b536-1d43c3c7a997" providerId="ADAL" clId="{9C84C5E7-36E1-4B27-BBC3-14C53EADEAD4}" dt="2023-03-10T03:20:26.885" v="2417" actId="20577"/>
          <ac:spMkLst>
            <pc:docMk/>
            <pc:sldMk cId="4084857422" sldId="519"/>
            <ac:spMk id="6" creationId="{AB5C4509-0019-5EC6-9629-1FCF12F0A61E}"/>
          </ac:spMkLst>
        </pc:spChg>
        <pc:spChg chg="mod">
          <ac:chgData name="宇野 芳江" userId="d3339afd-f009-4b18-b536-1d43c3c7a997" providerId="ADAL" clId="{9C84C5E7-36E1-4B27-BBC3-14C53EADEAD4}" dt="2023-03-10T03:01:39.932" v="1912" actId="20577"/>
          <ac:spMkLst>
            <pc:docMk/>
            <pc:sldMk cId="4084857422" sldId="519"/>
            <ac:spMk id="9" creationId="{64D86C5E-A429-E88F-DC58-17ED75238137}"/>
          </ac:spMkLst>
        </pc:spChg>
        <pc:spChg chg="mod">
          <ac:chgData name="宇野 芳江" userId="d3339afd-f009-4b18-b536-1d43c3c7a997" providerId="ADAL" clId="{9C84C5E7-36E1-4B27-BBC3-14C53EADEAD4}" dt="2023-03-10T03:00:27.136" v="1901" actId="14100"/>
          <ac:spMkLst>
            <pc:docMk/>
            <pc:sldMk cId="4084857422" sldId="519"/>
            <ac:spMk id="10" creationId="{24A7E9F5-BD8B-77AB-8F46-502601F984C7}"/>
          </ac:spMkLst>
        </pc:spChg>
        <pc:spChg chg="mod">
          <ac:chgData name="宇野 芳江" userId="d3339afd-f009-4b18-b536-1d43c3c7a997" providerId="ADAL" clId="{9C84C5E7-36E1-4B27-BBC3-14C53EADEAD4}" dt="2023-03-10T01:52:02.160" v="607"/>
          <ac:spMkLst>
            <pc:docMk/>
            <pc:sldMk cId="4084857422" sldId="519"/>
            <ac:spMk id="11" creationId="{9877F055-2F5C-54E3-1477-6B230992517A}"/>
          </ac:spMkLst>
        </pc:spChg>
        <pc:spChg chg="mod">
          <ac:chgData name="宇野 芳江" userId="d3339afd-f009-4b18-b536-1d43c3c7a997" providerId="ADAL" clId="{9C84C5E7-36E1-4B27-BBC3-14C53EADEAD4}" dt="2023-03-10T01:52:02.160" v="607"/>
          <ac:spMkLst>
            <pc:docMk/>
            <pc:sldMk cId="4084857422" sldId="519"/>
            <ac:spMk id="13" creationId="{E1BE84B8-BB94-D832-E918-18BC5DA44BEC}"/>
          </ac:spMkLst>
        </pc:spChg>
        <pc:spChg chg="mod">
          <ac:chgData name="宇野 芳江" userId="d3339afd-f009-4b18-b536-1d43c3c7a997" providerId="ADAL" clId="{9C84C5E7-36E1-4B27-BBC3-14C53EADEAD4}" dt="2023-03-10T01:52:02.160" v="607"/>
          <ac:spMkLst>
            <pc:docMk/>
            <pc:sldMk cId="4084857422" sldId="519"/>
            <ac:spMk id="14" creationId="{5B3FBA88-E4AB-5081-1A40-4B217A963B2A}"/>
          </ac:spMkLst>
        </pc:spChg>
        <pc:spChg chg="add del mod">
          <ac:chgData name="宇野 芳江" userId="d3339afd-f009-4b18-b536-1d43c3c7a997" providerId="ADAL" clId="{9C84C5E7-36E1-4B27-BBC3-14C53EADEAD4}" dt="2023-03-10T02:06:23.289" v="795" actId="478"/>
          <ac:spMkLst>
            <pc:docMk/>
            <pc:sldMk cId="4084857422" sldId="519"/>
            <ac:spMk id="16" creationId="{C4CBBDA0-BF16-4CC2-4EE4-BEC3A0B1C3A4}"/>
          </ac:spMkLst>
        </pc:spChg>
        <pc:spChg chg="add mod">
          <ac:chgData name="宇野 芳江" userId="d3339afd-f009-4b18-b536-1d43c3c7a997" providerId="ADAL" clId="{9C84C5E7-36E1-4B27-BBC3-14C53EADEAD4}" dt="2023-03-10T03:20:14.024" v="2412" actId="1035"/>
          <ac:spMkLst>
            <pc:docMk/>
            <pc:sldMk cId="4084857422" sldId="519"/>
            <ac:spMk id="21" creationId="{3215A8CB-C328-1DC2-B895-8500D27C5984}"/>
          </ac:spMkLst>
        </pc:spChg>
        <pc:spChg chg="add mod">
          <ac:chgData name="宇野 芳江" userId="d3339afd-f009-4b18-b536-1d43c3c7a997" providerId="ADAL" clId="{9C84C5E7-36E1-4B27-BBC3-14C53EADEAD4}" dt="2023-03-10T03:20:14.024" v="2412" actId="1035"/>
          <ac:spMkLst>
            <pc:docMk/>
            <pc:sldMk cId="4084857422" sldId="519"/>
            <ac:spMk id="22" creationId="{6DE95C35-4FF3-A0CB-E586-064CAA993F01}"/>
          </ac:spMkLst>
        </pc:spChg>
        <pc:spChg chg="add mod">
          <ac:chgData name="宇野 芳江" userId="d3339afd-f009-4b18-b536-1d43c3c7a997" providerId="ADAL" clId="{9C84C5E7-36E1-4B27-BBC3-14C53EADEAD4}" dt="2023-03-10T03:20:14.024" v="2412" actId="1035"/>
          <ac:spMkLst>
            <pc:docMk/>
            <pc:sldMk cId="4084857422" sldId="519"/>
            <ac:spMk id="23" creationId="{60DF80D4-CAC6-D8CE-92AC-CBD92C45C029}"/>
          </ac:spMkLst>
        </pc:spChg>
        <pc:spChg chg="add mod">
          <ac:chgData name="宇野 芳江" userId="d3339afd-f009-4b18-b536-1d43c3c7a997" providerId="ADAL" clId="{9C84C5E7-36E1-4B27-BBC3-14C53EADEAD4}" dt="2023-03-10T03:20:14.024" v="2412" actId="1035"/>
          <ac:spMkLst>
            <pc:docMk/>
            <pc:sldMk cId="4084857422" sldId="519"/>
            <ac:spMk id="24" creationId="{39217AE7-F54E-021C-00EB-97F31D8343C4}"/>
          </ac:spMkLst>
        </pc:spChg>
        <pc:spChg chg="add mod">
          <ac:chgData name="宇野 芳江" userId="d3339afd-f009-4b18-b536-1d43c3c7a997" providerId="ADAL" clId="{9C84C5E7-36E1-4B27-BBC3-14C53EADEAD4}" dt="2023-03-10T03:20:14.024" v="2412" actId="1035"/>
          <ac:spMkLst>
            <pc:docMk/>
            <pc:sldMk cId="4084857422" sldId="519"/>
            <ac:spMk id="25" creationId="{22A5F547-0AB8-C856-502D-44FFE50F1375}"/>
          </ac:spMkLst>
        </pc:spChg>
        <pc:grpChg chg="add mod">
          <ac:chgData name="宇野 芳江" userId="d3339afd-f009-4b18-b536-1d43c3c7a997" providerId="ADAL" clId="{9C84C5E7-36E1-4B27-BBC3-14C53EADEAD4}" dt="2023-03-10T01:52:02.160" v="607"/>
          <ac:grpSpMkLst>
            <pc:docMk/>
            <pc:sldMk cId="4084857422" sldId="519"/>
            <ac:grpSpMk id="7" creationId="{BBC26940-2E28-7890-58C4-BE13E26D0B2F}"/>
          </ac:grpSpMkLst>
        </pc:grpChg>
        <pc:grpChg chg="mod">
          <ac:chgData name="宇野 芳江" userId="d3339afd-f009-4b18-b536-1d43c3c7a997" providerId="ADAL" clId="{9C84C5E7-36E1-4B27-BBC3-14C53EADEAD4}" dt="2023-03-10T01:52:02.160" v="607"/>
          <ac:grpSpMkLst>
            <pc:docMk/>
            <pc:sldMk cId="4084857422" sldId="519"/>
            <ac:grpSpMk id="8" creationId="{31BD02B0-DA97-8023-7BD9-897BD7758F1B}"/>
          </ac:grpSpMkLst>
        </pc:grpChg>
        <pc:grpChg chg="mod">
          <ac:chgData name="宇野 芳江" userId="d3339afd-f009-4b18-b536-1d43c3c7a997" providerId="ADAL" clId="{9C84C5E7-36E1-4B27-BBC3-14C53EADEAD4}" dt="2023-03-10T01:52:02.160" v="607"/>
          <ac:grpSpMkLst>
            <pc:docMk/>
            <pc:sldMk cId="4084857422" sldId="519"/>
            <ac:grpSpMk id="12" creationId="{C5091BA2-237F-1544-3E6B-61E73D5B77EA}"/>
          </ac:grpSpMkLst>
        </pc:grpChg>
        <pc:picChg chg="add del mod">
          <ac:chgData name="宇野 芳江" userId="d3339afd-f009-4b18-b536-1d43c3c7a997" providerId="ADAL" clId="{9C84C5E7-36E1-4B27-BBC3-14C53EADEAD4}" dt="2023-03-10T02:06:31.371" v="797" actId="21"/>
          <ac:picMkLst>
            <pc:docMk/>
            <pc:sldMk cId="4084857422" sldId="519"/>
            <ac:picMk id="15" creationId="{EE2D393C-4C45-EE9B-9ADC-E4CEBE0F0BA0}"/>
          </ac:picMkLst>
        </pc:picChg>
        <pc:picChg chg="add mod modCrop">
          <ac:chgData name="宇野 芳江" userId="d3339afd-f009-4b18-b536-1d43c3c7a997" providerId="ADAL" clId="{9C84C5E7-36E1-4B27-BBC3-14C53EADEAD4}" dt="2023-03-10T03:20:14.024" v="2412" actId="1035"/>
          <ac:picMkLst>
            <pc:docMk/>
            <pc:sldMk cId="4084857422" sldId="519"/>
            <ac:picMk id="18" creationId="{570CE372-33B5-5495-A5F4-1246B457A45A}"/>
          </ac:picMkLst>
        </pc:picChg>
        <pc:picChg chg="add mod modCrop">
          <ac:chgData name="宇野 芳江" userId="d3339afd-f009-4b18-b536-1d43c3c7a997" providerId="ADAL" clId="{9C84C5E7-36E1-4B27-BBC3-14C53EADEAD4}" dt="2023-03-10T03:20:14.024" v="2412" actId="1035"/>
          <ac:picMkLst>
            <pc:docMk/>
            <pc:sldMk cId="4084857422" sldId="519"/>
            <ac:picMk id="19" creationId="{4CD4695E-0D72-2A5B-6F58-08C2E05523D8}"/>
          </ac:picMkLst>
        </pc:picChg>
        <pc:picChg chg="add mod modCrop">
          <ac:chgData name="宇野 芳江" userId="d3339afd-f009-4b18-b536-1d43c3c7a997" providerId="ADAL" clId="{9C84C5E7-36E1-4B27-BBC3-14C53EADEAD4}" dt="2023-03-10T03:20:14.024" v="2412" actId="1035"/>
          <ac:picMkLst>
            <pc:docMk/>
            <pc:sldMk cId="4084857422" sldId="519"/>
            <ac:picMk id="20" creationId="{17EA5E77-39B4-B753-306E-79BAC702DAF3}"/>
          </ac:picMkLst>
        </pc:picChg>
      </pc:sldChg>
      <pc:sldChg chg="addSp delSp modSp mod">
        <pc:chgData name="宇野 芳江" userId="d3339afd-f009-4b18-b536-1d43c3c7a997" providerId="ADAL" clId="{9C84C5E7-36E1-4B27-BBC3-14C53EADEAD4}" dt="2023-03-10T02:34:14.289" v="1710" actId="1036"/>
        <pc:sldMkLst>
          <pc:docMk/>
          <pc:sldMk cId="3650898326" sldId="520"/>
        </pc:sldMkLst>
        <pc:spChg chg="mod">
          <ac:chgData name="宇野 芳江" userId="d3339afd-f009-4b18-b536-1d43c3c7a997" providerId="ADAL" clId="{9C84C5E7-36E1-4B27-BBC3-14C53EADEAD4}" dt="2023-03-10T02:13:37.576" v="994" actId="1076"/>
          <ac:spMkLst>
            <pc:docMk/>
            <pc:sldMk cId="3650898326" sldId="520"/>
            <ac:spMk id="4" creationId="{D126E6C0-0D29-2C99-6521-CBF1E70EC9D8}"/>
          </ac:spMkLst>
        </pc:spChg>
        <pc:spChg chg="add mod">
          <ac:chgData name="宇野 芳江" userId="d3339afd-f009-4b18-b536-1d43c3c7a997" providerId="ADAL" clId="{9C84C5E7-36E1-4B27-BBC3-14C53EADEAD4}" dt="2023-03-10T02:29:09.155" v="1567" actId="20577"/>
          <ac:spMkLst>
            <pc:docMk/>
            <pc:sldMk cId="3650898326" sldId="520"/>
            <ac:spMk id="6" creationId="{399A3903-D3A7-E7EC-457A-1FF6B1B8BE49}"/>
          </ac:spMkLst>
        </pc:spChg>
        <pc:spChg chg="mod">
          <ac:chgData name="宇野 芳江" userId="d3339afd-f009-4b18-b536-1d43c3c7a997" providerId="ADAL" clId="{9C84C5E7-36E1-4B27-BBC3-14C53EADEAD4}" dt="2023-03-10T02:24:52.206" v="1406" actId="14100"/>
          <ac:spMkLst>
            <pc:docMk/>
            <pc:sldMk cId="3650898326" sldId="520"/>
            <ac:spMk id="9" creationId="{C73495D2-BFEA-D99B-BE28-20EB0938AA17}"/>
          </ac:spMkLst>
        </pc:spChg>
        <pc:spChg chg="mod">
          <ac:chgData name="宇野 芳江" userId="d3339afd-f009-4b18-b536-1d43c3c7a997" providerId="ADAL" clId="{9C84C5E7-36E1-4B27-BBC3-14C53EADEAD4}" dt="2023-03-10T02:24:37.450" v="1405" actId="14100"/>
          <ac:spMkLst>
            <pc:docMk/>
            <pc:sldMk cId="3650898326" sldId="520"/>
            <ac:spMk id="10" creationId="{E26B5ED8-1529-6C59-A23F-519AD4FDD853}"/>
          </ac:spMkLst>
        </pc:spChg>
        <pc:spChg chg="mod">
          <ac:chgData name="宇野 芳江" userId="d3339afd-f009-4b18-b536-1d43c3c7a997" providerId="ADAL" clId="{9C84C5E7-36E1-4B27-BBC3-14C53EADEAD4}" dt="2023-03-10T02:14:22.820" v="995"/>
          <ac:spMkLst>
            <pc:docMk/>
            <pc:sldMk cId="3650898326" sldId="520"/>
            <ac:spMk id="11" creationId="{18E8EF17-E5EB-BC1B-E090-2083D468F6D3}"/>
          </ac:spMkLst>
        </pc:spChg>
        <pc:spChg chg="mod">
          <ac:chgData name="宇野 芳江" userId="d3339afd-f009-4b18-b536-1d43c3c7a997" providerId="ADAL" clId="{9C84C5E7-36E1-4B27-BBC3-14C53EADEAD4}" dt="2023-03-10T02:14:22.820" v="995"/>
          <ac:spMkLst>
            <pc:docMk/>
            <pc:sldMk cId="3650898326" sldId="520"/>
            <ac:spMk id="13" creationId="{2ED0E730-891E-3FF4-BDB9-72A34AAFC258}"/>
          </ac:spMkLst>
        </pc:spChg>
        <pc:spChg chg="mod">
          <ac:chgData name="宇野 芳江" userId="d3339afd-f009-4b18-b536-1d43c3c7a997" providerId="ADAL" clId="{9C84C5E7-36E1-4B27-BBC3-14C53EADEAD4}" dt="2023-03-10T02:14:22.820" v="995"/>
          <ac:spMkLst>
            <pc:docMk/>
            <pc:sldMk cId="3650898326" sldId="520"/>
            <ac:spMk id="14" creationId="{37C3414B-BBDB-7A7D-E9D7-8FF04C9A9625}"/>
          </ac:spMkLst>
        </pc:spChg>
        <pc:spChg chg="add del mod">
          <ac:chgData name="宇野 芳江" userId="d3339afd-f009-4b18-b536-1d43c3c7a997" providerId="ADAL" clId="{9C84C5E7-36E1-4B27-BBC3-14C53EADEAD4}" dt="2023-03-10T02:24:54.677" v="1408"/>
          <ac:spMkLst>
            <pc:docMk/>
            <pc:sldMk cId="3650898326" sldId="520"/>
            <ac:spMk id="15" creationId="{38F3D06A-33DD-AD08-D177-4621179F4586}"/>
          </ac:spMkLst>
        </pc:spChg>
        <pc:spChg chg="add del mod">
          <ac:chgData name="宇野 芳江" userId="d3339afd-f009-4b18-b536-1d43c3c7a997" providerId="ADAL" clId="{9C84C5E7-36E1-4B27-BBC3-14C53EADEAD4}" dt="2023-03-10T02:25:12.058" v="1411" actId="478"/>
          <ac:spMkLst>
            <pc:docMk/>
            <pc:sldMk cId="3650898326" sldId="520"/>
            <ac:spMk id="16" creationId="{5DF69364-E1FD-E381-B010-2AB38D10AA77}"/>
          </ac:spMkLst>
        </pc:spChg>
        <pc:spChg chg="mod">
          <ac:chgData name="宇野 芳江" userId="d3339afd-f009-4b18-b536-1d43c3c7a997" providerId="ADAL" clId="{9C84C5E7-36E1-4B27-BBC3-14C53EADEAD4}" dt="2023-03-10T02:24:56.909" v="1409"/>
          <ac:spMkLst>
            <pc:docMk/>
            <pc:sldMk cId="3650898326" sldId="520"/>
            <ac:spMk id="19" creationId="{BEE4DA43-FB3F-B379-DEEF-32F21BC31F5B}"/>
          </ac:spMkLst>
        </pc:spChg>
        <pc:spChg chg="mod">
          <ac:chgData name="宇野 芳江" userId="d3339afd-f009-4b18-b536-1d43c3c7a997" providerId="ADAL" clId="{9C84C5E7-36E1-4B27-BBC3-14C53EADEAD4}" dt="2023-03-10T02:24:56.909" v="1409"/>
          <ac:spMkLst>
            <pc:docMk/>
            <pc:sldMk cId="3650898326" sldId="520"/>
            <ac:spMk id="20" creationId="{81782921-8C66-BA05-ED47-6AB12F9D9823}"/>
          </ac:spMkLst>
        </pc:spChg>
        <pc:spChg chg="mod">
          <ac:chgData name="宇野 芳江" userId="d3339afd-f009-4b18-b536-1d43c3c7a997" providerId="ADAL" clId="{9C84C5E7-36E1-4B27-BBC3-14C53EADEAD4}" dt="2023-03-10T02:24:56.909" v="1409"/>
          <ac:spMkLst>
            <pc:docMk/>
            <pc:sldMk cId="3650898326" sldId="520"/>
            <ac:spMk id="21" creationId="{F3A2FE63-3EB7-475C-8EA1-3F29C32395FB}"/>
          </ac:spMkLst>
        </pc:spChg>
        <pc:spChg chg="mod">
          <ac:chgData name="宇野 芳江" userId="d3339afd-f009-4b18-b536-1d43c3c7a997" providerId="ADAL" clId="{9C84C5E7-36E1-4B27-BBC3-14C53EADEAD4}" dt="2023-03-10T02:24:56.909" v="1409"/>
          <ac:spMkLst>
            <pc:docMk/>
            <pc:sldMk cId="3650898326" sldId="520"/>
            <ac:spMk id="23" creationId="{FE3C6831-02D1-A8DD-8091-3E62A721D877}"/>
          </ac:spMkLst>
        </pc:spChg>
        <pc:spChg chg="mod">
          <ac:chgData name="宇野 芳江" userId="d3339afd-f009-4b18-b536-1d43c3c7a997" providerId="ADAL" clId="{9C84C5E7-36E1-4B27-BBC3-14C53EADEAD4}" dt="2023-03-10T02:24:56.909" v="1409"/>
          <ac:spMkLst>
            <pc:docMk/>
            <pc:sldMk cId="3650898326" sldId="520"/>
            <ac:spMk id="24" creationId="{4BFB5E2F-7DF9-3690-7666-B1ADC95850EC}"/>
          </ac:spMkLst>
        </pc:spChg>
        <pc:spChg chg="add del mod">
          <ac:chgData name="宇野 芳江" userId="d3339afd-f009-4b18-b536-1d43c3c7a997" providerId="ADAL" clId="{9C84C5E7-36E1-4B27-BBC3-14C53EADEAD4}" dt="2023-03-10T02:25:39.009" v="1418"/>
          <ac:spMkLst>
            <pc:docMk/>
            <pc:sldMk cId="3650898326" sldId="520"/>
            <ac:spMk id="25" creationId="{083C3A11-1B3F-A389-EA3E-BF86B26E512F}"/>
          </ac:spMkLst>
        </pc:spChg>
        <pc:spChg chg="mod">
          <ac:chgData name="宇野 芳江" userId="d3339afd-f009-4b18-b536-1d43c3c7a997" providerId="ADAL" clId="{9C84C5E7-36E1-4B27-BBC3-14C53EADEAD4}" dt="2023-03-10T02:25:19.439" v="1413"/>
          <ac:spMkLst>
            <pc:docMk/>
            <pc:sldMk cId="3650898326" sldId="520"/>
            <ac:spMk id="28" creationId="{D08B236C-5496-D626-3818-0DF46EAF46C3}"/>
          </ac:spMkLst>
        </pc:spChg>
        <pc:spChg chg="mod">
          <ac:chgData name="宇野 芳江" userId="d3339afd-f009-4b18-b536-1d43c3c7a997" providerId="ADAL" clId="{9C84C5E7-36E1-4B27-BBC3-14C53EADEAD4}" dt="2023-03-10T02:25:19.439" v="1413"/>
          <ac:spMkLst>
            <pc:docMk/>
            <pc:sldMk cId="3650898326" sldId="520"/>
            <ac:spMk id="29" creationId="{5F1B8C33-6911-C28C-241A-56D8018F3291}"/>
          </ac:spMkLst>
        </pc:spChg>
        <pc:spChg chg="mod">
          <ac:chgData name="宇野 芳江" userId="d3339afd-f009-4b18-b536-1d43c3c7a997" providerId="ADAL" clId="{9C84C5E7-36E1-4B27-BBC3-14C53EADEAD4}" dt="2023-03-10T02:25:19.439" v="1413"/>
          <ac:spMkLst>
            <pc:docMk/>
            <pc:sldMk cId="3650898326" sldId="520"/>
            <ac:spMk id="30" creationId="{77809102-038C-6999-EF74-5CCDA162B6C4}"/>
          </ac:spMkLst>
        </pc:spChg>
        <pc:spChg chg="mod">
          <ac:chgData name="宇野 芳江" userId="d3339afd-f009-4b18-b536-1d43c3c7a997" providerId="ADAL" clId="{9C84C5E7-36E1-4B27-BBC3-14C53EADEAD4}" dt="2023-03-10T02:25:19.439" v="1413"/>
          <ac:spMkLst>
            <pc:docMk/>
            <pc:sldMk cId="3650898326" sldId="520"/>
            <ac:spMk id="32" creationId="{DBBFCDEF-FCE9-9241-84DA-2F3C01FA6A7B}"/>
          </ac:spMkLst>
        </pc:spChg>
        <pc:spChg chg="mod">
          <ac:chgData name="宇野 芳江" userId="d3339afd-f009-4b18-b536-1d43c3c7a997" providerId="ADAL" clId="{9C84C5E7-36E1-4B27-BBC3-14C53EADEAD4}" dt="2023-03-10T02:25:19.439" v="1413"/>
          <ac:spMkLst>
            <pc:docMk/>
            <pc:sldMk cId="3650898326" sldId="520"/>
            <ac:spMk id="33" creationId="{B3247410-B418-84B0-1613-5C16212B75A0}"/>
          </ac:spMkLst>
        </pc:spChg>
        <pc:spChg chg="add mod">
          <ac:chgData name="宇野 芳江" userId="d3339afd-f009-4b18-b536-1d43c3c7a997" providerId="ADAL" clId="{9C84C5E7-36E1-4B27-BBC3-14C53EADEAD4}" dt="2023-03-10T02:25:37.604" v="1416" actId="571"/>
          <ac:spMkLst>
            <pc:docMk/>
            <pc:sldMk cId="3650898326" sldId="520"/>
            <ac:spMk id="34" creationId="{F5C628A3-C539-0A89-4C4D-B7A69C59E38E}"/>
          </ac:spMkLst>
        </pc:spChg>
        <pc:spChg chg="mod">
          <ac:chgData name="宇野 芳江" userId="d3339afd-f009-4b18-b536-1d43c3c7a997" providerId="ADAL" clId="{9C84C5E7-36E1-4B27-BBC3-14C53EADEAD4}" dt="2023-03-10T02:25:37.604" v="1416" actId="571"/>
          <ac:spMkLst>
            <pc:docMk/>
            <pc:sldMk cId="3650898326" sldId="520"/>
            <ac:spMk id="37" creationId="{C8CC87FA-1E0C-1C4A-9426-8F6F3343B024}"/>
          </ac:spMkLst>
        </pc:spChg>
        <pc:spChg chg="mod">
          <ac:chgData name="宇野 芳江" userId="d3339afd-f009-4b18-b536-1d43c3c7a997" providerId="ADAL" clId="{9C84C5E7-36E1-4B27-BBC3-14C53EADEAD4}" dt="2023-03-10T02:25:37.604" v="1416" actId="571"/>
          <ac:spMkLst>
            <pc:docMk/>
            <pc:sldMk cId="3650898326" sldId="520"/>
            <ac:spMk id="38" creationId="{1FFFD4EC-D3CC-2487-B4F5-38FC869DE294}"/>
          </ac:spMkLst>
        </pc:spChg>
        <pc:spChg chg="mod">
          <ac:chgData name="宇野 芳江" userId="d3339afd-f009-4b18-b536-1d43c3c7a997" providerId="ADAL" clId="{9C84C5E7-36E1-4B27-BBC3-14C53EADEAD4}" dt="2023-03-10T02:25:37.604" v="1416" actId="571"/>
          <ac:spMkLst>
            <pc:docMk/>
            <pc:sldMk cId="3650898326" sldId="520"/>
            <ac:spMk id="39" creationId="{BEDEFBBE-B68B-92A5-64CF-6FC972912BAC}"/>
          </ac:spMkLst>
        </pc:spChg>
        <pc:spChg chg="mod">
          <ac:chgData name="宇野 芳江" userId="d3339afd-f009-4b18-b536-1d43c3c7a997" providerId="ADAL" clId="{9C84C5E7-36E1-4B27-BBC3-14C53EADEAD4}" dt="2023-03-10T02:25:37.604" v="1416" actId="571"/>
          <ac:spMkLst>
            <pc:docMk/>
            <pc:sldMk cId="3650898326" sldId="520"/>
            <ac:spMk id="41" creationId="{CF860281-E5EC-DB32-05FB-3232BFEB81AD}"/>
          </ac:spMkLst>
        </pc:spChg>
        <pc:spChg chg="mod">
          <ac:chgData name="宇野 芳江" userId="d3339afd-f009-4b18-b536-1d43c3c7a997" providerId="ADAL" clId="{9C84C5E7-36E1-4B27-BBC3-14C53EADEAD4}" dt="2023-03-10T02:25:37.604" v="1416" actId="571"/>
          <ac:spMkLst>
            <pc:docMk/>
            <pc:sldMk cId="3650898326" sldId="520"/>
            <ac:spMk id="42" creationId="{EB9BCDED-9854-EFFF-CDB8-0BD47C1A3595}"/>
          </ac:spMkLst>
        </pc:spChg>
        <pc:spChg chg="add mod">
          <ac:chgData name="宇野 芳江" userId="d3339afd-f009-4b18-b536-1d43c3c7a997" providerId="ADAL" clId="{9C84C5E7-36E1-4B27-BBC3-14C53EADEAD4}" dt="2023-03-10T02:34:14.289" v="1710" actId="1036"/>
          <ac:spMkLst>
            <pc:docMk/>
            <pc:sldMk cId="3650898326" sldId="520"/>
            <ac:spMk id="43" creationId="{D5ED7474-2AEC-8D2E-041A-6F9378974D5B}"/>
          </ac:spMkLst>
        </pc:spChg>
        <pc:spChg chg="mod">
          <ac:chgData name="宇野 芳江" userId="d3339afd-f009-4b18-b536-1d43c3c7a997" providerId="ADAL" clId="{9C84C5E7-36E1-4B27-BBC3-14C53EADEAD4}" dt="2023-03-10T02:26:55.914" v="1468" actId="6549"/>
          <ac:spMkLst>
            <pc:docMk/>
            <pc:sldMk cId="3650898326" sldId="520"/>
            <ac:spMk id="46" creationId="{AEEA969D-7B88-EA5A-7133-362DD2026CD9}"/>
          </ac:spMkLst>
        </pc:spChg>
        <pc:spChg chg="mod">
          <ac:chgData name="宇野 芳江" userId="d3339afd-f009-4b18-b536-1d43c3c7a997" providerId="ADAL" clId="{9C84C5E7-36E1-4B27-BBC3-14C53EADEAD4}" dt="2023-03-10T02:27:02.918" v="1502" actId="14100"/>
          <ac:spMkLst>
            <pc:docMk/>
            <pc:sldMk cId="3650898326" sldId="520"/>
            <ac:spMk id="47" creationId="{BC59AEE5-B671-8870-9F33-0E8A91DF288C}"/>
          </ac:spMkLst>
        </pc:spChg>
        <pc:spChg chg="mod">
          <ac:chgData name="宇野 芳江" userId="d3339afd-f009-4b18-b536-1d43c3c7a997" providerId="ADAL" clId="{9C84C5E7-36E1-4B27-BBC3-14C53EADEAD4}" dt="2023-03-10T02:25:56.843" v="1420" actId="571"/>
          <ac:spMkLst>
            <pc:docMk/>
            <pc:sldMk cId="3650898326" sldId="520"/>
            <ac:spMk id="48" creationId="{9CDF6A24-0C6C-212F-855A-5AD1190751CB}"/>
          </ac:spMkLst>
        </pc:spChg>
        <pc:spChg chg="mod">
          <ac:chgData name="宇野 芳江" userId="d3339afd-f009-4b18-b536-1d43c3c7a997" providerId="ADAL" clId="{9C84C5E7-36E1-4B27-BBC3-14C53EADEAD4}" dt="2023-03-10T02:25:56.843" v="1420" actId="571"/>
          <ac:spMkLst>
            <pc:docMk/>
            <pc:sldMk cId="3650898326" sldId="520"/>
            <ac:spMk id="50" creationId="{E539E9DD-075C-E951-B33D-708EF0FF1466}"/>
          </ac:spMkLst>
        </pc:spChg>
        <pc:spChg chg="mod">
          <ac:chgData name="宇野 芳江" userId="d3339afd-f009-4b18-b536-1d43c3c7a997" providerId="ADAL" clId="{9C84C5E7-36E1-4B27-BBC3-14C53EADEAD4}" dt="2023-03-10T02:25:56.843" v="1420" actId="571"/>
          <ac:spMkLst>
            <pc:docMk/>
            <pc:sldMk cId="3650898326" sldId="520"/>
            <ac:spMk id="51" creationId="{CD1ABAEC-2235-CE01-0F1E-1AD6164235A7}"/>
          </ac:spMkLst>
        </pc:spChg>
        <pc:spChg chg="add mod">
          <ac:chgData name="宇野 芳江" userId="d3339afd-f009-4b18-b536-1d43c3c7a997" providerId="ADAL" clId="{9C84C5E7-36E1-4B27-BBC3-14C53EADEAD4}" dt="2023-03-10T02:34:06.304" v="1699" actId="1036"/>
          <ac:spMkLst>
            <pc:docMk/>
            <pc:sldMk cId="3650898326" sldId="520"/>
            <ac:spMk id="52" creationId="{387B8D57-8C44-28A6-051D-0C6AA5C06C80}"/>
          </ac:spMkLst>
        </pc:spChg>
        <pc:spChg chg="mod">
          <ac:chgData name="宇野 芳江" userId="d3339afd-f009-4b18-b536-1d43c3c7a997" providerId="ADAL" clId="{9C84C5E7-36E1-4B27-BBC3-14C53EADEAD4}" dt="2023-03-10T02:27:18.323" v="1504" actId="14100"/>
          <ac:spMkLst>
            <pc:docMk/>
            <pc:sldMk cId="3650898326" sldId="520"/>
            <ac:spMk id="55" creationId="{A795E894-D60E-A1B2-EBF1-CF7FBA2639A7}"/>
          </ac:spMkLst>
        </pc:spChg>
        <pc:spChg chg="mod">
          <ac:chgData name="宇野 芳江" userId="d3339afd-f009-4b18-b536-1d43c3c7a997" providerId="ADAL" clId="{9C84C5E7-36E1-4B27-BBC3-14C53EADEAD4}" dt="2023-03-10T02:27:25.130" v="1535" actId="14100"/>
          <ac:spMkLst>
            <pc:docMk/>
            <pc:sldMk cId="3650898326" sldId="520"/>
            <ac:spMk id="56" creationId="{17C56CA0-7640-DDC1-712C-FCE379BFBA01}"/>
          </ac:spMkLst>
        </pc:spChg>
        <pc:spChg chg="mod">
          <ac:chgData name="宇野 芳江" userId="d3339afd-f009-4b18-b536-1d43c3c7a997" providerId="ADAL" clId="{9C84C5E7-36E1-4B27-BBC3-14C53EADEAD4}" dt="2023-03-10T02:26:02.755" v="1421" actId="571"/>
          <ac:spMkLst>
            <pc:docMk/>
            <pc:sldMk cId="3650898326" sldId="520"/>
            <ac:spMk id="57" creationId="{647F75FA-13BF-BCDB-CBFA-715FF3C3533C}"/>
          </ac:spMkLst>
        </pc:spChg>
        <pc:spChg chg="mod">
          <ac:chgData name="宇野 芳江" userId="d3339afd-f009-4b18-b536-1d43c3c7a997" providerId="ADAL" clId="{9C84C5E7-36E1-4B27-BBC3-14C53EADEAD4}" dt="2023-03-10T02:26:02.755" v="1421" actId="571"/>
          <ac:spMkLst>
            <pc:docMk/>
            <pc:sldMk cId="3650898326" sldId="520"/>
            <ac:spMk id="59" creationId="{4534A445-359A-3204-9CC2-52CF510C295E}"/>
          </ac:spMkLst>
        </pc:spChg>
        <pc:spChg chg="mod">
          <ac:chgData name="宇野 芳江" userId="d3339afd-f009-4b18-b536-1d43c3c7a997" providerId="ADAL" clId="{9C84C5E7-36E1-4B27-BBC3-14C53EADEAD4}" dt="2023-03-10T02:26:02.755" v="1421" actId="571"/>
          <ac:spMkLst>
            <pc:docMk/>
            <pc:sldMk cId="3650898326" sldId="520"/>
            <ac:spMk id="60" creationId="{A5A62310-B33D-2D2D-07E2-6C8564E9F41E}"/>
          </ac:spMkLst>
        </pc:spChg>
        <pc:grpChg chg="add mod">
          <ac:chgData name="宇野 芳江" userId="d3339afd-f009-4b18-b536-1d43c3c7a997" providerId="ADAL" clId="{9C84C5E7-36E1-4B27-BBC3-14C53EADEAD4}" dt="2023-03-10T02:14:22.820" v="995"/>
          <ac:grpSpMkLst>
            <pc:docMk/>
            <pc:sldMk cId="3650898326" sldId="520"/>
            <ac:grpSpMk id="7" creationId="{B032F036-F763-E95E-D5B6-E7FCACAACA6E}"/>
          </ac:grpSpMkLst>
        </pc:grpChg>
        <pc:grpChg chg="mod">
          <ac:chgData name="宇野 芳江" userId="d3339afd-f009-4b18-b536-1d43c3c7a997" providerId="ADAL" clId="{9C84C5E7-36E1-4B27-BBC3-14C53EADEAD4}" dt="2023-03-10T02:14:22.820" v="995"/>
          <ac:grpSpMkLst>
            <pc:docMk/>
            <pc:sldMk cId="3650898326" sldId="520"/>
            <ac:grpSpMk id="8" creationId="{90D4A27A-52B7-1BF1-0EF7-2F47A40E8332}"/>
          </ac:grpSpMkLst>
        </pc:grpChg>
        <pc:grpChg chg="mod">
          <ac:chgData name="宇野 芳江" userId="d3339afd-f009-4b18-b536-1d43c3c7a997" providerId="ADAL" clId="{9C84C5E7-36E1-4B27-BBC3-14C53EADEAD4}" dt="2023-03-10T02:14:22.820" v="995"/>
          <ac:grpSpMkLst>
            <pc:docMk/>
            <pc:sldMk cId="3650898326" sldId="520"/>
            <ac:grpSpMk id="12" creationId="{6772386C-B9FA-7BED-6B91-EF7547978ADA}"/>
          </ac:grpSpMkLst>
        </pc:grpChg>
        <pc:grpChg chg="add del mod">
          <ac:chgData name="宇野 芳江" userId="d3339afd-f009-4b18-b536-1d43c3c7a997" providerId="ADAL" clId="{9C84C5E7-36E1-4B27-BBC3-14C53EADEAD4}" dt="2023-03-10T02:25:12.058" v="1411" actId="478"/>
          <ac:grpSpMkLst>
            <pc:docMk/>
            <pc:sldMk cId="3650898326" sldId="520"/>
            <ac:grpSpMk id="17" creationId="{4E987DE2-4EC2-9116-AA6B-064202869D17}"/>
          </ac:grpSpMkLst>
        </pc:grpChg>
        <pc:grpChg chg="mod">
          <ac:chgData name="宇野 芳江" userId="d3339afd-f009-4b18-b536-1d43c3c7a997" providerId="ADAL" clId="{9C84C5E7-36E1-4B27-BBC3-14C53EADEAD4}" dt="2023-03-10T02:24:56.909" v="1409"/>
          <ac:grpSpMkLst>
            <pc:docMk/>
            <pc:sldMk cId="3650898326" sldId="520"/>
            <ac:grpSpMk id="18" creationId="{A926806F-36BC-5720-4610-2B06BBE5FCC1}"/>
          </ac:grpSpMkLst>
        </pc:grpChg>
        <pc:grpChg chg="mod">
          <ac:chgData name="宇野 芳江" userId="d3339afd-f009-4b18-b536-1d43c3c7a997" providerId="ADAL" clId="{9C84C5E7-36E1-4B27-BBC3-14C53EADEAD4}" dt="2023-03-10T02:24:56.909" v="1409"/>
          <ac:grpSpMkLst>
            <pc:docMk/>
            <pc:sldMk cId="3650898326" sldId="520"/>
            <ac:grpSpMk id="22" creationId="{1D4F332A-E164-3752-90F4-7D1D4BE5D92B}"/>
          </ac:grpSpMkLst>
        </pc:grpChg>
        <pc:grpChg chg="add del mod">
          <ac:chgData name="宇野 芳江" userId="d3339afd-f009-4b18-b536-1d43c3c7a997" providerId="ADAL" clId="{9C84C5E7-36E1-4B27-BBC3-14C53EADEAD4}" dt="2023-03-10T02:25:39.009" v="1418"/>
          <ac:grpSpMkLst>
            <pc:docMk/>
            <pc:sldMk cId="3650898326" sldId="520"/>
            <ac:grpSpMk id="26" creationId="{8B70C499-E311-3C2E-8357-009B08B36628}"/>
          </ac:grpSpMkLst>
        </pc:grpChg>
        <pc:grpChg chg="mod">
          <ac:chgData name="宇野 芳江" userId="d3339afd-f009-4b18-b536-1d43c3c7a997" providerId="ADAL" clId="{9C84C5E7-36E1-4B27-BBC3-14C53EADEAD4}" dt="2023-03-10T02:25:19.439" v="1413"/>
          <ac:grpSpMkLst>
            <pc:docMk/>
            <pc:sldMk cId="3650898326" sldId="520"/>
            <ac:grpSpMk id="27" creationId="{8FCCB652-B90E-EDC8-D4DD-3984D29791EF}"/>
          </ac:grpSpMkLst>
        </pc:grpChg>
        <pc:grpChg chg="mod">
          <ac:chgData name="宇野 芳江" userId="d3339afd-f009-4b18-b536-1d43c3c7a997" providerId="ADAL" clId="{9C84C5E7-36E1-4B27-BBC3-14C53EADEAD4}" dt="2023-03-10T02:25:19.439" v="1413"/>
          <ac:grpSpMkLst>
            <pc:docMk/>
            <pc:sldMk cId="3650898326" sldId="520"/>
            <ac:grpSpMk id="31" creationId="{E4D522AC-EC99-A5D4-E2EC-365003AE0D64}"/>
          </ac:grpSpMkLst>
        </pc:grpChg>
        <pc:grpChg chg="add mod">
          <ac:chgData name="宇野 芳江" userId="d3339afd-f009-4b18-b536-1d43c3c7a997" providerId="ADAL" clId="{9C84C5E7-36E1-4B27-BBC3-14C53EADEAD4}" dt="2023-03-10T02:25:37.604" v="1416" actId="571"/>
          <ac:grpSpMkLst>
            <pc:docMk/>
            <pc:sldMk cId="3650898326" sldId="520"/>
            <ac:grpSpMk id="35" creationId="{701EC9B5-BC2C-B1EC-E9E1-78E61960A36A}"/>
          </ac:grpSpMkLst>
        </pc:grpChg>
        <pc:grpChg chg="mod">
          <ac:chgData name="宇野 芳江" userId="d3339afd-f009-4b18-b536-1d43c3c7a997" providerId="ADAL" clId="{9C84C5E7-36E1-4B27-BBC3-14C53EADEAD4}" dt="2023-03-10T02:25:37.604" v="1416" actId="571"/>
          <ac:grpSpMkLst>
            <pc:docMk/>
            <pc:sldMk cId="3650898326" sldId="520"/>
            <ac:grpSpMk id="36" creationId="{5F8F9A2C-9E11-AE04-86C8-8743E1A726CF}"/>
          </ac:grpSpMkLst>
        </pc:grpChg>
        <pc:grpChg chg="mod">
          <ac:chgData name="宇野 芳江" userId="d3339afd-f009-4b18-b536-1d43c3c7a997" providerId="ADAL" clId="{9C84C5E7-36E1-4B27-BBC3-14C53EADEAD4}" dt="2023-03-10T02:25:37.604" v="1416" actId="571"/>
          <ac:grpSpMkLst>
            <pc:docMk/>
            <pc:sldMk cId="3650898326" sldId="520"/>
            <ac:grpSpMk id="40" creationId="{F0777849-0FC3-3179-44B1-0909B055B951}"/>
          </ac:grpSpMkLst>
        </pc:grpChg>
        <pc:grpChg chg="add mod">
          <ac:chgData name="宇野 芳江" userId="d3339afd-f009-4b18-b536-1d43c3c7a997" providerId="ADAL" clId="{9C84C5E7-36E1-4B27-BBC3-14C53EADEAD4}" dt="2023-03-10T02:34:14.289" v="1710" actId="1036"/>
          <ac:grpSpMkLst>
            <pc:docMk/>
            <pc:sldMk cId="3650898326" sldId="520"/>
            <ac:grpSpMk id="44" creationId="{98872D35-82C9-A58F-7AA7-315E007DEB1D}"/>
          </ac:grpSpMkLst>
        </pc:grpChg>
        <pc:grpChg chg="mod">
          <ac:chgData name="宇野 芳江" userId="d3339afd-f009-4b18-b536-1d43c3c7a997" providerId="ADAL" clId="{9C84C5E7-36E1-4B27-BBC3-14C53EADEAD4}" dt="2023-03-10T02:25:56.843" v="1420" actId="571"/>
          <ac:grpSpMkLst>
            <pc:docMk/>
            <pc:sldMk cId="3650898326" sldId="520"/>
            <ac:grpSpMk id="45" creationId="{0DDDFCEB-589D-246F-8F7F-F316F3D78E1F}"/>
          </ac:grpSpMkLst>
        </pc:grpChg>
        <pc:grpChg chg="mod">
          <ac:chgData name="宇野 芳江" userId="d3339afd-f009-4b18-b536-1d43c3c7a997" providerId="ADAL" clId="{9C84C5E7-36E1-4B27-BBC3-14C53EADEAD4}" dt="2023-03-10T02:25:56.843" v="1420" actId="571"/>
          <ac:grpSpMkLst>
            <pc:docMk/>
            <pc:sldMk cId="3650898326" sldId="520"/>
            <ac:grpSpMk id="49" creationId="{8A1A4E77-D1A6-3316-E036-8940D6220CDB}"/>
          </ac:grpSpMkLst>
        </pc:grpChg>
        <pc:grpChg chg="add mod">
          <ac:chgData name="宇野 芳江" userId="d3339afd-f009-4b18-b536-1d43c3c7a997" providerId="ADAL" clId="{9C84C5E7-36E1-4B27-BBC3-14C53EADEAD4}" dt="2023-03-10T02:34:06.304" v="1699" actId="1036"/>
          <ac:grpSpMkLst>
            <pc:docMk/>
            <pc:sldMk cId="3650898326" sldId="520"/>
            <ac:grpSpMk id="53" creationId="{A9581D44-0D6F-27D6-6762-3846A687E3CD}"/>
          </ac:grpSpMkLst>
        </pc:grpChg>
        <pc:grpChg chg="mod">
          <ac:chgData name="宇野 芳江" userId="d3339afd-f009-4b18-b536-1d43c3c7a997" providerId="ADAL" clId="{9C84C5E7-36E1-4B27-BBC3-14C53EADEAD4}" dt="2023-03-10T02:26:02.755" v="1421" actId="571"/>
          <ac:grpSpMkLst>
            <pc:docMk/>
            <pc:sldMk cId="3650898326" sldId="520"/>
            <ac:grpSpMk id="54" creationId="{22D4169B-6DF2-BE5D-857F-023ED1E894C0}"/>
          </ac:grpSpMkLst>
        </pc:grpChg>
        <pc:grpChg chg="mod">
          <ac:chgData name="宇野 芳江" userId="d3339afd-f009-4b18-b536-1d43c3c7a997" providerId="ADAL" clId="{9C84C5E7-36E1-4B27-BBC3-14C53EADEAD4}" dt="2023-03-10T02:26:02.755" v="1421" actId="571"/>
          <ac:grpSpMkLst>
            <pc:docMk/>
            <pc:sldMk cId="3650898326" sldId="520"/>
            <ac:grpSpMk id="58" creationId="{193024BD-1F8A-8895-1D08-5801C3636DE6}"/>
          </ac:grpSpMkLst>
        </pc:grpChg>
        <pc:picChg chg="add mod modCrop">
          <ac:chgData name="宇野 芳江" userId="d3339afd-f009-4b18-b536-1d43c3c7a997" providerId="ADAL" clId="{9C84C5E7-36E1-4B27-BBC3-14C53EADEAD4}" dt="2023-03-10T02:31:24.524" v="1604" actId="14100"/>
          <ac:picMkLst>
            <pc:docMk/>
            <pc:sldMk cId="3650898326" sldId="520"/>
            <ac:picMk id="62" creationId="{8E67C067-0256-1AFE-E27E-F707502C6979}"/>
          </ac:picMkLst>
        </pc:picChg>
        <pc:picChg chg="add mod modCrop">
          <ac:chgData name="宇野 芳江" userId="d3339afd-f009-4b18-b536-1d43c3c7a997" providerId="ADAL" clId="{9C84C5E7-36E1-4B27-BBC3-14C53EADEAD4}" dt="2023-03-10T02:31:36.243" v="1607" actId="1076"/>
          <ac:picMkLst>
            <pc:docMk/>
            <pc:sldMk cId="3650898326" sldId="520"/>
            <ac:picMk id="64" creationId="{0F8B1C5B-06E6-4341-0BF9-E121D8602A87}"/>
          </ac:picMkLst>
        </pc:picChg>
        <pc:picChg chg="add mod modCrop">
          <ac:chgData name="宇野 芳江" userId="d3339afd-f009-4b18-b536-1d43c3c7a997" providerId="ADAL" clId="{9C84C5E7-36E1-4B27-BBC3-14C53EADEAD4}" dt="2023-03-10T02:34:00.258" v="1683" actId="1035"/>
          <ac:picMkLst>
            <pc:docMk/>
            <pc:sldMk cId="3650898326" sldId="520"/>
            <ac:picMk id="66" creationId="{C85C5451-07CD-8FBD-3BA6-D3060F3F30B5}"/>
          </ac:picMkLst>
        </pc:picChg>
      </pc:sldChg>
      <pc:sldChg chg="addSp delSp modSp mod chgLayout">
        <pc:chgData name="宇野 芳江" userId="d3339afd-f009-4b18-b536-1d43c3c7a997" providerId="ADAL" clId="{9C84C5E7-36E1-4B27-BBC3-14C53EADEAD4}" dt="2023-03-10T01:48:23.484" v="603" actId="1076"/>
        <pc:sldMkLst>
          <pc:docMk/>
          <pc:sldMk cId="4108830299" sldId="522"/>
        </pc:sldMkLst>
        <pc:spChg chg="mod ord">
          <ac:chgData name="宇野 芳江" userId="d3339afd-f009-4b18-b536-1d43c3c7a997" providerId="ADAL" clId="{9C84C5E7-36E1-4B27-BBC3-14C53EADEAD4}" dt="2023-03-10T00:55:20.196" v="126" actId="700"/>
          <ac:spMkLst>
            <pc:docMk/>
            <pc:sldMk cId="4108830299" sldId="522"/>
            <ac:spMk id="2" creationId="{9947E318-FC48-23BA-1936-2F95F00C5868}"/>
          </ac:spMkLst>
        </pc:spChg>
        <pc:spChg chg="mod ord">
          <ac:chgData name="宇野 芳江" userId="d3339afd-f009-4b18-b536-1d43c3c7a997" providerId="ADAL" clId="{9C84C5E7-36E1-4B27-BBC3-14C53EADEAD4}" dt="2023-03-10T00:55:20.196" v="126" actId="700"/>
          <ac:spMkLst>
            <pc:docMk/>
            <pc:sldMk cId="4108830299" sldId="522"/>
            <ac:spMk id="3" creationId="{E1E0DE85-B4E2-7132-201B-1B3301F7B125}"/>
          </ac:spMkLst>
        </pc:spChg>
        <pc:spChg chg="del mod">
          <ac:chgData name="宇野 芳江" userId="d3339afd-f009-4b18-b536-1d43c3c7a997" providerId="ADAL" clId="{9C84C5E7-36E1-4B27-BBC3-14C53EADEAD4}" dt="2023-03-10T01:25:31.378" v="197" actId="478"/>
          <ac:spMkLst>
            <pc:docMk/>
            <pc:sldMk cId="4108830299" sldId="522"/>
            <ac:spMk id="4" creationId="{0DC33A90-0DA7-CAA1-486B-CDBCF5AFF5DF}"/>
          </ac:spMkLst>
        </pc:spChg>
        <pc:spChg chg="del">
          <ac:chgData name="宇野 芳江" userId="d3339afd-f009-4b18-b536-1d43c3c7a997" providerId="ADAL" clId="{9C84C5E7-36E1-4B27-BBC3-14C53EADEAD4}" dt="2023-03-10T00:55:20.196" v="126" actId="700"/>
          <ac:spMkLst>
            <pc:docMk/>
            <pc:sldMk cId="4108830299" sldId="522"/>
            <ac:spMk id="6" creationId="{7C508ECF-5739-4AE9-5D0B-A1633DEE709E}"/>
          </ac:spMkLst>
        </pc:spChg>
        <pc:spChg chg="mod">
          <ac:chgData name="宇野 芳江" userId="d3339afd-f009-4b18-b536-1d43c3c7a997" providerId="ADAL" clId="{9C84C5E7-36E1-4B27-BBC3-14C53EADEAD4}" dt="2023-03-10T00:52:40.239" v="113" actId="1076"/>
          <ac:spMkLst>
            <pc:docMk/>
            <pc:sldMk cId="4108830299" sldId="522"/>
            <ac:spMk id="7" creationId="{777935B8-CEFA-6064-977E-6A013A0D8584}"/>
          </ac:spMkLst>
        </pc:spChg>
        <pc:spChg chg="add del mod ord">
          <ac:chgData name="宇野 芳江" userId="d3339afd-f009-4b18-b536-1d43c3c7a997" providerId="ADAL" clId="{9C84C5E7-36E1-4B27-BBC3-14C53EADEAD4}" dt="2023-03-10T01:42:28.713" v="505" actId="478"/>
          <ac:spMkLst>
            <pc:docMk/>
            <pc:sldMk cId="4108830299" sldId="522"/>
            <ac:spMk id="16" creationId="{AEBDB3B7-3A66-F7FD-09E4-9B82AEA7C06C}"/>
          </ac:spMkLst>
        </pc:spChg>
        <pc:spChg chg="add mod ord">
          <ac:chgData name="宇野 芳江" userId="d3339afd-f009-4b18-b536-1d43c3c7a997" providerId="ADAL" clId="{9C84C5E7-36E1-4B27-BBC3-14C53EADEAD4}" dt="2023-03-10T01:21:54.039" v="179" actId="20577"/>
          <ac:spMkLst>
            <pc:docMk/>
            <pc:sldMk cId="4108830299" sldId="522"/>
            <ac:spMk id="17" creationId="{AC22A897-4FBB-7687-DA38-2ED65EC170D1}"/>
          </ac:spMkLst>
        </pc:spChg>
        <pc:spChg chg="add mod">
          <ac:chgData name="宇野 芳江" userId="d3339afd-f009-4b18-b536-1d43c3c7a997" providerId="ADAL" clId="{9C84C5E7-36E1-4B27-BBC3-14C53EADEAD4}" dt="2023-03-10T01:48:00.646" v="591" actId="14100"/>
          <ac:spMkLst>
            <pc:docMk/>
            <pc:sldMk cId="4108830299" sldId="522"/>
            <ac:spMk id="18" creationId="{960269FA-CCF9-2593-3EAB-D9B60657D80E}"/>
          </ac:spMkLst>
        </pc:spChg>
        <pc:spChg chg="mod">
          <ac:chgData name="宇野 芳江" userId="d3339afd-f009-4b18-b536-1d43c3c7a997" providerId="ADAL" clId="{9C84C5E7-36E1-4B27-BBC3-14C53EADEAD4}" dt="2023-03-10T01:33:55.687" v="306" actId="14100"/>
          <ac:spMkLst>
            <pc:docMk/>
            <pc:sldMk cId="4108830299" sldId="522"/>
            <ac:spMk id="21" creationId="{7520342E-2209-6F93-05BC-8207915790FD}"/>
          </ac:spMkLst>
        </pc:spChg>
        <pc:spChg chg="mod">
          <ac:chgData name="宇野 芳江" userId="d3339afd-f009-4b18-b536-1d43c3c7a997" providerId="ADAL" clId="{9C84C5E7-36E1-4B27-BBC3-14C53EADEAD4}" dt="2023-03-10T01:34:01.979" v="334" actId="14100"/>
          <ac:spMkLst>
            <pc:docMk/>
            <pc:sldMk cId="4108830299" sldId="522"/>
            <ac:spMk id="22" creationId="{2F7A088E-0532-2450-2B7F-1970CD2EF121}"/>
          </ac:spMkLst>
        </pc:spChg>
        <pc:spChg chg="mod">
          <ac:chgData name="宇野 芳江" userId="d3339afd-f009-4b18-b536-1d43c3c7a997" providerId="ADAL" clId="{9C84C5E7-36E1-4B27-BBC3-14C53EADEAD4}" dt="2023-03-10T01:31:38.586" v="256"/>
          <ac:spMkLst>
            <pc:docMk/>
            <pc:sldMk cId="4108830299" sldId="522"/>
            <ac:spMk id="23" creationId="{C57B0B65-4603-5398-3092-735E1A86B2B7}"/>
          </ac:spMkLst>
        </pc:spChg>
        <pc:spChg chg="mod">
          <ac:chgData name="宇野 芳江" userId="d3339afd-f009-4b18-b536-1d43c3c7a997" providerId="ADAL" clId="{9C84C5E7-36E1-4B27-BBC3-14C53EADEAD4}" dt="2023-03-10T01:31:38.586" v="256"/>
          <ac:spMkLst>
            <pc:docMk/>
            <pc:sldMk cId="4108830299" sldId="522"/>
            <ac:spMk id="25" creationId="{FF398287-6499-0611-C4F9-A4115C8F0E1F}"/>
          </ac:spMkLst>
        </pc:spChg>
        <pc:spChg chg="mod">
          <ac:chgData name="宇野 芳江" userId="d3339afd-f009-4b18-b536-1d43c3c7a997" providerId="ADAL" clId="{9C84C5E7-36E1-4B27-BBC3-14C53EADEAD4}" dt="2023-03-10T01:31:38.586" v="256"/>
          <ac:spMkLst>
            <pc:docMk/>
            <pc:sldMk cId="4108830299" sldId="522"/>
            <ac:spMk id="26" creationId="{7137033B-7014-6E0F-9518-E8A9C52A38AD}"/>
          </ac:spMkLst>
        </pc:spChg>
        <pc:spChg chg="add del mod">
          <ac:chgData name="宇野 芳江" userId="d3339afd-f009-4b18-b536-1d43c3c7a997" providerId="ADAL" clId="{9C84C5E7-36E1-4B27-BBC3-14C53EADEAD4}" dt="2023-03-10T01:42:32.490" v="506" actId="478"/>
          <ac:spMkLst>
            <pc:docMk/>
            <pc:sldMk cId="4108830299" sldId="522"/>
            <ac:spMk id="28" creationId="{D352E81C-B59F-5616-C67A-F31EBFD2B724}"/>
          </ac:spMkLst>
        </pc:spChg>
        <pc:grpChg chg="add mod">
          <ac:chgData name="宇野 芳江" userId="d3339afd-f009-4b18-b536-1d43c3c7a997" providerId="ADAL" clId="{9C84C5E7-36E1-4B27-BBC3-14C53EADEAD4}" dt="2023-03-10T01:31:38.586" v="256"/>
          <ac:grpSpMkLst>
            <pc:docMk/>
            <pc:sldMk cId="4108830299" sldId="522"/>
            <ac:grpSpMk id="19" creationId="{A54CEC48-02C8-541B-C5A0-616B9CAFEBE6}"/>
          </ac:grpSpMkLst>
        </pc:grpChg>
        <pc:grpChg chg="mod">
          <ac:chgData name="宇野 芳江" userId="d3339afd-f009-4b18-b536-1d43c3c7a997" providerId="ADAL" clId="{9C84C5E7-36E1-4B27-BBC3-14C53EADEAD4}" dt="2023-03-10T01:31:38.586" v="256"/>
          <ac:grpSpMkLst>
            <pc:docMk/>
            <pc:sldMk cId="4108830299" sldId="522"/>
            <ac:grpSpMk id="20" creationId="{D54ECF6F-B209-9534-8274-8A821C13E2C2}"/>
          </ac:grpSpMkLst>
        </pc:grpChg>
        <pc:grpChg chg="mod">
          <ac:chgData name="宇野 芳江" userId="d3339afd-f009-4b18-b536-1d43c3c7a997" providerId="ADAL" clId="{9C84C5E7-36E1-4B27-BBC3-14C53EADEAD4}" dt="2023-03-10T01:31:38.586" v="256"/>
          <ac:grpSpMkLst>
            <pc:docMk/>
            <pc:sldMk cId="4108830299" sldId="522"/>
            <ac:grpSpMk id="24" creationId="{ED126366-710C-56B0-BAEF-CCAFCB11E20F}"/>
          </ac:grpSpMkLst>
        </pc:grpChg>
        <pc:picChg chg="add del">
          <ac:chgData name="宇野 芳江" userId="d3339afd-f009-4b18-b536-1d43c3c7a997" providerId="ADAL" clId="{9C84C5E7-36E1-4B27-BBC3-14C53EADEAD4}" dt="2023-03-10T00:54:53.492" v="123" actId="478"/>
          <ac:picMkLst>
            <pc:docMk/>
            <pc:sldMk cId="4108830299" sldId="522"/>
            <ac:picMk id="8" creationId="{36D1AA4C-1860-FE51-5319-4F3FE0A44F71}"/>
          </ac:picMkLst>
        </pc:picChg>
        <pc:picChg chg="add del">
          <ac:chgData name="宇野 芳江" userId="d3339afd-f009-4b18-b536-1d43c3c7a997" providerId="ADAL" clId="{9C84C5E7-36E1-4B27-BBC3-14C53EADEAD4}" dt="2023-03-10T00:54:42.434" v="122" actId="478"/>
          <ac:picMkLst>
            <pc:docMk/>
            <pc:sldMk cId="4108830299" sldId="522"/>
            <ac:picMk id="10" creationId="{7D812484-4B9B-E051-190C-E42D6B2764FD}"/>
          </ac:picMkLst>
        </pc:picChg>
        <pc:picChg chg="add del mod modCrop">
          <ac:chgData name="宇野 芳江" userId="d3339afd-f009-4b18-b536-1d43c3c7a997" providerId="ADAL" clId="{9C84C5E7-36E1-4B27-BBC3-14C53EADEAD4}" dt="2023-03-10T01:46:23.313" v="568" actId="478"/>
          <ac:picMkLst>
            <pc:docMk/>
            <pc:sldMk cId="4108830299" sldId="522"/>
            <ac:picMk id="12" creationId="{C9D5B81E-3E61-A5F5-00F9-4405C968B462}"/>
          </ac:picMkLst>
        </pc:picChg>
        <pc:picChg chg="add mod">
          <ac:chgData name="宇野 芳江" userId="d3339afd-f009-4b18-b536-1d43c3c7a997" providerId="ADAL" clId="{9C84C5E7-36E1-4B27-BBC3-14C53EADEAD4}" dt="2023-03-10T00:54:39.727" v="119" actId="571"/>
          <ac:picMkLst>
            <pc:docMk/>
            <pc:sldMk cId="4108830299" sldId="522"/>
            <ac:picMk id="13" creationId="{7597CCF8-128B-7BAE-2EA3-D0C7E092B499}"/>
          </ac:picMkLst>
        </pc:picChg>
        <pc:picChg chg="add mod modCrop">
          <ac:chgData name="宇野 芳江" userId="d3339afd-f009-4b18-b536-1d43c3c7a997" providerId="ADAL" clId="{9C84C5E7-36E1-4B27-BBC3-14C53EADEAD4}" dt="2023-03-10T01:45:08.821" v="549" actId="1076"/>
          <ac:picMkLst>
            <pc:docMk/>
            <pc:sldMk cId="4108830299" sldId="522"/>
            <ac:picMk id="15" creationId="{E606E030-2E86-9EAE-8991-431701873A24}"/>
          </ac:picMkLst>
        </pc:picChg>
        <pc:picChg chg="add del mod modCrop">
          <ac:chgData name="宇野 芳江" userId="d3339afd-f009-4b18-b536-1d43c3c7a997" providerId="ADAL" clId="{9C84C5E7-36E1-4B27-BBC3-14C53EADEAD4}" dt="2023-03-10T01:47:01.316" v="580" actId="478"/>
          <ac:picMkLst>
            <pc:docMk/>
            <pc:sldMk cId="4108830299" sldId="522"/>
            <ac:picMk id="29" creationId="{63C8285F-E792-232D-87B4-9A6587AABA4F}"/>
          </ac:picMkLst>
        </pc:picChg>
        <pc:picChg chg="add mod modCrop">
          <ac:chgData name="宇野 芳江" userId="d3339afd-f009-4b18-b536-1d43c3c7a997" providerId="ADAL" clId="{9C84C5E7-36E1-4B27-BBC3-14C53EADEAD4}" dt="2023-03-10T01:48:08.857" v="601" actId="1036"/>
          <ac:picMkLst>
            <pc:docMk/>
            <pc:sldMk cId="4108830299" sldId="522"/>
            <ac:picMk id="30" creationId="{98D27DA8-78B2-694C-6B0C-4BBD60CFC26E}"/>
          </ac:picMkLst>
        </pc:picChg>
        <pc:picChg chg="add mod modCrop">
          <ac:chgData name="宇野 芳江" userId="d3339afd-f009-4b18-b536-1d43c3c7a997" providerId="ADAL" clId="{9C84C5E7-36E1-4B27-BBC3-14C53EADEAD4}" dt="2023-03-10T01:48:23.484" v="603" actId="1076"/>
          <ac:picMkLst>
            <pc:docMk/>
            <pc:sldMk cId="4108830299" sldId="522"/>
            <ac:picMk id="31" creationId="{2B0DD033-A495-4DCC-E9A2-F618A7875E71}"/>
          </ac:picMkLst>
        </pc:picChg>
      </pc:sldChg>
      <pc:sldChg chg="addSp delSp modSp new mod">
        <pc:chgData name="宇野 芳江" userId="d3339afd-f009-4b18-b536-1d43c3c7a997" providerId="ADAL" clId="{9C84C5E7-36E1-4B27-BBC3-14C53EADEAD4}" dt="2023-03-10T03:45:41.836" v="3020" actId="1036"/>
        <pc:sldMkLst>
          <pc:docMk/>
          <pc:sldMk cId="2048738405" sldId="523"/>
        </pc:sldMkLst>
        <pc:spChg chg="mod">
          <ac:chgData name="宇野 芳江" userId="d3339afd-f009-4b18-b536-1d43c3c7a997" providerId="ADAL" clId="{9C84C5E7-36E1-4B27-BBC3-14C53EADEAD4}" dt="2023-03-10T03:31:14.310" v="2700" actId="20577"/>
          <ac:spMkLst>
            <pc:docMk/>
            <pc:sldMk cId="2048738405" sldId="523"/>
            <ac:spMk id="2" creationId="{2CF413DD-9B20-337E-4BED-C10F32678108}"/>
          </ac:spMkLst>
        </pc:spChg>
        <pc:spChg chg="del">
          <ac:chgData name="宇野 芳江" userId="d3339afd-f009-4b18-b536-1d43c3c7a997" providerId="ADAL" clId="{9C84C5E7-36E1-4B27-BBC3-14C53EADEAD4}" dt="2023-03-10T03:21:21.461" v="2419" actId="478"/>
          <ac:spMkLst>
            <pc:docMk/>
            <pc:sldMk cId="2048738405" sldId="523"/>
            <ac:spMk id="4" creationId="{84707E02-5D2D-DF8B-0837-A107CA46467F}"/>
          </ac:spMkLst>
        </pc:spChg>
        <pc:spChg chg="mod">
          <ac:chgData name="宇野 芳江" userId="d3339afd-f009-4b18-b536-1d43c3c7a997" providerId="ADAL" clId="{9C84C5E7-36E1-4B27-BBC3-14C53EADEAD4}" dt="2023-03-10T03:31:46.350" v="2716" actId="6549"/>
          <ac:spMkLst>
            <pc:docMk/>
            <pc:sldMk cId="2048738405" sldId="523"/>
            <ac:spMk id="5" creationId="{0C119F00-2EAE-8A3C-D605-07259F78F55A}"/>
          </ac:spMkLst>
        </pc:spChg>
        <pc:spChg chg="add del mod">
          <ac:chgData name="宇野 芳江" userId="d3339afd-f009-4b18-b536-1d43c3c7a997" providerId="ADAL" clId="{9C84C5E7-36E1-4B27-BBC3-14C53EADEAD4}" dt="2023-03-10T03:37:36.814" v="2875" actId="14100"/>
          <ac:spMkLst>
            <pc:docMk/>
            <pc:sldMk cId="2048738405" sldId="523"/>
            <ac:spMk id="6" creationId="{822672CB-FF6D-032F-5B0D-CB7C3DC7B633}"/>
          </ac:spMkLst>
        </pc:spChg>
        <pc:spChg chg="mod">
          <ac:chgData name="宇野 芳江" userId="d3339afd-f009-4b18-b536-1d43c3c7a997" providerId="ADAL" clId="{9C84C5E7-36E1-4B27-BBC3-14C53EADEAD4}" dt="2023-03-10T03:30:10.035" v="2653" actId="14100"/>
          <ac:spMkLst>
            <pc:docMk/>
            <pc:sldMk cId="2048738405" sldId="523"/>
            <ac:spMk id="9" creationId="{10A01B7F-991E-7D15-2159-EE31752826D5}"/>
          </ac:spMkLst>
        </pc:spChg>
        <pc:spChg chg="mod">
          <ac:chgData name="宇野 芳江" userId="d3339afd-f009-4b18-b536-1d43c3c7a997" providerId="ADAL" clId="{9C84C5E7-36E1-4B27-BBC3-14C53EADEAD4}" dt="2023-03-10T03:30:17.614" v="2669" actId="14100"/>
          <ac:spMkLst>
            <pc:docMk/>
            <pc:sldMk cId="2048738405" sldId="523"/>
            <ac:spMk id="10" creationId="{50595A7C-CEBD-307D-B3CC-007BFF475923}"/>
          </ac:spMkLst>
        </pc:spChg>
        <pc:spChg chg="mod">
          <ac:chgData name="宇野 芳江" userId="d3339afd-f009-4b18-b536-1d43c3c7a997" providerId="ADAL" clId="{9C84C5E7-36E1-4B27-BBC3-14C53EADEAD4}" dt="2023-03-10T03:18:53.785" v="2350"/>
          <ac:spMkLst>
            <pc:docMk/>
            <pc:sldMk cId="2048738405" sldId="523"/>
            <ac:spMk id="11" creationId="{DA204220-A6BB-EF98-EAA3-47765D28339A}"/>
          </ac:spMkLst>
        </pc:spChg>
        <pc:spChg chg="mod">
          <ac:chgData name="宇野 芳江" userId="d3339afd-f009-4b18-b536-1d43c3c7a997" providerId="ADAL" clId="{9C84C5E7-36E1-4B27-BBC3-14C53EADEAD4}" dt="2023-03-10T03:18:53.785" v="2350"/>
          <ac:spMkLst>
            <pc:docMk/>
            <pc:sldMk cId="2048738405" sldId="523"/>
            <ac:spMk id="13" creationId="{84636431-DE3B-AA90-DFF9-474717781A87}"/>
          </ac:spMkLst>
        </pc:spChg>
        <pc:spChg chg="mod">
          <ac:chgData name="宇野 芳江" userId="d3339afd-f009-4b18-b536-1d43c3c7a997" providerId="ADAL" clId="{9C84C5E7-36E1-4B27-BBC3-14C53EADEAD4}" dt="2023-03-10T03:18:53.785" v="2350"/>
          <ac:spMkLst>
            <pc:docMk/>
            <pc:sldMk cId="2048738405" sldId="523"/>
            <ac:spMk id="14" creationId="{19CB8CFC-E140-517E-A02E-50FD7DA12320}"/>
          </ac:spMkLst>
        </pc:spChg>
        <pc:spChg chg="add del mod">
          <ac:chgData name="宇野 芳江" userId="d3339afd-f009-4b18-b536-1d43c3c7a997" providerId="ADAL" clId="{9C84C5E7-36E1-4B27-BBC3-14C53EADEAD4}" dt="2023-03-10T03:29:37.843" v="2639" actId="478"/>
          <ac:spMkLst>
            <pc:docMk/>
            <pc:sldMk cId="2048738405" sldId="523"/>
            <ac:spMk id="15" creationId="{024C6D27-4C9B-960F-2A3B-CCDB7F09E092}"/>
          </ac:spMkLst>
        </pc:spChg>
        <pc:spChg chg="mod">
          <ac:chgData name="宇野 芳江" userId="d3339afd-f009-4b18-b536-1d43c3c7a997" providerId="ADAL" clId="{9C84C5E7-36E1-4B27-BBC3-14C53EADEAD4}" dt="2023-03-10T03:29:28.182" v="2637" actId="21"/>
          <ac:spMkLst>
            <pc:docMk/>
            <pc:sldMk cId="2048738405" sldId="523"/>
            <ac:spMk id="18" creationId="{CF87AFC6-58D3-2F1B-6F3B-C2D6879FD2EC}"/>
          </ac:spMkLst>
        </pc:spChg>
        <pc:spChg chg="mod">
          <ac:chgData name="宇野 芳江" userId="d3339afd-f009-4b18-b536-1d43c3c7a997" providerId="ADAL" clId="{9C84C5E7-36E1-4B27-BBC3-14C53EADEAD4}" dt="2023-03-10T03:23:41.509" v="2513" actId="14100"/>
          <ac:spMkLst>
            <pc:docMk/>
            <pc:sldMk cId="2048738405" sldId="523"/>
            <ac:spMk id="19" creationId="{4B680DA1-F5E4-AEB8-F1F0-4726B3FBEE2C}"/>
          </ac:spMkLst>
        </pc:spChg>
        <pc:spChg chg="mod">
          <ac:chgData name="宇野 芳江" userId="d3339afd-f009-4b18-b536-1d43c3c7a997" providerId="ADAL" clId="{9C84C5E7-36E1-4B27-BBC3-14C53EADEAD4}" dt="2023-03-10T03:23:26.959" v="2481" actId="571"/>
          <ac:spMkLst>
            <pc:docMk/>
            <pc:sldMk cId="2048738405" sldId="523"/>
            <ac:spMk id="20" creationId="{40EA54AF-2514-D1AD-2111-ECC8BF51B660}"/>
          </ac:spMkLst>
        </pc:spChg>
        <pc:spChg chg="mod">
          <ac:chgData name="宇野 芳江" userId="d3339afd-f009-4b18-b536-1d43c3c7a997" providerId="ADAL" clId="{9C84C5E7-36E1-4B27-BBC3-14C53EADEAD4}" dt="2023-03-10T03:23:26.959" v="2481" actId="571"/>
          <ac:spMkLst>
            <pc:docMk/>
            <pc:sldMk cId="2048738405" sldId="523"/>
            <ac:spMk id="22" creationId="{C2B50C08-1BBC-4DEE-E6C1-E0D711FF1DB9}"/>
          </ac:spMkLst>
        </pc:spChg>
        <pc:spChg chg="mod">
          <ac:chgData name="宇野 芳江" userId="d3339afd-f009-4b18-b536-1d43c3c7a997" providerId="ADAL" clId="{9C84C5E7-36E1-4B27-BBC3-14C53EADEAD4}" dt="2023-03-10T03:23:26.959" v="2481" actId="571"/>
          <ac:spMkLst>
            <pc:docMk/>
            <pc:sldMk cId="2048738405" sldId="523"/>
            <ac:spMk id="23" creationId="{05309218-C8B4-5FCB-4897-A88CFE9B8C15}"/>
          </ac:spMkLst>
        </pc:spChg>
        <pc:spChg chg="mod">
          <ac:chgData name="宇野 芳江" userId="d3339afd-f009-4b18-b536-1d43c3c7a997" providerId="ADAL" clId="{9C84C5E7-36E1-4B27-BBC3-14C53EADEAD4}" dt="2023-03-10T03:45:37.385" v="3006" actId="14100"/>
          <ac:spMkLst>
            <pc:docMk/>
            <pc:sldMk cId="2048738405" sldId="523"/>
            <ac:spMk id="25" creationId="{7AD5912D-A6DA-4895-9D88-58CEA044423F}"/>
          </ac:spMkLst>
        </pc:spChg>
        <pc:spChg chg="mod">
          <ac:chgData name="宇野 芳江" userId="d3339afd-f009-4b18-b536-1d43c3c7a997" providerId="ADAL" clId="{9C84C5E7-36E1-4B27-BBC3-14C53EADEAD4}" dt="2023-03-10T03:37:34.164" v="2869" actId="14100"/>
          <ac:spMkLst>
            <pc:docMk/>
            <pc:sldMk cId="2048738405" sldId="523"/>
            <ac:spMk id="26" creationId="{E1894775-A92D-19AF-273D-C7A3C5AE925B}"/>
          </ac:spMkLst>
        </pc:spChg>
        <pc:spChg chg="mod">
          <ac:chgData name="宇野 芳江" userId="d3339afd-f009-4b18-b536-1d43c3c7a997" providerId="ADAL" clId="{9C84C5E7-36E1-4B27-BBC3-14C53EADEAD4}" dt="2023-03-10T03:37:53.620" v="2884" actId="6549"/>
          <ac:spMkLst>
            <pc:docMk/>
            <pc:sldMk cId="2048738405" sldId="523"/>
            <ac:spMk id="27" creationId="{DC7A3D6C-5BEE-C9DC-9ABC-167FDA1CF088}"/>
          </ac:spMkLst>
        </pc:spChg>
        <pc:grpChg chg="add del mod">
          <ac:chgData name="宇野 芳江" userId="d3339afd-f009-4b18-b536-1d43c3c7a997" providerId="ADAL" clId="{9C84C5E7-36E1-4B27-BBC3-14C53EADEAD4}" dt="2023-03-10T03:29:25.417" v="2636" actId="478"/>
          <ac:grpSpMkLst>
            <pc:docMk/>
            <pc:sldMk cId="2048738405" sldId="523"/>
            <ac:grpSpMk id="7" creationId="{7DECF049-5870-75D3-27DB-297B80FF0C35}"/>
          </ac:grpSpMkLst>
        </pc:grpChg>
        <pc:grpChg chg="mod">
          <ac:chgData name="宇野 芳江" userId="d3339afd-f009-4b18-b536-1d43c3c7a997" providerId="ADAL" clId="{9C84C5E7-36E1-4B27-BBC3-14C53EADEAD4}" dt="2023-03-10T03:18:53.785" v="2350"/>
          <ac:grpSpMkLst>
            <pc:docMk/>
            <pc:sldMk cId="2048738405" sldId="523"/>
            <ac:grpSpMk id="8" creationId="{5FE5C9BA-18DD-E2E1-0352-E6146522BE38}"/>
          </ac:grpSpMkLst>
        </pc:grpChg>
        <pc:grpChg chg="mod">
          <ac:chgData name="宇野 芳江" userId="d3339afd-f009-4b18-b536-1d43c3c7a997" providerId="ADAL" clId="{9C84C5E7-36E1-4B27-BBC3-14C53EADEAD4}" dt="2023-03-10T03:18:53.785" v="2350"/>
          <ac:grpSpMkLst>
            <pc:docMk/>
            <pc:sldMk cId="2048738405" sldId="523"/>
            <ac:grpSpMk id="12" creationId="{17F8E786-C20D-84F9-CFD3-280A4D6BA1C1}"/>
          </ac:grpSpMkLst>
        </pc:grpChg>
        <pc:grpChg chg="add del mod">
          <ac:chgData name="宇野 芳江" userId="d3339afd-f009-4b18-b536-1d43c3c7a997" providerId="ADAL" clId="{9C84C5E7-36E1-4B27-BBC3-14C53EADEAD4}" dt="2023-03-10T03:29:37.843" v="2639" actId="478"/>
          <ac:grpSpMkLst>
            <pc:docMk/>
            <pc:sldMk cId="2048738405" sldId="523"/>
            <ac:grpSpMk id="16" creationId="{224992F7-3CD9-C04F-9C68-0E1DE347D9AC}"/>
          </ac:grpSpMkLst>
        </pc:grpChg>
        <pc:grpChg chg="mod">
          <ac:chgData name="宇野 芳江" userId="d3339afd-f009-4b18-b536-1d43c3c7a997" providerId="ADAL" clId="{9C84C5E7-36E1-4B27-BBC3-14C53EADEAD4}" dt="2023-03-10T03:23:26.959" v="2481" actId="571"/>
          <ac:grpSpMkLst>
            <pc:docMk/>
            <pc:sldMk cId="2048738405" sldId="523"/>
            <ac:grpSpMk id="17" creationId="{0E7BEA30-66BA-4479-E51C-02A0C5368D85}"/>
          </ac:grpSpMkLst>
        </pc:grpChg>
        <pc:grpChg chg="mod">
          <ac:chgData name="宇野 芳江" userId="d3339afd-f009-4b18-b536-1d43c3c7a997" providerId="ADAL" clId="{9C84C5E7-36E1-4B27-BBC3-14C53EADEAD4}" dt="2023-03-10T03:23:26.959" v="2481" actId="571"/>
          <ac:grpSpMkLst>
            <pc:docMk/>
            <pc:sldMk cId="2048738405" sldId="523"/>
            <ac:grpSpMk id="21" creationId="{1A201324-486B-BD51-4C62-0EBB7B61D076}"/>
          </ac:grpSpMkLst>
        </pc:grpChg>
        <pc:grpChg chg="add mod">
          <ac:chgData name="宇野 芳江" userId="d3339afd-f009-4b18-b536-1d43c3c7a997" providerId="ADAL" clId="{9C84C5E7-36E1-4B27-BBC3-14C53EADEAD4}" dt="2023-03-10T03:45:41.836" v="3020" actId="1036"/>
          <ac:grpSpMkLst>
            <pc:docMk/>
            <pc:sldMk cId="2048738405" sldId="523"/>
            <ac:grpSpMk id="24" creationId="{8503D8FB-07D3-3D63-C9CF-FC38367B2381}"/>
          </ac:grpSpMkLst>
        </pc:grpChg>
        <pc:picChg chg="add mod modCrop">
          <ac:chgData name="宇野 芳江" userId="d3339afd-f009-4b18-b536-1d43c3c7a997" providerId="ADAL" clId="{9C84C5E7-36E1-4B27-BBC3-14C53EADEAD4}" dt="2023-03-10T03:45:41.836" v="3020" actId="1036"/>
          <ac:picMkLst>
            <pc:docMk/>
            <pc:sldMk cId="2048738405" sldId="523"/>
            <ac:picMk id="29" creationId="{F64F1C0A-C5F8-80CE-E6A9-AFAC9BAA2D74}"/>
          </ac:picMkLst>
        </pc:picChg>
        <pc:picChg chg="add mod modCrop">
          <ac:chgData name="宇野 芳江" userId="d3339afd-f009-4b18-b536-1d43c3c7a997" providerId="ADAL" clId="{9C84C5E7-36E1-4B27-BBC3-14C53EADEAD4}" dt="2023-03-10T03:45:41.836" v="3020" actId="1036"/>
          <ac:picMkLst>
            <pc:docMk/>
            <pc:sldMk cId="2048738405" sldId="523"/>
            <ac:picMk id="31" creationId="{29B3C9AC-8CA5-6F87-D23A-6B22A11E75E3}"/>
          </ac:picMkLst>
        </pc:picChg>
        <pc:picChg chg="add del mod">
          <ac:chgData name="宇野 芳江" userId="d3339afd-f009-4b18-b536-1d43c3c7a997" providerId="ADAL" clId="{9C84C5E7-36E1-4B27-BBC3-14C53EADEAD4}" dt="2023-03-10T03:39:53.723" v="2913" actId="478"/>
          <ac:picMkLst>
            <pc:docMk/>
            <pc:sldMk cId="2048738405" sldId="523"/>
            <ac:picMk id="32" creationId="{3DA999E5-F7FE-1732-35BF-057004139878}"/>
          </ac:picMkLst>
        </pc:picChg>
        <pc:picChg chg="add del mod">
          <ac:chgData name="宇野 芳江" userId="d3339afd-f009-4b18-b536-1d43c3c7a997" providerId="ADAL" clId="{9C84C5E7-36E1-4B27-BBC3-14C53EADEAD4}" dt="2023-03-10T03:39:53.723" v="2913" actId="478"/>
          <ac:picMkLst>
            <pc:docMk/>
            <pc:sldMk cId="2048738405" sldId="523"/>
            <ac:picMk id="33" creationId="{AD0FFEC8-47D5-3CF2-B8A6-665822CD2822}"/>
          </ac:picMkLst>
        </pc:picChg>
        <pc:picChg chg="add del mod">
          <ac:chgData name="宇野 芳江" userId="d3339afd-f009-4b18-b536-1d43c3c7a997" providerId="ADAL" clId="{9C84C5E7-36E1-4B27-BBC3-14C53EADEAD4}" dt="2023-03-10T03:38:31.856" v="2892" actId="478"/>
          <ac:picMkLst>
            <pc:docMk/>
            <pc:sldMk cId="2048738405" sldId="523"/>
            <ac:picMk id="34" creationId="{394810D9-04DB-1C6D-E832-77C484EEBA89}"/>
          </ac:picMkLst>
        </pc:picChg>
        <pc:picChg chg="add mod modCrop">
          <ac:chgData name="宇野 芳江" userId="d3339afd-f009-4b18-b536-1d43c3c7a997" providerId="ADAL" clId="{9C84C5E7-36E1-4B27-BBC3-14C53EADEAD4}" dt="2023-03-10T03:45:41.836" v="3020" actId="1036"/>
          <ac:picMkLst>
            <pc:docMk/>
            <pc:sldMk cId="2048738405" sldId="523"/>
            <ac:picMk id="35" creationId="{FFA49C6E-7590-67B0-E99B-9D684B42CDD8}"/>
          </ac:picMkLst>
        </pc:picChg>
        <pc:picChg chg="add mod modCrop">
          <ac:chgData name="宇野 芳江" userId="d3339afd-f009-4b18-b536-1d43c3c7a997" providerId="ADAL" clId="{9C84C5E7-36E1-4B27-BBC3-14C53EADEAD4}" dt="2023-03-10T03:45:41.836" v="3020" actId="1036"/>
          <ac:picMkLst>
            <pc:docMk/>
            <pc:sldMk cId="2048738405" sldId="523"/>
            <ac:picMk id="36" creationId="{4E21AE91-C778-BA7B-AF15-2EBFFA98FE3F}"/>
          </ac:picMkLst>
        </pc:picChg>
        <pc:picChg chg="add del mod">
          <ac:chgData name="宇野 芳江" userId="d3339afd-f009-4b18-b536-1d43c3c7a997" providerId="ADAL" clId="{9C84C5E7-36E1-4B27-BBC3-14C53EADEAD4}" dt="2023-03-10T03:39:57.625" v="2918" actId="478"/>
          <ac:picMkLst>
            <pc:docMk/>
            <pc:sldMk cId="2048738405" sldId="523"/>
            <ac:picMk id="37" creationId="{115C60A8-2512-D610-33FF-A784369F2941}"/>
          </ac:picMkLst>
        </pc:picChg>
      </pc:sldChg>
      <pc:sldMasterChg chg="modSldLayout">
        <pc:chgData name="宇野 芳江" userId="d3339afd-f009-4b18-b536-1d43c3c7a997" providerId="ADAL" clId="{9C84C5E7-36E1-4B27-BBC3-14C53EADEAD4}" dt="2023-03-10T00:52:11.350" v="112" actId="6549"/>
        <pc:sldMasterMkLst>
          <pc:docMk/>
          <pc:sldMasterMk cId="64250197" sldId="2147483660"/>
        </pc:sldMasterMkLst>
        <pc:sldLayoutChg chg="modSp mod">
          <pc:chgData name="宇野 芳江" userId="d3339afd-f009-4b18-b536-1d43c3c7a997" providerId="ADAL" clId="{9C84C5E7-36E1-4B27-BBC3-14C53EADEAD4}" dt="2023-03-10T00:51:55.284" v="106" actId="20577"/>
          <pc:sldLayoutMkLst>
            <pc:docMk/>
            <pc:sldMasterMk cId="64250197" sldId="2147483660"/>
            <pc:sldLayoutMk cId="2677228602" sldId="2147483678"/>
          </pc:sldLayoutMkLst>
          <pc:spChg chg="mod">
            <ac:chgData name="宇野 芳江" userId="d3339afd-f009-4b18-b536-1d43c3c7a997" providerId="ADAL" clId="{9C84C5E7-36E1-4B27-BBC3-14C53EADEAD4}" dt="2023-03-10T00:51:55.284" v="106" actId="20577"/>
            <ac:spMkLst>
              <pc:docMk/>
              <pc:sldMasterMk cId="64250197" sldId="2147483660"/>
              <pc:sldLayoutMk cId="2677228602" sldId="2147483678"/>
              <ac:spMk id="3" creationId="{4EB0D384-6976-9C1C-04DE-EDE62CB9CC1C}"/>
            </ac:spMkLst>
          </pc:spChg>
        </pc:sldLayoutChg>
        <pc:sldLayoutChg chg="modSp mod">
          <pc:chgData name="宇野 芳江" userId="d3339afd-f009-4b18-b536-1d43c3c7a997" providerId="ADAL" clId="{9C84C5E7-36E1-4B27-BBC3-14C53EADEAD4}" dt="2023-03-10T00:52:11.350" v="112" actId="6549"/>
          <pc:sldLayoutMkLst>
            <pc:docMk/>
            <pc:sldMasterMk cId="64250197" sldId="2147483660"/>
            <pc:sldLayoutMk cId="1400911947" sldId="2147483684"/>
          </pc:sldLayoutMkLst>
          <pc:spChg chg="mod">
            <ac:chgData name="宇野 芳江" userId="d3339afd-f009-4b18-b536-1d43c3c7a997" providerId="ADAL" clId="{9C84C5E7-36E1-4B27-BBC3-14C53EADEAD4}" dt="2023-03-10T00:52:11.350" v="112" actId="6549"/>
            <ac:spMkLst>
              <pc:docMk/>
              <pc:sldMasterMk cId="64250197" sldId="2147483660"/>
              <pc:sldLayoutMk cId="1400911947" sldId="2147483684"/>
              <ac:spMk id="31" creationId="{827329B4-A652-6847-86C5-9CE1D04DCA36}"/>
            </ac:spMkLst>
          </pc:spChg>
        </pc:sldLayoutChg>
        <pc:sldLayoutChg chg="modSp mod">
          <pc:chgData name="宇野 芳江" userId="d3339afd-f009-4b18-b536-1d43c3c7a997" providerId="ADAL" clId="{9C84C5E7-36E1-4B27-BBC3-14C53EADEAD4}" dt="2023-03-10T00:52:06.652" v="111" actId="20577"/>
          <pc:sldLayoutMkLst>
            <pc:docMk/>
            <pc:sldMasterMk cId="64250197" sldId="2147483660"/>
            <pc:sldLayoutMk cId="1958744784" sldId="2147483686"/>
          </pc:sldLayoutMkLst>
          <pc:spChg chg="mod">
            <ac:chgData name="宇野 芳江" userId="d3339afd-f009-4b18-b536-1d43c3c7a997" providerId="ADAL" clId="{9C84C5E7-36E1-4B27-BBC3-14C53EADEAD4}" dt="2023-03-10T00:52:06.652" v="111" actId="20577"/>
            <ac:spMkLst>
              <pc:docMk/>
              <pc:sldMasterMk cId="64250197" sldId="2147483660"/>
              <pc:sldLayoutMk cId="1958744784" sldId="2147483686"/>
              <ac:spMk id="3" creationId="{D01C2F2A-3680-4CAA-BCDF-0F041535FD0C}"/>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59" cy="498056"/>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1"/>
            <a:ext cx="2945659" cy="498056"/>
          </a:xfrm>
          <a:prstGeom prst="rect">
            <a:avLst/>
          </a:prstGeom>
        </p:spPr>
        <p:txBody>
          <a:bodyPr vert="horz" lIns="91430" tIns="45715" rIns="91430" bIns="45715" rtlCol="0"/>
          <a:lstStyle>
            <a:lvl1pPr algn="r">
              <a:defRPr sz="1200"/>
            </a:lvl1pPr>
          </a:lstStyle>
          <a:p>
            <a:fld id="{BE51E31B-58F4-40C5-B28E-F4E6428E2D40}" type="datetimeFigureOut">
              <a:rPr kumimoji="1" lang="ja-JP" altLang="en-US" smtClean="0"/>
              <a:t>2024/3/27</a:t>
            </a:fld>
            <a:endParaRPr kumimoji="1" lang="ja-JP" altLang="en-US"/>
          </a:p>
        </p:txBody>
      </p:sp>
      <p:sp>
        <p:nvSpPr>
          <p:cNvPr id="4" name="スライド イメージ プレースホルダー 3"/>
          <p:cNvSpPr>
            <a:spLocks noGrp="1" noRot="1" noChangeAspect="1"/>
          </p:cNvSpPr>
          <p:nvPr>
            <p:ph type="sldImg" idx="2"/>
          </p:nvPr>
        </p:nvSpPr>
        <p:spPr>
          <a:xfrm>
            <a:off x="606425" y="588963"/>
            <a:ext cx="5584825" cy="4187825"/>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79768" y="5148583"/>
            <a:ext cx="5438140" cy="3908613"/>
          </a:xfrm>
          <a:prstGeom prst="rect">
            <a:avLst/>
          </a:prstGeom>
        </p:spPr>
        <p:txBody>
          <a:bodyPr vert="horz" lIns="91430" tIns="45715" rIns="91430" bIns="45715"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428585"/>
            <a:ext cx="2945659" cy="498055"/>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5"/>
            <a:ext cx="2945659" cy="498055"/>
          </a:xfrm>
          <a:prstGeom prst="rect">
            <a:avLst/>
          </a:prstGeom>
        </p:spPr>
        <p:txBody>
          <a:bodyPr vert="horz" lIns="91430" tIns="45715" rIns="91430" bIns="45715" rtlCol="0" anchor="b"/>
          <a:lstStyle>
            <a:lvl1pPr algn="r">
              <a:defRPr sz="1200"/>
            </a:lvl1pPr>
          </a:lstStyle>
          <a:p>
            <a:fld id="{9D42ABD0-7D1A-4E09-B627-17A06166555A}" type="slidenum">
              <a:rPr kumimoji="1" lang="ja-JP" altLang="en-US" smtClean="0"/>
              <a:t>‹#›</a:t>
            </a:fld>
            <a:endParaRPr kumimoji="1" lang="ja-JP" altLang="en-US"/>
          </a:p>
        </p:txBody>
      </p:sp>
    </p:spTree>
    <p:extLst>
      <p:ext uri="{BB962C8B-B14F-4D97-AF65-F5344CB8AC3E}">
        <p14:creationId xmlns:p14="http://schemas.microsoft.com/office/powerpoint/2010/main" val="334505522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1pPr>
    <a:lvl2pPr marL="628650" indent="-171450" algn="l" defTabSz="914400" rtl="0" eaLnBrk="1" latinLnBrk="0" hangingPunct="1">
      <a:buFont typeface="Arial" panose="020B0604020202020204" pitchFamily="34" charset="0"/>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2pPr>
    <a:lvl3pPr marL="1085850" indent="-171450" algn="l" defTabSz="914400" rtl="0" eaLnBrk="1" latinLnBrk="0" hangingPunct="1">
      <a:buFont typeface="Arial" panose="020B0604020202020204" pitchFamily="34" charset="0"/>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3pPr>
    <a:lvl4pPr marL="1543050" indent="-171450" algn="l" defTabSz="914400" rtl="0" eaLnBrk="1" latinLnBrk="0" hangingPunct="1">
      <a:buFont typeface="Arial" panose="020B0604020202020204" pitchFamily="34" charset="0"/>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4pPr>
    <a:lvl5pPr marL="2000250" indent="-171450" algn="l" defTabSz="914400" rtl="0" eaLnBrk="1" latinLnBrk="0" hangingPunct="1">
      <a:buFont typeface="Arial" panose="020B0604020202020204" pitchFamily="34" charset="0"/>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6"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a:t>
            </a:fld>
            <a:endParaRPr kumimoji="1" lang="ja-JP" altLang="en-US"/>
          </a:p>
        </p:txBody>
      </p:sp>
    </p:spTree>
    <p:extLst>
      <p:ext uri="{BB962C8B-B14F-4D97-AF65-F5344CB8AC3E}">
        <p14:creationId xmlns:p14="http://schemas.microsoft.com/office/powerpoint/2010/main" val="3628689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津波の高さは海岸付近の地形によって大きく変化する。</a:t>
            </a:r>
            <a:endParaRPr kumimoji="1" lang="en-US" altLang="ja-JP" dirty="0"/>
          </a:p>
          <a:p>
            <a:r>
              <a:rPr kumimoji="1" lang="ja-JP" altLang="en-US" dirty="0"/>
              <a:t>津波が陸地を駆け上がる（遡上する）こともある。 </a:t>
            </a:r>
            <a:endParaRPr kumimoji="1" lang="en-US" altLang="ja-JP" dirty="0"/>
          </a:p>
          <a:p>
            <a:r>
              <a:rPr kumimoji="1" lang="ja-JP" altLang="en-US" dirty="0"/>
              <a:t>岬の先端やＶ字型の湾の奥などの特殊な地形の場所では、波が集中するので、特に注意が必要。</a:t>
            </a:r>
            <a:endParaRPr kumimoji="1" lang="en-US" altLang="ja-JP" dirty="0"/>
          </a:p>
          <a:p>
            <a:endParaRPr kumimoji="1" lang="en-US" altLang="ja-JP" dirty="0"/>
          </a:p>
          <a:p>
            <a:r>
              <a:rPr kumimoji="1" lang="ja-JP" altLang="en-US" dirty="0"/>
              <a:t>津波は反射を繰り返すことで何回も押し寄せたり、複数の波が重なって著しく高い波となることもある。</a:t>
            </a:r>
            <a:endParaRPr kumimoji="1" lang="en-US" altLang="ja-JP" dirty="0"/>
          </a:p>
          <a:p>
            <a:r>
              <a:rPr kumimoji="1" lang="ja-JP" altLang="en-US" dirty="0"/>
              <a:t>このため、最初の波が一番大きいとは限らず、後で来襲する津波のほうが高くなることもある。</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10</a:t>
            </a:fld>
            <a:endParaRPr kumimoji="1" lang="ja-JP" altLang="en-US"/>
          </a:p>
        </p:txBody>
      </p:sp>
    </p:spTree>
    <p:extLst>
      <p:ext uri="{BB962C8B-B14F-4D97-AF65-F5344CB8AC3E}">
        <p14:creationId xmlns:p14="http://schemas.microsoft.com/office/powerpoint/2010/main" val="1997991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受講者に、「地震の揺れや津波によりどのような被害・影響が生じるのでしょうか？」と投げかける。</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11</a:t>
            </a:fld>
            <a:endParaRPr kumimoji="1" lang="ja-JP" altLang="en-US"/>
          </a:p>
        </p:txBody>
      </p:sp>
    </p:spTree>
    <p:extLst>
      <p:ext uri="{BB962C8B-B14F-4D97-AF65-F5344CB8AC3E}">
        <p14:creationId xmlns:p14="http://schemas.microsoft.com/office/powerpoint/2010/main" val="2728759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lang="ja-JP" altLang="en-US" dirty="0"/>
              <a:t>地震の揺れによる被害について、「建物の倒壊、ブロック塀の倒壊、室内では家具の転倒や移動、物の落下などの被害が発生する」、など写真を用いて説明する。</a:t>
            </a:r>
            <a:endParaRPr lang="en-US" altLang="ja-JP" dirty="0"/>
          </a:p>
          <a:p>
            <a:r>
              <a:rPr lang="ja-JP" altLang="en-US" dirty="0"/>
              <a:t>近年の地震による被害の説明を盛り込むとより身近に感じてもらえる。</a:t>
            </a:r>
            <a:endParaRPr lang="en-US" altLang="ja-JP" dirty="0"/>
          </a:p>
          <a:p>
            <a:endParaRPr kumimoji="1" lang="en-US" altLang="ja-JP" dirty="0"/>
          </a:p>
          <a:p>
            <a:pPr marL="0" indent="0">
              <a:buNone/>
            </a:pPr>
            <a:r>
              <a:rPr kumimoji="1" lang="ja-JP" altLang="en-US" dirty="0"/>
              <a:t>事例）平成</a:t>
            </a:r>
            <a:r>
              <a:rPr kumimoji="1" lang="en-US" altLang="ja-JP" dirty="0"/>
              <a:t>28</a:t>
            </a:r>
            <a:r>
              <a:rPr kumimoji="1" lang="ja-JP" altLang="en-US" dirty="0"/>
              <a:t>年熊本地震：最初の震度７の地震は</a:t>
            </a:r>
            <a:r>
              <a:rPr kumimoji="1" lang="en-US" altLang="ja-JP" dirty="0"/>
              <a:t>4</a:t>
            </a:r>
            <a:r>
              <a:rPr kumimoji="1" lang="ja-JP" altLang="en-US" dirty="0"/>
              <a:t>月</a:t>
            </a:r>
            <a:r>
              <a:rPr kumimoji="1" lang="en-US" altLang="ja-JP" dirty="0"/>
              <a:t>14</a:t>
            </a:r>
            <a:r>
              <a:rPr kumimoji="1" lang="ja-JP" altLang="en-US" dirty="0"/>
              <a:t>日</a:t>
            </a:r>
            <a:r>
              <a:rPr kumimoji="1" lang="en-US" altLang="ja-JP" dirty="0"/>
              <a:t>21</a:t>
            </a:r>
            <a:r>
              <a:rPr kumimoji="1" lang="ja-JP" altLang="en-US" dirty="0"/>
              <a:t>時</a:t>
            </a:r>
            <a:r>
              <a:rPr kumimoji="1" lang="en-US" altLang="ja-JP" dirty="0"/>
              <a:t>26</a:t>
            </a:r>
            <a:r>
              <a:rPr kumimoji="1" lang="ja-JP" altLang="en-US" dirty="0"/>
              <a:t>分、</a:t>
            </a:r>
            <a:r>
              <a:rPr kumimoji="1" lang="en-US" altLang="ja-JP" dirty="0"/>
              <a:t>2</a:t>
            </a:r>
            <a:r>
              <a:rPr kumimoji="1" lang="ja-JP" altLang="en-US" dirty="0"/>
              <a:t>回目の震度</a:t>
            </a:r>
            <a:r>
              <a:rPr kumimoji="1" lang="en-US" altLang="ja-JP" dirty="0"/>
              <a:t>7</a:t>
            </a:r>
            <a:r>
              <a:rPr kumimoji="1" lang="ja-JP" altLang="en-US" dirty="0"/>
              <a:t>の地震（本震）は</a:t>
            </a:r>
            <a:r>
              <a:rPr kumimoji="1" lang="en-US" altLang="ja-JP" dirty="0"/>
              <a:t>4</a:t>
            </a:r>
            <a:r>
              <a:rPr kumimoji="1" lang="ja-JP" altLang="en-US" dirty="0"/>
              <a:t>月</a:t>
            </a:r>
            <a:r>
              <a:rPr kumimoji="1" lang="en-US" altLang="ja-JP" dirty="0"/>
              <a:t>16</a:t>
            </a:r>
            <a:r>
              <a:rPr kumimoji="1" lang="ja-JP" altLang="en-US" dirty="0"/>
              <a:t>日。最大震度７（</a:t>
            </a:r>
            <a:r>
              <a:rPr kumimoji="1" lang="en-US" altLang="ja-JP" dirty="0"/>
              <a:t>2</a:t>
            </a:r>
            <a:r>
              <a:rPr kumimoji="1" lang="ja-JP" altLang="en-US" dirty="0"/>
              <a:t>回）。</a:t>
            </a:r>
            <a:endParaRPr kumimoji="1" lang="en-US" altLang="ja-JP" dirty="0"/>
          </a:p>
          <a:p>
            <a:pPr marL="0" indent="0">
              <a:buNone/>
            </a:pPr>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12</a:t>
            </a:fld>
            <a:endParaRPr kumimoji="1" lang="ja-JP" altLang="en-US"/>
          </a:p>
        </p:txBody>
      </p:sp>
    </p:spTree>
    <p:extLst>
      <p:ext uri="{BB962C8B-B14F-4D97-AF65-F5344CB8AC3E}">
        <p14:creationId xmlns:p14="http://schemas.microsoft.com/office/powerpoint/2010/main" val="23878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津波による被害について、「建物の浸水・流出の様子を」写真を用いて説明する</a:t>
            </a:r>
            <a:endParaRPr kumimoji="1" lang="en-US" altLang="ja-JP" dirty="0"/>
          </a:p>
          <a:p>
            <a:endParaRPr kumimoji="1" lang="en-US" altLang="ja-JP" dirty="0"/>
          </a:p>
          <a:p>
            <a:pPr marL="0" indent="0">
              <a:buNone/>
            </a:pPr>
            <a:r>
              <a:rPr lang="ja-JP" altLang="en-US" dirty="0"/>
              <a:t>事例）</a:t>
            </a:r>
            <a:r>
              <a:rPr lang="en-US" altLang="ja-JP" dirty="0"/>
              <a:t>2011</a:t>
            </a:r>
            <a:r>
              <a:rPr lang="ja-JP" altLang="en-US" dirty="0"/>
              <a:t>年３月</a:t>
            </a:r>
            <a:r>
              <a:rPr lang="en-US" altLang="ja-JP" dirty="0"/>
              <a:t>11</a:t>
            </a:r>
            <a:r>
              <a:rPr lang="ja-JP" altLang="en-US" dirty="0"/>
              <a:t>日東日本大震災</a:t>
            </a:r>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13</a:t>
            </a:fld>
            <a:endParaRPr kumimoji="1" lang="ja-JP" altLang="en-US"/>
          </a:p>
        </p:txBody>
      </p:sp>
    </p:spTree>
    <p:extLst>
      <p:ext uri="{BB962C8B-B14F-4D97-AF65-F5344CB8AC3E}">
        <p14:creationId xmlns:p14="http://schemas.microsoft.com/office/powerpoint/2010/main" val="2194113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indent="0">
              <a:buNone/>
            </a:pPr>
            <a:r>
              <a:rPr lang="en-US" altLang="ja-JP" dirty="0"/>
              <a:t>【</a:t>
            </a:r>
            <a:r>
              <a:rPr lang="ja-JP" altLang="en-US" dirty="0"/>
              <a:t>補足説明</a:t>
            </a:r>
            <a:r>
              <a:rPr lang="en-US" altLang="ja-JP" dirty="0"/>
              <a:t>】</a:t>
            </a:r>
          </a:p>
          <a:p>
            <a:pPr marL="174788" indent="-174788"/>
            <a:r>
              <a:rPr lang="ja-JP" altLang="en-US" dirty="0"/>
              <a:t>受講者に、「地震発生時、あなたの地域ではどのような被害が想定されているでしょうか？津波の影響を受けるおそれはありますか？」と投げかける。</a:t>
            </a:r>
            <a:endParaRPr lang="en-US" altLang="ja-JP" dirty="0"/>
          </a:p>
          <a:p>
            <a:r>
              <a:rPr lang="ja-JP" altLang="en-US" dirty="0"/>
              <a:t>（何人かの受講者を指名して、答えてもらってもよい。）</a:t>
            </a:r>
            <a:endParaRPr lang="en-US" altLang="ja-JP" dirty="0"/>
          </a:p>
          <a:p>
            <a:pPr marL="174788" indent="-174788"/>
            <a:r>
              <a:rPr lang="ja-JP" altLang="en-US" dirty="0"/>
              <a:t>「地震災害における地域の危険について、科学的なデータである被害想定やハザードマップを使って確認していきましょう」と、次のワークショップにつなげる。</a:t>
            </a:r>
            <a:endParaRPr lang="en-US" altLang="ja-JP" dirty="0"/>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0DA69F84-6837-468A-BB6A-2A9A01D8C14A}"/>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345293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pPr marL="171210" indent="-171210" defTabSz="913120">
              <a:defRPr/>
            </a:pPr>
            <a:r>
              <a:rPr kumimoji="1" lang="ja-JP" altLang="en-US" dirty="0"/>
              <a:t>配付しているテキストに、５分程度で被害想定やハザードマップを見ながら自宅周辺で懸念される地震・津波について書き出してもらう。</a:t>
            </a:r>
            <a:endParaRPr kumimoji="1" lang="en-US" altLang="ja-JP" dirty="0"/>
          </a:p>
          <a:p>
            <a:pPr marL="171210" indent="-171210" defTabSz="913120">
              <a:defRPr/>
            </a:pPr>
            <a:r>
              <a:rPr kumimoji="1" lang="ja-JP" altLang="en-US" dirty="0"/>
              <a:t>使用する被害想定やハザードマップ等を事前に配付しておくとスムーズにワークを行える。（</a:t>
            </a:r>
            <a:r>
              <a:rPr kumimoji="1" lang="en-US" altLang="ja-JP" dirty="0"/>
              <a:t>HP</a:t>
            </a:r>
            <a:r>
              <a:rPr kumimoji="1" lang="ja-JP" altLang="en-US" dirty="0"/>
              <a:t>の</a:t>
            </a:r>
            <a:r>
              <a:rPr kumimoji="1" lang="en-US" altLang="ja-JP" dirty="0"/>
              <a:t>URL</a:t>
            </a:r>
            <a:r>
              <a:rPr kumimoji="1" lang="ja-JP" altLang="en-US" dirty="0"/>
              <a:t>等でも可）</a:t>
            </a:r>
            <a:endParaRPr kumimoji="1" lang="en-US" altLang="ja-JP" dirty="0"/>
          </a:p>
          <a:p>
            <a:pPr marL="171210" indent="-171210" defTabSz="913120">
              <a:defRPr/>
            </a:pPr>
            <a:endParaRPr kumimoji="1" lang="ja-JP" altLang="en-US" dirty="0"/>
          </a:p>
          <a:p>
            <a:r>
              <a:rPr kumimoji="1" lang="ja-JP" altLang="en-US" dirty="0"/>
              <a:t>受講者に、「お住いの周辺で想定されている地震と震度、津波の有無を教えて下さい」と問いかける。</a:t>
            </a:r>
          </a:p>
          <a:p>
            <a:pPr marL="0" indent="0">
              <a:buNone/>
            </a:pPr>
            <a:r>
              <a:rPr kumimoji="1" lang="ja-JP" altLang="en-US" dirty="0"/>
              <a:t>（何人かの受講者を指名して、答えてもらうとよい）</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15</a:t>
            </a:fld>
            <a:endParaRPr kumimoji="1" lang="ja-JP" altLang="en-US"/>
          </a:p>
        </p:txBody>
      </p:sp>
    </p:spTree>
    <p:extLst>
      <p:ext uri="{BB962C8B-B14F-4D97-AF65-F5344CB8AC3E}">
        <p14:creationId xmlns:p14="http://schemas.microsoft.com/office/powerpoint/2010/main" val="3978895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受講者に、「大雨や台風はどのようにして起きるのでしょうか？」と投げかける。</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16</a:t>
            </a:fld>
            <a:endParaRPr kumimoji="1" lang="ja-JP" altLang="en-US"/>
          </a:p>
        </p:txBody>
      </p:sp>
    </p:spTree>
    <p:extLst>
      <p:ext uri="{BB962C8B-B14F-4D97-AF65-F5344CB8AC3E}">
        <p14:creationId xmlns:p14="http://schemas.microsoft.com/office/powerpoint/2010/main" val="1509825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大雨は発達した積乱雲や、線状降水帯、前線の動き、台風などざまざまな要因で発生する。</a:t>
            </a:r>
            <a:endParaRPr kumimoji="1" lang="en-US" altLang="ja-JP" dirty="0"/>
          </a:p>
          <a:p>
            <a:r>
              <a:rPr kumimoji="1" lang="ja-JP" altLang="en-US" dirty="0"/>
              <a:t>次のページからそれぞれの発生メカニズムを見ていく。</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17</a:t>
            </a:fld>
            <a:endParaRPr kumimoji="1" lang="ja-JP" altLang="en-US"/>
          </a:p>
        </p:txBody>
      </p:sp>
    </p:spTree>
    <p:extLst>
      <p:ext uri="{BB962C8B-B14F-4D97-AF65-F5344CB8AC3E}">
        <p14:creationId xmlns:p14="http://schemas.microsoft.com/office/powerpoint/2010/main" val="2617216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defTabSz="913120">
              <a:buNone/>
              <a:defRPr/>
            </a:pPr>
            <a:r>
              <a:rPr kumimoji="1" lang="en-US" altLang="ja-JP" dirty="0"/>
              <a:t>【</a:t>
            </a:r>
            <a:r>
              <a:rPr kumimoji="1" lang="ja-JP" altLang="en-US" dirty="0"/>
              <a:t>補足説明</a:t>
            </a:r>
            <a:r>
              <a:rPr kumimoji="1" lang="en-US" altLang="ja-JP" dirty="0"/>
              <a:t>】</a:t>
            </a:r>
          </a:p>
          <a:p>
            <a:pPr marL="171210" indent="-171210" defTabSz="913120"/>
            <a:r>
              <a:rPr lang="ja-JP" altLang="en-US" dirty="0">
                <a:latin typeface="+mn-ea"/>
                <a:ea typeface="+mn-ea"/>
              </a:rPr>
              <a:t>空気が上昇気流によって上空に押し上げられて雲が発生する。</a:t>
            </a:r>
            <a:endParaRPr lang="en-US" altLang="ja-JP" dirty="0">
              <a:latin typeface="+mn-ea"/>
              <a:ea typeface="+mn-ea"/>
            </a:endParaRPr>
          </a:p>
          <a:p>
            <a:pPr marL="171210" indent="-171210" defTabSz="913120"/>
            <a:r>
              <a:rPr lang="ja-JP" altLang="en-US" dirty="0">
                <a:latin typeface="+mn-ea"/>
                <a:ea typeface="+mn-ea"/>
              </a:rPr>
              <a:t>上昇気流が強まり雲が成長を続けると、「積乱雲」となり雨を伴うようになる。積乱雲がさらに発達を続けると、狭い範囲に短時間で強い雨を降らせ、これが局地的大雨となる。</a:t>
            </a:r>
          </a:p>
          <a:p>
            <a:pPr marL="171210" indent="-171210" defTabSz="913120"/>
            <a:r>
              <a:rPr lang="ja-JP" altLang="en-US" dirty="0">
                <a:latin typeface="+mn-ea"/>
                <a:ea typeface="+mn-ea"/>
              </a:rPr>
              <a:t>一つの積乱雲は高さは十数㎞、水平方向の広がりは数㎞～十数㎞の大きさで、発生してから、雨を降らせ消滅するまでの寿命は、数十分程度。</a:t>
            </a:r>
            <a:endParaRPr lang="en-US" altLang="ja-JP" dirty="0">
              <a:latin typeface="+mn-ea"/>
              <a:ea typeface="+mn-ea"/>
            </a:endParaRPr>
          </a:p>
          <a:p>
            <a:pPr marL="171210" indent="-171210" defTabSz="913120"/>
            <a:r>
              <a:rPr lang="ja-JP" altLang="en-US" dirty="0">
                <a:latin typeface="+mn-ea"/>
                <a:ea typeface="+mn-ea"/>
              </a:rPr>
              <a:t>発達した積乱雲は、強い雨を降らせるほか、竜巻などの激しい突風、雷、ひょうなど、狭い範囲に激しい気象現象をもたらすことがある。</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18</a:t>
            </a:fld>
            <a:endParaRPr kumimoji="1" lang="ja-JP" altLang="en-US"/>
          </a:p>
        </p:txBody>
      </p:sp>
    </p:spTree>
    <p:extLst>
      <p:ext uri="{BB962C8B-B14F-4D97-AF65-F5344CB8AC3E}">
        <p14:creationId xmlns:p14="http://schemas.microsoft.com/office/powerpoint/2010/main" val="1850837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このように、非常に激しい雨が同じ場所で降り続くことを「線状降水帯」という</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19</a:t>
            </a:fld>
            <a:endParaRPr kumimoji="1" lang="ja-JP" altLang="en-US"/>
          </a:p>
        </p:txBody>
      </p:sp>
    </p:spTree>
    <p:extLst>
      <p:ext uri="{BB962C8B-B14F-4D97-AF65-F5344CB8AC3E}">
        <p14:creationId xmlns:p14="http://schemas.microsoft.com/office/powerpoint/2010/main" val="52512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受講者に、「地震は、どこでどのように発生しているか知っていますか？」と投げかける。</a:t>
            </a:r>
          </a:p>
          <a:p>
            <a:pPr marL="0" indent="0">
              <a:buNone/>
            </a:pPr>
            <a:endParaRPr kumimoji="1" lang="ja-JP" altLang="en-US" b="1"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a:t>
            </a:fld>
            <a:endParaRPr kumimoji="1" lang="ja-JP" altLang="en-US"/>
          </a:p>
        </p:txBody>
      </p:sp>
    </p:spTree>
    <p:extLst>
      <p:ext uri="{BB962C8B-B14F-4D97-AF65-F5344CB8AC3E}">
        <p14:creationId xmlns:p14="http://schemas.microsoft.com/office/powerpoint/2010/main" val="3474849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台風は、北から寒気の影響が加わると、寒気と暖気の境である前線を伴う「温帯低気圧」に変わる。この時、低気圧の中心付近では多くの場合風速のピークは過ぎているが、強い風の範囲は広がるため低気圧の中心から離れた場所で大きな災害が起こったり、あるいは寒気の影響を受けて再発達して風が強くなり災害を起こすこともあるため注意が必要。</a:t>
            </a:r>
          </a:p>
          <a:p>
            <a:r>
              <a:rPr kumimoji="1" lang="ja-JP" altLang="en-US" dirty="0"/>
              <a:t>また、台風がそのまま衰えて「熱帯低気圧」に変わる場合もあるが、この場合は最大風速が</a:t>
            </a:r>
            <a:r>
              <a:rPr kumimoji="1" lang="en-US" altLang="ja-JP" dirty="0"/>
              <a:t>17 m/s</a:t>
            </a:r>
            <a:r>
              <a:rPr kumimoji="1" lang="ja-JP" altLang="en-US" dirty="0"/>
              <a:t>未満になっただけであり、強い雨が降ることがあるので、「温帯低気圧」、「熱帯低気圧」いずれの場合も消滅するまで油断はできない。</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20</a:t>
            </a:fld>
            <a:endParaRPr kumimoji="1" lang="ja-JP" altLang="en-US"/>
          </a:p>
        </p:txBody>
      </p:sp>
    </p:spTree>
    <p:extLst>
      <p:ext uri="{BB962C8B-B14F-4D97-AF65-F5344CB8AC3E}">
        <p14:creationId xmlns:p14="http://schemas.microsoft.com/office/powerpoint/2010/main" val="278385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竜巻の被害域は、幅数十～数百</a:t>
            </a:r>
            <a:r>
              <a:rPr kumimoji="1" lang="en-US" altLang="ja-JP" dirty="0"/>
              <a:t>m</a:t>
            </a:r>
            <a:r>
              <a:rPr kumimoji="1" lang="ja-JP" altLang="en-US" dirty="0"/>
              <a:t>で、長さ数</a:t>
            </a:r>
            <a:r>
              <a:rPr kumimoji="1" lang="en-US" altLang="ja-JP" dirty="0"/>
              <a:t>km</a:t>
            </a:r>
            <a:r>
              <a:rPr kumimoji="1" lang="ja-JP" altLang="en-US" dirty="0"/>
              <a:t>の範囲に集中する。</a:t>
            </a:r>
            <a:endParaRPr kumimoji="1" lang="en-US" altLang="ja-JP" dirty="0"/>
          </a:p>
          <a:p>
            <a:r>
              <a:rPr kumimoji="1" lang="ja-JP" altLang="en-US" dirty="0"/>
              <a:t>ダウンバーストの吹き出しの広がりは数百</a:t>
            </a:r>
            <a:r>
              <a:rPr kumimoji="1" lang="en-US" altLang="ja-JP" dirty="0"/>
              <a:t>km</a:t>
            </a:r>
            <a:r>
              <a:rPr kumimoji="1" lang="ja-JP" altLang="en-US" dirty="0"/>
              <a:t>～十</a:t>
            </a:r>
            <a:r>
              <a:rPr kumimoji="1" lang="en-US" altLang="ja-JP" dirty="0"/>
              <a:t>km</a:t>
            </a:r>
            <a:r>
              <a:rPr kumimoji="1" lang="ja-JP" altLang="en-US" dirty="0"/>
              <a:t>程度で、被害地域は円形あるいは楕円形など面的に広がる特徴がある。</a:t>
            </a:r>
            <a:endParaRPr kumimoji="1" lang="en-US" altLang="ja-JP" dirty="0"/>
          </a:p>
          <a:p>
            <a:r>
              <a:rPr kumimoji="1" lang="ja-JP" altLang="en-US" dirty="0"/>
              <a:t>ガストフロントの被害域は、幅数十～数百</a:t>
            </a:r>
            <a:r>
              <a:rPr kumimoji="1" lang="en-US" altLang="ja-JP" dirty="0"/>
              <a:t>km</a:t>
            </a:r>
            <a:r>
              <a:rPr kumimoji="1" lang="ja-JP" altLang="en-US" dirty="0"/>
              <a:t>で、長さ数</a:t>
            </a:r>
            <a:r>
              <a:rPr kumimoji="1" lang="en-US" altLang="ja-JP" dirty="0"/>
              <a:t>km</a:t>
            </a:r>
            <a:r>
              <a:rPr kumimoji="1" lang="ja-JP" altLang="en-US" dirty="0"/>
              <a:t>の範囲に集中する。</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21</a:t>
            </a:fld>
            <a:endParaRPr kumimoji="1" lang="ja-JP" altLang="en-US"/>
          </a:p>
        </p:txBody>
      </p:sp>
    </p:spTree>
    <p:extLst>
      <p:ext uri="{BB962C8B-B14F-4D97-AF65-F5344CB8AC3E}">
        <p14:creationId xmlns:p14="http://schemas.microsoft.com/office/powerpoint/2010/main" val="116519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受講者に、「土砂災害をもたらす土石流、がけ崩れ、地すべりは、どのような現象でしょうか？」と投げかける。</a:t>
            </a:r>
          </a:p>
          <a:p>
            <a:pPr marL="0" indent="0">
              <a:buNone/>
            </a:pPr>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22</a:t>
            </a:fld>
            <a:endParaRPr kumimoji="1" lang="ja-JP" altLang="en-US"/>
          </a:p>
        </p:txBody>
      </p:sp>
    </p:spTree>
    <p:extLst>
      <p:ext uri="{BB962C8B-B14F-4D97-AF65-F5344CB8AC3E}">
        <p14:creationId xmlns:p14="http://schemas.microsoft.com/office/powerpoint/2010/main" val="970984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en-US" altLang="ja-JP" dirty="0">
                <a:latin typeface="+mn-ea"/>
              </a:rPr>
              <a:t>【</a:t>
            </a:r>
            <a:r>
              <a:rPr lang="ja-JP" altLang="en-US" dirty="0">
                <a:latin typeface="+mn-ea"/>
              </a:rPr>
              <a:t>補足説明</a:t>
            </a:r>
            <a:r>
              <a:rPr lang="en-US" altLang="ja-JP" dirty="0">
                <a:latin typeface="+mn-ea"/>
              </a:rPr>
              <a:t>】</a:t>
            </a:r>
          </a:p>
          <a:p>
            <a:r>
              <a:rPr lang="ja-JP" altLang="en-US" dirty="0">
                <a:latin typeface="+mn-ea"/>
              </a:rPr>
              <a:t>土石流の流れの速さは規模によって異なり、時速</a:t>
            </a:r>
            <a:r>
              <a:rPr lang="en-US" altLang="ja-JP" dirty="0">
                <a:latin typeface="+mn-ea"/>
              </a:rPr>
              <a:t>20</a:t>
            </a:r>
            <a:r>
              <a:rPr lang="ja-JP" altLang="en-US" dirty="0">
                <a:latin typeface="+mn-ea"/>
              </a:rPr>
              <a:t>～</a:t>
            </a:r>
            <a:r>
              <a:rPr lang="en-US" altLang="ja-JP" dirty="0">
                <a:latin typeface="+mn-ea"/>
              </a:rPr>
              <a:t>40km</a:t>
            </a:r>
            <a:r>
              <a:rPr lang="ja-JP" altLang="en-US" dirty="0">
                <a:latin typeface="+mn-ea"/>
              </a:rPr>
              <a:t>という速度で一瞬のうちに人家や畑などを壊滅させる</a:t>
            </a:r>
            <a:endParaRPr lang="en-US" altLang="ja-JP" dirty="0">
              <a:latin typeface="+mn-ea"/>
            </a:endParaRPr>
          </a:p>
          <a:p>
            <a:endParaRPr lang="en-US" altLang="ja-JP" dirty="0">
              <a:latin typeface="+mn-ea"/>
            </a:endParaRPr>
          </a:p>
          <a:p>
            <a:r>
              <a:rPr kumimoji="1" lang="ja-JP" altLang="en-US" dirty="0"/>
              <a:t>がけ崩れは突然発生し崩れた土砂はしゃめんの高さの</a:t>
            </a:r>
            <a:r>
              <a:rPr kumimoji="1" lang="en-US" altLang="ja-JP" dirty="0"/>
              <a:t>2</a:t>
            </a:r>
            <a:r>
              <a:rPr kumimoji="1" lang="ja-JP" altLang="en-US" dirty="0"/>
              <a:t>～</a:t>
            </a:r>
            <a:r>
              <a:rPr kumimoji="1" lang="en-US" altLang="ja-JP" dirty="0"/>
              <a:t>3</a:t>
            </a:r>
            <a:r>
              <a:rPr kumimoji="1" lang="ja-JP" altLang="en-US" dirty="0"/>
              <a:t>倍の距離まで届くこともある</a:t>
            </a:r>
            <a:endParaRPr kumimoji="1" lang="en-US" altLang="ja-JP" dirty="0"/>
          </a:p>
          <a:p>
            <a:endParaRPr kumimoji="1" lang="en-US" altLang="ja-JP" dirty="0">
              <a:latin typeface="+mn-ea"/>
            </a:endParaRPr>
          </a:p>
          <a:p>
            <a:r>
              <a:rPr lang="ja-JP" altLang="en-US" dirty="0">
                <a:latin typeface="+mn-ea"/>
              </a:rPr>
              <a:t>地滑りのうち斜面の表面部分だけが崩れ落ちる現象を「表層崩壊」、深部の地盤までもが崩れ落ちる現象を「深層崩壊」という</a:t>
            </a:r>
            <a:endParaRPr lang="en-US" altLang="ja-JP" dirty="0">
              <a:latin typeface="+mn-ea"/>
            </a:endParaRPr>
          </a:p>
          <a:p>
            <a:r>
              <a:rPr lang="ja-JP" altLang="en-US" dirty="0">
                <a:latin typeface="+mn-ea"/>
              </a:rPr>
              <a:t>一般的に移動土塊量が大きいため、甚大な被害を及ぼす。一旦動き出すとこれを完全に停止させることは非常に困難</a:t>
            </a:r>
            <a:endParaRPr lang="en-US" altLang="ja-JP" dirty="0">
              <a:latin typeface="+mn-ea"/>
            </a:endParaRP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23</a:t>
            </a:fld>
            <a:endParaRPr kumimoji="1" lang="ja-JP" altLang="en-US"/>
          </a:p>
        </p:txBody>
      </p:sp>
    </p:spTree>
    <p:extLst>
      <p:ext uri="{BB962C8B-B14F-4D97-AF65-F5344CB8AC3E}">
        <p14:creationId xmlns:p14="http://schemas.microsoft.com/office/powerpoint/2010/main" val="3717827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受講者に、「大雨や台風によりどのような被害・影響が生じるのでしょうか？」と投げかける。</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24</a:t>
            </a:fld>
            <a:endParaRPr kumimoji="1" lang="ja-JP" altLang="en-US"/>
          </a:p>
        </p:txBody>
      </p:sp>
    </p:spTree>
    <p:extLst>
      <p:ext uri="{BB962C8B-B14F-4D97-AF65-F5344CB8AC3E}">
        <p14:creationId xmlns:p14="http://schemas.microsoft.com/office/powerpoint/2010/main" val="1858142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25</a:t>
            </a:fld>
            <a:endParaRPr kumimoji="1" lang="ja-JP" altLang="en-US"/>
          </a:p>
        </p:txBody>
      </p:sp>
    </p:spTree>
    <p:extLst>
      <p:ext uri="{BB962C8B-B14F-4D97-AF65-F5344CB8AC3E}">
        <p14:creationId xmlns:p14="http://schemas.microsoft.com/office/powerpoint/2010/main" val="2880746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44CA9-2F30-CEA6-E781-B6CD7A33D1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2166365-3CF7-D97C-7EAD-0FB667E291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382369-48D6-C955-F579-842ABE61F89B}"/>
              </a:ext>
            </a:extLst>
          </p:cNvPr>
          <p:cNvSpPr>
            <a:spLocks noGrp="1"/>
          </p:cNvSpPr>
          <p:nvPr>
            <p:ph type="body" idx="1"/>
          </p:nvPr>
        </p:nvSpPr>
        <p:spPr/>
        <p:txBody>
          <a:bodyPr/>
          <a:lstStyle/>
          <a:p>
            <a:pPr marL="0" indent="0">
              <a:buNone/>
            </a:pPr>
            <a:endParaRPr lang="en-US" altLang="ja-JP" dirty="0">
              <a:solidFill>
                <a:schemeClr val="tx1">
                  <a:lumMod val="75000"/>
                  <a:lumOff val="25000"/>
                </a:schemeClr>
              </a:solidFill>
              <a:latin typeface="+mn-ea"/>
              <a:ea typeface="+mn-ea"/>
            </a:endParaRPr>
          </a:p>
        </p:txBody>
      </p:sp>
      <p:sp>
        <p:nvSpPr>
          <p:cNvPr id="4" name="スライド番号プレースホルダー 3">
            <a:extLst>
              <a:ext uri="{FF2B5EF4-FFF2-40B4-BE49-F238E27FC236}">
                <a16:creationId xmlns:a16="http://schemas.microsoft.com/office/drawing/2014/main" id="{B2621C31-5ADF-9BC6-0254-A84B5EA80B95}"/>
              </a:ext>
            </a:extLst>
          </p:cNvPr>
          <p:cNvSpPr>
            <a:spLocks noGrp="1"/>
          </p:cNvSpPr>
          <p:nvPr>
            <p:ph type="sldNum" sz="quarter" idx="5"/>
          </p:nvPr>
        </p:nvSpPr>
        <p:spPr/>
        <p:txBody>
          <a:bodyPr/>
          <a:lstStyle/>
          <a:p>
            <a:fld id="{9D42ABD0-7D1A-4E09-B627-17A06166555A}" type="slidenum">
              <a:rPr kumimoji="1" lang="ja-JP" altLang="en-US" smtClean="0"/>
              <a:t>26</a:t>
            </a:fld>
            <a:endParaRPr kumimoji="1" lang="ja-JP" altLang="en-US"/>
          </a:p>
        </p:txBody>
      </p:sp>
    </p:spTree>
    <p:extLst>
      <p:ext uri="{BB962C8B-B14F-4D97-AF65-F5344CB8AC3E}">
        <p14:creationId xmlns:p14="http://schemas.microsoft.com/office/powerpoint/2010/main" val="2176081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洪水に伴う被害について「氾濫によって腰まで付近まで町が浸水している様子、橋が流され道が寸断されている様子、流失した建物」などを写真を用いて説明をする</a:t>
            </a:r>
            <a:endParaRPr kumimoji="1" lang="en-US" altLang="ja-JP" dirty="0"/>
          </a:p>
          <a:p>
            <a:r>
              <a:rPr kumimoji="1" lang="ja-JP" altLang="en-US" dirty="0"/>
              <a:t>近年の災害についても交えながら話すとよい</a:t>
            </a:r>
            <a:endParaRPr kumimoji="1" lang="en-US" altLang="ja-JP" dirty="0"/>
          </a:p>
          <a:p>
            <a:pPr marL="0" indent="0">
              <a:buNone/>
            </a:pPr>
            <a:endParaRPr kumimoji="1" lang="en-US" altLang="ja-JP" dirty="0"/>
          </a:p>
          <a:p>
            <a:pPr marL="0" indent="0">
              <a:buNone/>
            </a:pPr>
            <a:r>
              <a:rPr kumimoji="1" lang="ja-JP" altLang="en-US" dirty="0"/>
              <a:t>事例）令和</a:t>
            </a:r>
            <a:r>
              <a:rPr kumimoji="1" lang="en-US" altLang="ja-JP" dirty="0"/>
              <a:t>2</a:t>
            </a:r>
            <a:r>
              <a:rPr kumimoji="1" lang="ja-JP" altLang="en-US" dirty="0"/>
              <a:t>年</a:t>
            </a:r>
            <a:r>
              <a:rPr kumimoji="1" lang="en-US" altLang="ja-JP" dirty="0"/>
              <a:t>7</a:t>
            </a:r>
            <a:r>
              <a:rPr kumimoji="1" lang="ja-JP" altLang="en-US" dirty="0"/>
              <a:t>月豪雨</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27</a:t>
            </a:fld>
            <a:endParaRPr kumimoji="1" lang="ja-JP" altLang="en-US"/>
          </a:p>
        </p:txBody>
      </p:sp>
    </p:spTree>
    <p:extLst>
      <p:ext uri="{BB962C8B-B14F-4D97-AF65-F5344CB8AC3E}">
        <p14:creationId xmlns:p14="http://schemas.microsoft.com/office/powerpoint/2010/main" val="4046342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en-US" altLang="ja-JP" dirty="0">
                <a:latin typeface="+mn-ea"/>
              </a:rPr>
              <a:t>【</a:t>
            </a:r>
            <a:r>
              <a:rPr lang="ja-JP" altLang="en-US" dirty="0">
                <a:latin typeface="+mn-ea"/>
              </a:rPr>
              <a:t>補足説明</a:t>
            </a:r>
            <a:r>
              <a:rPr lang="en-US" altLang="ja-JP" dirty="0">
                <a:latin typeface="+mn-ea"/>
              </a:rPr>
              <a:t>】</a:t>
            </a:r>
          </a:p>
          <a:p>
            <a:pPr marL="171210" indent="-171210"/>
            <a:r>
              <a:rPr lang="ja-JP" altLang="en-US" dirty="0">
                <a:latin typeface="+mn-ea"/>
              </a:rPr>
              <a:t>土砂災害は、大雨、地震、火山の噴火などがきっかけで発生する</a:t>
            </a:r>
            <a:endParaRPr lang="en-US" altLang="ja-JP" dirty="0">
              <a:latin typeface="+mn-ea"/>
            </a:endParaRPr>
          </a:p>
          <a:p>
            <a:pPr marL="171210" indent="-171210"/>
            <a:r>
              <a:rPr lang="ja-JP" altLang="en-US" dirty="0">
                <a:latin typeface="+mn-ea"/>
              </a:rPr>
              <a:t>前述の通り、土砂災害の種類は大きく分けると、土石流による災害、がけ崩れによる災害、地すべりによる災害といった３つのタイプがある</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28</a:t>
            </a:fld>
            <a:endParaRPr kumimoji="1" lang="ja-JP" altLang="en-US"/>
          </a:p>
        </p:txBody>
      </p:sp>
    </p:spTree>
    <p:extLst>
      <p:ext uri="{BB962C8B-B14F-4D97-AF65-F5344CB8AC3E}">
        <p14:creationId xmlns:p14="http://schemas.microsoft.com/office/powerpoint/2010/main" val="1353562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土砂災害による被害の様子を「建物の流出、土砂に埋まった建物、流れてきたものや切れた電線などによって火災が発生した様子」など写真を用いて説明する</a:t>
            </a:r>
            <a:endParaRPr kumimoji="1" lang="en-US" altLang="ja-JP" dirty="0"/>
          </a:p>
          <a:p>
            <a:r>
              <a:rPr kumimoji="1" lang="ja-JP" altLang="en-US" dirty="0"/>
              <a:t>近年に発生した事例を交えて説明するとよりよい</a:t>
            </a:r>
            <a:endParaRPr kumimoji="1" lang="en-US" altLang="ja-JP" dirty="0"/>
          </a:p>
          <a:p>
            <a:endParaRPr kumimoji="1" lang="en-US" altLang="ja-JP" dirty="0"/>
          </a:p>
          <a:p>
            <a:pPr marL="0" indent="0">
              <a:buNone/>
            </a:pPr>
            <a:r>
              <a:rPr kumimoji="1" lang="ja-JP" altLang="en-US" dirty="0"/>
              <a:t>事例）平成</a:t>
            </a:r>
            <a:r>
              <a:rPr kumimoji="1" lang="en-US" altLang="ja-JP" dirty="0"/>
              <a:t>30</a:t>
            </a:r>
            <a:r>
              <a:rPr kumimoji="1" lang="ja-JP" altLang="en-US" dirty="0"/>
              <a:t>年</a:t>
            </a:r>
            <a:r>
              <a:rPr kumimoji="1" lang="en-US" altLang="ja-JP" dirty="0"/>
              <a:t>7</a:t>
            </a:r>
            <a:r>
              <a:rPr kumimoji="1" lang="ja-JP" altLang="en-US" dirty="0"/>
              <a:t>月豪雨</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29</a:t>
            </a:fld>
            <a:endParaRPr kumimoji="1" lang="ja-JP" altLang="en-US"/>
          </a:p>
        </p:txBody>
      </p:sp>
    </p:spTree>
    <p:extLst>
      <p:ext uri="{BB962C8B-B14F-4D97-AF65-F5344CB8AC3E}">
        <p14:creationId xmlns:p14="http://schemas.microsoft.com/office/powerpoint/2010/main" val="264304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日本周辺では、海のプレートである太平洋プレート、フィリピン海プレートが、陸のプレート （北米プレートやユーラシアプレート）の方へ１年あたり数</a:t>
            </a:r>
            <a:r>
              <a:rPr kumimoji="1" lang="en-US" altLang="ja-JP" dirty="0"/>
              <a:t>cm</a:t>
            </a:r>
            <a:r>
              <a:rPr kumimoji="1" lang="ja-JP" altLang="en-US" dirty="0"/>
              <a:t>の速度で動いており、陸のプレートの下に沈み込んでいる。</a:t>
            </a:r>
            <a:endParaRPr kumimoji="1" lang="en-US" altLang="ja-JP" dirty="0"/>
          </a:p>
          <a:p>
            <a:r>
              <a:rPr kumimoji="1" lang="ja-JP" altLang="en-US" dirty="0"/>
              <a:t>このため、日本周辺では、複数のプレートによって複雑な力がかかっており、世界でも有数の地震多発地帯となっている。</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a:t>
            </a:fld>
            <a:endParaRPr kumimoji="1" lang="ja-JP" altLang="en-US"/>
          </a:p>
        </p:txBody>
      </p:sp>
    </p:spTree>
    <p:extLst>
      <p:ext uri="{BB962C8B-B14F-4D97-AF65-F5344CB8AC3E}">
        <p14:creationId xmlns:p14="http://schemas.microsoft.com/office/powerpoint/2010/main" val="355661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indent="0">
              <a:buNone/>
            </a:pPr>
            <a:r>
              <a:rPr lang="en-US" altLang="ja-JP" dirty="0"/>
              <a:t>【</a:t>
            </a:r>
            <a:r>
              <a:rPr lang="ja-JP" altLang="en-US" dirty="0"/>
              <a:t>補足説明</a:t>
            </a:r>
            <a:r>
              <a:rPr lang="en-US" altLang="ja-JP" dirty="0"/>
              <a:t>】</a:t>
            </a:r>
          </a:p>
          <a:p>
            <a:pPr marL="174788" indent="-174788"/>
            <a:r>
              <a:rPr lang="ja-JP" altLang="en-US" dirty="0"/>
              <a:t>受講者に、「あなたの地域では洪水災害や浸水害、土砂災害の発生のおそれはありますか？」と投げかける。</a:t>
            </a:r>
            <a:endParaRPr lang="en-US" altLang="ja-JP" dirty="0"/>
          </a:p>
          <a:p>
            <a:r>
              <a:rPr lang="ja-JP" altLang="en-US" dirty="0"/>
              <a:t>（何人かの受講者を指名して、答えてもらってもよい。）</a:t>
            </a:r>
            <a:endParaRPr lang="en-US" altLang="ja-JP" dirty="0"/>
          </a:p>
          <a:p>
            <a:pPr marL="174788" indent="-174788"/>
            <a:r>
              <a:rPr lang="ja-JP" altLang="en-US" dirty="0"/>
              <a:t>「水害における地域の危険について、科学的なデータであるハザードマップを使って確認していきましょう」と、次のワークショップにつなげる。</a:t>
            </a:r>
            <a:endParaRPr lang="en-US" altLang="ja-JP" dirty="0"/>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30</a:t>
            </a:fld>
            <a:endParaRPr lang="ja-JP" altLang="en-US"/>
          </a:p>
        </p:txBody>
      </p:sp>
      <p:sp>
        <p:nvSpPr>
          <p:cNvPr id="7" name="スライド イメージ プレースホルダー 6">
            <a:extLst>
              <a:ext uri="{FF2B5EF4-FFF2-40B4-BE49-F238E27FC236}">
                <a16:creationId xmlns:a16="http://schemas.microsoft.com/office/drawing/2014/main" id="{0DA69F84-6837-468A-BB6A-2A9A01D8C14A}"/>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312983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pPr marL="171210" indent="-171210" defTabSz="913120">
              <a:defRPr/>
            </a:pPr>
            <a:r>
              <a:rPr kumimoji="1" lang="ja-JP" altLang="en-US" dirty="0"/>
              <a:t>配付しているテキストに、５分程度でハザードマップを見ながら自宅周辺で懸念される風水害について書き出してもらう</a:t>
            </a:r>
          </a:p>
          <a:p>
            <a:pPr marL="171210" indent="-171210" defTabSz="913120">
              <a:defRPr/>
            </a:pPr>
            <a:r>
              <a:rPr kumimoji="1" lang="ja-JP" altLang="en-US" dirty="0"/>
              <a:t>使用するハザードマップ等を事前に配付しておくとスムーズにワークを行える。（</a:t>
            </a:r>
            <a:r>
              <a:rPr kumimoji="1" lang="en-US" altLang="ja-JP" dirty="0"/>
              <a:t>HP</a:t>
            </a:r>
            <a:r>
              <a:rPr kumimoji="1" lang="ja-JP" altLang="en-US" dirty="0"/>
              <a:t>の</a:t>
            </a:r>
            <a:r>
              <a:rPr kumimoji="1" lang="en-US" altLang="ja-JP" dirty="0"/>
              <a:t>URL</a:t>
            </a:r>
            <a:r>
              <a:rPr kumimoji="1" lang="ja-JP" altLang="en-US" dirty="0"/>
              <a:t>等でも可）</a:t>
            </a:r>
            <a:endParaRPr kumimoji="1" lang="en-US" altLang="ja-JP" dirty="0"/>
          </a:p>
          <a:p>
            <a:endParaRPr kumimoji="1" lang="ja-JP" altLang="en-US" dirty="0"/>
          </a:p>
          <a:p>
            <a:r>
              <a:rPr kumimoji="1" lang="ja-JP" altLang="en-US" dirty="0"/>
              <a:t>受講者に、「お住いの周辺で想定されている洪水による浸水はありますか？」と投げかける。</a:t>
            </a:r>
            <a:endParaRPr kumimoji="1" lang="en-US" altLang="ja-JP" dirty="0"/>
          </a:p>
          <a:p>
            <a:r>
              <a:rPr kumimoji="1" lang="ja-JP" altLang="en-US" dirty="0"/>
              <a:t>浸水の危険のある方に「浸水深はどのくらいですか？土砂災害の危険はありますか？」などと続けて問いかけ、共有してもらう。</a:t>
            </a:r>
          </a:p>
          <a:p>
            <a:pPr marL="0" indent="0">
              <a:buNone/>
            </a:pPr>
            <a:r>
              <a:rPr kumimoji="1" lang="ja-JP" altLang="en-US" dirty="0"/>
              <a:t>（何人かの受講者を指名して、答えてもらうとよい）</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31</a:t>
            </a:fld>
            <a:endParaRPr kumimoji="1" lang="ja-JP" altLang="en-US"/>
          </a:p>
        </p:txBody>
      </p:sp>
    </p:spTree>
    <p:extLst>
      <p:ext uri="{BB962C8B-B14F-4D97-AF65-F5344CB8AC3E}">
        <p14:creationId xmlns:p14="http://schemas.microsoft.com/office/powerpoint/2010/main" val="2589831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受講者に、「あなたの地域では大雪による災害への懸念はありますか？」と問いかける。</a:t>
            </a:r>
          </a:p>
          <a:p>
            <a:pPr marL="0" indent="0">
              <a:buNone/>
            </a:pPr>
            <a:r>
              <a:rPr kumimoji="1" lang="ja-JP" altLang="en-US" dirty="0"/>
              <a:t>（何人かの受講者を指名して、答えてもらってもよい）</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32</a:t>
            </a:fld>
            <a:endParaRPr kumimoji="1" lang="ja-JP" altLang="en-US"/>
          </a:p>
        </p:txBody>
      </p:sp>
    </p:spTree>
    <p:extLst>
      <p:ext uri="{BB962C8B-B14F-4D97-AF65-F5344CB8AC3E}">
        <p14:creationId xmlns:p14="http://schemas.microsoft.com/office/powerpoint/2010/main" val="2609001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日本海側での大雪</a:t>
            </a:r>
            <a:endParaRPr kumimoji="1" lang="en-US" altLang="ja-JP" dirty="0"/>
          </a:p>
          <a:p>
            <a:pPr lvl="1"/>
            <a:r>
              <a:rPr kumimoji="1" lang="ja-JP" altLang="en-US" dirty="0"/>
              <a:t>この気圧配置は「西高東低」ともいわれる</a:t>
            </a:r>
            <a:endParaRPr kumimoji="1" lang="en-US" altLang="ja-JP" dirty="0"/>
          </a:p>
          <a:p>
            <a:pPr lvl="1"/>
            <a:r>
              <a:rPr kumimoji="1" lang="ja-JP" altLang="en-US" dirty="0"/>
              <a:t>等圧線の間隔が狭いほど大雪となりやすい</a:t>
            </a:r>
            <a:endParaRPr kumimoji="1" lang="en-US" altLang="ja-JP" dirty="0"/>
          </a:p>
          <a:p>
            <a:r>
              <a:rPr kumimoji="1" lang="ja-JP" altLang="en-US" dirty="0"/>
              <a:t>太平洋側での大雪</a:t>
            </a:r>
            <a:endParaRPr kumimoji="1" lang="en-US" altLang="ja-JP" dirty="0"/>
          </a:p>
          <a:p>
            <a:pPr lvl="1"/>
            <a:r>
              <a:rPr kumimoji="1" lang="ja-JP" altLang="en-US" dirty="0"/>
              <a:t>「南岸低気圧」による降雪は、予報が難しい現象といわれ、低気圧が通過するコースの多少のずれで雪か雨かが変わり、大雪になる可能性もある</a:t>
            </a:r>
          </a:p>
          <a:p>
            <a:pPr lvl="1"/>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33</a:t>
            </a:fld>
            <a:endParaRPr kumimoji="1" lang="ja-JP" altLang="en-US"/>
          </a:p>
        </p:txBody>
      </p:sp>
    </p:spTree>
    <p:extLst>
      <p:ext uri="{BB962C8B-B14F-4D97-AF65-F5344CB8AC3E}">
        <p14:creationId xmlns:p14="http://schemas.microsoft.com/office/powerpoint/2010/main" val="2555845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34</a:t>
            </a:fld>
            <a:endParaRPr kumimoji="1" lang="ja-JP" altLang="en-US"/>
          </a:p>
        </p:txBody>
      </p:sp>
    </p:spTree>
    <p:extLst>
      <p:ext uri="{BB962C8B-B14F-4D97-AF65-F5344CB8AC3E}">
        <p14:creationId xmlns:p14="http://schemas.microsoft.com/office/powerpoint/2010/main" val="782570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受講者に、「あなたの地域では火山噴火による災害への懸念はありますか？」と問いかける。</a:t>
            </a:r>
          </a:p>
          <a:p>
            <a:pPr marL="0" indent="0">
              <a:buNone/>
            </a:pPr>
            <a:r>
              <a:rPr kumimoji="1" lang="ja-JP" altLang="en-US" dirty="0"/>
              <a:t>（何人かの受講者を指名して、答えてもらってもよい）</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35</a:t>
            </a:fld>
            <a:endParaRPr kumimoji="1" lang="ja-JP" altLang="en-US"/>
          </a:p>
        </p:txBody>
      </p:sp>
    </p:spTree>
    <p:extLst>
      <p:ext uri="{BB962C8B-B14F-4D97-AF65-F5344CB8AC3E}">
        <p14:creationId xmlns:p14="http://schemas.microsoft.com/office/powerpoint/2010/main" val="3051385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36</a:t>
            </a:fld>
            <a:endParaRPr kumimoji="1" lang="ja-JP" altLang="en-US"/>
          </a:p>
        </p:txBody>
      </p:sp>
    </p:spTree>
    <p:extLst>
      <p:ext uri="{BB962C8B-B14F-4D97-AF65-F5344CB8AC3E}">
        <p14:creationId xmlns:p14="http://schemas.microsoft.com/office/powerpoint/2010/main" val="129564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81A47-A58B-6557-7182-280904BEA5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C645DF-3BB8-697A-6D65-361C1F1207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021BF9-38C6-A0AA-28EE-A0212A380CEF}"/>
              </a:ext>
            </a:extLst>
          </p:cNvPr>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pPr marL="171210" indent="-171210" defTabSz="913120">
              <a:defRPr/>
            </a:pPr>
            <a:r>
              <a:rPr kumimoji="1" lang="ja-JP" altLang="en-US" dirty="0"/>
              <a:t>火山灰は、</a:t>
            </a:r>
            <a:r>
              <a:rPr lang="ja-JP" altLang="en-US" dirty="0">
                <a:latin typeface="+mn-ea"/>
              </a:rPr>
              <a:t>風によって火口から離れた広い範囲にまで拡散する</a:t>
            </a:r>
            <a:endParaRPr lang="en-US" altLang="ja-JP" dirty="0">
              <a:latin typeface="+mn-ea"/>
            </a:endParaRPr>
          </a:p>
          <a:p>
            <a:endParaRPr kumimoji="1" lang="ja-JP" altLang="en-US" dirty="0"/>
          </a:p>
        </p:txBody>
      </p:sp>
      <p:sp>
        <p:nvSpPr>
          <p:cNvPr id="4" name="スライド番号プレースホルダー 3">
            <a:extLst>
              <a:ext uri="{FF2B5EF4-FFF2-40B4-BE49-F238E27FC236}">
                <a16:creationId xmlns:a16="http://schemas.microsoft.com/office/drawing/2014/main" id="{86AF9007-8B37-137F-4726-A54E0CEE48F3}"/>
              </a:ext>
            </a:extLst>
          </p:cNvPr>
          <p:cNvSpPr>
            <a:spLocks noGrp="1"/>
          </p:cNvSpPr>
          <p:nvPr>
            <p:ph type="sldNum" sz="quarter" idx="5"/>
          </p:nvPr>
        </p:nvSpPr>
        <p:spPr/>
        <p:txBody>
          <a:bodyPr/>
          <a:lstStyle/>
          <a:p>
            <a:fld id="{9D42ABD0-7D1A-4E09-B627-17A06166555A}" type="slidenum">
              <a:rPr kumimoji="1" lang="ja-JP" altLang="en-US" smtClean="0"/>
              <a:t>37</a:t>
            </a:fld>
            <a:endParaRPr kumimoji="1" lang="ja-JP" altLang="en-US"/>
          </a:p>
        </p:txBody>
      </p:sp>
    </p:spTree>
    <p:extLst>
      <p:ext uri="{BB962C8B-B14F-4D97-AF65-F5344CB8AC3E}">
        <p14:creationId xmlns:p14="http://schemas.microsoft.com/office/powerpoint/2010/main" val="2485862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火山ガスは</a:t>
            </a:r>
            <a:r>
              <a:rPr lang="ja-JP" altLang="en-US" dirty="0">
                <a:latin typeface="+mn-ea"/>
              </a:rPr>
              <a:t>、噴火によって溶岩や破片状の固体物質などの火山噴出物と一体となって噴出するものを含み、「噴気」とも呼ばれる</a:t>
            </a:r>
            <a:br>
              <a:rPr lang="en-US" altLang="ja-JP" dirty="0">
                <a:latin typeface="+mn-ea"/>
              </a:rPr>
            </a:br>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38</a:t>
            </a:fld>
            <a:endParaRPr kumimoji="1" lang="ja-JP" altLang="en-US"/>
          </a:p>
        </p:txBody>
      </p:sp>
    </p:spTree>
    <p:extLst>
      <p:ext uri="{BB962C8B-B14F-4D97-AF65-F5344CB8AC3E}">
        <p14:creationId xmlns:p14="http://schemas.microsoft.com/office/powerpoint/2010/main" val="2658048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indent="0">
              <a:buNone/>
            </a:pPr>
            <a:r>
              <a:rPr lang="en-US" altLang="ja-JP" dirty="0"/>
              <a:t>【</a:t>
            </a:r>
            <a:r>
              <a:rPr lang="ja-JP" altLang="en-US" dirty="0"/>
              <a:t>補足説明</a:t>
            </a:r>
            <a:r>
              <a:rPr lang="en-US" altLang="ja-JP" dirty="0"/>
              <a:t>】</a:t>
            </a:r>
          </a:p>
          <a:p>
            <a:pPr marL="174788" indent="-174788"/>
            <a:r>
              <a:rPr lang="ja-JP" altLang="en-US" dirty="0"/>
              <a:t>中項目「災害発生のメカニズムと被害の種類」で学んだことをまとめる。</a:t>
            </a:r>
            <a:endParaRPr lang="en-US" altLang="ja-JP" dirty="0"/>
          </a:p>
          <a:p>
            <a:pPr lvl="1"/>
            <a:endParaRPr lang="ja-JP" altLang="en-US" dirty="0"/>
          </a:p>
          <a:p>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39</a:t>
            </a:fld>
            <a:endParaRPr lang="ja-JP" altLang="en-US"/>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4093000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en-US" altLang="ja-JP" dirty="0">
                <a:latin typeface="+mn-ea"/>
              </a:rPr>
              <a:t>【</a:t>
            </a:r>
            <a:r>
              <a:rPr lang="ja-JP" altLang="en-US" dirty="0">
                <a:latin typeface="+mn-ea"/>
              </a:rPr>
              <a:t>補足説明</a:t>
            </a:r>
            <a:r>
              <a:rPr lang="en-US" altLang="ja-JP" dirty="0">
                <a:latin typeface="+mn-ea"/>
              </a:rPr>
              <a:t>】</a:t>
            </a:r>
          </a:p>
          <a:p>
            <a:pPr marL="171210" indent="-171210"/>
            <a:r>
              <a:rPr lang="ja-JP" altLang="en-US" dirty="0">
                <a:latin typeface="+mn-ea"/>
              </a:rPr>
              <a:t>破壊された面を断層面といい、既存の断層を動かしたり、新たに断層をつくったりする動きを、断層運動と呼ぶ。</a:t>
            </a:r>
          </a:p>
          <a:p>
            <a:pPr marL="171210" indent="-171210"/>
            <a:r>
              <a:rPr lang="ja-JP" altLang="en-US" dirty="0">
                <a:latin typeface="+mn-ea"/>
              </a:rPr>
              <a:t>断層運動は「正断層」、「逆断層」、「横ずれ断層」の</a:t>
            </a:r>
            <a:r>
              <a:rPr lang="en-US" altLang="ja-JP" dirty="0">
                <a:latin typeface="+mn-ea"/>
              </a:rPr>
              <a:t>3</a:t>
            </a:r>
            <a:r>
              <a:rPr lang="ja-JP" altLang="en-US" dirty="0">
                <a:latin typeface="+mn-ea"/>
              </a:rPr>
              <a:t>つの基本的なタイプに分けることができる。</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4</a:t>
            </a:fld>
            <a:endParaRPr kumimoji="1" lang="ja-JP" altLang="en-US"/>
          </a:p>
        </p:txBody>
      </p:sp>
    </p:spTree>
    <p:extLst>
      <p:ext uri="{BB962C8B-B14F-4D97-AF65-F5344CB8AC3E}">
        <p14:creationId xmlns:p14="http://schemas.microsoft.com/office/powerpoint/2010/main" val="2094507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海溝型地震の例としては</a:t>
            </a:r>
            <a:r>
              <a:rPr lang="ja-JP" altLang="en-US" dirty="0"/>
              <a:t>、平成</a:t>
            </a:r>
            <a:r>
              <a:rPr lang="en-US" altLang="ja-JP" dirty="0"/>
              <a:t>23</a:t>
            </a:r>
            <a:r>
              <a:rPr lang="ja-JP" altLang="en-US" dirty="0"/>
              <a:t>年（</a:t>
            </a:r>
            <a:r>
              <a:rPr lang="en-US" altLang="ja-JP" dirty="0"/>
              <a:t>2011</a:t>
            </a:r>
            <a:r>
              <a:rPr lang="ja-JP" altLang="en-US" dirty="0"/>
              <a:t>年）</a:t>
            </a:r>
            <a:r>
              <a:rPr lang="zh-TW" altLang="en-US" dirty="0"/>
              <a:t>東北地方太平洋沖地震</a:t>
            </a:r>
            <a:r>
              <a:rPr lang="ja-JP" altLang="en-US" dirty="0"/>
              <a:t>（東日本大震災）、南海トラフ地震などが挙げられる。</a:t>
            </a:r>
            <a:endParaRPr lang="en-US" altLang="ja-JP" dirty="0"/>
          </a:p>
          <a:p>
            <a:r>
              <a:rPr kumimoji="1" lang="ja-JP" altLang="en-US" dirty="0"/>
              <a:t>内陸直下地震の例としては</a:t>
            </a:r>
            <a:r>
              <a:rPr lang="ja-JP" altLang="en-US" dirty="0"/>
              <a:t>、兵庫県南部地震（阪神淡路大震災）、熊本地震などが挙げられる。</a:t>
            </a:r>
            <a:endParaRPr kumimoji="1" lang="en-US" altLang="ja-JP"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5</a:t>
            </a:fld>
            <a:endParaRPr kumimoji="1" lang="ja-JP" altLang="en-US"/>
          </a:p>
        </p:txBody>
      </p:sp>
    </p:spTree>
    <p:extLst>
      <p:ext uri="{BB962C8B-B14F-4D97-AF65-F5344CB8AC3E}">
        <p14:creationId xmlns:p14="http://schemas.microsoft.com/office/powerpoint/2010/main" val="71602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震度は、ある地点でどれくらい揺れたかを示す尺度のこと。</a:t>
            </a:r>
          </a:p>
          <a:p>
            <a:pPr lvl="0"/>
            <a:r>
              <a:rPr kumimoji="1" lang="ja-JP" altLang="en-US" dirty="0"/>
              <a:t>地震が発生すると、地震の波は地中を四方八方に伝わる。</a:t>
            </a:r>
            <a:endParaRPr kumimoji="1" lang="en-US" altLang="ja-JP" dirty="0"/>
          </a:p>
          <a:p>
            <a:pPr lvl="0"/>
            <a:r>
              <a:rPr kumimoji="1" lang="ja-JP" altLang="en-US" dirty="0"/>
              <a:t>その波の伝わり方は、震源からの距離や地盤の状況などにより異なるため、各地点ごとに計測し、震度が決まる。</a:t>
            </a:r>
            <a:endParaRPr lang="en-US" altLang="ja-JP" dirty="0"/>
          </a:p>
          <a:p>
            <a:endParaRPr kumimoji="1" lang="en-US" altLang="ja-JP" dirty="0"/>
          </a:p>
          <a:p>
            <a:r>
              <a:rPr kumimoji="1" lang="ja-JP" altLang="en-US" dirty="0"/>
              <a:t>マグニチュードは、断層運動そのものの大きさ（地震の規模）を表す尺度のこと。</a:t>
            </a:r>
            <a:endParaRPr kumimoji="1" lang="en-US" altLang="ja-JP" dirty="0"/>
          </a:p>
          <a:p>
            <a:pPr lvl="0"/>
            <a:r>
              <a:rPr kumimoji="1" lang="ja-JP" altLang="en-US" dirty="0"/>
              <a:t>地震の規模（マグニチュード）は、地下でずれた断層面の大きさと、ずれの量によって決まる。</a:t>
            </a:r>
            <a:endParaRPr kumimoji="1" lang="en-US" altLang="ja-JP" dirty="0"/>
          </a:p>
          <a:p>
            <a:pPr lvl="0"/>
            <a:r>
              <a:rPr lang="ja-JP" altLang="en-US" dirty="0"/>
              <a:t>マグニチュードが</a:t>
            </a:r>
            <a:r>
              <a:rPr lang="en-US" altLang="ja-JP" dirty="0"/>
              <a:t>1</a:t>
            </a:r>
            <a:r>
              <a:rPr lang="ja-JP" altLang="en-US" dirty="0"/>
              <a:t>増えると地震が発生するエネルギーは約</a:t>
            </a:r>
            <a:r>
              <a:rPr lang="en-US" altLang="ja-JP" dirty="0"/>
              <a:t>32</a:t>
            </a:r>
            <a:r>
              <a:rPr lang="ja-JP" altLang="en-US" dirty="0"/>
              <a:t>倍、マグニチュードが</a:t>
            </a:r>
            <a:r>
              <a:rPr lang="en-US" altLang="ja-JP" dirty="0"/>
              <a:t>2</a:t>
            </a:r>
            <a:r>
              <a:rPr lang="ja-JP" altLang="en-US" dirty="0"/>
              <a:t>増えると地震が発生するエネルギーは</a:t>
            </a:r>
            <a:r>
              <a:rPr lang="en-US" altLang="ja-JP" dirty="0"/>
              <a:t>1000</a:t>
            </a:r>
            <a:r>
              <a:rPr lang="ja-JP" altLang="en-US" dirty="0"/>
              <a:t>倍となる。</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6</a:t>
            </a:fld>
            <a:endParaRPr kumimoji="1" lang="ja-JP" altLang="en-US"/>
          </a:p>
        </p:txBody>
      </p:sp>
    </p:spTree>
    <p:extLst>
      <p:ext uri="{BB962C8B-B14F-4D97-AF65-F5344CB8AC3E}">
        <p14:creationId xmlns:p14="http://schemas.microsoft.com/office/powerpoint/2010/main" val="313347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受講者に、「地震に伴う津波は、どのようにして起きるのでしょうか？」と投げかける。</a:t>
            </a:r>
          </a:p>
          <a:p>
            <a:endParaRPr kumimoji="1" lang="ja-JP" altLang="en-US" dirty="0"/>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7</a:t>
            </a:fld>
            <a:endParaRPr kumimoji="1" lang="ja-JP" altLang="en-US"/>
          </a:p>
        </p:txBody>
      </p:sp>
    </p:spTree>
    <p:extLst>
      <p:ext uri="{BB962C8B-B14F-4D97-AF65-F5344CB8AC3E}">
        <p14:creationId xmlns:p14="http://schemas.microsoft.com/office/powerpoint/2010/main" val="16089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lang="ja-JP" altLang="en-US" dirty="0"/>
              <a:t>津波は海域で規模の大きな地震が発生すると、海底で大きな地殻変動が発生し、それに伴って真上の海水が盛り上がったり沈降したりする変動によって発生する</a:t>
            </a:r>
            <a:endParaRPr lang="en-US" altLang="ja-JP" dirty="0"/>
          </a:p>
          <a:p>
            <a:endParaRPr lang="en-US" altLang="ja-JP" dirty="0"/>
          </a:p>
          <a:p>
            <a:r>
              <a:rPr kumimoji="1" lang="ja-JP" altLang="en-US" dirty="0"/>
              <a:t>「津波の前には必ず潮が引く」という言い伝えがあるが、必ずしもそうではない。 </a:t>
            </a:r>
            <a:endParaRPr kumimoji="1" lang="en-US" altLang="ja-JP" dirty="0"/>
          </a:p>
          <a:p>
            <a:r>
              <a:rPr kumimoji="1" lang="ja-JP" altLang="en-US" dirty="0"/>
              <a:t>地震を発生させた地下の断層の傾きや方向によって、また、津波が発生した場所と海岸との位置関係によっては、潮が引くことなく最初に大きな波が海岸に押し寄せる場合もある。 </a:t>
            </a:r>
            <a:endParaRPr kumimoji="1" lang="en-US" altLang="ja-JP" dirty="0"/>
          </a:p>
          <a:p>
            <a:endParaRPr kumimoji="1" lang="en-US" altLang="ja-JP" dirty="0"/>
          </a:p>
          <a:p>
            <a:r>
              <a:rPr kumimoji="1" lang="ja-JP" altLang="en-US" dirty="0"/>
              <a:t>津波は海域の地震によるものだけでなく、「海底火山の噴火」、「海底の地すべり」、「海岸付近での大規模な崩落」などによる海底地形の変動によっても発生する</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8</a:t>
            </a:fld>
            <a:endParaRPr kumimoji="1" lang="ja-JP" altLang="en-US"/>
          </a:p>
        </p:txBody>
      </p:sp>
    </p:spTree>
    <p:extLst>
      <p:ext uri="{BB962C8B-B14F-4D97-AF65-F5344CB8AC3E}">
        <p14:creationId xmlns:p14="http://schemas.microsoft.com/office/powerpoint/2010/main" val="4225943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en-US" altLang="ja-JP" dirty="0"/>
              <a:t>【</a:t>
            </a:r>
            <a:r>
              <a:rPr kumimoji="1" lang="ja-JP" altLang="en-US" dirty="0"/>
              <a:t>補足説明</a:t>
            </a:r>
            <a:r>
              <a:rPr kumimoji="1" lang="en-US" altLang="ja-JP" dirty="0"/>
              <a:t>】</a:t>
            </a:r>
          </a:p>
          <a:p>
            <a:r>
              <a:rPr kumimoji="1" lang="ja-JP" altLang="en-US" dirty="0"/>
              <a:t>水深が浅いところで遅くなるといっても、人が走って逃げ切れるものではないため、 津波から命を守るためには、津波が海岸にやってくるのを見てから避難を始めたのでは間に合わない。 </a:t>
            </a:r>
            <a:endParaRPr kumimoji="1" lang="en-US" altLang="ja-JP" dirty="0"/>
          </a:p>
          <a:p>
            <a:r>
              <a:rPr kumimoji="1" lang="ja-JP" altLang="en-US" dirty="0"/>
              <a:t>海岸付近で地震の揺れを感じたら、または、津波警報が発表されたら、実際に津波が見えなくても、速やかに避難することが大切。</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9</a:t>
            </a:fld>
            <a:endParaRPr kumimoji="1" lang="ja-JP" altLang="en-US"/>
          </a:p>
        </p:txBody>
      </p:sp>
    </p:spTree>
    <p:extLst>
      <p:ext uri="{BB962C8B-B14F-4D97-AF65-F5344CB8AC3E}">
        <p14:creationId xmlns:p14="http://schemas.microsoft.com/office/powerpoint/2010/main" val="1211739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174171" y="159656"/>
            <a:ext cx="8781143"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hasCustomPrompt="1"/>
          </p:nvPr>
        </p:nvSpPr>
        <p:spPr>
          <a:xfrm>
            <a:off x="621392" y="1550082"/>
            <a:ext cx="7886700" cy="2513918"/>
          </a:xfrm>
          <a:prstGeom prst="rect">
            <a:avLst/>
          </a:prstGeom>
        </p:spPr>
        <p:txBody>
          <a:bodyPr anchor="b">
            <a:normAutofit/>
          </a:bodyPr>
          <a:lstStyle>
            <a:lvl1pPr algn="l">
              <a:defRPr sz="5400">
                <a:latin typeface="HGPｺﾞｼｯｸE" panose="020B0900000000000000" pitchFamily="50" charset="-128"/>
                <a:ea typeface="HGPｺﾞｼｯｸE" panose="020B0900000000000000" pitchFamily="50" charset="-128"/>
              </a:defRPr>
            </a:lvl1pPr>
          </a:lstStyle>
          <a:p>
            <a:r>
              <a:rPr lang="en-US" altLang="ja-JP" dirty="0"/>
              <a:t>1.</a:t>
            </a:r>
            <a:r>
              <a:rPr lang="ja-JP" altLang="en-US" dirty="0"/>
              <a:t>タイトル</a:t>
            </a:r>
            <a:endParaRPr lang="en-US" dirty="0"/>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621392" y="4557486"/>
            <a:ext cx="78867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91600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431800" y="431800"/>
            <a:ext cx="8280400" cy="6061075"/>
          </a:xfrm>
          <a:prstGeom prst="roundRect">
            <a:avLst>
              <a:gd name="adj" fmla="val 4514"/>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テキスト プレースホルダー 7">
            <a:extLst>
              <a:ext uri="{FF2B5EF4-FFF2-40B4-BE49-F238E27FC236}">
                <a16:creationId xmlns:a16="http://schemas.microsoft.com/office/drawing/2014/main" id="{92FB88D4-F2E7-4EE9-F0F5-685AF05B108D}"/>
              </a:ext>
            </a:extLst>
          </p:cNvPr>
          <p:cNvSpPr>
            <a:spLocks noGrp="1"/>
          </p:cNvSpPr>
          <p:nvPr>
            <p:ph type="body" sz="quarter" idx="13" hasCustomPrompt="1"/>
          </p:nvPr>
        </p:nvSpPr>
        <p:spPr>
          <a:xfrm>
            <a:off x="431801" y="647701"/>
            <a:ext cx="8280400" cy="637794"/>
          </a:xfrm>
        </p:spPr>
        <p:txBody>
          <a:bodyPr>
            <a:normAutofit/>
          </a:bodyPr>
          <a:lstStyle>
            <a:lvl1pPr marL="0" indent="0" algn="ctr" defTabSz="457200" rtl="0" eaLnBrk="1" latinLnBrk="0" hangingPunct="1">
              <a:buNone/>
              <a:defRPr kumimoji="1" lang="ja-JP" altLang="en-US" sz="3600" kern="1200" dirty="0">
                <a:solidFill>
                  <a:srgbClr val="404040"/>
                </a:solidFill>
                <a:latin typeface="HGPｺﾞｼｯｸE" panose="020B0900000000000000" pitchFamily="50" charset="-128"/>
                <a:ea typeface="HGPｺﾞｼｯｸE" panose="020B0900000000000000" pitchFamily="50" charset="-128"/>
                <a:cs typeface="+mn-cs"/>
              </a:defRPr>
            </a:lvl1pPr>
          </a:lstStyle>
          <a:p>
            <a:pPr lvl="0"/>
            <a:r>
              <a:rPr kumimoji="1" lang="ja-JP" altLang="en-US" sz="3600" kern="1200" dirty="0">
                <a:solidFill>
                  <a:srgbClr val="404040"/>
                </a:solidFill>
                <a:latin typeface="HGPｺﾞｼｯｸE" panose="020B0900000000000000" pitchFamily="50" charset="-128"/>
                <a:ea typeface="HGPｺﾞｼｯｸE" panose="020B0900000000000000" pitchFamily="50" charset="-128"/>
                <a:cs typeface="+mn-cs"/>
              </a:rPr>
              <a:t>１</a:t>
            </a:r>
            <a:r>
              <a:rPr kumimoji="1" lang="en-US" altLang="ja-JP" sz="3600" kern="1200" dirty="0">
                <a:solidFill>
                  <a:srgbClr val="404040"/>
                </a:solidFill>
                <a:latin typeface="HGPｺﾞｼｯｸE" panose="020B0900000000000000" pitchFamily="50" charset="-128"/>
                <a:ea typeface="HGPｺﾞｼｯｸE" panose="020B0900000000000000" pitchFamily="50" charset="-128"/>
                <a:cs typeface="+mn-cs"/>
              </a:rPr>
              <a:t>.</a:t>
            </a:r>
            <a:r>
              <a:rPr kumimoji="1" lang="ja-JP" altLang="en-US" sz="3600" kern="1200" dirty="0">
                <a:solidFill>
                  <a:srgbClr val="404040"/>
                </a:solidFill>
                <a:latin typeface="HGPｺﾞｼｯｸE" panose="020B0900000000000000" pitchFamily="50" charset="-128"/>
                <a:ea typeface="HGPｺﾞｼｯｸE" panose="020B0900000000000000" pitchFamily="50" charset="-128"/>
                <a:cs typeface="+mn-cs"/>
              </a:rPr>
              <a:t>講座タイトル　３６</a:t>
            </a:r>
            <a:r>
              <a:rPr kumimoji="1" lang="en-US" altLang="ja-JP" sz="3600" kern="1200" dirty="0">
                <a:solidFill>
                  <a:srgbClr val="404040"/>
                </a:solidFill>
                <a:latin typeface="HGPｺﾞｼｯｸE" panose="020B0900000000000000" pitchFamily="50" charset="-128"/>
                <a:ea typeface="HGPｺﾞｼｯｸE" panose="020B0900000000000000" pitchFamily="50" charset="-128"/>
                <a:cs typeface="+mn-cs"/>
              </a:rPr>
              <a:t>pt</a:t>
            </a:r>
          </a:p>
        </p:txBody>
      </p:sp>
      <p:sp>
        <p:nvSpPr>
          <p:cNvPr id="10" name="テキスト ボックス 9">
            <a:extLst>
              <a:ext uri="{FF2B5EF4-FFF2-40B4-BE49-F238E27FC236}">
                <a16:creationId xmlns:a16="http://schemas.microsoft.com/office/drawing/2014/main" id="{7A2A3081-A4A9-F198-FEB2-948B1C39C7F6}"/>
              </a:ext>
            </a:extLst>
          </p:cNvPr>
          <p:cNvSpPr txBox="1"/>
          <p:nvPr userDrawn="1"/>
        </p:nvSpPr>
        <p:spPr>
          <a:xfrm>
            <a:off x="2276475" y="1285494"/>
            <a:ext cx="4591050" cy="590931"/>
          </a:xfrm>
          <a:prstGeom prst="rect">
            <a:avLst/>
          </a:prstGeom>
          <a:noFill/>
        </p:spPr>
        <p:txBody>
          <a:bodyPr wrap="square">
            <a:spAutoFit/>
          </a:bodyPr>
          <a:lstStyle/>
          <a:p>
            <a:pPr marL="0" marR="0" lvl="0" indent="0" algn="ctr"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3600" dirty="0">
                <a:solidFill>
                  <a:srgbClr val="404040"/>
                </a:solidFill>
                <a:latin typeface="HGPｺﾞｼｯｸE" panose="020B0900000000000000" pitchFamily="50" charset="-128"/>
                <a:ea typeface="HGPｺﾞｼｯｸE" panose="020B0900000000000000" pitchFamily="50" charset="-128"/>
              </a:rPr>
              <a:t>- </a:t>
            </a:r>
            <a:r>
              <a:rPr kumimoji="1" lang="ja-JP" altLang="en-US" sz="3600" dirty="0">
                <a:solidFill>
                  <a:srgbClr val="404040"/>
                </a:solidFill>
                <a:latin typeface="HGPｺﾞｼｯｸE" panose="020B0900000000000000" pitchFamily="50" charset="-128"/>
                <a:ea typeface="HGPｺﾞｼｯｸE" panose="020B0900000000000000" pitchFamily="50" charset="-128"/>
              </a:rPr>
              <a:t>まとめ </a:t>
            </a:r>
            <a:r>
              <a:rPr kumimoji="1" lang="en-US" altLang="ja-JP" sz="3600" dirty="0">
                <a:solidFill>
                  <a:srgbClr val="404040"/>
                </a:solidFill>
                <a:latin typeface="HGPｺﾞｼｯｸE" panose="020B0900000000000000" pitchFamily="50" charset="-128"/>
                <a:ea typeface="HGPｺﾞｼｯｸE" panose="020B0900000000000000" pitchFamily="50" charset="-128"/>
              </a:rPr>
              <a:t>-</a:t>
            </a:r>
            <a:endParaRPr kumimoji="1" lang="ja-JP" altLang="en-US" sz="3600" dirty="0">
              <a:solidFill>
                <a:srgbClr val="404040"/>
              </a:solidFill>
              <a:latin typeface="HGPｺﾞｼｯｸE" panose="020B0900000000000000" pitchFamily="50" charset="-128"/>
              <a:ea typeface="HGPｺﾞｼｯｸE" panose="020B0900000000000000" pitchFamily="50" charset="-128"/>
            </a:endParaRPr>
          </a:p>
        </p:txBody>
      </p:sp>
      <p:sp>
        <p:nvSpPr>
          <p:cNvPr id="13" name="テキスト プレースホルダー 12">
            <a:extLst>
              <a:ext uri="{FF2B5EF4-FFF2-40B4-BE49-F238E27FC236}">
                <a16:creationId xmlns:a16="http://schemas.microsoft.com/office/drawing/2014/main" id="{05C2C75A-427C-6793-D6D6-D91112E1639D}"/>
              </a:ext>
            </a:extLst>
          </p:cNvPr>
          <p:cNvSpPr>
            <a:spLocks noGrp="1"/>
          </p:cNvSpPr>
          <p:nvPr>
            <p:ph type="body" sz="quarter" idx="14" hasCustomPrompt="1"/>
          </p:nvPr>
        </p:nvSpPr>
        <p:spPr>
          <a:xfrm>
            <a:off x="685800" y="2285999"/>
            <a:ext cx="7753350" cy="4048125"/>
          </a:xfrm>
        </p:spPr>
        <p:txBody>
          <a:bodyPr>
            <a:normAutofit/>
          </a:bodyPr>
          <a:lstStyle>
            <a:lvl1pPr marL="457200" indent="-457200">
              <a:buFont typeface="Arial" panose="020B0604020202020204" pitchFamily="34" charset="0"/>
              <a:buChar char="•"/>
              <a:defRPr sz="3600"/>
            </a:lvl1pPr>
          </a:lstStyle>
          <a:p>
            <a:pPr lvl="0"/>
            <a:r>
              <a:rPr kumimoji="1" lang="ja-JP" altLang="en-US" dirty="0"/>
              <a:t>テキスト</a:t>
            </a:r>
          </a:p>
        </p:txBody>
      </p:sp>
    </p:spTree>
    <p:extLst>
      <p:ext uri="{BB962C8B-B14F-4D97-AF65-F5344CB8AC3E}">
        <p14:creationId xmlns:p14="http://schemas.microsoft.com/office/powerpoint/2010/main" val="3590384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701439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sp>
        <p:nvSpPr>
          <p:cNvPr id="42" name="テキスト プレースホルダー 41">
            <a:extLst>
              <a:ext uri="{FF2B5EF4-FFF2-40B4-BE49-F238E27FC236}">
                <a16:creationId xmlns:a16="http://schemas.microsoft.com/office/drawing/2014/main" id="{71D47848-AFC2-B663-C6BC-6D4CF6CA1419}"/>
              </a:ext>
            </a:extLst>
          </p:cNvPr>
          <p:cNvSpPr>
            <a:spLocks noGrp="1"/>
          </p:cNvSpPr>
          <p:nvPr>
            <p:ph type="body" sz="quarter" idx="18" hasCustomPrompt="1"/>
          </p:nvPr>
        </p:nvSpPr>
        <p:spPr>
          <a:xfrm>
            <a:off x="688975" y="1312863"/>
            <a:ext cx="7920038" cy="1116012"/>
          </a:xfrm>
        </p:spPr>
        <p:txBody>
          <a:bodyPr/>
          <a:lstStyle>
            <a:lvl1pPr marL="0" indent="0">
              <a:buNone/>
              <a:defRPr/>
            </a:lvl1pPr>
          </a:lstStyle>
          <a:p>
            <a:pPr lvl="0"/>
            <a:r>
              <a:rPr kumimoji="1" lang="ja-JP" altLang="en-US" dirty="0"/>
              <a:t>目標　２８</a:t>
            </a:r>
            <a:r>
              <a:rPr kumimoji="1" lang="en-US" altLang="ja-JP" dirty="0"/>
              <a:t>pt</a:t>
            </a:r>
            <a:endParaRPr kumimoji="1" lang="ja-JP" altLang="en-US" dirty="0"/>
          </a:p>
        </p:txBody>
      </p:sp>
      <p:sp>
        <p:nvSpPr>
          <p:cNvPr id="33" name="Content Placeholder 2">
            <a:extLst>
              <a:ext uri="{FF2B5EF4-FFF2-40B4-BE49-F238E27FC236}">
                <a16:creationId xmlns:a16="http://schemas.microsoft.com/office/drawing/2014/main" id="{9293497E-8D77-E834-F041-473950E712F1}"/>
              </a:ext>
            </a:extLst>
          </p:cNvPr>
          <p:cNvSpPr>
            <a:spLocks noGrp="1"/>
          </p:cNvSpPr>
          <p:nvPr>
            <p:ph idx="17" hasCustomPrompt="1"/>
          </p:nvPr>
        </p:nvSpPr>
        <p:spPr>
          <a:xfrm>
            <a:off x="409575" y="2719148"/>
            <a:ext cx="8343899" cy="3367088"/>
          </a:xfrm>
          <a:ln w="38100">
            <a:solidFill>
              <a:srgbClr val="35A16B"/>
            </a:solidFill>
          </a:ln>
        </p:spPr>
        <p:txBody>
          <a:bodyPr tIns="720000"/>
          <a:lstStyle>
            <a:lvl1pPr marL="457200" indent="-457200" algn="l">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dirty="0"/>
              <a:t>目次の項目　２８</a:t>
            </a:r>
            <a:r>
              <a:rPr lang="en-US" altLang="ja-JP" dirty="0"/>
              <a:t>pt</a:t>
            </a:r>
            <a:endParaRPr lang="ja-JP" altLang="en-US" dirty="0"/>
          </a:p>
        </p:txBody>
      </p:sp>
      <p:sp>
        <p:nvSpPr>
          <p:cNvPr id="24" name="正方形/長方形 23">
            <a:extLst>
              <a:ext uri="{FF2B5EF4-FFF2-40B4-BE49-F238E27FC236}">
                <a16:creationId xmlns:a16="http://schemas.microsoft.com/office/drawing/2014/main" id="{F65E7374-5B17-EDFC-DB57-8E1271728F62}"/>
              </a:ext>
            </a:extLst>
          </p:cNvPr>
          <p:cNvSpPr/>
          <p:nvPr userDrawn="1"/>
        </p:nvSpPr>
        <p:spPr>
          <a:xfrm>
            <a:off x="0" y="0"/>
            <a:ext cx="9144000" cy="650083"/>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lnSpc>
                <a:spcPct val="90000"/>
              </a:lnSpc>
              <a:spcBef>
                <a:spcPct val="0"/>
              </a:spcBef>
              <a:buNone/>
            </a:pPr>
            <a:r>
              <a:rPr kumimoji="1" lang="ja-JP" altLang="en-US" sz="3200" b="0" kern="1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rPr>
              <a:t>学習目標と内容</a:t>
            </a:r>
          </a:p>
        </p:txBody>
      </p:sp>
      <p:sp>
        <p:nvSpPr>
          <p:cNvPr id="4" name="Date Placeholder 3"/>
          <p:cNvSpPr>
            <a:spLocks noGrp="1"/>
          </p:cNvSpPr>
          <p:nvPr>
            <p:ph type="dt" sz="half" idx="10"/>
          </p:nvPr>
        </p:nvSpPr>
        <p:spPr/>
        <p:txBody>
          <a:bodyPr/>
          <a:lstStyle/>
          <a:p>
            <a:fld id="{70232EB7-813D-4441-ACE1-9334F6C58937}" type="datetime1">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17" name="テキスト ボックス 16">
            <a:extLst>
              <a:ext uri="{FF2B5EF4-FFF2-40B4-BE49-F238E27FC236}">
                <a16:creationId xmlns:a16="http://schemas.microsoft.com/office/drawing/2014/main" id="{4B705C1E-862A-C1AB-412E-DF608A93043C}"/>
              </a:ext>
            </a:extLst>
          </p:cNvPr>
          <p:cNvSpPr txBox="1"/>
          <p:nvPr userDrawn="1"/>
        </p:nvSpPr>
        <p:spPr>
          <a:xfrm>
            <a:off x="465138" y="2750676"/>
            <a:ext cx="1620957" cy="523220"/>
          </a:xfrm>
          <a:prstGeom prst="rect">
            <a:avLst/>
          </a:prstGeom>
          <a:noFill/>
        </p:spPr>
        <p:txBody>
          <a:bodyPr wrap="none" rtlCol="0">
            <a:spAutoFit/>
          </a:bodyPr>
          <a:lstStyle/>
          <a:p>
            <a:pPr marL="0" lvl="1" algn="just">
              <a:spcAft>
                <a:spcPts val="1200"/>
              </a:spcAft>
            </a:pPr>
            <a:r>
              <a:rPr kumimoji="1"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＜目次＞</a:t>
            </a:r>
          </a:p>
        </p:txBody>
      </p:sp>
      <p:sp>
        <p:nvSpPr>
          <p:cNvPr id="26" name="テキスト プレースホルダー 25">
            <a:extLst>
              <a:ext uri="{FF2B5EF4-FFF2-40B4-BE49-F238E27FC236}">
                <a16:creationId xmlns:a16="http://schemas.microsoft.com/office/drawing/2014/main" id="{65EE58B3-7A76-655F-C20B-A3E1A36A25BE}"/>
              </a:ext>
            </a:extLst>
          </p:cNvPr>
          <p:cNvSpPr>
            <a:spLocks noGrp="1"/>
          </p:cNvSpPr>
          <p:nvPr>
            <p:ph type="body" sz="quarter" idx="16" hasCustomPrompt="1"/>
          </p:nvPr>
        </p:nvSpPr>
        <p:spPr>
          <a:xfrm>
            <a:off x="7132053" y="3429000"/>
            <a:ext cx="1478548" cy="386706"/>
          </a:xfrm>
        </p:spPr>
        <p:txBody>
          <a:bodyPr>
            <a:noAutofit/>
          </a:bodyPr>
          <a:lstStyle>
            <a:lvl1pPr marL="0" indent="0">
              <a:buNone/>
              <a:defRPr sz="2400"/>
            </a:lvl1pPr>
          </a:lstStyle>
          <a:p>
            <a:pPr lvl="0"/>
            <a:r>
              <a:rPr kumimoji="1" lang="en-US" altLang="ja-JP" dirty="0"/>
              <a:t>P.●</a:t>
            </a:r>
            <a:r>
              <a:rPr kumimoji="1" lang="ja-JP" altLang="en-US" dirty="0"/>
              <a:t>～●</a:t>
            </a:r>
          </a:p>
        </p:txBody>
      </p:sp>
      <p:sp>
        <p:nvSpPr>
          <p:cNvPr id="40" name="テキスト ボックス 39">
            <a:extLst>
              <a:ext uri="{FF2B5EF4-FFF2-40B4-BE49-F238E27FC236}">
                <a16:creationId xmlns:a16="http://schemas.microsoft.com/office/drawing/2014/main" id="{0DC3B87E-829C-2415-7C20-F9334224C6B6}"/>
              </a:ext>
            </a:extLst>
          </p:cNvPr>
          <p:cNvSpPr txBox="1"/>
          <p:nvPr userDrawn="1"/>
        </p:nvSpPr>
        <p:spPr>
          <a:xfrm>
            <a:off x="409575" y="762107"/>
            <a:ext cx="8343898" cy="480131"/>
          </a:xfrm>
          <a:prstGeom prst="rect">
            <a:avLst/>
          </a:prstGeom>
          <a:noFill/>
        </p:spPr>
        <p:txBody>
          <a:bodyPr wrap="square" rtlCol="0">
            <a:spAutoFit/>
          </a:bodyPr>
          <a:lstStyle/>
          <a:p>
            <a:pPr marL="228600" indent="-228600" algn="l" defTabSz="914400" rtl="0" eaLnBrk="1" latinLnBrk="0" hangingPunct="1">
              <a:lnSpc>
                <a:spcPct val="90000"/>
              </a:lnSpc>
              <a:spcBef>
                <a:spcPts val="1000"/>
              </a:spcBef>
              <a:spcAft>
                <a:spcPts val="3600"/>
              </a:spcAft>
              <a:buFont typeface="Wingdings" panose="05000000000000000000" pitchFamily="2" charset="2"/>
              <a:buChar char="l"/>
            </a:pPr>
            <a:r>
              <a:rPr kumimoji="1" lang="ja-JP" altLang="en-US" sz="2800" kern="1200" dirty="0">
                <a:solidFill>
                  <a:schemeClr val="tx1">
                    <a:lumMod val="75000"/>
                    <a:lumOff val="25000"/>
                  </a:schemeClr>
                </a:solidFill>
                <a:latin typeface="HGPｺﾞｼｯｸE" panose="020B0900000000000000" pitchFamily="50" charset="-128"/>
                <a:ea typeface="HGPｺﾞｼｯｸE" panose="020B0900000000000000" pitchFamily="50" charset="-128"/>
                <a:cs typeface="+mn-cs"/>
              </a:rPr>
              <a:t>学習目標</a:t>
            </a:r>
            <a:endParaRPr kumimoji="1" lang="en-US" altLang="ja-JP" sz="2800" kern="1200" dirty="0">
              <a:solidFill>
                <a:schemeClr val="tx1">
                  <a:lumMod val="75000"/>
                  <a:lumOff val="25000"/>
                </a:schemeClr>
              </a:solidFill>
              <a:latin typeface="HGPｺﾞｼｯｸE" panose="020B0900000000000000" pitchFamily="50" charset="-128"/>
              <a:ea typeface="HGPｺﾞｼｯｸE" panose="020B0900000000000000" pitchFamily="50" charset="-128"/>
              <a:cs typeface="+mn-cs"/>
            </a:endParaRPr>
          </a:p>
        </p:txBody>
      </p:sp>
    </p:spTree>
    <p:extLst>
      <p:ext uri="{BB962C8B-B14F-4D97-AF65-F5344CB8AC3E}">
        <p14:creationId xmlns:p14="http://schemas.microsoft.com/office/powerpoint/2010/main" val="11956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431800" y="431800"/>
            <a:ext cx="8280400"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75B9B57-56B0-AE16-7431-4C501BB41D63}"/>
              </a:ext>
            </a:extLst>
          </p:cNvPr>
          <p:cNvSpPr txBox="1"/>
          <p:nvPr userDrawn="1"/>
        </p:nvSpPr>
        <p:spPr>
          <a:xfrm>
            <a:off x="3867320" y="667938"/>
            <a:ext cx="1409360" cy="646331"/>
          </a:xfrm>
          <a:prstGeom prst="rect">
            <a:avLst/>
          </a:prstGeom>
          <a:noFill/>
        </p:spPr>
        <p:txBody>
          <a:bodyPr wrap="none" rtlCol="0">
            <a:spAutoFit/>
          </a:bodyPr>
          <a:lstStyle/>
          <a:p>
            <a:r>
              <a:rPr kumimoji="1"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まとめ</a:t>
            </a:r>
          </a:p>
        </p:txBody>
      </p:sp>
      <p:sp>
        <p:nvSpPr>
          <p:cNvPr id="6" name="テキスト プレースホルダー 12">
            <a:extLst>
              <a:ext uri="{FF2B5EF4-FFF2-40B4-BE49-F238E27FC236}">
                <a16:creationId xmlns:a16="http://schemas.microsoft.com/office/drawing/2014/main" id="{CFC0F973-DF6D-F6C6-76AF-DFCD49AA92E8}"/>
              </a:ext>
            </a:extLst>
          </p:cNvPr>
          <p:cNvSpPr>
            <a:spLocks noGrp="1"/>
          </p:cNvSpPr>
          <p:nvPr>
            <p:ph type="body" sz="quarter" idx="14" hasCustomPrompt="1"/>
          </p:nvPr>
        </p:nvSpPr>
        <p:spPr>
          <a:xfrm>
            <a:off x="685800" y="2009775"/>
            <a:ext cx="7753350" cy="3048000"/>
          </a:xfrm>
        </p:spPr>
        <p:txBody>
          <a:bodyPr>
            <a:normAutofit/>
          </a:bodyPr>
          <a:lstStyle>
            <a:lvl1pPr marL="457200" indent="-457200">
              <a:buFont typeface="Arial" panose="020B0604020202020204" pitchFamily="34" charset="0"/>
              <a:buChar char="•"/>
              <a:defRPr sz="3600"/>
            </a:lvl1pPr>
          </a:lstStyle>
          <a:p>
            <a:pPr lvl="0"/>
            <a:r>
              <a:rPr kumimoji="1" lang="ja-JP" altLang="en-US" dirty="0"/>
              <a:t>テキスト</a:t>
            </a:r>
          </a:p>
        </p:txBody>
      </p:sp>
    </p:spTree>
    <p:extLst>
      <p:ext uri="{BB962C8B-B14F-4D97-AF65-F5344CB8AC3E}">
        <p14:creationId xmlns:p14="http://schemas.microsoft.com/office/powerpoint/2010/main" val="211866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白紙">
    <p:bg>
      <p:bgPr>
        <a:solidFill>
          <a:srgbClr val="52BBCE"/>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3597E93-09F7-4DA4-BAB6-29676FDA0D13}"/>
              </a:ext>
            </a:extLst>
          </p:cNvPr>
          <p:cNvSpPr/>
          <p:nvPr userDrawn="1"/>
        </p:nvSpPr>
        <p:spPr>
          <a:xfrm>
            <a:off x="266700" y="825500"/>
            <a:ext cx="86106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3" name="Content Placeholder 2">
            <a:extLst>
              <a:ext uri="{FF2B5EF4-FFF2-40B4-BE49-F238E27FC236}">
                <a16:creationId xmlns:a16="http://schemas.microsoft.com/office/drawing/2014/main" id="{74A9DF9A-F858-9EF3-2518-D77460A4C472}"/>
              </a:ext>
            </a:extLst>
          </p:cNvPr>
          <p:cNvSpPr>
            <a:spLocks noGrp="1"/>
          </p:cNvSpPr>
          <p:nvPr>
            <p:ph idx="1" hasCustomPrompt="1"/>
          </p:nvPr>
        </p:nvSpPr>
        <p:spPr>
          <a:xfrm>
            <a:off x="542926" y="970739"/>
            <a:ext cx="8134350" cy="5522136"/>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HGPｺﾞｼｯｸE" panose="020B0900000000000000" pitchFamily="50" charset="-128"/>
                <a:ea typeface="HGPｺﾞｼｯｸE" panose="020B0900000000000000" pitchFamily="50" charset="-128"/>
              </a:defRPr>
            </a:lvl2pPr>
            <a:lvl3pPr>
              <a:lnSpc>
                <a:spcPct val="120000"/>
              </a:lnSpc>
              <a:spcBef>
                <a:spcPts val="0"/>
              </a:spcBef>
              <a:defRPr>
                <a:latin typeface="HGPｺﾞｼｯｸE" panose="020B0900000000000000" pitchFamily="50" charset="-128"/>
                <a:ea typeface="HGPｺﾞｼｯｸE" panose="020B0900000000000000" pitchFamily="50" charset="-128"/>
              </a:defRPr>
            </a:lvl3pPr>
            <a:lvl4pPr>
              <a:lnSpc>
                <a:spcPct val="120000"/>
              </a:lnSpc>
              <a:spcBef>
                <a:spcPts val="0"/>
              </a:spcBef>
              <a:defRPr>
                <a:latin typeface="HGPｺﾞｼｯｸE" panose="020B0900000000000000" pitchFamily="50" charset="-128"/>
                <a:ea typeface="HGPｺﾞｼｯｸE" panose="020B0900000000000000" pitchFamily="50" charset="-128"/>
              </a:defRPr>
            </a:lvl4pPr>
            <a:lvl5pPr>
              <a:lnSpc>
                <a:spcPct val="120000"/>
              </a:lnSpc>
              <a:spcBef>
                <a:spcPts val="0"/>
              </a:spcBef>
              <a:defRPr>
                <a:latin typeface="HGPｺﾞｼｯｸE" panose="020B0900000000000000" pitchFamily="50" charset="-128"/>
                <a:ea typeface="HGPｺﾞｼｯｸE" panose="020B0900000000000000" pitchFamily="50" charset="-128"/>
              </a:defRPr>
            </a:lvl5pPr>
          </a:lstStyle>
          <a:p>
            <a:pPr lvl="0"/>
            <a:r>
              <a:rPr lang="ja-JP" altLang="en-US" dirty="0"/>
              <a:t> 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テキスト プレースホルダー 7">
            <a:extLst>
              <a:ext uri="{FF2B5EF4-FFF2-40B4-BE49-F238E27FC236}">
                <a16:creationId xmlns:a16="http://schemas.microsoft.com/office/drawing/2014/main" id="{A119E065-F0A3-A94C-E72B-64C63AE92CEE}"/>
              </a:ext>
            </a:extLst>
          </p:cNvPr>
          <p:cNvSpPr>
            <a:spLocks noGrp="1"/>
          </p:cNvSpPr>
          <p:nvPr>
            <p:ph type="body" sz="quarter" idx="13" hasCustomPrompt="1"/>
          </p:nvPr>
        </p:nvSpPr>
        <p:spPr>
          <a:xfrm>
            <a:off x="1009650" y="123825"/>
            <a:ext cx="7143750" cy="701675"/>
          </a:xfrm>
        </p:spPr>
        <p:txBody>
          <a:bodyPr>
            <a:normAutofit/>
          </a:bodyPr>
          <a:lstStyle>
            <a:lvl1pPr marL="0" indent="0" algn="ctr" defTabSz="914400" rtl="0" eaLnBrk="1" latinLnBrk="0" hangingPunct="1">
              <a:lnSpc>
                <a:spcPct val="90000"/>
              </a:lnSpc>
              <a:spcBef>
                <a:spcPct val="0"/>
              </a:spcBef>
              <a:buFont typeface="Arial" panose="020B0604020202020204" pitchFamily="34" charset="0"/>
              <a:buNone/>
              <a:defRPr kumimoji="1" lang="ja-JP" altLang="en-US" sz="3200" kern="12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kumimoji="1" lang="ja-JP" altLang="en-US" dirty="0"/>
              <a:t>タイトル　３２</a:t>
            </a:r>
            <a:r>
              <a:rPr kumimoji="1" lang="en-US" altLang="ja-JP" dirty="0"/>
              <a:t>pt</a:t>
            </a:r>
            <a:endParaRPr kumimoji="1" lang="ja-JP" altLang="en-US" dirty="0"/>
          </a:p>
        </p:txBody>
      </p:sp>
    </p:spTree>
    <p:extLst>
      <p:ext uri="{BB962C8B-B14F-4D97-AF65-F5344CB8AC3E}">
        <p14:creationId xmlns:p14="http://schemas.microsoft.com/office/powerpoint/2010/main" val="124070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A99E9E78-F228-86A7-ADA8-AFC2F2C04BDC}"/>
              </a:ext>
            </a:extLst>
          </p:cNvPr>
          <p:cNvSpPr/>
          <p:nvPr userDrawn="1"/>
        </p:nvSpPr>
        <p:spPr>
          <a:xfrm>
            <a:off x="1246185" y="1598470"/>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kumimoji="1" lang="ja-JP" altLang="en-US" sz="3600" dirty="0">
              <a:solidFill>
                <a:schemeClr val="bg1"/>
              </a:solidFill>
              <a:latin typeface="HGPｺﾞｼｯｸE" panose="020B0900000000000000" pitchFamily="50" charset="-128"/>
              <a:ea typeface="HGPｺﾞｼｯｸE" panose="020B0900000000000000" pitchFamily="50" charset="-128"/>
            </a:endParaRPr>
          </a:p>
        </p:txBody>
      </p:sp>
      <p:sp>
        <p:nvSpPr>
          <p:cNvPr id="4" name="テキスト プレースホルダー 3">
            <a:extLst>
              <a:ext uri="{FF2B5EF4-FFF2-40B4-BE49-F238E27FC236}">
                <a16:creationId xmlns:a16="http://schemas.microsoft.com/office/drawing/2014/main" id="{B6D4CA4D-2E4B-9B70-9EA9-14B2827EB9A3}"/>
              </a:ext>
            </a:extLst>
          </p:cNvPr>
          <p:cNvSpPr>
            <a:spLocks noGrp="1"/>
          </p:cNvSpPr>
          <p:nvPr>
            <p:ph type="body" sz="quarter" idx="13" hasCustomPrompt="1"/>
          </p:nvPr>
        </p:nvSpPr>
        <p:spPr>
          <a:xfrm>
            <a:off x="1252534" y="1600599"/>
            <a:ext cx="6638932" cy="3640522"/>
          </a:xfrm>
        </p:spPr>
        <p:txBody>
          <a:bodyPr bIns="216000" anchor="ctr" anchorCtr="1">
            <a:normAutofit/>
          </a:bodyPr>
          <a:lstStyle>
            <a:lvl1pPr marL="0" indent="0" algn="ctr">
              <a:lnSpc>
                <a:spcPct val="150000"/>
              </a:lnSpc>
              <a:spcBef>
                <a:spcPts val="0"/>
              </a:spcBef>
              <a:spcAft>
                <a:spcPts val="0"/>
              </a:spcAft>
              <a:buNone/>
              <a:defRPr sz="3600">
                <a:solidFill>
                  <a:schemeClr val="bg1"/>
                </a:solidFill>
              </a:defRPr>
            </a:lvl1pPr>
          </a:lstStyle>
          <a:p>
            <a:pPr lvl="0"/>
            <a:r>
              <a:rPr kumimoji="1" lang="ja-JP" altLang="en-US" dirty="0"/>
              <a:t>テキスト　</a:t>
            </a:r>
            <a:r>
              <a:rPr kumimoji="1" lang="en-US" altLang="ja-JP" dirty="0"/>
              <a:t>36</a:t>
            </a:r>
            <a:r>
              <a:rPr kumimoji="1" lang="ja-JP" altLang="en-US" dirty="0"/>
              <a:t>ｐｔ</a:t>
            </a:r>
            <a:endParaRPr kumimoji="1" lang="en-US" altLang="ja-JP" dirty="0"/>
          </a:p>
        </p:txBody>
      </p:sp>
    </p:spTree>
    <p:extLst>
      <p:ext uri="{BB962C8B-B14F-4D97-AF65-F5344CB8AC3E}">
        <p14:creationId xmlns:p14="http://schemas.microsoft.com/office/powerpoint/2010/main" val="292996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697"/>
            <a:ext cx="9144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10" name="Content Placeholder 2">
            <a:extLst>
              <a:ext uri="{FF2B5EF4-FFF2-40B4-BE49-F238E27FC236}">
                <a16:creationId xmlns:a16="http://schemas.microsoft.com/office/drawing/2014/main" id="{ACDF4183-74EE-7422-C49E-E70EBE04CD77}"/>
              </a:ext>
            </a:extLst>
          </p:cNvPr>
          <p:cNvSpPr>
            <a:spLocks noGrp="1"/>
          </p:cNvSpPr>
          <p:nvPr>
            <p:ph idx="13" hasCustomPrompt="1"/>
          </p:nvPr>
        </p:nvSpPr>
        <p:spPr>
          <a:xfrm>
            <a:off x="409575" y="889000"/>
            <a:ext cx="8324850"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HGPｺﾞｼｯｸE" panose="020B0900000000000000" pitchFamily="50" charset="-128"/>
                <a:ea typeface="HGPｺﾞｼｯｸE" panose="020B0900000000000000" pitchFamily="50" charset="-128"/>
              </a:defRPr>
            </a:lvl2pPr>
            <a:lvl3pPr>
              <a:lnSpc>
                <a:spcPct val="120000"/>
              </a:lnSpc>
              <a:spcBef>
                <a:spcPts val="0"/>
              </a:spcBef>
              <a:defRPr>
                <a:latin typeface="HGPｺﾞｼｯｸE" panose="020B0900000000000000" pitchFamily="50" charset="-128"/>
                <a:ea typeface="HGPｺﾞｼｯｸE" panose="020B0900000000000000" pitchFamily="50" charset="-128"/>
              </a:defRPr>
            </a:lvl3pPr>
            <a:lvl4pPr>
              <a:lnSpc>
                <a:spcPct val="120000"/>
              </a:lnSpc>
              <a:spcBef>
                <a:spcPts val="0"/>
              </a:spcBef>
              <a:defRPr>
                <a:latin typeface="HGPｺﾞｼｯｸE" panose="020B0900000000000000" pitchFamily="50" charset="-128"/>
                <a:ea typeface="HGPｺﾞｼｯｸE" panose="020B0900000000000000" pitchFamily="50" charset="-128"/>
              </a:defRPr>
            </a:lvl4pPr>
            <a:lvl5pPr>
              <a:lnSpc>
                <a:spcPct val="120000"/>
              </a:lnSpc>
              <a:spcBef>
                <a:spcPts val="0"/>
              </a:spcBef>
              <a:defRPr>
                <a:latin typeface="HGPｺﾞｼｯｸE" panose="020B0900000000000000" pitchFamily="50" charset="-128"/>
                <a:ea typeface="HGPｺﾞｼｯｸE" panose="020B0900000000000000" pitchFamily="50" charset="-128"/>
              </a:defRPr>
            </a:lvl5pPr>
          </a:lstStyle>
          <a:p>
            <a:pPr lvl="0"/>
            <a:r>
              <a:rPr lang="ja-JP" altLang="en-US" dirty="0"/>
              <a:t> 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3" name="コンテンツ プレースホルダー 27">
            <a:extLst>
              <a:ext uri="{FF2B5EF4-FFF2-40B4-BE49-F238E27FC236}">
                <a16:creationId xmlns:a16="http://schemas.microsoft.com/office/drawing/2014/main" id="{4EB0D384-6976-9C1C-04DE-EDE62CB9CC1C}"/>
              </a:ext>
            </a:extLst>
          </p:cNvPr>
          <p:cNvSpPr>
            <a:spLocks noGrp="1"/>
          </p:cNvSpPr>
          <p:nvPr>
            <p:ph sz="quarter" idx="15"/>
          </p:nvPr>
        </p:nvSpPr>
        <p:spPr>
          <a:xfrm>
            <a:off x="288162" y="6514071"/>
            <a:ext cx="7950964" cy="234746"/>
          </a:xfrm>
        </p:spPr>
        <p:txBody>
          <a:bodyPr>
            <a:normAutofit/>
          </a:bodyPr>
          <a:lstStyle>
            <a:lvl1pPr marL="0" indent="0">
              <a:spcBef>
                <a:spcPts val="0"/>
              </a:spcBef>
              <a:buNone/>
              <a:defRPr kumimoji="1" lang="ja-JP" altLang="en-US" sz="1100" b="0" i="0" u="none" strike="noStrike" kern="1200" cap="none" spc="0" normalizeH="0" baseline="0" dirty="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cs typeface="+mn-cs"/>
              </a:defRPr>
            </a:lvl1pPr>
          </a:lstStyle>
          <a:p>
            <a:pPr lvl="0">
              <a:defRPr/>
            </a:pPr>
            <a:endParaRPr kumimoji="1"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677228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CDF4183-74EE-7422-C49E-E70EBE04CD77}"/>
              </a:ext>
            </a:extLst>
          </p:cNvPr>
          <p:cNvSpPr>
            <a:spLocks noGrp="1"/>
          </p:cNvSpPr>
          <p:nvPr>
            <p:ph idx="13" hasCustomPrompt="1"/>
          </p:nvPr>
        </p:nvSpPr>
        <p:spPr>
          <a:xfrm>
            <a:off x="262800" y="816286"/>
            <a:ext cx="8632756" cy="891162"/>
          </a:xfrm>
          <a:ln w="38100">
            <a:solidFill>
              <a:srgbClr val="35A16B"/>
            </a:solidFill>
          </a:ln>
        </p:spPr>
        <p:txBody>
          <a:bodyPr/>
          <a:lstStyle>
            <a:lvl1pPr marL="0" indent="0">
              <a:buFont typeface="Wingdings" panose="05000000000000000000" pitchFamily="2" charset="2"/>
              <a:buNone/>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HGPｺﾞｼｯｸE" panose="020B0900000000000000" pitchFamily="50" charset="-128"/>
                <a:ea typeface="HGPｺﾞｼｯｸE" panose="020B0900000000000000" pitchFamily="50" charset="-128"/>
              </a:defRPr>
            </a:lvl2pPr>
            <a:lvl3pPr>
              <a:lnSpc>
                <a:spcPct val="120000"/>
              </a:lnSpc>
              <a:spcBef>
                <a:spcPts val="0"/>
              </a:spcBef>
              <a:defRPr>
                <a:latin typeface="HGPｺﾞｼｯｸE" panose="020B0900000000000000" pitchFamily="50" charset="-128"/>
                <a:ea typeface="HGPｺﾞｼｯｸE" panose="020B0900000000000000" pitchFamily="50" charset="-128"/>
              </a:defRPr>
            </a:lvl3pPr>
            <a:lvl4pPr>
              <a:lnSpc>
                <a:spcPct val="120000"/>
              </a:lnSpc>
              <a:spcBef>
                <a:spcPts val="0"/>
              </a:spcBef>
              <a:defRPr>
                <a:latin typeface="HGPｺﾞｼｯｸE" panose="020B0900000000000000" pitchFamily="50" charset="-128"/>
                <a:ea typeface="HGPｺﾞｼｯｸE" panose="020B0900000000000000" pitchFamily="50" charset="-128"/>
              </a:defRPr>
            </a:lvl4pPr>
            <a:lvl5pPr>
              <a:lnSpc>
                <a:spcPct val="120000"/>
              </a:lnSpc>
              <a:spcBef>
                <a:spcPts val="0"/>
              </a:spcBef>
              <a:defRPr>
                <a:latin typeface="HGPｺﾞｼｯｸE" panose="020B0900000000000000" pitchFamily="50" charset="-128"/>
                <a:ea typeface="HGPｺﾞｼｯｸE" panose="020B0900000000000000" pitchFamily="50" charset="-128"/>
              </a:defRPr>
            </a:lvl5pPr>
          </a:lstStyle>
          <a:p>
            <a:pPr lvl="0"/>
            <a:r>
              <a:rPr lang="ja-JP" altLang="en-US" dirty="0"/>
              <a:t>テキスト　</a:t>
            </a:r>
            <a:r>
              <a:rPr lang="en-US" altLang="ja-JP" dirty="0"/>
              <a:t>28pt</a:t>
            </a:r>
            <a:endParaRPr lang="en-US" dirty="0"/>
          </a:p>
        </p:txBody>
      </p:sp>
      <p:sp>
        <p:nvSpPr>
          <p:cNvPr id="2" name="Title 1"/>
          <p:cNvSpPr>
            <a:spLocks noGrp="1"/>
          </p:cNvSpPr>
          <p:nvPr>
            <p:ph type="title"/>
          </p:nvPr>
        </p:nvSpPr>
        <p:spPr>
          <a:xfrm>
            <a:off x="0" y="-2697"/>
            <a:ext cx="9144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5" name="四角形: 角を丸くする 24">
            <a:extLst>
              <a:ext uri="{FF2B5EF4-FFF2-40B4-BE49-F238E27FC236}">
                <a16:creationId xmlns:a16="http://schemas.microsoft.com/office/drawing/2014/main" id="{995BA917-EA3A-0EF6-8983-3D216A3E10B7}"/>
              </a:ext>
            </a:extLst>
          </p:cNvPr>
          <p:cNvSpPr/>
          <p:nvPr userDrawn="1"/>
        </p:nvSpPr>
        <p:spPr>
          <a:xfrm>
            <a:off x="265689" y="1869366"/>
            <a:ext cx="8495134" cy="4929509"/>
          </a:xfrm>
          <a:prstGeom prst="roundRect">
            <a:avLst>
              <a:gd name="adj" fmla="val 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7">
            <a:extLst>
              <a:ext uri="{FF2B5EF4-FFF2-40B4-BE49-F238E27FC236}">
                <a16:creationId xmlns:a16="http://schemas.microsoft.com/office/drawing/2014/main" id="{D01C2F2A-3680-4CAA-BCDF-0F041535FD0C}"/>
              </a:ext>
            </a:extLst>
          </p:cNvPr>
          <p:cNvSpPr>
            <a:spLocks noGrp="1"/>
          </p:cNvSpPr>
          <p:nvPr>
            <p:ph sz="quarter" idx="15"/>
          </p:nvPr>
        </p:nvSpPr>
        <p:spPr>
          <a:xfrm>
            <a:off x="288162" y="6514071"/>
            <a:ext cx="7950964" cy="234746"/>
          </a:xfrm>
        </p:spPr>
        <p:txBody>
          <a:bodyPr>
            <a:normAutofit/>
          </a:bodyPr>
          <a:lstStyle>
            <a:lvl1pPr marL="0" indent="0">
              <a:spcBef>
                <a:spcPts val="0"/>
              </a:spcBef>
              <a:buNone/>
              <a:defRPr kumimoji="1" lang="ja-JP" altLang="en-US" sz="1100" b="0" i="0" u="none" strike="noStrike" kern="1200" cap="none" spc="0" normalizeH="0" baseline="0" dirty="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cs typeface="+mn-cs"/>
              </a:defRPr>
            </a:lvl1pPr>
          </a:lstStyle>
          <a:p>
            <a:pPr lvl="0">
              <a:defRPr/>
            </a:pPr>
            <a:endParaRPr kumimoji="1"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4" name="Content Placeholder 2">
            <a:extLst>
              <a:ext uri="{FF2B5EF4-FFF2-40B4-BE49-F238E27FC236}">
                <a16:creationId xmlns:a16="http://schemas.microsoft.com/office/drawing/2014/main" id="{EE3A582F-3706-CBFF-9BC9-84ACC7D7734F}"/>
              </a:ext>
            </a:extLst>
          </p:cNvPr>
          <p:cNvSpPr>
            <a:spLocks noGrp="1"/>
          </p:cNvSpPr>
          <p:nvPr>
            <p:ph idx="16" hasCustomPrompt="1"/>
          </p:nvPr>
        </p:nvSpPr>
        <p:spPr>
          <a:xfrm>
            <a:off x="383177" y="1928490"/>
            <a:ext cx="8275048" cy="4535523"/>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HGPｺﾞｼｯｸE" panose="020B0900000000000000" pitchFamily="50" charset="-128"/>
                <a:ea typeface="HGPｺﾞｼｯｸE" panose="020B0900000000000000" pitchFamily="50" charset="-128"/>
              </a:defRPr>
            </a:lvl2pPr>
            <a:lvl3pPr>
              <a:lnSpc>
                <a:spcPct val="120000"/>
              </a:lnSpc>
              <a:spcBef>
                <a:spcPts val="0"/>
              </a:spcBef>
              <a:defRPr>
                <a:latin typeface="HGPｺﾞｼｯｸE" panose="020B0900000000000000" pitchFamily="50" charset="-128"/>
                <a:ea typeface="HGPｺﾞｼｯｸE" panose="020B0900000000000000" pitchFamily="50" charset="-128"/>
              </a:defRPr>
            </a:lvl3pPr>
            <a:lvl4pPr>
              <a:lnSpc>
                <a:spcPct val="120000"/>
              </a:lnSpc>
              <a:spcBef>
                <a:spcPts val="0"/>
              </a:spcBef>
              <a:defRPr>
                <a:latin typeface="HGPｺﾞｼｯｸE" panose="020B0900000000000000" pitchFamily="50" charset="-128"/>
                <a:ea typeface="HGPｺﾞｼｯｸE" panose="020B0900000000000000" pitchFamily="50" charset="-128"/>
              </a:defRPr>
            </a:lvl4pPr>
            <a:lvl5pPr>
              <a:lnSpc>
                <a:spcPct val="120000"/>
              </a:lnSpc>
              <a:spcBef>
                <a:spcPts val="0"/>
              </a:spcBef>
              <a:defRPr>
                <a:latin typeface="HGPｺﾞｼｯｸE" panose="020B0900000000000000" pitchFamily="50" charset="-128"/>
                <a:ea typeface="HGPｺﾞｼｯｸE" panose="020B0900000000000000" pitchFamily="50" charset="-128"/>
              </a:defRPr>
            </a:lvl5pPr>
          </a:lstStyle>
          <a:p>
            <a:pPr lvl="0"/>
            <a:r>
              <a:rPr lang="ja-JP" altLang="en-US" dirty="0"/>
              <a:t> 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958744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697"/>
            <a:ext cx="9144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dirty="0"/>
              <a:t>事例紹介</a:t>
            </a:r>
            <a:endParaRPr lang="en-US" dirty="0"/>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17" name="コンテンツ プレースホルダー 4">
            <a:extLst>
              <a:ext uri="{FF2B5EF4-FFF2-40B4-BE49-F238E27FC236}">
                <a16:creationId xmlns:a16="http://schemas.microsoft.com/office/drawing/2014/main" id="{CD585649-1646-7FF2-3168-21C753FB3783}"/>
              </a:ext>
            </a:extLst>
          </p:cNvPr>
          <p:cNvSpPr txBox="1">
            <a:spLocks/>
          </p:cNvSpPr>
          <p:nvPr userDrawn="1"/>
        </p:nvSpPr>
        <p:spPr>
          <a:xfrm>
            <a:off x="409575" y="840977"/>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1" lang="ja-JP" altLang="en-US" sz="20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l"/>
              <a:tabLst/>
              <a:defRPr/>
            </a:pPr>
            <a:endParaRPr kumimoji="1" lang="ja-JP" altLang="en-US" sz="2800" b="0" i="0" u="none" strike="noStrike" kern="1200" cap="none" spc="0" normalizeH="0" baseline="0" noProof="0" dirty="0">
              <a:ln>
                <a:noFill/>
              </a:ln>
              <a:solidFill>
                <a:prstClr val="black">
                  <a:lumMod val="75000"/>
                  <a:lumOff val="25000"/>
                </a:prstClr>
              </a:solidFill>
              <a:effectLst/>
              <a:uLnTx/>
              <a:uFillTx/>
              <a:latin typeface="HGPｺﾞｼｯｸE" panose="020B0900000000000000" pitchFamily="50" charset="-128"/>
              <a:ea typeface="HGPｺﾞｼｯｸE" panose="020B0900000000000000" pitchFamily="50" charset="-128"/>
              <a:cs typeface="+mn-cs"/>
            </a:endParaRPr>
          </a:p>
        </p:txBody>
      </p:sp>
      <p:sp>
        <p:nvSpPr>
          <p:cNvPr id="18" name="正方形/長方形 17">
            <a:extLst>
              <a:ext uri="{FF2B5EF4-FFF2-40B4-BE49-F238E27FC236}">
                <a16:creationId xmlns:a16="http://schemas.microsoft.com/office/drawing/2014/main" id="{F004BD71-05DD-B969-C3C1-7E65996B948B}"/>
              </a:ext>
            </a:extLst>
          </p:cNvPr>
          <p:cNvSpPr/>
          <p:nvPr userDrawn="1"/>
        </p:nvSpPr>
        <p:spPr>
          <a:xfrm>
            <a:off x="552450" y="1915715"/>
            <a:ext cx="8062161" cy="466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コンテンツ プレースホルダー 27">
            <a:extLst>
              <a:ext uri="{FF2B5EF4-FFF2-40B4-BE49-F238E27FC236}">
                <a16:creationId xmlns:a16="http://schemas.microsoft.com/office/drawing/2014/main" id="{6B4180A7-EF30-9CBD-C84D-507F82E9309B}"/>
              </a:ext>
            </a:extLst>
          </p:cNvPr>
          <p:cNvSpPr>
            <a:spLocks noGrp="1"/>
          </p:cNvSpPr>
          <p:nvPr>
            <p:ph sz="quarter" idx="13" hasCustomPrompt="1"/>
          </p:nvPr>
        </p:nvSpPr>
        <p:spPr>
          <a:xfrm>
            <a:off x="462615" y="939839"/>
            <a:ext cx="8362950" cy="649287"/>
          </a:xfrm>
        </p:spPr>
        <p:txBody>
          <a:bodyPr>
            <a:normAutofit/>
          </a:bodyPr>
          <a:lstStyle>
            <a:lvl1pPr marL="0" indent="0">
              <a:buNone/>
              <a:defRPr sz="2800">
                <a:solidFill>
                  <a:srgbClr val="FF2800"/>
                </a:solidFill>
              </a:defRPr>
            </a:lvl1pPr>
          </a:lstStyle>
          <a:p>
            <a:pPr lvl="0"/>
            <a:r>
              <a:rPr kumimoji="1" lang="ja-JP" altLang="en-US" dirty="0"/>
              <a:t>■タイトル（赤字）</a:t>
            </a:r>
            <a:r>
              <a:rPr kumimoji="1" lang="en-US" altLang="ja-JP" dirty="0"/>
              <a:t>28pt</a:t>
            </a:r>
            <a:br>
              <a:rPr kumimoji="1" lang="en-US" altLang="ja-JP" dirty="0"/>
            </a:br>
            <a:r>
              <a:rPr kumimoji="1" lang="ja-JP" altLang="en-US" dirty="0"/>
              <a:t>（団体名：県名）（黒字）</a:t>
            </a:r>
            <a:r>
              <a:rPr kumimoji="1" lang="en-US" altLang="ja-JP" dirty="0"/>
              <a:t>20pt</a:t>
            </a:r>
            <a:endParaRPr kumimoji="1" lang="ja-JP" altLang="en-US" dirty="0"/>
          </a:p>
        </p:txBody>
      </p:sp>
      <p:sp>
        <p:nvSpPr>
          <p:cNvPr id="31" name="コンテンツ プレースホルダー 27">
            <a:extLst>
              <a:ext uri="{FF2B5EF4-FFF2-40B4-BE49-F238E27FC236}">
                <a16:creationId xmlns:a16="http://schemas.microsoft.com/office/drawing/2014/main" id="{827329B4-A652-6847-86C5-9CE1D04DCA36}"/>
              </a:ext>
            </a:extLst>
          </p:cNvPr>
          <p:cNvSpPr>
            <a:spLocks noGrp="1"/>
          </p:cNvSpPr>
          <p:nvPr>
            <p:ph sz="quarter" idx="15"/>
          </p:nvPr>
        </p:nvSpPr>
        <p:spPr>
          <a:xfrm>
            <a:off x="640587" y="6333096"/>
            <a:ext cx="7950964" cy="234746"/>
          </a:xfrm>
        </p:spPr>
        <p:txBody>
          <a:bodyPr>
            <a:normAutofit/>
          </a:bodyPr>
          <a:lstStyle>
            <a:lvl1pPr marL="0" indent="0">
              <a:spcBef>
                <a:spcPts val="0"/>
              </a:spcBef>
              <a:buNone/>
              <a:defRPr kumimoji="1" lang="ja-JP" altLang="en-US" sz="1100" b="0" i="0" u="none" strike="noStrike" kern="1200" cap="none" spc="0" normalizeH="0" baseline="0" dirty="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cs typeface="+mn-cs"/>
              </a:defRPr>
            </a:lvl1pPr>
          </a:lstStyle>
          <a:p>
            <a:pPr lvl="0">
              <a:defRPr/>
            </a:pPr>
            <a:endParaRPr kumimoji="1" lang="ja-JP" altLang="en-US" sz="1100" b="0" i="0" u="none" strike="noStrike" kern="1200" cap="none" spc="0" normalizeH="0" baseline="0" noProof="0" dirty="0">
              <a:ln>
                <a:noFill/>
              </a:ln>
              <a:solidFill>
                <a:srgbClr val="404040"/>
              </a:solidFill>
              <a:effectLst/>
              <a:uLnTx/>
              <a:uFillTx/>
              <a:latin typeface="HGPｺﾞｼｯｸE" panose="020B0900000000000000" pitchFamily="50" charset="-128"/>
              <a:ea typeface="HGPｺﾞｼｯｸE" panose="020B0900000000000000" pitchFamily="50" charset="-128"/>
            </a:endParaRPr>
          </a:p>
        </p:txBody>
      </p:sp>
      <p:sp>
        <p:nvSpPr>
          <p:cNvPr id="36" name="Content Placeholder 2">
            <a:extLst>
              <a:ext uri="{FF2B5EF4-FFF2-40B4-BE49-F238E27FC236}">
                <a16:creationId xmlns:a16="http://schemas.microsoft.com/office/drawing/2014/main" id="{A19D4672-3E6C-B427-B0F8-3BC9FCBC480F}"/>
              </a:ext>
            </a:extLst>
          </p:cNvPr>
          <p:cNvSpPr>
            <a:spLocks noGrp="1"/>
          </p:cNvSpPr>
          <p:nvPr>
            <p:ph idx="16"/>
          </p:nvPr>
        </p:nvSpPr>
        <p:spPr>
          <a:xfrm>
            <a:off x="552449" y="1943080"/>
            <a:ext cx="8062161" cy="3771920"/>
          </a:xfrm>
        </p:spPr>
        <p:txBody>
          <a:bodyPr>
            <a:normAutofit/>
          </a:bodyPr>
          <a:lstStyle>
            <a:lvl1pPr marL="447675" indent="-447675">
              <a:spcBef>
                <a:spcPts val="0"/>
              </a:spcBef>
              <a:spcAft>
                <a:spcPts val="600"/>
              </a:spcAft>
              <a:buFont typeface="HGPｺﾞｼｯｸE" panose="020B0900000000000000" pitchFamily="50" charset="-128"/>
              <a:buChar char="○"/>
              <a:defRPr lang="en-US" altLang="ja-JP" sz="2000" kern="1200" dirty="0" smtClean="0">
                <a:solidFill>
                  <a:prstClr val="black">
                    <a:lumMod val="75000"/>
                    <a:lumOff val="25000"/>
                  </a:prstClr>
                </a:solidFill>
                <a:latin typeface="HGPｺﾞｼｯｸE" panose="020B0900000000000000" pitchFamily="50" charset="-128"/>
                <a:ea typeface="HGPｺﾞｼｯｸE" panose="020B0900000000000000" pitchFamily="50" charset="-128"/>
                <a:cs typeface="+mn-cs"/>
              </a:defRPr>
            </a:lvl1pPr>
            <a:lvl2pPr>
              <a:lnSpc>
                <a:spcPct val="120000"/>
              </a:lnSpc>
              <a:spcBef>
                <a:spcPts val="0"/>
              </a:spcBef>
              <a:defRPr>
                <a:latin typeface="HGPｺﾞｼｯｸE" panose="020B0900000000000000" pitchFamily="50" charset="-128"/>
                <a:ea typeface="HGPｺﾞｼｯｸE" panose="020B0900000000000000" pitchFamily="50" charset="-128"/>
              </a:defRPr>
            </a:lvl2pPr>
            <a:lvl3pPr>
              <a:lnSpc>
                <a:spcPct val="120000"/>
              </a:lnSpc>
              <a:spcBef>
                <a:spcPts val="0"/>
              </a:spcBef>
              <a:defRPr>
                <a:latin typeface="HGPｺﾞｼｯｸE" panose="020B0900000000000000" pitchFamily="50" charset="-128"/>
                <a:ea typeface="HGPｺﾞｼｯｸE" panose="020B0900000000000000" pitchFamily="50" charset="-128"/>
              </a:defRPr>
            </a:lvl3pPr>
            <a:lvl4pPr>
              <a:lnSpc>
                <a:spcPct val="120000"/>
              </a:lnSpc>
              <a:spcBef>
                <a:spcPts val="0"/>
              </a:spcBef>
              <a:defRPr>
                <a:latin typeface="HGPｺﾞｼｯｸE" panose="020B0900000000000000" pitchFamily="50" charset="-128"/>
                <a:ea typeface="HGPｺﾞｼｯｸE" panose="020B0900000000000000" pitchFamily="50" charset="-128"/>
              </a:defRPr>
            </a:lvl4pPr>
            <a:lvl5pPr>
              <a:lnSpc>
                <a:spcPct val="120000"/>
              </a:lnSpc>
              <a:spcBef>
                <a:spcPts val="0"/>
              </a:spcBef>
              <a:defRPr>
                <a:latin typeface="HGPｺﾞｼｯｸE" panose="020B0900000000000000" pitchFamily="50" charset="-128"/>
                <a:ea typeface="HGPｺﾞｼｯｸE" panose="020B0900000000000000" pitchFamily="50" charset="-128"/>
              </a:defRPr>
            </a:lvl5pPr>
          </a:lstStyle>
          <a:p>
            <a:pPr marL="342900" lvl="0" indent="-342900" algn="l" defTabSz="457200" rtl="0" eaLnBrk="1" latinLnBrk="0" hangingPunct="1">
              <a:spcAft>
                <a:spcPts val="600"/>
              </a:spcAft>
              <a:buFont typeface="HGPｺﾞｼｯｸE" panose="020B0900000000000000" pitchFamily="50" charset="-128"/>
              <a:buChar char="○"/>
              <a:defRPr/>
            </a:pPr>
            <a:r>
              <a:rPr lang="ja-JP" altLang="en-US" dirty="0"/>
              <a:t>マスター テキストの書式設定</a:t>
            </a:r>
            <a:endParaRPr lang="en-US" altLang="ja-JP" dirty="0"/>
          </a:p>
          <a:p>
            <a:pPr marL="342900" lvl="0" indent="-342900" algn="l" defTabSz="457200" rtl="0" eaLnBrk="1" latinLnBrk="0" hangingPunct="1">
              <a:spcAft>
                <a:spcPts val="600"/>
              </a:spcAft>
              <a:buFont typeface="HGPｺﾞｼｯｸE" panose="020B0900000000000000" pitchFamily="50" charset="-128"/>
              <a:buChar char="○"/>
              <a:defRPr/>
            </a:pPr>
            <a:endParaRPr lang="en-US" altLang="ja-JP" dirty="0"/>
          </a:p>
          <a:p>
            <a:pPr marL="342900" lvl="0" indent="-342900" algn="l" defTabSz="457200" rtl="0" eaLnBrk="1" latinLnBrk="0" hangingPunct="1">
              <a:spcAft>
                <a:spcPts val="600"/>
              </a:spcAft>
              <a:buFont typeface="HGPｺﾞｼｯｸE" panose="020B0900000000000000" pitchFamily="50" charset="-128"/>
              <a:buChar char="○"/>
              <a:defRPr/>
            </a:pPr>
            <a:endParaRPr lang="en-US" altLang="ja-JP" dirty="0"/>
          </a:p>
        </p:txBody>
      </p:sp>
    </p:spTree>
    <p:extLst>
      <p:ext uri="{BB962C8B-B14F-4D97-AF65-F5344CB8AC3E}">
        <p14:creationId xmlns:p14="http://schemas.microsoft.com/office/powerpoint/2010/main" val="1400911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フリーフォーム: 図形 7">
            <a:extLst>
              <a:ext uri="{FF2B5EF4-FFF2-40B4-BE49-F238E27FC236}">
                <a16:creationId xmlns:a16="http://schemas.microsoft.com/office/drawing/2014/main" id="{C143F10E-1918-34CC-D74F-9A7E4D217F2F}"/>
              </a:ext>
            </a:extLst>
          </p:cNvPr>
          <p:cNvSpPr/>
          <p:nvPr userDrawn="1"/>
        </p:nvSpPr>
        <p:spPr>
          <a:xfrm>
            <a:off x="564220" y="1519522"/>
            <a:ext cx="7428965" cy="4141048"/>
          </a:xfrm>
          <a:custGeom>
            <a:avLst/>
            <a:gdLst>
              <a:gd name="connsiteX0" fmla="*/ 0 w 7428965"/>
              <a:gd name="connsiteY0" fmla="*/ 0 h 4141048"/>
              <a:gd name="connsiteX1" fmla="*/ 1707067 w 7428965"/>
              <a:gd name="connsiteY1" fmla="*/ 0 h 4141048"/>
              <a:gd name="connsiteX2" fmla="*/ 1707067 w 7428965"/>
              <a:gd name="connsiteY2" fmla="*/ 1 h 4141048"/>
              <a:gd name="connsiteX3" fmla="*/ 6762505 w 7428965"/>
              <a:gd name="connsiteY3" fmla="*/ 1 h 4141048"/>
              <a:gd name="connsiteX4" fmla="*/ 7428965 w 7428965"/>
              <a:gd name="connsiteY4" fmla="*/ 666461 h 4141048"/>
              <a:gd name="connsiteX5" fmla="*/ 7428965 w 7428965"/>
              <a:gd name="connsiteY5" fmla="*/ 3474588 h 4141048"/>
              <a:gd name="connsiteX6" fmla="*/ 6762505 w 7428965"/>
              <a:gd name="connsiteY6" fmla="*/ 4141048 h 4141048"/>
              <a:gd name="connsiteX7" fmla="*/ 1697795 w 7428965"/>
              <a:gd name="connsiteY7" fmla="*/ 4141048 h 4141048"/>
              <a:gd name="connsiteX8" fmla="*/ 1031335 w 7428965"/>
              <a:gd name="connsiteY8" fmla="*/ 3474588 h 4141048"/>
              <a:gd name="connsiteX9" fmla="*/ 1031335 w 7428965"/>
              <a:gd name="connsiteY9" fmla="*/ 1030891 h 414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8965" h="4141048">
                <a:moveTo>
                  <a:pt x="0" y="0"/>
                </a:moveTo>
                <a:lnTo>
                  <a:pt x="1707067" y="0"/>
                </a:lnTo>
                <a:lnTo>
                  <a:pt x="1707067" y="1"/>
                </a:lnTo>
                <a:lnTo>
                  <a:pt x="6762505" y="1"/>
                </a:lnTo>
                <a:cubicBezTo>
                  <a:pt x="7130581" y="1"/>
                  <a:pt x="7428965" y="298385"/>
                  <a:pt x="7428965" y="666461"/>
                </a:cubicBezTo>
                <a:lnTo>
                  <a:pt x="7428965" y="3474588"/>
                </a:lnTo>
                <a:cubicBezTo>
                  <a:pt x="7428965" y="3842664"/>
                  <a:pt x="7130581" y="4141048"/>
                  <a:pt x="6762505" y="4141048"/>
                </a:cubicBezTo>
                <a:lnTo>
                  <a:pt x="1697795" y="4141048"/>
                </a:lnTo>
                <a:cubicBezTo>
                  <a:pt x="1329719" y="4141048"/>
                  <a:pt x="1031335" y="3842664"/>
                  <a:pt x="1031335" y="3474588"/>
                </a:cubicBezTo>
                <a:lnTo>
                  <a:pt x="1031335" y="103089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pPr>
            <a:endParaRPr kumimoji="1"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7" name="正方形/長方形 6">
            <a:extLst>
              <a:ext uri="{FF2B5EF4-FFF2-40B4-BE49-F238E27FC236}">
                <a16:creationId xmlns:a16="http://schemas.microsoft.com/office/drawing/2014/main" id="{C2F4F7F1-16B9-CF9E-AE30-2BAB2C42E9F8}"/>
              </a:ext>
            </a:extLst>
          </p:cNvPr>
          <p:cNvSpPr/>
          <p:nvPr userDrawn="1"/>
        </p:nvSpPr>
        <p:spPr>
          <a:xfrm>
            <a:off x="5791064" y="287867"/>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ワークショップ</a:t>
            </a:r>
          </a:p>
        </p:txBody>
      </p:sp>
      <p:sp>
        <p:nvSpPr>
          <p:cNvPr id="4" name="テキスト プレースホルダー 3">
            <a:extLst>
              <a:ext uri="{FF2B5EF4-FFF2-40B4-BE49-F238E27FC236}">
                <a16:creationId xmlns:a16="http://schemas.microsoft.com/office/drawing/2014/main" id="{B6D4CA4D-2E4B-9B70-9EA9-14B2827EB9A3}"/>
              </a:ext>
            </a:extLst>
          </p:cNvPr>
          <p:cNvSpPr>
            <a:spLocks noGrp="1"/>
          </p:cNvSpPr>
          <p:nvPr>
            <p:ph type="body" sz="quarter" idx="13" hasCustomPrompt="1"/>
          </p:nvPr>
        </p:nvSpPr>
        <p:spPr>
          <a:xfrm>
            <a:off x="1609724" y="1534094"/>
            <a:ext cx="6383461" cy="4126476"/>
          </a:xfrm>
        </p:spPr>
        <p:txBody>
          <a:bodyPr anchor="ctr" anchorCtr="1">
            <a:normAutofit/>
          </a:bodyPr>
          <a:lstStyle>
            <a:lvl1pPr marL="0" indent="0" algn="ctr">
              <a:lnSpc>
                <a:spcPct val="150000"/>
              </a:lnSpc>
              <a:buNone/>
              <a:defRPr kumimoji="1" lang="en-US" altLang="ja-JP" sz="3600" kern="1200" dirty="0" smtClean="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lvl1pPr>
          </a:lstStyle>
          <a:p>
            <a:pPr lvl="0"/>
            <a:r>
              <a:rPr kumimoji="1" lang="ja-JP" altLang="en-US" dirty="0"/>
              <a:t>テキスト　</a:t>
            </a:r>
            <a:r>
              <a:rPr kumimoji="1" lang="en-US" altLang="ja-JP" dirty="0"/>
              <a:t>36</a:t>
            </a:r>
            <a:r>
              <a:rPr kumimoji="1" lang="ja-JP" altLang="en-US" dirty="0"/>
              <a:t>ｐｔ</a:t>
            </a:r>
            <a:endParaRPr kumimoji="1" lang="en-US" altLang="ja-JP" dirty="0"/>
          </a:p>
        </p:txBody>
      </p:sp>
    </p:spTree>
    <p:extLst>
      <p:ext uri="{BB962C8B-B14F-4D97-AF65-F5344CB8AC3E}">
        <p14:creationId xmlns:p14="http://schemas.microsoft.com/office/powerpoint/2010/main" val="77517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144000" cy="650083"/>
          </a:xfrm>
          <a:prstGeom prst="rect">
            <a:avLst/>
          </a:prstGeom>
          <a:solidFill>
            <a:schemeClr val="accent4">
              <a:lumMod val="75000"/>
            </a:schemeClr>
          </a:solidFill>
        </p:spPr>
        <p:txBody>
          <a:bodyPr lIns="288000">
            <a:noAutofit/>
          </a:bodyPr>
          <a:lstStyle>
            <a:lvl1pPr algn="l">
              <a:defRPr sz="3200" b="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4" name="Date Placeholder 3"/>
          <p:cNvSpPr>
            <a:spLocks noGrp="1"/>
          </p:cNvSpPr>
          <p:nvPr>
            <p:ph type="dt" sz="half" idx="10"/>
          </p:nvPr>
        </p:nvSpPr>
        <p:spPr/>
        <p:txBody>
          <a:bodyPr/>
          <a:lstStyle/>
          <a:p>
            <a:fld id="{70232EB7-813D-4441-ACE1-9334F6C58937}" type="datetime1">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7" name="Content Placeholder 2">
            <a:extLst>
              <a:ext uri="{FF2B5EF4-FFF2-40B4-BE49-F238E27FC236}">
                <a16:creationId xmlns:a16="http://schemas.microsoft.com/office/drawing/2014/main" id="{D2ED7039-7240-DA24-8BA6-1D2BDEFB4F43}"/>
              </a:ext>
            </a:extLst>
          </p:cNvPr>
          <p:cNvSpPr>
            <a:spLocks noGrp="1"/>
          </p:cNvSpPr>
          <p:nvPr>
            <p:ph idx="13" hasCustomPrompt="1"/>
          </p:nvPr>
        </p:nvSpPr>
        <p:spPr>
          <a:xfrm>
            <a:off x="409575" y="889000"/>
            <a:ext cx="8324850"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HGPｺﾞｼｯｸE" panose="020B0900000000000000" pitchFamily="50" charset="-128"/>
                <a:ea typeface="HGPｺﾞｼｯｸE" panose="020B0900000000000000" pitchFamily="50" charset="-128"/>
              </a:defRPr>
            </a:lvl2pPr>
            <a:lvl3pPr>
              <a:lnSpc>
                <a:spcPct val="120000"/>
              </a:lnSpc>
              <a:spcBef>
                <a:spcPts val="0"/>
              </a:spcBef>
              <a:defRPr>
                <a:latin typeface="HGPｺﾞｼｯｸE" panose="020B0900000000000000" pitchFamily="50" charset="-128"/>
                <a:ea typeface="HGPｺﾞｼｯｸE" panose="020B0900000000000000" pitchFamily="50" charset="-128"/>
              </a:defRPr>
            </a:lvl3pPr>
            <a:lvl4pPr>
              <a:lnSpc>
                <a:spcPct val="120000"/>
              </a:lnSpc>
              <a:spcBef>
                <a:spcPts val="0"/>
              </a:spcBef>
              <a:defRPr>
                <a:latin typeface="HGPｺﾞｼｯｸE" panose="020B0900000000000000" pitchFamily="50" charset="-128"/>
                <a:ea typeface="HGPｺﾞｼｯｸE" panose="020B0900000000000000" pitchFamily="50" charset="-128"/>
              </a:defRPr>
            </a:lvl4pPr>
            <a:lvl5pPr>
              <a:lnSpc>
                <a:spcPct val="120000"/>
              </a:lnSpc>
              <a:spcBef>
                <a:spcPts val="0"/>
              </a:spcBef>
              <a:defRPr>
                <a:latin typeface="HGPｺﾞｼｯｸE" panose="020B0900000000000000" pitchFamily="50" charset="-128"/>
                <a:ea typeface="HGPｺﾞｼｯｸE" panose="020B0900000000000000" pitchFamily="50" charset="-128"/>
              </a:defRPr>
            </a:lvl5pPr>
          </a:lstStyle>
          <a:p>
            <a:pPr lvl="0"/>
            <a:r>
              <a:rPr lang="ja-JP" altLang="en-US" dirty="0"/>
              <a:t> 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2441425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白紙">
    <p:bg>
      <p:bgPr>
        <a:solidFill>
          <a:srgbClr val="FFC30C"/>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3597E93-09F7-4DA4-BAB6-29676FDA0D13}"/>
              </a:ext>
            </a:extLst>
          </p:cNvPr>
          <p:cNvSpPr/>
          <p:nvPr userDrawn="1"/>
        </p:nvSpPr>
        <p:spPr>
          <a:xfrm>
            <a:off x="266700" y="825500"/>
            <a:ext cx="86106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4" descr="「ピクトグラム　フリー　ペン」の画像検索結果">
            <a:extLst>
              <a:ext uri="{FF2B5EF4-FFF2-40B4-BE49-F238E27FC236}">
                <a16:creationId xmlns:a16="http://schemas.microsoft.com/office/drawing/2014/main" id="{66DE3B5C-31B0-429C-A63C-E937CCF669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296" y="-43312"/>
            <a:ext cx="890226" cy="8902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プレースホルダー 7">
            <a:extLst>
              <a:ext uri="{FF2B5EF4-FFF2-40B4-BE49-F238E27FC236}">
                <a16:creationId xmlns:a16="http://schemas.microsoft.com/office/drawing/2014/main" id="{6DB48874-6F15-E1F2-F800-185C1D7F4A57}"/>
              </a:ext>
            </a:extLst>
          </p:cNvPr>
          <p:cNvSpPr>
            <a:spLocks noGrp="1"/>
          </p:cNvSpPr>
          <p:nvPr>
            <p:ph type="body" sz="quarter" idx="13" hasCustomPrompt="1"/>
          </p:nvPr>
        </p:nvSpPr>
        <p:spPr>
          <a:xfrm>
            <a:off x="1009650" y="123825"/>
            <a:ext cx="7143750" cy="701675"/>
          </a:xfrm>
        </p:spPr>
        <p:txBody>
          <a:bodyPr>
            <a:normAutofit/>
          </a:bodyPr>
          <a:lstStyle>
            <a:lvl1pPr marL="0" indent="0" algn="ctr" defTabSz="914400" rtl="0" eaLnBrk="1" latinLnBrk="0" hangingPunct="1">
              <a:lnSpc>
                <a:spcPct val="90000"/>
              </a:lnSpc>
              <a:spcBef>
                <a:spcPct val="0"/>
              </a:spcBef>
              <a:buFont typeface="Arial" panose="020B0604020202020204" pitchFamily="34" charset="0"/>
              <a:buNone/>
              <a:defRPr kumimoji="1" lang="ja-JP" altLang="en-US" sz="3200" kern="1200" dirty="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j-cs"/>
              </a:defRPr>
            </a:lvl1pPr>
          </a:lstStyle>
          <a:p>
            <a:pPr lvl="0"/>
            <a:r>
              <a:rPr kumimoji="1" lang="ja-JP" altLang="en-US" dirty="0"/>
              <a:t>タイトル　３２</a:t>
            </a:r>
            <a:r>
              <a:rPr kumimoji="1" lang="en-US" altLang="ja-JP" dirty="0"/>
              <a:t>pt</a:t>
            </a:r>
            <a:endParaRPr kumimoji="1" lang="ja-JP" altLang="en-US" dirty="0"/>
          </a:p>
        </p:txBody>
      </p:sp>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12" name="Content Placeholder 2">
            <a:extLst>
              <a:ext uri="{FF2B5EF4-FFF2-40B4-BE49-F238E27FC236}">
                <a16:creationId xmlns:a16="http://schemas.microsoft.com/office/drawing/2014/main" id="{F13CBBF9-CDFD-1878-2E43-9A76673F7AD6}"/>
              </a:ext>
            </a:extLst>
          </p:cNvPr>
          <p:cNvSpPr>
            <a:spLocks noGrp="1"/>
          </p:cNvSpPr>
          <p:nvPr>
            <p:ph idx="1" hasCustomPrompt="1"/>
          </p:nvPr>
        </p:nvSpPr>
        <p:spPr>
          <a:xfrm>
            <a:off x="542926" y="970739"/>
            <a:ext cx="8134350" cy="5522136"/>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HGPｺﾞｼｯｸE" panose="020B0900000000000000" pitchFamily="50" charset="-128"/>
                <a:ea typeface="HGPｺﾞｼｯｸE" panose="020B0900000000000000" pitchFamily="50" charset="-128"/>
              </a:defRPr>
            </a:lvl2pPr>
            <a:lvl3pPr>
              <a:lnSpc>
                <a:spcPct val="120000"/>
              </a:lnSpc>
              <a:spcBef>
                <a:spcPts val="0"/>
              </a:spcBef>
              <a:defRPr>
                <a:latin typeface="HGPｺﾞｼｯｸE" panose="020B0900000000000000" pitchFamily="50" charset="-128"/>
                <a:ea typeface="HGPｺﾞｼｯｸE" panose="020B0900000000000000" pitchFamily="50" charset="-128"/>
              </a:defRPr>
            </a:lvl3pPr>
            <a:lvl4pPr>
              <a:lnSpc>
                <a:spcPct val="120000"/>
              </a:lnSpc>
              <a:spcBef>
                <a:spcPts val="0"/>
              </a:spcBef>
              <a:defRPr>
                <a:latin typeface="HGPｺﾞｼｯｸE" panose="020B0900000000000000" pitchFamily="50" charset="-128"/>
                <a:ea typeface="HGPｺﾞｼｯｸE" panose="020B0900000000000000" pitchFamily="50" charset="-128"/>
              </a:defRPr>
            </a:lvl4pPr>
            <a:lvl5pPr>
              <a:lnSpc>
                <a:spcPct val="120000"/>
              </a:lnSpc>
              <a:spcBef>
                <a:spcPts val="0"/>
              </a:spcBef>
              <a:defRPr>
                <a:latin typeface="HGPｺﾞｼｯｸE" panose="020B0900000000000000" pitchFamily="50" charset="-128"/>
                <a:ea typeface="HGPｺﾞｼｯｸE" panose="020B0900000000000000" pitchFamily="50" charset="-128"/>
              </a:defRPr>
            </a:lvl5pPr>
          </a:lstStyle>
          <a:p>
            <a:pPr lvl="0"/>
            <a:r>
              <a:rPr lang="ja-JP" altLang="en-US" dirty="0"/>
              <a:t> 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4103748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7" name="テキスト プレースホルダー 3">
            <a:extLst>
              <a:ext uri="{FF2B5EF4-FFF2-40B4-BE49-F238E27FC236}">
                <a16:creationId xmlns:a16="http://schemas.microsoft.com/office/drawing/2014/main" id="{5BB4FAE5-E45B-5176-65C8-5A1FD4669915}"/>
              </a:ext>
            </a:extLst>
          </p:cNvPr>
          <p:cNvSpPr>
            <a:spLocks noGrp="1"/>
          </p:cNvSpPr>
          <p:nvPr>
            <p:ph type="body" sz="quarter" idx="14" hasCustomPrompt="1"/>
          </p:nvPr>
        </p:nvSpPr>
        <p:spPr>
          <a:xfrm>
            <a:off x="2469794" y="1107309"/>
            <a:ext cx="5554726" cy="584775"/>
          </a:xfrm>
        </p:spPr>
        <p:txBody>
          <a:bodyPr anchor="ctr" anchorCtr="1">
            <a:normAutofit/>
          </a:bodyPr>
          <a:lstStyle>
            <a:lvl1pPr marL="0" indent="0" algn="ctr" defTabSz="457200" rtl="0" eaLnBrk="1" latinLnBrk="0" hangingPunct="1">
              <a:lnSpc>
                <a:spcPts val="5500"/>
              </a:lnSpc>
              <a:buNone/>
              <a:defRPr kumimoji="1" lang="en-US" altLang="ja-JP" sz="3600" kern="1200" dirty="0" smtClean="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lvl1pPr>
          </a:lstStyle>
          <a:p>
            <a:pPr lvl="0"/>
            <a:r>
              <a:rPr kumimoji="1" lang="ja-JP" altLang="en-US" dirty="0"/>
              <a:t>テキスト　</a:t>
            </a:r>
            <a:r>
              <a:rPr kumimoji="1" lang="en-US" altLang="ja-JP" dirty="0"/>
              <a:t>36</a:t>
            </a:r>
            <a:r>
              <a:rPr kumimoji="1" lang="ja-JP" altLang="en-US" dirty="0"/>
              <a:t>ｐｔ</a:t>
            </a:r>
            <a:endParaRPr kumimoji="1" lang="en-US" altLang="ja-JP" dirty="0"/>
          </a:p>
        </p:txBody>
      </p:sp>
      <p:sp>
        <p:nvSpPr>
          <p:cNvPr id="2" name="四角形: 角を丸くする 1">
            <a:extLst>
              <a:ext uri="{FF2B5EF4-FFF2-40B4-BE49-F238E27FC236}">
                <a16:creationId xmlns:a16="http://schemas.microsoft.com/office/drawing/2014/main" id="{4C4094D8-B1E7-F3A0-BFFC-537DA03B2D71}"/>
              </a:ext>
            </a:extLst>
          </p:cNvPr>
          <p:cNvSpPr/>
          <p:nvPr userDrawn="1"/>
        </p:nvSpPr>
        <p:spPr>
          <a:xfrm>
            <a:off x="1246185" y="2202828"/>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endParaRPr kumimoji="1"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6" name="テキスト プレースホルダー 3">
            <a:extLst>
              <a:ext uri="{FF2B5EF4-FFF2-40B4-BE49-F238E27FC236}">
                <a16:creationId xmlns:a16="http://schemas.microsoft.com/office/drawing/2014/main" id="{64DBFA4A-25F7-AD99-B80A-6077FC794475}"/>
              </a:ext>
            </a:extLst>
          </p:cNvPr>
          <p:cNvSpPr>
            <a:spLocks noGrp="1"/>
          </p:cNvSpPr>
          <p:nvPr>
            <p:ph type="body" sz="quarter" idx="13" hasCustomPrompt="1"/>
          </p:nvPr>
        </p:nvSpPr>
        <p:spPr>
          <a:xfrm>
            <a:off x="1246185" y="2202828"/>
            <a:ext cx="6651630" cy="3046179"/>
          </a:xfrm>
        </p:spPr>
        <p:txBody>
          <a:bodyPr anchor="ctr" anchorCtr="1">
            <a:normAutofit/>
          </a:bodyPr>
          <a:lstStyle>
            <a:lvl1pPr marL="0" indent="0" algn="ctr" defTabSz="457200" rtl="0" eaLnBrk="1" latinLnBrk="0" hangingPunct="1">
              <a:lnSpc>
                <a:spcPts val="5500"/>
              </a:lnSpc>
              <a:buNone/>
              <a:defRPr kumimoji="1" lang="en-US" altLang="ja-JP" sz="3600" kern="1200" dirty="0" smtClean="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lvl1pPr>
          </a:lstStyle>
          <a:p>
            <a:pPr lvl="0"/>
            <a:r>
              <a:rPr kumimoji="1" lang="ja-JP" altLang="en-US" dirty="0"/>
              <a:t>テキスト　</a:t>
            </a:r>
            <a:r>
              <a:rPr kumimoji="1" lang="en-US" altLang="ja-JP" dirty="0"/>
              <a:t>36</a:t>
            </a:r>
            <a:r>
              <a:rPr kumimoji="1" lang="ja-JP" altLang="en-US" dirty="0"/>
              <a:t>ｐｔ</a:t>
            </a:r>
            <a:endParaRPr kumimoji="1" lang="en-US" altLang="ja-JP" dirty="0"/>
          </a:p>
        </p:txBody>
      </p:sp>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pic>
        <p:nvPicPr>
          <p:cNvPr id="4" name="Picture 2" descr="関連画像">
            <a:extLst>
              <a:ext uri="{FF2B5EF4-FFF2-40B4-BE49-F238E27FC236}">
                <a16:creationId xmlns:a16="http://schemas.microsoft.com/office/drawing/2014/main" id="{9FA8734E-840E-8712-B51F-CA500379068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30" t="13613" r="8754" b="12441"/>
          <a:stretch/>
        </p:blipFill>
        <p:spPr bwMode="auto">
          <a:xfrm>
            <a:off x="1012794" y="794094"/>
            <a:ext cx="1197022" cy="107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09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日本語用のフォントを使用)"/>
                <a:ea typeface="HGPｺﾞｼｯｸE" panose="020B0900000000000000" pitchFamily="50" charset="-128"/>
              </a:defRPr>
            </a:lvl1pPr>
          </a:lstStyle>
          <a:p>
            <a:fld id="{E1F85713-B5C3-436A-892A-C08907ECB122}" type="datetime1">
              <a:rPr kumimoji="1" lang="ja-JP" altLang="en-US" smtClean="0"/>
              <a:pPr/>
              <a:t>2024/3/27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日本語用のフォントを使用)"/>
                <a:ea typeface="HGPｺﾞｼｯｸE" panose="020B0900000000000000" pitchFamily="50" charset="-128"/>
              </a:defRPr>
            </a:lvl1pPr>
          </a:lstStyle>
          <a:p>
            <a:endParaRPr kumimoji="1" lang="ja-JP" altLang="en-US" dirty="0"/>
          </a:p>
        </p:txBody>
      </p:sp>
      <p:sp>
        <p:nvSpPr>
          <p:cNvPr id="7" name="Slide Number Placeholder 5">
            <a:extLst>
              <a:ext uri="{FF2B5EF4-FFF2-40B4-BE49-F238E27FC236}">
                <a16:creationId xmlns:a16="http://schemas.microsoft.com/office/drawing/2014/main" id="{B555D78C-C07B-4496-8064-6477A607102C}"/>
              </a:ext>
            </a:extLst>
          </p:cNvPr>
          <p:cNvSpPr>
            <a:spLocks noGrp="1"/>
          </p:cNvSpPr>
          <p:nvPr>
            <p:ph type="sldNum" sz="quarter" idx="4"/>
          </p:nvPr>
        </p:nvSpPr>
        <p:spPr>
          <a:xfrm>
            <a:off x="7086600" y="6492875"/>
            <a:ext cx="20574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dirty="0"/>
          </a:p>
        </p:txBody>
      </p:sp>
      <p:grpSp>
        <p:nvGrpSpPr>
          <p:cNvPr id="19" name="グループ化 18">
            <a:extLst>
              <a:ext uri="{FF2B5EF4-FFF2-40B4-BE49-F238E27FC236}">
                <a16:creationId xmlns:a16="http://schemas.microsoft.com/office/drawing/2014/main" id="{EC3A196A-7276-25D8-A006-4E61D482ECE7}"/>
              </a:ext>
            </a:extLst>
          </p:cNvPr>
          <p:cNvGrpSpPr/>
          <p:nvPr userDrawn="1"/>
        </p:nvGrpSpPr>
        <p:grpSpPr>
          <a:xfrm>
            <a:off x="9330431" y="0"/>
            <a:ext cx="1633491" cy="2574524"/>
            <a:chOff x="9330431" y="133165"/>
            <a:chExt cx="1633491" cy="2574524"/>
          </a:xfrm>
        </p:grpSpPr>
        <p:sp>
          <p:nvSpPr>
            <p:cNvPr id="18" name="正方形/長方形 17">
              <a:extLst>
                <a:ext uri="{FF2B5EF4-FFF2-40B4-BE49-F238E27FC236}">
                  <a16:creationId xmlns:a16="http://schemas.microsoft.com/office/drawing/2014/main" id="{019AEA9E-A2DC-3D7D-014E-CBFF3C86E0A1}"/>
                </a:ext>
              </a:extLst>
            </p:cNvPr>
            <p:cNvSpPr/>
            <p:nvPr userDrawn="1"/>
          </p:nvSpPr>
          <p:spPr>
            <a:xfrm>
              <a:off x="9330431" y="133165"/>
              <a:ext cx="1633491" cy="25745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75D3A48-5040-F542-5CA6-650484E8458D}"/>
                </a:ext>
              </a:extLst>
            </p:cNvPr>
            <p:cNvSpPr/>
            <p:nvPr userDrawn="1"/>
          </p:nvSpPr>
          <p:spPr>
            <a:xfrm>
              <a:off x="9525740" y="301841"/>
              <a:ext cx="1225118" cy="301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文字の黒</a:t>
              </a:r>
            </a:p>
          </p:txBody>
        </p:sp>
        <p:sp>
          <p:nvSpPr>
            <p:cNvPr id="14" name="正方形/長方形 13">
              <a:extLst>
                <a:ext uri="{FF2B5EF4-FFF2-40B4-BE49-F238E27FC236}">
                  <a16:creationId xmlns:a16="http://schemas.microsoft.com/office/drawing/2014/main" id="{31B1129A-E89B-6362-076F-F8062197152E}"/>
                </a:ext>
              </a:extLst>
            </p:cNvPr>
            <p:cNvSpPr/>
            <p:nvPr userDrawn="1"/>
          </p:nvSpPr>
          <p:spPr>
            <a:xfrm>
              <a:off x="9525740" y="791593"/>
              <a:ext cx="1225118" cy="3018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文字の赤</a:t>
              </a:r>
            </a:p>
          </p:txBody>
        </p:sp>
        <p:sp>
          <p:nvSpPr>
            <p:cNvPr id="15" name="正方形/長方形 14">
              <a:extLst>
                <a:ext uri="{FF2B5EF4-FFF2-40B4-BE49-F238E27FC236}">
                  <a16:creationId xmlns:a16="http://schemas.microsoft.com/office/drawing/2014/main" id="{AD970888-34FA-4A8D-ADAA-56A39032996C}"/>
                </a:ext>
              </a:extLst>
            </p:cNvPr>
            <p:cNvSpPr/>
            <p:nvPr userDrawn="1"/>
          </p:nvSpPr>
          <p:spPr>
            <a:xfrm>
              <a:off x="9525740" y="1281345"/>
              <a:ext cx="1225118" cy="301841"/>
            </a:xfrm>
            <a:prstGeom prst="rect">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図形の緑</a:t>
              </a:r>
            </a:p>
          </p:txBody>
        </p:sp>
        <p:sp>
          <p:nvSpPr>
            <p:cNvPr id="16" name="正方形/長方形 15">
              <a:extLst>
                <a:ext uri="{FF2B5EF4-FFF2-40B4-BE49-F238E27FC236}">
                  <a16:creationId xmlns:a16="http://schemas.microsoft.com/office/drawing/2014/main" id="{354A3A84-6225-039D-0C5C-178A00CF7FF2}"/>
                </a:ext>
              </a:extLst>
            </p:cNvPr>
            <p:cNvSpPr/>
            <p:nvPr userDrawn="1"/>
          </p:nvSpPr>
          <p:spPr>
            <a:xfrm>
              <a:off x="9525740" y="1771097"/>
              <a:ext cx="1225118" cy="3018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図形のオレンジ</a:t>
              </a:r>
            </a:p>
          </p:txBody>
        </p:sp>
        <p:sp>
          <p:nvSpPr>
            <p:cNvPr id="17" name="正方形/長方形 16">
              <a:extLst>
                <a:ext uri="{FF2B5EF4-FFF2-40B4-BE49-F238E27FC236}">
                  <a16:creationId xmlns:a16="http://schemas.microsoft.com/office/drawing/2014/main" id="{6888E1EE-6DEA-17F9-A308-1D582DAF275C}"/>
                </a:ext>
              </a:extLst>
            </p:cNvPr>
            <p:cNvSpPr/>
            <p:nvPr userDrawn="1"/>
          </p:nvSpPr>
          <p:spPr>
            <a:xfrm>
              <a:off x="9525740" y="2260849"/>
              <a:ext cx="1225118" cy="3018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背景のグレー</a:t>
              </a:r>
            </a:p>
          </p:txBody>
        </p:sp>
      </p:grpSp>
    </p:spTree>
    <p:extLst>
      <p:ext uri="{BB962C8B-B14F-4D97-AF65-F5344CB8AC3E}">
        <p14:creationId xmlns:p14="http://schemas.microsoft.com/office/powerpoint/2010/main" val="64250197"/>
      </p:ext>
    </p:extLst>
  </p:cSld>
  <p:clrMap bg1="lt1" tx1="dk1" bg2="lt2" tx2="dk2" accent1="accent1" accent2="accent2" accent3="accent3" accent4="accent4" accent5="accent5" accent6="accent6" hlink="hlink" folHlink="folHlink"/>
  <p:sldLayoutIdLst>
    <p:sldLayoutId id="2147483663" r:id="rId1"/>
    <p:sldLayoutId id="2147483677" r:id="rId2"/>
    <p:sldLayoutId id="2147483678" r:id="rId3"/>
    <p:sldLayoutId id="2147483686" r:id="rId4"/>
    <p:sldLayoutId id="2147483684" r:id="rId5"/>
    <p:sldLayoutId id="2147483681" r:id="rId6"/>
    <p:sldLayoutId id="2147483675" r:id="rId7"/>
    <p:sldLayoutId id="2147483676" r:id="rId8"/>
    <p:sldLayoutId id="2147483682" r:id="rId9"/>
    <p:sldLayoutId id="2147483673" r:id="rId10"/>
    <p:sldLayoutId id="2147483674" r:id="rId11"/>
    <p:sldLayoutId id="2147483680" r:id="rId12"/>
    <p:sldLayoutId id="2147483683" r:id="rId13"/>
    <p:sldLayoutId id="2147483667" r:id="rId14"/>
  </p:sldLayoutIdLst>
  <p:hf hdr="0" ftr="0" dt="0"/>
  <p:txStyles>
    <p:titleStyle>
      <a:lvl1pPr algn="l" defTabSz="914400" rtl="0" eaLnBrk="1" latinLnBrk="0" hangingPunct="1">
        <a:lnSpc>
          <a:spcPct val="90000"/>
        </a:lnSpc>
        <a:spcBef>
          <a:spcPct val="0"/>
        </a:spcBef>
        <a:buNone/>
        <a:defRPr kumimoji="1" sz="4400" kern="1200">
          <a:solidFill>
            <a:schemeClr val="tx1">
              <a:lumMod val="75000"/>
              <a:lumOff val="25000"/>
            </a:schemeClr>
          </a:solidFill>
          <a:latin typeface="(日本語用のフォントを使用)"/>
          <a:ea typeface="HGPｺﾞｼｯｸE" panose="020B09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日本語用のフォントを使用)"/>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lumMod val="75000"/>
              <a:lumOff val="25000"/>
            </a:schemeClr>
          </a:solidFill>
          <a:latin typeface="(日本語用のフォントを使用)"/>
          <a:ea typeface="HGPｺﾞｼｯｸE" panose="020B09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日本語用のフォントを使用)"/>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日本語用のフォントを使用)"/>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日本語用のフォントを使用)"/>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D77819-062E-C8A5-3680-8280F7CD8DF7}"/>
              </a:ext>
            </a:extLst>
          </p:cNvPr>
          <p:cNvSpPr>
            <a:spLocks noGrp="1"/>
          </p:cNvSpPr>
          <p:nvPr>
            <p:ph type="title"/>
          </p:nvPr>
        </p:nvSpPr>
        <p:spPr/>
        <p:txBody>
          <a:bodyPr/>
          <a:lstStyle/>
          <a:p>
            <a:r>
              <a:rPr lang="en-US" altLang="ja-JP" spc="-300" dirty="0"/>
              <a:t>C11</a:t>
            </a:r>
            <a:r>
              <a:rPr lang="ja-JP" altLang="en-US" spc="-3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spc="-300" dirty="0">
                <a:solidFill>
                  <a:schemeClr val="tx1">
                    <a:lumMod val="75000"/>
                    <a:lumOff val="25000"/>
                  </a:schemeClr>
                </a:solidFill>
                <a:latin typeface="HGPｺﾞｼｯｸE" panose="020B0900000000000000" pitchFamily="50" charset="-128"/>
                <a:ea typeface="HGPｺﾞｼｯｸE" panose="020B0900000000000000" pitchFamily="50" charset="-128"/>
              </a:rPr>
              <a:t>災害発生のメカニズム</a:t>
            </a:r>
            <a:b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　　と被害の種類</a:t>
            </a:r>
            <a:endParaRPr kumimoji="1" lang="ja-JP" altLang="en-US" dirty="0"/>
          </a:p>
        </p:txBody>
      </p:sp>
      <p:sp>
        <p:nvSpPr>
          <p:cNvPr id="6" name="正方形/長方形 5">
            <a:extLst>
              <a:ext uri="{FF2B5EF4-FFF2-40B4-BE49-F238E27FC236}">
                <a16:creationId xmlns:a16="http://schemas.microsoft.com/office/drawing/2014/main" id="{A41F2774-1083-3A6C-D4CB-B1ED2D29582C}"/>
              </a:ext>
            </a:extLst>
          </p:cNvPr>
          <p:cNvSpPr/>
          <p:nvPr/>
        </p:nvSpPr>
        <p:spPr>
          <a:xfrm>
            <a:off x="7760384" y="307605"/>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40</a:t>
            </a:r>
            <a:r>
              <a:rPr kumimoji="1"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131828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269F16-103C-DE1F-9D47-A9DCAC47D41E}"/>
              </a:ext>
            </a:extLst>
          </p:cNvPr>
          <p:cNvSpPr>
            <a:spLocks noGrp="1"/>
          </p:cNvSpPr>
          <p:nvPr>
            <p:ph type="title"/>
          </p:nvPr>
        </p:nvSpPr>
        <p:spPr>
          <a:xfrm>
            <a:off x="0" y="2207"/>
            <a:ext cx="9144000" cy="650083"/>
          </a:xfrm>
        </p:spPr>
        <p:txBody>
          <a:bodyPr/>
          <a:lstStyle/>
          <a:p>
            <a:r>
              <a:rPr kumimoji="1" lang="ja-JP" altLang="en-US" sz="2800" dirty="0"/>
              <a:t>　津波の特徴</a:t>
            </a:r>
          </a:p>
        </p:txBody>
      </p:sp>
      <p:sp>
        <p:nvSpPr>
          <p:cNvPr id="3" name="スライド番号プレースホルダー 2">
            <a:extLst>
              <a:ext uri="{FF2B5EF4-FFF2-40B4-BE49-F238E27FC236}">
                <a16:creationId xmlns:a16="http://schemas.microsoft.com/office/drawing/2014/main" id="{19F7AFC4-60E4-CAFD-59D9-587AE7D78DE6}"/>
              </a:ext>
            </a:extLst>
          </p:cNvPr>
          <p:cNvSpPr>
            <a:spLocks noGrp="1"/>
          </p:cNvSpPr>
          <p:nvPr>
            <p:ph type="sldNum" sz="quarter" idx="12"/>
          </p:nvPr>
        </p:nvSpPr>
        <p:spPr/>
        <p:txBody>
          <a:bodyPr/>
          <a:lstStyle/>
          <a:p>
            <a:fld id="{48C0FCB9-D989-46F1-965E-624BDAC7E129}" type="slidenum">
              <a:rPr kumimoji="1" lang="ja-JP" altLang="en-US" smtClean="0"/>
              <a:pPr/>
              <a:t>10</a:t>
            </a:fld>
            <a:endParaRPr kumimoji="1" lang="ja-JP" altLang="en-US"/>
          </a:p>
        </p:txBody>
      </p:sp>
      <p:sp>
        <p:nvSpPr>
          <p:cNvPr id="5" name="コンテンツ プレースホルダー 4">
            <a:extLst>
              <a:ext uri="{FF2B5EF4-FFF2-40B4-BE49-F238E27FC236}">
                <a16:creationId xmlns:a16="http://schemas.microsoft.com/office/drawing/2014/main" id="{1DB61DE9-584B-D8EB-C0D0-EE10767576CC}"/>
              </a:ext>
            </a:extLst>
          </p:cNvPr>
          <p:cNvSpPr>
            <a:spLocks noGrp="1"/>
          </p:cNvSpPr>
          <p:nvPr>
            <p:ph sz="quarter" idx="15"/>
          </p:nvPr>
        </p:nvSpPr>
        <p:spPr/>
        <p:txBody>
          <a:bodyPr>
            <a:normAutofit lnSpcReduction="10000"/>
          </a:bodyPr>
          <a:lstStyle/>
          <a:p>
            <a:r>
              <a:rPr kumimoji="1" lang="ja-JP" altLang="en-US" dirty="0"/>
              <a:t>出典：気象庁</a:t>
            </a:r>
            <a:r>
              <a:rPr kumimoji="1" lang="en-US" altLang="ja-JP" dirty="0"/>
              <a:t>HP</a:t>
            </a:r>
            <a:r>
              <a:rPr kumimoji="1" lang="ja-JP" altLang="en-US" dirty="0"/>
              <a:t>「津波発生と伝播のしくみ」</a:t>
            </a:r>
          </a:p>
        </p:txBody>
      </p:sp>
      <p:grpSp>
        <p:nvGrpSpPr>
          <p:cNvPr id="16" name="グループ化 15">
            <a:extLst>
              <a:ext uri="{FF2B5EF4-FFF2-40B4-BE49-F238E27FC236}">
                <a16:creationId xmlns:a16="http://schemas.microsoft.com/office/drawing/2014/main" id="{6A9C1463-32A4-A05E-4946-A9981140DAFB}"/>
              </a:ext>
            </a:extLst>
          </p:cNvPr>
          <p:cNvGrpSpPr/>
          <p:nvPr/>
        </p:nvGrpSpPr>
        <p:grpSpPr>
          <a:xfrm>
            <a:off x="288163" y="934068"/>
            <a:ext cx="8665290" cy="1153387"/>
            <a:chOff x="232177" y="654148"/>
            <a:chExt cx="8665290" cy="1153387"/>
          </a:xfrm>
        </p:grpSpPr>
        <p:sp>
          <p:nvSpPr>
            <p:cNvPr id="6" name="正方形/長方形 5">
              <a:extLst>
                <a:ext uri="{FF2B5EF4-FFF2-40B4-BE49-F238E27FC236}">
                  <a16:creationId xmlns:a16="http://schemas.microsoft.com/office/drawing/2014/main" id="{8A155EF0-33E9-D21B-DB51-8ED9C6129798}"/>
                </a:ext>
              </a:extLst>
            </p:cNvPr>
            <p:cNvSpPr/>
            <p:nvPr/>
          </p:nvSpPr>
          <p:spPr>
            <a:xfrm>
              <a:off x="232177" y="855322"/>
              <a:ext cx="8596758" cy="952213"/>
            </a:xfrm>
            <a:prstGeom prst="rect">
              <a:avLst/>
            </a:prstGeom>
            <a:no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正方形/長方形 6">
              <a:extLst>
                <a:ext uri="{FF2B5EF4-FFF2-40B4-BE49-F238E27FC236}">
                  <a16:creationId xmlns:a16="http://schemas.microsoft.com/office/drawing/2014/main" id="{2E0F5363-8D39-AE15-C1E0-89528EE49765}"/>
                </a:ext>
              </a:extLst>
            </p:cNvPr>
            <p:cNvSpPr/>
            <p:nvPr/>
          </p:nvSpPr>
          <p:spPr>
            <a:xfrm>
              <a:off x="300709" y="654148"/>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プレースホルダー 20">
              <a:extLst>
                <a:ext uri="{FF2B5EF4-FFF2-40B4-BE49-F238E27FC236}">
                  <a16:creationId xmlns:a16="http://schemas.microsoft.com/office/drawing/2014/main" id="{83DBFA93-C3B1-BA58-1C9F-57BF33F8C232}"/>
                </a:ext>
              </a:extLst>
            </p:cNvPr>
            <p:cNvSpPr txBox="1">
              <a:spLocks/>
            </p:cNvSpPr>
            <p:nvPr/>
          </p:nvSpPr>
          <p:spPr>
            <a:xfrm>
              <a:off x="815390" y="662033"/>
              <a:ext cx="1700619" cy="40931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solidFill>
                    <a:schemeClr val="tx1">
                      <a:lumMod val="75000"/>
                      <a:lumOff val="25000"/>
                    </a:schemeClr>
                  </a:solidFill>
                  <a:latin typeface="+mn-ea"/>
                  <a:ea typeface="+mn-ea"/>
                </a:rPr>
                <a:t>津波の特徴</a:t>
              </a:r>
            </a:p>
          </p:txBody>
        </p:sp>
        <p:sp>
          <p:nvSpPr>
            <p:cNvPr id="9" name="object 19">
              <a:extLst>
                <a:ext uri="{FF2B5EF4-FFF2-40B4-BE49-F238E27FC236}">
                  <a16:creationId xmlns:a16="http://schemas.microsoft.com/office/drawing/2014/main" id="{12706C02-94E6-AACB-3084-DF73FA7CA8A0}"/>
                </a:ext>
              </a:extLst>
            </p:cNvPr>
            <p:cNvSpPr/>
            <p:nvPr/>
          </p:nvSpPr>
          <p:spPr>
            <a:xfrm>
              <a:off x="379021" y="697524"/>
              <a:ext cx="432434" cy="315595"/>
            </a:xfrm>
            <a:custGeom>
              <a:avLst/>
              <a:gdLst/>
              <a:ahLst/>
              <a:cxnLst/>
              <a:rect l="l" t="t" r="r" b="b"/>
              <a:pathLst>
                <a:path w="432434" h="315595">
                  <a:moveTo>
                    <a:pt x="72958" y="288925"/>
                  </a:moveTo>
                  <a:lnTo>
                    <a:pt x="54559" y="288925"/>
                  </a:lnTo>
                  <a:lnTo>
                    <a:pt x="55714" y="291922"/>
                  </a:lnTo>
                  <a:lnTo>
                    <a:pt x="101452" y="312443"/>
                  </a:lnTo>
                  <a:lnTo>
                    <a:pt x="142493" y="315264"/>
                  </a:lnTo>
                  <a:lnTo>
                    <a:pt x="220637" y="315214"/>
                  </a:lnTo>
                  <a:lnTo>
                    <a:pt x="233946" y="312662"/>
                  </a:lnTo>
                  <a:lnTo>
                    <a:pt x="244827" y="305708"/>
                  </a:lnTo>
                  <a:lnTo>
                    <a:pt x="247871" y="301434"/>
                  </a:lnTo>
                  <a:lnTo>
                    <a:pt x="147688" y="301434"/>
                  </a:lnTo>
                  <a:lnTo>
                    <a:pt x="127114" y="301063"/>
                  </a:lnTo>
                  <a:lnTo>
                    <a:pt x="104214" y="298843"/>
                  </a:lnTo>
                  <a:lnTo>
                    <a:pt x="83560" y="294376"/>
                  </a:lnTo>
                  <a:lnTo>
                    <a:pt x="72958" y="288925"/>
                  </a:lnTo>
                  <a:close/>
                </a:path>
                <a:path w="432434" h="315595">
                  <a:moveTo>
                    <a:pt x="42354" y="101981"/>
                  </a:moveTo>
                  <a:lnTo>
                    <a:pt x="3086" y="101981"/>
                  </a:lnTo>
                  <a:lnTo>
                    <a:pt x="0" y="105067"/>
                  </a:lnTo>
                  <a:lnTo>
                    <a:pt x="101" y="112776"/>
                  </a:lnTo>
                  <a:lnTo>
                    <a:pt x="3086" y="115760"/>
                  </a:lnTo>
                  <a:lnTo>
                    <a:pt x="31661" y="115760"/>
                  </a:lnTo>
                  <a:lnTo>
                    <a:pt x="31786" y="134135"/>
                  </a:lnTo>
                  <a:lnTo>
                    <a:pt x="31661" y="297815"/>
                  </a:lnTo>
                  <a:lnTo>
                    <a:pt x="3086" y="297815"/>
                  </a:lnTo>
                  <a:lnTo>
                    <a:pt x="0" y="300901"/>
                  </a:lnTo>
                  <a:lnTo>
                    <a:pt x="0" y="308508"/>
                  </a:lnTo>
                  <a:lnTo>
                    <a:pt x="3086" y="311594"/>
                  </a:lnTo>
                  <a:lnTo>
                    <a:pt x="42354" y="311594"/>
                  </a:lnTo>
                  <a:lnTo>
                    <a:pt x="45440" y="308508"/>
                  </a:lnTo>
                  <a:lnTo>
                    <a:pt x="45440" y="289077"/>
                  </a:lnTo>
                  <a:lnTo>
                    <a:pt x="54559" y="288925"/>
                  </a:lnTo>
                  <a:lnTo>
                    <a:pt x="72958" y="288925"/>
                  </a:lnTo>
                  <a:lnTo>
                    <a:pt x="69722" y="287261"/>
                  </a:lnTo>
                  <a:lnTo>
                    <a:pt x="67335" y="284975"/>
                  </a:lnTo>
                  <a:lnTo>
                    <a:pt x="67030" y="283070"/>
                  </a:lnTo>
                  <a:lnTo>
                    <a:pt x="66992" y="280035"/>
                  </a:lnTo>
                  <a:lnTo>
                    <a:pt x="66243" y="278282"/>
                  </a:lnTo>
                  <a:lnTo>
                    <a:pt x="63614" y="275742"/>
                  </a:lnTo>
                  <a:lnTo>
                    <a:pt x="62542" y="275285"/>
                  </a:lnTo>
                  <a:lnTo>
                    <a:pt x="45567" y="275285"/>
                  </a:lnTo>
                  <a:lnTo>
                    <a:pt x="45567" y="137642"/>
                  </a:lnTo>
                  <a:lnTo>
                    <a:pt x="64338" y="137642"/>
                  </a:lnTo>
                  <a:lnTo>
                    <a:pt x="65379" y="137350"/>
                  </a:lnTo>
                  <a:lnTo>
                    <a:pt x="66319" y="136867"/>
                  </a:lnTo>
                  <a:lnTo>
                    <a:pt x="67259" y="136537"/>
                  </a:lnTo>
                  <a:lnTo>
                    <a:pt x="68160" y="136017"/>
                  </a:lnTo>
                  <a:lnTo>
                    <a:pt x="80327" y="123850"/>
                  </a:lnTo>
                  <a:lnTo>
                    <a:pt x="45440" y="123850"/>
                  </a:lnTo>
                  <a:lnTo>
                    <a:pt x="45440" y="105067"/>
                  </a:lnTo>
                  <a:lnTo>
                    <a:pt x="42354" y="101981"/>
                  </a:lnTo>
                  <a:close/>
                </a:path>
                <a:path w="432434" h="315595">
                  <a:moveTo>
                    <a:pt x="254863" y="272897"/>
                  </a:moveTo>
                  <a:lnTo>
                    <a:pt x="241084" y="272897"/>
                  </a:lnTo>
                  <a:lnTo>
                    <a:pt x="241022" y="283070"/>
                  </a:lnTo>
                  <a:lnTo>
                    <a:pt x="239475" y="290038"/>
                  </a:lnTo>
                  <a:lnTo>
                    <a:pt x="235089" y="295965"/>
                  </a:lnTo>
                  <a:lnTo>
                    <a:pt x="228589" y="299966"/>
                  </a:lnTo>
                  <a:lnTo>
                    <a:pt x="220637" y="301434"/>
                  </a:lnTo>
                  <a:lnTo>
                    <a:pt x="247871" y="301434"/>
                  </a:lnTo>
                  <a:lnTo>
                    <a:pt x="252169" y="295400"/>
                  </a:lnTo>
                  <a:lnTo>
                    <a:pt x="254803" y="283070"/>
                  </a:lnTo>
                  <a:lnTo>
                    <a:pt x="254863" y="272897"/>
                  </a:lnTo>
                  <a:close/>
                </a:path>
                <a:path w="432434" h="315595">
                  <a:moveTo>
                    <a:pt x="61798" y="274967"/>
                  </a:moveTo>
                  <a:lnTo>
                    <a:pt x="60020" y="275069"/>
                  </a:lnTo>
                  <a:lnTo>
                    <a:pt x="45567" y="275285"/>
                  </a:lnTo>
                  <a:lnTo>
                    <a:pt x="62542" y="275285"/>
                  </a:lnTo>
                  <a:lnTo>
                    <a:pt x="61798" y="274967"/>
                  </a:lnTo>
                  <a:close/>
                </a:path>
                <a:path w="432434" h="315595">
                  <a:moveTo>
                    <a:pt x="269624" y="229323"/>
                  </a:moveTo>
                  <a:lnTo>
                    <a:pt x="255854" y="229323"/>
                  </a:lnTo>
                  <a:lnTo>
                    <a:pt x="255854" y="240957"/>
                  </a:lnTo>
                  <a:lnTo>
                    <a:pt x="254245" y="248211"/>
                  </a:lnTo>
                  <a:lnTo>
                    <a:pt x="249859" y="254142"/>
                  </a:lnTo>
                  <a:lnTo>
                    <a:pt x="243359" y="258144"/>
                  </a:lnTo>
                  <a:lnTo>
                    <a:pt x="235407" y="259613"/>
                  </a:lnTo>
                  <a:lnTo>
                    <a:pt x="231597" y="259613"/>
                  </a:lnTo>
                  <a:lnTo>
                    <a:pt x="228511" y="262699"/>
                  </a:lnTo>
                  <a:lnTo>
                    <a:pt x="228511" y="270306"/>
                  </a:lnTo>
                  <a:lnTo>
                    <a:pt x="231597" y="273380"/>
                  </a:lnTo>
                  <a:lnTo>
                    <a:pt x="237350" y="273380"/>
                  </a:lnTo>
                  <a:lnTo>
                    <a:pt x="239242" y="273202"/>
                  </a:lnTo>
                  <a:lnTo>
                    <a:pt x="241084" y="272897"/>
                  </a:lnTo>
                  <a:lnTo>
                    <a:pt x="254863" y="272897"/>
                  </a:lnTo>
                  <a:lnTo>
                    <a:pt x="254863" y="267601"/>
                  </a:lnTo>
                  <a:lnTo>
                    <a:pt x="260932" y="262515"/>
                  </a:lnTo>
                  <a:lnTo>
                    <a:pt x="265591" y="256217"/>
                  </a:lnTo>
                  <a:lnTo>
                    <a:pt x="268579" y="248951"/>
                  </a:lnTo>
                  <a:lnTo>
                    <a:pt x="269633" y="240957"/>
                  </a:lnTo>
                  <a:lnTo>
                    <a:pt x="269624" y="229323"/>
                  </a:lnTo>
                  <a:close/>
                </a:path>
                <a:path w="432434" h="315595">
                  <a:moveTo>
                    <a:pt x="284403" y="186563"/>
                  </a:moveTo>
                  <a:lnTo>
                    <a:pt x="270624" y="186563"/>
                  </a:lnTo>
                  <a:lnTo>
                    <a:pt x="270624" y="197370"/>
                  </a:lnTo>
                  <a:lnTo>
                    <a:pt x="269015" y="204625"/>
                  </a:lnTo>
                  <a:lnTo>
                    <a:pt x="264629" y="210556"/>
                  </a:lnTo>
                  <a:lnTo>
                    <a:pt x="258129" y="214558"/>
                  </a:lnTo>
                  <a:lnTo>
                    <a:pt x="250177" y="216027"/>
                  </a:lnTo>
                  <a:lnTo>
                    <a:pt x="246379" y="216027"/>
                  </a:lnTo>
                  <a:lnTo>
                    <a:pt x="243281" y="219113"/>
                  </a:lnTo>
                  <a:lnTo>
                    <a:pt x="243281" y="226720"/>
                  </a:lnTo>
                  <a:lnTo>
                    <a:pt x="246379" y="229806"/>
                  </a:lnTo>
                  <a:lnTo>
                    <a:pt x="252120" y="229806"/>
                  </a:lnTo>
                  <a:lnTo>
                    <a:pt x="253999" y="229616"/>
                  </a:lnTo>
                  <a:lnTo>
                    <a:pt x="255854" y="229323"/>
                  </a:lnTo>
                  <a:lnTo>
                    <a:pt x="269624" y="229323"/>
                  </a:lnTo>
                  <a:lnTo>
                    <a:pt x="269620" y="224040"/>
                  </a:lnTo>
                  <a:lnTo>
                    <a:pt x="275691" y="218957"/>
                  </a:lnTo>
                  <a:lnTo>
                    <a:pt x="280355" y="212653"/>
                  </a:lnTo>
                  <a:lnTo>
                    <a:pt x="283347" y="205375"/>
                  </a:lnTo>
                  <a:lnTo>
                    <a:pt x="284403" y="197370"/>
                  </a:lnTo>
                  <a:lnTo>
                    <a:pt x="284403" y="186563"/>
                  </a:lnTo>
                  <a:close/>
                </a:path>
                <a:path w="432434" h="315595">
                  <a:moveTo>
                    <a:pt x="421627" y="126351"/>
                  </a:moveTo>
                  <a:lnTo>
                    <a:pt x="179683" y="126351"/>
                  </a:lnTo>
                  <a:lnTo>
                    <a:pt x="392658" y="127215"/>
                  </a:lnTo>
                  <a:lnTo>
                    <a:pt x="402294" y="129098"/>
                  </a:lnTo>
                  <a:lnTo>
                    <a:pt x="410456" y="134135"/>
                  </a:lnTo>
                  <a:lnTo>
                    <a:pt x="416109" y="141408"/>
                  </a:lnTo>
                  <a:lnTo>
                    <a:pt x="418223" y="149999"/>
                  </a:lnTo>
                  <a:lnTo>
                    <a:pt x="416701" y="160026"/>
                  </a:lnTo>
                  <a:lnTo>
                    <a:pt x="412105" y="167139"/>
                  </a:lnTo>
                  <a:lnTo>
                    <a:pt x="404389" y="171379"/>
                  </a:lnTo>
                  <a:lnTo>
                    <a:pt x="393509" y="172783"/>
                  </a:lnTo>
                  <a:lnTo>
                    <a:pt x="259232" y="172783"/>
                  </a:lnTo>
                  <a:lnTo>
                    <a:pt x="256146" y="175869"/>
                  </a:lnTo>
                  <a:lnTo>
                    <a:pt x="256146" y="183464"/>
                  </a:lnTo>
                  <a:lnTo>
                    <a:pt x="259232" y="186563"/>
                  </a:lnTo>
                  <a:lnTo>
                    <a:pt x="393509" y="186563"/>
                  </a:lnTo>
                  <a:lnTo>
                    <a:pt x="409843" y="184118"/>
                  </a:lnTo>
                  <a:lnTo>
                    <a:pt x="421928" y="176996"/>
                  </a:lnTo>
                  <a:lnTo>
                    <a:pt x="429428" y="165517"/>
                  </a:lnTo>
                  <a:lnTo>
                    <a:pt x="432003" y="149999"/>
                  </a:lnTo>
                  <a:lnTo>
                    <a:pt x="428803" y="136067"/>
                  </a:lnTo>
                  <a:lnTo>
                    <a:pt x="421627" y="126351"/>
                  </a:lnTo>
                  <a:close/>
                </a:path>
                <a:path w="432434" h="315595">
                  <a:moveTo>
                    <a:pt x="228197" y="13779"/>
                  </a:moveTo>
                  <a:lnTo>
                    <a:pt x="205905" y="13779"/>
                  </a:lnTo>
                  <a:lnTo>
                    <a:pt x="211632" y="16154"/>
                  </a:lnTo>
                  <a:lnTo>
                    <a:pt x="215938" y="20447"/>
                  </a:lnTo>
                  <a:lnTo>
                    <a:pt x="220931" y="27989"/>
                  </a:lnTo>
                  <a:lnTo>
                    <a:pt x="222596" y="36568"/>
                  </a:lnTo>
                  <a:lnTo>
                    <a:pt x="220931" y="45144"/>
                  </a:lnTo>
                  <a:lnTo>
                    <a:pt x="215938" y="52679"/>
                  </a:lnTo>
                  <a:lnTo>
                    <a:pt x="154774" y="113830"/>
                  </a:lnTo>
                  <a:lnTo>
                    <a:pt x="153517" y="114490"/>
                  </a:lnTo>
                  <a:lnTo>
                    <a:pt x="152844" y="115519"/>
                  </a:lnTo>
                  <a:lnTo>
                    <a:pt x="151066" y="119761"/>
                  </a:lnTo>
                  <a:lnTo>
                    <a:pt x="151663" y="122745"/>
                  </a:lnTo>
                  <a:lnTo>
                    <a:pt x="155346" y="126415"/>
                  </a:lnTo>
                  <a:lnTo>
                    <a:pt x="157708" y="127050"/>
                  </a:lnTo>
                  <a:lnTo>
                    <a:pt x="159892" y="126593"/>
                  </a:lnTo>
                  <a:lnTo>
                    <a:pt x="179683" y="126351"/>
                  </a:lnTo>
                  <a:lnTo>
                    <a:pt x="421627" y="126351"/>
                  </a:lnTo>
                  <a:lnTo>
                    <a:pt x="420195" y="124412"/>
                  </a:lnTo>
                  <a:lnTo>
                    <a:pt x="407668" y="116409"/>
                  </a:lnTo>
                  <a:lnTo>
                    <a:pt x="392709" y="113436"/>
                  </a:lnTo>
                  <a:lnTo>
                    <a:pt x="175501" y="112585"/>
                  </a:lnTo>
                  <a:lnTo>
                    <a:pt x="225678" y="62420"/>
                  </a:lnTo>
                  <a:lnTo>
                    <a:pt x="230266" y="56840"/>
                  </a:lnTo>
                  <a:lnTo>
                    <a:pt x="233622" y="50568"/>
                  </a:lnTo>
                  <a:lnTo>
                    <a:pt x="235683" y="43757"/>
                  </a:lnTo>
                  <a:lnTo>
                    <a:pt x="236385" y="36563"/>
                  </a:lnTo>
                  <a:lnTo>
                    <a:pt x="235683" y="29374"/>
                  </a:lnTo>
                  <a:lnTo>
                    <a:pt x="233622" y="22564"/>
                  </a:lnTo>
                  <a:lnTo>
                    <a:pt x="230266" y="16292"/>
                  </a:lnTo>
                  <a:lnTo>
                    <a:pt x="228197" y="13779"/>
                  </a:lnTo>
                  <a:close/>
                </a:path>
                <a:path w="432434" h="315595">
                  <a:moveTo>
                    <a:pt x="199821" y="0"/>
                  </a:moveTo>
                  <a:lnTo>
                    <a:pt x="60832" y="123850"/>
                  </a:lnTo>
                  <a:lnTo>
                    <a:pt x="80327" y="123850"/>
                  </a:lnTo>
                  <a:lnTo>
                    <a:pt x="188023" y="16154"/>
                  </a:lnTo>
                  <a:lnTo>
                    <a:pt x="193738" y="13779"/>
                  </a:lnTo>
                  <a:lnTo>
                    <a:pt x="228197" y="13779"/>
                  </a:lnTo>
                  <a:lnTo>
                    <a:pt x="225678" y="10718"/>
                  </a:lnTo>
                  <a:lnTo>
                    <a:pt x="220097" y="6129"/>
                  </a:lnTo>
                  <a:lnTo>
                    <a:pt x="213821" y="2768"/>
                  </a:lnTo>
                  <a:lnTo>
                    <a:pt x="207010" y="703"/>
                  </a:lnTo>
                  <a:lnTo>
                    <a:pt x="199821" y="0"/>
                  </a:lnTo>
                  <a:close/>
                </a:path>
              </a:pathLst>
            </a:custGeom>
            <a:solidFill>
              <a:srgbClr val="343535"/>
            </a:solidFill>
            <a:ln>
              <a:solidFill>
                <a:schemeClr val="bg1">
                  <a:lumMod val="50000"/>
                </a:schemeClr>
              </a:solidFill>
            </a:ln>
          </p:spPr>
          <p:txBody>
            <a:bodyPr wrap="square" lIns="0" tIns="0" rIns="0" bIns="0" rtlCol="0"/>
            <a:lstStyle/>
            <a:p>
              <a:endParaRPr>
                <a:latin typeface="+mn-ea"/>
              </a:endParaRPr>
            </a:p>
          </p:txBody>
        </p:sp>
        <p:sp>
          <p:nvSpPr>
            <p:cNvPr id="10" name="テキスト プレースホルダー 2">
              <a:extLst>
                <a:ext uri="{FF2B5EF4-FFF2-40B4-BE49-F238E27FC236}">
                  <a16:creationId xmlns:a16="http://schemas.microsoft.com/office/drawing/2014/main" id="{E4095C0E-1FC9-674C-BCA1-1B4F360FC17F}"/>
                </a:ext>
              </a:extLst>
            </p:cNvPr>
            <p:cNvSpPr txBox="1">
              <a:spLocks/>
            </p:cNvSpPr>
            <p:nvPr/>
          </p:nvSpPr>
          <p:spPr>
            <a:xfrm>
              <a:off x="476134" y="1043833"/>
              <a:ext cx="8421333" cy="5986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2400" dirty="0">
                  <a:solidFill>
                    <a:schemeClr val="tx1">
                      <a:lumMod val="75000"/>
                      <a:lumOff val="25000"/>
                    </a:schemeClr>
                  </a:solidFill>
                  <a:latin typeface="+mn-ea"/>
                </a:rPr>
                <a:t>津波の高さは海岸付近の地形によって大きく変化する</a:t>
              </a:r>
            </a:p>
          </p:txBody>
        </p:sp>
      </p:grpSp>
      <p:pic>
        <p:nvPicPr>
          <p:cNvPr id="11" name="図 10">
            <a:extLst>
              <a:ext uri="{FF2B5EF4-FFF2-40B4-BE49-F238E27FC236}">
                <a16:creationId xmlns:a16="http://schemas.microsoft.com/office/drawing/2014/main" id="{9933A8AF-7F4E-9EB7-FE8D-0218A8EDCB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04" b="89542" l="9916" r="97679">
                        <a14:foregroundMark x1="89451" y1="36928" x2="89451" y2="36928"/>
                        <a14:foregroundMark x1="92405" y1="34967" x2="94093" y2="38889"/>
                        <a14:foregroundMark x1="97679" y1="40850" x2="97679" y2="40850"/>
                        <a14:foregroundMark x1="52954" y1="29085" x2="52954" y2="29085"/>
                      </a14:backgroundRemoval>
                    </a14:imgEffect>
                  </a14:imgLayer>
                </a14:imgProps>
              </a:ext>
            </a:extLst>
          </a:blip>
          <a:srcRect l="50786" t="11308" r="1040" b="30162"/>
          <a:stretch/>
        </p:blipFill>
        <p:spPr>
          <a:xfrm>
            <a:off x="252782" y="4256268"/>
            <a:ext cx="2510941" cy="2105328"/>
          </a:xfrm>
          <a:prstGeom prst="rect">
            <a:avLst/>
          </a:prstGeom>
          <a:ln>
            <a:noFill/>
          </a:ln>
        </p:spPr>
      </p:pic>
      <p:pic>
        <p:nvPicPr>
          <p:cNvPr id="12" name="図 11">
            <a:extLst>
              <a:ext uri="{FF2B5EF4-FFF2-40B4-BE49-F238E27FC236}">
                <a16:creationId xmlns:a16="http://schemas.microsoft.com/office/drawing/2014/main" id="{D2B28BAC-26A2-B8CD-730B-C39239A90AC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804" b="89542" l="4008" r="89662">
                        <a14:foregroundMark x1="27004" y1="44444" x2="27004" y2="44444"/>
                        <a14:foregroundMark x1="13080" y1="57843" x2="8228" y2="46732"/>
                        <a14:foregroundMark x1="8228" y1="46732" x2="7806" y2="45098"/>
                        <a14:foregroundMark x1="4852" y1="38235" x2="4008" y2="32353"/>
                        <a14:foregroundMark x1="23840" y1="31046" x2="23840" y2="31046"/>
                        <a14:backgroundMark x1="59916" y1="65686" x2="72785" y2="27124"/>
                        <a14:backgroundMark x1="85443" y1="64379" x2="59283" y2="25817"/>
                      </a14:backgroundRemoval>
                    </a14:imgEffect>
                  </a14:imgLayer>
                </a14:imgProps>
              </a:ext>
            </a:extLst>
          </a:blip>
          <a:srcRect l="2431" t="12089" r="54488" b="30478"/>
          <a:stretch/>
        </p:blipFill>
        <p:spPr>
          <a:xfrm>
            <a:off x="252782" y="2243418"/>
            <a:ext cx="2510941" cy="2105328"/>
          </a:xfrm>
          <a:prstGeom prst="rect">
            <a:avLst/>
          </a:prstGeom>
          <a:ln>
            <a:noFill/>
          </a:ln>
        </p:spPr>
      </p:pic>
      <p:sp>
        <p:nvSpPr>
          <p:cNvPr id="13" name="コンテンツ プレースホルダー 2">
            <a:extLst>
              <a:ext uri="{FF2B5EF4-FFF2-40B4-BE49-F238E27FC236}">
                <a16:creationId xmlns:a16="http://schemas.microsoft.com/office/drawing/2014/main" id="{EA67BE47-743C-E0A7-4461-1E129EC80187}"/>
              </a:ext>
            </a:extLst>
          </p:cNvPr>
          <p:cNvSpPr txBox="1">
            <a:spLocks/>
          </p:cNvSpPr>
          <p:nvPr/>
        </p:nvSpPr>
        <p:spPr bwMode="auto">
          <a:xfrm>
            <a:off x="2926052" y="4598766"/>
            <a:ext cx="5504269" cy="146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Wingdings" panose="05000000000000000000" pitchFamily="2" charset="2"/>
              <a:buChar char="l"/>
              <a:defRPr kumimoji="1" sz="2400" kern="1200">
                <a:solidFill>
                  <a:srgbClr val="3F3F3F"/>
                </a:solidFill>
                <a:latin typeface="メイリオ" panose="020B0604030504040204" pitchFamily="50" charset="-128"/>
                <a:ea typeface="メイリオ" panose="020B0604030504040204" pitchFamily="50" charset="-128"/>
                <a:cs typeface="+mn-cs"/>
              </a:defRPr>
            </a:lvl1pPr>
            <a:lvl2pPr marL="685800" indent="-228600" algn="l" rtl="0" fontAlgn="base">
              <a:lnSpc>
                <a:spcPct val="90000"/>
              </a:lnSpc>
              <a:spcBef>
                <a:spcPts val="500"/>
              </a:spcBef>
              <a:spcAft>
                <a:spcPct val="0"/>
              </a:spcAft>
              <a:buFont typeface="Wingdings" panose="05000000000000000000" pitchFamily="2" charset="2"/>
              <a:buChar char="l"/>
              <a:defRPr kumimoji="1" sz="2000" kern="1200">
                <a:solidFill>
                  <a:srgbClr val="3F3F3F"/>
                </a:solidFill>
                <a:latin typeface="メイリオ" panose="020B0604030504040204" pitchFamily="50" charset="-128"/>
                <a:ea typeface="メイリオ" panose="020B0604030504040204" pitchFamily="50" charset="-128"/>
                <a:cs typeface="+mn-cs"/>
              </a:defRPr>
            </a:lvl2pPr>
            <a:lvl3pPr marL="1143000" indent="-228600" algn="l" rtl="0" fontAlgn="base">
              <a:lnSpc>
                <a:spcPct val="90000"/>
              </a:lnSpc>
              <a:spcBef>
                <a:spcPts val="500"/>
              </a:spcBef>
              <a:spcAft>
                <a:spcPct val="0"/>
              </a:spcAft>
              <a:buFont typeface="Wingdings" panose="05000000000000000000" pitchFamily="2" charset="2"/>
              <a:buChar char="l"/>
              <a:defRPr kumimoji="1" kern="1200">
                <a:solidFill>
                  <a:srgbClr val="3F3F3F"/>
                </a:solidFill>
                <a:latin typeface="メイリオ" panose="020B0604030504040204" pitchFamily="50" charset="-128"/>
                <a:ea typeface="メイリオ" panose="020B0604030504040204" pitchFamily="50" charset="-128"/>
                <a:cs typeface="+mn-cs"/>
              </a:defRPr>
            </a:lvl3pPr>
            <a:lvl4pPr marL="1600200" indent="-228600" algn="l" rtl="0" fontAlgn="base">
              <a:lnSpc>
                <a:spcPct val="90000"/>
              </a:lnSpc>
              <a:spcBef>
                <a:spcPts val="500"/>
              </a:spcBef>
              <a:spcAft>
                <a:spcPct val="0"/>
              </a:spcAft>
              <a:buFont typeface="Wingdings" panose="05000000000000000000" pitchFamily="2" charset="2"/>
              <a:buChar char="l"/>
              <a:defRPr kumimoji="1" sz="1600" kern="1200">
                <a:solidFill>
                  <a:srgbClr val="3F3F3F"/>
                </a:solidFill>
                <a:latin typeface="メイリオ" panose="020B0604030504040204" pitchFamily="50" charset="-128"/>
                <a:ea typeface="メイリオ" panose="020B0604030504040204" pitchFamily="50" charset="-128"/>
                <a:cs typeface="+mn-cs"/>
              </a:defRPr>
            </a:lvl4pPr>
            <a:lvl5pPr marL="2057400" indent="-228600" algn="l" rtl="0" fontAlgn="base">
              <a:lnSpc>
                <a:spcPct val="90000"/>
              </a:lnSpc>
              <a:spcBef>
                <a:spcPts val="500"/>
              </a:spcBef>
              <a:spcAft>
                <a:spcPct val="0"/>
              </a:spcAft>
              <a:buFont typeface="Wingdings" panose="05000000000000000000" pitchFamily="2" charset="2"/>
              <a:buChar char="l"/>
              <a:defRPr kumimoji="1" sz="1400" kern="1200">
                <a:solidFill>
                  <a:srgbClr val="3F3F3F"/>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defTabSz="914400">
              <a:lnSpc>
                <a:spcPts val="2900"/>
              </a:lnSpc>
            </a:pPr>
            <a:r>
              <a:rPr lang="ja-JP" altLang="en-US" sz="2600" spc="-150" dirty="0">
                <a:solidFill>
                  <a:srgbClr val="FF0000"/>
                </a:solidFill>
                <a:latin typeface="+mn-ea"/>
                <a:ea typeface="+mn-ea"/>
              </a:rPr>
              <a:t>岬の先端</a:t>
            </a:r>
            <a:r>
              <a:rPr lang="ja-JP" altLang="en-US" sz="2600" spc="-150" dirty="0">
                <a:latin typeface="+mn-ea"/>
                <a:ea typeface="+mn-ea"/>
              </a:rPr>
              <a:t>では、津波が海岸線に</a:t>
            </a:r>
            <a:br>
              <a:rPr lang="en-US" altLang="ja-JP" sz="2600" spc="-150" dirty="0">
                <a:latin typeface="+mn-ea"/>
                <a:ea typeface="+mn-ea"/>
              </a:rPr>
            </a:br>
            <a:r>
              <a:rPr lang="ja-JP" altLang="en-US" sz="2600" spc="-150" dirty="0">
                <a:latin typeface="+mn-ea"/>
                <a:ea typeface="+mn-ea"/>
              </a:rPr>
              <a:t>対して平行になろうとしてエネルギーが集中し、</a:t>
            </a:r>
            <a:r>
              <a:rPr lang="ja-JP" altLang="en-US" sz="2600" spc="-150" dirty="0">
                <a:solidFill>
                  <a:srgbClr val="FF0000"/>
                </a:solidFill>
                <a:latin typeface="+mn-ea"/>
                <a:ea typeface="+mn-ea"/>
              </a:rPr>
              <a:t>波高が高くなる</a:t>
            </a:r>
          </a:p>
        </p:txBody>
      </p:sp>
      <p:sp>
        <p:nvSpPr>
          <p:cNvPr id="14" name="コンテンツ プレースホルダー 2">
            <a:extLst>
              <a:ext uri="{FF2B5EF4-FFF2-40B4-BE49-F238E27FC236}">
                <a16:creationId xmlns:a16="http://schemas.microsoft.com/office/drawing/2014/main" id="{E8351D4F-237E-E598-5D2F-A277C8C3D1A9}"/>
              </a:ext>
            </a:extLst>
          </p:cNvPr>
          <p:cNvSpPr txBox="1">
            <a:spLocks/>
          </p:cNvSpPr>
          <p:nvPr/>
        </p:nvSpPr>
        <p:spPr bwMode="auto">
          <a:xfrm>
            <a:off x="2926052" y="2492037"/>
            <a:ext cx="5704992" cy="114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Wingdings" panose="05000000000000000000" pitchFamily="2" charset="2"/>
              <a:buChar char="l"/>
              <a:defRPr kumimoji="1" sz="2400" kern="1200">
                <a:solidFill>
                  <a:srgbClr val="3F3F3F"/>
                </a:solidFill>
                <a:latin typeface="メイリオ" panose="020B0604030504040204" pitchFamily="50" charset="-128"/>
                <a:ea typeface="メイリオ" panose="020B0604030504040204" pitchFamily="50" charset="-128"/>
                <a:cs typeface="+mn-cs"/>
              </a:defRPr>
            </a:lvl1pPr>
            <a:lvl2pPr marL="685800" indent="-228600" algn="l" rtl="0" fontAlgn="base">
              <a:lnSpc>
                <a:spcPct val="90000"/>
              </a:lnSpc>
              <a:spcBef>
                <a:spcPts val="500"/>
              </a:spcBef>
              <a:spcAft>
                <a:spcPct val="0"/>
              </a:spcAft>
              <a:buFont typeface="Wingdings" panose="05000000000000000000" pitchFamily="2" charset="2"/>
              <a:buChar char="l"/>
              <a:defRPr kumimoji="1" sz="2000" kern="1200">
                <a:solidFill>
                  <a:srgbClr val="3F3F3F"/>
                </a:solidFill>
                <a:latin typeface="メイリオ" panose="020B0604030504040204" pitchFamily="50" charset="-128"/>
                <a:ea typeface="メイリオ" panose="020B0604030504040204" pitchFamily="50" charset="-128"/>
                <a:cs typeface="+mn-cs"/>
              </a:defRPr>
            </a:lvl2pPr>
            <a:lvl3pPr marL="1143000" indent="-228600" algn="l" rtl="0" fontAlgn="base">
              <a:lnSpc>
                <a:spcPct val="90000"/>
              </a:lnSpc>
              <a:spcBef>
                <a:spcPts val="500"/>
              </a:spcBef>
              <a:spcAft>
                <a:spcPct val="0"/>
              </a:spcAft>
              <a:buFont typeface="Wingdings" panose="05000000000000000000" pitchFamily="2" charset="2"/>
              <a:buChar char="l"/>
              <a:defRPr kumimoji="1" kern="1200">
                <a:solidFill>
                  <a:srgbClr val="3F3F3F"/>
                </a:solidFill>
                <a:latin typeface="メイリオ" panose="020B0604030504040204" pitchFamily="50" charset="-128"/>
                <a:ea typeface="メイリオ" panose="020B0604030504040204" pitchFamily="50" charset="-128"/>
                <a:cs typeface="+mn-cs"/>
              </a:defRPr>
            </a:lvl3pPr>
            <a:lvl4pPr marL="1600200" indent="-228600" algn="l" rtl="0" fontAlgn="base">
              <a:lnSpc>
                <a:spcPct val="90000"/>
              </a:lnSpc>
              <a:spcBef>
                <a:spcPts val="500"/>
              </a:spcBef>
              <a:spcAft>
                <a:spcPct val="0"/>
              </a:spcAft>
              <a:buFont typeface="Wingdings" panose="05000000000000000000" pitchFamily="2" charset="2"/>
              <a:buChar char="l"/>
              <a:defRPr kumimoji="1" sz="1600" kern="1200">
                <a:solidFill>
                  <a:srgbClr val="3F3F3F"/>
                </a:solidFill>
                <a:latin typeface="メイリオ" panose="020B0604030504040204" pitchFamily="50" charset="-128"/>
                <a:ea typeface="メイリオ" panose="020B0604030504040204" pitchFamily="50" charset="-128"/>
                <a:cs typeface="+mn-cs"/>
              </a:defRPr>
            </a:lvl4pPr>
            <a:lvl5pPr marL="2057400" indent="-228600" algn="l" rtl="0" fontAlgn="base">
              <a:lnSpc>
                <a:spcPct val="90000"/>
              </a:lnSpc>
              <a:spcBef>
                <a:spcPts val="500"/>
              </a:spcBef>
              <a:spcAft>
                <a:spcPct val="0"/>
              </a:spcAft>
              <a:buFont typeface="Wingdings" panose="05000000000000000000" pitchFamily="2" charset="2"/>
              <a:buChar char="l"/>
              <a:defRPr kumimoji="1" sz="1400" kern="1200">
                <a:solidFill>
                  <a:srgbClr val="3F3F3F"/>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defTabSz="914400">
              <a:lnSpc>
                <a:spcPts val="2900"/>
              </a:lnSpc>
            </a:pPr>
            <a:r>
              <a:rPr lang="en-US" altLang="ja-JP" sz="2600" spc="-150" dirty="0">
                <a:solidFill>
                  <a:srgbClr val="FF0000"/>
                </a:solidFill>
                <a:latin typeface="+mn-ea"/>
                <a:ea typeface="+mn-ea"/>
              </a:rPr>
              <a:t>V</a:t>
            </a:r>
            <a:r>
              <a:rPr lang="ja-JP" altLang="en-US" sz="2600" spc="-150" dirty="0">
                <a:solidFill>
                  <a:srgbClr val="FF0000"/>
                </a:solidFill>
                <a:latin typeface="+mn-ea"/>
                <a:ea typeface="+mn-ea"/>
              </a:rPr>
              <a:t>字型の湾</a:t>
            </a:r>
            <a:r>
              <a:rPr lang="ja-JP" altLang="en-US" sz="2600" spc="-150" dirty="0">
                <a:latin typeface="+mn-ea"/>
                <a:ea typeface="+mn-ea"/>
              </a:rPr>
              <a:t>では、</a:t>
            </a:r>
            <a:r>
              <a:rPr lang="ja-JP" altLang="en-US" sz="2600" spc="-150" dirty="0">
                <a:solidFill>
                  <a:schemeClr val="tx1">
                    <a:lumMod val="75000"/>
                    <a:lumOff val="25000"/>
                  </a:schemeClr>
                </a:solidFill>
                <a:latin typeface="+mn-ea"/>
                <a:ea typeface="+mn-ea"/>
              </a:rPr>
              <a:t>湾の奥にエネルギーが集中</a:t>
            </a:r>
            <a:r>
              <a:rPr lang="ja-JP" altLang="en-US" sz="2600" spc="-150" dirty="0">
                <a:latin typeface="+mn-ea"/>
                <a:ea typeface="+mn-ea"/>
              </a:rPr>
              <a:t>し、</a:t>
            </a:r>
            <a:r>
              <a:rPr lang="ja-JP" altLang="en-US" sz="2600" spc="-150" dirty="0">
                <a:solidFill>
                  <a:srgbClr val="FF0000"/>
                </a:solidFill>
                <a:latin typeface="+mn-ea"/>
                <a:ea typeface="+mn-ea"/>
              </a:rPr>
              <a:t>波高が高くなる</a:t>
            </a:r>
          </a:p>
        </p:txBody>
      </p:sp>
    </p:spTree>
    <p:extLst>
      <p:ext uri="{BB962C8B-B14F-4D97-AF65-F5344CB8AC3E}">
        <p14:creationId xmlns:p14="http://schemas.microsoft.com/office/powerpoint/2010/main" val="975627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51DEA-501A-065B-539D-E715599DB80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A1262C-F674-C697-619E-30227B3D2AAC}"/>
              </a:ext>
            </a:extLst>
          </p:cNvPr>
          <p:cNvSpPr>
            <a:spLocks noGrp="1"/>
          </p:cNvSpPr>
          <p:nvPr>
            <p:ph type="sldNum" sz="quarter" idx="12"/>
          </p:nvPr>
        </p:nvSpPr>
        <p:spPr/>
        <p:txBody>
          <a:bodyPr/>
          <a:lstStyle/>
          <a:p>
            <a:fld id="{48C0FCB9-D989-46F1-965E-624BDAC7E129}" type="slidenum">
              <a:rPr kumimoji="1" lang="ja-JP" altLang="en-US" smtClean="0"/>
              <a:pPr/>
              <a:t>11</a:t>
            </a:fld>
            <a:endParaRPr kumimoji="1" lang="ja-JP" altLang="en-US"/>
          </a:p>
        </p:txBody>
      </p:sp>
      <p:sp>
        <p:nvSpPr>
          <p:cNvPr id="3" name="テキスト プレースホルダー 2">
            <a:extLst>
              <a:ext uri="{FF2B5EF4-FFF2-40B4-BE49-F238E27FC236}">
                <a16:creationId xmlns:a16="http://schemas.microsoft.com/office/drawing/2014/main" id="{D63B0F4D-576E-8E66-DC4E-6A91ECFEB126}"/>
              </a:ext>
            </a:extLst>
          </p:cNvPr>
          <p:cNvSpPr>
            <a:spLocks noGrp="1"/>
          </p:cNvSpPr>
          <p:nvPr>
            <p:ph type="body" sz="quarter" idx="13"/>
          </p:nvPr>
        </p:nvSpPr>
        <p:spPr>
          <a:xfrm>
            <a:off x="791935" y="563336"/>
            <a:ext cx="7747907" cy="5731328"/>
          </a:xfrm>
        </p:spPr>
        <p:txBody>
          <a:bodyPr>
            <a:normAutofit/>
          </a:bodyPr>
          <a:lstStyle/>
          <a:p>
            <a:r>
              <a:rPr kumimoji="1" lang="ja-JP" altLang="en-US" dirty="0"/>
              <a:t>地震の揺れや津波により</a:t>
            </a:r>
            <a:br>
              <a:rPr kumimoji="1" lang="en-US" altLang="ja-JP" dirty="0"/>
            </a:br>
            <a:r>
              <a:rPr kumimoji="1" lang="ja-JP" altLang="en-US" dirty="0"/>
              <a:t>どのような</a:t>
            </a:r>
            <a:r>
              <a:rPr lang="ja-JP" altLang="en-US" dirty="0"/>
              <a:t>被害・影響が</a:t>
            </a:r>
            <a:br>
              <a:rPr lang="en-US" altLang="ja-JP" dirty="0"/>
            </a:br>
            <a:r>
              <a:rPr lang="ja-JP" altLang="en-US" dirty="0"/>
              <a:t>生じるのでしょうか？</a:t>
            </a:r>
            <a:endParaRPr kumimoji="1" lang="ja-JP" altLang="en-US" dirty="0"/>
          </a:p>
        </p:txBody>
      </p:sp>
    </p:spTree>
    <p:extLst>
      <p:ext uri="{BB962C8B-B14F-4D97-AF65-F5344CB8AC3E}">
        <p14:creationId xmlns:p14="http://schemas.microsoft.com/office/powerpoint/2010/main" val="299514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69A09-75DC-8B64-17DD-5A48E5D233A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94CA193-B93C-547E-B09A-9AAC996238B1}"/>
              </a:ext>
            </a:extLst>
          </p:cNvPr>
          <p:cNvSpPr>
            <a:spLocks noGrp="1"/>
          </p:cNvSpPr>
          <p:nvPr>
            <p:ph type="title"/>
          </p:nvPr>
        </p:nvSpPr>
        <p:spPr/>
        <p:txBody>
          <a:bodyPr/>
          <a:lstStyle/>
          <a:p>
            <a:r>
              <a:rPr kumimoji="1" lang="ja-JP" altLang="en-US" sz="2800" dirty="0"/>
              <a:t>　地震の揺れによる被害</a:t>
            </a:r>
          </a:p>
        </p:txBody>
      </p:sp>
      <p:sp>
        <p:nvSpPr>
          <p:cNvPr id="3" name="スライド番号プレースホルダー 2">
            <a:extLst>
              <a:ext uri="{FF2B5EF4-FFF2-40B4-BE49-F238E27FC236}">
                <a16:creationId xmlns:a16="http://schemas.microsoft.com/office/drawing/2014/main" id="{29F924B0-8DC6-BE6B-BDCE-A71CEE423527}"/>
              </a:ext>
            </a:extLst>
          </p:cNvPr>
          <p:cNvSpPr>
            <a:spLocks noGrp="1"/>
          </p:cNvSpPr>
          <p:nvPr>
            <p:ph type="sldNum" sz="quarter" idx="12"/>
          </p:nvPr>
        </p:nvSpPr>
        <p:spPr/>
        <p:txBody>
          <a:bodyPr/>
          <a:lstStyle/>
          <a:p>
            <a:fld id="{48C0FCB9-D989-46F1-965E-624BDAC7E129}" type="slidenum">
              <a:rPr kumimoji="1" lang="ja-JP" altLang="en-US" smtClean="0"/>
              <a:pPr/>
              <a:t>12</a:t>
            </a:fld>
            <a:endParaRPr kumimoji="1" lang="ja-JP" altLang="en-US"/>
          </a:p>
        </p:txBody>
      </p:sp>
      <p:sp>
        <p:nvSpPr>
          <p:cNvPr id="15" name="コンテンツ プレースホルダー 14">
            <a:extLst>
              <a:ext uri="{FF2B5EF4-FFF2-40B4-BE49-F238E27FC236}">
                <a16:creationId xmlns:a16="http://schemas.microsoft.com/office/drawing/2014/main" id="{AE8DAFAC-3A0E-CC70-5E97-98D3FE4E1420}"/>
              </a:ext>
            </a:extLst>
          </p:cNvPr>
          <p:cNvSpPr>
            <a:spLocks noGrp="1"/>
          </p:cNvSpPr>
          <p:nvPr>
            <p:ph sz="quarter" idx="15"/>
          </p:nvPr>
        </p:nvSpPr>
        <p:spPr/>
        <p:txBody>
          <a:bodyPr>
            <a:normAutofit lnSpcReduction="10000"/>
          </a:bodyPr>
          <a:lstStyle/>
          <a:p>
            <a:r>
              <a:rPr lang="ja-JP" altLang="en-US" dirty="0"/>
              <a:t>出典：熊本災害デジタルアーカイブ／</a:t>
            </a:r>
            <a:r>
              <a:rPr lang="zh-TW" altLang="en-US" dirty="0"/>
              <a:t>串間市消防本部</a:t>
            </a:r>
            <a:r>
              <a:rPr lang="ja-JP" altLang="en-US" dirty="0"/>
              <a:t>（左上）　西原村（右上）　三重県いなべ市（左下）　株式会社建鋼社（右下）</a:t>
            </a:r>
          </a:p>
        </p:txBody>
      </p:sp>
      <p:pic>
        <p:nvPicPr>
          <p:cNvPr id="4" name="図 3" descr="建物の屋根の家&#10;&#10;中程度の精度で自動的に生成された説明">
            <a:extLst>
              <a:ext uri="{FF2B5EF4-FFF2-40B4-BE49-F238E27FC236}">
                <a16:creationId xmlns:a16="http://schemas.microsoft.com/office/drawing/2014/main" id="{1A0809C1-8804-01DC-9B03-C9DAA7BEC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37" y="731782"/>
            <a:ext cx="4356000" cy="2450250"/>
          </a:xfrm>
          <a:prstGeom prst="rect">
            <a:avLst/>
          </a:prstGeom>
          <a:ln>
            <a:solidFill>
              <a:schemeClr val="tx1"/>
            </a:solidFill>
          </a:ln>
        </p:spPr>
      </p:pic>
      <p:pic>
        <p:nvPicPr>
          <p:cNvPr id="5" name="コンテンツ プレースホルダー 10" descr="建物の間の道路&#10;&#10;低い精度で自動的に生成された説明">
            <a:extLst>
              <a:ext uri="{FF2B5EF4-FFF2-40B4-BE49-F238E27FC236}">
                <a16:creationId xmlns:a16="http://schemas.microsoft.com/office/drawing/2014/main" id="{BBE0C386-BC0F-C735-E17E-44AE2B51B6D0}"/>
              </a:ext>
            </a:extLst>
          </p:cNvPr>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4572000" y="731782"/>
            <a:ext cx="4356000" cy="2450250"/>
          </a:xfrm>
          <a:ln>
            <a:solidFill>
              <a:schemeClr val="tx1"/>
            </a:solidFill>
          </a:ln>
        </p:spPr>
      </p:pic>
      <p:pic>
        <p:nvPicPr>
          <p:cNvPr id="6" name="図 5">
            <a:extLst>
              <a:ext uri="{FF2B5EF4-FFF2-40B4-BE49-F238E27FC236}">
                <a16:creationId xmlns:a16="http://schemas.microsoft.com/office/drawing/2014/main" id="{D95B455C-917F-553E-7A83-AE513D92E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37" y="3184010"/>
            <a:ext cx="4356001" cy="3267001"/>
          </a:xfrm>
          <a:prstGeom prst="rect">
            <a:avLst/>
          </a:prstGeom>
          <a:ln>
            <a:solidFill>
              <a:schemeClr val="tx1"/>
            </a:solidFill>
          </a:ln>
        </p:spPr>
      </p:pic>
      <p:pic>
        <p:nvPicPr>
          <p:cNvPr id="7" name="コンテンツ プレースホルダー 11" descr="屋内, テーブル, 散らかった, 冷蔵庫 が含まれている画像&#10;&#10;自動的に生成された説明">
            <a:extLst>
              <a:ext uri="{FF2B5EF4-FFF2-40B4-BE49-F238E27FC236}">
                <a16:creationId xmlns:a16="http://schemas.microsoft.com/office/drawing/2014/main" id="{04F195F0-FE35-18E0-C6B4-8A815D8023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184010"/>
            <a:ext cx="4356000" cy="3267001"/>
          </a:xfrm>
          <a:prstGeom prst="rect">
            <a:avLst/>
          </a:prstGeom>
          <a:ln>
            <a:solidFill>
              <a:schemeClr val="tx1"/>
            </a:solidFill>
          </a:ln>
        </p:spPr>
      </p:pic>
    </p:spTree>
    <p:extLst>
      <p:ext uri="{BB962C8B-B14F-4D97-AF65-F5344CB8AC3E}">
        <p14:creationId xmlns:p14="http://schemas.microsoft.com/office/powerpoint/2010/main" val="2821908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F68FB-1109-FDB3-4184-C654BCC1A6A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8DE303F-EE48-F9D4-9DDA-DBF8617A7E68}"/>
              </a:ext>
            </a:extLst>
          </p:cNvPr>
          <p:cNvSpPr>
            <a:spLocks noGrp="1"/>
          </p:cNvSpPr>
          <p:nvPr>
            <p:ph type="title"/>
          </p:nvPr>
        </p:nvSpPr>
        <p:spPr/>
        <p:txBody>
          <a:bodyPr/>
          <a:lstStyle/>
          <a:p>
            <a:r>
              <a:rPr kumimoji="1" lang="ja-JP" altLang="en-US" dirty="0"/>
              <a:t>　</a:t>
            </a:r>
            <a:r>
              <a:rPr kumimoji="1" lang="ja-JP" altLang="en-US" sz="2800" dirty="0"/>
              <a:t>津波による被害</a:t>
            </a:r>
            <a:endParaRPr kumimoji="1" lang="ja-JP" altLang="en-US" dirty="0"/>
          </a:p>
        </p:txBody>
      </p:sp>
      <p:sp>
        <p:nvSpPr>
          <p:cNvPr id="3" name="スライド番号プレースホルダー 2">
            <a:extLst>
              <a:ext uri="{FF2B5EF4-FFF2-40B4-BE49-F238E27FC236}">
                <a16:creationId xmlns:a16="http://schemas.microsoft.com/office/drawing/2014/main" id="{9BD1994D-54E9-891C-DA41-9CEFF462E68F}"/>
              </a:ext>
            </a:extLst>
          </p:cNvPr>
          <p:cNvSpPr>
            <a:spLocks noGrp="1"/>
          </p:cNvSpPr>
          <p:nvPr>
            <p:ph type="sldNum" sz="quarter" idx="12"/>
          </p:nvPr>
        </p:nvSpPr>
        <p:spPr/>
        <p:txBody>
          <a:bodyPr/>
          <a:lstStyle/>
          <a:p>
            <a:fld id="{48C0FCB9-D989-46F1-965E-624BDAC7E129}" type="slidenum">
              <a:rPr kumimoji="1" lang="ja-JP" altLang="en-US" smtClean="0"/>
              <a:pPr/>
              <a:t>13</a:t>
            </a:fld>
            <a:endParaRPr kumimoji="1" lang="ja-JP" altLang="en-US"/>
          </a:p>
        </p:txBody>
      </p:sp>
      <p:sp>
        <p:nvSpPr>
          <p:cNvPr id="15" name="コンテンツ プレースホルダー 14">
            <a:extLst>
              <a:ext uri="{FF2B5EF4-FFF2-40B4-BE49-F238E27FC236}">
                <a16:creationId xmlns:a16="http://schemas.microsoft.com/office/drawing/2014/main" id="{C403EF23-5191-0AA0-7F4A-092574E3D0AC}"/>
              </a:ext>
            </a:extLst>
          </p:cNvPr>
          <p:cNvSpPr>
            <a:spLocks noGrp="1"/>
          </p:cNvSpPr>
          <p:nvPr>
            <p:ph sz="quarter" idx="15"/>
          </p:nvPr>
        </p:nvSpPr>
        <p:spPr/>
        <p:txBody>
          <a:bodyPr>
            <a:normAutofit lnSpcReduction="10000"/>
          </a:bodyPr>
          <a:lstStyle/>
          <a:p>
            <a:r>
              <a:rPr lang="ja-JP" altLang="en-US" dirty="0"/>
              <a:t>出典：いわて震災津波アーカイブ／提供者：山田町（左上、左下）　陸前高田市（右上、右下）</a:t>
            </a:r>
          </a:p>
        </p:txBody>
      </p:sp>
      <p:pic>
        <p:nvPicPr>
          <p:cNvPr id="12" name="図 11" descr="町以内に構えた数々の家&#10;&#10;低い精度で自動的に生成された説明">
            <a:extLst>
              <a:ext uri="{FF2B5EF4-FFF2-40B4-BE49-F238E27FC236}">
                <a16:creationId xmlns:a16="http://schemas.microsoft.com/office/drawing/2014/main" id="{24DF52DD-1299-B278-F6FB-1EA245073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766665"/>
            <a:ext cx="4056993" cy="2704662"/>
          </a:xfrm>
          <a:prstGeom prst="rect">
            <a:avLst/>
          </a:prstGeom>
          <a:ln>
            <a:solidFill>
              <a:schemeClr val="tx1"/>
            </a:solidFill>
          </a:ln>
        </p:spPr>
      </p:pic>
      <p:pic>
        <p:nvPicPr>
          <p:cNvPr id="14" name="図 13" descr="山の中を歩いている人たち&#10;&#10;中程度の精度で自動的に生成された説明">
            <a:extLst>
              <a:ext uri="{FF2B5EF4-FFF2-40B4-BE49-F238E27FC236}">
                <a16:creationId xmlns:a16="http://schemas.microsoft.com/office/drawing/2014/main" id="{89CA6104-3A0C-4A5E-AA11-368BBF06B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771736"/>
            <a:ext cx="4056993" cy="2699591"/>
          </a:xfrm>
          <a:prstGeom prst="rect">
            <a:avLst/>
          </a:prstGeom>
          <a:ln>
            <a:solidFill>
              <a:schemeClr val="tx1"/>
            </a:solidFill>
          </a:ln>
        </p:spPr>
      </p:pic>
      <p:pic>
        <p:nvPicPr>
          <p:cNvPr id="18" name="図 17" descr="屋内, 木製, 座る, 建物 が含まれている画像&#10;&#10;自動的に生成された説明">
            <a:extLst>
              <a:ext uri="{FF2B5EF4-FFF2-40B4-BE49-F238E27FC236}">
                <a16:creationId xmlns:a16="http://schemas.microsoft.com/office/drawing/2014/main" id="{6D7FE4BD-2D9A-3597-4D8E-D0488BC9A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07" y="3471327"/>
            <a:ext cx="4056993" cy="3042744"/>
          </a:xfrm>
          <a:prstGeom prst="rect">
            <a:avLst/>
          </a:prstGeom>
          <a:ln>
            <a:solidFill>
              <a:schemeClr val="tx1"/>
            </a:solidFill>
          </a:ln>
        </p:spPr>
      </p:pic>
      <p:pic>
        <p:nvPicPr>
          <p:cNvPr id="20" name="図 19" descr="山に囲まれた建物&#10;&#10;自動的に生成された説明">
            <a:extLst>
              <a:ext uri="{FF2B5EF4-FFF2-40B4-BE49-F238E27FC236}">
                <a16:creationId xmlns:a16="http://schemas.microsoft.com/office/drawing/2014/main" id="{ED8C54EA-95F6-3C27-7B2E-FF5DA87DC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471327"/>
            <a:ext cx="4056992" cy="3042744"/>
          </a:xfrm>
          <a:prstGeom prst="rect">
            <a:avLst/>
          </a:prstGeom>
          <a:ln>
            <a:solidFill>
              <a:schemeClr val="tx1"/>
            </a:solidFill>
          </a:ln>
        </p:spPr>
      </p:pic>
    </p:spTree>
    <p:extLst>
      <p:ext uri="{BB962C8B-B14F-4D97-AF65-F5344CB8AC3E}">
        <p14:creationId xmlns:p14="http://schemas.microsoft.com/office/powerpoint/2010/main" val="3365373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fld id="{48C0FCB9-D989-46F1-965E-624BDAC7E129}" type="slidenum">
              <a:rPr kumimoji="1" lang="ja-JP" altLang="en-US" smtClean="0"/>
              <a:pPr/>
              <a:t>14</a:t>
            </a:fld>
            <a:endParaRPr kumimoji="1" lang="ja-JP" altLang="en-US"/>
          </a:p>
        </p:txBody>
      </p:sp>
      <p:sp>
        <p:nvSpPr>
          <p:cNvPr id="6" name="テキスト プレースホルダー 5">
            <a:extLst>
              <a:ext uri="{FF2B5EF4-FFF2-40B4-BE49-F238E27FC236}">
                <a16:creationId xmlns:a16="http://schemas.microsoft.com/office/drawing/2014/main" id="{4F9E5E58-5336-F55B-6A65-F4056E04AFB4}"/>
              </a:ext>
            </a:extLst>
          </p:cNvPr>
          <p:cNvSpPr>
            <a:spLocks noGrp="1"/>
          </p:cNvSpPr>
          <p:nvPr>
            <p:ph type="body" sz="quarter" idx="13"/>
          </p:nvPr>
        </p:nvSpPr>
        <p:spPr>
          <a:xfrm>
            <a:off x="1809345" y="1534094"/>
            <a:ext cx="5953327" cy="4126476"/>
          </a:xfrm>
        </p:spPr>
        <p:txBody>
          <a:bodyPr>
            <a:normAutofit/>
          </a:bodyPr>
          <a:lstStyle/>
          <a:p>
            <a:r>
              <a:rPr lang="ja-JP" altLang="en-US" sz="3200" dirty="0"/>
              <a:t>　あなたの地域ではどのような</a:t>
            </a:r>
            <a:br>
              <a:rPr lang="en-US" altLang="ja-JP" sz="3200" dirty="0"/>
            </a:br>
            <a:r>
              <a:rPr lang="ja-JP" altLang="en-US" sz="3200" dirty="0"/>
              <a:t>地震が想定されていますか？</a:t>
            </a:r>
            <a:endParaRPr lang="en-US" altLang="ja-JP" sz="3200" dirty="0"/>
          </a:p>
          <a:p>
            <a:r>
              <a:rPr lang="ja-JP" altLang="en-US" sz="3200" dirty="0"/>
              <a:t>　津波の影響を受けるおそれは</a:t>
            </a:r>
            <a:br>
              <a:rPr lang="en-US" altLang="ja-JP" sz="3200" dirty="0"/>
            </a:br>
            <a:r>
              <a:rPr lang="ja-JP" altLang="en-US" sz="3200" dirty="0"/>
              <a:t>ありますか？</a:t>
            </a:r>
          </a:p>
        </p:txBody>
      </p:sp>
      <p:sp>
        <p:nvSpPr>
          <p:cNvPr id="8" name="正方形/長方形 7">
            <a:extLst>
              <a:ext uri="{FF2B5EF4-FFF2-40B4-BE49-F238E27FC236}">
                <a16:creationId xmlns:a16="http://schemas.microsoft.com/office/drawing/2014/main" id="{894406DF-BB6B-4F54-B6FB-F22D6BA6D4C4}"/>
              </a:ext>
            </a:extLst>
          </p:cNvPr>
          <p:cNvSpPr/>
          <p:nvPr/>
        </p:nvSpPr>
        <p:spPr>
          <a:xfrm>
            <a:off x="5791064" y="287867"/>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Tree>
    <p:extLst>
      <p:ext uri="{BB962C8B-B14F-4D97-AF65-F5344CB8AC3E}">
        <p14:creationId xmlns:p14="http://schemas.microsoft.com/office/powerpoint/2010/main" val="1176119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2F3811C5-5A65-E153-CEBB-68FD4BA3911E}"/>
              </a:ext>
            </a:extLst>
          </p:cNvPr>
          <p:cNvSpPr>
            <a:spLocks noGrp="1"/>
          </p:cNvSpPr>
          <p:nvPr>
            <p:ph type="body" sz="quarter" idx="13"/>
          </p:nvPr>
        </p:nvSpPr>
        <p:spPr/>
        <p:txBody>
          <a:bodyPr/>
          <a:lstStyle/>
          <a:p>
            <a:r>
              <a:rPr lang="ja-JP" altLang="en-US" dirty="0"/>
              <a:t>ワークショップ</a:t>
            </a:r>
          </a:p>
        </p:txBody>
      </p:sp>
      <p:sp>
        <p:nvSpPr>
          <p:cNvPr id="4" name="スライド番号プレースホルダー 3">
            <a:extLst>
              <a:ext uri="{FF2B5EF4-FFF2-40B4-BE49-F238E27FC236}">
                <a16:creationId xmlns:a16="http://schemas.microsoft.com/office/drawing/2014/main" id="{2D45FDC2-D990-DAD9-E2A4-E676A0D54055}"/>
              </a:ext>
            </a:extLst>
          </p:cNvPr>
          <p:cNvSpPr>
            <a:spLocks noGrp="1"/>
          </p:cNvSpPr>
          <p:nvPr>
            <p:ph type="sldNum" sz="quarter" idx="12"/>
          </p:nvPr>
        </p:nvSpPr>
        <p:spPr/>
        <p:txBody>
          <a:bodyPr/>
          <a:lstStyle/>
          <a:p>
            <a:fld id="{48C0FCB9-D989-46F1-965E-624BDAC7E129}" type="slidenum">
              <a:rPr kumimoji="1" lang="ja-JP" altLang="en-US" smtClean="0"/>
              <a:pPr/>
              <a:t>15</a:t>
            </a:fld>
            <a:endParaRPr kumimoji="1" lang="ja-JP" altLang="en-US"/>
          </a:p>
        </p:txBody>
      </p:sp>
      <p:sp>
        <p:nvSpPr>
          <p:cNvPr id="5" name="コンテンツ プレースホルダー 4">
            <a:extLst>
              <a:ext uri="{FF2B5EF4-FFF2-40B4-BE49-F238E27FC236}">
                <a16:creationId xmlns:a16="http://schemas.microsoft.com/office/drawing/2014/main" id="{337B1765-6AD9-412E-8365-D27874B4EEEF}"/>
              </a:ext>
            </a:extLst>
          </p:cNvPr>
          <p:cNvSpPr>
            <a:spLocks noGrp="1"/>
          </p:cNvSpPr>
          <p:nvPr>
            <p:ph idx="1"/>
          </p:nvPr>
        </p:nvSpPr>
        <p:spPr/>
        <p:txBody>
          <a:bodyPr/>
          <a:lstStyle/>
          <a:p>
            <a:r>
              <a:rPr lang="ja-JP" altLang="en-US" dirty="0"/>
              <a:t>地震の被害想定（地震ハザードマップ）を見ながら、想定されている地震名と、お住まいの周辺の想定</a:t>
            </a:r>
            <a:br>
              <a:rPr lang="en-US" altLang="ja-JP" dirty="0"/>
            </a:br>
            <a:r>
              <a:rPr lang="ja-JP" altLang="en-US" dirty="0"/>
              <a:t>震度、津波の有無をチェックしてみましょう。</a:t>
            </a:r>
            <a:endParaRPr lang="en-US" altLang="ja-JP" dirty="0"/>
          </a:p>
          <a:p>
            <a:endParaRPr lang="en-US" altLang="ja-JP" dirty="0"/>
          </a:p>
          <a:p>
            <a:r>
              <a:rPr lang="ja-JP" altLang="en-US" sz="3200" dirty="0"/>
              <a:t>想定地震名：</a:t>
            </a:r>
            <a:r>
              <a:rPr lang="ja-JP" altLang="en-US" sz="3200" u="sng" dirty="0"/>
              <a:t>　</a:t>
            </a:r>
            <a:endParaRPr lang="en-US" altLang="ja-JP" sz="3200" u="sng" dirty="0"/>
          </a:p>
          <a:p>
            <a:endParaRPr lang="en-US" altLang="ja-JP" sz="3200" dirty="0"/>
          </a:p>
          <a:p>
            <a:r>
              <a:rPr lang="ja-JP" altLang="en-US" sz="3200" dirty="0"/>
              <a:t>お住まい周辺震度　　　震度　　　　</a:t>
            </a:r>
            <a:endParaRPr lang="en-US" altLang="ja-JP" sz="3200" dirty="0"/>
          </a:p>
          <a:p>
            <a:endParaRPr lang="en-US" altLang="ja-JP" sz="3200" dirty="0"/>
          </a:p>
          <a:p>
            <a:r>
              <a:rPr lang="ja-JP" altLang="en-US" sz="3200" dirty="0"/>
              <a:t>津波の有無　　　　　　　　あり　・　なし</a:t>
            </a:r>
          </a:p>
        </p:txBody>
      </p:sp>
      <p:sp>
        <p:nvSpPr>
          <p:cNvPr id="2" name="吹き出し: 角を丸めた四角形 1">
            <a:extLst>
              <a:ext uri="{FF2B5EF4-FFF2-40B4-BE49-F238E27FC236}">
                <a16:creationId xmlns:a16="http://schemas.microsoft.com/office/drawing/2014/main" id="{FEBFAD98-9352-6DC4-E0C6-0686495112AC}"/>
              </a:ext>
            </a:extLst>
          </p:cNvPr>
          <p:cNvSpPr/>
          <p:nvPr/>
        </p:nvSpPr>
        <p:spPr>
          <a:xfrm>
            <a:off x="-3336471" y="1645332"/>
            <a:ext cx="2428875" cy="1783668"/>
          </a:xfrm>
          <a:prstGeom prst="wedgeRoundRectCallout">
            <a:avLst>
              <a:gd name="adj1" fmla="val 79951"/>
              <a:gd name="adj2" fmla="val 2458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被害想定や</a:t>
            </a:r>
            <a:endParaRPr kumimoji="1" lang="en-US" altLang="ja-JP" dirty="0"/>
          </a:p>
          <a:p>
            <a:pPr algn="ctr"/>
            <a:r>
              <a:rPr kumimoji="1" lang="ja-JP" altLang="en-US" dirty="0"/>
              <a:t>ハザードマップを見ながら、自宅周辺で懸念される地震・津波を書き出すワークを実施</a:t>
            </a:r>
          </a:p>
        </p:txBody>
      </p:sp>
      <p:sp>
        <p:nvSpPr>
          <p:cNvPr id="3" name="正方形/長方形 2">
            <a:extLst>
              <a:ext uri="{FF2B5EF4-FFF2-40B4-BE49-F238E27FC236}">
                <a16:creationId xmlns:a16="http://schemas.microsoft.com/office/drawing/2014/main" id="{EC6EAEA5-6437-AEFF-4B2B-C8BF6AE0304A}"/>
              </a:ext>
            </a:extLst>
          </p:cNvPr>
          <p:cNvSpPr/>
          <p:nvPr/>
        </p:nvSpPr>
        <p:spPr>
          <a:xfrm>
            <a:off x="4572001" y="3731807"/>
            <a:ext cx="3307404" cy="849480"/>
          </a:xfrm>
          <a:prstGeom prst="rect">
            <a:avLst/>
          </a:prstGeom>
          <a:no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正方形/長方形 8">
            <a:extLst>
              <a:ext uri="{FF2B5EF4-FFF2-40B4-BE49-F238E27FC236}">
                <a16:creationId xmlns:a16="http://schemas.microsoft.com/office/drawing/2014/main" id="{E252D474-AAE6-087B-AD01-158EAC2C3F16}"/>
              </a:ext>
            </a:extLst>
          </p:cNvPr>
          <p:cNvSpPr/>
          <p:nvPr/>
        </p:nvSpPr>
        <p:spPr>
          <a:xfrm>
            <a:off x="4610101" y="4854102"/>
            <a:ext cx="3269303" cy="849480"/>
          </a:xfrm>
          <a:prstGeom prst="rect">
            <a:avLst/>
          </a:prstGeom>
          <a:no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1" name="直線コネクタ 10">
            <a:extLst>
              <a:ext uri="{FF2B5EF4-FFF2-40B4-BE49-F238E27FC236}">
                <a16:creationId xmlns:a16="http://schemas.microsoft.com/office/drawing/2014/main" id="{9DEFA045-D908-F5F1-068E-21A258EC4848}"/>
              </a:ext>
            </a:extLst>
          </p:cNvPr>
          <p:cNvCxnSpPr/>
          <p:nvPr/>
        </p:nvCxnSpPr>
        <p:spPr>
          <a:xfrm>
            <a:off x="3190672" y="3429000"/>
            <a:ext cx="534048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82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E4C4A02-1FF7-BAF3-18EC-C8B04E8011D4}"/>
              </a:ext>
            </a:extLst>
          </p:cNvPr>
          <p:cNvSpPr>
            <a:spLocks noGrp="1"/>
          </p:cNvSpPr>
          <p:nvPr>
            <p:ph type="sldNum" sz="quarter" idx="12"/>
          </p:nvPr>
        </p:nvSpPr>
        <p:spPr/>
        <p:txBody>
          <a:bodyPr/>
          <a:lstStyle/>
          <a:p>
            <a:fld id="{48C0FCB9-D989-46F1-965E-624BDAC7E129}" type="slidenum">
              <a:rPr kumimoji="1" lang="ja-JP" altLang="en-US" smtClean="0"/>
              <a:pPr/>
              <a:t>16</a:t>
            </a:fld>
            <a:endParaRPr kumimoji="1" lang="ja-JP" altLang="en-US"/>
          </a:p>
        </p:txBody>
      </p:sp>
      <p:sp>
        <p:nvSpPr>
          <p:cNvPr id="3" name="テキスト プレースホルダー 2">
            <a:extLst>
              <a:ext uri="{FF2B5EF4-FFF2-40B4-BE49-F238E27FC236}">
                <a16:creationId xmlns:a16="http://schemas.microsoft.com/office/drawing/2014/main" id="{B5E325AA-5A62-A248-41E3-7F9766F93419}"/>
              </a:ext>
            </a:extLst>
          </p:cNvPr>
          <p:cNvSpPr>
            <a:spLocks noGrp="1"/>
          </p:cNvSpPr>
          <p:nvPr>
            <p:ph type="body" sz="quarter" idx="13"/>
          </p:nvPr>
        </p:nvSpPr>
        <p:spPr/>
        <p:txBody>
          <a:bodyPr>
            <a:normAutofit/>
          </a:bodyPr>
          <a:lstStyle/>
          <a:p>
            <a:r>
              <a:rPr lang="ja-JP" altLang="en-US" dirty="0"/>
              <a:t>大雨や台風はどのようにして</a:t>
            </a:r>
            <a:endParaRPr lang="en-US" altLang="ja-JP" dirty="0"/>
          </a:p>
          <a:p>
            <a:r>
              <a:rPr lang="ja-JP" altLang="en-US" dirty="0"/>
              <a:t>起きるのでしょうか？</a:t>
            </a:r>
            <a:endParaRPr kumimoji="1" lang="en-US" altLang="ja-JP" dirty="0"/>
          </a:p>
        </p:txBody>
      </p:sp>
    </p:spTree>
    <p:extLst>
      <p:ext uri="{BB962C8B-B14F-4D97-AF65-F5344CB8AC3E}">
        <p14:creationId xmlns:p14="http://schemas.microsoft.com/office/powerpoint/2010/main" val="531003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C2D77-ED38-7464-589D-9444785360F4}"/>
              </a:ext>
            </a:extLst>
          </p:cNvPr>
          <p:cNvSpPr>
            <a:spLocks noGrp="1"/>
          </p:cNvSpPr>
          <p:nvPr>
            <p:ph type="title"/>
          </p:nvPr>
        </p:nvSpPr>
        <p:spPr/>
        <p:txBody>
          <a:bodyPr/>
          <a:lstStyle/>
          <a:p>
            <a:r>
              <a:rPr lang="ja-JP" altLang="en-US" sz="2800" dirty="0"/>
              <a:t>　</a:t>
            </a:r>
            <a:r>
              <a:rPr kumimoji="1" lang="ja-JP" altLang="en-US" sz="2800" dirty="0"/>
              <a:t>大雨、台風、竜巻突風等の発生</a:t>
            </a:r>
          </a:p>
        </p:txBody>
      </p:sp>
      <p:sp>
        <p:nvSpPr>
          <p:cNvPr id="3" name="スライド番号プレースホルダー 2">
            <a:extLst>
              <a:ext uri="{FF2B5EF4-FFF2-40B4-BE49-F238E27FC236}">
                <a16:creationId xmlns:a16="http://schemas.microsoft.com/office/drawing/2014/main" id="{8CE3E87B-1DD6-2EC8-7906-A8081BE3D0D8}"/>
              </a:ext>
            </a:extLst>
          </p:cNvPr>
          <p:cNvSpPr>
            <a:spLocks noGrp="1"/>
          </p:cNvSpPr>
          <p:nvPr>
            <p:ph type="sldNum" sz="quarter" idx="12"/>
          </p:nvPr>
        </p:nvSpPr>
        <p:spPr/>
        <p:txBody>
          <a:bodyPr/>
          <a:lstStyle/>
          <a:p>
            <a:fld id="{48C0FCB9-D989-46F1-965E-624BDAC7E129}" type="slidenum">
              <a:rPr kumimoji="1" lang="ja-JP" altLang="en-US" smtClean="0"/>
              <a:pPr/>
              <a:t>17</a:t>
            </a:fld>
            <a:endParaRPr kumimoji="1" lang="ja-JP" altLang="en-US"/>
          </a:p>
        </p:txBody>
      </p:sp>
      <p:sp>
        <p:nvSpPr>
          <p:cNvPr id="5" name="コンテンツ プレースホルダー 4">
            <a:extLst>
              <a:ext uri="{FF2B5EF4-FFF2-40B4-BE49-F238E27FC236}">
                <a16:creationId xmlns:a16="http://schemas.microsoft.com/office/drawing/2014/main" id="{E7CAFA45-1AC7-82C0-1ADA-9235AF100775}"/>
              </a:ext>
            </a:extLst>
          </p:cNvPr>
          <p:cNvSpPr>
            <a:spLocks noGrp="1"/>
          </p:cNvSpPr>
          <p:nvPr>
            <p:ph sz="quarter" idx="15"/>
          </p:nvPr>
        </p:nvSpPr>
        <p:spPr/>
        <p:txBody>
          <a:bodyPr>
            <a:normAutofit lnSpcReduction="10000"/>
          </a:bodyPr>
          <a:lstStyle/>
          <a:p>
            <a:r>
              <a:rPr kumimoji="1" lang="ja-JP" altLang="en-US" dirty="0"/>
              <a:t>出典：気象庁ホームページより</a:t>
            </a:r>
          </a:p>
        </p:txBody>
      </p:sp>
      <p:pic>
        <p:nvPicPr>
          <p:cNvPr id="6" name="図 5">
            <a:extLst>
              <a:ext uri="{FF2B5EF4-FFF2-40B4-BE49-F238E27FC236}">
                <a16:creationId xmlns:a16="http://schemas.microsoft.com/office/drawing/2014/main" id="{7ABF0E82-3C41-89C6-3709-514EC3B161CE}"/>
              </a:ext>
            </a:extLst>
          </p:cNvPr>
          <p:cNvPicPr>
            <a:picLocks noChangeAspect="1"/>
          </p:cNvPicPr>
          <p:nvPr/>
        </p:nvPicPr>
        <p:blipFill rotWithShape="1">
          <a:blip r:embed="rId3"/>
          <a:srcRect b="3866"/>
          <a:stretch/>
        </p:blipFill>
        <p:spPr>
          <a:xfrm>
            <a:off x="4660025" y="1139381"/>
            <a:ext cx="4201200" cy="2532912"/>
          </a:xfrm>
          <a:prstGeom prst="rect">
            <a:avLst/>
          </a:prstGeom>
          <a:ln>
            <a:solidFill>
              <a:srgbClr val="3E3E3F"/>
            </a:solidFill>
          </a:ln>
        </p:spPr>
      </p:pic>
      <p:grpSp>
        <p:nvGrpSpPr>
          <p:cNvPr id="7" name="グループ化 6">
            <a:extLst>
              <a:ext uri="{FF2B5EF4-FFF2-40B4-BE49-F238E27FC236}">
                <a16:creationId xmlns:a16="http://schemas.microsoft.com/office/drawing/2014/main" id="{373BAFD1-7E08-7D0E-EF86-8B5F5AF61B20}"/>
              </a:ext>
            </a:extLst>
          </p:cNvPr>
          <p:cNvGrpSpPr/>
          <p:nvPr/>
        </p:nvGrpSpPr>
        <p:grpSpPr>
          <a:xfrm>
            <a:off x="282775" y="3767705"/>
            <a:ext cx="4201200" cy="2527200"/>
            <a:chOff x="5074389" y="913218"/>
            <a:chExt cx="3711403" cy="2304727"/>
          </a:xfrm>
        </p:grpSpPr>
        <p:sp>
          <p:nvSpPr>
            <p:cNvPr id="8" name="正方形/長方形 7">
              <a:extLst>
                <a:ext uri="{FF2B5EF4-FFF2-40B4-BE49-F238E27FC236}">
                  <a16:creationId xmlns:a16="http://schemas.microsoft.com/office/drawing/2014/main" id="{2B85A0BD-538D-8449-F8F3-E8DF27AB4110}"/>
                </a:ext>
              </a:extLst>
            </p:cNvPr>
            <p:cNvSpPr/>
            <p:nvPr/>
          </p:nvSpPr>
          <p:spPr>
            <a:xfrm>
              <a:off x="5074389" y="913218"/>
              <a:ext cx="3711403" cy="2304727"/>
            </a:xfrm>
            <a:prstGeom prst="rect">
              <a:avLst/>
            </a:prstGeom>
            <a:solidFill>
              <a:schemeClr val="tx2">
                <a:lumMod val="20000"/>
                <a:lumOff val="80000"/>
              </a:schemeClr>
            </a:solidFill>
            <a:ln>
              <a:solidFill>
                <a:srgbClr val="3E3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136DEA2-9857-267E-E0E7-68803590F954}"/>
                </a:ext>
              </a:extLst>
            </p:cNvPr>
            <p:cNvGrpSpPr/>
            <p:nvPr/>
          </p:nvGrpSpPr>
          <p:grpSpPr>
            <a:xfrm>
              <a:off x="5311804" y="1317613"/>
              <a:ext cx="3259781" cy="1618809"/>
              <a:chOff x="338138" y="1193358"/>
              <a:chExt cx="5116072" cy="2350643"/>
            </a:xfrm>
          </p:grpSpPr>
          <p:grpSp>
            <p:nvGrpSpPr>
              <p:cNvPr id="10" name="グループ化 9">
                <a:extLst>
                  <a:ext uri="{FF2B5EF4-FFF2-40B4-BE49-F238E27FC236}">
                    <a16:creationId xmlns:a16="http://schemas.microsoft.com/office/drawing/2014/main" id="{CC188101-5AA4-57B2-44FD-136487EB383E}"/>
                  </a:ext>
                </a:extLst>
              </p:cNvPr>
              <p:cNvGrpSpPr/>
              <p:nvPr/>
            </p:nvGrpSpPr>
            <p:grpSpPr>
              <a:xfrm>
                <a:off x="338138" y="1193358"/>
                <a:ext cx="5116072" cy="2350643"/>
                <a:chOff x="2576862" y="1215360"/>
                <a:chExt cx="5116072" cy="2350643"/>
              </a:xfrm>
            </p:grpSpPr>
            <p:sp>
              <p:nvSpPr>
                <p:cNvPr id="12" name="フリーフォーム: 図形 11">
                  <a:extLst>
                    <a:ext uri="{FF2B5EF4-FFF2-40B4-BE49-F238E27FC236}">
                      <a16:creationId xmlns:a16="http://schemas.microsoft.com/office/drawing/2014/main" id="{A7383B20-6D10-1064-8AA9-E9ABE66BAD55}"/>
                    </a:ext>
                  </a:extLst>
                </p:cNvPr>
                <p:cNvSpPr/>
                <p:nvPr/>
              </p:nvSpPr>
              <p:spPr>
                <a:xfrm>
                  <a:off x="3481388" y="1223963"/>
                  <a:ext cx="4210050" cy="1800225"/>
                </a:xfrm>
                <a:custGeom>
                  <a:avLst/>
                  <a:gdLst>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 name="connsiteX0" fmla="*/ 1724025 w 4210050"/>
                    <a:gd name="connsiteY0" fmla="*/ 1800225 h 1800225"/>
                    <a:gd name="connsiteX1" fmla="*/ 3376612 w 4210050"/>
                    <a:gd name="connsiteY1" fmla="*/ 1800225 h 1800225"/>
                    <a:gd name="connsiteX2" fmla="*/ 4210050 w 4210050"/>
                    <a:gd name="connsiteY2" fmla="*/ 823912 h 1800225"/>
                    <a:gd name="connsiteX3" fmla="*/ 4210050 w 4210050"/>
                    <a:gd name="connsiteY3" fmla="*/ 0 h 1800225"/>
                    <a:gd name="connsiteX4" fmla="*/ 0 w 4210050"/>
                    <a:gd name="connsiteY4" fmla="*/ 0 h 1800225"/>
                    <a:gd name="connsiteX5" fmla="*/ 2581275 w 4210050"/>
                    <a:gd name="connsiteY5" fmla="*/ 823912 h 1800225"/>
                    <a:gd name="connsiteX6" fmla="*/ 1724025 w 4210050"/>
                    <a:gd name="connsiteY6" fmla="*/ 1800225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050" h="1800225">
                      <a:moveTo>
                        <a:pt x="1724025" y="1800225"/>
                      </a:moveTo>
                      <a:lnTo>
                        <a:pt x="3376612" y="1800225"/>
                      </a:lnTo>
                      <a:lnTo>
                        <a:pt x="4210050" y="823912"/>
                      </a:lnTo>
                      <a:lnTo>
                        <a:pt x="4210050" y="0"/>
                      </a:lnTo>
                      <a:lnTo>
                        <a:pt x="0" y="0"/>
                      </a:lnTo>
                      <a:cubicBezTo>
                        <a:pt x="1284288" y="31750"/>
                        <a:pt x="2230437" y="130175"/>
                        <a:pt x="2581275" y="823912"/>
                      </a:cubicBezTo>
                      <a:lnTo>
                        <a:pt x="1724025" y="1800225"/>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フリーフォーム: 図形 12">
                  <a:extLst>
                    <a:ext uri="{FF2B5EF4-FFF2-40B4-BE49-F238E27FC236}">
                      <a16:creationId xmlns:a16="http://schemas.microsoft.com/office/drawing/2014/main" id="{9A0739A9-BC4F-575C-9D35-7B78C6447784}"/>
                    </a:ext>
                  </a:extLst>
                </p:cNvPr>
                <p:cNvSpPr/>
                <p:nvPr/>
              </p:nvSpPr>
              <p:spPr>
                <a:xfrm>
                  <a:off x="2584450" y="1216025"/>
                  <a:ext cx="3473450" cy="1803400"/>
                </a:xfrm>
                <a:custGeom>
                  <a:avLst/>
                  <a:gdLst>
                    <a:gd name="connsiteX0" fmla="*/ 3175 w 3473450"/>
                    <a:gd name="connsiteY0" fmla="*/ 1800225 h 1803400"/>
                    <a:gd name="connsiteX1" fmla="*/ 2619375 w 3473450"/>
                    <a:gd name="connsiteY1" fmla="*/ 1803400 h 1803400"/>
                    <a:gd name="connsiteX2" fmla="*/ 3473450 w 3473450"/>
                    <a:gd name="connsiteY2" fmla="*/ 828675 h 1803400"/>
                    <a:gd name="connsiteX3" fmla="*/ 3473450 w 3473450"/>
                    <a:gd name="connsiteY3" fmla="*/ 0 h 1803400"/>
                    <a:gd name="connsiteX4" fmla="*/ 841375 w 3473450"/>
                    <a:gd name="connsiteY4" fmla="*/ 0 h 1803400"/>
                    <a:gd name="connsiteX5" fmla="*/ 0 w 3473450"/>
                    <a:gd name="connsiteY5" fmla="*/ 981075 h 1803400"/>
                    <a:gd name="connsiteX6" fmla="*/ 3175 w 3473450"/>
                    <a:gd name="connsiteY6" fmla="*/ 1800225 h 1803400"/>
                    <a:gd name="connsiteX0" fmla="*/ 3175 w 3473450"/>
                    <a:gd name="connsiteY0" fmla="*/ 1800225 h 1803400"/>
                    <a:gd name="connsiteX1" fmla="*/ 2619375 w 3473450"/>
                    <a:gd name="connsiteY1" fmla="*/ 1803400 h 1803400"/>
                    <a:gd name="connsiteX2" fmla="*/ 3473450 w 3473450"/>
                    <a:gd name="connsiteY2" fmla="*/ 828675 h 1803400"/>
                    <a:gd name="connsiteX3" fmla="*/ 2851150 w 3473450"/>
                    <a:gd name="connsiteY3" fmla="*/ 558800 h 1803400"/>
                    <a:gd name="connsiteX4" fmla="*/ 841375 w 3473450"/>
                    <a:gd name="connsiteY4" fmla="*/ 0 h 1803400"/>
                    <a:gd name="connsiteX5" fmla="*/ 0 w 3473450"/>
                    <a:gd name="connsiteY5" fmla="*/ 981075 h 1803400"/>
                    <a:gd name="connsiteX6" fmla="*/ 3175 w 3473450"/>
                    <a:gd name="connsiteY6" fmla="*/ 1800225 h 1803400"/>
                    <a:gd name="connsiteX0" fmla="*/ 3175 w 3473450"/>
                    <a:gd name="connsiteY0" fmla="*/ 1800225 h 1803400"/>
                    <a:gd name="connsiteX1" fmla="*/ 2619375 w 3473450"/>
                    <a:gd name="connsiteY1" fmla="*/ 1803400 h 1803400"/>
                    <a:gd name="connsiteX2" fmla="*/ 3473450 w 3473450"/>
                    <a:gd name="connsiteY2" fmla="*/ 828675 h 1803400"/>
                    <a:gd name="connsiteX3" fmla="*/ 2660650 w 3473450"/>
                    <a:gd name="connsiteY3" fmla="*/ 215900 h 1803400"/>
                    <a:gd name="connsiteX4" fmla="*/ 841375 w 3473450"/>
                    <a:gd name="connsiteY4" fmla="*/ 0 h 1803400"/>
                    <a:gd name="connsiteX5" fmla="*/ 0 w 3473450"/>
                    <a:gd name="connsiteY5" fmla="*/ 981075 h 1803400"/>
                    <a:gd name="connsiteX6" fmla="*/ 3175 w 3473450"/>
                    <a:gd name="connsiteY6" fmla="*/ 1800225 h 1803400"/>
                    <a:gd name="connsiteX0" fmla="*/ 3175 w 3473450"/>
                    <a:gd name="connsiteY0" fmla="*/ 1800225 h 1803400"/>
                    <a:gd name="connsiteX1" fmla="*/ 2619375 w 3473450"/>
                    <a:gd name="connsiteY1" fmla="*/ 1803400 h 1803400"/>
                    <a:gd name="connsiteX2" fmla="*/ 3473450 w 3473450"/>
                    <a:gd name="connsiteY2" fmla="*/ 828675 h 1803400"/>
                    <a:gd name="connsiteX3" fmla="*/ 2660650 w 3473450"/>
                    <a:gd name="connsiteY3" fmla="*/ 215900 h 1803400"/>
                    <a:gd name="connsiteX4" fmla="*/ 841375 w 3473450"/>
                    <a:gd name="connsiteY4" fmla="*/ 0 h 1803400"/>
                    <a:gd name="connsiteX5" fmla="*/ 0 w 3473450"/>
                    <a:gd name="connsiteY5" fmla="*/ 981075 h 1803400"/>
                    <a:gd name="connsiteX6" fmla="*/ 3175 w 3473450"/>
                    <a:gd name="connsiteY6" fmla="*/ 1800225 h 1803400"/>
                    <a:gd name="connsiteX0" fmla="*/ 3175 w 3473450"/>
                    <a:gd name="connsiteY0" fmla="*/ 1800225 h 1803400"/>
                    <a:gd name="connsiteX1" fmla="*/ 2619375 w 3473450"/>
                    <a:gd name="connsiteY1" fmla="*/ 1803400 h 1803400"/>
                    <a:gd name="connsiteX2" fmla="*/ 3473450 w 3473450"/>
                    <a:gd name="connsiteY2" fmla="*/ 828675 h 1803400"/>
                    <a:gd name="connsiteX3" fmla="*/ 2660650 w 3473450"/>
                    <a:gd name="connsiteY3" fmla="*/ 215900 h 1803400"/>
                    <a:gd name="connsiteX4" fmla="*/ 841375 w 3473450"/>
                    <a:gd name="connsiteY4" fmla="*/ 0 h 1803400"/>
                    <a:gd name="connsiteX5" fmla="*/ 0 w 3473450"/>
                    <a:gd name="connsiteY5" fmla="*/ 981075 h 1803400"/>
                    <a:gd name="connsiteX6" fmla="*/ 3175 w 3473450"/>
                    <a:gd name="connsiteY6" fmla="*/ 1800225 h 1803400"/>
                    <a:gd name="connsiteX0" fmla="*/ 3175 w 3473450"/>
                    <a:gd name="connsiteY0" fmla="*/ 1800225 h 1803400"/>
                    <a:gd name="connsiteX1" fmla="*/ 2619375 w 3473450"/>
                    <a:gd name="connsiteY1" fmla="*/ 1803400 h 1803400"/>
                    <a:gd name="connsiteX2" fmla="*/ 3473450 w 3473450"/>
                    <a:gd name="connsiteY2" fmla="*/ 828675 h 1803400"/>
                    <a:gd name="connsiteX3" fmla="*/ 2660650 w 3473450"/>
                    <a:gd name="connsiteY3" fmla="*/ 215900 h 1803400"/>
                    <a:gd name="connsiteX4" fmla="*/ 841375 w 3473450"/>
                    <a:gd name="connsiteY4" fmla="*/ 0 h 1803400"/>
                    <a:gd name="connsiteX5" fmla="*/ 0 w 3473450"/>
                    <a:gd name="connsiteY5" fmla="*/ 981075 h 1803400"/>
                    <a:gd name="connsiteX6" fmla="*/ 3175 w 3473450"/>
                    <a:gd name="connsiteY6" fmla="*/ 1800225 h 1803400"/>
                    <a:gd name="connsiteX0" fmla="*/ 3175 w 3473450"/>
                    <a:gd name="connsiteY0" fmla="*/ 1800225 h 1803400"/>
                    <a:gd name="connsiteX1" fmla="*/ 2619375 w 3473450"/>
                    <a:gd name="connsiteY1" fmla="*/ 1803400 h 1803400"/>
                    <a:gd name="connsiteX2" fmla="*/ 3473450 w 3473450"/>
                    <a:gd name="connsiteY2" fmla="*/ 828675 h 1803400"/>
                    <a:gd name="connsiteX3" fmla="*/ 2660650 w 3473450"/>
                    <a:gd name="connsiteY3" fmla="*/ 215900 h 1803400"/>
                    <a:gd name="connsiteX4" fmla="*/ 841375 w 3473450"/>
                    <a:gd name="connsiteY4" fmla="*/ 0 h 1803400"/>
                    <a:gd name="connsiteX5" fmla="*/ 0 w 3473450"/>
                    <a:gd name="connsiteY5" fmla="*/ 981075 h 1803400"/>
                    <a:gd name="connsiteX6" fmla="*/ 3175 w 3473450"/>
                    <a:gd name="connsiteY6" fmla="*/ 1800225 h 1803400"/>
                    <a:gd name="connsiteX0" fmla="*/ 3175 w 3473450"/>
                    <a:gd name="connsiteY0" fmla="*/ 1800225 h 1803400"/>
                    <a:gd name="connsiteX1" fmla="*/ 2619375 w 3473450"/>
                    <a:gd name="connsiteY1" fmla="*/ 1803400 h 1803400"/>
                    <a:gd name="connsiteX2" fmla="*/ 3473450 w 3473450"/>
                    <a:gd name="connsiteY2" fmla="*/ 828675 h 1803400"/>
                    <a:gd name="connsiteX3" fmla="*/ 2660650 w 3473450"/>
                    <a:gd name="connsiteY3" fmla="*/ 215900 h 1803400"/>
                    <a:gd name="connsiteX4" fmla="*/ 841375 w 3473450"/>
                    <a:gd name="connsiteY4" fmla="*/ 0 h 1803400"/>
                    <a:gd name="connsiteX5" fmla="*/ 0 w 3473450"/>
                    <a:gd name="connsiteY5" fmla="*/ 981075 h 1803400"/>
                    <a:gd name="connsiteX6" fmla="*/ 3175 w 3473450"/>
                    <a:gd name="connsiteY6" fmla="*/ 1800225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3450" h="1803400">
                      <a:moveTo>
                        <a:pt x="3175" y="1800225"/>
                      </a:moveTo>
                      <a:lnTo>
                        <a:pt x="2619375" y="1803400"/>
                      </a:lnTo>
                      <a:lnTo>
                        <a:pt x="3473450" y="828675"/>
                      </a:lnTo>
                      <a:cubicBezTo>
                        <a:pt x="3361267" y="573617"/>
                        <a:pt x="3103033" y="363008"/>
                        <a:pt x="2660650" y="215900"/>
                      </a:cubicBezTo>
                      <a:cubicBezTo>
                        <a:pt x="1920875" y="35983"/>
                        <a:pt x="1720850" y="33867"/>
                        <a:pt x="841375" y="0"/>
                      </a:cubicBezTo>
                      <a:lnTo>
                        <a:pt x="0" y="981075"/>
                      </a:lnTo>
                      <a:cubicBezTo>
                        <a:pt x="1058" y="1254125"/>
                        <a:pt x="2117" y="1527175"/>
                        <a:pt x="3175" y="1800225"/>
                      </a:cubicBezTo>
                      <a:close/>
                    </a:path>
                  </a:pathLst>
                </a:custGeom>
                <a:solidFill>
                  <a:schemeClr val="accent5">
                    <a:lumMod val="40000"/>
                    <a:lumOff val="6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円弧 27">
                  <a:extLst>
                    <a:ext uri="{FF2B5EF4-FFF2-40B4-BE49-F238E27FC236}">
                      <a16:creationId xmlns:a16="http://schemas.microsoft.com/office/drawing/2014/main" id="{B71F47B2-0C18-4A6C-5F6D-CC917DE6D9E0}"/>
                    </a:ext>
                  </a:extLst>
                </p:cNvPr>
                <p:cNvSpPr/>
                <p:nvPr/>
              </p:nvSpPr>
              <p:spPr>
                <a:xfrm>
                  <a:off x="2576862" y="2192907"/>
                  <a:ext cx="2635624" cy="833322"/>
                </a:xfrm>
                <a:custGeom>
                  <a:avLst/>
                  <a:gdLst>
                    <a:gd name="connsiteX0" fmla="*/ 2602263 w 5225943"/>
                    <a:gd name="connsiteY0" fmla="*/ 8 h 1959426"/>
                    <a:gd name="connsiteX1" fmla="*/ 5196612 w 5225943"/>
                    <a:gd name="connsiteY1" fmla="*/ 833330 h 1959426"/>
                    <a:gd name="connsiteX2" fmla="*/ 2612972 w 5225943"/>
                    <a:gd name="connsiteY2" fmla="*/ 979713 h 1959426"/>
                    <a:gd name="connsiteX3" fmla="*/ 2602263 w 5225943"/>
                    <a:gd name="connsiteY3" fmla="*/ 8 h 1959426"/>
                    <a:gd name="connsiteX0" fmla="*/ 2602263 w 5225943"/>
                    <a:gd name="connsiteY0" fmla="*/ 8 h 1959426"/>
                    <a:gd name="connsiteX1" fmla="*/ 5196612 w 5225943"/>
                    <a:gd name="connsiteY1" fmla="*/ 833330 h 1959426"/>
                    <a:gd name="connsiteX0" fmla="*/ 33963 w 2628312"/>
                    <a:gd name="connsiteY0" fmla="*/ 8 h 833330"/>
                    <a:gd name="connsiteX1" fmla="*/ 2628312 w 2628312"/>
                    <a:gd name="connsiteY1" fmla="*/ 833330 h 833330"/>
                    <a:gd name="connsiteX2" fmla="*/ 222 w 2628312"/>
                    <a:gd name="connsiteY2" fmla="*/ 827313 h 833330"/>
                    <a:gd name="connsiteX3" fmla="*/ 33963 w 2628312"/>
                    <a:gd name="connsiteY3" fmla="*/ 8 h 833330"/>
                    <a:gd name="connsiteX0" fmla="*/ 33963 w 2628312"/>
                    <a:gd name="connsiteY0" fmla="*/ 8 h 833330"/>
                    <a:gd name="connsiteX1" fmla="*/ 2628312 w 2628312"/>
                    <a:gd name="connsiteY1" fmla="*/ 833330 h 833330"/>
                    <a:gd name="connsiteX0" fmla="*/ 38100 w 2632449"/>
                    <a:gd name="connsiteY0" fmla="*/ 8 h 833330"/>
                    <a:gd name="connsiteX1" fmla="*/ 2632449 w 2632449"/>
                    <a:gd name="connsiteY1" fmla="*/ 833330 h 833330"/>
                    <a:gd name="connsiteX2" fmla="*/ 4359 w 2632449"/>
                    <a:gd name="connsiteY2" fmla="*/ 827313 h 833330"/>
                    <a:gd name="connsiteX3" fmla="*/ 38100 w 2632449"/>
                    <a:gd name="connsiteY3" fmla="*/ 8 h 833330"/>
                    <a:gd name="connsiteX0" fmla="*/ 0 w 2632449"/>
                    <a:gd name="connsiteY0" fmla="*/ 8 h 833330"/>
                    <a:gd name="connsiteX1" fmla="*/ 2632449 w 2632449"/>
                    <a:gd name="connsiteY1" fmla="*/ 833330 h 833330"/>
                    <a:gd name="connsiteX0" fmla="*/ 0 w 2635624"/>
                    <a:gd name="connsiteY0" fmla="*/ 3183 h 833330"/>
                    <a:gd name="connsiteX1" fmla="*/ 2635624 w 2635624"/>
                    <a:gd name="connsiteY1" fmla="*/ 833330 h 833330"/>
                    <a:gd name="connsiteX2" fmla="*/ 7534 w 2635624"/>
                    <a:gd name="connsiteY2" fmla="*/ 827313 h 833330"/>
                    <a:gd name="connsiteX3" fmla="*/ 0 w 2635624"/>
                    <a:gd name="connsiteY3" fmla="*/ 3183 h 833330"/>
                    <a:gd name="connsiteX0" fmla="*/ 3175 w 2635624"/>
                    <a:gd name="connsiteY0" fmla="*/ 8 h 833330"/>
                    <a:gd name="connsiteX1" fmla="*/ 2635624 w 2635624"/>
                    <a:gd name="connsiteY1" fmla="*/ 833330 h 833330"/>
                    <a:gd name="connsiteX0" fmla="*/ 0 w 2635624"/>
                    <a:gd name="connsiteY0" fmla="*/ 3183 h 833330"/>
                    <a:gd name="connsiteX1" fmla="*/ 2635624 w 2635624"/>
                    <a:gd name="connsiteY1" fmla="*/ 833330 h 833330"/>
                    <a:gd name="connsiteX2" fmla="*/ 7534 w 2635624"/>
                    <a:gd name="connsiteY2" fmla="*/ 827313 h 833330"/>
                    <a:gd name="connsiteX3" fmla="*/ 0 w 2635624"/>
                    <a:gd name="connsiteY3" fmla="*/ 3183 h 833330"/>
                    <a:gd name="connsiteX0" fmla="*/ 3175 w 2635624"/>
                    <a:gd name="connsiteY0" fmla="*/ 8 h 833330"/>
                    <a:gd name="connsiteX1" fmla="*/ 2635624 w 2635624"/>
                    <a:gd name="connsiteY1" fmla="*/ 833330 h 833330"/>
                    <a:gd name="connsiteX0" fmla="*/ 0 w 2635624"/>
                    <a:gd name="connsiteY0" fmla="*/ 3175 h 833322"/>
                    <a:gd name="connsiteX1" fmla="*/ 2635624 w 2635624"/>
                    <a:gd name="connsiteY1" fmla="*/ 833322 h 833322"/>
                    <a:gd name="connsiteX2" fmla="*/ 7534 w 2635624"/>
                    <a:gd name="connsiteY2" fmla="*/ 827305 h 833322"/>
                    <a:gd name="connsiteX3" fmla="*/ 0 w 2635624"/>
                    <a:gd name="connsiteY3" fmla="*/ 3175 h 833322"/>
                    <a:gd name="connsiteX0" fmla="*/ 3175 w 2635624"/>
                    <a:gd name="connsiteY0" fmla="*/ 0 h 833322"/>
                    <a:gd name="connsiteX1" fmla="*/ 2635624 w 2635624"/>
                    <a:gd name="connsiteY1" fmla="*/ 833322 h 833322"/>
                  </a:gdLst>
                  <a:ahLst/>
                  <a:cxnLst>
                    <a:cxn ang="0">
                      <a:pos x="connsiteX0" y="connsiteY0"/>
                    </a:cxn>
                    <a:cxn ang="0">
                      <a:pos x="connsiteX1" y="connsiteY1"/>
                    </a:cxn>
                  </a:cxnLst>
                  <a:rect l="l" t="t" r="r" b="b"/>
                  <a:pathLst>
                    <a:path w="2635624" h="833322" stroke="0" extrusionOk="0">
                      <a:moveTo>
                        <a:pt x="0" y="3175"/>
                      </a:moveTo>
                      <a:cubicBezTo>
                        <a:pt x="1296387" y="1183"/>
                        <a:pt x="2518123" y="286029"/>
                        <a:pt x="2635624" y="833322"/>
                      </a:cubicBezTo>
                      <a:lnTo>
                        <a:pt x="7534" y="827305"/>
                      </a:lnTo>
                      <a:cubicBezTo>
                        <a:pt x="3964" y="500737"/>
                        <a:pt x="3570" y="329743"/>
                        <a:pt x="0" y="3175"/>
                      </a:cubicBezTo>
                      <a:close/>
                    </a:path>
                    <a:path w="2635624" h="833322" fill="none">
                      <a:moveTo>
                        <a:pt x="3175" y="0"/>
                      </a:moveTo>
                      <a:cubicBezTo>
                        <a:pt x="1725012" y="10708"/>
                        <a:pt x="2441923" y="352704"/>
                        <a:pt x="2635624" y="83332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200"/>
                </a:p>
              </p:txBody>
            </p:sp>
            <p:sp>
              <p:nvSpPr>
                <p:cNvPr id="15" name="フリーフォーム: 図形 14">
                  <a:extLst>
                    <a:ext uri="{FF2B5EF4-FFF2-40B4-BE49-F238E27FC236}">
                      <a16:creationId xmlns:a16="http://schemas.microsoft.com/office/drawing/2014/main" id="{C8C3111D-7F2E-E805-D9FF-C1606EA0CBF0}"/>
                    </a:ext>
                  </a:extLst>
                </p:cNvPr>
                <p:cNvSpPr/>
                <p:nvPr/>
              </p:nvSpPr>
              <p:spPr>
                <a:xfrm>
                  <a:off x="2581275" y="2197108"/>
                  <a:ext cx="2628900" cy="822317"/>
                </a:xfrm>
                <a:custGeom>
                  <a:avLst/>
                  <a:gdLst>
                    <a:gd name="connsiteX0" fmla="*/ 0 w 2628900"/>
                    <a:gd name="connsiteY0" fmla="*/ 821531 h 821531"/>
                    <a:gd name="connsiteX1" fmla="*/ 2628900 w 2628900"/>
                    <a:gd name="connsiteY1" fmla="*/ 821531 h 821531"/>
                    <a:gd name="connsiteX2" fmla="*/ 1709738 w 2628900"/>
                    <a:gd name="connsiteY2" fmla="*/ 97631 h 821531"/>
                    <a:gd name="connsiteX3" fmla="*/ 0 w 2628900"/>
                    <a:gd name="connsiteY3" fmla="*/ 0 h 821531"/>
                    <a:gd name="connsiteX4" fmla="*/ 0 w 2628900"/>
                    <a:gd name="connsiteY4" fmla="*/ 821531 h 821531"/>
                    <a:gd name="connsiteX0" fmla="*/ 0 w 2628900"/>
                    <a:gd name="connsiteY0" fmla="*/ 821531 h 821531"/>
                    <a:gd name="connsiteX1" fmla="*/ 2628900 w 2628900"/>
                    <a:gd name="connsiteY1" fmla="*/ 821531 h 821531"/>
                    <a:gd name="connsiteX2" fmla="*/ 1709738 w 2628900"/>
                    <a:gd name="connsiteY2" fmla="*/ 97631 h 821531"/>
                    <a:gd name="connsiteX3" fmla="*/ 0 w 2628900"/>
                    <a:gd name="connsiteY3" fmla="*/ 0 h 821531"/>
                    <a:gd name="connsiteX4" fmla="*/ 0 w 2628900"/>
                    <a:gd name="connsiteY4" fmla="*/ 821531 h 821531"/>
                    <a:gd name="connsiteX0" fmla="*/ 0 w 2628900"/>
                    <a:gd name="connsiteY0" fmla="*/ 821531 h 821531"/>
                    <a:gd name="connsiteX1" fmla="*/ 2628900 w 2628900"/>
                    <a:gd name="connsiteY1" fmla="*/ 821531 h 821531"/>
                    <a:gd name="connsiteX2" fmla="*/ 1709738 w 2628900"/>
                    <a:gd name="connsiteY2" fmla="*/ 97631 h 821531"/>
                    <a:gd name="connsiteX3" fmla="*/ 0 w 2628900"/>
                    <a:gd name="connsiteY3" fmla="*/ 0 h 821531"/>
                    <a:gd name="connsiteX4" fmla="*/ 0 w 2628900"/>
                    <a:gd name="connsiteY4" fmla="*/ 821531 h 821531"/>
                    <a:gd name="connsiteX0" fmla="*/ 0 w 2628900"/>
                    <a:gd name="connsiteY0" fmla="*/ 821531 h 821531"/>
                    <a:gd name="connsiteX1" fmla="*/ 2628900 w 2628900"/>
                    <a:gd name="connsiteY1" fmla="*/ 821531 h 821531"/>
                    <a:gd name="connsiteX2" fmla="*/ 1616870 w 2628900"/>
                    <a:gd name="connsiteY2" fmla="*/ 164306 h 821531"/>
                    <a:gd name="connsiteX3" fmla="*/ 0 w 2628900"/>
                    <a:gd name="connsiteY3" fmla="*/ 0 h 821531"/>
                    <a:gd name="connsiteX4" fmla="*/ 0 w 2628900"/>
                    <a:gd name="connsiteY4" fmla="*/ 821531 h 821531"/>
                    <a:gd name="connsiteX0" fmla="*/ 0 w 2628900"/>
                    <a:gd name="connsiteY0" fmla="*/ 821531 h 821531"/>
                    <a:gd name="connsiteX1" fmla="*/ 2628900 w 2628900"/>
                    <a:gd name="connsiteY1" fmla="*/ 821531 h 821531"/>
                    <a:gd name="connsiteX2" fmla="*/ 1616870 w 2628900"/>
                    <a:gd name="connsiteY2" fmla="*/ 164306 h 821531"/>
                    <a:gd name="connsiteX3" fmla="*/ 0 w 2628900"/>
                    <a:gd name="connsiteY3" fmla="*/ 0 h 821531"/>
                    <a:gd name="connsiteX4" fmla="*/ 0 w 2628900"/>
                    <a:gd name="connsiteY4" fmla="*/ 821531 h 821531"/>
                    <a:gd name="connsiteX0" fmla="*/ 0 w 2628900"/>
                    <a:gd name="connsiteY0" fmla="*/ 822127 h 822127"/>
                    <a:gd name="connsiteX1" fmla="*/ 2628900 w 2628900"/>
                    <a:gd name="connsiteY1" fmla="*/ 822127 h 822127"/>
                    <a:gd name="connsiteX2" fmla="*/ 1616870 w 2628900"/>
                    <a:gd name="connsiteY2" fmla="*/ 164902 h 822127"/>
                    <a:gd name="connsiteX3" fmla="*/ 0 w 2628900"/>
                    <a:gd name="connsiteY3" fmla="*/ 596 h 822127"/>
                    <a:gd name="connsiteX4" fmla="*/ 0 w 2628900"/>
                    <a:gd name="connsiteY4" fmla="*/ 822127 h 822127"/>
                    <a:gd name="connsiteX0" fmla="*/ 0 w 2628900"/>
                    <a:gd name="connsiteY0" fmla="*/ 822317 h 822317"/>
                    <a:gd name="connsiteX1" fmla="*/ 2628900 w 2628900"/>
                    <a:gd name="connsiteY1" fmla="*/ 822317 h 822317"/>
                    <a:gd name="connsiteX2" fmla="*/ 1616870 w 2628900"/>
                    <a:gd name="connsiteY2" fmla="*/ 165092 h 822317"/>
                    <a:gd name="connsiteX3" fmla="*/ 0 w 2628900"/>
                    <a:gd name="connsiteY3" fmla="*/ 786 h 822317"/>
                    <a:gd name="connsiteX4" fmla="*/ 0 w 2628900"/>
                    <a:gd name="connsiteY4" fmla="*/ 822317 h 82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822317">
                      <a:moveTo>
                        <a:pt x="0" y="822317"/>
                      </a:moveTo>
                      <a:lnTo>
                        <a:pt x="2628900" y="822317"/>
                      </a:lnTo>
                      <a:cubicBezTo>
                        <a:pt x="2508250" y="464336"/>
                        <a:pt x="2135188" y="287329"/>
                        <a:pt x="1616870" y="165092"/>
                      </a:cubicBezTo>
                      <a:cubicBezTo>
                        <a:pt x="1085058" y="34122"/>
                        <a:pt x="588963" y="-6357"/>
                        <a:pt x="0" y="786"/>
                      </a:cubicBezTo>
                      <a:lnTo>
                        <a:pt x="0" y="822317"/>
                      </a:ln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6" name="直線コネクタ 15">
                  <a:extLst>
                    <a:ext uri="{FF2B5EF4-FFF2-40B4-BE49-F238E27FC236}">
                      <a16:creationId xmlns:a16="http://schemas.microsoft.com/office/drawing/2014/main" id="{63AFA541-066A-37D4-8CD6-8D67333E9BBE}"/>
                    </a:ext>
                  </a:extLst>
                </p:cNvPr>
                <p:cNvCxnSpPr>
                  <a:cxnSpLocks/>
                </p:cNvCxnSpPr>
                <p:nvPr/>
              </p:nvCxnSpPr>
              <p:spPr>
                <a:xfrm flipH="1">
                  <a:off x="3424645" y="2042673"/>
                  <a:ext cx="4268288" cy="0"/>
                </a:xfrm>
                <a:prstGeom prst="line">
                  <a:avLst/>
                </a:prstGeom>
                <a:ln>
                  <a:solidFill>
                    <a:schemeClr val="tx1">
                      <a:alpha val="4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4F0FD08-2394-7C26-A268-1F50C891222A}"/>
                    </a:ext>
                  </a:extLst>
                </p:cNvPr>
                <p:cNvCxnSpPr/>
                <p:nvPr/>
              </p:nvCxnSpPr>
              <p:spPr>
                <a:xfrm>
                  <a:off x="7692934" y="1217536"/>
                  <a:ext cx="0" cy="827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4CC95D3-D6DF-368C-655C-0ACCB6E1063D}"/>
                    </a:ext>
                  </a:extLst>
                </p:cNvPr>
                <p:cNvCxnSpPr/>
                <p:nvPr/>
              </p:nvCxnSpPr>
              <p:spPr>
                <a:xfrm>
                  <a:off x="6852557" y="2197250"/>
                  <a:ext cx="0" cy="827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ADCC7467-DEAD-6841-FA63-9B8B6229AF9E}"/>
                    </a:ext>
                  </a:extLst>
                </p:cNvPr>
                <p:cNvCxnSpPr>
                  <a:cxnSpLocks/>
                </p:cNvCxnSpPr>
                <p:nvPr/>
              </p:nvCxnSpPr>
              <p:spPr>
                <a:xfrm flipH="1">
                  <a:off x="6852557" y="1217536"/>
                  <a:ext cx="840377" cy="979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26947AA-49F1-BDDE-965C-D9FBA4C9956C}"/>
                    </a:ext>
                  </a:extLst>
                </p:cNvPr>
                <p:cNvCxnSpPr>
                  <a:cxnSpLocks/>
                </p:cNvCxnSpPr>
                <p:nvPr/>
              </p:nvCxnSpPr>
              <p:spPr>
                <a:xfrm flipH="1">
                  <a:off x="6852556" y="2042673"/>
                  <a:ext cx="840377" cy="979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A469038A-4737-FC7D-1995-0EDD1C7FFE24}"/>
                    </a:ext>
                  </a:extLst>
                </p:cNvPr>
                <p:cNvCxnSpPr>
                  <a:cxnSpLocks/>
                </p:cNvCxnSpPr>
                <p:nvPr/>
              </p:nvCxnSpPr>
              <p:spPr>
                <a:xfrm flipH="1">
                  <a:off x="2584268" y="3022387"/>
                  <a:ext cx="4268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87C5A92-9824-9ECD-1717-0B5298149DF6}"/>
                    </a:ext>
                  </a:extLst>
                </p:cNvPr>
                <p:cNvCxnSpPr>
                  <a:cxnSpLocks/>
                </p:cNvCxnSpPr>
                <p:nvPr/>
              </p:nvCxnSpPr>
              <p:spPr>
                <a:xfrm flipH="1">
                  <a:off x="3424645" y="1217536"/>
                  <a:ext cx="4268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2CB9041-8F87-313B-22C8-BD1E8A83A5D2}"/>
                    </a:ext>
                  </a:extLst>
                </p:cNvPr>
                <p:cNvCxnSpPr/>
                <p:nvPr/>
              </p:nvCxnSpPr>
              <p:spPr>
                <a:xfrm flipH="1">
                  <a:off x="2584268" y="1217536"/>
                  <a:ext cx="840377" cy="979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6BD542B-5107-2D54-6DAD-74FA840B80E7}"/>
                    </a:ext>
                  </a:extLst>
                </p:cNvPr>
                <p:cNvCxnSpPr>
                  <a:cxnSpLocks/>
                </p:cNvCxnSpPr>
                <p:nvPr/>
              </p:nvCxnSpPr>
              <p:spPr>
                <a:xfrm flipH="1">
                  <a:off x="3424644" y="1215360"/>
                  <a:ext cx="1" cy="827313"/>
                </a:xfrm>
                <a:prstGeom prst="line">
                  <a:avLst/>
                </a:prstGeom>
                <a:ln>
                  <a:solidFill>
                    <a:schemeClr val="tx1">
                      <a:alpha val="4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74AB11F-33F0-8FF4-B771-BB6261F9892C}"/>
                    </a:ext>
                  </a:extLst>
                </p:cNvPr>
                <p:cNvCxnSpPr/>
                <p:nvPr/>
              </p:nvCxnSpPr>
              <p:spPr>
                <a:xfrm flipH="1">
                  <a:off x="2584267" y="2042673"/>
                  <a:ext cx="840377" cy="977538"/>
                </a:xfrm>
                <a:prstGeom prst="line">
                  <a:avLst/>
                </a:prstGeom>
                <a:ln>
                  <a:solidFill>
                    <a:schemeClr val="tx1">
                      <a:alpha val="4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E2B6657E-6477-8013-A6F3-F872706C22B4}"/>
                    </a:ext>
                  </a:extLst>
                </p:cNvPr>
                <p:cNvCxnSpPr>
                  <a:cxnSpLocks/>
                </p:cNvCxnSpPr>
                <p:nvPr/>
              </p:nvCxnSpPr>
              <p:spPr>
                <a:xfrm flipH="1">
                  <a:off x="2584266" y="2192898"/>
                  <a:ext cx="1" cy="827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円弧 27">
                  <a:extLst>
                    <a:ext uri="{FF2B5EF4-FFF2-40B4-BE49-F238E27FC236}">
                      <a16:creationId xmlns:a16="http://schemas.microsoft.com/office/drawing/2014/main" id="{B3B215F4-B2D9-3DAC-087C-4A5EBF613BC0}"/>
                    </a:ext>
                  </a:extLst>
                </p:cNvPr>
                <p:cNvSpPr/>
                <p:nvPr/>
              </p:nvSpPr>
              <p:spPr>
                <a:xfrm>
                  <a:off x="3424643" y="1218836"/>
                  <a:ext cx="2635624" cy="833322"/>
                </a:xfrm>
                <a:custGeom>
                  <a:avLst/>
                  <a:gdLst>
                    <a:gd name="connsiteX0" fmla="*/ 2602263 w 5225943"/>
                    <a:gd name="connsiteY0" fmla="*/ 8 h 1959426"/>
                    <a:gd name="connsiteX1" fmla="*/ 5196612 w 5225943"/>
                    <a:gd name="connsiteY1" fmla="*/ 833330 h 1959426"/>
                    <a:gd name="connsiteX2" fmla="*/ 2612972 w 5225943"/>
                    <a:gd name="connsiteY2" fmla="*/ 979713 h 1959426"/>
                    <a:gd name="connsiteX3" fmla="*/ 2602263 w 5225943"/>
                    <a:gd name="connsiteY3" fmla="*/ 8 h 1959426"/>
                    <a:gd name="connsiteX0" fmla="*/ 2602263 w 5225943"/>
                    <a:gd name="connsiteY0" fmla="*/ 8 h 1959426"/>
                    <a:gd name="connsiteX1" fmla="*/ 5196612 w 5225943"/>
                    <a:gd name="connsiteY1" fmla="*/ 833330 h 1959426"/>
                    <a:gd name="connsiteX0" fmla="*/ 33963 w 2628312"/>
                    <a:gd name="connsiteY0" fmla="*/ 8 h 833330"/>
                    <a:gd name="connsiteX1" fmla="*/ 2628312 w 2628312"/>
                    <a:gd name="connsiteY1" fmla="*/ 833330 h 833330"/>
                    <a:gd name="connsiteX2" fmla="*/ 222 w 2628312"/>
                    <a:gd name="connsiteY2" fmla="*/ 827313 h 833330"/>
                    <a:gd name="connsiteX3" fmla="*/ 33963 w 2628312"/>
                    <a:gd name="connsiteY3" fmla="*/ 8 h 833330"/>
                    <a:gd name="connsiteX0" fmla="*/ 33963 w 2628312"/>
                    <a:gd name="connsiteY0" fmla="*/ 8 h 833330"/>
                    <a:gd name="connsiteX1" fmla="*/ 2628312 w 2628312"/>
                    <a:gd name="connsiteY1" fmla="*/ 833330 h 833330"/>
                    <a:gd name="connsiteX0" fmla="*/ 38100 w 2632449"/>
                    <a:gd name="connsiteY0" fmla="*/ 8 h 833330"/>
                    <a:gd name="connsiteX1" fmla="*/ 2632449 w 2632449"/>
                    <a:gd name="connsiteY1" fmla="*/ 833330 h 833330"/>
                    <a:gd name="connsiteX2" fmla="*/ 4359 w 2632449"/>
                    <a:gd name="connsiteY2" fmla="*/ 827313 h 833330"/>
                    <a:gd name="connsiteX3" fmla="*/ 38100 w 2632449"/>
                    <a:gd name="connsiteY3" fmla="*/ 8 h 833330"/>
                    <a:gd name="connsiteX0" fmla="*/ 0 w 2632449"/>
                    <a:gd name="connsiteY0" fmla="*/ 8 h 833330"/>
                    <a:gd name="connsiteX1" fmla="*/ 2632449 w 2632449"/>
                    <a:gd name="connsiteY1" fmla="*/ 833330 h 833330"/>
                    <a:gd name="connsiteX0" fmla="*/ 0 w 2635624"/>
                    <a:gd name="connsiteY0" fmla="*/ 3183 h 833330"/>
                    <a:gd name="connsiteX1" fmla="*/ 2635624 w 2635624"/>
                    <a:gd name="connsiteY1" fmla="*/ 833330 h 833330"/>
                    <a:gd name="connsiteX2" fmla="*/ 7534 w 2635624"/>
                    <a:gd name="connsiteY2" fmla="*/ 827313 h 833330"/>
                    <a:gd name="connsiteX3" fmla="*/ 0 w 2635624"/>
                    <a:gd name="connsiteY3" fmla="*/ 3183 h 833330"/>
                    <a:gd name="connsiteX0" fmla="*/ 3175 w 2635624"/>
                    <a:gd name="connsiteY0" fmla="*/ 8 h 833330"/>
                    <a:gd name="connsiteX1" fmla="*/ 2635624 w 2635624"/>
                    <a:gd name="connsiteY1" fmla="*/ 833330 h 833330"/>
                    <a:gd name="connsiteX0" fmla="*/ 0 w 2635624"/>
                    <a:gd name="connsiteY0" fmla="*/ 3183 h 833330"/>
                    <a:gd name="connsiteX1" fmla="*/ 2635624 w 2635624"/>
                    <a:gd name="connsiteY1" fmla="*/ 833330 h 833330"/>
                    <a:gd name="connsiteX2" fmla="*/ 7534 w 2635624"/>
                    <a:gd name="connsiteY2" fmla="*/ 827313 h 833330"/>
                    <a:gd name="connsiteX3" fmla="*/ 0 w 2635624"/>
                    <a:gd name="connsiteY3" fmla="*/ 3183 h 833330"/>
                    <a:gd name="connsiteX0" fmla="*/ 3175 w 2635624"/>
                    <a:gd name="connsiteY0" fmla="*/ 8 h 833330"/>
                    <a:gd name="connsiteX1" fmla="*/ 2635624 w 2635624"/>
                    <a:gd name="connsiteY1" fmla="*/ 833330 h 833330"/>
                    <a:gd name="connsiteX0" fmla="*/ 0 w 2635624"/>
                    <a:gd name="connsiteY0" fmla="*/ 3175 h 833322"/>
                    <a:gd name="connsiteX1" fmla="*/ 2635624 w 2635624"/>
                    <a:gd name="connsiteY1" fmla="*/ 833322 h 833322"/>
                    <a:gd name="connsiteX2" fmla="*/ 7534 w 2635624"/>
                    <a:gd name="connsiteY2" fmla="*/ 827305 h 833322"/>
                    <a:gd name="connsiteX3" fmla="*/ 0 w 2635624"/>
                    <a:gd name="connsiteY3" fmla="*/ 3175 h 833322"/>
                    <a:gd name="connsiteX0" fmla="*/ 3175 w 2635624"/>
                    <a:gd name="connsiteY0" fmla="*/ 0 h 833322"/>
                    <a:gd name="connsiteX1" fmla="*/ 2635624 w 2635624"/>
                    <a:gd name="connsiteY1" fmla="*/ 833322 h 833322"/>
                  </a:gdLst>
                  <a:ahLst/>
                  <a:cxnLst>
                    <a:cxn ang="0">
                      <a:pos x="connsiteX0" y="connsiteY0"/>
                    </a:cxn>
                    <a:cxn ang="0">
                      <a:pos x="connsiteX1" y="connsiteY1"/>
                    </a:cxn>
                  </a:cxnLst>
                  <a:rect l="l" t="t" r="r" b="b"/>
                  <a:pathLst>
                    <a:path w="2635624" h="833322" stroke="0" extrusionOk="0">
                      <a:moveTo>
                        <a:pt x="0" y="3175"/>
                      </a:moveTo>
                      <a:cubicBezTo>
                        <a:pt x="1296387" y="1183"/>
                        <a:pt x="2518123" y="286029"/>
                        <a:pt x="2635624" y="833322"/>
                      </a:cubicBezTo>
                      <a:lnTo>
                        <a:pt x="7534" y="827305"/>
                      </a:lnTo>
                      <a:cubicBezTo>
                        <a:pt x="3964" y="500737"/>
                        <a:pt x="3570" y="329743"/>
                        <a:pt x="0" y="3175"/>
                      </a:cubicBezTo>
                      <a:close/>
                    </a:path>
                    <a:path w="2635624" h="833322" fill="none">
                      <a:moveTo>
                        <a:pt x="3175" y="0"/>
                      </a:moveTo>
                      <a:cubicBezTo>
                        <a:pt x="1725012" y="10708"/>
                        <a:pt x="2441923" y="352704"/>
                        <a:pt x="2635624" y="83332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200"/>
                </a:p>
              </p:txBody>
            </p:sp>
            <p:cxnSp>
              <p:nvCxnSpPr>
                <p:cNvPr id="28" name="直線コネクタ 27">
                  <a:extLst>
                    <a:ext uri="{FF2B5EF4-FFF2-40B4-BE49-F238E27FC236}">
                      <a16:creationId xmlns:a16="http://schemas.microsoft.com/office/drawing/2014/main" id="{07BC0F9F-CF3B-5813-C745-10DB42C9909F}"/>
                    </a:ext>
                  </a:extLst>
                </p:cNvPr>
                <p:cNvCxnSpPr>
                  <a:cxnSpLocks/>
                  <a:stCxn id="27" idx="1"/>
                </p:cNvCxnSpPr>
                <p:nvPr/>
              </p:nvCxnSpPr>
              <p:spPr>
                <a:xfrm flipH="1">
                  <a:off x="5212486" y="2052158"/>
                  <a:ext cx="847781" cy="9680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618DD672-E843-592C-1625-8093442704AB}"/>
                    </a:ext>
                  </a:extLst>
                </p:cNvPr>
                <p:cNvSpPr txBox="1"/>
                <p:nvPr/>
              </p:nvSpPr>
              <p:spPr>
                <a:xfrm>
                  <a:off x="2882540" y="2475558"/>
                  <a:ext cx="872150" cy="493670"/>
                </a:xfrm>
                <a:prstGeom prst="rect">
                  <a:avLst/>
                </a:prstGeom>
                <a:noFill/>
              </p:spPr>
              <p:txBody>
                <a:bodyPr wrap="none" rtlCol="0">
                  <a:spAutoFit/>
                </a:bodyPr>
                <a:lstStyle/>
                <a:p>
                  <a:r>
                    <a:rPr kumimoji="1" lang="ja-JP" altLang="en-US" sz="1400" b="1">
                      <a:solidFill>
                        <a:schemeClr val="accent5">
                          <a:lumMod val="50000"/>
                        </a:schemeClr>
                      </a:solidFill>
                      <a:latin typeface="メイリオ" panose="020B0604030504040204" pitchFamily="50" charset="-128"/>
                      <a:ea typeface="メイリオ" panose="020B0604030504040204" pitchFamily="50" charset="-128"/>
                    </a:rPr>
                    <a:t>寒気</a:t>
                  </a:r>
                </a:p>
              </p:txBody>
            </p:sp>
            <p:sp>
              <p:nvSpPr>
                <p:cNvPr id="30" name="テキスト ボックス 29">
                  <a:extLst>
                    <a:ext uri="{FF2B5EF4-FFF2-40B4-BE49-F238E27FC236}">
                      <a16:creationId xmlns:a16="http://schemas.microsoft.com/office/drawing/2014/main" id="{5C09FBAB-AF18-E483-EC60-33BC7632DC9D}"/>
                    </a:ext>
                  </a:extLst>
                </p:cNvPr>
                <p:cNvSpPr txBox="1"/>
                <p:nvPr/>
              </p:nvSpPr>
              <p:spPr>
                <a:xfrm>
                  <a:off x="6191034" y="2374139"/>
                  <a:ext cx="872150" cy="493670"/>
                </a:xfrm>
                <a:prstGeom prst="rect">
                  <a:avLst/>
                </a:prstGeom>
                <a:noFill/>
              </p:spPr>
              <p:txBody>
                <a:bodyPr wrap="none" rtlCol="0">
                  <a:spAutoFit/>
                </a:bodyPr>
                <a:lstStyle/>
                <a:p>
                  <a:r>
                    <a:rPr kumimoji="1" lang="ja-JP" altLang="en-US" sz="1400" b="1">
                      <a:solidFill>
                        <a:schemeClr val="accent2">
                          <a:lumMod val="75000"/>
                        </a:schemeClr>
                      </a:solidFill>
                      <a:latin typeface="メイリオ" panose="020B0604030504040204" pitchFamily="50" charset="-128"/>
                      <a:ea typeface="メイリオ" panose="020B0604030504040204" pitchFamily="50" charset="-128"/>
                    </a:rPr>
                    <a:t>暖気</a:t>
                  </a:r>
                </a:p>
              </p:txBody>
            </p:sp>
            <p:cxnSp>
              <p:nvCxnSpPr>
                <p:cNvPr id="31" name="直線コネクタ 30">
                  <a:extLst>
                    <a:ext uri="{FF2B5EF4-FFF2-40B4-BE49-F238E27FC236}">
                      <a16:creationId xmlns:a16="http://schemas.microsoft.com/office/drawing/2014/main" id="{219C0F10-E2B2-4289-8282-479A3C3B51FE}"/>
                    </a:ext>
                  </a:extLst>
                </p:cNvPr>
                <p:cNvCxnSpPr>
                  <a:cxnSpLocks/>
                  <a:stCxn id="12" idx="5"/>
                  <a:endCxn id="15" idx="1"/>
                </p:cNvCxnSpPr>
                <p:nvPr/>
              </p:nvCxnSpPr>
              <p:spPr>
                <a:xfrm flipH="1">
                  <a:off x="5210175" y="2047875"/>
                  <a:ext cx="852488" cy="971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47B1D04-CF01-0B19-3ED7-7A56A96F4490}"/>
                    </a:ext>
                  </a:extLst>
                </p:cNvPr>
                <p:cNvCxnSpPr>
                  <a:cxnSpLocks/>
                </p:cNvCxnSpPr>
                <p:nvPr/>
              </p:nvCxnSpPr>
              <p:spPr>
                <a:xfrm>
                  <a:off x="5716948" y="2456432"/>
                  <a:ext cx="835521" cy="7337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BAE036EA-7ACD-BE8B-9C57-30BF1F447F13}"/>
                    </a:ext>
                  </a:extLst>
                </p:cNvPr>
                <p:cNvSpPr txBox="1"/>
                <p:nvPr/>
              </p:nvSpPr>
              <p:spPr>
                <a:xfrm>
                  <a:off x="6560672" y="3072333"/>
                  <a:ext cx="872150" cy="493670"/>
                </a:xfrm>
                <a:prstGeom prst="rect">
                  <a:avLst/>
                </a:prstGeom>
                <a:noFill/>
              </p:spPr>
              <p:txBody>
                <a:bodyPr wrap="none" rtlCol="0">
                  <a:spAutoFit/>
                </a:bodyPr>
                <a:lstStyle/>
                <a:p>
                  <a:r>
                    <a:rPr kumimoji="1" lang="ja-JP" altLang="en-US" sz="1400" b="1">
                      <a:solidFill>
                        <a:srgbClr val="FF0000"/>
                      </a:solidFill>
                      <a:latin typeface="メイリオ" panose="020B0604030504040204" pitchFamily="50" charset="-128"/>
                      <a:ea typeface="メイリオ" panose="020B0604030504040204" pitchFamily="50" charset="-128"/>
                    </a:rPr>
                    <a:t>前線</a:t>
                  </a:r>
                </a:p>
              </p:txBody>
            </p:sp>
            <p:cxnSp>
              <p:nvCxnSpPr>
                <p:cNvPr id="34" name="直線コネクタ 33">
                  <a:extLst>
                    <a:ext uri="{FF2B5EF4-FFF2-40B4-BE49-F238E27FC236}">
                      <a16:creationId xmlns:a16="http://schemas.microsoft.com/office/drawing/2014/main" id="{AA758F01-7B88-7650-6BB0-1E635465D01A}"/>
                    </a:ext>
                  </a:extLst>
                </p:cNvPr>
                <p:cNvCxnSpPr>
                  <a:cxnSpLocks/>
                </p:cNvCxnSpPr>
                <p:nvPr/>
              </p:nvCxnSpPr>
              <p:spPr>
                <a:xfrm flipH="1">
                  <a:off x="2584268" y="2197250"/>
                  <a:ext cx="4268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直線矢印コネクタ 10">
                <a:extLst>
                  <a:ext uri="{FF2B5EF4-FFF2-40B4-BE49-F238E27FC236}">
                    <a16:creationId xmlns:a16="http://schemas.microsoft.com/office/drawing/2014/main" id="{487DD706-2899-634A-A34A-12B752950D4B}"/>
                  </a:ext>
                </a:extLst>
              </p:cNvPr>
              <p:cNvCxnSpPr>
                <a:cxnSpLocks/>
              </p:cNvCxnSpPr>
              <p:nvPr/>
            </p:nvCxnSpPr>
            <p:spPr>
              <a:xfrm flipV="1">
                <a:off x="1444035" y="2661527"/>
                <a:ext cx="708790" cy="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35" name="図 34">
            <a:extLst>
              <a:ext uri="{FF2B5EF4-FFF2-40B4-BE49-F238E27FC236}">
                <a16:creationId xmlns:a16="http://schemas.microsoft.com/office/drawing/2014/main" id="{DA32097F-C7CD-EF85-32EA-C6C6BCD9A04B}"/>
              </a:ext>
            </a:extLst>
          </p:cNvPr>
          <p:cNvPicPr>
            <a:picLocks noChangeAspect="1"/>
          </p:cNvPicPr>
          <p:nvPr/>
        </p:nvPicPr>
        <p:blipFill rotWithShape="1">
          <a:blip r:embed="rId4"/>
          <a:srcRect t="1586" r="707" b="16610"/>
          <a:stretch/>
        </p:blipFill>
        <p:spPr>
          <a:xfrm>
            <a:off x="282775" y="1139381"/>
            <a:ext cx="4201200" cy="2532912"/>
          </a:xfrm>
          <a:prstGeom prst="rect">
            <a:avLst/>
          </a:prstGeom>
          <a:ln>
            <a:solidFill>
              <a:srgbClr val="3E3E3F"/>
            </a:solidFill>
          </a:ln>
        </p:spPr>
      </p:pic>
      <p:pic>
        <p:nvPicPr>
          <p:cNvPr id="36" name="図 35">
            <a:extLst>
              <a:ext uri="{FF2B5EF4-FFF2-40B4-BE49-F238E27FC236}">
                <a16:creationId xmlns:a16="http://schemas.microsoft.com/office/drawing/2014/main" id="{B1674941-B443-1054-4D46-1581182FE5E4}"/>
              </a:ext>
            </a:extLst>
          </p:cNvPr>
          <p:cNvPicPr>
            <a:picLocks noChangeAspect="1"/>
          </p:cNvPicPr>
          <p:nvPr/>
        </p:nvPicPr>
        <p:blipFill rotWithShape="1">
          <a:blip r:embed="rId5">
            <a:extLst>
              <a:ext uri="{28A0092B-C50C-407E-A947-70E740481C1C}">
                <a14:useLocalDpi xmlns:a14="http://schemas.microsoft.com/office/drawing/2010/main" val="0"/>
              </a:ext>
            </a:extLst>
          </a:blip>
          <a:srcRect t="6219" b="6343"/>
          <a:stretch/>
        </p:blipFill>
        <p:spPr>
          <a:xfrm>
            <a:off x="4661358" y="3767705"/>
            <a:ext cx="4199867" cy="2527955"/>
          </a:xfrm>
          <a:prstGeom prst="rect">
            <a:avLst/>
          </a:prstGeom>
          <a:ln>
            <a:solidFill>
              <a:srgbClr val="3E3E3F"/>
            </a:solidFill>
          </a:ln>
        </p:spPr>
      </p:pic>
      <p:sp>
        <p:nvSpPr>
          <p:cNvPr id="37" name="テキスト ボックス 36">
            <a:extLst>
              <a:ext uri="{FF2B5EF4-FFF2-40B4-BE49-F238E27FC236}">
                <a16:creationId xmlns:a16="http://schemas.microsoft.com/office/drawing/2014/main" id="{9E20D1B3-030B-C6DA-D4BB-3BD284F34DE0}"/>
              </a:ext>
            </a:extLst>
          </p:cNvPr>
          <p:cNvSpPr txBox="1"/>
          <p:nvPr/>
        </p:nvSpPr>
        <p:spPr>
          <a:xfrm>
            <a:off x="4661358" y="5926328"/>
            <a:ext cx="4199867"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kern="0" dirty="0">
                <a:solidFill>
                  <a:schemeClr val="tx1">
                    <a:lumMod val="75000"/>
                    <a:lumOff val="25000"/>
                  </a:schemeClr>
                </a:solidFill>
                <a:latin typeface="+mn-ea"/>
              </a:rPr>
              <a:t>台風</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
        <p:nvSpPr>
          <p:cNvPr id="38" name="テキスト ボックス 37">
            <a:extLst>
              <a:ext uri="{FF2B5EF4-FFF2-40B4-BE49-F238E27FC236}">
                <a16:creationId xmlns:a16="http://schemas.microsoft.com/office/drawing/2014/main" id="{50391718-6459-B69F-8B7E-3865A91C2465}"/>
              </a:ext>
            </a:extLst>
          </p:cNvPr>
          <p:cNvSpPr txBox="1"/>
          <p:nvPr/>
        </p:nvSpPr>
        <p:spPr>
          <a:xfrm>
            <a:off x="282775" y="3302961"/>
            <a:ext cx="4201200"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kern="0" dirty="0">
                <a:solidFill>
                  <a:schemeClr val="tx1">
                    <a:lumMod val="75000"/>
                    <a:lumOff val="25000"/>
                  </a:schemeClr>
                </a:solidFill>
                <a:latin typeface="+mn-ea"/>
              </a:rPr>
              <a:t>積乱雲</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
        <p:nvSpPr>
          <p:cNvPr id="39" name="テキスト ボックス 38">
            <a:extLst>
              <a:ext uri="{FF2B5EF4-FFF2-40B4-BE49-F238E27FC236}">
                <a16:creationId xmlns:a16="http://schemas.microsoft.com/office/drawing/2014/main" id="{EC1A950E-8780-E907-3C1F-0093685837D6}"/>
              </a:ext>
            </a:extLst>
          </p:cNvPr>
          <p:cNvSpPr txBox="1"/>
          <p:nvPr/>
        </p:nvSpPr>
        <p:spPr>
          <a:xfrm>
            <a:off x="282775" y="5925573"/>
            <a:ext cx="4199867"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schemeClr val="tx1">
                    <a:lumMod val="75000"/>
                    <a:lumOff val="25000"/>
                  </a:schemeClr>
                </a:solidFill>
                <a:effectLst/>
                <a:uLnTx/>
                <a:uFillTx/>
                <a:latin typeface="+mn-ea"/>
                <a:cs typeface="+mn-cs"/>
              </a:rPr>
              <a:t>前線</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
        <p:nvSpPr>
          <p:cNvPr id="41" name="正方形/長方形 40">
            <a:extLst>
              <a:ext uri="{FF2B5EF4-FFF2-40B4-BE49-F238E27FC236}">
                <a16:creationId xmlns:a16="http://schemas.microsoft.com/office/drawing/2014/main" id="{926AC067-EF68-42AA-EBA7-E3B7BE5046FB}"/>
              </a:ext>
            </a:extLst>
          </p:cNvPr>
          <p:cNvSpPr/>
          <p:nvPr/>
        </p:nvSpPr>
        <p:spPr>
          <a:xfrm>
            <a:off x="4660026" y="3307259"/>
            <a:ext cx="207414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F4C3CA32-B0AC-2430-5D5A-FFF7EB64ACAE}"/>
              </a:ext>
            </a:extLst>
          </p:cNvPr>
          <p:cNvSpPr txBox="1"/>
          <p:nvPr/>
        </p:nvSpPr>
        <p:spPr>
          <a:xfrm>
            <a:off x="4660025" y="3307015"/>
            <a:ext cx="4201200"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schemeClr val="tx1">
                    <a:lumMod val="75000"/>
                    <a:lumOff val="25000"/>
                  </a:schemeClr>
                </a:solidFill>
                <a:effectLst/>
                <a:uLnTx/>
                <a:uFillTx/>
                <a:latin typeface="+mn-ea"/>
                <a:cs typeface="+mn-cs"/>
              </a:rPr>
              <a:t>線状降水帯</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Tree>
    <p:extLst>
      <p:ext uri="{BB962C8B-B14F-4D97-AF65-F5344CB8AC3E}">
        <p14:creationId xmlns:p14="http://schemas.microsoft.com/office/powerpoint/2010/main" val="3497261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C2D77-ED38-7464-589D-9444785360F4}"/>
              </a:ext>
            </a:extLst>
          </p:cNvPr>
          <p:cNvSpPr>
            <a:spLocks noGrp="1"/>
          </p:cNvSpPr>
          <p:nvPr>
            <p:ph type="title"/>
          </p:nvPr>
        </p:nvSpPr>
        <p:spPr/>
        <p:txBody>
          <a:bodyPr/>
          <a:lstStyle/>
          <a:p>
            <a:r>
              <a:rPr kumimoji="1" lang="ja-JP" altLang="en-US" sz="2800" dirty="0"/>
              <a:t>　大雨などをもたらす積乱雲の発生メカニズム</a:t>
            </a:r>
          </a:p>
        </p:txBody>
      </p:sp>
      <p:sp>
        <p:nvSpPr>
          <p:cNvPr id="3" name="スライド番号プレースホルダー 2">
            <a:extLst>
              <a:ext uri="{FF2B5EF4-FFF2-40B4-BE49-F238E27FC236}">
                <a16:creationId xmlns:a16="http://schemas.microsoft.com/office/drawing/2014/main" id="{8CE3E87B-1DD6-2EC8-7906-A8081BE3D0D8}"/>
              </a:ext>
            </a:extLst>
          </p:cNvPr>
          <p:cNvSpPr>
            <a:spLocks noGrp="1"/>
          </p:cNvSpPr>
          <p:nvPr>
            <p:ph type="sldNum" sz="quarter" idx="12"/>
          </p:nvPr>
        </p:nvSpPr>
        <p:spPr/>
        <p:txBody>
          <a:bodyPr/>
          <a:lstStyle/>
          <a:p>
            <a:fld id="{48C0FCB9-D989-46F1-965E-624BDAC7E129}" type="slidenum">
              <a:rPr kumimoji="1" lang="ja-JP" altLang="en-US" smtClean="0"/>
              <a:pPr/>
              <a:t>18</a:t>
            </a:fld>
            <a:endParaRPr kumimoji="1" lang="ja-JP" altLang="en-US"/>
          </a:p>
        </p:txBody>
      </p:sp>
      <p:sp>
        <p:nvSpPr>
          <p:cNvPr id="5" name="コンテンツ プレースホルダー 4">
            <a:extLst>
              <a:ext uri="{FF2B5EF4-FFF2-40B4-BE49-F238E27FC236}">
                <a16:creationId xmlns:a16="http://schemas.microsoft.com/office/drawing/2014/main" id="{E7CAFA45-1AC7-82C0-1ADA-9235AF100775}"/>
              </a:ext>
            </a:extLst>
          </p:cNvPr>
          <p:cNvSpPr>
            <a:spLocks noGrp="1"/>
          </p:cNvSpPr>
          <p:nvPr>
            <p:ph sz="quarter" idx="15"/>
          </p:nvPr>
        </p:nvSpPr>
        <p:spPr/>
        <p:txBody>
          <a:bodyPr>
            <a:normAutofit lnSpcReduction="10000"/>
          </a:bodyPr>
          <a:lstStyle/>
          <a:p>
            <a:r>
              <a:rPr kumimoji="1" lang="ja-JP" altLang="en-US" dirty="0"/>
              <a:t>参考：気象庁「</a:t>
            </a:r>
            <a:r>
              <a:rPr lang="ja-JP" altLang="en-US" dirty="0"/>
              <a:t>局地的大雨から 身を守るために</a:t>
            </a:r>
            <a:r>
              <a:rPr kumimoji="1" lang="ja-JP" altLang="en-US" dirty="0"/>
              <a:t>」</a:t>
            </a:r>
          </a:p>
        </p:txBody>
      </p:sp>
      <p:sp>
        <p:nvSpPr>
          <p:cNvPr id="6" name="テキスト プレースホルダー 5">
            <a:extLst>
              <a:ext uri="{FF2B5EF4-FFF2-40B4-BE49-F238E27FC236}">
                <a16:creationId xmlns:a16="http://schemas.microsoft.com/office/drawing/2014/main" id="{AB5C4509-0019-5EC6-9629-1FCF12F0A61E}"/>
              </a:ext>
            </a:extLst>
          </p:cNvPr>
          <p:cNvSpPr txBox="1">
            <a:spLocks/>
          </p:cNvSpPr>
          <p:nvPr/>
        </p:nvSpPr>
        <p:spPr>
          <a:xfrm>
            <a:off x="241552" y="1653211"/>
            <a:ext cx="8700651" cy="22178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solidFill>
                  <a:schemeClr val="tx1">
                    <a:lumMod val="75000"/>
                    <a:lumOff val="25000"/>
                  </a:schemeClr>
                </a:solidFill>
                <a:latin typeface="+mn-ea"/>
              </a:rPr>
              <a:t>発達した積乱雲は、強い雨を降らせるほか、竜巻などの激しい突風、雷、ひょうなど、狭い範囲に激しい気象現象をもたらすことがある。</a:t>
            </a:r>
          </a:p>
          <a:p>
            <a:pPr marL="0" indent="0">
              <a:buNone/>
            </a:pPr>
            <a:endParaRPr lang="ja-JP" altLang="en-US" sz="1800" dirty="0">
              <a:solidFill>
                <a:schemeClr val="tx1">
                  <a:lumMod val="75000"/>
                  <a:lumOff val="25000"/>
                </a:schemeClr>
              </a:solidFill>
              <a:latin typeface="+mn-ea"/>
            </a:endParaRPr>
          </a:p>
        </p:txBody>
      </p:sp>
      <p:grpSp>
        <p:nvGrpSpPr>
          <p:cNvPr id="7" name="グループ化 6">
            <a:extLst>
              <a:ext uri="{FF2B5EF4-FFF2-40B4-BE49-F238E27FC236}">
                <a16:creationId xmlns:a16="http://schemas.microsoft.com/office/drawing/2014/main" id="{BBC26940-2E28-7890-58C4-BE13E26D0B2F}"/>
              </a:ext>
            </a:extLst>
          </p:cNvPr>
          <p:cNvGrpSpPr/>
          <p:nvPr/>
        </p:nvGrpSpPr>
        <p:grpSpPr>
          <a:xfrm>
            <a:off x="187884" y="1079088"/>
            <a:ext cx="2621932" cy="468955"/>
            <a:chOff x="197468" y="711847"/>
            <a:chExt cx="2621932" cy="468955"/>
          </a:xfrm>
        </p:grpSpPr>
        <p:grpSp>
          <p:nvGrpSpPr>
            <p:cNvPr id="8" name="グループ化 7">
              <a:extLst>
                <a:ext uri="{FF2B5EF4-FFF2-40B4-BE49-F238E27FC236}">
                  <a16:creationId xmlns:a16="http://schemas.microsoft.com/office/drawing/2014/main" id="{31BD02B0-DA97-8023-7BD9-897BD7758F1B}"/>
                </a:ext>
              </a:extLst>
            </p:cNvPr>
            <p:cNvGrpSpPr/>
            <p:nvPr/>
          </p:nvGrpSpPr>
          <p:grpSpPr>
            <a:xfrm>
              <a:off x="197468" y="711847"/>
              <a:ext cx="510746" cy="468955"/>
              <a:chOff x="-815546" y="378941"/>
              <a:chExt cx="510746" cy="468955"/>
            </a:xfrm>
          </p:grpSpPr>
          <p:sp>
            <p:nvSpPr>
              <p:cNvPr id="11" name="正方形/長方形 10">
                <a:extLst>
                  <a:ext uri="{FF2B5EF4-FFF2-40B4-BE49-F238E27FC236}">
                    <a16:creationId xmlns:a16="http://schemas.microsoft.com/office/drawing/2014/main" id="{9877F055-2F5C-54E3-1477-6B230992517A}"/>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12" name="グループ化 11">
                <a:extLst>
                  <a:ext uri="{FF2B5EF4-FFF2-40B4-BE49-F238E27FC236}">
                    <a16:creationId xmlns:a16="http://schemas.microsoft.com/office/drawing/2014/main" id="{C5091BA2-237F-1544-3E6B-61E73D5B77EA}"/>
                  </a:ext>
                </a:extLst>
              </p:cNvPr>
              <p:cNvGrpSpPr/>
              <p:nvPr userDrawn="1"/>
            </p:nvGrpSpPr>
            <p:grpSpPr>
              <a:xfrm>
                <a:off x="-740484" y="438369"/>
                <a:ext cx="360623" cy="350098"/>
                <a:chOff x="719031" y="1642734"/>
                <a:chExt cx="360623" cy="350098"/>
              </a:xfrm>
            </p:grpSpPr>
            <p:sp>
              <p:nvSpPr>
                <p:cNvPr id="13" name="object 11">
                  <a:extLst>
                    <a:ext uri="{FF2B5EF4-FFF2-40B4-BE49-F238E27FC236}">
                      <a16:creationId xmlns:a16="http://schemas.microsoft.com/office/drawing/2014/main" id="{E1BE84B8-BB94-D832-E918-18BC5DA44BEC}"/>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14" name="object 12">
                  <a:extLst>
                    <a:ext uri="{FF2B5EF4-FFF2-40B4-BE49-F238E27FC236}">
                      <a16:creationId xmlns:a16="http://schemas.microsoft.com/office/drawing/2014/main" id="{5B3FBA88-E4AB-5081-1A40-4B217A963B2A}"/>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9" name="テキスト プレースホルダー 20">
              <a:extLst>
                <a:ext uri="{FF2B5EF4-FFF2-40B4-BE49-F238E27FC236}">
                  <a16:creationId xmlns:a16="http://schemas.microsoft.com/office/drawing/2014/main" id="{64D86C5E-A429-E88F-DC58-17ED75238137}"/>
                </a:ext>
              </a:extLst>
            </p:cNvPr>
            <p:cNvSpPr txBox="1">
              <a:spLocks/>
            </p:cNvSpPr>
            <p:nvPr/>
          </p:nvSpPr>
          <p:spPr>
            <a:xfrm>
              <a:off x="655458" y="728024"/>
              <a:ext cx="216394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積乱雲の発生</a:t>
              </a:r>
            </a:p>
          </p:txBody>
        </p:sp>
        <p:sp>
          <p:nvSpPr>
            <p:cNvPr id="10" name="object 12">
              <a:extLst>
                <a:ext uri="{FF2B5EF4-FFF2-40B4-BE49-F238E27FC236}">
                  <a16:creationId xmlns:a16="http://schemas.microsoft.com/office/drawing/2014/main" id="{24A7E9F5-BD8B-77AB-8F46-502601F984C7}"/>
                </a:ext>
              </a:extLst>
            </p:cNvPr>
            <p:cNvSpPr/>
            <p:nvPr/>
          </p:nvSpPr>
          <p:spPr>
            <a:xfrm>
              <a:off x="675393" y="1106769"/>
              <a:ext cx="1980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pic>
        <p:nvPicPr>
          <p:cNvPr id="18" name="図 17">
            <a:extLst>
              <a:ext uri="{FF2B5EF4-FFF2-40B4-BE49-F238E27FC236}">
                <a16:creationId xmlns:a16="http://schemas.microsoft.com/office/drawing/2014/main" id="{570CE372-33B5-5495-A5F4-1246B457A45A}"/>
              </a:ext>
            </a:extLst>
          </p:cNvPr>
          <p:cNvPicPr>
            <a:picLocks noChangeAspect="1"/>
          </p:cNvPicPr>
          <p:nvPr/>
        </p:nvPicPr>
        <p:blipFill rotWithShape="1">
          <a:blip r:embed="rId3"/>
          <a:srcRect l="2424" t="9491" r="71667" b="27945"/>
          <a:stretch/>
        </p:blipFill>
        <p:spPr>
          <a:xfrm>
            <a:off x="262946" y="2993941"/>
            <a:ext cx="2369127" cy="1819275"/>
          </a:xfrm>
          <a:prstGeom prst="rect">
            <a:avLst/>
          </a:prstGeom>
        </p:spPr>
      </p:pic>
      <p:pic>
        <p:nvPicPr>
          <p:cNvPr id="19" name="図 18">
            <a:extLst>
              <a:ext uri="{FF2B5EF4-FFF2-40B4-BE49-F238E27FC236}">
                <a16:creationId xmlns:a16="http://schemas.microsoft.com/office/drawing/2014/main" id="{4CD4695E-0D72-2A5B-6F58-08C2E05523D8}"/>
              </a:ext>
            </a:extLst>
          </p:cNvPr>
          <p:cNvPicPr>
            <a:picLocks noChangeAspect="1"/>
          </p:cNvPicPr>
          <p:nvPr/>
        </p:nvPicPr>
        <p:blipFill rotWithShape="1">
          <a:blip r:embed="rId3"/>
          <a:srcRect l="35541" t="9425" r="38550" b="28011"/>
          <a:stretch/>
        </p:blipFill>
        <p:spPr>
          <a:xfrm>
            <a:off x="3428708" y="2993941"/>
            <a:ext cx="2369127" cy="1819275"/>
          </a:xfrm>
          <a:prstGeom prst="rect">
            <a:avLst/>
          </a:prstGeom>
        </p:spPr>
      </p:pic>
      <p:pic>
        <p:nvPicPr>
          <p:cNvPr id="20" name="図 19">
            <a:extLst>
              <a:ext uri="{FF2B5EF4-FFF2-40B4-BE49-F238E27FC236}">
                <a16:creationId xmlns:a16="http://schemas.microsoft.com/office/drawing/2014/main" id="{17EA5E77-39B4-B753-306E-79BAC702DAF3}"/>
              </a:ext>
            </a:extLst>
          </p:cNvPr>
          <p:cNvPicPr>
            <a:picLocks noChangeAspect="1"/>
          </p:cNvPicPr>
          <p:nvPr/>
        </p:nvPicPr>
        <p:blipFill rotWithShape="1">
          <a:blip r:embed="rId3"/>
          <a:srcRect l="68250" t="8998" r="5841" b="28438"/>
          <a:stretch/>
        </p:blipFill>
        <p:spPr>
          <a:xfrm>
            <a:off x="6594470" y="3025177"/>
            <a:ext cx="2369127" cy="1819275"/>
          </a:xfrm>
          <a:prstGeom prst="rect">
            <a:avLst/>
          </a:prstGeom>
          <a:ln w="19050">
            <a:solidFill>
              <a:schemeClr val="tx1"/>
            </a:solidFill>
          </a:ln>
        </p:spPr>
      </p:pic>
      <p:sp>
        <p:nvSpPr>
          <p:cNvPr id="21" name="矢印: 右 20">
            <a:extLst>
              <a:ext uri="{FF2B5EF4-FFF2-40B4-BE49-F238E27FC236}">
                <a16:creationId xmlns:a16="http://schemas.microsoft.com/office/drawing/2014/main" id="{3215A8CB-C328-1DC2-B895-8500D27C5984}"/>
              </a:ext>
            </a:extLst>
          </p:cNvPr>
          <p:cNvSpPr/>
          <p:nvPr/>
        </p:nvSpPr>
        <p:spPr>
          <a:xfrm>
            <a:off x="2791867" y="3661262"/>
            <a:ext cx="477047" cy="484632"/>
          </a:xfrm>
          <a:prstGeom prst="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6DE95C35-4FF3-A0CB-E586-064CAA993F01}"/>
              </a:ext>
            </a:extLst>
          </p:cNvPr>
          <p:cNvSpPr/>
          <p:nvPr/>
        </p:nvSpPr>
        <p:spPr>
          <a:xfrm>
            <a:off x="5957629" y="3681053"/>
            <a:ext cx="477047" cy="484632"/>
          </a:xfrm>
          <a:prstGeom prst="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0DF80D4-CAC6-D8CE-92AC-CBD92C45C029}"/>
              </a:ext>
            </a:extLst>
          </p:cNvPr>
          <p:cNvSpPr txBox="1"/>
          <p:nvPr/>
        </p:nvSpPr>
        <p:spPr>
          <a:xfrm>
            <a:off x="895915" y="4911738"/>
            <a:ext cx="1103187" cy="369332"/>
          </a:xfrm>
          <a:prstGeom prst="rect">
            <a:avLst/>
          </a:prstGeom>
          <a:noFill/>
        </p:spPr>
        <p:txBody>
          <a:bodyPr wrap="none" rtlCol="0">
            <a:spAutoFit/>
          </a:bodyPr>
          <a:lstStyle/>
          <a:p>
            <a:pPr algn="ctr"/>
            <a:r>
              <a:rPr kumimoji="1" lang="ja-JP" altLang="en-US" dirty="0">
                <a:solidFill>
                  <a:schemeClr val="tx1">
                    <a:lumMod val="75000"/>
                    <a:lumOff val="25000"/>
                  </a:schemeClr>
                </a:solidFill>
              </a:rPr>
              <a:t>雲が発生</a:t>
            </a:r>
          </a:p>
        </p:txBody>
      </p:sp>
      <p:sp>
        <p:nvSpPr>
          <p:cNvPr id="24" name="テキスト ボックス 23">
            <a:extLst>
              <a:ext uri="{FF2B5EF4-FFF2-40B4-BE49-F238E27FC236}">
                <a16:creationId xmlns:a16="http://schemas.microsoft.com/office/drawing/2014/main" id="{39217AE7-F54E-021C-00EB-97F31D8343C4}"/>
              </a:ext>
            </a:extLst>
          </p:cNvPr>
          <p:cNvSpPr txBox="1"/>
          <p:nvPr/>
        </p:nvSpPr>
        <p:spPr>
          <a:xfrm>
            <a:off x="3828441" y="4966099"/>
            <a:ext cx="1569660" cy="369332"/>
          </a:xfrm>
          <a:prstGeom prst="rect">
            <a:avLst/>
          </a:prstGeom>
          <a:noFill/>
        </p:spPr>
        <p:txBody>
          <a:bodyPr wrap="none" rtlCol="0">
            <a:spAutoFit/>
          </a:bodyPr>
          <a:lstStyle/>
          <a:p>
            <a:pPr algn="ctr"/>
            <a:r>
              <a:rPr kumimoji="1" lang="ja-JP" altLang="en-US" dirty="0">
                <a:solidFill>
                  <a:schemeClr val="tx1">
                    <a:lumMod val="75000"/>
                    <a:lumOff val="25000"/>
                  </a:schemeClr>
                </a:solidFill>
              </a:rPr>
              <a:t>積乱雲へ成長</a:t>
            </a:r>
          </a:p>
        </p:txBody>
      </p:sp>
      <p:sp>
        <p:nvSpPr>
          <p:cNvPr id="25" name="テキスト ボックス 24">
            <a:extLst>
              <a:ext uri="{FF2B5EF4-FFF2-40B4-BE49-F238E27FC236}">
                <a16:creationId xmlns:a16="http://schemas.microsoft.com/office/drawing/2014/main" id="{22A5F547-0AB8-C856-502D-44FFE50F1375}"/>
              </a:ext>
            </a:extLst>
          </p:cNvPr>
          <p:cNvSpPr txBox="1"/>
          <p:nvPr/>
        </p:nvSpPr>
        <p:spPr>
          <a:xfrm>
            <a:off x="6643731" y="4916945"/>
            <a:ext cx="2319866" cy="646331"/>
          </a:xfrm>
          <a:prstGeom prst="rect">
            <a:avLst/>
          </a:prstGeom>
          <a:noFill/>
        </p:spPr>
        <p:txBody>
          <a:bodyPr wrap="none" rtlCol="0">
            <a:spAutoFit/>
          </a:bodyPr>
          <a:lstStyle/>
          <a:p>
            <a:pPr algn="ctr"/>
            <a:r>
              <a:rPr kumimoji="1" lang="ja-JP" altLang="en-US" dirty="0">
                <a:solidFill>
                  <a:schemeClr val="tx1">
                    <a:lumMod val="75000"/>
                    <a:lumOff val="25000"/>
                  </a:schemeClr>
                </a:solidFill>
              </a:rPr>
              <a:t>積乱雲がさらに発達し</a:t>
            </a:r>
            <a:endParaRPr kumimoji="1" lang="en-US" altLang="ja-JP" dirty="0">
              <a:solidFill>
                <a:schemeClr val="tx1">
                  <a:lumMod val="75000"/>
                  <a:lumOff val="25000"/>
                </a:schemeClr>
              </a:solidFill>
            </a:endParaRPr>
          </a:p>
          <a:p>
            <a:pPr algn="ctr"/>
            <a:r>
              <a:rPr kumimoji="1" lang="ja-JP" altLang="en-US" dirty="0">
                <a:solidFill>
                  <a:schemeClr val="tx1">
                    <a:lumMod val="75000"/>
                    <a:lumOff val="25000"/>
                  </a:schemeClr>
                </a:solidFill>
              </a:rPr>
              <a:t>局地的な大雨が発生</a:t>
            </a:r>
          </a:p>
        </p:txBody>
      </p:sp>
    </p:spTree>
    <p:extLst>
      <p:ext uri="{BB962C8B-B14F-4D97-AF65-F5344CB8AC3E}">
        <p14:creationId xmlns:p14="http://schemas.microsoft.com/office/powerpoint/2010/main" val="4084857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F413DD-9B20-337E-4BED-C10F32678108}"/>
              </a:ext>
            </a:extLst>
          </p:cNvPr>
          <p:cNvSpPr>
            <a:spLocks noGrp="1"/>
          </p:cNvSpPr>
          <p:nvPr>
            <p:ph type="title"/>
          </p:nvPr>
        </p:nvSpPr>
        <p:spPr/>
        <p:txBody>
          <a:bodyPr/>
          <a:lstStyle/>
          <a:p>
            <a:r>
              <a:rPr kumimoji="1" lang="ja-JP" altLang="en-US" sz="2800" dirty="0"/>
              <a:t>　集中豪雨の発生メカニズム</a:t>
            </a:r>
          </a:p>
        </p:txBody>
      </p:sp>
      <p:sp>
        <p:nvSpPr>
          <p:cNvPr id="3" name="スライド番号プレースホルダー 2">
            <a:extLst>
              <a:ext uri="{FF2B5EF4-FFF2-40B4-BE49-F238E27FC236}">
                <a16:creationId xmlns:a16="http://schemas.microsoft.com/office/drawing/2014/main" id="{26BC209A-4E0A-2EF2-DF6E-7F16661F0DBD}"/>
              </a:ext>
            </a:extLst>
          </p:cNvPr>
          <p:cNvSpPr>
            <a:spLocks noGrp="1"/>
          </p:cNvSpPr>
          <p:nvPr>
            <p:ph type="sldNum" sz="quarter" idx="12"/>
          </p:nvPr>
        </p:nvSpPr>
        <p:spPr/>
        <p:txBody>
          <a:bodyPr/>
          <a:lstStyle/>
          <a:p>
            <a:fld id="{48C0FCB9-D989-46F1-965E-624BDAC7E129}" type="slidenum">
              <a:rPr kumimoji="1" lang="ja-JP" altLang="en-US" smtClean="0"/>
              <a:pPr/>
              <a:t>19</a:t>
            </a:fld>
            <a:endParaRPr kumimoji="1" lang="ja-JP" altLang="en-US"/>
          </a:p>
        </p:txBody>
      </p:sp>
      <p:sp>
        <p:nvSpPr>
          <p:cNvPr id="5" name="コンテンツ プレースホルダー 4">
            <a:extLst>
              <a:ext uri="{FF2B5EF4-FFF2-40B4-BE49-F238E27FC236}">
                <a16:creationId xmlns:a16="http://schemas.microsoft.com/office/drawing/2014/main" id="{0C119F00-2EAE-8A3C-D605-07259F78F55A}"/>
              </a:ext>
            </a:extLst>
          </p:cNvPr>
          <p:cNvSpPr>
            <a:spLocks noGrp="1"/>
          </p:cNvSpPr>
          <p:nvPr>
            <p:ph sz="quarter" idx="15"/>
          </p:nvPr>
        </p:nvSpPr>
        <p:spPr/>
        <p:txBody>
          <a:bodyPr>
            <a:normAutofit lnSpcReduction="10000"/>
          </a:bodyPr>
          <a:lstStyle/>
          <a:p>
            <a:r>
              <a:rPr kumimoji="1" lang="ja-JP" altLang="en-US" dirty="0"/>
              <a:t>参考：気象庁「</a:t>
            </a:r>
            <a:r>
              <a:rPr lang="ja-JP" altLang="en-US" dirty="0"/>
              <a:t>局地的大雨から 身を守るために</a:t>
            </a:r>
            <a:r>
              <a:rPr kumimoji="1" lang="ja-JP" altLang="en-US" dirty="0"/>
              <a:t>」</a:t>
            </a:r>
          </a:p>
        </p:txBody>
      </p:sp>
      <p:sp>
        <p:nvSpPr>
          <p:cNvPr id="6" name="テキスト プレースホルダー 5">
            <a:extLst>
              <a:ext uri="{FF2B5EF4-FFF2-40B4-BE49-F238E27FC236}">
                <a16:creationId xmlns:a16="http://schemas.microsoft.com/office/drawing/2014/main" id="{822672CB-FF6D-032F-5B0D-CB7C3DC7B633}"/>
              </a:ext>
            </a:extLst>
          </p:cNvPr>
          <p:cNvSpPr txBox="1">
            <a:spLocks/>
          </p:cNvSpPr>
          <p:nvPr/>
        </p:nvSpPr>
        <p:spPr>
          <a:xfrm>
            <a:off x="465738" y="1444662"/>
            <a:ext cx="8258876" cy="1173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400" dirty="0">
                <a:solidFill>
                  <a:schemeClr val="tx1">
                    <a:lumMod val="75000"/>
                    <a:lumOff val="25000"/>
                  </a:schemeClr>
                </a:solidFill>
                <a:latin typeface="+mn-ea"/>
              </a:rPr>
              <a:t>集中豪雨は、前線や低気圧などの影響や雨を降らせやすい</a:t>
            </a:r>
            <a:br>
              <a:rPr lang="en-US" altLang="ja-JP" sz="2400" dirty="0">
                <a:solidFill>
                  <a:schemeClr val="tx1">
                    <a:lumMod val="75000"/>
                    <a:lumOff val="25000"/>
                  </a:schemeClr>
                </a:solidFill>
                <a:latin typeface="+mn-ea"/>
              </a:rPr>
            </a:br>
            <a:r>
              <a:rPr lang="ja-JP" altLang="en-US" sz="2400" dirty="0">
                <a:solidFill>
                  <a:schemeClr val="tx1">
                    <a:lumMod val="75000"/>
                    <a:lumOff val="25000"/>
                  </a:schemeClr>
                </a:solidFill>
                <a:latin typeface="+mn-ea"/>
              </a:rPr>
              <a:t>地形の効果によって、</a:t>
            </a:r>
            <a:r>
              <a:rPr lang="ja-JP" altLang="en-US" sz="2400" dirty="0">
                <a:solidFill>
                  <a:srgbClr val="FF0000"/>
                </a:solidFill>
                <a:latin typeface="+mn-ea"/>
              </a:rPr>
              <a:t>積乱雲が同じ場所で次々と発生・発達を</a:t>
            </a:r>
            <a:br>
              <a:rPr lang="en-US" altLang="ja-JP" sz="2400" dirty="0">
                <a:solidFill>
                  <a:srgbClr val="FF0000"/>
                </a:solidFill>
                <a:latin typeface="+mn-ea"/>
              </a:rPr>
            </a:br>
            <a:r>
              <a:rPr lang="ja-JP" altLang="en-US" sz="2400" dirty="0">
                <a:solidFill>
                  <a:srgbClr val="FF0000"/>
                </a:solidFill>
                <a:latin typeface="+mn-ea"/>
              </a:rPr>
              <a:t>繰り返す</a:t>
            </a:r>
            <a:r>
              <a:rPr lang="ja-JP" altLang="en-US" sz="2400" dirty="0">
                <a:solidFill>
                  <a:schemeClr val="tx1">
                    <a:lumMod val="75000"/>
                    <a:lumOff val="25000"/>
                  </a:schemeClr>
                </a:solidFill>
                <a:latin typeface="+mn-ea"/>
              </a:rPr>
              <a:t>ことにより起きるもの。</a:t>
            </a:r>
          </a:p>
        </p:txBody>
      </p:sp>
      <p:grpSp>
        <p:nvGrpSpPr>
          <p:cNvPr id="7" name="グループ化 6">
            <a:extLst>
              <a:ext uri="{FF2B5EF4-FFF2-40B4-BE49-F238E27FC236}">
                <a16:creationId xmlns:a16="http://schemas.microsoft.com/office/drawing/2014/main" id="{7DECF049-5870-75D3-27DB-297B80FF0C35}"/>
              </a:ext>
            </a:extLst>
          </p:cNvPr>
          <p:cNvGrpSpPr/>
          <p:nvPr/>
        </p:nvGrpSpPr>
        <p:grpSpPr>
          <a:xfrm>
            <a:off x="450683" y="874989"/>
            <a:ext cx="2909626" cy="468955"/>
            <a:chOff x="197468" y="711847"/>
            <a:chExt cx="2909626" cy="468955"/>
          </a:xfrm>
        </p:grpSpPr>
        <p:grpSp>
          <p:nvGrpSpPr>
            <p:cNvPr id="8" name="グループ化 7">
              <a:extLst>
                <a:ext uri="{FF2B5EF4-FFF2-40B4-BE49-F238E27FC236}">
                  <a16:creationId xmlns:a16="http://schemas.microsoft.com/office/drawing/2014/main" id="{5FE5C9BA-18DD-E2E1-0352-E6146522BE38}"/>
                </a:ext>
              </a:extLst>
            </p:cNvPr>
            <p:cNvGrpSpPr/>
            <p:nvPr/>
          </p:nvGrpSpPr>
          <p:grpSpPr>
            <a:xfrm>
              <a:off x="197468" y="711847"/>
              <a:ext cx="510746" cy="468955"/>
              <a:chOff x="-815546" y="378941"/>
              <a:chExt cx="510746" cy="468955"/>
            </a:xfrm>
          </p:grpSpPr>
          <p:sp>
            <p:nvSpPr>
              <p:cNvPr id="11" name="正方形/長方形 10">
                <a:extLst>
                  <a:ext uri="{FF2B5EF4-FFF2-40B4-BE49-F238E27FC236}">
                    <a16:creationId xmlns:a16="http://schemas.microsoft.com/office/drawing/2014/main" id="{DA204220-A6BB-EF98-EAA3-47765D28339A}"/>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12" name="グループ化 11">
                <a:extLst>
                  <a:ext uri="{FF2B5EF4-FFF2-40B4-BE49-F238E27FC236}">
                    <a16:creationId xmlns:a16="http://schemas.microsoft.com/office/drawing/2014/main" id="{17F8E786-C20D-84F9-CFD3-280A4D6BA1C1}"/>
                  </a:ext>
                </a:extLst>
              </p:cNvPr>
              <p:cNvGrpSpPr/>
              <p:nvPr userDrawn="1"/>
            </p:nvGrpSpPr>
            <p:grpSpPr>
              <a:xfrm>
                <a:off x="-740484" y="438369"/>
                <a:ext cx="360623" cy="350098"/>
                <a:chOff x="719031" y="1642734"/>
                <a:chExt cx="360623" cy="350098"/>
              </a:xfrm>
            </p:grpSpPr>
            <p:sp>
              <p:nvSpPr>
                <p:cNvPr id="13" name="object 11">
                  <a:extLst>
                    <a:ext uri="{FF2B5EF4-FFF2-40B4-BE49-F238E27FC236}">
                      <a16:creationId xmlns:a16="http://schemas.microsoft.com/office/drawing/2014/main" id="{84636431-DE3B-AA90-DFF9-474717781A87}"/>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14" name="object 12">
                  <a:extLst>
                    <a:ext uri="{FF2B5EF4-FFF2-40B4-BE49-F238E27FC236}">
                      <a16:creationId xmlns:a16="http://schemas.microsoft.com/office/drawing/2014/main" id="{19CB8CFC-E140-517E-A02E-50FD7DA12320}"/>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9" name="テキスト プレースホルダー 20">
              <a:extLst>
                <a:ext uri="{FF2B5EF4-FFF2-40B4-BE49-F238E27FC236}">
                  <a16:creationId xmlns:a16="http://schemas.microsoft.com/office/drawing/2014/main" id="{10A01B7F-991E-7D15-2159-EE31752826D5}"/>
                </a:ext>
              </a:extLst>
            </p:cNvPr>
            <p:cNvSpPr txBox="1">
              <a:spLocks/>
            </p:cNvSpPr>
            <p:nvPr/>
          </p:nvSpPr>
          <p:spPr>
            <a:xfrm>
              <a:off x="655458" y="728024"/>
              <a:ext cx="2451636"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集中豪雨の発生</a:t>
              </a:r>
            </a:p>
          </p:txBody>
        </p:sp>
        <p:sp>
          <p:nvSpPr>
            <p:cNvPr id="10" name="object 12">
              <a:extLst>
                <a:ext uri="{FF2B5EF4-FFF2-40B4-BE49-F238E27FC236}">
                  <a16:creationId xmlns:a16="http://schemas.microsoft.com/office/drawing/2014/main" id="{50595A7C-CEBD-307D-B3CC-007BFF475923}"/>
                </a:ext>
              </a:extLst>
            </p:cNvPr>
            <p:cNvSpPr/>
            <p:nvPr/>
          </p:nvSpPr>
          <p:spPr>
            <a:xfrm>
              <a:off x="675393" y="1106769"/>
              <a:ext cx="2232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nvGrpSpPr>
          <p:cNvPr id="18" name="グループ化 17">
            <a:extLst>
              <a:ext uri="{FF2B5EF4-FFF2-40B4-BE49-F238E27FC236}">
                <a16:creationId xmlns:a16="http://schemas.microsoft.com/office/drawing/2014/main" id="{35F605F1-216D-58B4-E79F-BF92CF8AB376}"/>
              </a:ext>
            </a:extLst>
          </p:cNvPr>
          <p:cNvGrpSpPr/>
          <p:nvPr/>
        </p:nvGrpSpPr>
        <p:grpSpPr>
          <a:xfrm>
            <a:off x="3658470" y="2678024"/>
            <a:ext cx="5204758" cy="3396901"/>
            <a:chOff x="9540892" y="3168225"/>
            <a:chExt cx="4973963" cy="3246272"/>
          </a:xfrm>
        </p:grpSpPr>
        <p:pic>
          <p:nvPicPr>
            <p:cNvPr id="4" name="図 3">
              <a:extLst>
                <a:ext uri="{FF2B5EF4-FFF2-40B4-BE49-F238E27FC236}">
                  <a16:creationId xmlns:a16="http://schemas.microsoft.com/office/drawing/2014/main" id="{0405BDAA-F52C-2DC3-7B38-FE5298925139}"/>
                </a:ext>
              </a:extLst>
            </p:cNvPr>
            <p:cNvPicPr>
              <a:picLocks noChangeAspect="1"/>
            </p:cNvPicPr>
            <p:nvPr/>
          </p:nvPicPr>
          <p:blipFill rotWithShape="1">
            <a:blip r:embed="rId3"/>
            <a:srcRect l="1262" t="639" r="3145" b="67073"/>
            <a:stretch/>
          </p:blipFill>
          <p:spPr>
            <a:xfrm>
              <a:off x="9544499" y="3168226"/>
              <a:ext cx="2476123" cy="1616823"/>
            </a:xfrm>
            <a:prstGeom prst="rect">
              <a:avLst/>
            </a:prstGeom>
            <a:ln w="12700">
              <a:solidFill>
                <a:schemeClr val="tx1"/>
              </a:solidFill>
            </a:ln>
          </p:spPr>
        </p:pic>
        <p:pic>
          <p:nvPicPr>
            <p:cNvPr id="15" name="図 14">
              <a:extLst>
                <a:ext uri="{FF2B5EF4-FFF2-40B4-BE49-F238E27FC236}">
                  <a16:creationId xmlns:a16="http://schemas.microsoft.com/office/drawing/2014/main" id="{7B8DCB72-5624-D8BF-C9F9-87C1BF134252}"/>
                </a:ext>
              </a:extLst>
            </p:cNvPr>
            <p:cNvPicPr>
              <a:picLocks noChangeAspect="1"/>
            </p:cNvPicPr>
            <p:nvPr/>
          </p:nvPicPr>
          <p:blipFill rotWithShape="1">
            <a:blip r:embed="rId4"/>
            <a:srcRect l="21047" t="17847" r="3287" b="3469"/>
            <a:stretch/>
          </p:blipFill>
          <p:spPr>
            <a:xfrm>
              <a:off x="12020621" y="4782184"/>
              <a:ext cx="2494233" cy="1632313"/>
            </a:xfrm>
            <a:prstGeom prst="rect">
              <a:avLst/>
            </a:prstGeom>
            <a:ln w="12700">
              <a:solidFill>
                <a:schemeClr val="tx1"/>
              </a:solidFill>
            </a:ln>
          </p:spPr>
        </p:pic>
        <p:pic>
          <p:nvPicPr>
            <p:cNvPr id="16" name="図 15">
              <a:extLst>
                <a:ext uri="{FF2B5EF4-FFF2-40B4-BE49-F238E27FC236}">
                  <a16:creationId xmlns:a16="http://schemas.microsoft.com/office/drawing/2014/main" id="{252D2A09-C867-4254-1C48-6EC0465FB1FF}"/>
                </a:ext>
              </a:extLst>
            </p:cNvPr>
            <p:cNvPicPr>
              <a:picLocks noChangeAspect="1"/>
            </p:cNvPicPr>
            <p:nvPr/>
          </p:nvPicPr>
          <p:blipFill rotWithShape="1">
            <a:blip r:embed="rId3"/>
            <a:srcRect l="1697" t="32808" r="2748" b="35209"/>
            <a:stretch/>
          </p:blipFill>
          <p:spPr>
            <a:xfrm>
              <a:off x="12020622" y="3168225"/>
              <a:ext cx="2494233" cy="1613959"/>
            </a:xfrm>
            <a:prstGeom prst="rect">
              <a:avLst/>
            </a:prstGeom>
            <a:ln w="12700">
              <a:solidFill>
                <a:schemeClr val="tx1"/>
              </a:solidFill>
            </a:ln>
          </p:spPr>
        </p:pic>
        <p:pic>
          <p:nvPicPr>
            <p:cNvPr id="17" name="図 16">
              <a:extLst>
                <a:ext uri="{FF2B5EF4-FFF2-40B4-BE49-F238E27FC236}">
                  <a16:creationId xmlns:a16="http://schemas.microsoft.com/office/drawing/2014/main" id="{A7A800AB-6AD0-3CAD-1871-4F6C2C19714F}"/>
                </a:ext>
              </a:extLst>
            </p:cNvPr>
            <p:cNvPicPr>
              <a:picLocks noChangeAspect="1"/>
            </p:cNvPicPr>
            <p:nvPr/>
          </p:nvPicPr>
          <p:blipFill rotWithShape="1">
            <a:blip r:embed="rId3"/>
            <a:srcRect l="1630" t="64858" r="2637" b="2955"/>
            <a:stretch/>
          </p:blipFill>
          <p:spPr>
            <a:xfrm>
              <a:off x="9540892" y="4793890"/>
              <a:ext cx="2479728" cy="1611766"/>
            </a:xfrm>
            <a:prstGeom prst="rect">
              <a:avLst/>
            </a:prstGeom>
            <a:ln w="12700">
              <a:solidFill>
                <a:schemeClr val="tx1"/>
              </a:solidFill>
            </a:ln>
          </p:spPr>
        </p:pic>
      </p:grpSp>
      <p:sp>
        <p:nvSpPr>
          <p:cNvPr id="20" name="テキスト ボックス 19">
            <a:extLst>
              <a:ext uri="{FF2B5EF4-FFF2-40B4-BE49-F238E27FC236}">
                <a16:creationId xmlns:a16="http://schemas.microsoft.com/office/drawing/2014/main" id="{6CF9C7D2-E8E8-67EF-B71F-656727D20CC7}"/>
              </a:ext>
            </a:extLst>
          </p:cNvPr>
          <p:cNvSpPr txBox="1"/>
          <p:nvPr/>
        </p:nvSpPr>
        <p:spPr>
          <a:xfrm>
            <a:off x="3505200" y="6115767"/>
            <a:ext cx="5638800" cy="338554"/>
          </a:xfrm>
          <a:prstGeom prst="rect">
            <a:avLst/>
          </a:prstGeom>
          <a:noFill/>
        </p:spPr>
        <p:txBody>
          <a:bodyPr wrap="square">
            <a:spAutoFit/>
          </a:bodyPr>
          <a:lstStyle/>
          <a:p>
            <a:r>
              <a:rPr lang="ja-JP" altLang="en-US" sz="1600" dirty="0">
                <a:solidFill>
                  <a:schemeClr val="tx1">
                    <a:lumMod val="75000"/>
                    <a:lumOff val="25000"/>
                  </a:schemeClr>
                </a:solidFill>
                <a:latin typeface="+mn-ea"/>
                <a:ea typeface="+mn-ea"/>
              </a:rPr>
              <a:t>集中豪雨の雲の様子（平成</a:t>
            </a:r>
            <a:r>
              <a:rPr lang="en-US" altLang="ja-JP" sz="1600" dirty="0">
                <a:solidFill>
                  <a:schemeClr val="tx1">
                    <a:lumMod val="75000"/>
                    <a:lumOff val="25000"/>
                  </a:schemeClr>
                </a:solidFill>
                <a:latin typeface="+mn-ea"/>
                <a:ea typeface="+mn-ea"/>
              </a:rPr>
              <a:t>17</a:t>
            </a:r>
            <a:r>
              <a:rPr lang="ja-JP" altLang="en-US" sz="1600" dirty="0">
                <a:solidFill>
                  <a:schemeClr val="tx1">
                    <a:lumMod val="75000"/>
                    <a:lumOff val="25000"/>
                  </a:schemeClr>
                </a:solidFill>
                <a:latin typeface="+mn-ea"/>
                <a:ea typeface="+mn-ea"/>
              </a:rPr>
              <a:t>年</a:t>
            </a:r>
            <a:r>
              <a:rPr lang="en-US" altLang="ja-JP" sz="1600" dirty="0">
                <a:solidFill>
                  <a:schemeClr val="tx1">
                    <a:lumMod val="75000"/>
                    <a:lumOff val="25000"/>
                  </a:schemeClr>
                </a:solidFill>
                <a:latin typeface="+mn-ea"/>
                <a:ea typeface="+mn-ea"/>
              </a:rPr>
              <a:t>9</a:t>
            </a:r>
            <a:r>
              <a:rPr lang="ja-JP" altLang="en-US" sz="1600" dirty="0">
                <a:solidFill>
                  <a:schemeClr val="tx1">
                    <a:lumMod val="75000"/>
                    <a:lumOff val="25000"/>
                  </a:schemeClr>
                </a:solidFill>
                <a:latin typeface="+mn-ea"/>
                <a:ea typeface="+mn-ea"/>
              </a:rPr>
              <a:t>月</a:t>
            </a:r>
            <a:r>
              <a:rPr lang="en-US" altLang="ja-JP" sz="1600" dirty="0">
                <a:solidFill>
                  <a:schemeClr val="tx1">
                    <a:lumMod val="75000"/>
                    <a:lumOff val="25000"/>
                  </a:schemeClr>
                </a:solidFill>
                <a:latin typeface="+mn-ea"/>
                <a:ea typeface="+mn-ea"/>
              </a:rPr>
              <a:t>4</a:t>
            </a:r>
            <a:r>
              <a:rPr lang="ja-JP" altLang="en-US" sz="1600" dirty="0">
                <a:solidFill>
                  <a:schemeClr val="tx1">
                    <a:lumMod val="75000"/>
                    <a:lumOff val="25000"/>
                  </a:schemeClr>
                </a:solidFill>
                <a:latin typeface="+mn-ea"/>
                <a:ea typeface="+mn-ea"/>
              </a:rPr>
              <a:t>日、東京都杉並区の大雨）</a:t>
            </a:r>
          </a:p>
        </p:txBody>
      </p:sp>
      <p:sp>
        <p:nvSpPr>
          <p:cNvPr id="21" name="テキスト プレースホルダー 5">
            <a:extLst>
              <a:ext uri="{FF2B5EF4-FFF2-40B4-BE49-F238E27FC236}">
                <a16:creationId xmlns:a16="http://schemas.microsoft.com/office/drawing/2014/main" id="{0DE7D498-DCDE-0AC6-C576-0C4FAA7F16C0}"/>
              </a:ext>
            </a:extLst>
          </p:cNvPr>
          <p:cNvSpPr txBox="1">
            <a:spLocks/>
          </p:cNvSpPr>
          <p:nvPr/>
        </p:nvSpPr>
        <p:spPr>
          <a:xfrm>
            <a:off x="460208" y="2550705"/>
            <a:ext cx="3113859" cy="1737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400" dirty="0">
                <a:solidFill>
                  <a:schemeClr val="tx1">
                    <a:lumMod val="75000"/>
                    <a:lumOff val="25000"/>
                  </a:schemeClr>
                </a:solidFill>
                <a:latin typeface="+mn-ea"/>
              </a:rPr>
              <a:t>激しい雨が数時間に</a:t>
            </a:r>
            <a:br>
              <a:rPr lang="en-US" altLang="ja-JP" sz="2400" dirty="0">
                <a:solidFill>
                  <a:schemeClr val="tx1">
                    <a:lumMod val="75000"/>
                    <a:lumOff val="25000"/>
                  </a:schemeClr>
                </a:solidFill>
                <a:latin typeface="+mn-ea"/>
              </a:rPr>
            </a:br>
            <a:r>
              <a:rPr lang="ja-JP" altLang="en-US" sz="2400" dirty="0">
                <a:solidFill>
                  <a:schemeClr val="tx1">
                    <a:lumMod val="75000"/>
                    <a:lumOff val="25000"/>
                  </a:schemeClr>
                </a:solidFill>
                <a:latin typeface="+mn-ea"/>
              </a:rPr>
              <a:t>わたって降り続き、</a:t>
            </a:r>
            <a:br>
              <a:rPr lang="en-US" altLang="ja-JP" sz="2400" dirty="0">
                <a:solidFill>
                  <a:schemeClr val="tx1">
                    <a:lumMod val="75000"/>
                    <a:lumOff val="25000"/>
                  </a:schemeClr>
                </a:solidFill>
                <a:latin typeface="+mn-ea"/>
              </a:rPr>
            </a:br>
            <a:r>
              <a:rPr lang="ja-JP" altLang="en-US" sz="2400" dirty="0">
                <a:solidFill>
                  <a:srgbClr val="FF0000"/>
                </a:solidFill>
                <a:latin typeface="+mn-ea"/>
              </a:rPr>
              <a:t>狭い地域に数百</a:t>
            </a:r>
            <a:r>
              <a:rPr lang="en-US" altLang="ja-JP" sz="2400" dirty="0">
                <a:solidFill>
                  <a:srgbClr val="FF0000"/>
                </a:solidFill>
                <a:latin typeface="+mn-ea"/>
              </a:rPr>
              <a:t>mm</a:t>
            </a:r>
            <a:r>
              <a:rPr lang="ja-JP" altLang="en-US" sz="2400" dirty="0">
                <a:solidFill>
                  <a:srgbClr val="FF0000"/>
                </a:solidFill>
                <a:latin typeface="+mn-ea"/>
              </a:rPr>
              <a:t>の総雨量</a:t>
            </a:r>
            <a:r>
              <a:rPr lang="ja-JP" altLang="en-US" sz="2400" dirty="0">
                <a:solidFill>
                  <a:schemeClr val="tx1">
                    <a:lumMod val="75000"/>
                    <a:lumOff val="25000"/>
                  </a:schemeClr>
                </a:solidFill>
                <a:latin typeface="+mn-ea"/>
              </a:rPr>
              <a:t>となる。</a:t>
            </a:r>
          </a:p>
        </p:txBody>
      </p:sp>
      <p:sp>
        <p:nvSpPr>
          <p:cNvPr id="19" name="矢印: 右 18">
            <a:extLst>
              <a:ext uri="{FF2B5EF4-FFF2-40B4-BE49-F238E27FC236}">
                <a16:creationId xmlns:a16="http://schemas.microsoft.com/office/drawing/2014/main" id="{1F5AEBE2-AC50-E175-2B86-808648CC1ED8}"/>
              </a:ext>
            </a:extLst>
          </p:cNvPr>
          <p:cNvSpPr/>
          <p:nvPr/>
        </p:nvSpPr>
        <p:spPr>
          <a:xfrm>
            <a:off x="6020739" y="3555999"/>
            <a:ext cx="465039" cy="297381"/>
          </a:xfrm>
          <a:prstGeom prst="rightArrow">
            <a:avLst/>
          </a:prstGeom>
          <a:solidFill>
            <a:srgbClr val="35A1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97D578CC-CBC7-A3BC-55EF-40C60D282882}"/>
              </a:ext>
            </a:extLst>
          </p:cNvPr>
          <p:cNvSpPr/>
          <p:nvPr/>
        </p:nvSpPr>
        <p:spPr>
          <a:xfrm>
            <a:off x="6020738" y="5220898"/>
            <a:ext cx="465039" cy="297381"/>
          </a:xfrm>
          <a:prstGeom prst="rightArrow">
            <a:avLst/>
          </a:prstGeom>
          <a:solidFill>
            <a:srgbClr val="35A1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86D3D7B2-20D2-475B-C751-FBADC25BA50C}"/>
              </a:ext>
            </a:extLst>
          </p:cNvPr>
          <p:cNvSpPr/>
          <p:nvPr/>
        </p:nvSpPr>
        <p:spPr>
          <a:xfrm rot="8088692">
            <a:off x="5992676" y="4255062"/>
            <a:ext cx="465039" cy="297381"/>
          </a:xfrm>
          <a:prstGeom prst="rightArrow">
            <a:avLst/>
          </a:prstGeom>
          <a:solidFill>
            <a:srgbClr val="35A1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4873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4812F72-D351-4915-A645-613288B3DFF1}"/>
              </a:ext>
            </a:extLst>
          </p:cNvPr>
          <p:cNvSpPr>
            <a:spLocks noGrp="1"/>
          </p:cNvSpPr>
          <p:nvPr>
            <p:ph type="sldNum" sz="quarter" idx="12"/>
          </p:nvPr>
        </p:nvSpPr>
        <p:spPr/>
        <p:txBody>
          <a:bodyPr/>
          <a:lstStyle/>
          <a:p>
            <a:fld id="{48C0FCB9-D989-46F1-965E-624BDAC7E129}" type="slidenum">
              <a:rPr kumimoji="1" lang="ja-JP" altLang="en-US" smtClean="0"/>
              <a:pPr/>
              <a:t>2</a:t>
            </a:fld>
            <a:endParaRPr kumimoji="1" lang="ja-JP" altLang="en-US"/>
          </a:p>
        </p:txBody>
      </p:sp>
      <p:sp>
        <p:nvSpPr>
          <p:cNvPr id="3" name="テキスト プレースホルダー 2">
            <a:extLst>
              <a:ext uri="{FF2B5EF4-FFF2-40B4-BE49-F238E27FC236}">
                <a16:creationId xmlns:a16="http://schemas.microsoft.com/office/drawing/2014/main" id="{30501D36-317F-40F2-86F2-F7303CD8CA46}"/>
              </a:ext>
            </a:extLst>
          </p:cNvPr>
          <p:cNvSpPr>
            <a:spLocks noGrp="1"/>
          </p:cNvSpPr>
          <p:nvPr>
            <p:ph type="body" sz="quarter" idx="13"/>
          </p:nvPr>
        </p:nvSpPr>
        <p:spPr>
          <a:xfrm>
            <a:off x="628651" y="587828"/>
            <a:ext cx="7911192" cy="5747657"/>
          </a:xfrm>
        </p:spPr>
        <p:txBody>
          <a:bodyPr>
            <a:normAutofit/>
          </a:bodyPr>
          <a:lstStyle/>
          <a:p>
            <a:r>
              <a:rPr lang="ja-JP" altLang="en-US" dirty="0"/>
              <a:t>地震は、どこでどのように</a:t>
            </a:r>
            <a:endParaRPr lang="en-US" altLang="ja-JP" dirty="0"/>
          </a:p>
          <a:p>
            <a:r>
              <a:rPr lang="ja-JP" altLang="en-US" dirty="0"/>
              <a:t>発生しているか</a:t>
            </a:r>
            <a:endParaRPr lang="en-US" altLang="ja-JP" dirty="0"/>
          </a:p>
          <a:p>
            <a:r>
              <a:rPr lang="ja-JP" altLang="en-US" dirty="0"/>
              <a:t>知っていますか？</a:t>
            </a:r>
            <a:endParaRPr kumimoji="1" lang="ja-JP" altLang="en-US" dirty="0"/>
          </a:p>
        </p:txBody>
      </p:sp>
    </p:spTree>
    <p:extLst>
      <p:ext uri="{BB962C8B-B14F-4D97-AF65-F5344CB8AC3E}">
        <p14:creationId xmlns:p14="http://schemas.microsoft.com/office/powerpoint/2010/main" val="426926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C2D77-ED38-7464-589D-9444785360F4}"/>
              </a:ext>
            </a:extLst>
          </p:cNvPr>
          <p:cNvSpPr>
            <a:spLocks noGrp="1"/>
          </p:cNvSpPr>
          <p:nvPr>
            <p:ph type="title"/>
          </p:nvPr>
        </p:nvSpPr>
        <p:spPr/>
        <p:txBody>
          <a:bodyPr/>
          <a:lstStyle/>
          <a:p>
            <a:r>
              <a:rPr kumimoji="1" lang="ja-JP" altLang="en-US" sz="2800" dirty="0"/>
              <a:t>　台風発生メカニズム</a:t>
            </a:r>
          </a:p>
        </p:txBody>
      </p:sp>
      <p:sp>
        <p:nvSpPr>
          <p:cNvPr id="3" name="スライド番号プレースホルダー 2">
            <a:extLst>
              <a:ext uri="{FF2B5EF4-FFF2-40B4-BE49-F238E27FC236}">
                <a16:creationId xmlns:a16="http://schemas.microsoft.com/office/drawing/2014/main" id="{8CE3E87B-1DD6-2EC8-7906-A8081BE3D0D8}"/>
              </a:ext>
            </a:extLst>
          </p:cNvPr>
          <p:cNvSpPr>
            <a:spLocks noGrp="1"/>
          </p:cNvSpPr>
          <p:nvPr>
            <p:ph type="sldNum" sz="quarter" idx="12"/>
          </p:nvPr>
        </p:nvSpPr>
        <p:spPr/>
        <p:txBody>
          <a:bodyPr/>
          <a:lstStyle/>
          <a:p>
            <a:fld id="{48C0FCB9-D989-46F1-965E-624BDAC7E129}" type="slidenum">
              <a:rPr kumimoji="1" lang="ja-JP" altLang="en-US" smtClean="0"/>
              <a:pPr/>
              <a:t>20</a:t>
            </a:fld>
            <a:endParaRPr kumimoji="1" lang="ja-JP" altLang="en-US"/>
          </a:p>
        </p:txBody>
      </p:sp>
      <p:sp>
        <p:nvSpPr>
          <p:cNvPr id="5" name="コンテンツ プレースホルダー 4">
            <a:extLst>
              <a:ext uri="{FF2B5EF4-FFF2-40B4-BE49-F238E27FC236}">
                <a16:creationId xmlns:a16="http://schemas.microsoft.com/office/drawing/2014/main" id="{E7CAFA45-1AC7-82C0-1ADA-9235AF100775}"/>
              </a:ext>
            </a:extLst>
          </p:cNvPr>
          <p:cNvSpPr>
            <a:spLocks noGrp="1"/>
          </p:cNvSpPr>
          <p:nvPr>
            <p:ph sz="quarter" idx="15"/>
          </p:nvPr>
        </p:nvSpPr>
        <p:spPr/>
        <p:txBody>
          <a:bodyPr>
            <a:normAutofit lnSpcReduction="10000"/>
          </a:bodyPr>
          <a:lstStyle/>
          <a:p>
            <a:r>
              <a:rPr lang="ja-JP" altLang="en-US" dirty="0"/>
              <a:t>参考</a:t>
            </a:r>
            <a:r>
              <a:rPr kumimoji="1" lang="ja-JP" altLang="en-US" dirty="0"/>
              <a:t>：気象庁「台風の一生」</a:t>
            </a:r>
          </a:p>
        </p:txBody>
      </p:sp>
      <p:sp>
        <p:nvSpPr>
          <p:cNvPr id="6" name="テキスト プレースホルダー 5">
            <a:extLst>
              <a:ext uri="{FF2B5EF4-FFF2-40B4-BE49-F238E27FC236}">
                <a16:creationId xmlns:a16="http://schemas.microsoft.com/office/drawing/2014/main" id="{B52FF372-C9EB-2CBF-F236-F352713050C6}"/>
              </a:ext>
            </a:extLst>
          </p:cNvPr>
          <p:cNvSpPr txBox="1">
            <a:spLocks/>
          </p:cNvSpPr>
          <p:nvPr/>
        </p:nvSpPr>
        <p:spPr>
          <a:xfrm>
            <a:off x="288162" y="4808616"/>
            <a:ext cx="8574455" cy="1912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400" spc="-150" dirty="0">
                <a:solidFill>
                  <a:schemeClr val="tx1">
                    <a:lumMod val="75000"/>
                    <a:lumOff val="25000"/>
                  </a:schemeClr>
                </a:solidFill>
                <a:latin typeface="+mn-ea"/>
              </a:rPr>
              <a:t>海面水温が高い熱帯の海上では上昇気流が発生しやすく、この</a:t>
            </a:r>
            <a:br>
              <a:rPr lang="en-US" altLang="ja-JP" sz="2400" spc="-150" dirty="0">
                <a:solidFill>
                  <a:schemeClr val="tx1">
                    <a:lumMod val="75000"/>
                    <a:lumOff val="25000"/>
                  </a:schemeClr>
                </a:solidFill>
                <a:latin typeface="+mn-ea"/>
              </a:rPr>
            </a:br>
            <a:r>
              <a:rPr lang="ja-JP" altLang="en-US" sz="2400" spc="-150" dirty="0">
                <a:solidFill>
                  <a:schemeClr val="tx1">
                    <a:lumMod val="75000"/>
                    <a:lumOff val="25000"/>
                  </a:schemeClr>
                </a:solidFill>
                <a:latin typeface="+mn-ea"/>
              </a:rPr>
              <a:t>気流によって</a:t>
            </a:r>
            <a:r>
              <a:rPr lang="ja-JP" altLang="en-US" sz="2400" spc="-150" dirty="0">
                <a:solidFill>
                  <a:srgbClr val="FF0000"/>
                </a:solidFill>
                <a:latin typeface="+mn-ea"/>
              </a:rPr>
              <a:t>次々と発生した積乱雲が多数まとまって渦を形成</a:t>
            </a:r>
            <a:r>
              <a:rPr lang="ja-JP" altLang="en-US" sz="2400" spc="-150" dirty="0">
                <a:solidFill>
                  <a:schemeClr val="tx1">
                    <a:lumMod val="75000"/>
                    <a:lumOff val="25000"/>
                  </a:schemeClr>
                </a:solidFill>
                <a:latin typeface="+mn-ea"/>
              </a:rPr>
              <a:t>する</a:t>
            </a:r>
            <a:br>
              <a:rPr lang="en-US" altLang="ja-JP" sz="2400" spc="-150" dirty="0">
                <a:solidFill>
                  <a:schemeClr val="tx1">
                    <a:lumMod val="75000"/>
                    <a:lumOff val="25000"/>
                  </a:schemeClr>
                </a:solidFill>
                <a:latin typeface="+mn-ea"/>
              </a:rPr>
            </a:br>
            <a:r>
              <a:rPr lang="ja-JP" altLang="en-US" sz="2400" spc="-150" dirty="0">
                <a:solidFill>
                  <a:schemeClr val="tx1">
                    <a:lumMod val="75000"/>
                    <a:lumOff val="25000"/>
                  </a:schemeClr>
                </a:solidFill>
                <a:latin typeface="+mn-ea"/>
              </a:rPr>
              <a:t>ようになる。渦の中心付近の気圧が下がり、</a:t>
            </a:r>
            <a:r>
              <a:rPr lang="ja-JP" altLang="en-US" sz="2400" spc="-150" dirty="0">
                <a:solidFill>
                  <a:srgbClr val="FF0000"/>
                </a:solidFill>
                <a:latin typeface="+mn-ea"/>
              </a:rPr>
              <a:t>さらに発達すると熱帯</a:t>
            </a:r>
            <a:br>
              <a:rPr lang="en-US" altLang="ja-JP" sz="2400" spc="-150" dirty="0">
                <a:solidFill>
                  <a:srgbClr val="FF0000"/>
                </a:solidFill>
                <a:latin typeface="+mn-ea"/>
              </a:rPr>
            </a:br>
            <a:r>
              <a:rPr lang="ja-JP" altLang="en-US" sz="2400" spc="-150" dirty="0">
                <a:solidFill>
                  <a:srgbClr val="FF0000"/>
                </a:solidFill>
                <a:latin typeface="+mn-ea"/>
              </a:rPr>
              <a:t>低気圧</a:t>
            </a:r>
            <a:r>
              <a:rPr lang="ja-JP" altLang="en-US" sz="2400" spc="-150" dirty="0">
                <a:solidFill>
                  <a:schemeClr val="tx1">
                    <a:lumMod val="75000"/>
                    <a:lumOff val="25000"/>
                  </a:schemeClr>
                </a:solidFill>
                <a:latin typeface="+mn-ea"/>
              </a:rPr>
              <a:t>となり、</a:t>
            </a:r>
            <a:r>
              <a:rPr lang="ja-JP" altLang="en-US" sz="2400" spc="-150" dirty="0">
                <a:solidFill>
                  <a:srgbClr val="FF0000"/>
                </a:solidFill>
                <a:latin typeface="+mn-ea"/>
              </a:rPr>
              <a:t>風速が</a:t>
            </a:r>
            <a:r>
              <a:rPr lang="en-US" altLang="ja-JP" sz="2400" spc="-150" dirty="0">
                <a:solidFill>
                  <a:srgbClr val="FF0000"/>
                </a:solidFill>
                <a:latin typeface="+mn-ea"/>
              </a:rPr>
              <a:t>17m/s</a:t>
            </a:r>
            <a:r>
              <a:rPr lang="ja-JP" altLang="en-US" sz="2400" spc="-150" dirty="0">
                <a:solidFill>
                  <a:srgbClr val="FF0000"/>
                </a:solidFill>
                <a:latin typeface="+mn-ea"/>
              </a:rPr>
              <a:t>を超えたもの</a:t>
            </a:r>
            <a:r>
              <a:rPr lang="ja-JP" altLang="en-US" sz="2400" spc="-150" dirty="0">
                <a:solidFill>
                  <a:schemeClr val="tx1">
                    <a:lumMod val="75000"/>
                    <a:lumOff val="25000"/>
                  </a:schemeClr>
                </a:solidFill>
                <a:latin typeface="+mn-ea"/>
              </a:rPr>
              <a:t>を台風と呼ぶ。</a:t>
            </a:r>
          </a:p>
        </p:txBody>
      </p:sp>
      <p:grpSp>
        <p:nvGrpSpPr>
          <p:cNvPr id="7" name="グループ化 6">
            <a:extLst>
              <a:ext uri="{FF2B5EF4-FFF2-40B4-BE49-F238E27FC236}">
                <a16:creationId xmlns:a16="http://schemas.microsoft.com/office/drawing/2014/main" id="{1B86491D-D64A-497C-61E8-B734C9AF6576}"/>
              </a:ext>
            </a:extLst>
          </p:cNvPr>
          <p:cNvGrpSpPr/>
          <p:nvPr/>
        </p:nvGrpSpPr>
        <p:grpSpPr>
          <a:xfrm>
            <a:off x="197468" y="711847"/>
            <a:ext cx="3117232" cy="468955"/>
            <a:chOff x="197468" y="711847"/>
            <a:chExt cx="3117232" cy="468955"/>
          </a:xfrm>
        </p:grpSpPr>
        <p:grpSp>
          <p:nvGrpSpPr>
            <p:cNvPr id="8" name="グループ化 7">
              <a:extLst>
                <a:ext uri="{FF2B5EF4-FFF2-40B4-BE49-F238E27FC236}">
                  <a16:creationId xmlns:a16="http://schemas.microsoft.com/office/drawing/2014/main" id="{B2D81CB2-E8DC-B2A5-B2D1-AA82E4BD8F9E}"/>
                </a:ext>
              </a:extLst>
            </p:cNvPr>
            <p:cNvGrpSpPr/>
            <p:nvPr/>
          </p:nvGrpSpPr>
          <p:grpSpPr>
            <a:xfrm>
              <a:off x="197468" y="711847"/>
              <a:ext cx="510746" cy="468955"/>
              <a:chOff x="-815546" y="378941"/>
              <a:chExt cx="510746" cy="468955"/>
            </a:xfrm>
          </p:grpSpPr>
          <p:sp>
            <p:nvSpPr>
              <p:cNvPr id="11" name="正方形/長方形 10">
                <a:extLst>
                  <a:ext uri="{FF2B5EF4-FFF2-40B4-BE49-F238E27FC236}">
                    <a16:creationId xmlns:a16="http://schemas.microsoft.com/office/drawing/2014/main" id="{D1DD9AB6-2773-6BCF-0001-923E8AF09CC5}"/>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12" name="グループ化 11">
                <a:extLst>
                  <a:ext uri="{FF2B5EF4-FFF2-40B4-BE49-F238E27FC236}">
                    <a16:creationId xmlns:a16="http://schemas.microsoft.com/office/drawing/2014/main" id="{D04BE543-A114-5FD8-F966-9E151B641E3E}"/>
                  </a:ext>
                </a:extLst>
              </p:cNvPr>
              <p:cNvGrpSpPr/>
              <p:nvPr userDrawn="1"/>
            </p:nvGrpSpPr>
            <p:grpSpPr>
              <a:xfrm>
                <a:off x="-740484" y="438369"/>
                <a:ext cx="360623" cy="350098"/>
                <a:chOff x="719031" y="1642734"/>
                <a:chExt cx="360623" cy="350098"/>
              </a:xfrm>
            </p:grpSpPr>
            <p:sp>
              <p:nvSpPr>
                <p:cNvPr id="13" name="object 11">
                  <a:extLst>
                    <a:ext uri="{FF2B5EF4-FFF2-40B4-BE49-F238E27FC236}">
                      <a16:creationId xmlns:a16="http://schemas.microsoft.com/office/drawing/2014/main" id="{14494599-2589-6A19-4D13-590E43DBE4C2}"/>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14" name="object 12">
                  <a:extLst>
                    <a:ext uri="{FF2B5EF4-FFF2-40B4-BE49-F238E27FC236}">
                      <a16:creationId xmlns:a16="http://schemas.microsoft.com/office/drawing/2014/main" id="{0300ED68-D177-B801-B5B2-98A14FE24E83}"/>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9" name="テキスト プレースホルダー 20">
              <a:extLst>
                <a:ext uri="{FF2B5EF4-FFF2-40B4-BE49-F238E27FC236}">
                  <a16:creationId xmlns:a16="http://schemas.microsoft.com/office/drawing/2014/main" id="{E4EBD206-EF98-1B70-2DC1-D35BD0E95A0A}"/>
                </a:ext>
              </a:extLst>
            </p:cNvPr>
            <p:cNvSpPr txBox="1">
              <a:spLocks/>
            </p:cNvSpPr>
            <p:nvPr/>
          </p:nvSpPr>
          <p:spPr>
            <a:xfrm>
              <a:off x="655458" y="728024"/>
              <a:ext cx="265924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台風の発生</a:t>
              </a:r>
            </a:p>
          </p:txBody>
        </p:sp>
        <p:sp>
          <p:nvSpPr>
            <p:cNvPr id="10" name="object 12">
              <a:extLst>
                <a:ext uri="{FF2B5EF4-FFF2-40B4-BE49-F238E27FC236}">
                  <a16:creationId xmlns:a16="http://schemas.microsoft.com/office/drawing/2014/main" id="{E9FEB84F-9265-376C-4A37-EFB1477511E6}"/>
                </a:ext>
              </a:extLst>
            </p:cNvPr>
            <p:cNvSpPr/>
            <p:nvPr/>
          </p:nvSpPr>
          <p:spPr>
            <a:xfrm>
              <a:off x="675393" y="1106769"/>
              <a:ext cx="1656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pic>
        <p:nvPicPr>
          <p:cNvPr id="15" name="図 14">
            <a:extLst>
              <a:ext uri="{FF2B5EF4-FFF2-40B4-BE49-F238E27FC236}">
                <a16:creationId xmlns:a16="http://schemas.microsoft.com/office/drawing/2014/main" id="{C905A249-EE9C-CAEE-E68E-86C89A00D0C1}"/>
              </a:ext>
            </a:extLst>
          </p:cNvPr>
          <p:cNvPicPr>
            <a:picLocks noChangeAspect="1"/>
          </p:cNvPicPr>
          <p:nvPr/>
        </p:nvPicPr>
        <p:blipFill rotWithShape="1">
          <a:blip r:embed="rId3">
            <a:extLst>
              <a:ext uri="{28A0092B-C50C-407E-A947-70E740481C1C}">
                <a14:useLocalDpi xmlns:a14="http://schemas.microsoft.com/office/drawing/2010/main" val="0"/>
              </a:ext>
            </a:extLst>
          </a:blip>
          <a:srcRect t="6219" b="6343"/>
          <a:stretch/>
        </p:blipFill>
        <p:spPr>
          <a:xfrm>
            <a:off x="2582157" y="774728"/>
            <a:ext cx="6144399" cy="3698394"/>
          </a:xfrm>
          <a:prstGeom prst="rect">
            <a:avLst/>
          </a:prstGeom>
          <a:ln>
            <a:solidFill>
              <a:srgbClr val="3E3E3F"/>
            </a:solidFill>
          </a:ln>
        </p:spPr>
      </p:pic>
    </p:spTree>
    <p:extLst>
      <p:ext uri="{BB962C8B-B14F-4D97-AF65-F5344CB8AC3E}">
        <p14:creationId xmlns:p14="http://schemas.microsoft.com/office/powerpoint/2010/main" val="3174676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C2D77-ED38-7464-589D-9444785360F4}"/>
              </a:ext>
            </a:extLst>
          </p:cNvPr>
          <p:cNvSpPr>
            <a:spLocks noGrp="1"/>
          </p:cNvSpPr>
          <p:nvPr>
            <p:ph type="title"/>
          </p:nvPr>
        </p:nvSpPr>
        <p:spPr/>
        <p:txBody>
          <a:bodyPr/>
          <a:lstStyle/>
          <a:p>
            <a:r>
              <a:rPr kumimoji="1" lang="ja-JP" altLang="en-US" sz="2800" dirty="0"/>
              <a:t>　暴風・竜巻など</a:t>
            </a:r>
            <a:r>
              <a:rPr lang="ja-JP" altLang="en-US" sz="2800" dirty="0"/>
              <a:t>の</a:t>
            </a:r>
            <a:r>
              <a:rPr kumimoji="1" lang="ja-JP" altLang="en-US" sz="2800" dirty="0"/>
              <a:t>発生のメカニズム</a:t>
            </a:r>
          </a:p>
        </p:txBody>
      </p:sp>
      <p:sp>
        <p:nvSpPr>
          <p:cNvPr id="3" name="スライド番号プレースホルダー 2">
            <a:extLst>
              <a:ext uri="{FF2B5EF4-FFF2-40B4-BE49-F238E27FC236}">
                <a16:creationId xmlns:a16="http://schemas.microsoft.com/office/drawing/2014/main" id="{8CE3E87B-1DD6-2EC8-7906-A8081BE3D0D8}"/>
              </a:ext>
            </a:extLst>
          </p:cNvPr>
          <p:cNvSpPr>
            <a:spLocks noGrp="1"/>
          </p:cNvSpPr>
          <p:nvPr>
            <p:ph type="sldNum" sz="quarter" idx="12"/>
          </p:nvPr>
        </p:nvSpPr>
        <p:spPr/>
        <p:txBody>
          <a:bodyPr/>
          <a:lstStyle/>
          <a:p>
            <a:fld id="{48C0FCB9-D989-46F1-965E-624BDAC7E129}" type="slidenum">
              <a:rPr kumimoji="1" lang="ja-JP" altLang="en-US" smtClean="0"/>
              <a:pPr/>
              <a:t>21</a:t>
            </a:fld>
            <a:endParaRPr kumimoji="1" lang="ja-JP" altLang="en-US"/>
          </a:p>
        </p:txBody>
      </p:sp>
      <p:sp>
        <p:nvSpPr>
          <p:cNvPr id="5" name="コンテンツ プレースホルダー 4">
            <a:extLst>
              <a:ext uri="{FF2B5EF4-FFF2-40B4-BE49-F238E27FC236}">
                <a16:creationId xmlns:a16="http://schemas.microsoft.com/office/drawing/2014/main" id="{E7CAFA45-1AC7-82C0-1ADA-9235AF100775}"/>
              </a:ext>
            </a:extLst>
          </p:cNvPr>
          <p:cNvSpPr>
            <a:spLocks noGrp="1"/>
          </p:cNvSpPr>
          <p:nvPr>
            <p:ph sz="quarter" idx="15"/>
          </p:nvPr>
        </p:nvSpPr>
        <p:spPr/>
        <p:txBody>
          <a:bodyPr>
            <a:normAutofit lnSpcReduction="10000"/>
          </a:bodyPr>
          <a:lstStyle/>
          <a:p>
            <a:r>
              <a:rPr kumimoji="1" lang="ja-JP" altLang="en-US" dirty="0"/>
              <a:t>出典：気象庁ホームページより</a:t>
            </a:r>
          </a:p>
        </p:txBody>
      </p:sp>
      <p:sp>
        <p:nvSpPr>
          <p:cNvPr id="6" name="テキスト プレースホルダー 5">
            <a:extLst>
              <a:ext uri="{FF2B5EF4-FFF2-40B4-BE49-F238E27FC236}">
                <a16:creationId xmlns:a16="http://schemas.microsoft.com/office/drawing/2014/main" id="{399A3903-D3A7-E7EC-457A-1FF6B1B8BE49}"/>
              </a:ext>
            </a:extLst>
          </p:cNvPr>
          <p:cNvSpPr txBox="1">
            <a:spLocks/>
          </p:cNvSpPr>
          <p:nvPr/>
        </p:nvSpPr>
        <p:spPr>
          <a:xfrm>
            <a:off x="106997" y="1420907"/>
            <a:ext cx="2179023" cy="1842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spc="-150" dirty="0">
                <a:solidFill>
                  <a:schemeClr val="tx1">
                    <a:lumMod val="75000"/>
                    <a:lumOff val="25000"/>
                  </a:schemeClr>
                </a:solidFill>
                <a:latin typeface="+mn-ea"/>
              </a:rPr>
              <a:t>積乱雲に伴う強い</a:t>
            </a:r>
            <a:br>
              <a:rPr lang="en-US" altLang="ja-JP" sz="2000" spc="-150" dirty="0">
                <a:solidFill>
                  <a:schemeClr val="tx1">
                    <a:lumMod val="75000"/>
                    <a:lumOff val="25000"/>
                  </a:schemeClr>
                </a:solidFill>
                <a:latin typeface="+mn-ea"/>
              </a:rPr>
            </a:br>
            <a:r>
              <a:rPr lang="ja-JP" altLang="en-US" sz="2000" spc="-150" dirty="0">
                <a:solidFill>
                  <a:schemeClr val="tx1">
                    <a:lumMod val="75000"/>
                    <a:lumOff val="25000"/>
                  </a:schemeClr>
                </a:solidFill>
                <a:latin typeface="+mn-ea"/>
              </a:rPr>
              <a:t>上昇気流により発生する激しい渦巻きで、多くの場合、漏斗状または柱状の雲を伴う。</a:t>
            </a:r>
          </a:p>
        </p:txBody>
      </p:sp>
      <p:grpSp>
        <p:nvGrpSpPr>
          <p:cNvPr id="7" name="グループ化 6">
            <a:extLst>
              <a:ext uri="{FF2B5EF4-FFF2-40B4-BE49-F238E27FC236}">
                <a16:creationId xmlns:a16="http://schemas.microsoft.com/office/drawing/2014/main" id="{B032F036-F763-E95E-D5B6-E7FCACAACA6E}"/>
              </a:ext>
            </a:extLst>
          </p:cNvPr>
          <p:cNvGrpSpPr/>
          <p:nvPr/>
        </p:nvGrpSpPr>
        <p:grpSpPr>
          <a:xfrm>
            <a:off x="82789" y="892071"/>
            <a:ext cx="1371712" cy="468955"/>
            <a:chOff x="197468" y="711847"/>
            <a:chExt cx="1371712" cy="468955"/>
          </a:xfrm>
        </p:grpSpPr>
        <p:grpSp>
          <p:nvGrpSpPr>
            <p:cNvPr id="8" name="グループ化 7">
              <a:extLst>
                <a:ext uri="{FF2B5EF4-FFF2-40B4-BE49-F238E27FC236}">
                  <a16:creationId xmlns:a16="http://schemas.microsoft.com/office/drawing/2014/main" id="{90D4A27A-52B7-1BF1-0EF7-2F47A40E8332}"/>
                </a:ext>
              </a:extLst>
            </p:cNvPr>
            <p:cNvGrpSpPr/>
            <p:nvPr/>
          </p:nvGrpSpPr>
          <p:grpSpPr>
            <a:xfrm>
              <a:off x="197468" y="711847"/>
              <a:ext cx="510746" cy="468955"/>
              <a:chOff x="-815546" y="378941"/>
              <a:chExt cx="510746" cy="468955"/>
            </a:xfrm>
          </p:grpSpPr>
          <p:sp>
            <p:nvSpPr>
              <p:cNvPr id="11" name="正方形/長方形 10">
                <a:extLst>
                  <a:ext uri="{FF2B5EF4-FFF2-40B4-BE49-F238E27FC236}">
                    <a16:creationId xmlns:a16="http://schemas.microsoft.com/office/drawing/2014/main" id="{18E8EF17-E5EB-BC1B-E090-2083D468F6D3}"/>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12" name="グループ化 11">
                <a:extLst>
                  <a:ext uri="{FF2B5EF4-FFF2-40B4-BE49-F238E27FC236}">
                    <a16:creationId xmlns:a16="http://schemas.microsoft.com/office/drawing/2014/main" id="{6772386C-B9FA-7BED-6B91-EF7547978ADA}"/>
                  </a:ext>
                </a:extLst>
              </p:cNvPr>
              <p:cNvGrpSpPr/>
              <p:nvPr userDrawn="1"/>
            </p:nvGrpSpPr>
            <p:grpSpPr>
              <a:xfrm>
                <a:off x="-740484" y="438369"/>
                <a:ext cx="360623" cy="350098"/>
                <a:chOff x="719031" y="1642734"/>
                <a:chExt cx="360623" cy="350098"/>
              </a:xfrm>
            </p:grpSpPr>
            <p:sp>
              <p:nvSpPr>
                <p:cNvPr id="13" name="object 11">
                  <a:extLst>
                    <a:ext uri="{FF2B5EF4-FFF2-40B4-BE49-F238E27FC236}">
                      <a16:creationId xmlns:a16="http://schemas.microsoft.com/office/drawing/2014/main" id="{2ED0E730-891E-3FF4-BDB9-72A34AAFC258}"/>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14" name="object 12">
                  <a:extLst>
                    <a:ext uri="{FF2B5EF4-FFF2-40B4-BE49-F238E27FC236}">
                      <a16:creationId xmlns:a16="http://schemas.microsoft.com/office/drawing/2014/main" id="{37C3414B-BBDB-7A7D-E9D7-8FF04C9A9625}"/>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9" name="テキスト プレースホルダー 20">
              <a:extLst>
                <a:ext uri="{FF2B5EF4-FFF2-40B4-BE49-F238E27FC236}">
                  <a16:creationId xmlns:a16="http://schemas.microsoft.com/office/drawing/2014/main" id="{C73495D2-BFEA-D99B-BE28-20EB0938AA17}"/>
                </a:ext>
              </a:extLst>
            </p:cNvPr>
            <p:cNvSpPr txBox="1">
              <a:spLocks/>
            </p:cNvSpPr>
            <p:nvPr/>
          </p:nvSpPr>
          <p:spPr>
            <a:xfrm>
              <a:off x="655458" y="728024"/>
              <a:ext cx="91372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竜巻</a:t>
              </a:r>
            </a:p>
          </p:txBody>
        </p:sp>
        <p:sp>
          <p:nvSpPr>
            <p:cNvPr id="10" name="object 12">
              <a:extLst>
                <a:ext uri="{FF2B5EF4-FFF2-40B4-BE49-F238E27FC236}">
                  <a16:creationId xmlns:a16="http://schemas.microsoft.com/office/drawing/2014/main" id="{E26B5ED8-1529-6C59-A23F-519AD4FDD853}"/>
                </a:ext>
              </a:extLst>
            </p:cNvPr>
            <p:cNvSpPr/>
            <p:nvPr/>
          </p:nvSpPr>
          <p:spPr>
            <a:xfrm>
              <a:off x="675393" y="1106769"/>
              <a:ext cx="720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sp>
        <p:nvSpPr>
          <p:cNvPr id="43" name="テキスト プレースホルダー 5">
            <a:extLst>
              <a:ext uri="{FF2B5EF4-FFF2-40B4-BE49-F238E27FC236}">
                <a16:creationId xmlns:a16="http://schemas.microsoft.com/office/drawing/2014/main" id="{D5ED7474-2AEC-8D2E-041A-6F9378974D5B}"/>
              </a:ext>
            </a:extLst>
          </p:cNvPr>
          <p:cNvSpPr txBox="1">
            <a:spLocks/>
          </p:cNvSpPr>
          <p:nvPr/>
        </p:nvSpPr>
        <p:spPr>
          <a:xfrm>
            <a:off x="4564377" y="1361264"/>
            <a:ext cx="2433717" cy="15492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spc="-150" dirty="0">
                <a:solidFill>
                  <a:schemeClr val="tx1">
                    <a:lumMod val="75000"/>
                    <a:lumOff val="25000"/>
                  </a:schemeClr>
                </a:solidFill>
                <a:latin typeface="+mn-ea"/>
              </a:rPr>
              <a:t>積乱雲から吹き降ろす</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下降気流が地表に</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衝突して水平に吹き</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出す激しい空気の</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流れのこと。</a:t>
            </a:r>
          </a:p>
        </p:txBody>
      </p:sp>
      <p:grpSp>
        <p:nvGrpSpPr>
          <p:cNvPr id="44" name="グループ化 43">
            <a:extLst>
              <a:ext uri="{FF2B5EF4-FFF2-40B4-BE49-F238E27FC236}">
                <a16:creationId xmlns:a16="http://schemas.microsoft.com/office/drawing/2014/main" id="{98872D35-82C9-A58F-7AA7-315E007DEB1D}"/>
              </a:ext>
            </a:extLst>
          </p:cNvPr>
          <p:cNvGrpSpPr/>
          <p:nvPr/>
        </p:nvGrpSpPr>
        <p:grpSpPr>
          <a:xfrm>
            <a:off x="4495565" y="832429"/>
            <a:ext cx="2663521" cy="468955"/>
            <a:chOff x="197468" y="711847"/>
            <a:chExt cx="2663521" cy="468955"/>
          </a:xfrm>
        </p:grpSpPr>
        <p:grpSp>
          <p:nvGrpSpPr>
            <p:cNvPr id="45" name="グループ化 44">
              <a:extLst>
                <a:ext uri="{FF2B5EF4-FFF2-40B4-BE49-F238E27FC236}">
                  <a16:creationId xmlns:a16="http://schemas.microsoft.com/office/drawing/2014/main" id="{0DDDFCEB-589D-246F-8F7F-F316F3D78E1F}"/>
                </a:ext>
              </a:extLst>
            </p:cNvPr>
            <p:cNvGrpSpPr/>
            <p:nvPr/>
          </p:nvGrpSpPr>
          <p:grpSpPr>
            <a:xfrm>
              <a:off x="197468" y="711847"/>
              <a:ext cx="510746" cy="468955"/>
              <a:chOff x="-815546" y="378941"/>
              <a:chExt cx="510746" cy="468955"/>
            </a:xfrm>
          </p:grpSpPr>
          <p:sp>
            <p:nvSpPr>
              <p:cNvPr id="48" name="正方形/長方形 47">
                <a:extLst>
                  <a:ext uri="{FF2B5EF4-FFF2-40B4-BE49-F238E27FC236}">
                    <a16:creationId xmlns:a16="http://schemas.microsoft.com/office/drawing/2014/main" id="{9CDF6A24-0C6C-212F-855A-5AD1190751CB}"/>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49" name="グループ化 48">
                <a:extLst>
                  <a:ext uri="{FF2B5EF4-FFF2-40B4-BE49-F238E27FC236}">
                    <a16:creationId xmlns:a16="http://schemas.microsoft.com/office/drawing/2014/main" id="{8A1A4E77-D1A6-3316-E036-8940D6220CDB}"/>
                  </a:ext>
                </a:extLst>
              </p:cNvPr>
              <p:cNvGrpSpPr/>
              <p:nvPr userDrawn="1"/>
            </p:nvGrpSpPr>
            <p:grpSpPr>
              <a:xfrm>
                <a:off x="-740484" y="438369"/>
                <a:ext cx="360623" cy="350098"/>
                <a:chOff x="719031" y="1642734"/>
                <a:chExt cx="360623" cy="350098"/>
              </a:xfrm>
            </p:grpSpPr>
            <p:sp>
              <p:nvSpPr>
                <p:cNvPr id="50" name="object 11">
                  <a:extLst>
                    <a:ext uri="{FF2B5EF4-FFF2-40B4-BE49-F238E27FC236}">
                      <a16:creationId xmlns:a16="http://schemas.microsoft.com/office/drawing/2014/main" id="{E539E9DD-075C-E951-B33D-708EF0FF1466}"/>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51" name="object 12">
                  <a:extLst>
                    <a:ext uri="{FF2B5EF4-FFF2-40B4-BE49-F238E27FC236}">
                      <a16:creationId xmlns:a16="http://schemas.microsoft.com/office/drawing/2014/main" id="{CD1ABAEC-2235-CE01-0F1E-1AD6164235A7}"/>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46" name="テキスト プレースホルダー 20">
              <a:extLst>
                <a:ext uri="{FF2B5EF4-FFF2-40B4-BE49-F238E27FC236}">
                  <a16:creationId xmlns:a16="http://schemas.microsoft.com/office/drawing/2014/main" id="{AEEA969D-7B88-EA5A-7133-362DD2026CD9}"/>
                </a:ext>
              </a:extLst>
            </p:cNvPr>
            <p:cNvSpPr txBox="1">
              <a:spLocks/>
            </p:cNvSpPr>
            <p:nvPr/>
          </p:nvSpPr>
          <p:spPr>
            <a:xfrm>
              <a:off x="655459" y="728024"/>
              <a:ext cx="2205530"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ダウンバースト</a:t>
              </a:r>
            </a:p>
          </p:txBody>
        </p:sp>
        <p:sp>
          <p:nvSpPr>
            <p:cNvPr id="47" name="object 12">
              <a:extLst>
                <a:ext uri="{FF2B5EF4-FFF2-40B4-BE49-F238E27FC236}">
                  <a16:creationId xmlns:a16="http://schemas.microsoft.com/office/drawing/2014/main" id="{BC59AEE5-B671-8870-9F33-0E8A91DF288C}"/>
                </a:ext>
              </a:extLst>
            </p:cNvPr>
            <p:cNvSpPr/>
            <p:nvPr/>
          </p:nvSpPr>
          <p:spPr>
            <a:xfrm>
              <a:off x="675393" y="1106769"/>
              <a:ext cx="1980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sp>
        <p:nvSpPr>
          <p:cNvPr id="52" name="テキスト プレースホルダー 5">
            <a:extLst>
              <a:ext uri="{FF2B5EF4-FFF2-40B4-BE49-F238E27FC236}">
                <a16:creationId xmlns:a16="http://schemas.microsoft.com/office/drawing/2014/main" id="{387B8D57-8C44-28A6-051D-0C6AA5C06C80}"/>
              </a:ext>
            </a:extLst>
          </p:cNvPr>
          <p:cNvSpPr txBox="1">
            <a:spLocks/>
          </p:cNvSpPr>
          <p:nvPr/>
        </p:nvSpPr>
        <p:spPr>
          <a:xfrm>
            <a:off x="272529" y="4494096"/>
            <a:ext cx="4409608" cy="12709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spc="-150" dirty="0">
                <a:solidFill>
                  <a:schemeClr val="tx1">
                    <a:lumMod val="75000"/>
                    <a:lumOff val="25000"/>
                  </a:schemeClr>
                </a:solidFill>
                <a:latin typeface="+mn-ea"/>
              </a:rPr>
              <a:t>積乱雲に伴う強い上昇気流により発生する</a:t>
            </a:r>
            <a:br>
              <a:rPr lang="en-US" altLang="ja-JP" sz="2000" spc="-150" dirty="0">
                <a:solidFill>
                  <a:schemeClr val="tx1">
                    <a:lumMod val="75000"/>
                    <a:lumOff val="25000"/>
                  </a:schemeClr>
                </a:solidFill>
                <a:latin typeface="+mn-ea"/>
              </a:rPr>
            </a:br>
            <a:r>
              <a:rPr lang="ja-JP" altLang="en-US" sz="2000" dirty="0">
                <a:solidFill>
                  <a:schemeClr val="tx1">
                    <a:lumMod val="75000"/>
                    <a:lumOff val="25000"/>
                  </a:schemeClr>
                </a:solidFill>
                <a:latin typeface="+mn-ea"/>
              </a:rPr>
              <a:t>激しい渦巻きで、多くの場合、漏斗状</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または柱状の雲を伴う。</a:t>
            </a:r>
          </a:p>
        </p:txBody>
      </p:sp>
      <p:grpSp>
        <p:nvGrpSpPr>
          <p:cNvPr id="53" name="グループ化 52">
            <a:extLst>
              <a:ext uri="{FF2B5EF4-FFF2-40B4-BE49-F238E27FC236}">
                <a16:creationId xmlns:a16="http://schemas.microsoft.com/office/drawing/2014/main" id="{A9581D44-0D6F-27D6-6762-3846A687E3CD}"/>
              </a:ext>
            </a:extLst>
          </p:cNvPr>
          <p:cNvGrpSpPr/>
          <p:nvPr/>
        </p:nvGrpSpPr>
        <p:grpSpPr>
          <a:xfrm>
            <a:off x="248322" y="3965260"/>
            <a:ext cx="2515391" cy="468955"/>
            <a:chOff x="197468" y="711847"/>
            <a:chExt cx="2515391" cy="468955"/>
          </a:xfrm>
        </p:grpSpPr>
        <p:grpSp>
          <p:nvGrpSpPr>
            <p:cNvPr id="54" name="グループ化 53">
              <a:extLst>
                <a:ext uri="{FF2B5EF4-FFF2-40B4-BE49-F238E27FC236}">
                  <a16:creationId xmlns:a16="http://schemas.microsoft.com/office/drawing/2014/main" id="{22D4169B-6DF2-BE5D-857F-023ED1E894C0}"/>
                </a:ext>
              </a:extLst>
            </p:cNvPr>
            <p:cNvGrpSpPr/>
            <p:nvPr/>
          </p:nvGrpSpPr>
          <p:grpSpPr>
            <a:xfrm>
              <a:off x="197468" y="711847"/>
              <a:ext cx="510746" cy="468955"/>
              <a:chOff x="-815546" y="378941"/>
              <a:chExt cx="510746" cy="468955"/>
            </a:xfrm>
          </p:grpSpPr>
          <p:sp>
            <p:nvSpPr>
              <p:cNvPr id="57" name="正方形/長方形 56">
                <a:extLst>
                  <a:ext uri="{FF2B5EF4-FFF2-40B4-BE49-F238E27FC236}">
                    <a16:creationId xmlns:a16="http://schemas.microsoft.com/office/drawing/2014/main" id="{647F75FA-13BF-BCDB-CBFA-715FF3C3533C}"/>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58" name="グループ化 57">
                <a:extLst>
                  <a:ext uri="{FF2B5EF4-FFF2-40B4-BE49-F238E27FC236}">
                    <a16:creationId xmlns:a16="http://schemas.microsoft.com/office/drawing/2014/main" id="{193024BD-1F8A-8895-1D08-5801C3636DE6}"/>
                  </a:ext>
                </a:extLst>
              </p:cNvPr>
              <p:cNvGrpSpPr/>
              <p:nvPr userDrawn="1"/>
            </p:nvGrpSpPr>
            <p:grpSpPr>
              <a:xfrm>
                <a:off x="-740484" y="438369"/>
                <a:ext cx="360623" cy="350098"/>
                <a:chOff x="719031" y="1642734"/>
                <a:chExt cx="360623" cy="350098"/>
              </a:xfrm>
            </p:grpSpPr>
            <p:sp>
              <p:nvSpPr>
                <p:cNvPr id="59" name="object 11">
                  <a:extLst>
                    <a:ext uri="{FF2B5EF4-FFF2-40B4-BE49-F238E27FC236}">
                      <a16:creationId xmlns:a16="http://schemas.microsoft.com/office/drawing/2014/main" id="{4534A445-359A-3204-9CC2-52CF510C295E}"/>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60" name="object 12">
                  <a:extLst>
                    <a:ext uri="{FF2B5EF4-FFF2-40B4-BE49-F238E27FC236}">
                      <a16:creationId xmlns:a16="http://schemas.microsoft.com/office/drawing/2014/main" id="{A5A62310-B33D-2D2D-07E2-6C8564E9F41E}"/>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55" name="テキスト プレースホルダー 20">
              <a:extLst>
                <a:ext uri="{FF2B5EF4-FFF2-40B4-BE49-F238E27FC236}">
                  <a16:creationId xmlns:a16="http://schemas.microsoft.com/office/drawing/2014/main" id="{A795E894-D60E-A1B2-EBF1-CF7FBA2639A7}"/>
                </a:ext>
              </a:extLst>
            </p:cNvPr>
            <p:cNvSpPr txBox="1">
              <a:spLocks/>
            </p:cNvSpPr>
            <p:nvPr/>
          </p:nvSpPr>
          <p:spPr>
            <a:xfrm>
              <a:off x="655459" y="728024"/>
              <a:ext cx="2057400"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ガストフロント</a:t>
              </a:r>
            </a:p>
          </p:txBody>
        </p:sp>
        <p:sp>
          <p:nvSpPr>
            <p:cNvPr id="56" name="object 12">
              <a:extLst>
                <a:ext uri="{FF2B5EF4-FFF2-40B4-BE49-F238E27FC236}">
                  <a16:creationId xmlns:a16="http://schemas.microsoft.com/office/drawing/2014/main" id="{17C56CA0-7640-DDC1-712C-FCE379BFBA01}"/>
                </a:ext>
              </a:extLst>
            </p:cNvPr>
            <p:cNvSpPr/>
            <p:nvPr/>
          </p:nvSpPr>
          <p:spPr>
            <a:xfrm>
              <a:off x="675393" y="1106769"/>
              <a:ext cx="190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pic>
        <p:nvPicPr>
          <p:cNvPr id="62" name="図 61">
            <a:extLst>
              <a:ext uri="{FF2B5EF4-FFF2-40B4-BE49-F238E27FC236}">
                <a16:creationId xmlns:a16="http://schemas.microsoft.com/office/drawing/2014/main" id="{8E67C067-0256-1AFE-E27E-F707502C6979}"/>
              </a:ext>
            </a:extLst>
          </p:cNvPr>
          <p:cNvPicPr>
            <a:picLocks noChangeAspect="1"/>
          </p:cNvPicPr>
          <p:nvPr/>
        </p:nvPicPr>
        <p:blipFill rotWithShape="1">
          <a:blip r:embed="rId3"/>
          <a:srcRect l="3691" t="2169" r="3151" b="2309"/>
          <a:stretch/>
        </p:blipFill>
        <p:spPr>
          <a:xfrm>
            <a:off x="2286020" y="804374"/>
            <a:ext cx="2057400" cy="2585175"/>
          </a:xfrm>
          <a:prstGeom prst="rect">
            <a:avLst/>
          </a:prstGeom>
        </p:spPr>
      </p:pic>
      <p:pic>
        <p:nvPicPr>
          <p:cNvPr id="64" name="図 63">
            <a:extLst>
              <a:ext uri="{FF2B5EF4-FFF2-40B4-BE49-F238E27FC236}">
                <a16:creationId xmlns:a16="http://schemas.microsoft.com/office/drawing/2014/main" id="{0F8B1C5B-06E6-4341-0BF9-E121D8602A87}"/>
              </a:ext>
            </a:extLst>
          </p:cNvPr>
          <p:cNvPicPr>
            <a:picLocks noChangeAspect="1"/>
          </p:cNvPicPr>
          <p:nvPr/>
        </p:nvPicPr>
        <p:blipFill rotWithShape="1">
          <a:blip r:embed="rId4"/>
          <a:srcRect l="2200" t="2653" r="2681" b="2434"/>
          <a:stretch/>
        </p:blipFill>
        <p:spPr>
          <a:xfrm>
            <a:off x="7078187" y="804374"/>
            <a:ext cx="1977926" cy="2585175"/>
          </a:xfrm>
          <a:prstGeom prst="rect">
            <a:avLst/>
          </a:prstGeom>
        </p:spPr>
      </p:pic>
      <p:pic>
        <p:nvPicPr>
          <p:cNvPr id="66" name="図 65">
            <a:extLst>
              <a:ext uri="{FF2B5EF4-FFF2-40B4-BE49-F238E27FC236}">
                <a16:creationId xmlns:a16="http://schemas.microsoft.com/office/drawing/2014/main" id="{C85C5451-07CD-8FBD-3BA6-D3060F3F30B5}"/>
              </a:ext>
            </a:extLst>
          </p:cNvPr>
          <p:cNvPicPr>
            <a:picLocks noChangeAspect="1"/>
          </p:cNvPicPr>
          <p:nvPr/>
        </p:nvPicPr>
        <p:blipFill rotWithShape="1">
          <a:blip r:embed="rId5"/>
          <a:srcRect l="1182" t="850" r="1903" b="2583"/>
          <a:stretch/>
        </p:blipFill>
        <p:spPr>
          <a:xfrm>
            <a:off x="4693513" y="3771907"/>
            <a:ext cx="2366597" cy="2918805"/>
          </a:xfrm>
          <a:prstGeom prst="rect">
            <a:avLst/>
          </a:prstGeom>
        </p:spPr>
      </p:pic>
    </p:spTree>
    <p:extLst>
      <p:ext uri="{BB962C8B-B14F-4D97-AF65-F5344CB8AC3E}">
        <p14:creationId xmlns:p14="http://schemas.microsoft.com/office/powerpoint/2010/main" val="3650898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FB58B4-9600-E15B-AE5B-DE18BD7D010B}"/>
              </a:ext>
            </a:extLst>
          </p:cNvPr>
          <p:cNvSpPr>
            <a:spLocks noGrp="1"/>
          </p:cNvSpPr>
          <p:nvPr>
            <p:ph type="sldNum" sz="quarter" idx="12"/>
          </p:nvPr>
        </p:nvSpPr>
        <p:spPr/>
        <p:txBody>
          <a:bodyPr/>
          <a:lstStyle/>
          <a:p>
            <a:fld id="{48C0FCB9-D989-46F1-965E-624BDAC7E129}" type="slidenum">
              <a:rPr kumimoji="1" lang="ja-JP" altLang="en-US" smtClean="0"/>
              <a:pPr/>
              <a:t>22</a:t>
            </a:fld>
            <a:endParaRPr kumimoji="1" lang="ja-JP" altLang="en-US"/>
          </a:p>
        </p:txBody>
      </p:sp>
      <p:sp>
        <p:nvSpPr>
          <p:cNvPr id="3" name="テキスト プレースホルダー 2">
            <a:extLst>
              <a:ext uri="{FF2B5EF4-FFF2-40B4-BE49-F238E27FC236}">
                <a16:creationId xmlns:a16="http://schemas.microsoft.com/office/drawing/2014/main" id="{72270D48-AA84-DADE-0DC7-9B9AFCBE7F08}"/>
              </a:ext>
            </a:extLst>
          </p:cNvPr>
          <p:cNvSpPr>
            <a:spLocks noGrp="1"/>
          </p:cNvSpPr>
          <p:nvPr>
            <p:ph type="body" sz="quarter" idx="13"/>
          </p:nvPr>
        </p:nvSpPr>
        <p:spPr/>
        <p:txBody>
          <a:bodyPr>
            <a:normAutofit/>
          </a:bodyPr>
          <a:lstStyle/>
          <a:p>
            <a:r>
              <a:rPr lang="ja-JP" altLang="en-US" dirty="0"/>
              <a:t>土砂災害をもたらす</a:t>
            </a:r>
            <a:endParaRPr lang="en-US" altLang="ja-JP" dirty="0"/>
          </a:p>
          <a:p>
            <a:r>
              <a:rPr kumimoji="1" lang="ja-JP" altLang="en-US" dirty="0"/>
              <a:t>土石流</a:t>
            </a:r>
            <a:r>
              <a:rPr lang="ja-JP" altLang="en-US" dirty="0"/>
              <a:t>、</a:t>
            </a:r>
            <a:r>
              <a:rPr kumimoji="1" lang="ja-JP" altLang="en-US" dirty="0"/>
              <a:t>がけ崩れ、地すべりは、</a:t>
            </a:r>
            <a:endParaRPr kumimoji="1" lang="en-US" altLang="ja-JP" dirty="0"/>
          </a:p>
          <a:p>
            <a:r>
              <a:rPr kumimoji="1" lang="ja-JP" altLang="en-US" dirty="0"/>
              <a:t>どのような現象でしょうか？</a:t>
            </a:r>
          </a:p>
        </p:txBody>
      </p:sp>
    </p:spTree>
    <p:extLst>
      <p:ext uri="{BB962C8B-B14F-4D97-AF65-F5344CB8AC3E}">
        <p14:creationId xmlns:p14="http://schemas.microsoft.com/office/powerpoint/2010/main" val="437285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7BB6FB-5602-6C1B-9CCA-A1BA3E43B935}"/>
              </a:ext>
            </a:extLst>
          </p:cNvPr>
          <p:cNvSpPr>
            <a:spLocks noGrp="1"/>
          </p:cNvSpPr>
          <p:nvPr>
            <p:ph type="title"/>
          </p:nvPr>
        </p:nvSpPr>
        <p:spPr/>
        <p:txBody>
          <a:bodyPr/>
          <a:lstStyle/>
          <a:p>
            <a:r>
              <a:rPr lang="ja-JP" altLang="en-US" sz="2800" dirty="0"/>
              <a:t>　土石流、地すべり、がけ崩れ</a:t>
            </a:r>
            <a:endParaRPr kumimoji="1" lang="ja-JP" altLang="en-US" sz="2800" dirty="0"/>
          </a:p>
        </p:txBody>
      </p:sp>
      <p:sp>
        <p:nvSpPr>
          <p:cNvPr id="3" name="スライド番号プレースホルダー 2">
            <a:extLst>
              <a:ext uri="{FF2B5EF4-FFF2-40B4-BE49-F238E27FC236}">
                <a16:creationId xmlns:a16="http://schemas.microsoft.com/office/drawing/2014/main" id="{50BBFC46-67E2-7E60-640A-4C1BDCC2F532}"/>
              </a:ext>
            </a:extLst>
          </p:cNvPr>
          <p:cNvSpPr>
            <a:spLocks noGrp="1"/>
          </p:cNvSpPr>
          <p:nvPr>
            <p:ph type="sldNum" sz="quarter" idx="12"/>
          </p:nvPr>
        </p:nvSpPr>
        <p:spPr/>
        <p:txBody>
          <a:bodyPr/>
          <a:lstStyle/>
          <a:p>
            <a:fld id="{48C0FCB9-D989-46F1-965E-624BDAC7E129}" type="slidenum">
              <a:rPr kumimoji="1" lang="ja-JP" altLang="en-US" smtClean="0"/>
              <a:pPr/>
              <a:t>23</a:t>
            </a:fld>
            <a:endParaRPr kumimoji="1" lang="ja-JP" altLang="en-US"/>
          </a:p>
        </p:txBody>
      </p:sp>
      <p:pic>
        <p:nvPicPr>
          <p:cNvPr id="19" name="コンテンツ プレースホルダー 18">
            <a:extLst>
              <a:ext uri="{FF2B5EF4-FFF2-40B4-BE49-F238E27FC236}">
                <a16:creationId xmlns:a16="http://schemas.microsoft.com/office/drawing/2014/main" id="{100B3C50-2593-3628-A360-E614A2C89F21}"/>
              </a:ext>
            </a:extLst>
          </p:cNvPr>
          <p:cNvPicPr>
            <a:picLocks noGrp="1" noChangeAspect="1"/>
          </p:cNvPicPr>
          <p:nvPr>
            <p:ph idx="13"/>
          </p:nvPr>
        </p:nvPicPr>
        <p:blipFill rotWithShape="1">
          <a:blip r:embed="rId3"/>
          <a:srcRect l="874" t="2263" r="1200" b="1681"/>
          <a:stretch/>
        </p:blipFill>
        <p:spPr>
          <a:xfrm>
            <a:off x="603643" y="2201451"/>
            <a:ext cx="2531836" cy="2467350"/>
          </a:xfrm>
        </p:spPr>
      </p:pic>
      <p:sp>
        <p:nvSpPr>
          <p:cNvPr id="5" name="コンテンツ プレースホルダー 4">
            <a:extLst>
              <a:ext uri="{FF2B5EF4-FFF2-40B4-BE49-F238E27FC236}">
                <a16:creationId xmlns:a16="http://schemas.microsoft.com/office/drawing/2014/main" id="{9A072656-E0D4-DAF1-3AD1-68008162A6CA}"/>
              </a:ext>
            </a:extLst>
          </p:cNvPr>
          <p:cNvSpPr>
            <a:spLocks noGrp="1"/>
          </p:cNvSpPr>
          <p:nvPr>
            <p:ph sz="quarter" idx="15"/>
          </p:nvPr>
        </p:nvSpPr>
        <p:spPr>
          <a:xfrm>
            <a:off x="288162" y="6514072"/>
            <a:ext cx="7950964" cy="234745"/>
          </a:xfrm>
        </p:spPr>
        <p:txBody>
          <a:bodyPr>
            <a:normAutofit lnSpcReduction="10000"/>
          </a:bodyPr>
          <a:lstStyle/>
          <a:p>
            <a:r>
              <a:rPr kumimoji="1" lang="ja-JP" altLang="en-US" dirty="0"/>
              <a:t>参考：国土交通省「土石流とその対策」、「地すべりとその対策」、「がけ崩れとその対策」</a:t>
            </a:r>
          </a:p>
        </p:txBody>
      </p:sp>
      <p:grpSp>
        <p:nvGrpSpPr>
          <p:cNvPr id="8" name="グループ化 7">
            <a:extLst>
              <a:ext uri="{FF2B5EF4-FFF2-40B4-BE49-F238E27FC236}">
                <a16:creationId xmlns:a16="http://schemas.microsoft.com/office/drawing/2014/main" id="{1E5D57AE-5DDB-96E9-BB13-EBCA181E47A1}"/>
              </a:ext>
            </a:extLst>
          </p:cNvPr>
          <p:cNvGrpSpPr/>
          <p:nvPr/>
        </p:nvGrpSpPr>
        <p:grpSpPr>
          <a:xfrm>
            <a:off x="197468" y="708672"/>
            <a:ext cx="2407621" cy="468955"/>
            <a:chOff x="197468" y="708672"/>
            <a:chExt cx="2407621" cy="468955"/>
          </a:xfrm>
        </p:grpSpPr>
        <p:sp>
          <p:nvSpPr>
            <p:cNvPr id="9" name="テキスト プレースホルダー 20">
              <a:extLst>
                <a:ext uri="{FF2B5EF4-FFF2-40B4-BE49-F238E27FC236}">
                  <a16:creationId xmlns:a16="http://schemas.microsoft.com/office/drawing/2014/main" id="{ECAC63B5-3AD8-C29F-BF26-9F5D557F5251}"/>
                </a:ext>
              </a:extLst>
            </p:cNvPr>
            <p:cNvSpPr txBox="1">
              <a:spLocks/>
            </p:cNvSpPr>
            <p:nvPr/>
          </p:nvSpPr>
          <p:spPr>
            <a:xfrm>
              <a:off x="655459" y="724849"/>
              <a:ext cx="1949630"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土石流とは</a:t>
              </a:r>
            </a:p>
          </p:txBody>
        </p:sp>
        <p:grpSp>
          <p:nvGrpSpPr>
            <p:cNvPr id="10" name="グループ化 9">
              <a:extLst>
                <a:ext uri="{FF2B5EF4-FFF2-40B4-BE49-F238E27FC236}">
                  <a16:creationId xmlns:a16="http://schemas.microsoft.com/office/drawing/2014/main" id="{59320C55-4E99-C334-61CD-27E2017B06DF}"/>
                </a:ext>
              </a:extLst>
            </p:cNvPr>
            <p:cNvGrpSpPr/>
            <p:nvPr/>
          </p:nvGrpSpPr>
          <p:grpSpPr>
            <a:xfrm>
              <a:off x="197468" y="708672"/>
              <a:ext cx="2061022" cy="468955"/>
              <a:chOff x="197468" y="708672"/>
              <a:chExt cx="2061022" cy="468955"/>
            </a:xfrm>
          </p:grpSpPr>
          <p:grpSp>
            <p:nvGrpSpPr>
              <p:cNvPr id="11" name="グループ化 10">
                <a:extLst>
                  <a:ext uri="{FF2B5EF4-FFF2-40B4-BE49-F238E27FC236}">
                    <a16:creationId xmlns:a16="http://schemas.microsoft.com/office/drawing/2014/main" id="{98DF419A-E902-EC78-713B-792F48E74243}"/>
                  </a:ext>
                </a:extLst>
              </p:cNvPr>
              <p:cNvGrpSpPr/>
              <p:nvPr/>
            </p:nvGrpSpPr>
            <p:grpSpPr>
              <a:xfrm>
                <a:off x="197468" y="708672"/>
                <a:ext cx="510746" cy="468955"/>
                <a:chOff x="-815546" y="378941"/>
                <a:chExt cx="510746" cy="468955"/>
              </a:xfrm>
            </p:grpSpPr>
            <p:sp>
              <p:nvSpPr>
                <p:cNvPr id="13" name="正方形/長方形 12">
                  <a:extLst>
                    <a:ext uri="{FF2B5EF4-FFF2-40B4-BE49-F238E27FC236}">
                      <a16:creationId xmlns:a16="http://schemas.microsoft.com/office/drawing/2014/main" id="{FBC2BBAD-3349-355F-C622-2AE558B8438F}"/>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14" name="グループ化 13">
                  <a:extLst>
                    <a:ext uri="{FF2B5EF4-FFF2-40B4-BE49-F238E27FC236}">
                      <a16:creationId xmlns:a16="http://schemas.microsoft.com/office/drawing/2014/main" id="{A96B6786-3AD4-8442-D773-C01405DE24E3}"/>
                    </a:ext>
                  </a:extLst>
                </p:cNvPr>
                <p:cNvGrpSpPr/>
                <p:nvPr userDrawn="1"/>
              </p:nvGrpSpPr>
              <p:grpSpPr>
                <a:xfrm>
                  <a:off x="-740484" y="438369"/>
                  <a:ext cx="360623" cy="350098"/>
                  <a:chOff x="719031" y="1642734"/>
                  <a:chExt cx="360623" cy="350098"/>
                </a:xfrm>
              </p:grpSpPr>
              <p:sp>
                <p:nvSpPr>
                  <p:cNvPr id="15" name="object 11">
                    <a:extLst>
                      <a:ext uri="{FF2B5EF4-FFF2-40B4-BE49-F238E27FC236}">
                        <a16:creationId xmlns:a16="http://schemas.microsoft.com/office/drawing/2014/main" id="{8F67C912-5FCE-3591-9576-BF6A23D26A26}"/>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16" name="object 12">
                    <a:extLst>
                      <a:ext uri="{FF2B5EF4-FFF2-40B4-BE49-F238E27FC236}">
                        <a16:creationId xmlns:a16="http://schemas.microsoft.com/office/drawing/2014/main" id="{56E59095-2341-7707-4D15-CD232A8B7623}"/>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12" name="object 12">
                <a:extLst>
                  <a:ext uri="{FF2B5EF4-FFF2-40B4-BE49-F238E27FC236}">
                    <a16:creationId xmlns:a16="http://schemas.microsoft.com/office/drawing/2014/main" id="{CF859512-D91C-C966-E1C1-925AB52371CE}"/>
                  </a:ext>
                </a:extLst>
              </p:cNvPr>
              <p:cNvSpPr/>
              <p:nvPr/>
            </p:nvSpPr>
            <p:spPr>
              <a:xfrm>
                <a:off x="710490" y="1103594"/>
                <a:ext cx="154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endParaRPr>
              </a:p>
            </p:txBody>
          </p:sp>
        </p:grpSp>
      </p:grpSp>
      <p:sp>
        <p:nvSpPr>
          <p:cNvPr id="17" name="テキスト プレースホルダー 4">
            <a:extLst>
              <a:ext uri="{FF2B5EF4-FFF2-40B4-BE49-F238E27FC236}">
                <a16:creationId xmlns:a16="http://schemas.microsoft.com/office/drawing/2014/main" id="{2AC21F8C-C92F-1B5F-9166-A82286354978}"/>
              </a:ext>
            </a:extLst>
          </p:cNvPr>
          <p:cNvSpPr txBox="1">
            <a:spLocks/>
          </p:cNvSpPr>
          <p:nvPr/>
        </p:nvSpPr>
        <p:spPr>
          <a:xfrm>
            <a:off x="272531" y="1249084"/>
            <a:ext cx="3443126" cy="11404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spc="-150" dirty="0">
                <a:solidFill>
                  <a:schemeClr val="tx1">
                    <a:lumMod val="75000"/>
                    <a:lumOff val="25000"/>
                  </a:schemeClr>
                </a:solidFill>
                <a:latin typeface="+mn-ea"/>
              </a:rPr>
              <a:t>山腹、川底の石や土砂が長雨や集中豪雨などによって一気に</a:t>
            </a:r>
            <a:br>
              <a:rPr lang="en-US" altLang="ja-JP" sz="2000" spc="-150" dirty="0">
                <a:solidFill>
                  <a:schemeClr val="tx1">
                    <a:lumMod val="75000"/>
                    <a:lumOff val="25000"/>
                  </a:schemeClr>
                </a:solidFill>
                <a:latin typeface="+mn-ea"/>
              </a:rPr>
            </a:br>
            <a:r>
              <a:rPr lang="ja-JP" altLang="en-US" sz="2000" spc="-150" dirty="0">
                <a:solidFill>
                  <a:schemeClr val="tx1">
                    <a:lumMod val="75000"/>
                    <a:lumOff val="25000"/>
                  </a:schemeClr>
                </a:solidFill>
                <a:latin typeface="+mn-ea"/>
              </a:rPr>
              <a:t>下流へと押し流されること。</a:t>
            </a:r>
          </a:p>
        </p:txBody>
      </p:sp>
      <p:grpSp>
        <p:nvGrpSpPr>
          <p:cNvPr id="20" name="グループ化 19">
            <a:extLst>
              <a:ext uri="{FF2B5EF4-FFF2-40B4-BE49-F238E27FC236}">
                <a16:creationId xmlns:a16="http://schemas.microsoft.com/office/drawing/2014/main" id="{B2ABF8B4-9B4B-CA55-8D66-3050734E0DA9}"/>
              </a:ext>
            </a:extLst>
          </p:cNvPr>
          <p:cNvGrpSpPr/>
          <p:nvPr/>
        </p:nvGrpSpPr>
        <p:grpSpPr>
          <a:xfrm>
            <a:off x="272530" y="4857952"/>
            <a:ext cx="2359995" cy="468955"/>
            <a:chOff x="197468" y="708672"/>
            <a:chExt cx="2359995" cy="468955"/>
          </a:xfrm>
        </p:grpSpPr>
        <p:sp>
          <p:nvSpPr>
            <p:cNvPr id="21" name="テキスト プレースホルダー 20">
              <a:extLst>
                <a:ext uri="{FF2B5EF4-FFF2-40B4-BE49-F238E27FC236}">
                  <a16:creationId xmlns:a16="http://schemas.microsoft.com/office/drawing/2014/main" id="{21B4351D-7397-1757-D44D-BD36D6B170AD}"/>
                </a:ext>
              </a:extLst>
            </p:cNvPr>
            <p:cNvSpPr txBox="1">
              <a:spLocks/>
            </p:cNvSpPr>
            <p:nvPr/>
          </p:nvSpPr>
          <p:spPr>
            <a:xfrm>
              <a:off x="655458" y="724849"/>
              <a:ext cx="1902005"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地すべりとは</a:t>
              </a:r>
            </a:p>
          </p:txBody>
        </p:sp>
        <p:grpSp>
          <p:nvGrpSpPr>
            <p:cNvPr id="22" name="グループ化 21">
              <a:extLst>
                <a:ext uri="{FF2B5EF4-FFF2-40B4-BE49-F238E27FC236}">
                  <a16:creationId xmlns:a16="http://schemas.microsoft.com/office/drawing/2014/main" id="{628C5461-5F4A-B24E-C63F-A79985786869}"/>
                </a:ext>
              </a:extLst>
            </p:cNvPr>
            <p:cNvGrpSpPr/>
            <p:nvPr/>
          </p:nvGrpSpPr>
          <p:grpSpPr>
            <a:xfrm>
              <a:off x="197468" y="708672"/>
              <a:ext cx="2313022" cy="468955"/>
              <a:chOff x="197468" y="708672"/>
              <a:chExt cx="2313022" cy="468955"/>
            </a:xfrm>
          </p:grpSpPr>
          <p:grpSp>
            <p:nvGrpSpPr>
              <p:cNvPr id="23" name="グループ化 22">
                <a:extLst>
                  <a:ext uri="{FF2B5EF4-FFF2-40B4-BE49-F238E27FC236}">
                    <a16:creationId xmlns:a16="http://schemas.microsoft.com/office/drawing/2014/main" id="{522D43E7-8F4F-895A-C9D5-C55E78A5D790}"/>
                  </a:ext>
                </a:extLst>
              </p:cNvPr>
              <p:cNvGrpSpPr/>
              <p:nvPr/>
            </p:nvGrpSpPr>
            <p:grpSpPr>
              <a:xfrm>
                <a:off x="197468" y="708672"/>
                <a:ext cx="510746" cy="468955"/>
                <a:chOff x="-815546" y="378941"/>
                <a:chExt cx="510746" cy="468955"/>
              </a:xfrm>
            </p:grpSpPr>
            <p:sp>
              <p:nvSpPr>
                <p:cNvPr id="25" name="正方形/長方形 24">
                  <a:extLst>
                    <a:ext uri="{FF2B5EF4-FFF2-40B4-BE49-F238E27FC236}">
                      <a16:creationId xmlns:a16="http://schemas.microsoft.com/office/drawing/2014/main" id="{DE163B72-16AF-89B0-F9CA-1175DFCC687B}"/>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26" name="グループ化 25">
                  <a:extLst>
                    <a:ext uri="{FF2B5EF4-FFF2-40B4-BE49-F238E27FC236}">
                      <a16:creationId xmlns:a16="http://schemas.microsoft.com/office/drawing/2014/main" id="{1460F8B7-AA8A-5390-1E2B-9DF62BA2A855}"/>
                    </a:ext>
                  </a:extLst>
                </p:cNvPr>
                <p:cNvGrpSpPr/>
                <p:nvPr userDrawn="1"/>
              </p:nvGrpSpPr>
              <p:grpSpPr>
                <a:xfrm>
                  <a:off x="-740484" y="438369"/>
                  <a:ext cx="360623" cy="350098"/>
                  <a:chOff x="719031" y="1642734"/>
                  <a:chExt cx="360623" cy="350098"/>
                </a:xfrm>
              </p:grpSpPr>
              <p:sp>
                <p:nvSpPr>
                  <p:cNvPr id="27" name="object 11">
                    <a:extLst>
                      <a:ext uri="{FF2B5EF4-FFF2-40B4-BE49-F238E27FC236}">
                        <a16:creationId xmlns:a16="http://schemas.microsoft.com/office/drawing/2014/main" id="{D034E8F8-FC95-F9A7-4481-A46D3166ACCC}"/>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28" name="object 12">
                    <a:extLst>
                      <a:ext uri="{FF2B5EF4-FFF2-40B4-BE49-F238E27FC236}">
                        <a16:creationId xmlns:a16="http://schemas.microsoft.com/office/drawing/2014/main" id="{4876C34F-1045-9856-4414-F27FE7C18DB5}"/>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24" name="object 12">
                <a:extLst>
                  <a:ext uri="{FF2B5EF4-FFF2-40B4-BE49-F238E27FC236}">
                    <a16:creationId xmlns:a16="http://schemas.microsoft.com/office/drawing/2014/main" id="{1729F3D5-BBB3-4F89-3991-7F94821F86D7}"/>
                  </a:ext>
                </a:extLst>
              </p:cNvPr>
              <p:cNvSpPr/>
              <p:nvPr/>
            </p:nvSpPr>
            <p:spPr>
              <a:xfrm>
                <a:off x="710490" y="1103594"/>
                <a:ext cx="1800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29" name="テキスト プレースホルダー 4">
            <a:extLst>
              <a:ext uri="{FF2B5EF4-FFF2-40B4-BE49-F238E27FC236}">
                <a16:creationId xmlns:a16="http://schemas.microsoft.com/office/drawing/2014/main" id="{C58BF873-0614-C6FD-FAE2-C9D84CD32417}"/>
              </a:ext>
            </a:extLst>
          </p:cNvPr>
          <p:cNvSpPr txBox="1">
            <a:spLocks/>
          </p:cNvSpPr>
          <p:nvPr/>
        </p:nvSpPr>
        <p:spPr>
          <a:xfrm>
            <a:off x="347593" y="5398365"/>
            <a:ext cx="4181510" cy="9298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spc="-150" dirty="0">
                <a:solidFill>
                  <a:schemeClr val="tx1">
                    <a:lumMod val="75000"/>
                    <a:lumOff val="25000"/>
                  </a:schemeClr>
                </a:solidFill>
                <a:latin typeface="+mn-ea"/>
              </a:rPr>
              <a:t>斜面の一部あるいは全部が地下水の</a:t>
            </a:r>
            <a:br>
              <a:rPr lang="en-US" altLang="ja-JP" sz="2000" spc="-150" dirty="0">
                <a:solidFill>
                  <a:schemeClr val="tx1">
                    <a:lumMod val="75000"/>
                    <a:lumOff val="25000"/>
                  </a:schemeClr>
                </a:solidFill>
                <a:latin typeface="+mn-ea"/>
              </a:rPr>
            </a:br>
            <a:r>
              <a:rPr lang="ja-JP" altLang="en-US" sz="2000" spc="-150" dirty="0">
                <a:solidFill>
                  <a:schemeClr val="tx1">
                    <a:lumMod val="75000"/>
                    <a:lumOff val="25000"/>
                  </a:schemeClr>
                </a:solidFill>
                <a:latin typeface="+mn-ea"/>
              </a:rPr>
              <a:t>影響と重力によってゆっくりと斜面下方に移動する現象のこと。</a:t>
            </a:r>
          </a:p>
        </p:txBody>
      </p:sp>
      <p:pic>
        <p:nvPicPr>
          <p:cNvPr id="31" name="図 30">
            <a:extLst>
              <a:ext uri="{FF2B5EF4-FFF2-40B4-BE49-F238E27FC236}">
                <a16:creationId xmlns:a16="http://schemas.microsoft.com/office/drawing/2014/main" id="{4B2088B5-1949-1673-51BF-C39A1F844B49}"/>
              </a:ext>
            </a:extLst>
          </p:cNvPr>
          <p:cNvPicPr>
            <a:picLocks noChangeAspect="1"/>
          </p:cNvPicPr>
          <p:nvPr/>
        </p:nvPicPr>
        <p:blipFill rotWithShape="1">
          <a:blip r:embed="rId4"/>
          <a:srcRect l="822" t="1851" r="1051" b="2108"/>
          <a:stretch/>
        </p:blipFill>
        <p:spPr>
          <a:xfrm>
            <a:off x="4675883" y="3654619"/>
            <a:ext cx="4218661" cy="2766538"/>
          </a:xfrm>
          <a:prstGeom prst="rect">
            <a:avLst/>
          </a:prstGeom>
        </p:spPr>
      </p:pic>
      <p:grpSp>
        <p:nvGrpSpPr>
          <p:cNvPr id="32" name="グループ化 31">
            <a:extLst>
              <a:ext uri="{FF2B5EF4-FFF2-40B4-BE49-F238E27FC236}">
                <a16:creationId xmlns:a16="http://schemas.microsoft.com/office/drawing/2014/main" id="{3EA22B8C-15A0-2F0B-6593-E25405C22C31}"/>
              </a:ext>
            </a:extLst>
          </p:cNvPr>
          <p:cNvGrpSpPr/>
          <p:nvPr/>
        </p:nvGrpSpPr>
        <p:grpSpPr>
          <a:xfrm>
            <a:off x="4018357" y="726795"/>
            <a:ext cx="2407621" cy="468955"/>
            <a:chOff x="197468" y="708672"/>
            <a:chExt cx="2407621" cy="468955"/>
          </a:xfrm>
        </p:grpSpPr>
        <p:sp>
          <p:nvSpPr>
            <p:cNvPr id="33" name="テキスト プレースホルダー 20">
              <a:extLst>
                <a:ext uri="{FF2B5EF4-FFF2-40B4-BE49-F238E27FC236}">
                  <a16:creationId xmlns:a16="http://schemas.microsoft.com/office/drawing/2014/main" id="{A8F7D849-00FC-96D6-E9D2-638981BD4F08}"/>
                </a:ext>
              </a:extLst>
            </p:cNvPr>
            <p:cNvSpPr txBox="1">
              <a:spLocks/>
            </p:cNvSpPr>
            <p:nvPr/>
          </p:nvSpPr>
          <p:spPr>
            <a:xfrm>
              <a:off x="655459" y="724849"/>
              <a:ext cx="1949630"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がけ崩れとは</a:t>
              </a:r>
            </a:p>
          </p:txBody>
        </p:sp>
        <p:grpSp>
          <p:nvGrpSpPr>
            <p:cNvPr id="34" name="グループ化 33">
              <a:extLst>
                <a:ext uri="{FF2B5EF4-FFF2-40B4-BE49-F238E27FC236}">
                  <a16:creationId xmlns:a16="http://schemas.microsoft.com/office/drawing/2014/main" id="{1F00B48B-4B7E-744A-6D42-7AA99F57C9E8}"/>
                </a:ext>
              </a:extLst>
            </p:cNvPr>
            <p:cNvGrpSpPr/>
            <p:nvPr/>
          </p:nvGrpSpPr>
          <p:grpSpPr>
            <a:xfrm>
              <a:off x="197468" y="708672"/>
              <a:ext cx="2313022" cy="468955"/>
              <a:chOff x="197468" y="708672"/>
              <a:chExt cx="2313022" cy="468955"/>
            </a:xfrm>
          </p:grpSpPr>
          <p:grpSp>
            <p:nvGrpSpPr>
              <p:cNvPr id="35" name="グループ化 34">
                <a:extLst>
                  <a:ext uri="{FF2B5EF4-FFF2-40B4-BE49-F238E27FC236}">
                    <a16:creationId xmlns:a16="http://schemas.microsoft.com/office/drawing/2014/main" id="{4CE0FB53-B7F1-0424-697D-61A07A3D7E16}"/>
                  </a:ext>
                </a:extLst>
              </p:cNvPr>
              <p:cNvGrpSpPr/>
              <p:nvPr/>
            </p:nvGrpSpPr>
            <p:grpSpPr>
              <a:xfrm>
                <a:off x="197468" y="708672"/>
                <a:ext cx="510746" cy="468955"/>
                <a:chOff x="-815546" y="378941"/>
                <a:chExt cx="510746" cy="468955"/>
              </a:xfrm>
            </p:grpSpPr>
            <p:sp>
              <p:nvSpPr>
                <p:cNvPr id="37" name="正方形/長方形 36">
                  <a:extLst>
                    <a:ext uri="{FF2B5EF4-FFF2-40B4-BE49-F238E27FC236}">
                      <a16:creationId xmlns:a16="http://schemas.microsoft.com/office/drawing/2014/main" id="{BE8DC5A5-FDA9-75F6-659F-2B97C0E8263E}"/>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38" name="グループ化 37">
                  <a:extLst>
                    <a:ext uri="{FF2B5EF4-FFF2-40B4-BE49-F238E27FC236}">
                      <a16:creationId xmlns:a16="http://schemas.microsoft.com/office/drawing/2014/main" id="{AE27D284-30AD-2962-F850-2DCF2F03B7ED}"/>
                    </a:ext>
                  </a:extLst>
                </p:cNvPr>
                <p:cNvGrpSpPr/>
                <p:nvPr userDrawn="1"/>
              </p:nvGrpSpPr>
              <p:grpSpPr>
                <a:xfrm>
                  <a:off x="-740484" y="438369"/>
                  <a:ext cx="360623" cy="350098"/>
                  <a:chOff x="719031" y="1642734"/>
                  <a:chExt cx="360623" cy="350098"/>
                </a:xfrm>
              </p:grpSpPr>
              <p:sp>
                <p:nvSpPr>
                  <p:cNvPr id="39" name="object 11">
                    <a:extLst>
                      <a:ext uri="{FF2B5EF4-FFF2-40B4-BE49-F238E27FC236}">
                        <a16:creationId xmlns:a16="http://schemas.microsoft.com/office/drawing/2014/main" id="{41411A09-CADF-AAA9-5133-1FC3C5C77BB8}"/>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40" name="object 12">
                    <a:extLst>
                      <a:ext uri="{FF2B5EF4-FFF2-40B4-BE49-F238E27FC236}">
                        <a16:creationId xmlns:a16="http://schemas.microsoft.com/office/drawing/2014/main" id="{B8D8DFC4-BC29-D21C-3F71-64AB7DC60BCC}"/>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36" name="object 12">
                <a:extLst>
                  <a:ext uri="{FF2B5EF4-FFF2-40B4-BE49-F238E27FC236}">
                    <a16:creationId xmlns:a16="http://schemas.microsoft.com/office/drawing/2014/main" id="{D470C73C-350B-AC38-0F22-295E08BE5944}"/>
                  </a:ext>
                </a:extLst>
              </p:cNvPr>
              <p:cNvSpPr/>
              <p:nvPr/>
            </p:nvSpPr>
            <p:spPr>
              <a:xfrm>
                <a:off x="710490" y="1103594"/>
                <a:ext cx="1800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41" name="テキスト プレースホルダー 4">
            <a:extLst>
              <a:ext uri="{FF2B5EF4-FFF2-40B4-BE49-F238E27FC236}">
                <a16:creationId xmlns:a16="http://schemas.microsoft.com/office/drawing/2014/main" id="{AEDF6CDC-09A2-8D92-9EA8-3BE1A92209EF}"/>
              </a:ext>
            </a:extLst>
          </p:cNvPr>
          <p:cNvSpPr txBox="1">
            <a:spLocks/>
          </p:cNvSpPr>
          <p:nvPr/>
        </p:nvSpPr>
        <p:spPr>
          <a:xfrm>
            <a:off x="4123078" y="1279730"/>
            <a:ext cx="2663681" cy="19404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spc="-150" dirty="0">
                <a:solidFill>
                  <a:schemeClr val="tx1">
                    <a:lumMod val="75000"/>
                    <a:lumOff val="25000"/>
                  </a:schemeClr>
                </a:solidFill>
                <a:latin typeface="+mn-ea"/>
              </a:rPr>
              <a:t>地中にしみ込んだ水分が土の抵抗力を弱め、雨や地震などの影響によって急激に斜面が崩れ</a:t>
            </a:r>
            <a:br>
              <a:rPr lang="en-US" altLang="ja-JP" sz="2000" spc="-150" dirty="0">
                <a:solidFill>
                  <a:schemeClr val="tx1">
                    <a:lumMod val="75000"/>
                    <a:lumOff val="25000"/>
                  </a:schemeClr>
                </a:solidFill>
                <a:latin typeface="+mn-ea"/>
              </a:rPr>
            </a:br>
            <a:r>
              <a:rPr lang="ja-JP" altLang="en-US" sz="2000" spc="-150" dirty="0">
                <a:solidFill>
                  <a:schemeClr val="tx1">
                    <a:lumMod val="75000"/>
                    <a:lumOff val="25000"/>
                  </a:schemeClr>
                </a:solidFill>
                <a:latin typeface="+mn-ea"/>
              </a:rPr>
              <a:t>落ちること。</a:t>
            </a:r>
            <a:endParaRPr lang="en-US" altLang="ja-JP" sz="2000" spc="-150" dirty="0">
              <a:solidFill>
                <a:schemeClr val="tx1">
                  <a:lumMod val="75000"/>
                  <a:lumOff val="25000"/>
                </a:schemeClr>
              </a:solidFill>
              <a:latin typeface="+mn-ea"/>
            </a:endParaRPr>
          </a:p>
        </p:txBody>
      </p:sp>
      <p:pic>
        <p:nvPicPr>
          <p:cNvPr id="43" name="図 42">
            <a:extLst>
              <a:ext uri="{FF2B5EF4-FFF2-40B4-BE49-F238E27FC236}">
                <a16:creationId xmlns:a16="http://schemas.microsoft.com/office/drawing/2014/main" id="{A66290A9-960E-77DD-D058-EB82DC5A1AEA}"/>
              </a:ext>
            </a:extLst>
          </p:cNvPr>
          <p:cNvPicPr>
            <a:picLocks noChangeAspect="1"/>
          </p:cNvPicPr>
          <p:nvPr/>
        </p:nvPicPr>
        <p:blipFill rotWithShape="1">
          <a:blip r:embed="rId5"/>
          <a:srcRect r="6908" b="3095"/>
          <a:stretch/>
        </p:blipFill>
        <p:spPr>
          <a:xfrm>
            <a:off x="6853665" y="768100"/>
            <a:ext cx="2057400" cy="2467350"/>
          </a:xfrm>
          <a:prstGeom prst="rect">
            <a:avLst/>
          </a:prstGeom>
        </p:spPr>
      </p:pic>
    </p:spTree>
    <p:extLst>
      <p:ext uri="{BB962C8B-B14F-4D97-AF65-F5344CB8AC3E}">
        <p14:creationId xmlns:p14="http://schemas.microsoft.com/office/powerpoint/2010/main" val="693543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04924-2A52-45EC-8CA1-8D061715F2A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4634DFC-1362-6B5C-3177-0907F3384B12}"/>
              </a:ext>
            </a:extLst>
          </p:cNvPr>
          <p:cNvSpPr>
            <a:spLocks noGrp="1"/>
          </p:cNvSpPr>
          <p:nvPr>
            <p:ph type="sldNum" sz="quarter" idx="12"/>
          </p:nvPr>
        </p:nvSpPr>
        <p:spPr/>
        <p:txBody>
          <a:bodyPr/>
          <a:lstStyle/>
          <a:p>
            <a:fld id="{48C0FCB9-D989-46F1-965E-624BDAC7E129}" type="slidenum">
              <a:rPr kumimoji="1" lang="ja-JP" altLang="en-US" smtClean="0"/>
              <a:pPr/>
              <a:t>24</a:t>
            </a:fld>
            <a:endParaRPr kumimoji="1" lang="ja-JP" altLang="en-US"/>
          </a:p>
        </p:txBody>
      </p:sp>
      <p:sp>
        <p:nvSpPr>
          <p:cNvPr id="3" name="テキスト プレースホルダー 2">
            <a:extLst>
              <a:ext uri="{FF2B5EF4-FFF2-40B4-BE49-F238E27FC236}">
                <a16:creationId xmlns:a16="http://schemas.microsoft.com/office/drawing/2014/main" id="{948A62DC-4C7C-891E-032D-E7D582608678}"/>
              </a:ext>
            </a:extLst>
          </p:cNvPr>
          <p:cNvSpPr>
            <a:spLocks noGrp="1"/>
          </p:cNvSpPr>
          <p:nvPr>
            <p:ph type="body" sz="quarter" idx="13"/>
          </p:nvPr>
        </p:nvSpPr>
        <p:spPr>
          <a:xfrm>
            <a:off x="791935" y="563336"/>
            <a:ext cx="7747907" cy="5731328"/>
          </a:xfrm>
        </p:spPr>
        <p:txBody>
          <a:bodyPr>
            <a:normAutofit/>
          </a:bodyPr>
          <a:lstStyle/>
          <a:p>
            <a:r>
              <a:rPr kumimoji="1" lang="ja-JP" altLang="en-US" dirty="0"/>
              <a:t>大雨や台風により</a:t>
            </a:r>
            <a:br>
              <a:rPr kumimoji="1" lang="en-US" altLang="ja-JP" dirty="0"/>
            </a:br>
            <a:r>
              <a:rPr kumimoji="1" lang="ja-JP" altLang="en-US" dirty="0"/>
              <a:t>どのような</a:t>
            </a:r>
            <a:r>
              <a:rPr lang="ja-JP" altLang="en-US" dirty="0"/>
              <a:t>被害・影響が</a:t>
            </a:r>
            <a:br>
              <a:rPr lang="en-US" altLang="ja-JP" dirty="0"/>
            </a:br>
            <a:r>
              <a:rPr lang="ja-JP" altLang="en-US" dirty="0"/>
              <a:t>生じるのでしょうか？</a:t>
            </a:r>
            <a:endParaRPr kumimoji="1" lang="ja-JP" altLang="en-US" dirty="0"/>
          </a:p>
        </p:txBody>
      </p:sp>
    </p:spTree>
    <p:extLst>
      <p:ext uri="{BB962C8B-B14F-4D97-AF65-F5344CB8AC3E}">
        <p14:creationId xmlns:p14="http://schemas.microsoft.com/office/powerpoint/2010/main" val="702726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0CD7-00E6-D1B3-C2E4-9813CD389FAA}"/>
            </a:ext>
          </a:extLst>
        </p:cNvPr>
        <p:cNvGrpSpPr/>
        <p:nvPr/>
      </p:nvGrpSpPr>
      <p:grpSpPr>
        <a:xfrm>
          <a:off x="0" y="0"/>
          <a:ext cx="0" cy="0"/>
          <a:chOff x="0" y="0"/>
          <a:chExt cx="0" cy="0"/>
        </a:xfrm>
      </p:grpSpPr>
      <p:pic>
        <p:nvPicPr>
          <p:cNvPr id="35" name="図 34">
            <a:extLst>
              <a:ext uri="{FF2B5EF4-FFF2-40B4-BE49-F238E27FC236}">
                <a16:creationId xmlns:a16="http://schemas.microsoft.com/office/drawing/2014/main" id="{7F9A7449-2DF3-37CA-51CE-53EB76F86E4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0000"/>
                    </a14:imgEffect>
                    <a14:imgEffect>
                      <a14:brightnessContrast bright="10000"/>
                    </a14:imgEffect>
                  </a14:imgLayer>
                </a14:imgProps>
              </a:ext>
              <a:ext uri="{28A0092B-C50C-407E-A947-70E740481C1C}">
                <a14:useLocalDpi xmlns:a14="http://schemas.microsoft.com/office/drawing/2010/main"/>
              </a:ext>
            </a:extLst>
          </a:blip>
          <a:srcRect l="6010" r="22995"/>
          <a:stretch/>
        </p:blipFill>
        <p:spPr>
          <a:xfrm>
            <a:off x="4802254" y="2924574"/>
            <a:ext cx="4043115" cy="3203420"/>
          </a:xfrm>
          <a:prstGeom prst="rect">
            <a:avLst/>
          </a:prstGeom>
          <a:ln>
            <a:solidFill>
              <a:schemeClr val="tx1"/>
            </a:solidFill>
          </a:ln>
        </p:spPr>
      </p:pic>
      <p:sp>
        <p:nvSpPr>
          <p:cNvPr id="2" name="タイトル 1">
            <a:extLst>
              <a:ext uri="{FF2B5EF4-FFF2-40B4-BE49-F238E27FC236}">
                <a16:creationId xmlns:a16="http://schemas.microsoft.com/office/drawing/2014/main" id="{822DD27B-4563-47FE-4999-49F09C46CD21}"/>
              </a:ext>
            </a:extLst>
          </p:cNvPr>
          <p:cNvSpPr>
            <a:spLocks noGrp="1"/>
          </p:cNvSpPr>
          <p:nvPr>
            <p:ph type="title"/>
          </p:nvPr>
        </p:nvSpPr>
        <p:spPr/>
        <p:txBody>
          <a:bodyPr/>
          <a:lstStyle/>
          <a:p>
            <a:r>
              <a:rPr kumimoji="1" lang="ja-JP" altLang="en-US" sz="2800" dirty="0"/>
              <a:t>　大雨等による現象</a:t>
            </a:r>
          </a:p>
        </p:txBody>
      </p:sp>
      <p:sp>
        <p:nvSpPr>
          <p:cNvPr id="3" name="スライド番号プレースホルダー 2">
            <a:extLst>
              <a:ext uri="{FF2B5EF4-FFF2-40B4-BE49-F238E27FC236}">
                <a16:creationId xmlns:a16="http://schemas.microsoft.com/office/drawing/2014/main" id="{28F6E5C3-2B69-BBD6-3B7D-FC9F7A903ABE}"/>
              </a:ext>
            </a:extLst>
          </p:cNvPr>
          <p:cNvSpPr>
            <a:spLocks noGrp="1"/>
          </p:cNvSpPr>
          <p:nvPr>
            <p:ph type="sldNum" sz="quarter" idx="12"/>
          </p:nvPr>
        </p:nvSpPr>
        <p:spPr/>
        <p:txBody>
          <a:bodyPr/>
          <a:lstStyle/>
          <a:p>
            <a:fld id="{48C0FCB9-D989-46F1-965E-624BDAC7E129}" type="slidenum">
              <a:rPr kumimoji="1" lang="ja-JP" altLang="en-US" smtClean="0"/>
              <a:pPr/>
              <a:t>25</a:t>
            </a:fld>
            <a:endParaRPr kumimoji="1" lang="ja-JP" altLang="en-US"/>
          </a:p>
        </p:txBody>
      </p:sp>
      <p:sp>
        <p:nvSpPr>
          <p:cNvPr id="5" name="コンテンツ プレースホルダー 4">
            <a:extLst>
              <a:ext uri="{FF2B5EF4-FFF2-40B4-BE49-F238E27FC236}">
                <a16:creationId xmlns:a16="http://schemas.microsoft.com/office/drawing/2014/main" id="{3E99B64C-AF85-8F6E-0BE1-05E9FF4DDF2A}"/>
              </a:ext>
            </a:extLst>
          </p:cNvPr>
          <p:cNvSpPr>
            <a:spLocks noGrp="1"/>
          </p:cNvSpPr>
          <p:nvPr>
            <p:ph sz="quarter" idx="15"/>
          </p:nvPr>
        </p:nvSpPr>
        <p:spPr>
          <a:xfrm>
            <a:off x="288162" y="6273994"/>
            <a:ext cx="7950964" cy="583611"/>
          </a:xfrm>
        </p:spPr>
        <p:txBody>
          <a:bodyPr>
            <a:noAutofit/>
          </a:bodyPr>
          <a:lstStyle/>
          <a:p>
            <a:r>
              <a:rPr kumimoji="1" lang="ja-JP" altLang="en-US" dirty="0"/>
              <a:t>出典：気象庁「浸水害」より</a:t>
            </a:r>
            <a:endParaRPr kumimoji="1" lang="en-US" altLang="ja-JP" dirty="0"/>
          </a:p>
          <a:p>
            <a:r>
              <a:rPr kumimoji="1" lang="ja-JP" altLang="en-US" dirty="0"/>
              <a:t>出典：国土交通省関東地方整備局</a:t>
            </a:r>
            <a:endParaRPr kumimoji="1" lang="en-US" altLang="ja-JP" dirty="0"/>
          </a:p>
          <a:p>
            <a:r>
              <a:rPr kumimoji="1" lang="ja-JP" altLang="en-US" dirty="0"/>
              <a:t>出典：気象庁「台風や集中豪雨から身を守るために」より</a:t>
            </a:r>
          </a:p>
        </p:txBody>
      </p:sp>
      <p:sp>
        <p:nvSpPr>
          <p:cNvPr id="8" name="テキスト プレースホルダー 5">
            <a:extLst>
              <a:ext uri="{FF2B5EF4-FFF2-40B4-BE49-F238E27FC236}">
                <a16:creationId xmlns:a16="http://schemas.microsoft.com/office/drawing/2014/main" id="{5C6750B1-EDDB-D3E6-BAE5-924796C4903C}"/>
              </a:ext>
            </a:extLst>
          </p:cNvPr>
          <p:cNvSpPr txBox="1">
            <a:spLocks/>
          </p:cNvSpPr>
          <p:nvPr/>
        </p:nvSpPr>
        <p:spPr>
          <a:xfrm>
            <a:off x="221674" y="1581154"/>
            <a:ext cx="4245552" cy="1052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solidFill>
                  <a:schemeClr val="tx1">
                    <a:lumMod val="75000"/>
                    <a:lumOff val="25000"/>
                  </a:schemeClr>
                </a:solidFill>
                <a:latin typeface="+mn-ea"/>
              </a:rPr>
              <a:t>地表水の増加に排水が追いつかず、</a:t>
            </a:r>
            <a:br>
              <a:rPr lang="en-US" altLang="ja-JP" sz="1800" dirty="0">
                <a:solidFill>
                  <a:schemeClr val="tx1">
                    <a:lumMod val="75000"/>
                    <a:lumOff val="25000"/>
                  </a:schemeClr>
                </a:solidFill>
                <a:latin typeface="+mn-ea"/>
              </a:rPr>
            </a:br>
            <a:r>
              <a:rPr lang="ja-JP" altLang="en-US" sz="1800" dirty="0">
                <a:solidFill>
                  <a:schemeClr val="tx1">
                    <a:lumMod val="75000"/>
                    <a:lumOff val="25000"/>
                  </a:schemeClr>
                </a:solidFill>
                <a:latin typeface="+mn-ea"/>
              </a:rPr>
              <a:t>用水路、下水溝などがあふれて氾濫</a:t>
            </a:r>
            <a:br>
              <a:rPr lang="en-US" altLang="ja-JP" sz="1800" dirty="0">
                <a:solidFill>
                  <a:schemeClr val="tx1">
                    <a:lumMod val="75000"/>
                    <a:lumOff val="25000"/>
                  </a:schemeClr>
                </a:solidFill>
                <a:latin typeface="+mn-ea"/>
              </a:rPr>
            </a:br>
            <a:r>
              <a:rPr lang="ja-JP" altLang="en-US" sz="1800" dirty="0">
                <a:solidFill>
                  <a:schemeClr val="tx1">
                    <a:lumMod val="75000"/>
                    <a:lumOff val="25000"/>
                  </a:schemeClr>
                </a:solidFill>
                <a:latin typeface="+mn-ea"/>
              </a:rPr>
              <a:t>したり、河川の増水や高潮によって</a:t>
            </a:r>
            <a:br>
              <a:rPr lang="en-US" altLang="ja-JP" sz="1800" dirty="0">
                <a:solidFill>
                  <a:schemeClr val="tx1">
                    <a:lumMod val="75000"/>
                    <a:lumOff val="25000"/>
                  </a:schemeClr>
                </a:solidFill>
                <a:latin typeface="+mn-ea"/>
              </a:rPr>
            </a:br>
            <a:r>
              <a:rPr lang="ja-JP" altLang="en-US" sz="1800" dirty="0">
                <a:solidFill>
                  <a:schemeClr val="tx1">
                    <a:lumMod val="75000"/>
                    <a:lumOff val="25000"/>
                  </a:schemeClr>
                </a:solidFill>
                <a:latin typeface="+mn-ea"/>
              </a:rPr>
              <a:t>排水が阻まれたりして水につかる現象</a:t>
            </a:r>
          </a:p>
        </p:txBody>
      </p:sp>
      <p:sp>
        <p:nvSpPr>
          <p:cNvPr id="10" name="コンテンツ プレースホルダー 2">
            <a:extLst>
              <a:ext uri="{FF2B5EF4-FFF2-40B4-BE49-F238E27FC236}">
                <a16:creationId xmlns:a16="http://schemas.microsoft.com/office/drawing/2014/main" id="{A908BAA8-2F40-2D80-F23B-488D66EC8939}"/>
              </a:ext>
            </a:extLst>
          </p:cNvPr>
          <p:cNvSpPr txBox="1">
            <a:spLocks/>
          </p:cNvSpPr>
          <p:nvPr/>
        </p:nvSpPr>
        <p:spPr bwMode="auto">
          <a:xfrm>
            <a:off x="4710745" y="1676411"/>
            <a:ext cx="4211581" cy="88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Wingdings" panose="05000000000000000000" pitchFamily="2" charset="2"/>
              <a:buChar char="l"/>
              <a:defRPr kumimoji="1" sz="2400" kern="1200">
                <a:solidFill>
                  <a:srgbClr val="3F3F3F"/>
                </a:solidFill>
                <a:latin typeface="メイリオ" panose="020B0604030504040204" pitchFamily="50" charset="-128"/>
                <a:ea typeface="メイリオ" panose="020B0604030504040204" pitchFamily="50" charset="-128"/>
                <a:cs typeface="+mn-cs"/>
              </a:defRPr>
            </a:lvl1pPr>
            <a:lvl2pPr marL="685800" indent="-228600" algn="l" rtl="0" fontAlgn="base">
              <a:lnSpc>
                <a:spcPct val="90000"/>
              </a:lnSpc>
              <a:spcBef>
                <a:spcPts val="500"/>
              </a:spcBef>
              <a:spcAft>
                <a:spcPct val="0"/>
              </a:spcAft>
              <a:buFont typeface="Wingdings" panose="05000000000000000000" pitchFamily="2" charset="2"/>
              <a:buChar char="l"/>
              <a:defRPr kumimoji="1" sz="2000" kern="1200">
                <a:solidFill>
                  <a:srgbClr val="3F3F3F"/>
                </a:solidFill>
                <a:latin typeface="メイリオ" panose="020B0604030504040204" pitchFamily="50" charset="-128"/>
                <a:ea typeface="メイリオ" panose="020B0604030504040204" pitchFamily="50" charset="-128"/>
                <a:cs typeface="+mn-cs"/>
              </a:defRPr>
            </a:lvl2pPr>
            <a:lvl3pPr marL="1143000" indent="-228600" algn="l" rtl="0" fontAlgn="base">
              <a:lnSpc>
                <a:spcPct val="90000"/>
              </a:lnSpc>
              <a:spcBef>
                <a:spcPts val="500"/>
              </a:spcBef>
              <a:spcAft>
                <a:spcPct val="0"/>
              </a:spcAft>
              <a:buFont typeface="Wingdings" panose="05000000000000000000" pitchFamily="2" charset="2"/>
              <a:buChar char="l"/>
              <a:defRPr kumimoji="1" kern="1200">
                <a:solidFill>
                  <a:srgbClr val="3F3F3F"/>
                </a:solidFill>
                <a:latin typeface="メイリオ" panose="020B0604030504040204" pitchFamily="50" charset="-128"/>
                <a:ea typeface="メイリオ" panose="020B0604030504040204" pitchFamily="50" charset="-128"/>
                <a:cs typeface="+mn-cs"/>
              </a:defRPr>
            </a:lvl3pPr>
            <a:lvl4pPr marL="1600200" indent="-228600" algn="l" rtl="0" fontAlgn="base">
              <a:lnSpc>
                <a:spcPct val="90000"/>
              </a:lnSpc>
              <a:spcBef>
                <a:spcPts val="500"/>
              </a:spcBef>
              <a:spcAft>
                <a:spcPct val="0"/>
              </a:spcAft>
              <a:buFont typeface="Wingdings" panose="05000000000000000000" pitchFamily="2" charset="2"/>
              <a:buChar char="l"/>
              <a:defRPr kumimoji="1" sz="1600" kern="1200">
                <a:solidFill>
                  <a:srgbClr val="3F3F3F"/>
                </a:solidFill>
                <a:latin typeface="メイリオ" panose="020B0604030504040204" pitchFamily="50" charset="-128"/>
                <a:ea typeface="メイリオ" panose="020B0604030504040204" pitchFamily="50" charset="-128"/>
                <a:cs typeface="+mn-cs"/>
              </a:defRPr>
            </a:lvl4pPr>
            <a:lvl5pPr marL="2057400" indent="-228600" algn="l" rtl="0" fontAlgn="base">
              <a:lnSpc>
                <a:spcPct val="90000"/>
              </a:lnSpc>
              <a:spcBef>
                <a:spcPts val="500"/>
              </a:spcBef>
              <a:spcAft>
                <a:spcPct val="0"/>
              </a:spcAft>
              <a:buFont typeface="Wingdings" panose="05000000000000000000" pitchFamily="2" charset="2"/>
              <a:buChar char="l"/>
              <a:defRPr kumimoji="1" sz="1400" kern="1200">
                <a:solidFill>
                  <a:srgbClr val="3F3F3F"/>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None/>
              <a:tabLst/>
              <a:defRPr/>
            </a:pPr>
            <a:r>
              <a:rPr kumimoji="1" lang="ja-JP" altLang="en-US" sz="1800" i="0" u="none" strike="noStrike" kern="1200" cap="none" spc="0" normalizeH="0" baseline="0" noProof="0" dirty="0">
                <a:ln>
                  <a:noFill/>
                </a:ln>
                <a:solidFill>
                  <a:schemeClr val="tx1">
                    <a:lumMod val="75000"/>
                    <a:lumOff val="25000"/>
                  </a:schemeClr>
                </a:solidFill>
                <a:effectLst/>
                <a:uLnTx/>
                <a:uFillTx/>
                <a:latin typeface="+mn-ea"/>
                <a:ea typeface="+mn-ea"/>
                <a:cs typeface="+mn-cs"/>
              </a:rPr>
              <a:t>河川の流量が異常に増加することに</a:t>
            </a:r>
            <a:br>
              <a:rPr kumimoji="1" lang="en-US" altLang="ja-JP" sz="18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1800" i="0" u="none" strike="noStrike" kern="1200" cap="none" spc="0" normalizeH="0" baseline="0" noProof="0" dirty="0">
                <a:ln>
                  <a:noFill/>
                </a:ln>
                <a:solidFill>
                  <a:schemeClr val="tx1">
                    <a:lumMod val="75000"/>
                    <a:lumOff val="25000"/>
                  </a:schemeClr>
                </a:solidFill>
                <a:effectLst/>
                <a:uLnTx/>
                <a:uFillTx/>
                <a:latin typeface="+mn-ea"/>
                <a:ea typeface="+mn-ea"/>
                <a:cs typeface="+mn-cs"/>
              </a:rPr>
              <a:t>よって堤防の浸食や決壊、橋の流出等が起こる現象</a:t>
            </a:r>
            <a:endParaRPr kumimoji="1" lang="en-US" altLang="ja-JP" sz="1800" i="0" u="none" strike="noStrike" kern="1200" cap="none" spc="0" normalizeH="0" baseline="0" noProof="0" dirty="0">
              <a:ln>
                <a:noFill/>
              </a:ln>
              <a:solidFill>
                <a:schemeClr val="tx1">
                  <a:lumMod val="75000"/>
                  <a:lumOff val="25000"/>
                </a:schemeClr>
              </a:solidFill>
              <a:effectLst/>
              <a:uLnTx/>
              <a:uFillTx/>
              <a:latin typeface="+mn-ea"/>
              <a:ea typeface="+mn-ea"/>
              <a:cs typeface="+mn-cs"/>
            </a:endParaRPr>
          </a:p>
        </p:txBody>
      </p:sp>
      <p:grpSp>
        <p:nvGrpSpPr>
          <p:cNvPr id="11" name="グループ化 10">
            <a:extLst>
              <a:ext uri="{FF2B5EF4-FFF2-40B4-BE49-F238E27FC236}">
                <a16:creationId xmlns:a16="http://schemas.microsoft.com/office/drawing/2014/main" id="{E2031F24-C864-FAD7-678D-9C6A8E572242}"/>
              </a:ext>
            </a:extLst>
          </p:cNvPr>
          <p:cNvGrpSpPr/>
          <p:nvPr/>
        </p:nvGrpSpPr>
        <p:grpSpPr>
          <a:xfrm>
            <a:off x="4635683" y="1087606"/>
            <a:ext cx="1890453" cy="468955"/>
            <a:chOff x="5178168" y="788955"/>
            <a:chExt cx="1890453" cy="468955"/>
          </a:xfrm>
        </p:grpSpPr>
        <p:grpSp>
          <p:nvGrpSpPr>
            <p:cNvPr id="12" name="グループ化 11">
              <a:extLst>
                <a:ext uri="{FF2B5EF4-FFF2-40B4-BE49-F238E27FC236}">
                  <a16:creationId xmlns:a16="http://schemas.microsoft.com/office/drawing/2014/main" id="{0D6F8798-DB06-99F1-6050-8EFDB9B3927F}"/>
                </a:ext>
              </a:extLst>
            </p:cNvPr>
            <p:cNvGrpSpPr/>
            <p:nvPr/>
          </p:nvGrpSpPr>
          <p:grpSpPr>
            <a:xfrm>
              <a:off x="5178168" y="788955"/>
              <a:ext cx="510746" cy="468955"/>
              <a:chOff x="-815546" y="378941"/>
              <a:chExt cx="510746" cy="468955"/>
            </a:xfrm>
          </p:grpSpPr>
          <p:sp>
            <p:nvSpPr>
              <p:cNvPr id="15" name="正方形/長方形 14">
                <a:extLst>
                  <a:ext uri="{FF2B5EF4-FFF2-40B4-BE49-F238E27FC236}">
                    <a16:creationId xmlns:a16="http://schemas.microsoft.com/office/drawing/2014/main" id="{01DE0FEF-6864-5A7A-93CD-BF0BC17D86D1}"/>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16" name="グループ化 15">
                <a:extLst>
                  <a:ext uri="{FF2B5EF4-FFF2-40B4-BE49-F238E27FC236}">
                    <a16:creationId xmlns:a16="http://schemas.microsoft.com/office/drawing/2014/main" id="{6FBEE514-4E07-60B5-6337-2373212CB0F2}"/>
                  </a:ext>
                </a:extLst>
              </p:cNvPr>
              <p:cNvGrpSpPr/>
              <p:nvPr userDrawn="1"/>
            </p:nvGrpSpPr>
            <p:grpSpPr>
              <a:xfrm>
                <a:off x="-740484" y="438369"/>
                <a:ext cx="360623" cy="350098"/>
                <a:chOff x="719031" y="1642734"/>
                <a:chExt cx="360623" cy="350098"/>
              </a:xfrm>
            </p:grpSpPr>
            <p:sp>
              <p:nvSpPr>
                <p:cNvPr id="17" name="object 11">
                  <a:extLst>
                    <a:ext uri="{FF2B5EF4-FFF2-40B4-BE49-F238E27FC236}">
                      <a16:creationId xmlns:a16="http://schemas.microsoft.com/office/drawing/2014/main" id="{138C9979-21AB-8540-DB61-BFD2F08C946D}"/>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18" name="object 12">
                  <a:extLst>
                    <a:ext uri="{FF2B5EF4-FFF2-40B4-BE49-F238E27FC236}">
                      <a16:creationId xmlns:a16="http://schemas.microsoft.com/office/drawing/2014/main" id="{4BBEA036-5CB0-8B97-FF9D-4F55045A2178}"/>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13" name="テキスト プレースホルダー 20">
              <a:extLst>
                <a:ext uri="{FF2B5EF4-FFF2-40B4-BE49-F238E27FC236}">
                  <a16:creationId xmlns:a16="http://schemas.microsoft.com/office/drawing/2014/main" id="{1171399F-3BB8-8644-2AD2-DC960736744D}"/>
                </a:ext>
              </a:extLst>
            </p:cNvPr>
            <p:cNvSpPr txBox="1">
              <a:spLocks/>
            </p:cNvSpPr>
            <p:nvPr/>
          </p:nvSpPr>
          <p:spPr>
            <a:xfrm>
              <a:off x="5623750" y="800527"/>
              <a:ext cx="1444871"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外水氾濫</a:t>
              </a:r>
            </a:p>
          </p:txBody>
        </p:sp>
        <p:sp>
          <p:nvSpPr>
            <p:cNvPr id="14" name="object 12">
              <a:extLst>
                <a:ext uri="{FF2B5EF4-FFF2-40B4-BE49-F238E27FC236}">
                  <a16:creationId xmlns:a16="http://schemas.microsoft.com/office/drawing/2014/main" id="{540A4B9D-4042-FB05-4B07-5680001CF4D7}"/>
                </a:ext>
              </a:extLst>
            </p:cNvPr>
            <p:cNvSpPr/>
            <p:nvPr/>
          </p:nvSpPr>
          <p:spPr>
            <a:xfrm>
              <a:off x="5638134" y="1183664"/>
              <a:ext cx="1370398"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nvGrpSpPr>
          <p:cNvPr id="32" name="グループ化 31">
            <a:extLst>
              <a:ext uri="{FF2B5EF4-FFF2-40B4-BE49-F238E27FC236}">
                <a16:creationId xmlns:a16="http://schemas.microsoft.com/office/drawing/2014/main" id="{9544E8FC-AE5D-1FE6-010F-D3912EAB80C6}"/>
              </a:ext>
            </a:extLst>
          </p:cNvPr>
          <p:cNvGrpSpPr/>
          <p:nvPr/>
        </p:nvGrpSpPr>
        <p:grpSpPr>
          <a:xfrm>
            <a:off x="197468" y="1052319"/>
            <a:ext cx="2065561" cy="468955"/>
            <a:chOff x="197468" y="711847"/>
            <a:chExt cx="2065561" cy="468955"/>
          </a:xfrm>
        </p:grpSpPr>
        <p:grpSp>
          <p:nvGrpSpPr>
            <p:cNvPr id="19" name="グループ化 18">
              <a:extLst>
                <a:ext uri="{FF2B5EF4-FFF2-40B4-BE49-F238E27FC236}">
                  <a16:creationId xmlns:a16="http://schemas.microsoft.com/office/drawing/2014/main" id="{960E9CDF-14CC-E519-09C6-F292530FC1F8}"/>
                </a:ext>
              </a:extLst>
            </p:cNvPr>
            <p:cNvGrpSpPr/>
            <p:nvPr/>
          </p:nvGrpSpPr>
          <p:grpSpPr>
            <a:xfrm>
              <a:off x="197468" y="711847"/>
              <a:ext cx="510746" cy="468955"/>
              <a:chOff x="-815546" y="378941"/>
              <a:chExt cx="510746" cy="468955"/>
            </a:xfrm>
          </p:grpSpPr>
          <p:sp>
            <p:nvSpPr>
              <p:cNvPr id="20" name="正方形/長方形 19">
                <a:extLst>
                  <a:ext uri="{FF2B5EF4-FFF2-40B4-BE49-F238E27FC236}">
                    <a16:creationId xmlns:a16="http://schemas.microsoft.com/office/drawing/2014/main" id="{9C4EA0BA-09A5-EE23-55E6-22C17A4C6140}"/>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21" name="グループ化 20">
                <a:extLst>
                  <a:ext uri="{FF2B5EF4-FFF2-40B4-BE49-F238E27FC236}">
                    <a16:creationId xmlns:a16="http://schemas.microsoft.com/office/drawing/2014/main" id="{EFAE0587-C68A-682A-91E1-F36B702348FD}"/>
                  </a:ext>
                </a:extLst>
              </p:cNvPr>
              <p:cNvGrpSpPr/>
              <p:nvPr userDrawn="1"/>
            </p:nvGrpSpPr>
            <p:grpSpPr>
              <a:xfrm>
                <a:off x="-740484" y="438369"/>
                <a:ext cx="360623" cy="350098"/>
                <a:chOff x="719031" y="1642734"/>
                <a:chExt cx="360623" cy="350098"/>
              </a:xfrm>
            </p:grpSpPr>
            <p:sp>
              <p:nvSpPr>
                <p:cNvPr id="22" name="object 11">
                  <a:extLst>
                    <a:ext uri="{FF2B5EF4-FFF2-40B4-BE49-F238E27FC236}">
                      <a16:creationId xmlns:a16="http://schemas.microsoft.com/office/drawing/2014/main" id="{43D05154-CC9C-0D1E-8866-684A5C48BA0E}"/>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23" name="object 12">
                  <a:extLst>
                    <a:ext uri="{FF2B5EF4-FFF2-40B4-BE49-F238E27FC236}">
                      <a16:creationId xmlns:a16="http://schemas.microsoft.com/office/drawing/2014/main" id="{5E24D9E7-95BB-4FD0-3775-AD5B74C9F546}"/>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24" name="テキスト プレースホルダー 20">
              <a:extLst>
                <a:ext uri="{FF2B5EF4-FFF2-40B4-BE49-F238E27FC236}">
                  <a16:creationId xmlns:a16="http://schemas.microsoft.com/office/drawing/2014/main" id="{98BF7D71-50C6-9512-249C-71B2AAB23F1C}"/>
                </a:ext>
              </a:extLst>
            </p:cNvPr>
            <p:cNvSpPr txBox="1">
              <a:spLocks/>
            </p:cNvSpPr>
            <p:nvPr/>
          </p:nvSpPr>
          <p:spPr>
            <a:xfrm>
              <a:off x="655458" y="728024"/>
              <a:ext cx="1607571"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内水氾濫</a:t>
              </a:r>
            </a:p>
          </p:txBody>
        </p:sp>
        <p:sp>
          <p:nvSpPr>
            <p:cNvPr id="25" name="object 12">
              <a:extLst>
                <a:ext uri="{FF2B5EF4-FFF2-40B4-BE49-F238E27FC236}">
                  <a16:creationId xmlns:a16="http://schemas.microsoft.com/office/drawing/2014/main" id="{7D62AEE6-D257-731E-B22F-BB31CEAA8270}"/>
                </a:ext>
              </a:extLst>
            </p:cNvPr>
            <p:cNvSpPr/>
            <p:nvPr/>
          </p:nvSpPr>
          <p:spPr>
            <a:xfrm>
              <a:off x="675393" y="1106769"/>
              <a:ext cx="1385896"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sp>
        <p:nvSpPr>
          <p:cNvPr id="26" name="正方形/長方形 25">
            <a:extLst>
              <a:ext uri="{FF2B5EF4-FFF2-40B4-BE49-F238E27FC236}">
                <a16:creationId xmlns:a16="http://schemas.microsoft.com/office/drawing/2014/main" id="{2E79FCAE-D758-8234-C424-05D8F149A939}"/>
              </a:ext>
            </a:extLst>
          </p:cNvPr>
          <p:cNvSpPr/>
          <p:nvPr/>
        </p:nvSpPr>
        <p:spPr>
          <a:xfrm>
            <a:off x="405709" y="5874363"/>
            <a:ext cx="4272550" cy="273211"/>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pic>
        <p:nvPicPr>
          <p:cNvPr id="29" name="図 28">
            <a:extLst>
              <a:ext uri="{FF2B5EF4-FFF2-40B4-BE49-F238E27FC236}">
                <a16:creationId xmlns:a16="http://schemas.microsoft.com/office/drawing/2014/main" id="{C2F4B27C-84FC-B3AA-68EB-A5049F039A0E}"/>
              </a:ext>
            </a:extLst>
          </p:cNvPr>
          <p:cNvPicPr>
            <a:picLocks noChangeAspect="1"/>
          </p:cNvPicPr>
          <p:nvPr/>
        </p:nvPicPr>
        <p:blipFill rotWithShape="1">
          <a:blip r:embed="rId5"/>
          <a:srcRect l="15158" t="987" b="425"/>
          <a:stretch/>
        </p:blipFill>
        <p:spPr>
          <a:xfrm>
            <a:off x="298631" y="2924573"/>
            <a:ext cx="4168595" cy="3189024"/>
          </a:xfrm>
          <a:prstGeom prst="rect">
            <a:avLst/>
          </a:prstGeom>
          <a:ln>
            <a:solidFill>
              <a:schemeClr val="tx1"/>
            </a:solidFill>
          </a:ln>
        </p:spPr>
      </p:pic>
      <p:sp>
        <p:nvSpPr>
          <p:cNvPr id="33" name="テキスト ボックス 32">
            <a:extLst>
              <a:ext uri="{FF2B5EF4-FFF2-40B4-BE49-F238E27FC236}">
                <a16:creationId xmlns:a16="http://schemas.microsoft.com/office/drawing/2014/main" id="{65ADB76D-2EFB-2990-36D6-592BE0BA3F8A}"/>
              </a:ext>
            </a:extLst>
          </p:cNvPr>
          <p:cNvSpPr txBox="1"/>
          <p:nvPr/>
        </p:nvSpPr>
        <p:spPr>
          <a:xfrm>
            <a:off x="298631" y="5739611"/>
            <a:ext cx="4168596"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chemeClr val="tx1">
                    <a:lumMod val="75000"/>
                    <a:lumOff val="25000"/>
                  </a:schemeClr>
                </a:solidFill>
                <a:effectLst/>
                <a:uLnTx/>
                <a:uFillTx/>
                <a:latin typeface="+mn-ea"/>
                <a:cs typeface="+mn-cs"/>
              </a:rPr>
              <a:t>冠水したアンダーパス</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
        <p:nvSpPr>
          <p:cNvPr id="34" name="テキスト ボックス 33">
            <a:extLst>
              <a:ext uri="{FF2B5EF4-FFF2-40B4-BE49-F238E27FC236}">
                <a16:creationId xmlns:a16="http://schemas.microsoft.com/office/drawing/2014/main" id="{DC346B6D-D931-5652-B691-070CAF0E718E}"/>
              </a:ext>
            </a:extLst>
          </p:cNvPr>
          <p:cNvSpPr txBox="1"/>
          <p:nvPr/>
        </p:nvSpPr>
        <p:spPr>
          <a:xfrm>
            <a:off x="4802254" y="5760876"/>
            <a:ext cx="4043115"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schemeClr val="tx1">
                    <a:lumMod val="75000"/>
                    <a:lumOff val="25000"/>
                  </a:schemeClr>
                </a:solidFill>
                <a:effectLst/>
                <a:uLnTx/>
                <a:uFillTx/>
                <a:latin typeface="+mn-ea"/>
                <a:cs typeface="+mn-cs"/>
              </a:rPr>
              <a:t>鬼怒川の氾濫地点</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Tree>
    <p:extLst>
      <p:ext uri="{BB962C8B-B14F-4D97-AF65-F5344CB8AC3E}">
        <p14:creationId xmlns:p14="http://schemas.microsoft.com/office/powerpoint/2010/main" val="2470607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812C-ACFB-E957-C420-57924354A63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9377BD9-EBF8-F363-42B4-ECDD78E0FA5C}"/>
              </a:ext>
            </a:extLst>
          </p:cNvPr>
          <p:cNvSpPr>
            <a:spLocks noGrp="1"/>
          </p:cNvSpPr>
          <p:nvPr>
            <p:ph type="title"/>
          </p:nvPr>
        </p:nvSpPr>
        <p:spPr/>
        <p:txBody>
          <a:bodyPr/>
          <a:lstStyle/>
          <a:p>
            <a:r>
              <a:rPr kumimoji="1" lang="ja-JP" altLang="en-US" sz="2800"/>
              <a:t>　大雨・台風に</a:t>
            </a:r>
            <a:r>
              <a:rPr kumimoji="1" lang="ja-JP" altLang="en-US" sz="2800" dirty="0"/>
              <a:t>伴う現象としての高潮、風害</a:t>
            </a:r>
          </a:p>
        </p:txBody>
      </p:sp>
      <p:sp>
        <p:nvSpPr>
          <p:cNvPr id="3" name="スライド番号プレースホルダー 2">
            <a:extLst>
              <a:ext uri="{FF2B5EF4-FFF2-40B4-BE49-F238E27FC236}">
                <a16:creationId xmlns:a16="http://schemas.microsoft.com/office/drawing/2014/main" id="{93A49CF8-5F14-93A6-E624-55CB869BF1C4}"/>
              </a:ext>
            </a:extLst>
          </p:cNvPr>
          <p:cNvSpPr>
            <a:spLocks noGrp="1"/>
          </p:cNvSpPr>
          <p:nvPr>
            <p:ph type="sldNum" sz="quarter" idx="12"/>
          </p:nvPr>
        </p:nvSpPr>
        <p:spPr/>
        <p:txBody>
          <a:bodyPr/>
          <a:lstStyle/>
          <a:p>
            <a:fld id="{48C0FCB9-D989-46F1-965E-624BDAC7E129}" type="slidenum">
              <a:rPr kumimoji="1" lang="ja-JP" altLang="en-US" smtClean="0"/>
              <a:pPr/>
              <a:t>26</a:t>
            </a:fld>
            <a:endParaRPr kumimoji="1" lang="ja-JP" altLang="en-US"/>
          </a:p>
        </p:txBody>
      </p:sp>
      <p:pic>
        <p:nvPicPr>
          <p:cNvPr id="9" name="コンテンツ プレースホルダー 8">
            <a:extLst>
              <a:ext uri="{FF2B5EF4-FFF2-40B4-BE49-F238E27FC236}">
                <a16:creationId xmlns:a16="http://schemas.microsoft.com/office/drawing/2014/main" id="{DC88F5D2-6D47-8679-DBF7-71CB6801B1B6}"/>
              </a:ext>
            </a:extLst>
          </p:cNvPr>
          <p:cNvPicPr>
            <a:picLocks noGrp="1" noChangeAspect="1"/>
          </p:cNvPicPr>
          <p:nvPr>
            <p:ph idx="13"/>
          </p:nvPr>
        </p:nvPicPr>
        <p:blipFill rotWithShape="1">
          <a:blip r:embed="rId3"/>
          <a:srcRect l="2130" t="2319" r="3430" b="5569"/>
          <a:stretch/>
        </p:blipFill>
        <p:spPr>
          <a:xfrm>
            <a:off x="5081265" y="3564696"/>
            <a:ext cx="3373591" cy="2539232"/>
          </a:xfrm>
          <a:ln>
            <a:solidFill>
              <a:schemeClr val="tx1"/>
            </a:solidFill>
          </a:ln>
        </p:spPr>
      </p:pic>
      <p:sp>
        <p:nvSpPr>
          <p:cNvPr id="5" name="コンテンツ プレースホルダー 4">
            <a:extLst>
              <a:ext uri="{FF2B5EF4-FFF2-40B4-BE49-F238E27FC236}">
                <a16:creationId xmlns:a16="http://schemas.microsoft.com/office/drawing/2014/main" id="{8D82243D-9096-60BE-1425-5558C162ADC9}"/>
              </a:ext>
            </a:extLst>
          </p:cNvPr>
          <p:cNvSpPr>
            <a:spLocks noGrp="1"/>
          </p:cNvSpPr>
          <p:nvPr>
            <p:ph sz="quarter" idx="15"/>
          </p:nvPr>
        </p:nvSpPr>
        <p:spPr>
          <a:xfrm>
            <a:off x="288162" y="6378922"/>
            <a:ext cx="7950964" cy="468955"/>
          </a:xfrm>
        </p:spPr>
        <p:txBody>
          <a:bodyPr>
            <a:normAutofit/>
          </a:bodyPr>
          <a:lstStyle/>
          <a:p>
            <a:r>
              <a:rPr kumimoji="1" lang="ja-JP" altLang="en-US" dirty="0"/>
              <a:t>出典：気象庁</a:t>
            </a:r>
            <a:r>
              <a:rPr kumimoji="1" lang="en-US" altLang="ja-JP" dirty="0"/>
              <a:t>HP</a:t>
            </a:r>
            <a:r>
              <a:rPr kumimoji="1" lang="ja-JP" altLang="en-US" dirty="0"/>
              <a:t>「高潮」</a:t>
            </a:r>
            <a:endParaRPr kumimoji="1" lang="en-US" altLang="ja-JP" dirty="0"/>
          </a:p>
          <a:p>
            <a:r>
              <a:rPr kumimoji="1" lang="ja-JP" altLang="en-US" dirty="0"/>
              <a:t>出典：気象庁</a:t>
            </a:r>
            <a:r>
              <a:rPr kumimoji="1" lang="en-US" altLang="ja-JP" dirty="0"/>
              <a:t>HP</a:t>
            </a:r>
            <a:r>
              <a:rPr kumimoji="1" lang="ja-JP" altLang="en-US" dirty="0"/>
              <a:t>「</a:t>
            </a:r>
            <a:r>
              <a:rPr lang="ja-JP" altLang="en-US" b="1" i="0" dirty="0">
                <a:effectLst/>
                <a:latin typeface="Meiryo" panose="020B0604030504040204" pitchFamily="50" charset="-128"/>
                <a:ea typeface="Meiryo" panose="020B0604030504040204" pitchFamily="50" charset="-128"/>
              </a:rPr>
              <a:t>暴風による災害</a:t>
            </a:r>
            <a:r>
              <a:rPr kumimoji="1" lang="ja-JP" altLang="en-US" dirty="0"/>
              <a:t>」</a:t>
            </a:r>
          </a:p>
        </p:txBody>
      </p:sp>
      <p:sp>
        <p:nvSpPr>
          <p:cNvPr id="10" name="テキスト プレースホルダー 5">
            <a:extLst>
              <a:ext uri="{FF2B5EF4-FFF2-40B4-BE49-F238E27FC236}">
                <a16:creationId xmlns:a16="http://schemas.microsoft.com/office/drawing/2014/main" id="{1DD52DB1-F3FF-D5B6-08DF-1FD56F0F62D0}"/>
              </a:ext>
            </a:extLst>
          </p:cNvPr>
          <p:cNvSpPr txBox="1">
            <a:spLocks/>
          </p:cNvSpPr>
          <p:nvPr/>
        </p:nvSpPr>
        <p:spPr>
          <a:xfrm>
            <a:off x="221674" y="1527730"/>
            <a:ext cx="4245552" cy="1289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台風や発達した低気圧が通過する</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とき、潮位が大きく上昇し、浸水被害が生じる</a:t>
            </a:r>
          </a:p>
        </p:txBody>
      </p:sp>
      <p:sp>
        <p:nvSpPr>
          <p:cNvPr id="11" name="コンテンツ プレースホルダー 2">
            <a:extLst>
              <a:ext uri="{FF2B5EF4-FFF2-40B4-BE49-F238E27FC236}">
                <a16:creationId xmlns:a16="http://schemas.microsoft.com/office/drawing/2014/main" id="{DD56F30D-550B-4B37-8432-15534F715F23}"/>
              </a:ext>
            </a:extLst>
          </p:cNvPr>
          <p:cNvSpPr txBox="1">
            <a:spLocks/>
          </p:cNvSpPr>
          <p:nvPr/>
        </p:nvSpPr>
        <p:spPr bwMode="auto">
          <a:xfrm>
            <a:off x="4734951" y="1573017"/>
            <a:ext cx="4409049" cy="251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Wingdings" panose="05000000000000000000" pitchFamily="2" charset="2"/>
              <a:buChar char="l"/>
              <a:defRPr kumimoji="1" sz="2400" kern="1200">
                <a:solidFill>
                  <a:srgbClr val="3F3F3F"/>
                </a:solidFill>
                <a:latin typeface="メイリオ" panose="020B0604030504040204" pitchFamily="50" charset="-128"/>
                <a:ea typeface="メイリオ" panose="020B0604030504040204" pitchFamily="50" charset="-128"/>
                <a:cs typeface="+mn-cs"/>
              </a:defRPr>
            </a:lvl1pPr>
            <a:lvl2pPr marL="685800" indent="-228600" algn="l" rtl="0" fontAlgn="base">
              <a:lnSpc>
                <a:spcPct val="90000"/>
              </a:lnSpc>
              <a:spcBef>
                <a:spcPts val="500"/>
              </a:spcBef>
              <a:spcAft>
                <a:spcPct val="0"/>
              </a:spcAft>
              <a:buFont typeface="Wingdings" panose="05000000000000000000" pitchFamily="2" charset="2"/>
              <a:buChar char="l"/>
              <a:defRPr kumimoji="1" sz="2000" kern="1200">
                <a:solidFill>
                  <a:srgbClr val="3F3F3F"/>
                </a:solidFill>
                <a:latin typeface="メイリオ" panose="020B0604030504040204" pitchFamily="50" charset="-128"/>
                <a:ea typeface="メイリオ" panose="020B0604030504040204" pitchFamily="50" charset="-128"/>
                <a:cs typeface="+mn-cs"/>
              </a:defRPr>
            </a:lvl2pPr>
            <a:lvl3pPr marL="1143000" indent="-228600" algn="l" rtl="0" fontAlgn="base">
              <a:lnSpc>
                <a:spcPct val="90000"/>
              </a:lnSpc>
              <a:spcBef>
                <a:spcPts val="500"/>
              </a:spcBef>
              <a:spcAft>
                <a:spcPct val="0"/>
              </a:spcAft>
              <a:buFont typeface="Wingdings" panose="05000000000000000000" pitchFamily="2" charset="2"/>
              <a:buChar char="l"/>
              <a:defRPr kumimoji="1" kern="1200">
                <a:solidFill>
                  <a:srgbClr val="3F3F3F"/>
                </a:solidFill>
                <a:latin typeface="メイリオ" panose="020B0604030504040204" pitchFamily="50" charset="-128"/>
                <a:ea typeface="メイリオ" panose="020B0604030504040204" pitchFamily="50" charset="-128"/>
                <a:cs typeface="+mn-cs"/>
              </a:defRPr>
            </a:lvl3pPr>
            <a:lvl4pPr marL="1600200" indent="-228600" algn="l" rtl="0" fontAlgn="base">
              <a:lnSpc>
                <a:spcPct val="90000"/>
              </a:lnSpc>
              <a:spcBef>
                <a:spcPts val="500"/>
              </a:spcBef>
              <a:spcAft>
                <a:spcPct val="0"/>
              </a:spcAft>
              <a:buFont typeface="Wingdings" panose="05000000000000000000" pitchFamily="2" charset="2"/>
              <a:buChar char="l"/>
              <a:defRPr kumimoji="1" sz="1600" kern="1200">
                <a:solidFill>
                  <a:srgbClr val="3F3F3F"/>
                </a:solidFill>
                <a:latin typeface="メイリオ" panose="020B0604030504040204" pitchFamily="50" charset="-128"/>
                <a:ea typeface="メイリオ" panose="020B0604030504040204" pitchFamily="50" charset="-128"/>
                <a:cs typeface="+mn-cs"/>
              </a:defRPr>
            </a:lvl4pPr>
            <a:lvl5pPr marL="2057400" indent="-228600" algn="l" rtl="0" fontAlgn="base">
              <a:lnSpc>
                <a:spcPct val="90000"/>
              </a:lnSpc>
              <a:spcBef>
                <a:spcPts val="500"/>
              </a:spcBef>
              <a:spcAft>
                <a:spcPct val="0"/>
              </a:spcAft>
              <a:buFont typeface="Wingdings" panose="05000000000000000000" pitchFamily="2" charset="2"/>
              <a:buChar char="l"/>
              <a:defRPr kumimoji="1" sz="1400" kern="1200">
                <a:solidFill>
                  <a:srgbClr val="3F3F3F"/>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None/>
              <a:tabLst/>
              <a:defRPr/>
            </a:pP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平均風速</a:t>
            </a:r>
            <a: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15</a:t>
            </a: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a:t>
            </a:r>
            <a: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20m/s</a:t>
            </a: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の風が吹くと、</a:t>
            </a:r>
            <a:b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歩行者が転倒したり、高速道路での</a:t>
            </a:r>
            <a:b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車の運転に支障が出始め、更に強く</a:t>
            </a:r>
            <a:b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なると建物の損壊、農作物の被害、</a:t>
            </a:r>
            <a:b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交通障害など社会に甚大な被害を</a:t>
            </a:r>
            <a:b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もたらす</a:t>
            </a:r>
            <a:endPar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endParaRPr>
          </a:p>
        </p:txBody>
      </p:sp>
      <p:grpSp>
        <p:nvGrpSpPr>
          <p:cNvPr id="12" name="グループ化 11">
            <a:extLst>
              <a:ext uri="{FF2B5EF4-FFF2-40B4-BE49-F238E27FC236}">
                <a16:creationId xmlns:a16="http://schemas.microsoft.com/office/drawing/2014/main" id="{ADA44884-FFA8-DE40-3158-8EB8B2DFC938}"/>
              </a:ext>
            </a:extLst>
          </p:cNvPr>
          <p:cNvGrpSpPr/>
          <p:nvPr/>
        </p:nvGrpSpPr>
        <p:grpSpPr>
          <a:xfrm>
            <a:off x="4635683" y="1077886"/>
            <a:ext cx="3085140" cy="468955"/>
            <a:chOff x="5178168" y="788955"/>
            <a:chExt cx="3085140" cy="468955"/>
          </a:xfrm>
        </p:grpSpPr>
        <p:grpSp>
          <p:nvGrpSpPr>
            <p:cNvPr id="13" name="グループ化 12">
              <a:extLst>
                <a:ext uri="{FF2B5EF4-FFF2-40B4-BE49-F238E27FC236}">
                  <a16:creationId xmlns:a16="http://schemas.microsoft.com/office/drawing/2014/main" id="{F02ECE78-0325-A85F-9273-517A888525D9}"/>
                </a:ext>
              </a:extLst>
            </p:cNvPr>
            <p:cNvGrpSpPr/>
            <p:nvPr/>
          </p:nvGrpSpPr>
          <p:grpSpPr>
            <a:xfrm>
              <a:off x="5178168" y="788955"/>
              <a:ext cx="510746" cy="468955"/>
              <a:chOff x="-815546" y="378941"/>
              <a:chExt cx="510746" cy="468955"/>
            </a:xfrm>
          </p:grpSpPr>
          <p:sp>
            <p:nvSpPr>
              <p:cNvPr id="16" name="正方形/長方形 15">
                <a:extLst>
                  <a:ext uri="{FF2B5EF4-FFF2-40B4-BE49-F238E27FC236}">
                    <a16:creationId xmlns:a16="http://schemas.microsoft.com/office/drawing/2014/main" id="{7285FAF5-35DE-1944-A93B-1B3FB49102AA}"/>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17" name="グループ化 16">
                <a:extLst>
                  <a:ext uri="{FF2B5EF4-FFF2-40B4-BE49-F238E27FC236}">
                    <a16:creationId xmlns:a16="http://schemas.microsoft.com/office/drawing/2014/main" id="{051D5A59-8D94-A0D9-BBC8-A8BBC61F53DE}"/>
                  </a:ext>
                </a:extLst>
              </p:cNvPr>
              <p:cNvGrpSpPr/>
              <p:nvPr userDrawn="1"/>
            </p:nvGrpSpPr>
            <p:grpSpPr>
              <a:xfrm>
                <a:off x="-740484" y="438369"/>
                <a:ext cx="360623" cy="350098"/>
                <a:chOff x="719031" y="1642734"/>
                <a:chExt cx="360623" cy="350098"/>
              </a:xfrm>
            </p:grpSpPr>
            <p:sp>
              <p:nvSpPr>
                <p:cNvPr id="18" name="object 11">
                  <a:extLst>
                    <a:ext uri="{FF2B5EF4-FFF2-40B4-BE49-F238E27FC236}">
                      <a16:creationId xmlns:a16="http://schemas.microsoft.com/office/drawing/2014/main" id="{D7137B4C-0592-B000-4480-31D5AF5CC3BF}"/>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19" name="object 12">
                  <a:extLst>
                    <a:ext uri="{FF2B5EF4-FFF2-40B4-BE49-F238E27FC236}">
                      <a16:creationId xmlns:a16="http://schemas.microsoft.com/office/drawing/2014/main" id="{BA750DC5-4659-854A-CA67-912850D93DCD}"/>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grpSp>
        <p:sp>
          <p:nvSpPr>
            <p:cNvPr id="14" name="テキスト プレースホルダー 20">
              <a:extLst>
                <a:ext uri="{FF2B5EF4-FFF2-40B4-BE49-F238E27FC236}">
                  <a16:creationId xmlns:a16="http://schemas.microsoft.com/office/drawing/2014/main" id="{4069C5FA-B90A-4936-4D00-249C437F9E49}"/>
                </a:ext>
              </a:extLst>
            </p:cNvPr>
            <p:cNvSpPr txBox="1">
              <a:spLocks/>
            </p:cNvSpPr>
            <p:nvPr/>
          </p:nvSpPr>
          <p:spPr>
            <a:xfrm>
              <a:off x="5623750" y="800527"/>
              <a:ext cx="2639558"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暴風による災害</a:t>
              </a:r>
            </a:p>
          </p:txBody>
        </p:sp>
        <p:sp>
          <p:nvSpPr>
            <p:cNvPr id="15" name="object 12">
              <a:extLst>
                <a:ext uri="{FF2B5EF4-FFF2-40B4-BE49-F238E27FC236}">
                  <a16:creationId xmlns:a16="http://schemas.microsoft.com/office/drawing/2014/main" id="{D1ABFE76-DBC9-3B04-1075-55DC67B1B955}"/>
                </a:ext>
              </a:extLst>
            </p:cNvPr>
            <p:cNvSpPr/>
            <p:nvPr/>
          </p:nvSpPr>
          <p:spPr>
            <a:xfrm>
              <a:off x="5638134" y="1183664"/>
              <a:ext cx="2196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nvGrpSpPr>
          <p:cNvPr id="20" name="グループ化 19">
            <a:extLst>
              <a:ext uri="{FF2B5EF4-FFF2-40B4-BE49-F238E27FC236}">
                <a16:creationId xmlns:a16="http://schemas.microsoft.com/office/drawing/2014/main" id="{C01380C4-49EE-CD7E-2E43-BE843D8D26CA}"/>
              </a:ext>
            </a:extLst>
          </p:cNvPr>
          <p:cNvGrpSpPr/>
          <p:nvPr/>
        </p:nvGrpSpPr>
        <p:grpSpPr>
          <a:xfrm>
            <a:off x="197468" y="1042599"/>
            <a:ext cx="2065561" cy="468955"/>
            <a:chOff x="197468" y="711847"/>
            <a:chExt cx="2065561" cy="468955"/>
          </a:xfrm>
        </p:grpSpPr>
        <p:grpSp>
          <p:nvGrpSpPr>
            <p:cNvPr id="21" name="グループ化 20">
              <a:extLst>
                <a:ext uri="{FF2B5EF4-FFF2-40B4-BE49-F238E27FC236}">
                  <a16:creationId xmlns:a16="http://schemas.microsoft.com/office/drawing/2014/main" id="{A536A2AF-45FC-1E22-7BEC-4AD0455C1DC8}"/>
                </a:ext>
              </a:extLst>
            </p:cNvPr>
            <p:cNvGrpSpPr/>
            <p:nvPr/>
          </p:nvGrpSpPr>
          <p:grpSpPr>
            <a:xfrm>
              <a:off x="197468" y="711847"/>
              <a:ext cx="510746" cy="468955"/>
              <a:chOff x="-815546" y="378941"/>
              <a:chExt cx="510746" cy="468955"/>
            </a:xfrm>
          </p:grpSpPr>
          <p:sp>
            <p:nvSpPr>
              <p:cNvPr id="24" name="正方形/長方形 23">
                <a:extLst>
                  <a:ext uri="{FF2B5EF4-FFF2-40B4-BE49-F238E27FC236}">
                    <a16:creationId xmlns:a16="http://schemas.microsoft.com/office/drawing/2014/main" id="{CA161FB5-B6A9-007D-6493-685467CE76F2}"/>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lumMod val="75000"/>
                      <a:lumOff val="25000"/>
                    </a:schemeClr>
                  </a:solidFill>
                  <a:latin typeface="+mn-ea"/>
                </a:endParaRPr>
              </a:p>
            </p:txBody>
          </p:sp>
          <p:grpSp>
            <p:nvGrpSpPr>
              <p:cNvPr id="25" name="グループ化 24">
                <a:extLst>
                  <a:ext uri="{FF2B5EF4-FFF2-40B4-BE49-F238E27FC236}">
                    <a16:creationId xmlns:a16="http://schemas.microsoft.com/office/drawing/2014/main" id="{16DE2B23-7B7E-514E-EC69-44C27448BFBE}"/>
                  </a:ext>
                </a:extLst>
              </p:cNvPr>
              <p:cNvGrpSpPr/>
              <p:nvPr userDrawn="1"/>
            </p:nvGrpSpPr>
            <p:grpSpPr>
              <a:xfrm>
                <a:off x="-740484" y="438369"/>
                <a:ext cx="360623" cy="350098"/>
                <a:chOff x="719031" y="1642734"/>
                <a:chExt cx="360623" cy="350098"/>
              </a:xfrm>
            </p:grpSpPr>
            <p:sp>
              <p:nvSpPr>
                <p:cNvPr id="26" name="object 11">
                  <a:extLst>
                    <a:ext uri="{FF2B5EF4-FFF2-40B4-BE49-F238E27FC236}">
                      <a16:creationId xmlns:a16="http://schemas.microsoft.com/office/drawing/2014/main" id="{17F03E34-855F-5BC9-C9A3-12D86ED3810A}"/>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27" name="object 12">
                  <a:extLst>
                    <a:ext uri="{FF2B5EF4-FFF2-40B4-BE49-F238E27FC236}">
                      <a16:creationId xmlns:a16="http://schemas.microsoft.com/office/drawing/2014/main" id="{8D8F8D88-943F-4A00-A74B-14F59E303D75}"/>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22" name="テキスト プレースホルダー 20">
              <a:extLst>
                <a:ext uri="{FF2B5EF4-FFF2-40B4-BE49-F238E27FC236}">
                  <a16:creationId xmlns:a16="http://schemas.microsoft.com/office/drawing/2014/main" id="{9C18EE0F-EA46-9B65-C674-AC081221BD3A}"/>
                </a:ext>
              </a:extLst>
            </p:cNvPr>
            <p:cNvSpPr txBox="1">
              <a:spLocks/>
            </p:cNvSpPr>
            <p:nvPr/>
          </p:nvSpPr>
          <p:spPr>
            <a:xfrm>
              <a:off x="655458" y="728024"/>
              <a:ext cx="1607571"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高潮</a:t>
              </a:r>
            </a:p>
          </p:txBody>
        </p:sp>
        <p:sp>
          <p:nvSpPr>
            <p:cNvPr id="23" name="object 12">
              <a:extLst>
                <a:ext uri="{FF2B5EF4-FFF2-40B4-BE49-F238E27FC236}">
                  <a16:creationId xmlns:a16="http://schemas.microsoft.com/office/drawing/2014/main" id="{E461708D-93C0-86AB-B166-5D584729416E}"/>
                </a:ext>
              </a:extLst>
            </p:cNvPr>
            <p:cNvSpPr/>
            <p:nvPr/>
          </p:nvSpPr>
          <p:spPr>
            <a:xfrm>
              <a:off x="675393" y="1106769"/>
              <a:ext cx="756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sp>
        <p:nvSpPr>
          <p:cNvPr id="28" name="テキスト ボックス 27">
            <a:extLst>
              <a:ext uri="{FF2B5EF4-FFF2-40B4-BE49-F238E27FC236}">
                <a16:creationId xmlns:a16="http://schemas.microsoft.com/office/drawing/2014/main" id="{4F062647-CB86-7217-7638-4AE8CC76AB96}"/>
              </a:ext>
            </a:extLst>
          </p:cNvPr>
          <p:cNvSpPr txBox="1"/>
          <p:nvPr/>
        </p:nvSpPr>
        <p:spPr>
          <a:xfrm>
            <a:off x="5081265" y="5734596"/>
            <a:ext cx="3373592"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schemeClr val="tx1">
                    <a:lumMod val="75000"/>
                    <a:lumOff val="25000"/>
                  </a:schemeClr>
                </a:solidFill>
                <a:effectLst/>
                <a:uLnTx/>
                <a:uFillTx/>
                <a:latin typeface="+mn-ea"/>
                <a:cs typeface="+mn-cs"/>
              </a:rPr>
              <a:t>暴風で剝ぎ取られた屋根</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pic>
        <p:nvPicPr>
          <p:cNvPr id="30" name="図 29">
            <a:extLst>
              <a:ext uri="{FF2B5EF4-FFF2-40B4-BE49-F238E27FC236}">
                <a16:creationId xmlns:a16="http://schemas.microsoft.com/office/drawing/2014/main" id="{C05F7DB1-33B2-9C20-F7D8-109802AFAA79}"/>
              </a:ext>
            </a:extLst>
          </p:cNvPr>
          <p:cNvPicPr>
            <a:picLocks noChangeAspect="1"/>
          </p:cNvPicPr>
          <p:nvPr/>
        </p:nvPicPr>
        <p:blipFill rotWithShape="1">
          <a:blip r:embed="rId4"/>
          <a:srcRect l="2900" t="4670" r="3309" b="3351"/>
          <a:stretch/>
        </p:blipFill>
        <p:spPr>
          <a:xfrm>
            <a:off x="293799" y="3564696"/>
            <a:ext cx="4003835" cy="2539232"/>
          </a:xfrm>
          <a:prstGeom prst="rect">
            <a:avLst/>
          </a:prstGeom>
          <a:ln>
            <a:solidFill>
              <a:schemeClr val="tx1"/>
            </a:solidFill>
          </a:ln>
        </p:spPr>
      </p:pic>
    </p:spTree>
    <p:extLst>
      <p:ext uri="{BB962C8B-B14F-4D97-AF65-F5344CB8AC3E}">
        <p14:creationId xmlns:p14="http://schemas.microsoft.com/office/powerpoint/2010/main" val="83086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44913-3B2A-CB21-BD89-828E75F47D9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6131D71-C7FD-7CC3-43BE-B28FE30AC811}"/>
              </a:ext>
            </a:extLst>
          </p:cNvPr>
          <p:cNvSpPr>
            <a:spLocks noGrp="1"/>
          </p:cNvSpPr>
          <p:nvPr>
            <p:ph type="title"/>
          </p:nvPr>
        </p:nvSpPr>
        <p:spPr/>
        <p:txBody>
          <a:bodyPr/>
          <a:lstStyle/>
          <a:p>
            <a:r>
              <a:rPr kumimoji="1" lang="ja-JP" altLang="en-US" dirty="0"/>
              <a:t>　洪水に伴う被害</a:t>
            </a:r>
          </a:p>
        </p:txBody>
      </p:sp>
      <p:sp>
        <p:nvSpPr>
          <p:cNvPr id="3" name="スライド番号プレースホルダー 2">
            <a:extLst>
              <a:ext uri="{FF2B5EF4-FFF2-40B4-BE49-F238E27FC236}">
                <a16:creationId xmlns:a16="http://schemas.microsoft.com/office/drawing/2014/main" id="{21CF99CA-9C22-206A-0490-28322B8EE096}"/>
              </a:ext>
            </a:extLst>
          </p:cNvPr>
          <p:cNvSpPr>
            <a:spLocks noGrp="1"/>
          </p:cNvSpPr>
          <p:nvPr>
            <p:ph type="sldNum" sz="quarter" idx="12"/>
          </p:nvPr>
        </p:nvSpPr>
        <p:spPr/>
        <p:txBody>
          <a:bodyPr/>
          <a:lstStyle/>
          <a:p>
            <a:fld id="{48C0FCB9-D989-46F1-965E-624BDAC7E129}" type="slidenum">
              <a:rPr kumimoji="1" lang="ja-JP" altLang="en-US" smtClean="0"/>
              <a:pPr/>
              <a:t>27</a:t>
            </a:fld>
            <a:endParaRPr kumimoji="1" lang="ja-JP" altLang="en-US"/>
          </a:p>
        </p:txBody>
      </p:sp>
      <p:sp>
        <p:nvSpPr>
          <p:cNvPr id="15" name="コンテンツ プレースホルダー 14">
            <a:extLst>
              <a:ext uri="{FF2B5EF4-FFF2-40B4-BE49-F238E27FC236}">
                <a16:creationId xmlns:a16="http://schemas.microsoft.com/office/drawing/2014/main" id="{92A055AF-EB85-7B07-9808-ED7B0B4C5C10}"/>
              </a:ext>
            </a:extLst>
          </p:cNvPr>
          <p:cNvSpPr>
            <a:spLocks noGrp="1"/>
          </p:cNvSpPr>
          <p:nvPr>
            <p:ph sz="quarter" idx="15"/>
          </p:nvPr>
        </p:nvSpPr>
        <p:spPr/>
        <p:txBody>
          <a:bodyPr>
            <a:normAutofit lnSpcReduction="10000"/>
          </a:bodyPr>
          <a:lstStyle/>
          <a:p>
            <a:r>
              <a:rPr lang="ja-JP" altLang="en-US" dirty="0"/>
              <a:t>出典：熊本災害デジタルアーカイブ／人吉市（左上）　熊本県（右上）　杵藤地区広域市町村圏組合消防本部（下）</a:t>
            </a:r>
          </a:p>
        </p:txBody>
      </p:sp>
      <p:pic>
        <p:nvPicPr>
          <p:cNvPr id="7" name="図 6" descr="屋外, 建物, 小さい, ストリート が含まれている画像&#10;&#10;自動的に生成された説明">
            <a:extLst>
              <a:ext uri="{FF2B5EF4-FFF2-40B4-BE49-F238E27FC236}">
                <a16:creationId xmlns:a16="http://schemas.microsoft.com/office/drawing/2014/main" id="{893893BF-EE51-E37C-B695-2EFA1902A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19" y="834928"/>
            <a:ext cx="3787981" cy="2840985"/>
          </a:xfrm>
          <a:prstGeom prst="rect">
            <a:avLst/>
          </a:prstGeom>
          <a:ln>
            <a:solidFill>
              <a:schemeClr val="tx1"/>
            </a:solidFill>
          </a:ln>
        </p:spPr>
      </p:pic>
      <p:pic>
        <p:nvPicPr>
          <p:cNvPr id="12" name="図 11" descr="川の上の橋&#10;&#10;中程度の精度で自動的に生成された説明">
            <a:extLst>
              <a:ext uri="{FF2B5EF4-FFF2-40B4-BE49-F238E27FC236}">
                <a16:creationId xmlns:a16="http://schemas.microsoft.com/office/drawing/2014/main" id="{D6C36D73-8EAB-0089-B25B-E0FF6A613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836210"/>
            <a:ext cx="3787981" cy="2839704"/>
          </a:xfrm>
          <a:prstGeom prst="rect">
            <a:avLst/>
          </a:prstGeom>
          <a:ln>
            <a:solidFill>
              <a:schemeClr val="tx1"/>
            </a:solidFill>
          </a:ln>
        </p:spPr>
      </p:pic>
      <p:pic>
        <p:nvPicPr>
          <p:cNvPr id="16" name="図 15" descr="建物, 屋外, 家, 古い が含まれている画像&#10;&#10;自動的に生成された説明">
            <a:extLst>
              <a:ext uri="{FF2B5EF4-FFF2-40B4-BE49-F238E27FC236}">
                <a16:creationId xmlns:a16="http://schemas.microsoft.com/office/drawing/2014/main" id="{BD85F853-AEA1-9E55-F097-BF3EEF6F7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554" y="3686512"/>
            <a:ext cx="5794891" cy="2816961"/>
          </a:xfrm>
          <a:prstGeom prst="rect">
            <a:avLst/>
          </a:prstGeom>
          <a:ln>
            <a:solidFill>
              <a:schemeClr val="tx1"/>
            </a:solidFill>
          </a:ln>
        </p:spPr>
      </p:pic>
    </p:spTree>
    <p:extLst>
      <p:ext uri="{BB962C8B-B14F-4D97-AF65-F5344CB8AC3E}">
        <p14:creationId xmlns:p14="http://schemas.microsoft.com/office/powerpoint/2010/main" val="2952095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EF510F-CAE3-EDDB-951C-DED8AC40F59B}"/>
              </a:ext>
            </a:extLst>
          </p:cNvPr>
          <p:cNvSpPr>
            <a:spLocks noGrp="1"/>
          </p:cNvSpPr>
          <p:nvPr>
            <p:ph type="title"/>
          </p:nvPr>
        </p:nvSpPr>
        <p:spPr/>
        <p:txBody>
          <a:bodyPr/>
          <a:lstStyle/>
          <a:p>
            <a:r>
              <a:rPr kumimoji="1" lang="ja-JP" altLang="en-US" sz="2800" dirty="0"/>
              <a:t>　土砂災害の発生</a:t>
            </a:r>
          </a:p>
        </p:txBody>
      </p:sp>
      <p:sp>
        <p:nvSpPr>
          <p:cNvPr id="3" name="スライド番号プレースホルダー 2">
            <a:extLst>
              <a:ext uri="{FF2B5EF4-FFF2-40B4-BE49-F238E27FC236}">
                <a16:creationId xmlns:a16="http://schemas.microsoft.com/office/drawing/2014/main" id="{F596AEA5-F99F-070A-CB89-C7CD7EFF3218}"/>
              </a:ext>
            </a:extLst>
          </p:cNvPr>
          <p:cNvSpPr>
            <a:spLocks noGrp="1"/>
          </p:cNvSpPr>
          <p:nvPr>
            <p:ph type="sldNum" sz="quarter" idx="12"/>
          </p:nvPr>
        </p:nvSpPr>
        <p:spPr/>
        <p:txBody>
          <a:bodyPr/>
          <a:lstStyle/>
          <a:p>
            <a:fld id="{48C0FCB9-D989-46F1-965E-624BDAC7E129}" type="slidenum">
              <a:rPr kumimoji="1" lang="ja-JP" altLang="en-US" smtClean="0"/>
              <a:pPr/>
              <a:t>28</a:t>
            </a:fld>
            <a:endParaRPr kumimoji="1" lang="ja-JP" altLang="en-US"/>
          </a:p>
        </p:txBody>
      </p:sp>
      <p:sp>
        <p:nvSpPr>
          <p:cNvPr id="8" name="コンテンツ プレースホルダー 7">
            <a:extLst>
              <a:ext uri="{FF2B5EF4-FFF2-40B4-BE49-F238E27FC236}">
                <a16:creationId xmlns:a16="http://schemas.microsoft.com/office/drawing/2014/main" id="{47C91653-A120-D263-5BA4-0FBCB916FA1D}"/>
              </a:ext>
            </a:extLst>
          </p:cNvPr>
          <p:cNvSpPr>
            <a:spLocks noGrp="1"/>
          </p:cNvSpPr>
          <p:nvPr>
            <p:ph sz="quarter" idx="15"/>
          </p:nvPr>
        </p:nvSpPr>
        <p:spPr>
          <a:xfrm>
            <a:off x="288162" y="6379485"/>
            <a:ext cx="7950964" cy="369332"/>
          </a:xfrm>
        </p:spPr>
        <p:txBody>
          <a:bodyPr>
            <a:noAutofit/>
          </a:bodyPr>
          <a:lstStyle/>
          <a:p>
            <a:r>
              <a:rPr lang="ja-JP" altLang="en-US" dirty="0"/>
              <a:t>参考：東京都建設局</a:t>
            </a:r>
            <a:r>
              <a:rPr lang="en-US" altLang="ja-JP" dirty="0"/>
              <a:t>HP</a:t>
            </a:r>
            <a:r>
              <a:rPr lang="ja-JP" altLang="en-US" dirty="0"/>
              <a:t>「土石流とは」</a:t>
            </a:r>
            <a:endParaRPr lang="en-US" altLang="ja-JP" dirty="0"/>
          </a:p>
          <a:p>
            <a:r>
              <a:rPr lang="ja-JP" altLang="en-US" dirty="0"/>
              <a:t>参考：三重県「土砂災害とは？」</a:t>
            </a:r>
          </a:p>
        </p:txBody>
      </p:sp>
      <p:grpSp>
        <p:nvGrpSpPr>
          <p:cNvPr id="9" name="グループ化 8">
            <a:extLst>
              <a:ext uri="{FF2B5EF4-FFF2-40B4-BE49-F238E27FC236}">
                <a16:creationId xmlns:a16="http://schemas.microsoft.com/office/drawing/2014/main" id="{A43B3880-4D96-758E-9273-7A3BF591B663}"/>
              </a:ext>
            </a:extLst>
          </p:cNvPr>
          <p:cNvGrpSpPr/>
          <p:nvPr/>
        </p:nvGrpSpPr>
        <p:grpSpPr>
          <a:xfrm>
            <a:off x="468326" y="1024271"/>
            <a:ext cx="2442143" cy="468955"/>
            <a:chOff x="197468" y="708672"/>
            <a:chExt cx="2442143" cy="468955"/>
          </a:xfrm>
        </p:grpSpPr>
        <p:sp>
          <p:nvSpPr>
            <p:cNvPr id="10" name="テキスト プレースホルダー 20">
              <a:extLst>
                <a:ext uri="{FF2B5EF4-FFF2-40B4-BE49-F238E27FC236}">
                  <a16:creationId xmlns:a16="http://schemas.microsoft.com/office/drawing/2014/main" id="{73D1905E-A92A-DA0C-863D-DFCB2AB5213B}"/>
                </a:ext>
              </a:extLst>
            </p:cNvPr>
            <p:cNvSpPr txBox="1">
              <a:spLocks/>
            </p:cNvSpPr>
            <p:nvPr/>
          </p:nvSpPr>
          <p:spPr>
            <a:xfrm>
              <a:off x="655459" y="724849"/>
              <a:ext cx="198415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土砂災害とは</a:t>
              </a:r>
            </a:p>
          </p:txBody>
        </p:sp>
        <p:grpSp>
          <p:nvGrpSpPr>
            <p:cNvPr id="11" name="グループ化 10">
              <a:extLst>
                <a:ext uri="{FF2B5EF4-FFF2-40B4-BE49-F238E27FC236}">
                  <a16:creationId xmlns:a16="http://schemas.microsoft.com/office/drawing/2014/main" id="{06793A9E-1A9A-D791-198E-9C8D63E82622}"/>
                </a:ext>
              </a:extLst>
            </p:cNvPr>
            <p:cNvGrpSpPr/>
            <p:nvPr/>
          </p:nvGrpSpPr>
          <p:grpSpPr>
            <a:xfrm>
              <a:off x="197468" y="708672"/>
              <a:ext cx="2313022" cy="468955"/>
              <a:chOff x="197468" y="708672"/>
              <a:chExt cx="2313022" cy="468955"/>
            </a:xfrm>
          </p:grpSpPr>
          <p:grpSp>
            <p:nvGrpSpPr>
              <p:cNvPr id="12" name="グループ化 11">
                <a:extLst>
                  <a:ext uri="{FF2B5EF4-FFF2-40B4-BE49-F238E27FC236}">
                    <a16:creationId xmlns:a16="http://schemas.microsoft.com/office/drawing/2014/main" id="{CC0F9296-196A-0182-031D-EB8970ACB1D8}"/>
                  </a:ext>
                </a:extLst>
              </p:cNvPr>
              <p:cNvGrpSpPr/>
              <p:nvPr/>
            </p:nvGrpSpPr>
            <p:grpSpPr>
              <a:xfrm>
                <a:off x="197468" y="708672"/>
                <a:ext cx="510746" cy="468955"/>
                <a:chOff x="-815546" y="378941"/>
                <a:chExt cx="510746" cy="468955"/>
              </a:xfrm>
            </p:grpSpPr>
            <p:sp>
              <p:nvSpPr>
                <p:cNvPr id="14" name="正方形/長方形 13">
                  <a:extLst>
                    <a:ext uri="{FF2B5EF4-FFF2-40B4-BE49-F238E27FC236}">
                      <a16:creationId xmlns:a16="http://schemas.microsoft.com/office/drawing/2014/main" id="{BEAE53E2-FBF3-68C8-00BE-40FF2A0294C5}"/>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15" name="グループ化 14">
                  <a:extLst>
                    <a:ext uri="{FF2B5EF4-FFF2-40B4-BE49-F238E27FC236}">
                      <a16:creationId xmlns:a16="http://schemas.microsoft.com/office/drawing/2014/main" id="{9C5650CE-475B-7940-CAD6-A9A91BEFFA5E}"/>
                    </a:ext>
                  </a:extLst>
                </p:cNvPr>
                <p:cNvGrpSpPr/>
                <p:nvPr userDrawn="1"/>
              </p:nvGrpSpPr>
              <p:grpSpPr>
                <a:xfrm>
                  <a:off x="-740484" y="438369"/>
                  <a:ext cx="360623" cy="350098"/>
                  <a:chOff x="719031" y="1642734"/>
                  <a:chExt cx="360623" cy="350098"/>
                </a:xfrm>
              </p:grpSpPr>
              <p:sp>
                <p:nvSpPr>
                  <p:cNvPr id="16" name="object 11">
                    <a:extLst>
                      <a:ext uri="{FF2B5EF4-FFF2-40B4-BE49-F238E27FC236}">
                        <a16:creationId xmlns:a16="http://schemas.microsoft.com/office/drawing/2014/main" id="{AE29C167-7A24-2B0C-A703-FDE03CE0BF0C}"/>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17" name="object 12">
                    <a:extLst>
                      <a:ext uri="{FF2B5EF4-FFF2-40B4-BE49-F238E27FC236}">
                        <a16:creationId xmlns:a16="http://schemas.microsoft.com/office/drawing/2014/main" id="{86AF25D4-0B78-B141-7F47-F5D10E1B5223}"/>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13" name="object 12">
                <a:extLst>
                  <a:ext uri="{FF2B5EF4-FFF2-40B4-BE49-F238E27FC236}">
                    <a16:creationId xmlns:a16="http://schemas.microsoft.com/office/drawing/2014/main" id="{A6518858-3BE1-F340-19FC-606D33DFBD77}"/>
                  </a:ext>
                </a:extLst>
              </p:cNvPr>
              <p:cNvSpPr/>
              <p:nvPr/>
            </p:nvSpPr>
            <p:spPr>
              <a:xfrm>
                <a:off x="710490" y="1103594"/>
                <a:ext cx="1800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18" name="テキスト プレースホルダー 4">
            <a:extLst>
              <a:ext uri="{FF2B5EF4-FFF2-40B4-BE49-F238E27FC236}">
                <a16:creationId xmlns:a16="http://schemas.microsoft.com/office/drawing/2014/main" id="{1A8AEC49-0660-A889-B9B6-0D829389B94B}"/>
              </a:ext>
            </a:extLst>
          </p:cNvPr>
          <p:cNvSpPr txBox="1">
            <a:spLocks/>
          </p:cNvSpPr>
          <p:nvPr/>
        </p:nvSpPr>
        <p:spPr>
          <a:xfrm>
            <a:off x="543388" y="1564683"/>
            <a:ext cx="8132286" cy="104834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spc="-150" dirty="0">
                <a:solidFill>
                  <a:schemeClr val="tx1">
                    <a:lumMod val="75000"/>
                    <a:lumOff val="25000"/>
                  </a:schemeClr>
                </a:solidFill>
                <a:latin typeface="+mn-ea"/>
              </a:rPr>
              <a:t>土砂災害とは、山やがけがくずれたり、くずれた土砂が雨水や川の水と混じって</a:t>
            </a:r>
            <a:br>
              <a:rPr lang="en-US" altLang="ja-JP" sz="2000" spc="-150" dirty="0">
                <a:solidFill>
                  <a:schemeClr val="tx1">
                    <a:lumMod val="75000"/>
                    <a:lumOff val="25000"/>
                  </a:schemeClr>
                </a:solidFill>
                <a:latin typeface="+mn-ea"/>
              </a:rPr>
            </a:br>
            <a:r>
              <a:rPr lang="ja-JP" altLang="en-US" sz="2000" spc="-150" dirty="0">
                <a:solidFill>
                  <a:schemeClr val="tx1">
                    <a:lumMod val="75000"/>
                    <a:lumOff val="25000"/>
                  </a:schemeClr>
                </a:solidFill>
                <a:latin typeface="+mn-ea"/>
              </a:rPr>
              <a:t>流れてきたりすることによって人命が奪われたり、建物を押しつぶしたりする</a:t>
            </a:r>
            <a:br>
              <a:rPr lang="en-US" altLang="ja-JP" sz="2000" spc="-150" dirty="0">
                <a:solidFill>
                  <a:schemeClr val="tx1">
                    <a:lumMod val="75000"/>
                    <a:lumOff val="25000"/>
                  </a:schemeClr>
                </a:solidFill>
                <a:latin typeface="+mn-ea"/>
              </a:rPr>
            </a:br>
            <a:r>
              <a:rPr lang="ja-JP" altLang="en-US" sz="2000" spc="-150" dirty="0">
                <a:solidFill>
                  <a:schemeClr val="tx1">
                    <a:lumMod val="75000"/>
                    <a:lumOff val="25000"/>
                  </a:schemeClr>
                </a:solidFill>
                <a:latin typeface="+mn-ea"/>
              </a:rPr>
              <a:t>災害のこと</a:t>
            </a:r>
            <a:endParaRPr lang="en-US" altLang="ja-JP" sz="2000" spc="-150" dirty="0">
              <a:solidFill>
                <a:schemeClr val="tx1">
                  <a:lumMod val="75000"/>
                  <a:lumOff val="25000"/>
                </a:schemeClr>
              </a:solidFill>
              <a:latin typeface="+mn-ea"/>
            </a:endParaRPr>
          </a:p>
        </p:txBody>
      </p:sp>
      <p:pic>
        <p:nvPicPr>
          <p:cNvPr id="28" name="図 27">
            <a:extLst>
              <a:ext uri="{FF2B5EF4-FFF2-40B4-BE49-F238E27FC236}">
                <a16:creationId xmlns:a16="http://schemas.microsoft.com/office/drawing/2014/main" id="{F069418A-C1D9-B31F-DD63-0E88971EC410}"/>
              </a:ext>
            </a:extLst>
          </p:cNvPr>
          <p:cNvPicPr>
            <a:picLocks noChangeAspect="1"/>
          </p:cNvPicPr>
          <p:nvPr/>
        </p:nvPicPr>
        <p:blipFill rotWithShape="1">
          <a:blip r:embed="rId3"/>
          <a:srcRect l="2087" t="1798" r="3899" b="14595"/>
          <a:stretch/>
        </p:blipFill>
        <p:spPr>
          <a:xfrm>
            <a:off x="468326" y="2766018"/>
            <a:ext cx="3532365" cy="2901303"/>
          </a:xfrm>
          <a:prstGeom prst="rect">
            <a:avLst/>
          </a:prstGeom>
          <a:ln>
            <a:solidFill>
              <a:schemeClr val="tx1"/>
            </a:solidFill>
          </a:ln>
        </p:spPr>
      </p:pic>
      <p:pic>
        <p:nvPicPr>
          <p:cNvPr id="30" name="図 29">
            <a:extLst>
              <a:ext uri="{FF2B5EF4-FFF2-40B4-BE49-F238E27FC236}">
                <a16:creationId xmlns:a16="http://schemas.microsoft.com/office/drawing/2014/main" id="{5D279471-BA10-5581-FFEA-E6BF8CF31FE5}"/>
              </a:ext>
            </a:extLst>
          </p:cNvPr>
          <p:cNvPicPr>
            <a:picLocks noChangeAspect="1"/>
          </p:cNvPicPr>
          <p:nvPr/>
        </p:nvPicPr>
        <p:blipFill rotWithShape="1">
          <a:blip r:embed="rId4"/>
          <a:srcRect l="4891" t="7668" r="4268" b="9751"/>
          <a:stretch/>
        </p:blipFill>
        <p:spPr>
          <a:xfrm>
            <a:off x="4875989" y="2766018"/>
            <a:ext cx="3877076" cy="2901303"/>
          </a:xfrm>
          <a:prstGeom prst="rect">
            <a:avLst/>
          </a:prstGeom>
          <a:ln>
            <a:solidFill>
              <a:schemeClr val="tx1"/>
            </a:solidFill>
          </a:ln>
        </p:spPr>
      </p:pic>
      <p:sp>
        <p:nvSpPr>
          <p:cNvPr id="31" name="テキスト ボックス 30">
            <a:extLst>
              <a:ext uri="{FF2B5EF4-FFF2-40B4-BE49-F238E27FC236}">
                <a16:creationId xmlns:a16="http://schemas.microsoft.com/office/drawing/2014/main" id="{F20075D9-79E3-B337-F086-3F7C0D1ED16B}"/>
              </a:ext>
            </a:extLst>
          </p:cNvPr>
          <p:cNvSpPr txBox="1"/>
          <p:nvPr/>
        </p:nvSpPr>
        <p:spPr>
          <a:xfrm>
            <a:off x="4875989" y="5297989"/>
            <a:ext cx="3877076"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schemeClr val="tx1">
                    <a:lumMod val="75000"/>
                    <a:lumOff val="25000"/>
                  </a:schemeClr>
                </a:solidFill>
                <a:effectLst/>
                <a:uLnTx/>
                <a:uFillTx/>
                <a:latin typeface="+mn-ea"/>
                <a:cs typeface="+mn-cs"/>
              </a:rPr>
              <a:t>奥多摩町で発生したがけ崩れ</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
        <p:nvSpPr>
          <p:cNvPr id="32" name="テキスト ボックス 31">
            <a:extLst>
              <a:ext uri="{FF2B5EF4-FFF2-40B4-BE49-F238E27FC236}">
                <a16:creationId xmlns:a16="http://schemas.microsoft.com/office/drawing/2014/main" id="{459FEC40-4159-B7B0-77C8-C359E3647031}"/>
              </a:ext>
            </a:extLst>
          </p:cNvPr>
          <p:cNvSpPr txBox="1"/>
          <p:nvPr/>
        </p:nvSpPr>
        <p:spPr>
          <a:xfrm>
            <a:off x="468326" y="5297989"/>
            <a:ext cx="3532365" cy="369332"/>
          </a:xfrm>
          <a:prstGeom prst="rect">
            <a:avLst/>
          </a:prstGeom>
          <a:solidFill>
            <a:schemeClr val="bg1">
              <a:alpha val="75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schemeClr val="tx1">
                    <a:lumMod val="75000"/>
                    <a:lumOff val="25000"/>
                  </a:schemeClr>
                </a:solidFill>
                <a:effectLst/>
                <a:uLnTx/>
                <a:uFillTx/>
                <a:latin typeface="+mn-ea"/>
                <a:cs typeface="+mn-cs"/>
              </a:rPr>
              <a:t>八王子市で発生した土石流</a:t>
            </a:r>
            <a:endParaRPr kumimoji="1" lang="en-US" altLang="ja-JP" sz="1800" i="0" u="none" strike="noStrike" kern="0" cap="none" spc="0" normalizeH="0" baseline="0" noProof="0" dirty="0">
              <a:ln>
                <a:noFill/>
              </a:ln>
              <a:solidFill>
                <a:schemeClr val="tx1">
                  <a:lumMod val="75000"/>
                  <a:lumOff val="25000"/>
                </a:schemeClr>
              </a:solidFill>
              <a:effectLst/>
              <a:uLnTx/>
              <a:uFillTx/>
              <a:latin typeface="+mn-ea"/>
              <a:cs typeface="+mn-cs"/>
            </a:endParaRPr>
          </a:p>
        </p:txBody>
      </p:sp>
    </p:spTree>
    <p:extLst>
      <p:ext uri="{BB962C8B-B14F-4D97-AF65-F5344CB8AC3E}">
        <p14:creationId xmlns:p14="http://schemas.microsoft.com/office/powerpoint/2010/main" val="1708915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4AC7A-AAF4-F7F7-CECC-7D20B96F254E}"/>
              </a:ext>
            </a:extLst>
          </p:cNvPr>
          <p:cNvSpPr>
            <a:spLocks noGrp="1"/>
          </p:cNvSpPr>
          <p:nvPr>
            <p:ph type="title"/>
          </p:nvPr>
        </p:nvSpPr>
        <p:spPr/>
        <p:txBody>
          <a:bodyPr/>
          <a:lstStyle/>
          <a:p>
            <a:r>
              <a:rPr lang="ja-JP" altLang="en-US" sz="2800" dirty="0"/>
              <a:t>　土砂災害による被害</a:t>
            </a:r>
            <a:endParaRPr kumimoji="1" lang="ja-JP" altLang="en-US" sz="2800" dirty="0"/>
          </a:p>
        </p:txBody>
      </p:sp>
      <p:sp>
        <p:nvSpPr>
          <p:cNvPr id="3" name="スライド番号プレースホルダー 2">
            <a:extLst>
              <a:ext uri="{FF2B5EF4-FFF2-40B4-BE49-F238E27FC236}">
                <a16:creationId xmlns:a16="http://schemas.microsoft.com/office/drawing/2014/main" id="{E9D280A7-D683-7E14-A3C6-840B94C2CFAD}"/>
              </a:ext>
            </a:extLst>
          </p:cNvPr>
          <p:cNvSpPr>
            <a:spLocks noGrp="1"/>
          </p:cNvSpPr>
          <p:nvPr>
            <p:ph type="sldNum" sz="quarter" idx="12"/>
          </p:nvPr>
        </p:nvSpPr>
        <p:spPr/>
        <p:txBody>
          <a:bodyPr/>
          <a:lstStyle/>
          <a:p>
            <a:fld id="{48C0FCB9-D989-46F1-965E-624BDAC7E129}" type="slidenum">
              <a:rPr kumimoji="1" lang="ja-JP" altLang="en-US" smtClean="0"/>
              <a:pPr/>
              <a:t>29</a:t>
            </a:fld>
            <a:endParaRPr kumimoji="1" lang="ja-JP" altLang="en-US"/>
          </a:p>
        </p:txBody>
      </p:sp>
      <p:sp>
        <p:nvSpPr>
          <p:cNvPr id="5" name="コンテンツ プレースホルダー 4">
            <a:extLst>
              <a:ext uri="{FF2B5EF4-FFF2-40B4-BE49-F238E27FC236}">
                <a16:creationId xmlns:a16="http://schemas.microsoft.com/office/drawing/2014/main" id="{132F1C2E-9474-3893-817B-3D1C57E0B1A9}"/>
              </a:ext>
            </a:extLst>
          </p:cNvPr>
          <p:cNvSpPr>
            <a:spLocks noGrp="1"/>
          </p:cNvSpPr>
          <p:nvPr>
            <p:ph sz="quarter" idx="15"/>
          </p:nvPr>
        </p:nvSpPr>
        <p:spPr/>
        <p:txBody>
          <a:bodyPr>
            <a:normAutofit lnSpcReduction="10000"/>
          </a:bodyPr>
          <a:lstStyle/>
          <a:p>
            <a:r>
              <a:rPr kumimoji="1" lang="ja-JP" altLang="en-US" dirty="0"/>
              <a:t>出典：（一財）消防防災科学センター「災害写真データベース」（平成</a:t>
            </a:r>
            <a:r>
              <a:rPr kumimoji="1" lang="en-US" altLang="ja-JP" dirty="0"/>
              <a:t>30</a:t>
            </a:r>
            <a:r>
              <a:rPr kumimoji="1" lang="ja-JP" altLang="en-US" dirty="0"/>
              <a:t>年７月豪雨）</a:t>
            </a:r>
          </a:p>
        </p:txBody>
      </p:sp>
      <p:pic>
        <p:nvPicPr>
          <p:cNvPr id="1026" name="Picture 2">
            <a:extLst>
              <a:ext uri="{FF2B5EF4-FFF2-40B4-BE49-F238E27FC236}">
                <a16:creationId xmlns:a16="http://schemas.microsoft.com/office/drawing/2014/main" id="{51E9D014-7BEF-9DED-1C2A-4111AB34A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3645973"/>
            <a:ext cx="3809999" cy="2857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D1FEDF-B93B-7B9F-DFB4-41CC7CE87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907" y="777875"/>
            <a:ext cx="3810000" cy="2857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F7CCE35-FA0F-7B47-C5FB-1B28D9B99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907" y="3645973"/>
            <a:ext cx="3810000" cy="2857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C3E860C-38AF-30C4-FF46-DDAE7B1CC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777875"/>
            <a:ext cx="3810000" cy="2857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436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47E318-FC48-23BA-1936-2F95F00C5868}"/>
              </a:ext>
            </a:extLst>
          </p:cNvPr>
          <p:cNvSpPr>
            <a:spLocks noGrp="1"/>
          </p:cNvSpPr>
          <p:nvPr>
            <p:ph type="title"/>
          </p:nvPr>
        </p:nvSpPr>
        <p:spPr/>
        <p:txBody>
          <a:bodyPr/>
          <a:lstStyle/>
          <a:p>
            <a:r>
              <a:rPr kumimoji="1" lang="ja-JP" altLang="en-US" sz="2800" dirty="0"/>
              <a:t>　日本周辺のプレート</a:t>
            </a:r>
          </a:p>
        </p:txBody>
      </p:sp>
      <p:sp>
        <p:nvSpPr>
          <p:cNvPr id="3" name="スライド番号プレースホルダー 2">
            <a:extLst>
              <a:ext uri="{FF2B5EF4-FFF2-40B4-BE49-F238E27FC236}">
                <a16:creationId xmlns:a16="http://schemas.microsoft.com/office/drawing/2014/main" id="{E1E0DE85-B4E2-7132-201B-1B3301F7B125}"/>
              </a:ext>
            </a:extLst>
          </p:cNvPr>
          <p:cNvSpPr>
            <a:spLocks noGrp="1"/>
          </p:cNvSpPr>
          <p:nvPr>
            <p:ph type="sldNum" sz="quarter" idx="12"/>
          </p:nvPr>
        </p:nvSpPr>
        <p:spPr/>
        <p:txBody>
          <a:bodyPr/>
          <a:lstStyle/>
          <a:p>
            <a:fld id="{48C0FCB9-D989-46F1-965E-624BDAC7E129}" type="slidenum">
              <a:rPr kumimoji="1" lang="ja-JP" altLang="en-US" smtClean="0"/>
              <a:pPr/>
              <a:t>3</a:t>
            </a:fld>
            <a:endParaRPr kumimoji="1" lang="ja-JP" altLang="en-US"/>
          </a:p>
        </p:txBody>
      </p:sp>
      <p:sp>
        <p:nvSpPr>
          <p:cNvPr id="22" name="コンテンツ プレースホルダー 21">
            <a:extLst>
              <a:ext uri="{FF2B5EF4-FFF2-40B4-BE49-F238E27FC236}">
                <a16:creationId xmlns:a16="http://schemas.microsoft.com/office/drawing/2014/main" id="{4DF2F22B-FF64-944A-5993-1940D8F0941E}"/>
              </a:ext>
            </a:extLst>
          </p:cNvPr>
          <p:cNvSpPr>
            <a:spLocks noGrp="1"/>
          </p:cNvSpPr>
          <p:nvPr>
            <p:ph sz="quarter" idx="15"/>
          </p:nvPr>
        </p:nvSpPr>
        <p:spPr>
          <a:xfrm>
            <a:off x="288162" y="6437871"/>
            <a:ext cx="7950964" cy="420129"/>
          </a:xfrm>
        </p:spPr>
        <p:txBody>
          <a:bodyPr>
            <a:noAutofit/>
          </a:bodyPr>
          <a:lstStyle/>
          <a:p>
            <a:pPr>
              <a:spcBef>
                <a:spcPts val="0"/>
              </a:spcBef>
            </a:pPr>
            <a:r>
              <a:rPr lang="ja-JP" altLang="en-US" dirty="0"/>
              <a:t>参考：気象庁「地震発生のしくみ」</a:t>
            </a:r>
            <a:endParaRPr lang="en-US" altLang="ja-JP" dirty="0"/>
          </a:p>
          <a:p>
            <a:pPr>
              <a:spcBef>
                <a:spcPts val="0"/>
              </a:spcBef>
            </a:pPr>
            <a:r>
              <a:rPr lang="ja-JP" altLang="en-US" dirty="0"/>
              <a:t>参考：地震調査研究推進本部「地震がわかる！」</a:t>
            </a:r>
          </a:p>
        </p:txBody>
      </p:sp>
      <p:pic>
        <p:nvPicPr>
          <p:cNvPr id="9" name="図 8">
            <a:extLst>
              <a:ext uri="{FF2B5EF4-FFF2-40B4-BE49-F238E27FC236}">
                <a16:creationId xmlns:a16="http://schemas.microsoft.com/office/drawing/2014/main" id="{127050B2-BEE7-DF36-82B5-B9B0902147A5}"/>
              </a:ext>
            </a:extLst>
          </p:cNvPr>
          <p:cNvPicPr>
            <a:picLocks noChangeAspect="1"/>
          </p:cNvPicPr>
          <p:nvPr/>
        </p:nvPicPr>
        <p:blipFill rotWithShape="1">
          <a:blip r:embed="rId3">
            <a:extLst>
              <a:ext uri="{28A0092B-C50C-407E-A947-70E740481C1C}">
                <a14:useLocalDpi xmlns:a14="http://schemas.microsoft.com/office/drawing/2010/main" val="0"/>
              </a:ext>
            </a:extLst>
          </a:blip>
          <a:srcRect l="1066" r="1066"/>
          <a:stretch/>
        </p:blipFill>
        <p:spPr>
          <a:xfrm>
            <a:off x="1003439" y="762803"/>
            <a:ext cx="7377452" cy="5274846"/>
          </a:xfrm>
          <a:prstGeom prst="rect">
            <a:avLst/>
          </a:prstGeom>
          <a:ln>
            <a:noFill/>
          </a:ln>
        </p:spPr>
      </p:pic>
      <p:grpSp>
        <p:nvGrpSpPr>
          <p:cNvPr id="10" name="グループ化 9">
            <a:extLst>
              <a:ext uri="{FF2B5EF4-FFF2-40B4-BE49-F238E27FC236}">
                <a16:creationId xmlns:a16="http://schemas.microsoft.com/office/drawing/2014/main" id="{AD513EB4-D9FB-1362-F08E-3DD97A62B959}"/>
              </a:ext>
            </a:extLst>
          </p:cNvPr>
          <p:cNvGrpSpPr/>
          <p:nvPr/>
        </p:nvGrpSpPr>
        <p:grpSpPr>
          <a:xfrm>
            <a:off x="5567687" y="3861668"/>
            <a:ext cx="3466776" cy="2919670"/>
            <a:chOff x="203017" y="3407262"/>
            <a:chExt cx="3466776" cy="2919670"/>
          </a:xfrm>
        </p:grpSpPr>
        <p:sp>
          <p:nvSpPr>
            <p:cNvPr id="11" name="楕円 10">
              <a:extLst>
                <a:ext uri="{FF2B5EF4-FFF2-40B4-BE49-F238E27FC236}">
                  <a16:creationId xmlns:a16="http://schemas.microsoft.com/office/drawing/2014/main" id="{EE219C9B-3239-BA5E-4178-330629DB7441}"/>
                </a:ext>
              </a:extLst>
            </p:cNvPr>
            <p:cNvSpPr/>
            <p:nvPr/>
          </p:nvSpPr>
          <p:spPr>
            <a:xfrm>
              <a:off x="203017" y="3407262"/>
              <a:ext cx="3466776" cy="2919670"/>
            </a:xfrm>
            <a:prstGeom prst="ellips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a:extLst>
                <a:ext uri="{FF2B5EF4-FFF2-40B4-BE49-F238E27FC236}">
                  <a16:creationId xmlns:a16="http://schemas.microsoft.com/office/drawing/2014/main" id="{E6A1A63E-D5EB-0A92-4D98-939A235221A4}"/>
                </a:ext>
              </a:extLst>
            </p:cNvPr>
            <p:cNvSpPr txBox="1"/>
            <p:nvPr/>
          </p:nvSpPr>
          <p:spPr>
            <a:xfrm>
              <a:off x="720366" y="3955619"/>
              <a:ext cx="2432076" cy="369332"/>
            </a:xfrm>
            <a:prstGeom prst="rect">
              <a:avLst/>
            </a:prstGeom>
            <a:noFill/>
          </p:spPr>
          <p:txBody>
            <a:bodyPr wrap="none" rtlCol="0">
              <a:spAutoFit/>
            </a:bodyPr>
            <a:lstStyle/>
            <a:p>
              <a:pPr algn="ctr"/>
              <a:r>
                <a:rPr kumimoji="1" lang="ja-JP" altLang="en-US" dirty="0">
                  <a:solidFill>
                    <a:schemeClr val="tx1">
                      <a:lumMod val="75000"/>
                      <a:lumOff val="25000"/>
                    </a:schemeClr>
                  </a:solidFill>
                  <a:latin typeface="+mn-ea"/>
                </a:rPr>
                <a:t>世界で発生する地震の</a:t>
              </a:r>
              <a:endParaRPr kumimoji="1" lang="en-US" altLang="ja-JP" dirty="0">
                <a:solidFill>
                  <a:schemeClr val="tx1">
                    <a:lumMod val="75000"/>
                    <a:lumOff val="25000"/>
                  </a:schemeClr>
                </a:solidFill>
                <a:latin typeface="+mn-ea"/>
              </a:endParaRPr>
            </a:p>
          </p:txBody>
        </p:sp>
        <p:grpSp>
          <p:nvGrpSpPr>
            <p:cNvPr id="13" name="グループ化 12">
              <a:extLst>
                <a:ext uri="{FF2B5EF4-FFF2-40B4-BE49-F238E27FC236}">
                  <a16:creationId xmlns:a16="http://schemas.microsoft.com/office/drawing/2014/main" id="{934F598E-F416-BB04-FA6B-44AB4C60DC7E}"/>
                </a:ext>
              </a:extLst>
            </p:cNvPr>
            <p:cNvGrpSpPr/>
            <p:nvPr/>
          </p:nvGrpSpPr>
          <p:grpSpPr>
            <a:xfrm>
              <a:off x="792292" y="4511763"/>
              <a:ext cx="2276201" cy="830997"/>
              <a:chOff x="488148" y="4604891"/>
              <a:chExt cx="2276201" cy="830997"/>
            </a:xfrm>
          </p:grpSpPr>
          <p:sp>
            <p:nvSpPr>
              <p:cNvPr id="15" name="テキスト ボックス 14">
                <a:extLst>
                  <a:ext uri="{FF2B5EF4-FFF2-40B4-BE49-F238E27FC236}">
                    <a16:creationId xmlns:a16="http://schemas.microsoft.com/office/drawing/2014/main" id="{23EEAFDB-6A2A-2875-7DA6-1FA544A31D31}"/>
                  </a:ext>
                </a:extLst>
              </p:cNvPr>
              <p:cNvSpPr txBox="1"/>
              <p:nvPr/>
            </p:nvSpPr>
            <p:spPr>
              <a:xfrm>
                <a:off x="488148" y="4860986"/>
                <a:ext cx="816249" cy="369332"/>
              </a:xfrm>
              <a:prstGeom prst="rect">
                <a:avLst/>
              </a:prstGeom>
              <a:noFill/>
            </p:spPr>
            <p:txBody>
              <a:bodyPr wrap="none" rtlCol="0">
                <a:spAutoFit/>
              </a:bodyPr>
              <a:lstStyle/>
              <a:p>
                <a:pPr algn="ctr"/>
                <a:r>
                  <a:rPr kumimoji="1" lang="ja-JP" altLang="en-US">
                    <a:solidFill>
                      <a:schemeClr val="tx1">
                        <a:lumMod val="75000"/>
                        <a:lumOff val="25000"/>
                      </a:schemeClr>
                    </a:solidFill>
                    <a:latin typeface="+mn-ea"/>
                  </a:rPr>
                  <a:t>およそ</a:t>
                </a:r>
                <a:endParaRPr kumimoji="1" lang="en-US" altLang="ja-JP">
                  <a:solidFill>
                    <a:schemeClr val="tx1">
                      <a:lumMod val="75000"/>
                      <a:lumOff val="25000"/>
                    </a:schemeClr>
                  </a:solidFill>
                  <a:latin typeface="+mn-ea"/>
                </a:endParaRPr>
              </a:p>
            </p:txBody>
          </p:sp>
          <p:sp>
            <p:nvSpPr>
              <p:cNvPr id="16" name="テキスト ボックス 15">
                <a:extLst>
                  <a:ext uri="{FF2B5EF4-FFF2-40B4-BE49-F238E27FC236}">
                    <a16:creationId xmlns:a16="http://schemas.microsoft.com/office/drawing/2014/main" id="{1A09EBE6-E3F7-95E9-FE49-C7F9EC99F1CB}"/>
                  </a:ext>
                </a:extLst>
              </p:cNvPr>
              <p:cNvSpPr txBox="1"/>
              <p:nvPr/>
            </p:nvSpPr>
            <p:spPr>
              <a:xfrm>
                <a:off x="1287663" y="4604891"/>
                <a:ext cx="1476686" cy="830997"/>
              </a:xfrm>
              <a:prstGeom prst="rect">
                <a:avLst/>
              </a:prstGeom>
              <a:noFill/>
            </p:spPr>
            <p:txBody>
              <a:bodyPr wrap="none" rtlCol="0">
                <a:spAutoFit/>
              </a:bodyPr>
              <a:lstStyle/>
              <a:p>
                <a:pPr algn="ctr"/>
                <a:r>
                  <a:rPr kumimoji="1" lang="en-US" altLang="ja-JP" sz="4800" b="1" dirty="0">
                    <a:solidFill>
                      <a:schemeClr val="tx1">
                        <a:lumMod val="75000"/>
                        <a:lumOff val="25000"/>
                      </a:schemeClr>
                    </a:solidFill>
                    <a:latin typeface="+mn-ea"/>
                  </a:rPr>
                  <a:t>10</a:t>
                </a:r>
                <a:r>
                  <a:rPr kumimoji="1" lang="ja-JP" altLang="en-US" sz="4800" b="1" dirty="0">
                    <a:solidFill>
                      <a:schemeClr val="tx1">
                        <a:lumMod val="75000"/>
                        <a:lumOff val="25000"/>
                      </a:schemeClr>
                    </a:solidFill>
                    <a:latin typeface="+mn-ea"/>
                  </a:rPr>
                  <a:t>％</a:t>
                </a:r>
                <a:endParaRPr kumimoji="1" lang="en-US" altLang="ja-JP" sz="4800" b="1" dirty="0">
                  <a:solidFill>
                    <a:schemeClr val="tx1">
                      <a:lumMod val="75000"/>
                      <a:lumOff val="25000"/>
                    </a:schemeClr>
                  </a:solidFill>
                  <a:latin typeface="+mn-ea"/>
                </a:endParaRPr>
              </a:p>
            </p:txBody>
          </p:sp>
        </p:grpSp>
        <p:sp>
          <p:nvSpPr>
            <p:cNvPr id="14" name="テキスト ボックス 13">
              <a:extLst>
                <a:ext uri="{FF2B5EF4-FFF2-40B4-BE49-F238E27FC236}">
                  <a16:creationId xmlns:a16="http://schemas.microsoft.com/office/drawing/2014/main" id="{61167B55-517B-E59E-4F36-5C302F29F06B}"/>
                </a:ext>
              </a:extLst>
            </p:cNvPr>
            <p:cNvSpPr txBox="1"/>
            <p:nvPr/>
          </p:nvSpPr>
          <p:spPr>
            <a:xfrm>
              <a:off x="458924" y="5458177"/>
              <a:ext cx="2954959" cy="369332"/>
            </a:xfrm>
            <a:prstGeom prst="rect">
              <a:avLst/>
            </a:prstGeom>
            <a:noFill/>
          </p:spPr>
          <p:txBody>
            <a:bodyPr wrap="square" rtlCol="0">
              <a:spAutoFit/>
            </a:bodyPr>
            <a:lstStyle/>
            <a:p>
              <a:pPr algn="ctr"/>
              <a:r>
                <a:rPr kumimoji="1" lang="ja-JP" altLang="en-US">
                  <a:solidFill>
                    <a:schemeClr val="tx1">
                      <a:lumMod val="75000"/>
                      <a:lumOff val="25000"/>
                    </a:schemeClr>
                  </a:solidFill>
                  <a:latin typeface="+mn-ea"/>
                </a:rPr>
                <a:t>日本とその周辺で発生</a:t>
              </a:r>
              <a:endParaRPr kumimoji="1" lang="en-US" altLang="ja-JP">
                <a:solidFill>
                  <a:schemeClr val="tx1">
                    <a:lumMod val="75000"/>
                    <a:lumOff val="25000"/>
                  </a:schemeClr>
                </a:solidFill>
                <a:latin typeface="+mn-ea"/>
              </a:endParaRPr>
            </a:p>
          </p:txBody>
        </p:sp>
      </p:grpSp>
    </p:spTree>
    <p:extLst>
      <p:ext uri="{BB962C8B-B14F-4D97-AF65-F5344CB8AC3E}">
        <p14:creationId xmlns:p14="http://schemas.microsoft.com/office/powerpoint/2010/main" val="353102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fld id="{48C0FCB9-D989-46F1-965E-624BDAC7E129}" type="slidenum">
              <a:rPr kumimoji="1" lang="ja-JP" altLang="en-US" smtClean="0"/>
              <a:pPr/>
              <a:t>30</a:t>
            </a:fld>
            <a:endParaRPr kumimoji="1" lang="ja-JP" altLang="en-US"/>
          </a:p>
        </p:txBody>
      </p:sp>
      <p:sp>
        <p:nvSpPr>
          <p:cNvPr id="6" name="テキスト プレースホルダー 5">
            <a:extLst>
              <a:ext uri="{FF2B5EF4-FFF2-40B4-BE49-F238E27FC236}">
                <a16:creationId xmlns:a16="http://schemas.microsoft.com/office/drawing/2014/main" id="{4F9E5E58-5336-F55B-6A65-F4056E04AFB4}"/>
              </a:ext>
            </a:extLst>
          </p:cNvPr>
          <p:cNvSpPr>
            <a:spLocks noGrp="1"/>
          </p:cNvSpPr>
          <p:nvPr>
            <p:ph type="body" sz="quarter" idx="13"/>
          </p:nvPr>
        </p:nvSpPr>
        <p:spPr/>
        <p:txBody>
          <a:bodyPr>
            <a:normAutofit/>
          </a:bodyPr>
          <a:lstStyle/>
          <a:p>
            <a:r>
              <a:rPr lang="ja-JP" altLang="en-US" sz="3200" dirty="0"/>
              <a:t>あなたの地域では</a:t>
            </a:r>
            <a:endParaRPr lang="en-US" altLang="ja-JP" sz="3200" dirty="0"/>
          </a:p>
          <a:p>
            <a:r>
              <a:rPr lang="ja-JP" altLang="en-US" sz="3200" dirty="0"/>
              <a:t>洪水災害や浸水害、土砂災害の</a:t>
            </a:r>
            <a:endParaRPr lang="en-US" altLang="ja-JP" sz="3200" dirty="0"/>
          </a:p>
          <a:p>
            <a:r>
              <a:rPr lang="ja-JP" altLang="en-US" sz="3200" dirty="0"/>
              <a:t>発生のおそれはありますか？</a:t>
            </a:r>
            <a:endParaRPr lang="en-US" altLang="ja-JP" sz="3200" dirty="0"/>
          </a:p>
        </p:txBody>
      </p:sp>
      <p:sp>
        <p:nvSpPr>
          <p:cNvPr id="8" name="正方形/長方形 7">
            <a:extLst>
              <a:ext uri="{FF2B5EF4-FFF2-40B4-BE49-F238E27FC236}">
                <a16:creationId xmlns:a16="http://schemas.microsoft.com/office/drawing/2014/main" id="{894406DF-BB6B-4F54-B6FB-F22D6BA6D4C4}"/>
              </a:ext>
            </a:extLst>
          </p:cNvPr>
          <p:cNvSpPr/>
          <p:nvPr/>
        </p:nvSpPr>
        <p:spPr>
          <a:xfrm>
            <a:off x="5791064" y="287867"/>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Tree>
    <p:extLst>
      <p:ext uri="{BB962C8B-B14F-4D97-AF65-F5344CB8AC3E}">
        <p14:creationId xmlns:p14="http://schemas.microsoft.com/office/powerpoint/2010/main" val="2388919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0D752-E059-2D64-03A9-86E642A40535}"/>
            </a:ext>
          </a:extLst>
        </p:cNvPr>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46AA19A7-2C06-FB42-77A8-FDB9F3276720}"/>
              </a:ext>
            </a:extLst>
          </p:cNvPr>
          <p:cNvSpPr>
            <a:spLocks noGrp="1"/>
          </p:cNvSpPr>
          <p:nvPr>
            <p:ph type="body" sz="quarter" idx="13"/>
          </p:nvPr>
        </p:nvSpPr>
        <p:spPr/>
        <p:txBody>
          <a:bodyPr/>
          <a:lstStyle/>
          <a:p>
            <a:r>
              <a:rPr lang="ja-JP" altLang="en-US" dirty="0"/>
              <a:t>ワークショップ</a:t>
            </a:r>
          </a:p>
        </p:txBody>
      </p:sp>
      <p:sp>
        <p:nvSpPr>
          <p:cNvPr id="4" name="スライド番号プレースホルダー 3">
            <a:extLst>
              <a:ext uri="{FF2B5EF4-FFF2-40B4-BE49-F238E27FC236}">
                <a16:creationId xmlns:a16="http://schemas.microsoft.com/office/drawing/2014/main" id="{B8D3C166-391F-C77F-15C4-D3E189B55753}"/>
              </a:ext>
            </a:extLst>
          </p:cNvPr>
          <p:cNvSpPr>
            <a:spLocks noGrp="1"/>
          </p:cNvSpPr>
          <p:nvPr>
            <p:ph type="sldNum" sz="quarter" idx="12"/>
          </p:nvPr>
        </p:nvSpPr>
        <p:spPr/>
        <p:txBody>
          <a:bodyPr/>
          <a:lstStyle/>
          <a:p>
            <a:fld id="{48C0FCB9-D989-46F1-965E-624BDAC7E129}" type="slidenum">
              <a:rPr kumimoji="1" lang="ja-JP" altLang="en-US" smtClean="0"/>
              <a:pPr/>
              <a:t>31</a:t>
            </a:fld>
            <a:endParaRPr kumimoji="1" lang="ja-JP" altLang="en-US"/>
          </a:p>
        </p:txBody>
      </p:sp>
      <p:sp>
        <p:nvSpPr>
          <p:cNvPr id="5" name="コンテンツ プレースホルダー 4">
            <a:extLst>
              <a:ext uri="{FF2B5EF4-FFF2-40B4-BE49-F238E27FC236}">
                <a16:creationId xmlns:a16="http://schemas.microsoft.com/office/drawing/2014/main" id="{DA301FF1-523E-A802-EBFC-E35E7C2A2AA7}"/>
              </a:ext>
            </a:extLst>
          </p:cNvPr>
          <p:cNvSpPr>
            <a:spLocks noGrp="1"/>
          </p:cNvSpPr>
          <p:nvPr>
            <p:ph idx="1"/>
          </p:nvPr>
        </p:nvSpPr>
        <p:spPr/>
        <p:txBody>
          <a:bodyPr>
            <a:normAutofit/>
          </a:bodyPr>
          <a:lstStyle/>
          <a:p>
            <a:r>
              <a:rPr lang="ja-JP" altLang="en-US" dirty="0"/>
              <a:t>洪水ハザードマップなどを見ながら、お住まいの</a:t>
            </a:r>
            <a:br>
              <a:rPr lang="en-US" altLang="ja-JP" dirty="0"/>
            </a:br>
            <a:r>
              <a:rPr lang="ja-JP" altLang="en-US" dirty="0"/>
              <a:t>周辺の洪水による浸水の可能性や、土砂災害</a:t>
            </a:r>
            <a:br>
              <a:rPr lang="en-US" altLang="ja-JP" dirty="0"/>
            </a:br>
            <a:r>
              <a:rPr lang="ja-JP" altLang="en-US" dirty="0"/>
              <a:t>危険などについてチェックしてみましょう。</a:t>
            </a:r>
            <a:endParaRPr lang="en-US" altLang="ja-JP" dirty="0"/>
          </a:p>
          <a:p>
            <a:endParaRPr lang="en-US" altLang="ja-JP" dirty="0"/>
          </a:p>
          <a:p>
            <a:r>
              <a:rPr lang="ja-JP" altLang="en-US" sz="3200" dirty="0"/>
              <a:t>洪水による浸水　　　　　あり　・　なし</a:t>
            </a:r>
            <a:r>
              <a:rPr lang="ja-JP" altLang="en-US" sz="3200" u="sng" dirty="0"/>
              <a:t>　</a:t>
            </a:r>
            <a:endParaRPr lang="en-US" altLang="ja-JP" sz="3200" u="sng" dirty="0"/>
          </a:p>
          <a:p>
            <a:endParaRPr lang="en-US" altLang="ja-JP" sz="3200" dirty="0"/>
          </a:p>
          <a:p>
            <a:r>
              <a:rPr lang="ja-JP" altLang="en-US" sz="3200" dirty="0"/>
              <a:t>「あり」の場合　　　　　　浸水深　　　　　</a:t>
            </a:r>
            <a:r>
              <a:rPr lang="en-US" altLang="ja-JP" sz="3200" dirty="0"/>
              <a:t>m</a:t>
            </a:r>
          </a:p>
          <a:p>
            <a:endParaRPr lang="en-US" altLang="ja-JP" sz="3200" dirty="0"/>
          </a:p>
          <a:p>
            <a:r>
              <a:rPr lang="ja-JP" altLang="en-US" sz="3200" dirty="0"/>
              <a:t>土砂災害危険　　　　　　あり　・　なし</a:t>
            </a:r>
            <a:endParaRPr lang="en-US" altLang="ja-JP" sz="3200" dirty="0"/>
          </a:p>
          <a:p>
            <a:pPr marL="0" indent="0">
              <a:buNone/>
            </a:pPr>
            <a:endParaRPr lang="en-US" altLang="ja-JP" sz="3200" dirty="0"/>
          </a:p>
        </p:txBody>
      </p:sp>
      <p:sp>
        <p:nvSpPr>
          <p:cNvPr id="2" name="吹き出し: 角を丸めた四角形 1">
            <a:extLst>
              <a:ext uri="{FF2B5EF4-FFF2-40B4-BE49-F238E27FC236}">
                <a16:creationId xmlns:a16="http://schemas.microsoft.com/office/drawing/2014/main" id="{3992D9BC-F074-6037-C777-603AD7F7AEDF}"/>
              </a:ext>
            </a:extLst>
          </p:cNvPr>
          <p:cNvSpPr/>
          <p:nvPr/>
        </p:nvSpPr>
        <p:spPr>
          <a:xfrm>
            <a:off x="-3746500" y="1265160"/>
            <a:ext cx="2428875" cy="1783668"/>
          </a:xfrm>
          <a:prstGeom prst="wedgeRoundRectCallout">
            <a:avLst>
              <a:gd name="adj1" fmla="val 79951"/>
              <a:gd name="adj2" fmla="val 2458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被害想定や</a:t>
            </a:r>
            <a:endParaRPr kumimoji="1" lang="en-US" altLang="ja-JP" dirty="0"/>
          </a:p>
          <a:p>
            <a:pPr algn="ctr"/>
            <a:r>
              <a:rPr kumimoji="1" lang="ja-JP" altLang="en-US" dirty="0"/>
              <a:t>ハザードマップを見ながら、自宅周辺で懸念される地震・津波を書き出すワークを実施</a:t>
            </a:r>
          </a:p>
        </p:txBody>
      </p:sp>
      <p:sp>
        <p:nvSpPr>
          <p:cNvPr id="9" name="正方形/長方形 8">
            <a:extLst>
              <a:ext uri="{FF2B5EF4-FFF2-40B4-BE49-F238E27FC236}">
                <a16:creationId xmlns:a16="http://schemas.microsoft.com/office/drawing/2014/main" id="{FE88AE32-21A7-7728-F2F1-4A85A9032ACE}"/>
              </a:ext>
            </a:extLst>
          </p:cNvPr>
          <p:cNvSpPr/>
          <p:nvPr/>
        </p:nvSpPr>
        <p:spPr>
          <a:xfrm>
            <a:off x="4571999" y="4854102"/>
            <a:ext cx="3269303" cy="849480"/>
          </a:xfrm>
          <a:prstGeom prst="rect">
            <a:avLst/>
          </a:prstGeom>
          <a:no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正方形/長方形 6">
            <a:extLst>
              <a:ext uri="{FF2B5EF4-FFF2-40B4-BE49-F238E27FC236}">
                <a16:creationId xmlns:a16="http://schemas.microsoft.com/office/drawing/2014/main" id="{CB4495C9-9884-6C44-7AFB-0A547E0AA6F3}"/>
              </a:ext>
            </a:extLst>
          </p:cNvPr>
          <p:cNvSpPr/>
          <p:nvPr/>
        </p:nvSpPr>
        <p:spPr>
          <a:xfrm>
            <a:off x="4571999" y="2624088"/>
            <a:ext cx="3269303" cy="849480"/>
          </a:xfrm>
          <a:prstGeom prst="rect">
            <a:avLst/>
          </a:prstGeom>
          <a:no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正方形/長方形 7">
            <a:extLst>
              <a:ext uri="{FF2B5EF4-FFF2-40B4-BE49-F238E27FC236}">
                <a16:creationId xmlns:a16="http://schemas.microsoft.com/office/drawing/2014/main" id="{7C903FE8-2E65-13A0-B65F-25D6200E19DB}"/>
              </a:ext>
            </a:extLst>
          </p:cNvPr>
          <p:cNvSpPr/>
          <p:nvPr/>
        </p:nvSpPr>
        <p:spPr>
          <a:xfrm>
            <a:off x="4571999" y="3731807"/>
            <a:ext cx="3269303" cy="849480"/>
          </a:xfrm>
          <a:prstGeom prst="rect">
            <a:avLst/>
          </a:prstGeom>
          <a:no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3341441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611B-3D26-3AAA-7AEB-A72F1CCCA6C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64C95AA-02F2-BD88-3992-42FB4BE34079}"/>
              </a:ext>
            </a:extLst>
          </p:cNvPr>
          <p:cNvSpPr>
            <a:spLocks noGrp="1"/>
          </p:cNvSpPr>
          <p:nvPr>
            <p:ph type="sldNum" sz="quarter" idx="12"/>
          </p:nvPr>
        </p:nvSpPr>
        <p:spPr/>
        <p:txBody>
          <a:bodyPr/>
          <a:lstStyle/>
          <a:p>
            <a:fld id="{48C0FCB9-D989-46F1-965E-624BDAC7E129}" type="slidenum">
              <a:rPr kumimoji="1" lang="ja-JP" altLang="en-US" smtClean="0"/>
              <a:pPr/>
              <a:t>32</a:t>
            </a:fld>
            <a:endParaRPr kumimoji="1" lang="ja-JP" altLang="en-US"/>
          </a:p>
        </p:txBody>
      </p:sp>
      <p:sp>
        <p:nvSpPr>
          <p:cNvPr id="3" name="テキスト プレースホルダー 2">
            <a:extLst>
              <a:ext uri="{FF2B5EF4-FFF2-40B4-BE49-F238E27FC236}">
                <a16:creationId xmlns:a16="http://schemas.microsoft.com/office/drawing/2014/main" id="{2F84ECD3-41B8-BFB4-F607-62E50C8AAB95}"/>
              </a:ext>
            </a:extLst>
          </p:cNvPr>
          <p:cNvSpPr>
            <a:spLocks noGrp="1"/>
          </p:cNvSpPr>
          <p:nvPr>
            <p:ph type="body" sz="quarter" idx="13"/>
          </p:nvPr>
        </p:nvSpPr>
        <p:spPr/>
        <p:txBody>
          <a:bodyPr/>
          <a:lstStyle/>
          <a:p>
            <a:r>
              <a:rPr kumimoji="1" lang="ja-JP" altLang="en-US" dirty="0"/>
              <a:t>あなたの地域では</a:t>
            </a:r>
            <a:endParaRPr kumimoji="1" lang="en-US" altLang="ja-JP" dirty="0"/>
          </a:p>
          <a:p>
            <a:r>
              <a:rPr kumimoji="1" lang="ja-JP" altLang="en-US" dirty="0"/>
              <a:t>大雪による災害への懸念は</a:t>
            </a:r>
            <a:endParaRPr kumimoji="1" lang="en-US" altLang="ja-JP" dirty="0"/>
          </a:p>
          <a:p>
            <a:r>
              <a:rPr kumimoji="1" lang="ja-JP" altLang="en-US" dirty="0"/>
              <a:t>ありますか？</a:t>
            </a:r>
          </a:p>
        </p:txBody>
      </p:sp>
    </p:spTree>
    <p:extLst>
      <p:ext uri="{BB962C8B-B14F-4D97-AF65-F5344CB8AC3E}">
        <p14:creationId xmlns:p14="http://schemas.microsoft.com/office/powerpoint/2010/main" val="2703804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DB707-FCEA-7714-45F4-8A26B4282A8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AB0B60-B612-8E9A-F0F6-EB8F35875011}"/>
              </a:ext>
            </a:extLst>
          </p:cNvPr>
          <p:cNvSpPr>
            <a:spLocks noGrp="1"/>
          </p:cNvSpPr>
          <p:nvPr>
            <p:ph type="title"/>
          </p:nvPr>
        </p:nvSpPr>
        <p:spPr/>
        <p:txBody>
          <a:bodyPr/>
          <a:lstStyle/>
          <a:p>
            <a:r>
              <a:rPr lang="ja-JP" altLang="en-US" sz="2800" dirty="0"/>
              <a:t>　大雪発生の</a:t>
            </a:r>
            <a:r>
              <a:rPr kumimoji="1" lang="ja-JP" altLang="en-US" sz="2800" dirty="0"/>
              <a:t>仕組み</a:t>
            </a:r>
          </a:p>
        </p:txBody>
      </p:sp>
      <p:sp>
        <p:nvSpPr>
          <p:cNvPr id="3" name="スライド番号プレースホルダー 2">
            <a:extLst>
              <a:ext uri="{FF2B5EF4-FFF2-40B4-BE49-F238E27FC236}">
                <a16:creationId xmlns:a16="http://schemas.microsoft.com/office/drawing/2014/main" id="{3A4643A4-6EDE-9F3D-909D-EB9CEF31FC5F}"/>
              </a:ext>
            </a:extLst>
          </p:cNvPr>
          <p:cNvSpPr>
            <a:spLocks noGrp="1"/>
          </p:cNvSpPr>
          <p:nvPr>
            <p:ph type="sldNum" sz="quarter" idx="12"/>
          </p:nvPr>
        </p:nvSpPr>
        <p:spPr/>
        <p:txBody>
          <a:bodyPr/>
          <a:lstStyle/>
          <a:p>
            <a:fld id="{48C0FCB9-D989-46F1-965E-624BDAC7E129}" type="slidenum">
              <a:rPr kumimoji="1" lang="ja-JP" altLang="en-US" smtClean="0"/>
              <a:pPr/>
              <a:t>33</a:t>
            </a:fld>
            <a:endParaRPr kumimoji="1" lang="ja-JP" altLang="en-US"/>
          </a:p>
        </p:txBody>
      </p:sp>
      <p:pic>
        <p:nvPicPr>
          <p:cNvPr id="16" name="コンテンツ プレースホルダー 15">
            <a:extLst>
              <a:ext uri="{FF2B5EF4-FFF2-40B4-BE49-F238E27FC236}">
                <a16:creationId xmlns:a16="http://schemas.microsoft.com/office/drawing/2014/main" id="{2A13FE1D-53AC-6A40-B406-E8E62A47552E}"/>
              </a:ext>
            </a:extLst>
          </p:cNvPr>
          <p:cNvPicPr>
            <a:picLocks noGrp="1" noChangeAspect="1"/>
          </p:cNvPicPr>
          <p:nvPr>
            <p:ph idx="13"/>
          </p:nvPr>
        </p:nvPicPr>
        <p:blipFill rotWithShape="1">
          <a:blip r:embed="rId3"/>
          <a:srcRect l="1206" t="2880" r="3125" b="2187"/>
          <a:stretch/>
        </p:blipFill>
        <p:spPr>
          <a:xfrm>
            <a:off x="294241" y="3656169"/>
            <a:ext cx="3969403" cy="2536794"/>
          </a:xfrm>
          <a:ln>
            <a:solidFill>
              <a:schemeClr val="tx1"/>
            </a:solidFill>
          </a:ln>
        </p:spPr>
      </p:pic>
      <p:sp>
        <p:nvSpPr>
          <p:cNvPr id="19" name="コンテンツ プレースホルダー 18">
            <a:extLst>
              <a:ext uri="{FF2B5EF4-FFF2-40B4-BE49-F238E27FC236}">
                <a16:creationId xmlns:a16="http://schemas.microsoft.com/office/drawing/2014/main" id="{99C2CD17-4C00-D224-F322-DB09F1A4EDE2}"/>
              </a:ext>
            </a:extLst>
          </p:cNvPr>
          <p:cNvSpPr>
            <a:spLocks noGrp="1"/>
          </p:cNvSpPr>
          <p:nvPr>
            <p:ph sz="quarter" idx="15"/>
          </p:nvPr>
        </p:nvSpPr>
        <p:spPr/>
        <p:txBody>
          <a:bodyPr>
            <a:normAutofit lnSpcReduction="10000"/>
          </a:bodyPr>
          <a:lstStyle/>
          <a:p>
            <a:r>
              <a:rPr lang="ja-JP" altLang="en-US" dirty="0"/>
              <a:t>出典：</a:t>
            </a:r>
            <a:r>
              <a:rPr lang="en-US" altLang="ja-JP" dirty="0"/>
              <a:t>Tenki.jp</a:t>
            </a:r>
            <a:r>
              <a:rPr lang="ja-JP" altLang="en-US" dirty="0"/>
              <a:t>「大雪のしくみ」</a:t>
            </a:r>
            <a:endParaRPr lang="en-US" altLang="ja-JP" dirty="0"/>
          </a:p>
        </p:txBody>
      </p:sp>
      <p:pic>
        <p:nvPicPr>
          <p:cNvPr id="18" name="図 17">
            <a:extLst>
              <a:ext uri="{FF2B5EF4-FFF2-40B4-BE49-F238E27FC236}">
                <a16:creationId xmlns:a16="http://schemas.microsoft.com/office/drawing/2014/main" id="{D861A342-28DE-559E-0F57-F51BB6EDF1FD}"/>
              </a:ext>
            </a:extLst>
          </p:cNvPr>
          <p:cNvPicPr>
            <a:picLocks noChangeAspect="1"/>
          </p:cNvPicPr>
          <p:nvPr/>
        </p:nvPicPr>
        <p:blipFill rotWithShape="1">
          <a:blip r:embed="rId4"/>
          <a:srcRect l="1955" t="3283" r="2761" b="4375"/>
          <a:stretch/>
        </p:blipFill>
        <p:spPr>
          <a:xfrm>
            <a:off x="4880355" y="3674481"/>
            <a:ext cx="3969404" cy="2550319"/>
          </a:xfrm>
          <a:prstGeom prst="rect">
            <a:avLst/>
          </a:prstGeom>
          <a:ln>
            <a:solidFill>
              <a:schemeClr val="tx1"/>
            </a:solidFill>
          </a:ln>
        </p:spPr>
      </p:pic>
      <p:sp>
        <p:nvSpPr>
          <p:cNvPr id="20" name="テキスト プレースホルダー 5">
            <a:extLst>
              <a:ext uri="{FF2B5EF4-FFF2-40B4-BE49-F238E27FC236}">
                <a16:creationId xmlns:a16="http://schemas.microsoft.com/office/drawing/2014/main" id="{0DD6478E-DAF9-12BB-F780-EDA5595CDE09}"/>
              </a:ext>
            </a:extLst>
          </p:cNvPr>
          <p:cNvSpPr txBox="1">
            <a:spLocks/>
          </p:cNvSpPr>
          <p:nvPr/>
        </p:nvSpPr>
        <p:spPr>
          <a:xfrm>
            <a:off x="221674" y="1240682"/>
            <a:ext cx="4245552" cy="2354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豪雪地帯として知られる日本海側の地域では、西に高気圧、東に発達した低気圧の「冬型の気圧配置」になると大雪になりやすい</a:t>
            </a:r>
          </a:p>
          <a:p>
            <a:pPr marL="0" indent="0">
              <a:buNone/>
            </a:pPr>
            <a:r>
              <a:rPr lang="ja-JP" altLang="en-US" sz="2000" dirty="0">
                <a:solidFill>
                  <a:schemeClr val="tx1">
                    <a:lumMod val="75000"/>
                    <a:lumOff val="25000"/>
                  </a:schemeClr>
                </a:solidFill>
                <a:latin typeface="+mn-ea"/>
              </a:rPr>
              <a:t>この気圧配置になると、日本海には</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筋状の雲が現れ、日本海側の地域に雪や雨を降らせる</a:t>
            </a:r>
          </a:p>
        </p:txBody>
      </p:sp>
      <p:sp>
        <p:nvSpPr>
          <p:cNvPr id="21" name="コンテンツ プレースホルダー 2">
            <a:extLst>
              <a:ext uri="{FF2B5EF4-FFF2-40B4-BE49-F238E27FC236}">
                <a16:creationId xmlns:a16="http://schemas.microsoft.com/office/drawing/2014/main" id="{8F377F67-322C-FE53-3945-227010391706}"/>
              </a:ext>
            </a:extLst>
          </p:cNvPr>
          <p:cNvSpPr txBox="1">
            <a:spLocks/>
          </p:cNvSpPr>
          <p:nvPr/>
        </p:nvSpPr>
        <p:spPr bwMode="auto">
          <a:xfrm>
            <a:off x="4710745" y="1335939"/>
            <a:ext cx="4211581" cy="169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Wingdings" panose="05000000000000000000" pitchFamily="2" charset="2"/>
              <a:buChar char="l"/>
              <a:defRPr kumimoji="1" sz="2400" kern="1200">
                <a:solidFill>
                  <a:srgbClr val="3F3F3F"/>
                </a:solidFill>
                <a:latin typeface="メイリオ" panose="020B0604030504040204" pitchFamily="50" charset="-128"/>
                <a:ea typeface="メイリオ" panose="020B0604030504040204" pitchFamily="50" charset="-128"/>
                <a:cs typeface="+mn-cs"/>
              </a:defRPr>
            </a:lvl1pPr>
            <a:lvl2pPr marL="685800" indent="-228600" algn="l" rtl="0" fontAlgn="base">
              <a:lnSpc>
                <a:spcPct val="90000"/>
              </a:lnSpc>
              <a:spcBef>
                <a:spcPts val="500"/>
              </a:spcBef>
              <a:spcAft>
                <a:spcPct val="0"/>
              </a:spcAft>
              <a:buFont typeface="Wingdings" panose="05000000000000000000" pitchFamily="2" charset="2"/>
              <a:buChar char="l"/>
              <a:defRPr kumimoji="1" sz="2000" kern="1200">
                <a:solidFill>
                  <a:srgbClr val="3F3F3F"/>
                </a:solidFill>
                <a:latin typeface="メイリオ" panose="020B0604030504040204" pitchFamily="50" charset="-128"/>
                <a:ea typeface="メイリオ" panose="020B0604030504040204" pitchFamily="50" charset="-128"/>
                <a:cs typeface="+mn-cs"/>
              </a:defRPr>
            </a:lvl2pPr>
            <a:lvl3pPr marL="1143000" indent="-228600" algn="l" rtl="0" fontAlgn="base">
              <a:lnSpc>
                <a:spcPct val="90000"/>
              </a:lnSpc>
              <a:spcBef>
                <a:spcPts val="500"/>
              </a:spcBef>
              <a:spcAft>
                <a:spcPct val="0"/>
              </a:spcAft>
              <a:buFont typeface="Wingdings" panose="05000000000000000000" pitchFamily="2" charset="2"/>
              <a:buChar char="l"/>
              <a:defRPr kumimoji="1" kern="1200">
                <a:solidFill>
                  <a:srgbClr val="3F3F3F"/>
                </a:solidFill>
                <a:latin typeface="メイリオ" panose="020B0604030504040204" pitchFamily="50" charset="-128"/>
                <a:ea typeface="メイリオ" panose="020B0604030504040204" pitchFamily="50" charset="-128"/>
                <a:cs typeface="+mn-cs"/>
              </a:defRPr>
            </a:lvl3pPr>
            <a:lvl4pPr marL="1600200" indent="-228600" algn="l" rtl="0" fontAlgn="base">
              <a:lnSpc>
                <a:spcPct val="90000"/>
              </a:lnSpc>
              <a:spcBef>
                <a:spcPts val="500"/>
              </a:spcBef>
              <a:spcAft>
                <a:spcPct val="0"/>
              </a:spcAft>
              <a:buFont typeface="Wingdings" panose="05000000000000000000" pitchFamily="2" charset="2"/>
              <a:buChar char="l"/>
              <a:defRPr kumimoji="1" sz="1600" kern="1200">
                <a:solidFill>
                  <a:srgbClr val="3F3F3F"/>
                </a:solidFill>
                <a:latin typeface="メイリオ" panose="020B0604030504040204" pitchFamily="50" charset="-128"/>
                <a:ea typeface="メイリオ" panose="020B0604030504040204" pitchFamily="50" charset="-128"/>
                <a:cs typeface="+mn-cs"/>
              </a:defRPr>
            </a:lvl4pPr>
            <a:lvl5pPr marL="2057400" indent="-228600" algn="l" rtl="0" fontAlgn="base">
              <a:lnSpc>
                <a:spcPct val="90000"/>
              </a:lnSpc>
              <a:spcBef>
                <a:spcPts val="500"/>
              </a:spcBef>
              <a:spcAft>
                <a:spcPct val="0"/>
              </a:spcAft>
              <a:buFont typeface="Wingdings" panose="05000000000000000000" pitchFamily="2" charset="2"/>
              <a:buChar char="l"/>
              <a:defRPr kumimoji="1" sz="1400" kern="1200">
                <a:solidFill>
                  <a:srgbClr val="3F3F3F"/>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None/>
              <a:tabLst/>
              <a:defRPr/>
            </a:pP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太平洋側の地域では、本州の南の</a:t>
            </a:r>
            <a:b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海上を低気圧が通過する「南岸</a:t>
            </a:r>
            <a:br>
              <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br>
            <a:r>
              <a:rPr kumimoji="1" lang="ja-JP" altLang="en-US" sz="2000" i="0" u="none" strike="noStrike" kern="1200" cap="none" spc="0" normalizeH="0" baseline="0" noProof="0" dirty="0">
                <a:ln>
                  <a:noFill/>
                </a:ln>
                <a:solidFill>
                  <a:schemeClr val="tx1">
                    <a:lumMod val="75000"/>
                    <a:lumOff val="25000"/>
                  </a:schemeClr>
                </a:solidFill>
                <a:effectLst/>
                <a:uLnTx/>
                <a:uFillTx/>
                <a:latin typeface="+mn-ea"/>
                <a:ea typeface="+mn-ea"/>
                <a:cs typeface="+mn-cs"/>
              </a:rPr>
              <a:t>低気圧」のときに大雪になりやすい</a:t>
            </a:r>
            <a:endParaRPr kumimoji="1" lang="en-US" altLang="ja-JP" sz="2000" i="0" u="none" strike="noStrike" kern="1200" cap="none" spc="0" normalizeH="0" baseline="0" noProof="0" dirty="0">
              <a:ln>
                <a:noFill/>
              </a:ln>
              <a:solidFill>
                <a:schemeClr val="tx1">
                  <a:lumMod val="75000"/>
                  <a:lumOff val="25000"/>
                </a:schemeClr>
              </a:solidFill>
              <a:effectLst/>
              <a:uLnTx/>
              <a:uFillTx/>
              <a:latin typeface="+mn-ea"/>
              <a:ea typeface="+mn-ea"/>
              <a:cs typeface="+mn-cs"/>
            </a:endParaRPr>
          </a:p>
        </p:txBody>
      </p:sp>
      <p:grpSp>
        <p:nvGrpSpPr>
          <p:cNvPr id="22" name="グループ化 21">
            <a:extLst>
              <a:ext uri="{FF2B5EF4-FFF2-40B4-BE49-F238E27FC236}">
                <a16:creationId xmlns:a16="http://schemas.microsoft.com/office/drawing/2014/main" id="{023D21B9-60DB-2B6E-FB4F-4A86A7C845E0}"/>
              </a:ext>
            </a:extLst>
          </p:cNvPr>
          <p:cNvGrpSpPr/>
          <p:nvPr/>
        </p:nvGrpSpPr>
        <p:grpSpPr>
          <a:xfrm>
            <a:off x="4635683" y="747134"/>
            <a:ext cx="3085140" cy="468955"/>
            <a:chOff x="5178168" y="788955"/>
            <a:chExt cx="3085140" cy="468955"/>
          </a:xfrm>
        </p:grpSpPr>
        <p:grpSp>
          <p:nvGrpSpPr>
            <p:cNvPr id="23" name="グループ化 22">
              <a:extLst>
                <a:ext uri="{FF2B5EF4-FFF2-40B4-BE49-F238E27FC236}">
                  <a16:creationId xmlns:a16="http://schemas.microsoft.com/office/drawing/2014/main" id="{2AB5612A-EFAC-6DD8-08EE-15CFEF58C2A2}"/>
                </a:ext>
              </a:extLst>
            </p:cNvPr>
            <p:cNvGrpSpPr/>
            <p:nvPr/>
          </p:nvGrpSpPr>
          <p:grpSpPr>
            <a:xfrm>
              <a:off x="5178168" y="788955"/>
              <a:ext cx="510746" cy="468955"/>
              <a:chOff x="-815546" y="378941"/>
              <a:chExt cx="510746" cy="468955"/>
            </a:xfrm>
          </p:grpSpPr>
          <p:sp>
            <p:nvSpPr>
              <p:cNvPr id="26" name="正方形/長方形 25">
                <a:extLst>
                  <a:ext uri="{FF2B5EF4-FFF2-40B4-BE49-F238E27FC236}">
                    <a16:creationId xmlns:a16="http://schemas.microsoft.com/office/drawing/2014/main" id="{074AE3B5-FEA1-B44A-D7A1-F336034B9629}"/>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27" name="グループ化 26">
                <a:extLst>
                  <a:ext uri="{FF2B5EF4-FFF2-40B4-BE49-F238E27FC236}">
                    <a16:creationId xmlns:a16="http://schemas.microsoft.com/office/drawing/2014/main" id="{532D1F6A-ECC7-A145-EE44-9812A5E7C598}"/>
                  </a:ext>
                </a:extLst>
              </p:cNvPr>
              <p:cNvGrpSpPr/>
              <p:nvPr userDrawn="1"/>
            </p:nvGrpSpPr>
            <p:grpSpPr>
              <a:xfrm>
                <a:off x="-740484" y="438369"/>
                <a:ext cx="360623" cy="350098"/>
                <a:chOff x="719031" y="1642734"/>
                <a:chExt cx="360623" cy="350098"/>
              </a:xfrm>
            </p:grpSpPr>
            <p:sp>
              <p:nvSpPr>
                <p:cNvPr id="28" name="object 11">
                  <a:extLst>
                    <a:ext uri="{FF2B5EF4-FFF2-40B4-BE49-F238E27FC236}">
                      <a16:creationId xmlns:a16="http://schemas.microsoft.com/office/drawing/2014/main" id="{DAC261BB-EADD-C162-285C-A40A3789FAEF}"/>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29" name="object 12">
                  <a:extLst>
                    <a:ext uri="{FF2B5EF4-FFF2-40B4-BE49-F238E27FC236}">
                      <a16:creationId xmlns:a16="http://schemas.microsoft.com/office/drawing/2014/main" id="{3EDE661C-18E1-E67C-7686-EABDA2AFA97F}"/>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24" name="テキスト プレースホルダー 20">
              <a:extLst>
                <a:ext uri="{FF2B5EF4-FFF2-40B4-BE49-F238E27FC236}">
                  <a16:creationId xmlns:a16="http://schemas.microsoft.com/office/drawing/2014/main" id="{B2AABB99-B5B3-3E8D-1495-1B09DF0DBFBA}"/>
                </a:ext>
              </a:extLst>
            </p:cNvPr>
            <p:cNvSpPr txBox="1">
              <a:spLocks/>
            </p:cNvSpPr>
            <p:nvPr/>
          </p:nvSpPr>
          <p:spPr>
            <a:xfrm>
              <a:off x="5623750" y="800527"/>
              <a:ext cx="2639558"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太平洋側での大雪</a:t>
              </a:r>
            </a:p>
          </p:txBody>
        </p:sp>
        <p:sp>
          <p:nvSpPr>
            <p:cNvPr id="25" name="object 12">
              <a:extLst>
                <a:ext uri="{FF2B5EF4-FFF2-40B4-BE49-F238E27FC236}">
                  <a16:creationId xmlns:a16="http://schemas.microsoft.com/office/drawing/2014/main" id="{B5699A3E-0A07-6CA8-C20C-58842435CE2A}"/>
                </a:ext>
              </a:extLst>
            </p:cNvPr>
            <p:cNvSpPr/>
            <p:nvPr/>
          </p:nvSpPr>
          <p:spPr>
            <a:xfrm>
              <a:off x="5638134" y="1183664"/>
              <a:ext cx="2484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nvGrpSpPr>
          <p:cNvPr id="30" name="グループ化 29">
            <a:extLst>
              <a:ext uri="{FF2B5EF4-FFF2-40B4-BE49-F238E27FC236}">
                <a16:creationId xmlns:a16="http://schemas.microsoft.com/office/drawing/2014/main" id="{EE09C488-6E35-517B-1C9D-B2D4BD7D267D}"/>
              </a:ext>
            </a:extLst>
          </p:cNvPr>
          <p:cNvGrpSpPr/>
          <p:nvPr/>
        </p:nvGrpSpPr>
        <p:grpSpPr>
          <a:xfrm>
            <a:off x="197468" y="711847"/>
            <a:ext cx="3628602" cy="468955"/>
            <a:chOff x="197468" y="711847"/>
            <a:chExt cx="3628602" cy="468955"/>
          </a:xfrm>
        </p:grpSpPr>
        <p:grpSp>
          <p:nvGrpSpPr>
            <p:cNvPr id="31" name="グループ化 30">
              <a:extLst>
                <a:ext uri="{FF2B5EF4-FFF2-40B4-BE49-F238E27FC236}">
                  <a16:creationId xmlns:a16="http://schemas.microsoft.com/office/drawing/2014/main" id="{609DBD9F-9BEB-FFC2-42AA-348A86EE6ADC}"/>
                </a:ext>
              </a:extLst>
            </p:cNvPr>
            <p:cNvGrpSpPr/>
            <p:nvPr/>
          </p:nvGrpSpPr>
          <p:grpSpPr>
            <a:xfrm>
              <a:off x="197468" y="711847"/>
              <a:ext cx="510746" cy="468955"/>
              <a:chOff x="-815546" y="378941"/>
              <a:chExt cx="510746" cy="468955"/>
            </a:xfrm>
          </p:grpSpPr>
          <p:sp>
            <p:nvSpPr>
              <p:cNvPr id="34" name="正方形/長方形 33">
                <a:extLst>
                  <a:ext uri="{FF2B5EF4-FFF2-40B4-BE49-F238E27FC236}">
                    <a16:creationId xmlns:a16="http://schemas.microsoft.com/office/drawing/2014/main" id="{525CADB3-542D-7EEB-5B5E-C09DAC2DC65C}"/>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35" name="グループ化 34">
                <a:extLst>
                  <a:ext uri="{FF2B5EF4-FFF2-40B4-BE49-F238E27FC236}">
                    <a16:creationId xmlns:a16="http://schemas.microsoft.com/office/drawing/2014/main" id="{278F6C6F-A2A1-68CE-0BF3-513B895C19D1}"/>
                  </a:ext>
                </a:extLst>
              </p:cNvPr>
              <p:cNvGrpSpPr/>
              <p:nvPr userDrawn="1"/>
            </p:nvGrpSpPr>
            <p:grpSpPr>
              <a:xfrm>
                <a:off x="-740484" y="438369"/>
                <a:ext cx="360623" cy="350098"/>
                <a:chOff x="719031" y="1642734"/>
                <a:chExt cx="360623" cy="350098"/>
              </a:xfrm>
            </p:grpSpPr>
            <p:sp>
              <p:nvSpPr>
                <p:cNvPr id="36" name="object 11">
                  <a:extLst>
                    <a:ext uri="{FF2B5EF4-FFF2-40B4-BE49-F238E27FC236}">
                      <a16:creationId xmlns:a16="http://schemas.microsoft.com/office/drawing/2014/main" id="{12F1CBFA-12C7-6262-995D-169887B2A01B}"/>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37" name="object 12">
                  <a:extLst>
                    <a:ext uri="{FF2B5EF4-FFF2-40B4-BE49-F238E27FC236}">
                      <a16:creationId xmlns:a16="http://schemas.microsoft.com/office/drawing/2014/main" id="{A88D800E-8F85-4C0A-A459-4C83776E3725}"/>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32" name="テキスト プレースホルダー 20">
              <a:extLst>
                <a:ext uri="{FF2B5EF4-FFF2-40B4-BE49-F238E27FC236}">
                  <a16:creationId xmlns:a16="http://schemas.microsoft.com/office/drawing/2014/main" id="{DB5A8B15-A134-D240-E088-6C9A550AF42D}"/>
                </a:ext>
              </a:extLst>
            </p:cNvPr>
            <p:cNvSpPr txBox="1">
              <a:spLocks/>
            </p:cNvSpPr>
            <p:nvPr/>
          </p:nvSpPr>
          <p:spPr>
            <a:xfrm>
              <a:off x="655458" y="728024"/>
              <a:ext cx="317061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日本海側での大雪</a:t>
              </a:r>
            </a:p>
          </p:txBody>
        </p:sp>
        <p:sp>
          <p:nvSpPr>
            <p:cNvPr id="33" name="object 12">
              <a:extLst>
                <a:ext uri="{FF2B5EF4-FFF2-40B4-BE49-F238E27FC236}">
                  <a16:creationId xmlns:a16="http://schemas.microsoft.com/office/drawing/2014/main" id="{8DA76156-4B16-2052-38CC-30B9ECF54049}"/>
                </a:ext>
              </a:extLst>
            </p:cNvPr>
            <p:cNvSpPr/>
            <p:nvPr/>
          </p:nvSpPr>
          <p:spPr>
            <a:xfrm>
              <a:off x="675393" y="1106769"/>
              <a:ext cx="2520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spTree>
    <p:extLst>
      <p:ext uri="{BB962C8B-B14F-4D97-AF65-F5344CB8AC3E}">
        <p14:creationId xmlns:p14="http://schemas.microsoft.com/office/powerpoint/2010/main" val="1512208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70051-FBA0-8794-BCCC-0F0F13DA35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7FCEC7A-2829-C7DA-9F9A-5D469F166B3E}"/>
              </a:ext>
            </a:extLst>
          </p:cNvPr>
          <p:cNvSpPr>
            <a:spLocks noGrp="1"/>
          </p:cNvSpPr>
          <p:nvPr>
            <p:ph type="title"/>
          </p:nvPr>
        </p:nvSpPr>
        <p:spPr/>
        <p:txBody>
          <a:bodyPr/>
          <a:lstStyle/>
          <a:p>
            <a:r>
              <a:rPr kumimoji="1" lang="ja-JP" altLang="en-US" sz="2800" dirty="0"/>
              <a:t>　雪による影響</a:t>
            </a:r>
          </a:p>
        </p:txBody>
      </p:sp>
      <p:sp>
        <p:nvSpPr>
          <p:cNvPr id="3" name="スライド番号プレースホルダー 2">
            <a:extLst>
              <a:ext uri="{FF2B5EF4-FFF2-40B4-BE49-F238E27FC236}">
                <a16:creationId xmlns:a16="http://schemas.microsoft.com/office/drawing/2014/main" id="{2A23B05E-8914-7867-82E6-458AA3F013B4}"/>
              </a:ext>
            </a:extLst>
          </p:cNvPr>
          <p:cNvSpPr>
            <a:spLocks noGrp="1"/>
          </p:cNvSpPr>
          <p:nvPr>
            <p:ph type="sldNum" sz="quarter" idx="12"/>
          </p:nvPr>
        </p:nvSpPr>
        <p:spPr/>
        <p:txBody>
          <a:bodyPr/>
          <a:lstStyle/>
          <a:p>
            <a:fld id="{48C0FCB9-D989-46F1-965E-624BDAC7E129}" type="slidenum">
              <a:rPr kumimoji="1" lang="ja-JP" altLang="en-US" smtClean="0"/>
              <a:pPr/>
              <a:t>34</a:t>
            </a:fld>
            <a:endParaRPr kumimoji="1" lang="ja-JP" altLang="en-US"/>
          </a:p>
        </p:txBody>
      </p:sp>
      <p:sp>
        <p:nvSpPr>
          <p:cNvPr id="5" name="コンテンツ プレースホルダー 4">
            <a:extLst>
              <a:ext uri="{FF2B5EF4-FFF2-40B4-BE49-F238E27FC236}">
                <a16:creationId xmlns:a16="http://schemas.microsoft.com/office/drawing/2014/main" id="{8D51A5B9-95F4-FCF0-BB03-B3DF86525FD6}"/>
              </a:ext>
            </a:extLst>
          </p:cNvPr>
          <p:cNvSpPr>
            <a:spLocks noGrp="1"/>
          </p:cNvSpPr>
          <p:nvPr>
            <p:ph sz="quarter" idx="15"/>
          </p:nvPr>
        </p:nvSpPr>
        <p:spPr/>
        <p:txBody>
          <a:bodyPr>
            <a:normAutofit lnSpcReduction="10000"/>
          </a:bodyPr>
          <a:lstStyle/>
          <a:p>
            <a:r>
              <a:rPr lang="ja-JP" altLang="en-US" dirty="0"/>
              <a:t>奈良地方気象台「災害の種類」</a:t>
            </a:r>
          </a:p>
        </p:txBody>
      </p:sp>
      <p:sp>
        <p:nvSpPr>
          <p:cNvPr id="17" name="テキスト プレースホルダー 5">
            <a:extLst>
              <a:ext uri="{FF2B5EF4-FFF2-40B4-BE49-F238E27FC236}">
                <a16:creationId xmlns:a16="http://schemas.microsoft.com/office/drawing/2014/main" id="{9C615BD4-77BD-8893-6E15-F59339AC71E0}"/>
              </a:ext>
            </a:extLst>
          </p:cNvPr>
          <p:cNvSpPr txBox="1">
            <a:spLocks/>
          </p:cNvSpPr>
          <p:nvPr/>
        </p:nvSpPr>
        <p:spPr>
          <a:xfrm>
            <a:off x="221673" y="1240682"/>
            <a:ext cx="4350327" cy="957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積雪によって線路・道路・滑走路などが埋没したため引き起こされる交通災害</a:t>
            </a:r>
          </a:p>
        </p:txBody>
      </p:sp>
      <p:grpSp>
        <p:nvGrpSpPr>
          <p:cNvPr id="18" name="グループ化 17">
            <a:extLst>
              <a:ext uri="{FF2B5EF4-FFF2-40B4-BE49-F238E27FC236}">
                <a16:creationId xmlns:a16="http://schemas.microsoft.com/office/drawing/2014/main" id="{044FEC75-33B7-A38D-4732-D84A64839384}"/>
              </a:ext>
            </a:extLst>
          </p:cNvPr>
          <p:cNvGrpSpPr/>
          <p:nvPr/>
        </p:nvGrpSpPr>
        <p:grpSpPr>
          <a:xfrm>
            <a:off x="197468" y="711847"/>
            <a:ext cx="1694085" cy="468955"/>
            <a:chOff x="197468" y="711847"/>
            <a:chExt cx="1694085" cy="468955"/>
          </a:xfrm>
        </p:grpSpPr>
        <p:grpSp>
          <p:nvGrpSpPr>
            <p:cNvPr id="19" name="グループ化 18">
              <a:extLst>
                <a:ext uri="{FF2B5EF4-FFF2-40B4-BE49-F238E27FC236}">
                  <a16:creationId xmlns:a16="http://schemas.microsoft.com/office/drawing/2014/main" id="{9E5C6446-4A3D-4803-C16F-D1F8F720A31C}"/>
                </a:ext>
              </a:extLst>
            </p:cNvPr>
            <p:cNvGrpSpPr/>
            <p:nvPr/>
          </p:nvGrpSpPr>
          <p:grpSpPr>
            <a:xfrm>
              <a:off x="197468" y="711847"/>
              <a:ext cx="510746" cy="468955"/>
              <a:chOff x="-815546" y="378941"/>
              <a:chExt cx="510746" cy="468955"/>
            </a:xfrm>
          </p:grpSpPr>
          <p:sp>
            <p:nvSpPr>
              <p:cNvPr id="22" name="正方形/長方形 21">
                <a:extLst>
                  <a:ext uri="{FF2B5EF4-FFF2-40B4-BE49-F238E27FC236}">
                    <a16:creationId xmlns:a16="http://schemas.microsoft.com/office/drawing/2014/main" id="{229D99D7-471B-D524-97A4-7D25592011B0}"/>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23" name="グループ化 22">
                <a:extLst>
                  <a:ext uri="{FF2B5EF4-FFF2-40B4-BE49-F238E27FC236}">
                    <a16:creationId xmlns:a16="http://schemas.microsoft.com/office/drawing/2014/main" id="{7E36DD09-E6D4-2582-62A6-E77383D6C587}"/>
                  </a:ext>
                </a:extLst>
              </p:cNvPr>
              <p:cNvGrpSpPr/>
              <p:nvPr userDrawn="1"/>
            </p:nvGrpSpPr>
            <p:grpSpPr>
              <a:xfrm>
                <a:off x="-740484" y="438369"/>
                <a:ext cx="360623" cy="350098"/>
                <a:chOff x="719031" y="1642734"/>
                <a:chExt cx="360623" cy="350098"/>
              </a:xfrm>
            </p:grpSpPr>
            <p:sp>
              <p:nvSpPr>
                <p:cNvPr id="24" name="object 11">
                  <a:extLst>
                    <a:ext uri="{FF2B5EF4-FFF2-40B4-BE49-F238E27FC236}">
                      <a16:creationId xmlns:a16="http://schemas.microsoft.com/office/drawing/2014/main" id="{B4C88E29-A089-99D1-B248-7BE57994B478}"/>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25" name="object 12">
                  <a:extLst>
                    <a:ext uri="{FF2B5EF4-FFF2-40B4-BE49-F238E27FC236}">
                      <a16:creationId xmlns:a16="http://schemas.microsoft.com/office/drawing/2014/main" id="{0802D9F3-79F9-10AC-A79B-5D6D0AC4BE91}"/>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20" name="テキスト プレースホルダー 20">
              <a:extLst>
                <a:ext uri="{FF2B5EF4-FFF2-40B4-BE49-F238E27FC236}">
                  <a16:creationId xmlns:a16="http://schemas.microsoft.com/office/drawing/2014/main" id="{8159239E-27D6-1E62-ECB2-22E9469D9209}"/>
                </a:ext>
              </a:extLst>
            </p:cNvPr>
            <p:cNvSpPr txBox="1">
              <a:spLocks/>
            </p:cNvSpPr>
            <p:nvPr/>
          </p:nvSpPr>
          <p:spPr>
            <a:xfrm>
              <a:off x="655459" y="728024"/>
              <a:ext cx="1236094"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積雪害</a:t>
              </a:r>
            </a:p>
          </p:txBody>
        </p:sp>
        <p:sp>
          <p:nvSpPr>
            <p:cNvPr id="21" name="object 12">
              <a:extLst>
                <a:ext uri="{FF2B5EF4-FFF2-40B4-BE49-F238E27FC236}">
                  <a16:creationId xmlns:a16="http://schemas.microsoft.com/office/drawing/2014/main" id="{DF531090-1860-7D05-1827-444A03787053}"/>
                </a:ext>
              </a:extLst>
            </p:cNvPr>
            <p:cNvSpPr/>
            <p:nvPr/>
          </p:nvSpPr>
          <p:spPr>
            <a:xfrm>
              <a:off x="675393" y="1106769"/>
              <a:ext cx="100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sp>
        <p:nvSpPr>
          <p:cNvPr id="26" name="テキスト プレースホルダー 5">
            <a:extLst>
              <a:ext uri="{FF2B5EF4-FFF2-40B4-BE49-F238E27FC236}">
                <a16:creationId xmlns:a16="http://schemas.microsoft.com/office/drawing/2014/main" id="{AC36C72F-88D4-1018-FC5D-4DEF3B5ACF64}"/>
              </a:ext>
            </a:extLst>
          </p:cNvPr>
          <p:cNvSpPr txBox="1">
            <a:spLocks/>
          </p:cNvSpPr>
          <p:nvPr/>
        </p:nvSpPr>
        <p:spPr>
          <a:xfrm>
            <a:off x="221674" y="2660947"/>
            <a:ext cx="4287574" cy="99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ja-JP" altLang="en-US" sz="2000" dirty="0">
                <a:solidFill>
                  <a:schemeClr val="tx1">
                    <a:lumMod val="75000"/>
                    <a:lumOff val="25000"/>
                  </a:schemeClr>
                </a:solidFill>
                <a:latin typeface="+mn-ea"/>
              </a:rPr>
              <a:t>家屋・その他施設や樹木が雪圧に</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よって損壊する災害。ビニールハウスなどが被害を受けることが多い</a:t>
            </a:r>
          </a:p>
        </p:txBody>
      </p:sp>
      <p:grpSp>
        <p:nvGrpSpPr>
          <p:cNvPr id="27" name="グループ化 26">
            <a:extLst>
              <a:ext uri="{FF2B5EF4-FFF2-40B4-BE49-F238E27FC236}">
                <a16:creationId xmlns:a16="http://schemas.microsoft.com/office/drawing/2014/main" id="{6EBFFD44-0211-7ABA-28BC-FDB5C99DDA0E}"/>
              </a:ext>
            </a:extLst>
          </p:cNvPr>
          <p:cNvGrpSpPr/>
          <p:nvPr/>
        </p:nvGrpSpPr>
        <p:grpSpPr>
          <a:xfrm>
            <a:off x="197468" y="2132112"/>
            <a:ext cx="1694085" cy="468955"/>
            <a:chOff x="197468" y="711847"/>
            <a:chExt cx="1694085" cy="468955"/>
          </a:xfrm>
        </p:grpSpPr>
        <p:grpSp>
          <p:nvGrpSpPr>
            <p:cNvPr id="28" name="グループ化 27">
              <a:extLst>
                <a:ext uri="{FF2B5EF4-FFF2-40B4-BE49-F238E27FC236}">
                  <a16:creationId xmlns:a16="http://schemas.microsoft.com/office/drawing/2014/main" id="{B3D8F3BD-7E5D-8E6F-8E17-C7EBB4DB0B8F}"/>
                </a:ext>
              </a:extLst>
            </p:cNvPr>
            <p:cNvGrpSpPr/>
            <p:nvPr/>
          </p:nvGrpSpPr>
          <p:grpSpPr>
            <a:xfrm>
              <a:off x="197468" y="711847"/>
              <a:ext cx="510746" cy="468955"/>
              <a:chOff x="-815546" y="378941"/>
              <a:chExt cx="510746" cy="468955"/>
            </a:xfrm>
          </p:grpSpPr>
          <p:sp>
            <p:nvSpPr>
              <p:cNvPr id="31" name="正方形/長方形 30">
                <a:extLst>
                  <a:ext uri="{FF2B5EF4-FFF2-40B4-BE49-F238E27FC236}">
                    <a16:creationId xmlns:a16="http://schemas.microsoft.com/office/drawing/2014/main" id="{F3D49EAF-BFA0-A21A-B9EB-0FBCFE79B4BB}"/>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32" name="グループ化 31">
                <a:extLst>
                  <a:ext uri="{FF2B5EF4-FFF2-40B4-BE49-F238E27FC236}">
                    <a16:creationId xmlns:a16="http://schemas.microsoft.com/office/drawing/2014/main" id="{9DA6A2C2-F63A-111F-A9E9-FEC8E74145AB}"/>
                  </a:ext>
                </a:extLst>
              </p:cNvPr>
              <p:cNvGrpSpPr/>
              <p:nvPr userDrawn="1"/>
            </p:nvGrpSpPr>
            <p:grpSpPr>
              <a:xfrm>
                <a:off x="-740484" y="438369"/>
                <a:ext cx="360623" cy="350098"/>
                <a:chOff x="719031" y="1642734"/>
                <a:chExt cx="360623" cy="350098"/>
              </a:xfrm>
            </p:grpSpPr>
            <p:sp>
              <p:nvSpPr>
                <p:cNvPr id="33" name="object 11">
                  <a:extLst>
                    <a:ext uri="{FF2B5EF4-FFF2-40B4-BE49-F238E27FC236}">
                      <a16:creationId xmlns:a16="http://schemas.microsoft.com/office/drawing/2014/main" id="{7AD2F134-6147-0D60-447A-AC9B13FB6835}"/>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34" name="object 12">
                  <a:extLst>
                    <a:ext uri="{FF2B5EF4-FFF2-40B4-BE49-F238E27FC236}">
                      <a16:creationId xmlns:a16="http://schemas.microsoft.com/office/drawing/2014/main" id="{BE7B5708-63CE-3C32-EB1A-F81EF92EE148}"/>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29" name="テキスト プレースホルダー 20">
              <a:extLst>
                <a:ext uri="{FF2B5EF4-FFF2-40B4-BE49-F238E27FC236}">
                  <a16:creationId xmlns:a16="http://schemas.microsoft.com/office/drawing/2014/main" id="{C7F07147-24B3-23B1-BC98-E77D9F55FC16}"/>
                </a:ext>
              </a:extLst>
            </p:cNvPr>
            <p:cNvSpPr txBox="1">
              <a:spLocks/>
            </p:cNvSpPr>
            <p:nvPr/>
          </p:nvSpPr>
          <p:spPr>
            <a:xfrm>
              <a:off x="655459" y="728024"/>
              <a:ext cx="1236094"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雪圧害</a:t>
              </a:r>
            </a:p>
          </p:txBody>
        </p:sp>
        <p:sp>
          <p:nvSpPr>
            <p:cNvPr id="30" name="object 12">
              <a:extLst>
                <a:ext uri="{FF2B5EF4-FFF2-40B4-BE49-F238E27FC236}">
                  <a16:creationId xmlns:a16="http://schemas.microsoft.com/office/drawing/2014/main" id="{99CB2154-3B70-FCC5-71E3-B32DD4EEE1C2}"/>
                </a:ext>
              </a:extLst>
            </p:cNvPr>
            <p:cNvSpPr/>
            <p:nvPr/>
          </p:nvSpPr>
          <p:spPr>
            <a:xfrm>
              <a:off x="675393" y="1106769"/>
              <a:ext cx="100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sp>
        <p:nvSpPr>
          <p:cNvPr id="44" name="テキスト プレースホルダー 5">
            <a:extLst>
              <a:ext uri="{FF2B5EF4-FFF2-40B4-BE49-F238E27FC236}">
                <a16:creationId xmlns:a16="http://schemas.microsoft.com/office/drawing/2014/main" id="{97AA29E8-7B4D-319D-4131-3B668E3587AC}"/>
              </a:ext>
            </a:extLst>
          </p:cNvPr>
          <p:cNvSpPr txBox="1">
            <a:spLocks/>
          </p:cNvSpPr>
          <p:nvPr/>
        </p:nvSpPr>
        <p:spPr>
          <a:xfrm>
            <a:off x="221674" y="4172945"/>
            <a:ext cx="4287574" cy="752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山の斜面の雪が重力の作用によって崩落する雪崩によって発生する被害</a:t>
            </a:r>
          </a:p>
        </p:txBody>
      </p:sp>
      <p:grpSp>
        <p:nvGrpSpPr>
          <p:cNvPr id="45" name="グループ化 44">
            <a:extLst>
              <a:ext uri="{FF2B5EF4-FFF2-40B4-BE49-F238E27FC236}">
                <a16:creationId xmlns:a16="http://schemas.microsoft.com/office/drawing/2014/main" id="{0E678B2C-14FF-9960-9A6D-47A164BB6F95}"/>
              </a:ext>
            </a:extLst>
          </p:cNvPr>
          <p:cNvGrpSpPr/>
          <p:nvPr/>
        </p:nvGrpSpPr>
        <p:grpSpPr>
          <a:xfrm>
            <a:off x="197468" y="3644110"/>
            <a:ext cx="1694085" cy="468955"/>
            <a:chOff x="197468" y="711847"/>
            <a:chExt cx="1694085" cy="468955"/>
          </a:xfrm>
        </p:grpSpPr>
        <p:grpSp>
          <p:nvGrpSpPr>
            <p:cNvPr id="46" name="グループ化 45">
              <a:extLst>
                <a:ext uri="{FF2B5EF4-FFF2-40B4-BE49-F238E27FC236}">
                  <a16:creationId xmlns:a16="http://schemas.microsoft.com/office/drawing/2014/main" id="{A01E2B0C-A4F5-FC24-EB86-07536AC8CC35}"/>
                </a:ext>
              </a:extLst>
            </p:cNvPr>
            <p:cNvGrpSpPr/>
            <p:nvPr/>
          </p:nvGrpSpPr>
          <p:grpSpPr>
            <a:xfrm>
              <a:off x="197468" y="711847"/>
              <a:ext cx="510746" cy="468955"/>
              <a:chOff x="-815546" y="378941"/>
              <a:chExt cx="510746" cy="468955"/>
            </a:xfrm>
          </p:grpSpPr>
          <p:sp>
            <p:nvSpPr>
              <p:cNvPr id="49" name="正方形/長方形 48">
                <a:extLst>
                  <a:ext uri="{FF2B5EF4-FFF2-40B4-BE49-F238E27FC236}">
                    <a16:creationId xmlns:a16="http://schemas.microsoft.com/office/drawing/2014/main" id="{8755D703-7BAC-C77B-FA03-B0279964161E}"/>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50" name="グループ化 49">
                <a:extLst>
                  <a:ext uri="{FF2B5EF4-FFF2-40B4-BE49-F238E27FC236}">
                    <a16:creationId xmlns:a16="http://schemas.microsoft.com/office/drawing/2014/main" id="{EBFDE42E-1100-F01E-C877-E15ED6B3960C}"/>
                  </a:ext>
                </a:extLst>
              </p:cNvPr>
              <p:cNvGrpSpPr/>
              <p:nvPr userDrawn="1"/>
            </p:nvGrpSpPr>
            <p:grpSpPr>
              <a:xfrm>
                <a:off x="-740484" y="438369"/>
                <a:ext cx="360623" cy="350098"/>
                <a:chOff x="719031" y="1642734"/>
                <a:chExt cx="360623" cy="350098"/>
              </a:xfrm>
            </p:grpSpPr>
            <p:sp>
              <p:nvSpPr>
                <p:cNvPr id="51" name="object 11">
                  <a:extLst>
                    <a:ext uri="{FF2B5EF4-FFF2-40B4-BE49-F238E27FC236}">
                      <a16:creationId xmlns:a16="http://schemas.microsoft.com/office/drawing/2014/main" id="{8DCF49E4-1480-EF2D-5828-56784B5604B2}"/>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52" name="object 12">
                  <a:extLst>
                    <a:ext uri="{FF2B5EF4-FFF2-40B4-BE49-F238E27FC236}">
                      <a16:creationId xmlns:a16="http://schemas.microsoft.com/office/drawing/2014/main" id="{0FDC983A-8E0B-713F-8531-4F2CC8958CEB}"/>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47" name="テキスト プレースホルダー 20">
              <a:extLst>
                <a:ext uri="{FF2B5EF4-FFF2-40B4-BE49-F238E27FC236}">
                  <a16:creationId xmlns:a16="http://schemas.microsoft.com/office/drawing/2014/main" id="{3CE0470A-C7C2-D4E5-7628-CC365A934E74}"/>
                </a:ext>
              </a:extLst>
            </p:cNvPr>
            <p:cNvSpPr txBox="1">
              <a:spLocks/>
            </p:cNvSpPr>
            <p:nvPr/>
          </p:nvSpPr>
          <p:spPr>
            <a:xfrm>
              <a:off x="655459" y="728024"/>
              <a:ext cx="1236094"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雪崩害</a:t>
              </a:r>
            </a:p>
          </p:txBody>
        </p:sp>
        <p:sp>
          <p:nvSpPr>
            <p:cNvPr id="48" name="object 12">
              <a:extLst>
                <a:ext uri="{FF2B5EF4-FFF2-40B4-BE49-F238E27FC236}">
                  <a16:creationId xmlns:a16="http://schemas.microsoft.com/office/drawing/2014/main" id="{F08775F6-4BEB-FFBB-948E-12BEC1D13218}"/>
                </a:ext>
              </a:extLst>
            </p:cNvPr>
            <p:cNvSpPr/>
            <p:nvPr/>
          </p:nvSpPr>
          <p:spPr>
            <a:xfrm>
              <a:off x="675393" y="1106769"/>
              <a:ext cx="100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sp>
        <p:nvSpPr>
          <p:cNvPr id="53" name="テキスト プレースホルダー 5">
            <a:extLst>
              <a:ext uri="{FF2B5EF4-FFF2-40B4-BE49-F238E27FC236}">
                <a16:creationId xmlns:a16="http://schemas.microsoft.com/office/drawing/2014/main" id="{8925DC57-8741-126D-49C2-B2FC6D556767}"/>
              </a:ext>
            </a:extLst>
          </p:cNvPr>
          <p:cNvSpPr txBox="1">
            <a:spLocks/>
          </p:cNvSpPr>
          <p:nvPr/>
        </p:nvSpPr>
        <p:spPr>
          <a:xfrm>
            <a:off x="245238" y="5497778"/>
            <a:ext cx="4287574" cy="1008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電線等に降雪が付着し、雪の重み</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などにより電線切断・短絡や電柱、</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支柱の傾斜、折損などを起こす災害</a:t>
            </a:r>
          </a:p>
        </p:txBody>
      </p:sp>
      <p:grpSp>
        <p:nvGrpSpPr>
          <p:cNvPr id="54" name="グループ化 53">
            <a:extLst>
              <a:ext uri="{FF2B5EF4-FFF2-40B4-BE49-F238E27FC236}">
                <a16:creationId xmlns:a16="http://schemas.microsoft.com/office/drawing/2014/main" id="{8E8D6B3D-3326-129A-DAFC-F9BE2284DCDD}"/>
              </a:ext>
            </a:extLst>
          </p:cNvPr>
          <p:cNvGrpSpPr/>
          <p:nvPr/>
        </p:nvGrpSpPr>
        <p:grpSpPr>
          <a:xfrm>
            <a:off x="221032" y="4968943"/>
            <a:ext cx="1694085" cy="468955"/>
            <a:chOff x="197468" y="711847"/>
            <a:chExt cx="1694085" cy="468955"/>
          </a:xfrm>
        </p:grpSpPr>
        <p:grpSp>
          <p:nvGrpSpPr>
            <p:cNvPr id="55" name="グループ化 54">
              <a:extLst>
                <a:ext uri="{FF2B5EF4-FFF2-40B4-BE49-F238E27FC236}">
                  <a16:creationId xmlns:a16="http://schemas.microsoft.com/office/drawing/2014/main" id="{088A23B8-8AB1-2F71-AEAE-3EAA66ED4881}"/>
                </a:ext>
              </a:extLst>
            </p:cNvPr>
            <p:cNvGrpSpPr/>
            <p:nvPr/>
          </p:nvGrpSpPr>
          <p:grpSpPr>
            <a:xfrm>
              <a:off x="197468" y="711847"/>
              <a:ext cx="510746" cy="468955"/>
              <a:chOff x="-815546" y="378941"/>
              <a:chExt cx="510746" cy="468955"/>
            </a:xfrm>
          </p:grpSpPr>
          <p:sp>
            <p:nvSpPr>
              <p:cNvPr id="58" name="正方形/長方形 57">
                <a:extLst>
                  <a:ext uri="{FF2B5EF4-FFF2-40B4-BE49-F238E27FC236}">
                    <a16:creationId xmlns:a16="http://schemas.microsoft.com/office/drawing/2014/main" id="{AA92A80F-4E45-5569-E264-CFFD0D3794E1}"/>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59" name="グループ化 58">
                <a:extLst>
                  <a:ext uri="{FF2B5EF4-FFF2-40B4-BE49-F238E27FC236}">
                    <a16:creationId xmlns:a16="http://schemas.microsoft.com/office/drawing/2014/main" id="{AE64A652-7635-7768-7459-CA294BF87E3C}"/>
                  </a:ext>
                </a:extLst>
              </p:cNvPr>
              <p:cNvGrpSpPr/>
              <p:nvPr userDrawn="1"/>
            </p:nvGrpSpPr>
            <p:grpSpPr>
              <a:xfrm>
                <a:off x="-740484" y="438369"/>
                <a:ext cx="360623" cy="350098"/>
                <a:chOff x="719031" y="1642734"/>
                <a:chExt cx="360623" cy="350098"/>
              </a:xfrm>
            </p:grpSpPr>
            <p:sp>
              <p:nvSpPr>
                <p:cNvPr id="60" name="object 11">
                  <a:extLst>
                    <a:ext uri="{FF2B5EF4-FFF2-40B4-BE49-F238E27FC236}">
                      <a16:creationId xmlns:a16="http://schemas.microsoft.com/office/drawing/2014/main" id="{E53A594D-95E7-1911-5EB5-4387B5FA6773}"/>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61" name="object 12">
                  <a:extLst>
                    <a:ext uri="{FF2B5EF4-FFF2-40B4-BE49-F238E27FC236}">
                      <a16:creationId xmlns:a16="http://schemas.microsoft.com/office/drawing/2014/main" id="{D7452C67-EFE7-2194-23A7-35B152017096}"/>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56" name="テキスト プレースホルダー 20">
              <a:extLst>
                <a:ext uri="{FF2B5EF4-FFF2-40B4-BE49-F238E27FC236}">
                  <a16:creationId xmlns:a16="http://schemas.microsoft.com/office/drawing/2014/main" id="{9125AC74-5C22-D525-5919-6137AD6E6FEE}"/>
                </a:ext>
              </a:extLst>
            </p:cNvPr>
            <p:cNvSpPr txBox="1">
              <a:spLocks/>
            </p:cNvSpPr>
            <p:nvPr/>
          </p:nvSpPr>
          <p:spPr>
            <a:xfrm>
              <a:off x="655459" y="728024"/>
              <a:ext cx="1236094"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着雪害</a:t>
              </a:r>
            </a:p>
          </p:txBody>
        </p:sp>
        <p:sp>
          <p:nvSpPr>
            <p:cNvPr id="57" name="object 12">
              <a:extLst>
                <a:ext uri="{FF2B5EF4-FFF2-40B4-BE49-F238E27FC236}">
                  <a16:creationId xmlns:a16="http://schemas.microsoft.com/office/drawing/2014/main" id="{E94E8D90-F3E8-64E0-086A-81157BAE4DEC}"/>
                </a:ext>
              </a:extLst>
            </p:cNvPr>
            <p:cNvSpPr/>
            <p:nvPr/>
          </p:nvSpPr>
          <p:spPr>
            <a:xfrm>
              <a:off x="675393" y="1106769"/>
              <a:ext cx="100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sp>
        <p:nvSpPr>
          <p:cNvPr id="71" name="テキスト プレースホルダー 5">
            <a:extLst>
              <a:ext uri="{FF2B5EF4-FFF2-40B4-BE49-F238E27FC236}">
                <a16:creationId xmlns:a16="http://schemas.microsoft.com/office/drawing/2014/main" id="{4A5C432A-73B0-361F-9591-CCD226378B7F}"/>
              </a:ext>
            </a:extLst>
          </p:cNvPr>
          <p:cNvSpPr txBox="1">
            <a:spLocks/>
          </p:cNvSpPr>
          <p:nvPr/>
        </p:nvSpPr>
        <p:spPr>
          <a:xfrm>
            <a:off x="4862138" y="1263008"/>
            <a:ext cx="3872960" cy="752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spc="-150" dirty="0">
                <a:solidFill>
                  <a:schemeClr val="tx1">
                    <a:lumMod val="75000"/>
                    <a:lumOff val="25000"/>
                  </a:schemeClr>
                </a:solidFill>
                <a:latin typeface="+mn-ea"/>
              </a:rPr>
              <a:t>雪による転倒・骨折や雪下ろしによる転落事故など</a:t>
            </a:r>
          </a:p>
        </p:txBody>
      </p:sp>
      <p:grpSp>
        <p:nvGrpSpPr>
          <p:cNvPr id="72" name="グループ化 71">
            <a:extLst>
              <a:ext uri="{FF2B5EF4-FFF2-40B4-BE49-F238E27FC236}">
                <a16:creationId xmlns:a16="http://schemas.microsoft.com/office/drawing/2014/main" id="{6BC2021A-D695-5713-0057-C88894CAE335}"/>
              </a:ext>
            </a:extLst>
          </p:cNvPr>
          <p:cNvGrpSpPr/>
          <p:nvPr/>
        </p:nvGrpSpPr>
        <p:grpSpPr>
          <a:xfrm>
            <a:off x="4837932" y="734173"/>
            <a:ext cx="1694085" cy="468955"/>
            <a:chOff x="197468" y="711847"/>
            <a:chExt cx="1694085" cy="468955"/>
          </a:xfrm>
        </p:grpSpPr>
        <p:grpSp>
          <p:nvGrpSpPr>
            <p:cNvPr id="73" name="グループ化 72">
              <a:extLst>
                <a:ext uri="{FF2B5EF4-FFF2-40B4-BE49-F238E27FC236}">
                  <a16:creationId xmlns:a16="http://schemas.microsoft.com/office/drawing/2014/main" id="{B125CE4D-E4DA-7865-3FC0-F68EA19CE870}"/>
                </a:ext>
              </a:extLst>
            </p:cNvPr>
            <p:cNvGrpSpPr/>
            <p:nvPr/>
          </p:nvGrpSpPr>
          <p:grpSpPr>
            <a:xfrm>
              <a:off x="197468" y="711847"/>
              <a:ext cx="510746" cy="468955"/>
              <a:chOff x="-815546" y="378941"/>
              <a:chExt cx="510746" cy="468955"/>
            </a:xfrm>
          </p:grpSpPr>
          <p:sp>
            <p:nvSpPr>
              <p:cNvPr id="76" name="正方形/長方形 75">
                <a:extLst>
                  <a:ext uri="{FF2B5EF4-FFF2-40B4-BE49-F238E27FC236}">
                    <a16:creationId xmlns:a16="http://schemas.microsoft.com/office/drawing/2014/main" id="{52AF1C32-B347-0D9B-592D-15F8B12521ED}"/>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77" name="グループ化 76">
                <a:extLst>
                  <a:ext uri="{FF2B5EF4-FFF2-40B4-BE49-F238E27FC236}">
                    <a16:creationId xmlns:a16="http://schemas.microsoft.com/office/drawing/2014/main" id="{AF711BA8-B61A-794D-F712-34AB2BC01D3C}"/>
                  </a:ext>
                </a:extLst>
              </p:cNvPr>
              <p:cNvGrpSpPr/>
              <p:nvPr userDrawn="1"/>
            </p:nvGrpSpPr>
            <p:grpSpPr>
              <a:xfrm>
                <a:off x="-740484" y="438369"/>
                <a:ext cx="360623" cy="350098"/>
                <a:chOff x="719031" y="1642734"/>
                <a:chExt cx="360623" cy="350098"/>
              </a:xfrm>
            </p:grpSpPr>
            <p:sp>
              <p:nvSpPr>
                <p:cNvPr id="78" name="object 11">
                  <a:extLst>
                    <a:ext uri="{FF2B5EF4-FFF2-40B4-BE49-F238E27FC236}">
                      <a16:creationId xmlns:a16="http://schemas.microsoft.com/office/drawing/2014/main" id="{0AF790FA-27DD-43F3-AF3D-D08F984B573F}"/>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79" name="object 12">
                  <a:extLst>
                    <a:ext uri="{FF2B5EF4-FFF2-40B4-BE49-F238E27FC236}">
                      <a16:creationId xmlns:a16="http://schemas.microsoft.com/office/drawing/2014/main" id="{00E1209F-CD1F-5CAE-94DF-E42A5299E2ED}"/>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74" name="テキスト プレースホルダー 20">
              <a:extLst>
                <a:ext uri="{FF2B5EF4-FFF2-40B4-BE49-F238E27FC236}">
                  <a16:creationId xmlns:a16="http://schemas.microsoft.com/office/drawing/2014/main" id="{477F6B30-E906-F285-73BC-4E1FFDBE38B5}"/>
                </a:ext>
              </a:extLst>
            </p:cNvPr>
            <p:cNvSpPr txBox="1">
              <a:spLocks/>
            </p:cNvSpPr>
            <p:nvPr/>
          </p:nvSpPr>
          <p:spPr>
            <a:xfrm>
              <a:off x="655459" y="728024"/>
              <a:ext cx="1236094"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その他</a:t>
              </a:r>
            </a:p>
          </p:txBody>
        </p:sp>
        <p:sp>
          <p:nvSpPr>
            <p:cNvPr id="75" name="object 12">
              <a:extLst>
                <a:ext uri="{FF2B5EF4-FFF2-40B4-BE49-F238E27FC236}">
                  <a16:creationId xmlns:a16="http://schemas.microsoft.com/office/drawing/2014/main" id="{7DEEC512-48B8-A105-65B8-0456531E6FF3}"/>
                </a:ext>
              </a:extLst>
            </p:cNvPr>
            <p:cNvSpPr/>
            <p:nvPr/>
          </p:nvSpPr>
          <p:spPr>
            <a:xfrm>
              <a:off x="675393" y="1106769"/>
              <a:ext cx="100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solidFill>
                  <a:schemeClr val="tx1">
                    <a:lumMod val="75000"/>
                    <a:lumOff val="25000"/>
                  </a:schemeClr>
                </a:solidFill>
                <a:latin typeface="+mn-ea"/>
              </a:endParaRPr>
            </a:p>
          </p:txBody>
        </p:sp>
      </p:grpSp>
      <p:grpSp>
        <p:nvGrpSpPr>
          <p:cNvPr id="12" name="グループ化 11">
            <a:extLst>
              <a:ext uri="{FF2B5EF4-FFF2-40B4-BE49-F238E27FC236}">
                <a16:creationId xmlns:a16="http://schemas.microsoft.com/office/drawing/2014/main" id="{F0475A96-F679-46D3-75C5-F1A6DF29FF47}"/>
              </a:ext>
            </a:extLst>
          </p:cNvPr>
          <p:cNvGrpSpPr/>
          <p:nvPr/>
        </p:nvGrpSpPr>
        <p:grpSpPr>
          <a:xfrm>
            <a:off x="4667478" y="2529582"/>
            <a:ext cx="4384746" cy="3848057"/>
            <a:chOff x="4351838" y="3015384"/>
            <a:chExt cx="4384746" cy="3848057"/>
          </a:xfrm>
        </p:grpSpPr>
        <p:pic>
          <p:nvPicPr>
            <p:cNvPr id="83" name="図 82">
              <a:extLst>
                <a:ext uri="{FF2B5EF4-FFF2-40B4-BE49-F238E27FC236}">
                  <a16:creationId xmlns:a16="http://schemas.microsoft.com/office/drawing/2014/main" id="{FB6E8F83-4100-4DA3-B4E4-36EB8B7828BC}"/>
                </a:ext>
              </a:extLst>
            </p:cNvPr>
            <p:cNvPicPr>
              <a:picLocks noChangeAspect="1"/>
            </p:cNvPicPr>
            <p:nvPr/>
          </p:nvPicPr>
          <p:blipFill rotWithShape="1">
            <a:blip r:embed="rId3"/>
            <a:srcRect l="24745" t="10351" r="10057" b="4500"/>
            <a:stretch/>
          </p:blipFill>
          <p:spPr>
            <a:xfrm>
              <a:off x="4876854" y="3015384"/>
              <a:ext cx="3859730" cy="3848057"/>
            </a:xfrm>
            <a:prstGeom prst="rect">
              <a:avLst/>
            </a:prstGeom>
          </p:spPr>
        </p:pic>
        <p:sp>
          <p:nvSpPr>
            <p:cNvPr id="6" name="テキスト ボックス 5">
              <a:extLst>
                <a:ext uri="{FF2B5EF4-FFF2-40B4-BE49-F238E27FC236}">
                  <a16:creationId xmlns:a16="http://schemas.microsoft.com/office/drawing/2014/main" id="{F1B36AC2-2289-6B7F-EE5F-B2E7595F6424}"/>
                </a:ext>
              </a:extLst>
            </p:cNvPr>
            <p:cNvSpPr txBox="1"/>
            <p:nvPr/>
          </p:nvSpPr>
          <p:spPr>
            <a:xfrm>
              <a:off x="4874606" y="3087305"/>
              <a:ext cx="646331" cy="369332"/>
            </a:xfrm>
            <a:prstGeom prst="rect">
              <a:avLst/>
            </a:prstGeom>
            <a:solidFill>
              <a:schemeClr val="bg1"/>
            </a:solidFill>
          </p:spPr>
          <p:txBody>
            <a:bodyPr wrap="none" rtlCol="0">
              <a:spAutoFit/>
            </a:bodyPr>
            <a:lstStyle/>
            <a:p>
              <a:pPr algn="l"/>
              <a:r>
                <a:rPr kumimoji="1" lang="ja-JP" altLang="en-US" dirty="0">
                  <a:solidFill>
                    <a:schemeClr val="tx1">
                      <a:lumMod val="75000"/>
                      <a:lumOff val="25000"/>
                    </a:schemeClr>
                  </a:solidFill>
                </a:rPr>
                <a:t>雪庇</a:t>
              </a:r>
            </a:p>
          </p:txBody>
        </p:sp>
        <p:sp>
          <p:nvSpPr>
            <p:cNvPr id="7" name="テキスト ボックス 6">
              <a:extLst>
                <a:ext uri="{FF2B5EF4-FFF2-40B4-BE49-F238E27FC236}">
                  <a16:creationId xmlns:a16="http://schemas.microsoft.com/office/drawing/2014/main" id="{48779FBB-8126-75AB-8F57-F14598922CDC}"/>
                </a:ext>
              </a:extLst>
            </p:cNvPr>
            <p:cNvSpPr txBox="1"/>
            <p:nvPr/>
          </p:nvSpPr>
          <p:spPr>
            <a:xfrm>
              <a:off x="4796022" y="3782716"/>
              <a:ext cx="877163" cy="369332"/>
            </a:xfrm>
            <a:prstGeom prst="rect">
              <a:avLst/>
            </a:prstGeom>
            <a:solidFill>
              <a:schemeClr val="bg1"/>
            </a:solidFill>
          </p:spPr>
          <p:txBody>
            <a:bodyPr wrap="none" rtlCol="0">
              <a:spAutoFit/>
            </a:bodyPr>
            <a:lstStyle/>
            <a:p>
              <a:pPr algn="l"/>
              <a:r>
                <a:rPr kumimoji="1" lang="ja-JP" altLang="en-US" dirty="0">
                  <a:solidFill>
                    <a:schemeClr val="tx1">
                      <a:lumMod val="75000"/>
                      <a:lumOff val="25000"/>
                    </a:schemeClr>
                  </a:solidFill>
                </a:rPr>
                <a:t>発生区</a:t>
              </a:r>
            </a:p>
          </p:txBody>
        </p:sp>
        <p:sp>
          <p:nvSpPr>
            <p:cNvPr id="8" name="テキスト ボックス 7">
              <a:extLst>
                <a:ext uri="{FF2B5EF4-FFF2-40B4-BE49-F238E27FC236}">
                  <a16:creationId xmlns:a16="http://schemas.microsoft.com/office/drawing/2014/main" id="{5EC6E571-9C5B-5F4B-4D5F-CF918004C5C4}"/>
                </a:ext>
              </a:extLst>
            </p:cNvPr>
            <p:cNvSpPr txBox="1"/>
            <p:nvPr/>
          </p:nvSpPr>
          <p:spPr>
            <a:xfrm>
              <a:off x="4671268" y="4662175"/>
              <a:ext cx="646331" cy="369332"/>
            </a:xfrm>
            <a:prstGeom prst="rect">
              <a:avLst/>
            </a:prstGeom>
            <a:solidFill>
              <a:schemeClr val="bg1"/>
            </a:solidFill>
          </p:spPr>
          <p:txBody>
            <a:bodyPr wrap="none" rtlCol="0">
              <a:spAutoFit/>
            </a:bodyPr>
            <a:lstStyle/>
            <a:p>
              <a:pPr algn="l"/>
              <a:r>
                <a:rPr kumimoji="1" lang="ja-JP" altLang="en-US" dirty="0">
                  <a:solidFill>
                    <a:schemeClr val="tx1">
                      <a:lumMod val="75000"/>
                      <a:lumOff val="25000"/>
                    </a:schemeClr>
                  </a:solidFill>
                </a:rPr>
                <a:t>走路</a:t>
              </a:r>
            </a:p>
          </p:txBody>
        </p:sp>
        <p:sp>
          <p:nvSpPr>
            <p:cNvPr id="10" name="テキスト ボックス 9">
              <a:extLst>
                <a:ext uri="{FF2B5EF4-FFF2-40B4-BE49-F238E27FC236}">
                  <a16:creationId xmlns:a16="http://schemas.microsoft.com/office/drawing/2014/main" id="{31EAE8DF-5B98-4C7E-311A-3D30C186F2A5}"/>
                </a:ext>
              </a:extLst>
            </p:cNvPr>
            <p:cNvSpPr txBox="1"/>
            <p:nvPr/>
          </p:nvSpPr>
          <p:spPr>
            <a:xfrm>
              <a:off x="4351838" y="5751082"/>
              <a:ext cx="877163" cy="369332"/>
            </a:xfrm>
            <a:prstGeom prst="rect">
              <a:avLst/>
            </a:prstGeom>
            <a:solidFill>
              <a:schemeClr val="bg1"/>
            </a:solidFill>
          </p:spPr>
          <p:txBody>
            <a:bodyPr wrap="none" rtlCol="0">
              <a:spAutoFit/>
            </a:bodyPr>
            <a:lstStyle/>
            <a:p>
              <a:pPr algn="l"/>
              <a:r>
                <a:rPr kumimoji="1" lang="ja-JP" altLang="en-US" dirty="0">
                  <a:solidFill>
                    <a:schemeClr val="tx1">
                      <a:lumMod val="75000"/>
                      <a:lumOff val="25000"/>
                    </a:schemeClr>
                  </a:solidFill>
                </a:rPr>
                <a:t>堆積区</a:t>
              </a:r>
            </a:p>
          </p:txBody>
        </p:sp>
        <p:sp>
          <p:nvSpPr>
            <p:cNvPr id="11" name="テキスト ボックス 10">
              <a:extLst>
                <a:ext uri="{FF2B5EF4-FFF2-40B4-BE49-F238E27FC236}">
                  <a16:creationId xmlns:a16="http://schemas.microsoft.com/office/drawing/2014/main" id="{4D05ECE2-9889-5FAB-A4D4-D51771ECD462}"/>
                </a:ext>
              </a:extLst>
            </p:cNvPr>
            <p:cNvSpPr txBox="1"/>
            <p:nvPr/>
          </p:nvSpPr>
          <p:spPr>
            <a:xfrm>
              <a:off x="7780878" y="5970674"/>
              <a:ext cx="792205" cy="369332"/>
            </a:xfrm>
            <a:prstGeom prst="rect">
              <a:avLst/>
            </a:prstGeom>
            <a:solidFill>
              <a:schemeClr val="bg1"/>
            </a:solidFill>
          </p:spPr>
          <p:txBody>
            <a:bodyPr wrap="none" rtlCol="0">
              <a:spAutoFit/>
            </a:bodyPr>
            <a:lstStyle/>
            <a:p>
              <a:pPr algn="l"/>
              <a:r>
                <a:rPr kumimoji="1" lang="ja-JP" altLang="en-US" dirty="0">
                  <a:solidFill>
                    <a:schemeClr val="tx1">
                      <a:lumMod val="75000"/>
                      <a:lumOff val="25000"/>
                    </a:schemeClr>
                  </a:solidFill>
                </a:rPr>
                <a:t>デブリ</a:t>
              </a:r>
            </a:p>
          </p:txBody>
        </p:sp>
      </p:grpSp>
      <p:sp>
        <p:nvSpPr>
          <p:cNvPr id="13" name="テキスト ボックス 12">
            <a:extLst>
              <a:ext uri="{FF2B5EF4-FFF2-40B4-BE49-F238E27FC236}">
                <a16:creationId xmlns:a16="http://schemas.microsoft.com/office/drawing/2014/main" id="{87149BA9-781C-49CC-13F0-1F9BFAE7B748}"/>
              </a:ext>
            </a:extLst>
          </p:cNvPr>
          <p:cNvSpPr txBox="1"/>
          <p:nvPr/>
        </p:nvSpPr>
        <p:spPr>
          <a:xfrm>
            <a:off x="5647613" y="6275655"/>
            <a:ext cx="2023311" cy="461665"/>
          </a:xfrm>
          <a:prstGeom prst="rect">
            <a:avLst/>
          </a:prstGeom>
          <a:solidFill>
            <a:schemeClr val="bg1"/>
          </a:solidFill>
        </p:spPr>
        <p:txBody>
          <a:bodyPr wrap="none" rtlCol="0">
            <a:spAutoFit/>
          </a:bodyPr>
          <a:lstStyle/>
          <a:p>
            <a:pPr algn="l"/>
            <a:r>
              <a:rPr kumimoji="1" lang="ja-JP" altLang="en-US" sz="2400" dirty="0">
                <a:solidFill>
                  <a:schemeClr val="tx1">
                    <a:lumMod val="75000"/>
                    <a:lumOff val="25000"/>
                  </a:schemeClr>
                </a:solidFill>
              </a:rPr>
              <a:t>雪崩の模式図</a:t>
            </a:r>
          </a:p>
        </p:txBody>
      </p:sp>
    </p:spTree>
    <p:extLst>
      <p:ext uri="{BB962C8B-B14F-4D97-AF65-F5344CB8AC3E}">
        <p14:creationId xmlns:p14="http://schemas.microsoft.com/office/powerpoint/2010/main" val="1967300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5A3FC-B157-F558-5B71-0A3D24A66127}"/>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1CAAFDB-1A3E-5F1E-3A4D-004B8C7607ED}"/>
              </a:ext>
            </a:extLst>
          </p:cNvPr>
          <p:cNvSpPr>
            <a:spLocks noGrp="1"/>
          </p:cNvSpPr>
          <p:nvPr>
            <p:ph type="sldNum" sz="quarter" idx="12"/>
          </p:nvPr>
        </p:nvSpPr>
        <p:spPr/>
        <p:txBody>
          <a:bodyPr/>
          <a:lstStyle/>
          <a:p>
            <a:fld id="{48C0FCB9-D989-46F1-965E-624BDAC7E129}" type="slidenum">
              <a:rPr kumimoji="1" lang="ja-JP" altLang="en-US" smtClean="0"/>
              <a:pPr/>
              <a:t>35</a:t>
            </a:fld>
            <a:endParaRPr kumimoji="1" lang="ja-JP" altLang="en-US"/>
          </a:p>
        </p:txBody>
      </p:sp>
      <p:sp>
        <p:nvSpPr>
          <p:cNvPr id="3" name="テキスト プレースホルダー 2">
            <a:extLst>
              <a:ext uri="{FF2B5EF4-FFF2-40B4-BE49-F238E27FC236}">
                <a16:creationId xmlns:a16="http://schemas.microsoft.com/office/drawing/2014/main" id="{FCA6EBC4-5866-FBFC-9B28-AA414C049553}"/>
              </a:ext>
            </a:extLst>
          </p:cNvPr>
          <p:cNvSpPr>
            <a:spLocks noGrp="1"/>
          </p:cNvSpPr>
          <p:nvPr>
            <p:ph type="body" sz="quarter" idx="13"/>
          </p:nvPr>
        </p:nvSpPr>
        <p:spPr/>
        <p:txBody>
          <a:bodyPr/>
          <a:lstStyle/>
          <a:p>
            <a:r>
              <a:rPr kumimoji="1" lang="ja-JP" altLang="en-US" dirty="0"/>
              <a:t>あなたの地域では</a:t>
            </a:r>
            <a:endParaRPr kumimoji="1" lang="en-US" altLang="ja-JP" dirty="0"/>
          </a:p>
          <a:p>
            <a:r>
              <a:rPr lang="ja-JP" altLang="en-US" dirty="0"/>
              <a:t>火山噴火</a:t>
            </a:r>
            <a:r>
              <a:rPr kumimoji="1" lang="ja-JP" altLang="en-US" dirty="0"/>
              <a:t>による災害への懸念は</a:t>
            </a:r>
            <a:endParaRPr kumimoji="1" lang="en-US" altLang="ja-JP" dirty="0"/>
          </a:p>
          <a:p>
            <a:r>
              <a:rPr kumimoji="1" lang="ja-JP" altLang="en-US" dirty="0"/>
              <a:t>ありますか？</a:t>
            </a:r>
          </a:p>
        </p:txBody>
      </p:sp>
    </p:spTree>
    <p:extLst>
      <p:ext uri="{BB962C8B-B14F-4D97-AF65-F5344CB8AC3E}">
        <p14:creationId xmlns:p14="http://schemas.microsoft.com/office/powerpoint/2010/main" val="1119445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992496-CC24-9E05-8182-6CC3EB97FB5E}"/>
              </a:ext>
            </a:extLst>
          </p:cNvPr>
          <p:cNvSpPr>
            <a:spLocks noGrp="1"/>
          </p:cNvSpPr>
          <p:nvPr>
            <p:ph type="title"/>
          </p:nvPr>
        </p:nvSpPr>
        <p:spPr/>
        <p:txBody>
          <a:bodyPr/>
          <a:lstStyle/>
          <a:p>
            <a:r>
              <a:rPr kumimoji="1" lang="ja-JP" altLang="en-US" sz="2800" dirty="0"/>
              <a:t>　火山噴火のメカニズム</a:t>
            </a:r>
          </a:p>
        </p:txBody>
      </p:sp>
      <p:sp>
        <p:nvSpPr>
          <p:cNvPr id="3" name="スライド番号プレースホルダー 2">
            <a:extLst>
              <a:ext uri="{FF2B5EF4-FFF2-40B4-BE49-F238E27FC236}">
                <a16:creationId xmlns:a16="http://schemas.microsoft.com/office/drawing/2014/main" id="{C4F1BC4B-0B50-5A8E-1EAC-0459AA0AEB5A}"/>
              </a:ext>
            </a:extLst>
          </p:cNvPr>
          <p:cNvSpPr>
            <a:spLocks noGrp="1"/>
          </p:cNvSpPr>
          <p:nvPr>
            <p:ph type="sldNum" sz="quarter" idx="12"/>
          </p:nvPr>
        </p:nvSpPr>
        <p:spPr/>
        <p:txBody>
          <a:bodyPr/>
          <a:lstStyle/>
          <a:p>
            <a:fld id="{48C0FCB9-D989-46F1-965E-624BDAC7E129}" type="slidenum">
              <a:rPr kumimoji="1" lang="ja-JP" altLang="en-US" smtClean="0"/>
              <a:pPr/>
              <a:t>36</a:t>
            </a:fld>
            <a:endParaRPr kumimoji="1" lang="ja-JP" altLang="en-US"/>
          </a:p>
        </p:txBody>
      </p:sp>
      <p:sp>
        <p:nvSpPr>
          <p:cNvPr id="5" name="コンテンツ プレースホルダー 4">
            <a:extLst>
              <a:ext uri="{FF2B5EF4-FFF2-40B4-BE49-F238E27FC236}">
                <a16:creationId xmlns:a16="http://schemas.microsoft.com/office/drawing/2014/main" id="{A7EDB780-103C-5ADF-D423-24BDC81FA666}"/>
              </a:ext>
            </a:extLst>
          </p:cNvPr>
          <p:cNvSpPr>
            <a:spLocks noGrp="1"/>
          </p:cNvSpPr>
          <p:nvPr>
            <p:ph sz="quarter" idx="15"/>
          </p:nvPr>
        </p:nvSpPr>
        <p:spPr/>
        <p:txBody>
          <a:bodyPr>
            <a:normAutofit lnSpcReduction="10000"/>
          </a:bodyPr>
          <a:lstStyle/>
          <a:p>
            <a:r>
              <a:rPr kumimoji="1" lang="ja-JP" altLang="en-US" dirty="0"/>
              <a:t>出典：気象庁</a:t>
            </a:r>
            <a:r>
              <a:rPr kumimoji="1" lang="en-US" altLang="ja-JP" dirty="0"/>
              <a:t>HP</a:t>
            </a:r>
            <a:r>
              <a:rPr kumimoji="1" lang="ja-JP" altLang="en-US" dirty="0"/>
              <a:t>「</a:t>
            </a:r>
            <a:r>
              <a:rPr kumimoji="1" lang="ja-JP" altLang="en-US" dirty="0">
                <a:solidFill>
                  <a:schemeClr val="tx1">
                    <a:lumMod val="75000"/>
                    <a:lumOff val="25000"/>
                  </a:schemeClr>
                </a:solidFill>
              </a:rPr>
              <a:t>火山噴火の仕組み</a:t>
            </a:r>
            <a:r>
              <a:rPr kumimoji="1" lang="ja-JP" altLang="en-US" dirty="0"/>
              <a:t>」より</a:t>
            </a:r>
          </a:p>
        </p:txBody>
      </p:sp>
      <p:pic>
        <p:nvPicPr>
          <p:cNvPr id="6" name="コンテンツ プレースホルダー 5">
            <a:extLst>
              <a:ext uri="{FF2B5EF4-FFF2-40B4-BE49-F238E27FC236}">
                <a16:creationId xmlns:a16="http://schemas.microsoft.com/office/drawing/2014/main" id="{42E35431-B85A-A10E-985E-821B92F9BD57}"/>
              </a:ext>
            </a:extLst>
          </p:cNvPr>
          <p:cNvPicPr>
            <a:picLocks noGrp="1" noChangeAspect="1"/>
          </p:cNvPicPr>
          <p:nvPr>
            <p:ph idx="13"/>
          </p:nvPr>
        </p:nvPicPr>
        <p:blipFill rotWithShape="1">
          <a:blip r:embed="rId3"/>
          <a:srcRect t="23565" r="5950" b="11524"/>
          <a:stretch/>
        </p:blipFill>
        <p:spPr>
          <a:xfrm>
            <a:off x="1657350" y="3112406"/>
            <a:ext cx="5829300" cy="3368470"/>
          </a:xfrm>
          <a:prstGeom prst="rect">
            <a:avLst/>
          </a:prstGeom>
        </p:spPr>
      </p:pic>
      <p:grpSp>
        <p:nvGrpSpPr>
          <p:cNvPr id="8" name="グループ化 7">
            <a:extLst>
              <a:ext uri="{FF2B5EF4-FFF2-40B4-BE49-F238E27FC236}">
                <a16:creationId xmlns:a16="http://schemas.microsoft.com/office/drawing/2014/main" id="{84ADE612-65CD-D37C-C36F-EF2F372E3043}"/>
              </a:ext>
            </a:extLst>
          </p:cNvPr>
          <p:cNvGrpSpPr/>
          <p:nvPr/>
        </p:nvGrpSpPr>
        <p:grpSpPr>
          <a:xfrm>
            <a:off x="197468" y="708672"/>
            <a:ext cx="4746007" cy="468955"/>
            <a:chOff x="197468" y="708672"/>
            <a:chExt cx="4746007" cy="468955"/>
          </a:xfrm>
        </p:grpSpPr>
        <p:sp>
          <p:nvSpPr>
            <p:cNvPr id="9" name="テキスト プレースホルダー 20">
              <a:extLst>
                <a:ext uri="{FF2B5EF4-FFF2-40B4-BE49-F238E27FC236}">
                  <a16:creationId xmlns:a16="http://schemas.microsoft.com/office/drawing/2014/main" id="{B6BB176A-A590-38AE-67D4-841D2FC36C43}"/>
                </a:ext>
              </a:extLst>
            </p:cNvPr>
            <p:cNvSpPr txBox="1">
              <a:spLocks/>
            </p:cNvSpPr>
            <p:nvPr/>
          </p:nvSpPr>
          <p:spPr>
            <a:xfrm>
              <a:off x="655458" y="724849"/>
              <a:ext cx="4288017"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日本付近の火山噴火とは</a:t>
              </a:r>
            </a:p>
          </p:txBody>
        </p:sp>
        <p:grpSp>
          <p:nvGrpSpPr>
            <p:cNvPr id="10" name="グループ化 9">
              <a:extLst>
                <a:ext uri="{FF2B5EF4-FFF2-40B4-BE49-F238E27FC236}">
                  <a16:creationId xmlns:a16="http://schemas.microsoft.com/office/drawing/2014/main" id="{AC3E57EA-7253-A3A3-F205-1C00C88AB965}"/>
                </a:ext>
              </a:extLst>
            </p:cNvPr>
            <p:cNvGrpSpPr/>
            <p:nvPr/>
          </p:nvGrpSpPr>
          <p:grpSpPr>
            <a:xfrm>
              <a:off x="197468" y="708672"/>
              <a:ext cx="3898671" cy="468955"/>
              <a:chOff x="197468" y="708672"/>
              <a:chExt cx="3898671" cy="468955"/>
            </a:xfrm>
          </p:grpSpPr>
          <p:grpSp>
            <p:nvGrpSpPr>
              <p:cNvPr id="11" name="グループ化 10">
                <a:extLst>
                  <a:ext uri="{FF2B5EF4-FFF2-40B4-BE49-F238E27FC236}">
                    <a16:creationId xmlns:a16="http://schemas.microsoft.com/office/drawing/2014/main" id="{8BF9B72B-C34D-A86C-974B-7DEEBD58EE7F}"/>
                  </a:ext>
                </a:extLst>
              </p:cNvPr>
              <p:cNvGrpSpPr/>
              <p:nvPr/>
            </p:nvGrpSpPr>
            <p:grpSpPr>
              <a:xfrm>
                <a:off x="197468" y="708672"/>
                <a:ext cx="510746" cy="468955"/>
                <a:chOff x="-815546" y="378941"/>
                <a:chExt cx="510746" cy="468955"/>
              </a:xfrm>
            </p:grpSpPr>
            <p:sp>
              <p:nvSpPr>
                <p:cNvPr id="13" name="正方形/長方形 12">
                  <a:extLst>
                    <a:ext uri="{FF2B5EF4-FFF2-40B4-BE49-F238E27FC236}">
                      <a16:creationId xmlns:a16="http://schemas.microsoft.com/office/drawing/2014/main" id="{C0278776-3D60-3BCA-70E9-CC9E58612262}"/>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14" name="グループ化 13">
                  <a:extLst>
                    <a:ext uri="{FF2B5EF4-FFF2-40B4-BE49-F238E27FC236}">
                      <a16:creationId xmlns:a16="http://schemas.microsoft.com/office/drawing/2014/main" id="{86095365-01F3-DEDC-4BCC-B997408C4CDD}"/>
                    </a:ext>
                  </a:extLst>
                </p:cNvPr>
                <p:cNvGrpSpPr/>
                <p:nvPr userDrawn="1"/>
              </p:nvGrpSpPr>
              <p:grpSpPr>
                <a:xfrm>
                  <a:off x="-740484" y="438369"/>
                  <a:ext cx="360623" cy="350098"/>
                  <a:chOff x="719031" y="1642734"/>
                  <a:chExt cx="360623" cy="350098"/>
                </a:xfrm>
              </p:grpSpPr>
              <p:sp>
                <p:nvSpPr>
                  <p:cNvPr id="15" name="object 11">
                    <a:extLst>
                      <a:ext uri="{FF2B5EF4-FFF2-40B4-BE49-F238E27FC236}">
                        <a16:creationId xmlns:a16="http://schemas.microsoft.com/office/drawing/2014/main" id="{1C959853-9E8D-3153-0FCD-749B35E8DAC7}"/>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p>
                </p:txBody>
              </p:sp>
              <p:sp>
                <p:nvSpPr>
                  <p:cNvPr id="16" name="object 12">
                    <a:extLst>
                      <a:ext uri="{FF2B5EF4-FFF2-40B4-BE49-F238E27FC236}">
                        <a16:creationId xmlns:a16="http://schemas.microsoft.com/office/drawing/2014/main" id="{67353581-B1FA-DC67-D87F-25239AC234FA}"/>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12" name="object 12">
                <a:extLst>
                  <a:ext uri="{FF2B5EF4-FFF2-40B4-BE49-F238E27FC236}">
                    <a16:creationId xmlns:a16="http://schemas.microsoft.com/office/drawing/2014/main" id="{20D0975E-3B9C-5ADD-E761-6D201375B265}"/>
                  </a:ext>
                </a:extLst>
              </p:cNvPr>
              <p:cNvSpPr/>
              <p:nvPr/>
            </p:nvSpPr>
            <p:spPr>
              <a:xfrm>
                <a:off x="710489" y="1103592"/>
                <a:ext cx="3385650" cy="14400"/>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17" name="テキスト プレースホルダー 4">
            <a:extLst>
              <a:ext uri="{FF2B5EF4-FFF2-40B4-BE49-F238E27FC236}">
                <a16:creationId xmlns:a16="http://schemas.microsoft.com/office/drawing/2014/main" id="{A92FF8BE-707E-D7FA-F42B-7A0D86785DDE}"/>
              </a:ext>
            </a:extLst>
          </p:cNvPr>
          <p:cNvSpPr txBox="1">
            <a:spLocks/>
          </p:cNvSpPr>
          <p:nvPr/>
        </p:nvSpPr>
        <p:spPr>
          <a:xfrm>
            <a:off x="272530" y="1249084"/>
            <a:ext cx="8600882" cy="1457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solidFill>
                  <a:schemeClr val="tx1">
                    <a:lumMod val="75000"/>
                    <a:lumOff val="25000"/>
                  </a:schemeClr>
                </a:solidFill>
                <a:latin typeface="+mn-ea"/>
              </a:rPr>
              <a:t>陸のプレートの下に沈み込んだ海のプレートからの水の働きによって</a:t>
            </a:r>
            <a:br>
              <a:rPr lang="en-US" altLang="ja-JP" sz="2200" dirty="0">
                <a:solidFill>
                  <a:schemeClr val="tx1">
                    <a:lumMod val="75000"/>
                    <a:lumOff val="25000"/>
                  </a:schemeClr>
                </a:solidFill>
                <a:latin typeface="+mn-ea"/>
              </a:rPr>
            </a:br>
            <a:r>
              <a:rPr lang="ja-JP" altLang="en-US" sz="2200" dirty="0">
                <a:solidFill>
                  <a:schemeClr val="tx1">
                    <a:lumMod val="75000"/>
                    <a:lumOff val="25000"/>
                  </a:schemeClr>
                </a:solidFill>
                <a:latin typeface="+mn-ea"/>
              </a:rPr>
              <a:t>上部マントルの一部が融けて上昇していき、マグマが形成される。</a:t>
            </a:r>
            <a:endParaRPr lang="en-US" altLang="ja-JP" sz="2200" dirty="0">
              <a:solidFill>
                <a:schemeClr val="tx1">
                  <a:lumMod val="75000"/>
                  <a:lumOff val="25000"/>
                </a:schemeClr>
              </a:solidFill>
              <a:latin typeface="+mn-ea"/>
            </a:endParaRPr>
          </a:p>
          <a:p>
            <a:pPr marL="0" indent="0">
              <a:buNone/>
            </a:pPr>
            <a:r>
              <a:rPr lang="ja-JP" altLang="en-US" sz="2200" dirty="0">
                <a:solidFill>
                  <a:schemeClr val="tx1">
                    <a:lumMod val="75000"/>
                    <a:lumOff val="25000"/>
                  </a:schemeClr>
                </a:solidFill>
                <a:latin typeface="+mn-ea"/>
              </a:rPr>
              <a:t>このマグマは、一旦マグマだまりに蓄えられるなど、様々な作用を</a:t>
            </a:r>
            <a:br>
              <a:rPr lang="en-US" altLang="ja-JP" sz="2200" dirty="0">
                <a:solidFill>
                  <a:schemeClr val="tx1">
                    <a:lumMod val="75000"/>
                    <a:lumOff val="25000"/>
                  </a:schemeClr>
                </a:solidFill>
                <a:latin typeface="+mn-ea"/>
              </a:rPr>
            </a:br>
            <a:r>
              <a:rPr lang="ja-JP" altLang="en-US" sz="2200" dirty="0">
                <a:solidFill>
                  <a:schemeClr val="tx1">
                    <a:lumMod val="75000"/>
                    <a:lumOff val="25000"/>
                  </a:schemeClr>
                </a:solidFill>
                <a:latin typeface="+mn-ea"/>
              </a:rPr>
              <a:t>受けて地表に噴出する。</a:t>
            </a:r>
          </a:p>
        </p:txBody>
      </p:sp>
      <p:sp>
        <p:nvSpPr>
          <p:cNvPr id="24" name="吹き出し: 角を丸めた四角形 23">
            <a:extLst>
              <a:ext uri="{FF2B5EF4-FFF2-40B4-BE49-F238E27FC236}">
                <a16:creationId xmlns:a16="http://schemas.microsoft.com/office/drawing/2014/main" id="{0C483076-B4CA-271D-2126-B3797C0CCE41}"/>
              </a:ext>
            </a:extLst>
          </p:cNvPr>
          <p:cNvSpPr/>
          <p:nvPr/>
        </p:nvSpPr>
        <p:spPr>
          <a:xfrm>
            <a:off x="3684085" y="2735506"/>
            <a:ext cx="1772534" cy="400744"/>
          </a:xfrm>
          <a:prstGeom prst="wedgeRoundRectCallout">
            <a:avLst>
              <a:gd name="adj1" fmla="val -6094"/>
              <a:gd name="adj2" fmla="val 106738"/>
              <a:gd name="adj3" fmla="val 16667"/>
            </a:avLst>
          </a:prstGeom>
          <a:solidFill>
            <a:srgbClr val="35A16B"/>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火山フロント</a:t>
            </a:r>
          </a:p>
        </p:txBody>
      </p:sp>
    </p:spTree>
    <p:extLst>
      <p:ext uri="{BB962C8B-B14F-4D97-AF65-F5344CB8AC3E}">
        <p14:creationId xmlns:p14="http://schemas.microsoft.com/office/powerpoint/2010/main" val="72501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F2B55-03CF-4DF7-14C7-7FB5D02A2E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F008F0C-30A2-B60F-C6BC-FF3EBEADCE8C}"/>
              </a:ext>
            </a:extLst>
          </p:cNvPr>
          <p:cNvSpPr>
            <a:spLocks noGrp="1"/>
          </p:cNvSpPr>
          <p:nvPr>
            <p:ph type="title"/>
          </p:nvPr>
        </p:nvSpPr>
        <p:spPr/>
        <p:txBody>
          <a:bodyPr/>
          <a:lstStyle/>
          <a:p>
            <a:r>
              <a:rPr kumimoji="1" lang="ja-JP" altLang="en-US" sz="2800" dirty="0"/>
              <a:t>　火山噴火にともなう</a:t>
            </a:r>
            <a:r>
              <a:rPr lang="ja-JP" altLang="en-US" sz="2800" dirty="0"/>
              <a:t>現象</a:t>
            </a:r>
            <a:endParaRPr kumimoji="1" lang="ja-JP" altLang="en-US" sz="2800" dirty="0"/>
          </a:p>
        </p:txBody>
      </p:sp>
      <p:sp>
        <p:nvSpPr>
          <p:cNvPr id="3" name="スライド番号プレースホルダー 2">
            <a:extLst>
              <a:ext uri="{FF2B5EF4-FFF2-40B4-BE49-F238E27FC236}">
                <a16:creationId xmlns:a16="http://schemas.microsoft.com/office/drawing/2014/main" id="{51A6FC31-74C9-B556-3468-161F22C930DE}"/>
              </a:ext>
            </a:extLst>
          </p:cNvPr>
          <p:cNvSpPr>
            <a:spLocks noGrp="1"/>
          </p:cNvSpPr>
          <p:nvPr>
            <p:ph type="sldNum" sz="quarter" idx="12"/>
          </p:nvPr>
        </p:nvSpPr>
        <p:spPr/>
        <p:txBody>
          <a:bodyPr/>
          <a:lstStyle/>
          <a:p>
            <a:fld id="{48C0FCB9-D989-46F1-965E-624BDAC7E129}" type="slidenum">
              <a:rPr kumimoji="1" lang="ja-JP" altLang="en-US" smtClean="0"/>
              <a:pPr/>
              <a:t>37</a:t>
            </a:fld>
            <a:endParaRPr kumimoji="1" lang="ja-JP" altLang="en-US"/>
          </a:p>
        </p:txBody>
      </p:sp>
      <p:pic>
        <p:nvPicPr>
          <p:cNvPr id="18" name="コンテンツ プレースホルダー 17">
            <a:extLst>
              <a:ext uri="{FF2B5EF4-FFF2-40B4-BE49-F238E27FC236}">
                <a16:creationId xmlns:a16="http://schemas.microsoft.com/office/drawing/2014/main" id="{1CDC3C82-C592-8498-18D0-E4B7AA2CA0B6}"/>
              </a:ext>
            </a:extLst>
          </p:cNvPr>
          <p:cNvPicPr>
            <a:picLocks noGrp="1" noChangeAspect="1"/>
          </p:cNvPicPr>
          <p:nvPr>
            <p:ph idx="13"/>
          </p:nvPr>
        </p:nvPicPr>
        <p:blipFill rotWithShape="1">
          <a:blip r:embed="rId3"/>
          <a:srcRect l="3880" t="3644" r="2771" b="19595"/>
          <a:stretch/>
        </p:blipFill>
        <p:spPr>
          <a:xfrm>
            <a:off x="4835704" y="697955"/>
            <a:ext cx="4227449" cy="2614958"/>
          </a:xfrm>
          <a:ln>
            <a:solidFill>
              <a:schemeClr val="tx1"/>
            </a:solidFill>
          </a:ln>
        </p:spPr>
      </p:pic>
      <p:sp>
        <p:nvSpPr>
          <p:cNvPr id="5" name="コンテンツ プレースホルダー 4">
            <a:extLst>
              <a:ext uri="{FF2B5EF4-FFF2-40B4-BE49-F238E27FC236}">
                <a16:creationId xmlns:a16="http://schemas.microsoft.com/office/drawing/2014/main" id="{27DCF833-FFFC-6DB2-BD7C-3320608FEE3E}"/>
              </a:ext>
            </a:extLst>
          </p:cNvPr>
          <p:cNvSpPr>
            <a:spLocks noGrp="1"/>
          </p:cNvSpPr>
          <p:nvPr>
            <p:ph sz="quarter" idx="15"/>
          </p:nvPr>
        </p:nvSpPr>
        <p:spPr/>
        <p:txBody>
          <a:bodyPr>
            <a:normAutofit lnSpcReduction="10000"/>
          </a:bodyPr>
          <a:lstStyle/>
          <a:p>
            <a:r>
              <a:rPr kumimoji="1" lang="ja-JP" altLang="en-US" dirty="0"/>
              <a:t>出典：気象庁</a:t>
            </a:r>
            <a:r>
              <a:rPr kumimoji="1" lang="en-US" altLang="ja-JP" dirty="0"/>
              <a:t>HP</a:t>
            </a:r>
            <a:r>
              <a:rPr lang="ja-JP" altLang="en-US" dirty="0"/>
              <a:t>「主な火山災害」</a:t>
            </a:r>
            <a:endParaRPr kumimoji="1" lang="ja-JP" altLang="en-US" dirty="0"/>
          </a:p>
        </p:txBody>
      </p:sp>
      <p:sp>
        <p:nvSpPr>
          <p:cNvPr id="19" name="テキスト ボックス 18">
            <a:extLst>
              <a:ext uri="{FF2B5EF4-FFF2-40B4-BE49-F238E27FC236}">
                <a16:creationId xmlns:a16="http://schemas.microsoft.com/office/drawing/2014/main" id="{E63EDE9F-8507-A952-7335-0C510BFBE382}"/>
              </a:ext>
            </a:extLst>
          </p:cNvPr>
          <p:cNvSpPr txBox="1"/>
          <p:nvPr/>
        </p:nvSpPr>
        <p:spPr>
          <a:xfrm>
            <a:off x="4835704" y="2958767"/>
            <a:ext cx="4227448" cy="369332"/>
          </a:xfrm>
          <a:prstGeom prst="rect">
            <a:avLst/>
          </a:prstGeom>
          <a:solidFill>
            <a:schemeClr val="bg1">
              <a:alpha val="75000"/>
            </a:schemeClr>
          </a:solidFill>
        </p:spPr>
        <p:txBody>
          <a:bodyPr wrap="square" rtlCol="0">
            <a:spAutoFit/>
          </a:bodyPr>
          <a:lstStyle/>
          <a:p>
            <a:pPr algn="l"/>
            <a:r>
              <a:rPr kumimoji="1" lang="ja-JP" altLang="en-US" dirty="0">
                <a:solidFill>
                  <a:schemeClr val="tx1">
                    <a:lumMod val="75000"/>
                    <a:lumOff val="25000"/>
                  </a:schemeClr>
                </a:solidFill>
              </a:rPr>
              <a:t>伊豆大島噴火の溶岩流</a:t>
            </a:r>
          </a:p>
        </p:txBody>
      </p:sp>
      <p:grpSp>
        <p:nvGrpSpPr>
          <p:cNvPr id="20" name="グループ化 19">
            <a:extLst>
              <a:ext uri="{FF2B5EF4-FFF2-40B4-BE49-F238E27FC236}">
                <a16:creationId xmlns:a16="http://schemas.microsoft.com/office/drawing/2014/main" id="{C25F7F07-0173-5551-CFF6-D32E1ED93F9A}"/>
              </a:ext>
            </a:extLst>
          </p:cNvPr>
          <p:cNvGrpSpPr/>
          <p:nvPr/>
        </p:nvGrpSpPr>
        <p:grpSpPr>
          <a:xfrm>
            <a:off x="243057" y="744532"/>
            <a:ext cx="1628427" cy="468955"/>
            <a:chOff x="197468" y="708672"/>
            <a:chExt cx="1628427" cy="468955"/>
          </a:xfrm>
        </p:grpSpPr>
        <p:sp>
          <p:nvSpPr>
            <p:cNvPr id="21" name="テキスト プレースホルダー 20">
              <a:extLst>
                <a:ext uri="{FF2B5EF4-FFF2-40B4-BE49-F238E27FC236}">
                  <a16:creationId xmlns:a16="http://schemas.microsoft.com/office/drawing/2014/main" id="{A69F161E-3FA8-2F31-D797-90C334242AA8}"/>
                </a:ext>
              </a:extLst>
            </p:cNvPr>
            <p:cNvSpPr txBox="1">
              <a:spLocks/>
            </p:cNvSpPr>
            <p:nvPr/>
          </p:nvSpPr>
          <p:spPr>
            <a:xfrm>
              <a:off x="655459" y="724849"/>
              <a:ext cx="1170436"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溶岩流</a:t>
              </a:r>
            </a:p>
          </p:txBody>
        </p:sp>
        <p:grpSp>
          <p:nvGrpSpPr>
            <p:cNvPr id="22" name="グループ化 21">
              <a:extLst>
                <a:ext uri="{FF2B5EF4-FFF2-40B4-BE49-F238E27FC236}">
                  <a16:creationId xmlns:a16="http://schemas.microsoft.com/office/drawing/2014/main" id="{3042830C-912B-4DFC-7FEE-FEC643E74337}"/>
                </a:ext>
              </a:extLst>
            </p:cNvPr>
            <p:cNvGrpSpPr/>
            <p:nvPr/>
          </p:nvGrpSpPr>
          <p:grpSpPr>
            <a:xfrm>
              <a:off x="197468" y="708672"/>
              <a:ext cx="1521021" cy="468955"/>
              <a:chOff x="197468" y="708672"/>
              <a:chExt cx="1521021" cy="468955"/>
            </a:xfrm>
          </p:grpSpPr>
          <p:grpSp>
            <p:nvGrpSpPr>
              <p:cNvPr id="23" name="グループ化 22">
                <a:extLst>
                  <a:ext uri="{FF2B5EF4-FFF2-40B4-BE49-F238E27FC236}">
                    <a16:creationId xmlns:a16="http://schemas.microsoft.com/office/drawing/2014/main" id="{60E379FE-FEE1-7E5E-2789-00582B83B58E}"/>
                  </a:ext>
                </a:extLst>
              </p:cNvPr>
              <p:cNvGrpSpPr/>
              <p:nvPr/>
            </p:nvGrpSpPr>
            <p:grpSpPr>
              <a:xfrm>
                <a:off x="197468" y="708672"/>
                <a:ext cx="510746" cy="468955"/>
                <a:chOff x="-815546" y="378941"/>
                <a:chExt cx="510746" cy="468955"/>
              </a:xfrm>
            </p:grpSpPr>
            <p:sp>
              <p:nvSpPr>
                <p:cNvPr id="25" name="正方形/長方形 24">
                  <a:extLst>
                    <a:ext uri="{FF2B5EF4-FFF2-40B4-BE49-F238E27FC236}">
                      <a16:creationId xmlns:a16="http://schemas.microsoft.com/office/drawing/2014/main" id="{5C48B636-7DD2-A959-0BE0-839E0E30BD16}"/>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26" name="グループ化 25">
                  <a:extLst>
                    <a:ext uri="{FF2B5EF4-FFF2-40B4-BE49-F238E27FC236}">
                      <a16:creationId xmlns:a16="http://schemas.microsoft.com/office/drawing/2014/main" id="{A4D18199-3CB9-228B-EB38-2917913C1842}"/>
                    </a:ext>
                  </a:extLst>
                </p:cNvPr>
                <p:cNvGrpSpPr/>
                <p:nvPr userDrawn="1"/>
              </p:nvGrpSpPr>
              <p:grpSpPr>
                <a:xfrm>
                  <a:off x="-740484" y="438369"/>
                  <a:ext cx="360623" cy="350098"/>
                  <a:chOff x="719031" y="1642734"/>
                  <a:chExt cx="360623" cy="350098"/>
                </a:xfrm>
              </p:grpSpPr>
              <p:sp>
                <p:nvSpPr>
                  <p:cNvPr id="27" name="object 11">
                    <a:extLst>
                      <a:ext uri="{FF2B5EF4-FFF2-40B4-BE49-F238E27FC236}">
                        <a16:creationId xmlns:a16="http://schemas.microsoft.com/office/drawing/2014/main" id="{9FC12A69-AEFB-7092-4AFE-5E480A439DE0}"/>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p>
                </p:txBody>
              </p:sp>
              <p:sp>
                <p:nvSpPr>
                  <p:cNvPr id="28" name="object 12">
                    <a:extLst>
                      <a:ext uri="{FF2B5EF4-FFF2-40B4-BE49-F238E27FC236}">
                        <a16:creationId xmlns:a16="http://schemas.microsoft.com/office/drawing/2014/main" id="{E53B91DC-C1E1-7EE3-473D-3B5BC9B07699}"/>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24" name="object 12">
                <a:extLst>
                  <a:ext uri="{FF2B5EF4-FFF2-40B4-BE49-F238E27FC236}">
                    <a16:creationId xmlns:a16="http://schemas.microsoft.com/office/drawing/2014/main" id="{6F5CCB05-C670-3C6C-A6A1-09AD0241AAE1}"/>
                  </a:ext>
                </a:extLst>
              </p:cNvPr>
              <p:cNvSpPr/>
              <p:nvPr/>
            </p:nvSpPr>
            <p:spPr>
              <a:xfrm>
                <a:off x="710489" y="1103591"/>
                <a:ext cx="1008000" cy="14400"/>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29" name="テキスト プレースホルダー 4">
            <a:extLst>
              <a:ext uri="{FF2B5EF4-FFF2-40B4-BE49-F238E27FC236}">
                <a16:creationId xmlns:a16="http://schemas.microsoft.com/office/drawing/2014/main" id="{EADC112F-C452-F22A-0574-DE6A4ED05A14}"/>
              </a:ext>
            </a:extLst>
          </p:cNvPr>
          <p:cNvSpPr txBox="1">
            <a:spLocks/>
          </p:cNvSpPr>
          <p:nvPr/>
        </p:nvSpPr>
        <p:spPr>
          <a:xfrm>
            <a:off x="608257" y="1256948"/>
            <a:ext cx="3900209" cy="3598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溶けた岩石が地表を流れ下る現象</a:t>
            </a:r>
          </a:p>
        </p:txBody>
      </p:sp>
      <p:pic>
        <p:nvPicPr>
          <p:cNvPr id="4" name="コンテンツ プレースホルダー 10">
            <a:extLst>
              <a:ext uri="{FF2B5EF4-FFF2-40B4-BE49-F238E27FC236}">
                <a16:creationId xmlns:a16="http://schemas.microsoft.com/office/drawing/2014/main" id="{4F9E1943-5554-6FC1-9B99-22D309D7418B}"/>
              </a:ext>
            </a:extLst>
          </p:cNvPr>
          <p:cNvPicPr>
            <a:picLocks noChangeAspect="1"/>
          </p:cNvPicPr>
          <p:nvPr/>
        </p:nvPicPr>
        <p:blipFill rotWithShape="1">
          <a:blip r:embed="rId4"/>
          <a:srcRect l="2160" t="3971" r="12703" b="13321"/>
          <a:stretch/>
        </p:blipFill>
        <p:spPr>
          <a:xfrm>
            <a:off x="4835704" y="3333151"/>
            <a:ext cx="4227448" cy="3189185"/>
          </a:xfrm>
          <a:prstGeom prst="rect">
            <a:avLst/>
          </a:prstGeom>
          <a:ln>
            <a:solidFill>
              <a:schemeClr val="tx1"/>
            </a:solidFill>
          </a:ln>
        </p:spPr>
      </p:pic>
      <p:grpSp>
        <p:nvGrpSpPr>
          <p:cNvPr id="6" name="グループ化 5">
            <a:extLst>
              <a:ext uri="{FF2B5EF4-FFF2-40B4-BE49-F238E27FC236}">
                <a16:creationId xmlns:a16="http://schemas.microsoft.com/office/drawing/2014/main" id="{AE1BA8F7-CAE7-FDFC-1908-02796A84FD36}"/>
              </a:ext>
            </a:extLst>
          </p:cNvPr>
          <p:cNvGrpSpPr/>
          <p:nvPr/>
        </p:nvGrpSpPr>
        <p:grpSpPr>
          <a:xfrm>
            <a:off x="243057" y="2099629"/>
            <a:ext cx="1336057" cy="468955"/>
            <a:chOff x="197468" y="708672"/>
            <a:chExt cx="1336057" cy="468955"/>
          </a:xfrm>
        </p:grpSpPr>
        <p:sp>
          <p:nvSpPr>
            <p:cNvPr id="7" name="テキスト プレースホルダー 20">
              <a:extLst>
                <a:ext uri="{FF2B5EF4-FFF2-40B4-BE49-F238E27FC236}">
                  <a16:creationId xmlns:a16="http://schemas.microsoft.com/office/drawing/2014/main" id="{8D31A837-CF61-E849-ED6E-EE551E5B6EB9}"/>
                </a:ext>
              </a:extLst>
            </p:cNvPr>
            <p:cNvSpPr txBox="1">
              <a:spLocks/>
            </p:cNvSpPr>
            <p:nvPr/>
          </p:nvSpPr>
          <p:spPr>
            <a:xfrm>
              <a:off x="655459" y="724849"/>
              <a:ext cx="878066"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噴石</a:t>
              </a:r>
            </a:p>
          </p:txBody>
        </p:sp>
        <p:grpSp>
          <p:nvGrpSpPr>
            <p:cNvPr id="8" name="グループ化 7">
              <a:extLst>
                <a:ext uri="{FF2B5EF4-FFF2-40B4-BE49-F238E27FC236}">
                  <a16:creationId xmlns:a16="http://schemas.microsoft.com/office/drawing/2014/main" id="{0CDF0123-9E57-69BE-03DC-F42A7A9F5CB1}"/>
                </a:ext>
              </a:extLst>
            </p:cNvPr>
            <p:cNvGrpSpPr/>
            <p:nvPr/>
          </p:nvGrpSpPr>
          <p:grpSpPr>
            <a:xfrm>
              <a:off x="197468" y="708672"/>
              <a:ext cx="1233021" cy="468955"/>
              <a:chOff x="197468" y="708672"/>
              <a:chExt cx="1233021" cy="468955"/>
            </a:xfrm>
          </p:grpSpPr>
          <p:grpSp>
            <p:nvGrpSpPr>
              <p:cNvPr id="9" name="グループ化 8">
                <a:extLst>
                  <a:ext uri="{FF2B5EF4-FFF2-40B4-BE49-F238E27FC236}">
                    <a16:creationId xmlns:a16="http://schemas.microsoft.com/office/drawing/2014/main" id="{8BEE0D25-10AD-8F6E-F63B-28BFC0B76FD3}"/>
                  </a:ext>
                </a:extLst>
              </p:cNvPr>
              <p:cNvGrpSpPr/>
              <p:nvPr/>
            </p:nvGrpSpPr>
            <p:grpSpPr>
              <a:xfrm>
                <a:off x="197468" y="708672"/>
                <a:ext cx="510746" cy="468955"/>
                <a:chOff x="-815546" y="378941"/>
                <a:chExt cx="510746" cy="468955"/>
              </a:xfrm>
            </p:grpSpPr>
            <p:sp>
              <p:nvSpPr>
                <p:cNvPr id="11" name="正方形/長方形 10">
                  <a:extLst>
                    <a:ext uri="{FF2B5EF4-FFF2-40B4-BE49-F238E27FC236}">
                      <a16:creationId xmlns:a16="http://schemas.microsoft.com/office/drawing/2014/main" id="{2AE38AB5-890C-3CFD-0077-12C965279766}"/>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12" name="グループ化 11">
                  <a:extLst>
                    <a:ext uri="{FF2B5EF4-FFF2-40B4-BE49-F238E27FC236}">
                      <a16:creationId xmlns:a16="http://schemas.microsoft.com/office/drawing/2014/main" id="{94592DE1-8A12-6630-3DB2-AC0F907BFDB9}"/>
                    </a:ext>
                  </a:extLst>
                </p:cNvPr>
                <p:cNvGrpSpPr/>
                <p:nvPr userDrawn="1"/>
              </p:nvGrpSpPr>
              <p:grpSpPr>
                <a:xfrm>
                  <a:off x="-740484" y="438369"/>
                  <a:ext cx="360623" cy="350098"/>
                  <a:chOff x="719031" y="1642734"/>
                  <a:chExt cx="360623" cy="350098"/>
                </a:xfrm>
              </p:grpSpPr>
              <p:sp>
                <p:nvSpPr>
                  <p:cNvPr id="13" name="object 11">
                    <a:extLst>
                      <a:ext uri="{FF2B5EF4-FFF2-40B4-BE49-F238E27FC236}">
                        <a16:creationId xmlns:a16="http://schemas.microsoft.com/office/drawing/2014/main" id="{3A90C7A2-1BF5-DCFB-5246-5929347207C0}"/>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p>
                </p:txBody>
              </p:sp>
              <p:sp>
                <p:nvSpPr>
                  <p:cNvPr id="14" name="object 12">
                    <a:extLst>
                      <a:ext uri="{FF2B5EF4-FFF2-40B4-BE49-F238E27FC236}">
                        <a16:creationId xmlns:a16="http://schemas.microsoft.com/office/drawing/2014/main" id="{448ABEAC-9EBD-2AA3-9C5C-5AE27A40760D}"/>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10" name="object 12">
                <a:extLst>
                  <a:ext uri="{FF2B5EF4-FFF2-40B4-BE49-F238E27FC236}">
                    <a16:creationId xmlns:a16="http://schemas.microsoft.com/office/drawing/2014/main" id="{34B23B14-B011-45D2-A3FD-0CE0458B8B4A}"/>
                  </a:ext>
                </a:extLst>
              </p:cNvPr>
              <p:cNvSpPr/>
              <p:nvPr/>
            </p:nvSpPr>
            <p:spPr>
              <a:xfrm>
                <a:off x="710489" y="1103590"/>
                <a:ext cx="720000" cy="14400"/>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15" name="テキスト プレースホルダー 4">
            <a:extLst>
              <a:ext uri="{FF2B5EF4-FFF2-40B4-BE49-F238E27FC236}">
                <a16:creationId xmlns:a16="http://schemas.microsoft.com/office/drawing/2014/main" id="{576FDAD8-EF88-06BB-D830-E86EF532F285}"/>
              </a:ext>
            </a:extLst>
          </p:cNvPr>
          <p:cNvSpPr txBox="1">
            <a:spLocks/>
          </p:cNvSpPr>
          <p:nvPr/>
        </p:nvSpPr>
        <p:spPr>
          <a:xfrm>
            <a:off x="608256" y="2621314"/>
            <a:ext cx="4227447" cy="968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rgbClr val="3C3C3C"/>
                </a:solidFill>
                <a:latin typeface="+mn-ea"/>
              </a:rPr>
              <a:t>噴火によって火口から吹き飛ばされる防災上警戒・注意すべき大きさの</a:t>
            </a:r>
            <a:br>
              <a:rPr lang="en-US" altLang="ja-JP" sz="2000" dirty="0">
                <a:solidFill>
                  <a:srgbClr val="3C3C3C"/>
                </a:solidFill>
                <a:latin typeface="+mn-ea"/>
              </a:rPr>
            </a:br>
            <a:r>
              <a:rPr lang="ja-JP" altLang="en-US" sz="2000" dirty="0">
                <a:solidFill>
                  <a:srgbClr val="3C3C3C"/>
                </a:solidFill>
                <a:latin typeface="+mn-ea"/>
              </a:rPr>
              <a:t>岩石のこと</a:t>
            </a:r>
          </a:p>
        </p:txBody>
      </p:sp>
      <p:sp>
        <p:nvSpPr>
          <p:cNvPr id="16" name="テキスト ボックス 15">
            <a:extLst>
              <a:ext uri="{FF2B5EF4-FFF2-40B4-BE49-F238E27FC236}">
                <a16:creationId xmlns:a16="http://schemas.microsoft.com/office/drawing/2014/main" id="{7E7D35D2-D59B-8EC4-C865-C3997CC4A8C0}"/>
              </a:ext>
            </a:extLst>
          </p:cNvPr>
          <p:cNvSpPr txBox="1"/>
          <p:nvPr/>
        </p:nvSpPr>
        <p:spPr>
          <a:xfrm>
            <a:off x="4835704" y="6153004"/>
            <a:ext cx="4227448" cy="369332"/>
          </a:xfrm>
          <a:prstGeom prst="rect">
            <a:avLst/>
          </a:prstGeom>
          <a:solidFill>
            <a:schemeClr val="bg1">
              <a:alpha val="75000"/>
            </a:schemeClr>
          </a:solidFill>
        </p:spPr>
        <p:txBody>
          <a:bodyPr wrap="square" rtlCol="0">
            <a:spAutoFit/>
          </a:bodyPr>
          <a:lstStyle/>
          <a:p>
            <a:pPr algn="l"/>
            <a:r>
              <a:rPr kumimoji="1" lang="ja-JP" altLang="en-US" dirty="0">
                <a:solidFill>
                  <a:schemeClr val="tx1">
                    <a:lumMod val="75000"/>
                    <a:lumOff val="25000"/>
                  </a:schemeClr>
                </a:solidFill>
              </a:rPr>
              <a:t>浅間山の噴石</a:t>
            </a:r>
          </a:p>
        </p:txBody>
      </p:sp>
      <p:grpSp>
        <p:nvGrpSpPr>
          <p:cNvPr id="17" name="グループ化 16">
            <a:extLst>
              <a:ext uri="{FF2B5EF4-FFF2-40B4-BE49-F238E27FC236}">
                <a16:creationId xmlns:a16="http://schemas.microsoft.com/office/drawing/2014/main" id="{F658037E-0137-C8DA-016E-078248A47A50}"/>
              </a:ext>
            </a:extLst>
          </p:cNvPr>
          <p:cNvGrpSpPr/>
          <p:nvPr/>
        </p:nvGrpSpPr>
        <p:grpSpPr>
          <a:xfrm>
            <a:off x="243057" y="3983029"/>
            <a:ext cx="1663431" cy="468955"/>
            <a:chOff x="197468" y="708672"/>
            <a:chExt cx="1663431" cy="468955"/>
          </a:xfrm>
        </p:grpSpPr>
        <p:sp>
          <p:nvSpPr>
            <p:cNvPr id="30" name="テキスト プレースホルダー 20">
              <a:extLst>
                <a:ext uri="{FF2B5EF4-FFF2-40B4-BE49-F238E27FC236}">
                  <a16:creationId xmlns:a16="http://schemas.microsoft.com/office/drawing/2014/main" id="{CDE0EE39-0701-346D-00E2-5DD33C166F48}"/>
                </a:ext>
              </a:extLst>
            </p:cNvPr>
            <p:cNvSpPr txBox="1">
              <a:spLocks/>
            </p:cNvSpPr>
            <p:nvPr/>
          </p:nvSpPr>
          <p:spPr>
            <a:xfrm>
              <a:off x="655459" y="724849"/>
              <a:ext cx="1205440"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火山灰</a:t>
              </a:r>
            </a:p>
          </p:txBody>
        </p:sp>
        <p:grpSp>
          <p:nvGrpSpPr>
            <p:cNvPr id="31" name="グループ化 30">
              <a:extLst>
                <a:ext uri="{FF2B5EF4-FFF2-40B4-BE49-F238E27FC236}">
                  <a16:creationId xmlns:a16="http://schemas.microsoft.com/office/drawing/2014/main" id="{B40C3D05-293F-ABCA-5861-84A7C481E37E}"/>
                </a:ext>
              </a:extLst>
            </p:cNvPr>
            <p:cNvGrpSpPr/>
            <p:nvPr/>
          </p:nvGrpSpPr>
          <p:grpSpPr>
            <a:xfrm>
              <a:off x="197468" y="708672"/>
              <a:ext cx="1521021" cy="468955"/>
              <a:chOff x="197468" y="708672"/>
              <a:chExt cx="1521021" cy="468955"/>
            </a:xfrm>
          </p:grpSpPr>
          <p:grpSp>
            <p:nvGrpSpPr>
              <p:cNvPr id="32" name="グループ化 31">
                <a:extLst>
                  <a:ext uri="{FF2B5EF4-FFF2-40B4-BE49-F238E27FC236}">
                    <a16:creationId xmlns:a16="http://schemas.microsoft.com/office/drawing/2014/main" id="{D9B2B734-A933-BA27-D033-7BFEE19F0B30}"/>
                  </a:ext>
                </a:extLst>
              </p:cNvPr>
              <p:cNvGrpSpPr/>
              <p:nvPr/>
            </p:nvGrpSpPr>
            <p:grpSpPr>
              <a:xfrm>
                <a:off x="197468" y="708672"/>
                <a:ext cx="510746" cy="468955"/>
                <a:chOff x="-815546" y="378941"/>
                <a:chExt cx="510746" cy="468955"/>
              </a:xfrm>
            </p:grpSpPr>
            <p:sp>
              <p:nvSpPr>
                <p:cNvPr id="34" name="正方形/長方形 33">
                  <a:extLst>
                    <a:ext uri="{FF2B5EF4-FFF2-40B4-BE49-F238E27FC236}">
                      <a16:creationId xmlns:a16="http://schemas.microsoft.com/office/drawing/2014/main" id="{5552B936-7ED5-10A7-8035-6C9EA816B200}"/>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35" name="グループ化 34">
                  <a:extLst>
                    <a:ext uri="{FF2B5EF4-FFF2-40B4-BE49-F238E27FC236}">
                      <a16:creationId xmlns:a16="http://schemas.microsoft.com/office/drawing/2014/main" id="{53A0F7A6-ABAD-4C40-4EFC-FE4C52F1198A}"/>
                    </a:ext>
                  </a:extLst>
                </p:cNvPr>
                <p:cNvGrpSpPr/>
                <p:nvPr userDrawn="1"/>
              </p:nvGrpSpPr>
              <p:grpSpPr>
                <a:xfrm>
                  <a:off x="-740484" y="438369"/>
                  <a:ext cx="360623" cy="350098"/>
                  <a:chOff x="719031" y="1642734"/>
                  <a:chExt cx="360623" cy="350098"/>
                </a:xfrm>
              </p:grpSpPr>
              <p:sp>
                <p:nvSpPr>
                  <p:cNvPr id="36" name="object 11">
                    <a:extLst>
                      <a:ext uri="{FF2B5EF4-FFF2-40B4-BE49-F238E27FC236}">
                        <a16:creationId xmlns:a16="http://schemas.microsoft.com/office/drawing/2014/main" id="{BDBD112A-5A65-499C-F636-91ACFC15E98F}"/>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p>
                </p:txBody>
              </p:sp>
              <p:sp>
                <p:nvSpPr>
                  <p:cNvPr id="37" name="object 12">
                    <a:extLst>
                      <a:ext uri="{FF2B5EF4-FFF2-40B4-BE49-F238E27FC236}">
                        <a16:creationId xmlns:a16="http://schemas.microsoft.com/office/drawing/2014/main" id="{B9479048-017F-76B1-58D0-240FC9BAABA2}"/>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33" name="object 12">
                <a:extLst>
                  <a:ext uri="{FF2B5EF4-FFF2-40B4-BE49-F238E27FC236}">
                    <a16:creationId xmlns:a16="http://schemas.microsoft.com/office/drawing/2014/main" id="{0A39300F-53CE-ACED-EB31-E42A77910C8A}"/>
                  </a:ext>
                </a:extLst>
              </p:cNvPr>
              <p:cNvSpPr/>
              <p:nvPr/>
            </p:nvSpPr>
            <p:spPr>
              <a:xfrm>
                <a:off x="710489" y="1103590"/>
                <a:ext cx="1008000" cy="14400"/>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38" name="テキスト プレースホルダー 4">
            <a:extLst>
              <a:ext uri="{FF2B5EF4-FFF2-40B4-BE49-F238E27FC236}">
                <a16:creationId xmlns:a16="http://schemas.microsoft.com/office/drawing/2014/main" id="{C16BF47B-5B38-A67E-9547-34AB88EE223E}"/>
              </a:ext>
            </a:extLst>
          </p:cNvPr>
          <p:cNvSpPr txBox="1">
            <a:spLocks/>
          </p:cNvSpPr>
          <p:nvPr/>
        </p:nvSpPr>
        <p:spPr>
          <a:xfrm>
            <a:off x="608257" y="4497556"/>
            <a:ext cx="3882210" cy="1038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rgbClr val="3C3C3C"/>
                </a:solidFill>
                <a:latin typeface="+mn-ea"/>
              </a:rPr>
              <a:t>噴火によって火口から放出される固形物のうち、比較的細かいもの（直径２</a:t>
            </a:r>
            <a:r>
              <a:rPr lang="en-US" altLang="ja-JP" sz="2000" dirty="0">
                <a:solidFill>
                  <a:srgbClr val="3C3C3C"/>
                </a:solidFill>
                <a:latin typeface="+mn-ea"/>
              </a:rPr>
              <a:t>mm</a:t>
            </a:r>
            <a:r>
              <a:rPr lang="ja-JP" altLang="en-US" sz="2000" dirty="0">
                <a:solidFill>
                  <a:srgbClr val="3C3C3C"/>
                </a:solidFill>
                <a:latin typeface="+mn-ea"/>
              </a:rPr>
              <a:t>未満）のこと</a:t>
            </a:r>
            <a:endParaRPr lang="en-US" altLang="ja-JP" sz="2000" dirty="0">
              <a:solidFill>
                <a:srgbClr val="3C3C3C"/>
              </a:solidFill>
              <a:latin typeface="+mn-ea"/>
            </a:endParaRPr>
          </a:p>
        </p:txBody>
      </p:sp>
    </p:spTree>
    <p:extLst>
      <p:ext uri="{BB962C8B-B14F-4D97-AF65-F5344CB8AC3E}">
        <p14:creationId xmlns:p14="http://schemas.microsoft.com/office/powerpoint/2010/main" val="221146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34F480-B896-69F4-6342-C10E69EB708B}"/>
              </a:ext>
            </a:extLst>
          </p:cNvPr>
          <p:cNvSpPr>
            <a:spLocks noGrp="1"/>
          </p:cNvSpPr>
          <p:nvPr>
            <p:ph type="title"/>
          </p:nvPr>
        </p:nvSpPr>
        <p:spPr/>
        <p:txBody>
          <a:bodyPr/>
          <a:lstStyle/>
          <a:p>
            <a:r>
              <a:rPr kumimoji="1" lang="ja-JP" altLang="en-US" sz="2800" dirty="0"/>
              <a:t>　火山噴火にともなう</a:t>
            </a:r>
            <a:r>
              <a:rPr lang="ja-JP" altLang="en-US" sz="2800" dirty="0"/>
              <a:t>現象</a:t>
            </a:r>
            <a:endParaRPr kumimoji="1" lang="ja-JP" altLang="en-US" sz="2800" dirty="0"/>
          </a:p>
        </p:txBody>
      </p:sp>
      <p:sp>
        <p:nvSpPr>
          <p:cNvPr id="3" name="スライド番号プレースホルダー 2">
            <a:extLst>
              <a:ext uri="{FF2B5EF4-FFF2-40B4-BE49-F238E27FC236}">
                <a16:creationId xmlns:a16="http://schemas.microsoft.com/office/drawing/2014/main" id="{5253545B-FC86-5D43-30BD-BCD7F101960F}"/>
              </a:ext>
            </a:extLst>
          </p:cNvPr>
          <p:cNvSpPr>
            <a:spLocks noGrp="1"/>
          </p:cNvSpPr>
          <p:nvPr>
            <p:ph type="sldNum" sz="quarter" idx="12"/>
          </p:nvPr>
        </p:nvSpPr>
        <p:spPr/>
        <p:txBody>
          <a:bodyPr/>
          <a:lstStyle/>
          <a:p>
            <a:fld id="{48C0FCB9-D989-46F1-965E-624BDAC7E129}" type="slidenum">
              <a:rPr kumimoji="1" lang="ja-JP" altLang="en-US" smtClean="0"/>
              <a:pPr/>
              <a:t>38</a:t>
            </a:fld>
            <a:endParaRPr kumimoji="1" lang="ja-JP" altLang="en-US"/>
          </a:p>
        </p:txBody>
      </p:sp>
      <p:sp>
        <p:nvSpPr>
          <p:cNvPr id="5" name="コンテンツ プレースホルダー 4">
            <a:extLst>
              <a:ext uri="{FF2B5EF4-FFF2-40B4-BE49-F238E27FC236}">
                <a16:creationId xmlns:a16="http://schemas.microsoft.com/office/drawing/2014/main" id="{5B1B3477-F27F-95A0-7224-E5E9A5FF1AB4}"/>
              </a:ext>
            </a:extLst>
          </p:cNvPr>
          <p:cNvSpPr>
            <a:spLocks noGrp="1"/>
          </p:cNvSpPr>
          <p:nvPr>
            <p:ph sz="quarter" idx="15"/>
          </p:nvPr>
        </p:nvSpPr>
        <p:spPr/>
        <p:txBody>
          <a:bodyPr>
            <a:normAutofit lnSpcReduction="10000"/>
          </a:bodyPr>
          <a:lstStyle/>
          <a:p>
            <a:r>
              <a:rPr kumimoji="1" lang="ja-JP" altLang="en-US" dirty="0"/>
              <a:t>出典：気象庁</a:t>
            </a:r>
            <a:r>
              <a:rPr kumimoji="1" lang="en-US" altLang="ja-JP" dirty="0"/>
              <a:t>HP</a:t>
            </a:r>
            <a:r>
              <a:rPr lang="ja-JP" altLang="en-US" dirty="0"/>
              <a:t>「主な火山災害」</a:t>
            </a:r>
            <a:endParaRPr kumimoji="1" lang="ja-JP" altLang="en-US" dirty="0"/>
          </a:p>
        </p:txBody>
      </p:sp>
      <p:grpSp>
        <p:nvGrpSpPr>
          <p:cNvPr id="58" name="グループ化 57">
            <a:extLst>
              <a:ext uri="{FF2B5EF4-FFF2-40B4-BE49-F238E27FC236}">
                <a16:creationId xmlns:a16="http://schemas.microsoft.com/office/drawing/2014/main" id="{77623D83-5614-3260-C4F0-281980FB7E6D}"/>
              </a:ext>
            </a:extLst>
          </p:cNvPr>
          <p:cNvGrpSpPr/>
          <p:nvPr/>
        </p:nvGrpSpPr>
        <p:grpSpPr>
          <a:xfrm>
            <a:off x="342982" y="2245192"/>
            <a:ext cx="1679819" cy="468955"/>
            <a:chOff x="197468" y="708672"/>
            <a:chExt cx="1679819" cy="468955"/>
          </a:xfrm>
        </p:grpSpPr>
        <p:sp>
          <p:nvSpPr>
            <p:cNvPr id="59" name="テキスト プレースホルダー 20">
              <a:extLst>
                <a:ext uri="{FF2B5EF4-FFF2-40B4-BE49-F238E27FC236}">
                  <a16:creationId xmlns:a16="http://schemas.microsoft.com/office/drawing/2014/main" id="{438C42E6-418A-9068-EAA8-5B7D14A1DEE4}"/>
                </a:ext>
              </a:extLst>
            </p:cNvPr>
            <p:cNvSpPr txBox="1">
              <a:spLocks/>
            </p:cNvSpPr>
            <p:nvPr/>
          </p:nvSpPr>
          <p:spPr>
            <a:xfrm>
              <a:off x="655459" y="724849"/>
              <a:ext cx="1221828"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火砕流</a:t>
              </a:r>
            </a:p>
          </p:txBody>
        </p:sp>
        <p:grpSp>
          <p:nvGrpSpPr>
            <p:cNvPr id="60" name="グループ化 59">
              <a:extLst>
                <a:ext uri="{FF2B5EF4-FFF2-40B4-BE49-F238E27FC236}">
                  <a16:creationId xmlns:a16="http://schemas.microsoft.com/office/drawing/2014/main" id="{8FAAF346-7257-C1A9-E445-7CCA3A73A710}"/>
                </a:ext>
              </a:extLst>
            </p:cNvPr>
            <p:cNvGrpSpPr/>
            <p:nvPr/>
          </p:nvGrpSpPr>
          <p:grpSpPr>
            <a:xfrm>
              <a:off x="197468" y="708672"/>
              <a:ext cx="1521021" cy="468955"/>
              <a:chOff x="197468" y="708672"/>
              <a:chExt cx="1521021" cy="468955"/>
            </a:xfrm>
          </p:grpSpPr>
          <p:grpSp>
            <p:nvGrpSpPr>
              <p:cNvPr id="61" name="グループ化 60">
                <a:extLst>
                  <a:ext uri="{FF2B5EF4-FFF2-40B4-BE49-F238E27FC236}">
                    <a16:creationId xmlns:a16="http://schemas.microsoft.com/office/drawing/2014/main" id="{5A1C9287-E573-C5AA-0E04-84F73E493598}"/>
                  </a:ext>
                </a:extLst>
              </p:cNvPr>
              <p:cNvGrpSpPr/>
              <p:nvPr/>
            </p:nvGrpSpPr>
            <p:grpSpPr>
              <a:xfrm>
                <a:off x="197468" y="708672"/>
                <a:ext cx="510746" cy="468955"/>
                <a:chOff x="-815546" y="378941"/>
                <a:chExt cx="510746" cy="468955"/>
              </a:xfrm>
            </p:grpSpPr>
            <p:sp>
              <p:nvSpPr>
                <p:cNvPr id="63" name="正方形/長方形 62">
                  <a:extLst>
                    <a:ext uri="{FF2B5EF4-FFF2-40B4-BE49-F238E27FC236}">
                      <a16:creationId xmlns:a16="http://schemas.microsoft.com/office/drawing/2014/main" id="{CD1A31F3-9B46-F24F-AF72-13DE20B63CE5}"/>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64" name="グループ化 63">
                  <a:extLst>
                    <a:ext uri="{FF2B5EF4-FFF2-40B4-BE49-F238E27FC236}">
                      <a16:creationId xmlns:a16="http://schemas.microsoft.com/office/drawing/2014/main" id="{185CB017-C122-C29A-7E8C-E1A59B47E4BD}"/>
                    </a:ext>
                  </a:extLst>
                </p:cNvPr>
                <p:cNvGrpSpPr/>
                <p:nvPr userDrawn="1"/>
              </p:nvGrpSpPr>
              <p:grpSpPr>
                <a:xfrm>
                  <a:off x="-740484" y="438369"/>
                  <a:ext cx="360623" cy="350098"/>
                  <a:chOff x="719031" y="1642734"/>
                  <a:chExt cx="360623" cy="350098"/>
                </a:xfrm>
              </p:grpSpPr>
              <p:sp>
                <p:nvSpPr>
                  <p:cNvPr id="65" name="object 11">
                    <a:extLst>
                      <a:ext uri="{FF2B5EF4-FFF2-40B4-BE49-F238E27FC236}">
                        <a16:creationId xmlns:a16="http://schemas.microsoft.com/office/drawing/2014/main" id="{AD96C3D9-CB56-E642-7C6D-0666F20D6547}"/>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66" name="object 12">
                    <a:extLst>
                      <a:ext uri="{FF2B5EF4-FFF2-40B4-BE49-F238E27FC236}">
                        <a16:creationId xmlns:a16="http://schemas.microsoft.com/office/drawing/2014/main" id="{D24BC5E0-1500-6863-4733-51F1757140D9}"/>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62" name="object 12">
                <a:extLst>
                  <a:ext uri="{FF2B5EF4-FFF2-40B4-BE49-F238E27FC236}">
                    <a16:creationId xmlns:a16="http://schemas.microsoft.com/office/drawing/2014/main" id="{F2FD9E5E-F26E-C597-0F30-70457CD0018E}"/>
                  </a:ext>
                </a:extLst>
              </p:cNvPr>
              <p:cNvSpPr/>
              <p:nvPr/>
            </p:nvSpPr>
            <p:spPr>
              <a:xfrm>
                <a:off x="710489" y="1103591"/>
                <a:ext cx="1008000" cy="14400"/>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67" name="テキスト プレースホルダー 4">
            <a:extLst>
              <a:ext uri="{FF2B5EF4-FFF2-40B4-BE49-F238E27FC236}">
                <a16:creationId xmlns:a16="http://schemas.microsoft.com/office/drawing/2014/main" id="{4C609318-A953-3D5E-BC1E-15B11D9574D6}"/>
              </a:ext>
            </a:extLst>
          </p:cNvPr>
          <p:cNvSpPr txBox="1">
            <a:spLocks/>
          </p:cNvSpPr>
          <p:nvPr/>
        </p:nvSpPr>
        <p:spPr>
          <a:xfrm>
            <a:off x="708183" y="2755427"/>
            <a:ext cx="3863818" cy="813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噴火により放出された破片状の</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固体物質と火山ガス等が混合</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状態で、地表に沿って流れる現象</a:t>
            </a:r>
          </a:p>
        </p:txBody>
      </p:sp>
      <p:grpSp>
        <p:nvGrpSpPr>
          <p:cNvPr id="68" name="グループ化 67">
            <a:extLst>
              <a:ext uri="{FF2B5EF4-FFF2-40B4-BE49-F238E27FC236}">
                <a16:creationId xmlns:a16="http://schemas.microsoft.com/office/drawing/2014/main" id="{638D42D2-934F-FDBD-CBCC-54D7C0ABA17E}"/>
              </a:ext>
            </a:extLst>
          </p:cNvPr>
          <p:cNvGrpSpPr/>
          <p:nvPr/>
        </p:nvGrpSpPr>
        <p:grpSpPr>
          <a:xfrm>
            <a:off x="342982" y="4232266"/>
            <a:ext cx="2952008" cy="468955"/>
            <a:chOff x="197468" y="708672"/>
            <a:chExt cx="2952008" cy="468955"/>
          </a:xfrm>
        </p:grpSpPr>
        <p:sp>
          <p:nvSpPr>
            <p:cNvPr id="69" name="テキスト プレースホルダー 20">
              <a:extLst>
                <a:ext uri="{FF2B5EF4-FFF2-40B4-BE49-F238E27FC236}">
                  <a16:creationId xmlns:a16="http://schemas.microsoft.com/office/drawing/2014/main" id="{03D84F97-929B-8200-53AD-44D54C065C22}"/>
                </a:ext>
              </a:extLst>
            </p:cNvPr>
            <p:cNvSpPr txBox="1">
              <a:spLocks/>
            </p:cNvSpPr>
            <p:nvPr/>
          </p:nvSpPr>
          <p:spPr>
            <a:xfrm>
              <a:off x="655458" y="724849"/>
              <a:ext cx="2494018"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火山泥流・土石流</a:t>
              </a:r>
            </a:p>
          </p:txBody>
        </p:sp>
        <p:grpSp>
          <p:nvGrpSpPr>
            <p:cNvPr id="70" name="グループ化 69">
              <a:extLst>
                <a:ext uri="{FF2B5EF4-FFF2-40B4-BE49-F238E27FC236}">
                  <a16:creationId xmlns:a16="http://schemas.microsoft.com/office/drawing/2014/main" id="{8FC567F3-A40F-5BB2-6190-D08E629BD6DA}"/>
                </a:ext>
              </a:extLst>
            </p:cNvPr>
            <p:cNvGrpSpPr/>
            <p:nvPr/>
          </p:nvGrpSpPr>
          <p:grpSpPr>
            <a:xfrm>
              <a:off x="197468" y="708672"/>
              <a:ext cx="2889021" cy="468955"/>
              <a:chOff x="197468" y="708672"/>
              <a:chExt cx="2889021" cy="468955"/>
            </a:xfrm>
          </p:grpSpPr>
          <p:grpSp>
            <p:nvGrpSpPr>
              <p:cNvPr id="71" name="グループ化 70">
                <a:extLst>
                  <a:ext uri="{FF2B5EF4-FFF2-40B4-BE49-F238E27FC236}">
                    <a16:creationId xmlns:a16="http://schemas.microsoft.com/office/drawing/2014/main" id="{DB1CFE1F-79DB-9528-4479-8E11251A3BD4}"/>
                  </a:ext>
                </a:extLst>
              </p:cNvPr>
              <p:cNvGrpSpPr/>
              <p:nvPr/>
            </p:nvGrpSpPr>
            <p:grpSpPr>
              <a:xfrm>
                <a:off x="197468" y="708672"/>
                <a:ext cx="510746" cy="468955"/>
                <a:chOff x="-815546" y="378941"/>
                <a:chExt cx="510746" cy="468955"/>
              </a:xfrm>
            </p:grpSpPr>
            <p:sp>
              <p:nvSpPr>
                <p:cNvPr id="73" name="正方形/長方形 72">
                  <a:extLst>
                    <a:ext uri="{FF2B5EF4-FFF2-40B4-BE49-F238E27FC236}">
                      <a16:creationId xmlns:a16="http://schemas.microsoft.com/office/drawing/2014/main" id="{55913232-8638-5B59-2EDF-30A8D4E6AD45}"/>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74" name="グループ化 73">
                  <a:extLst>
                    <a:ext uri="{FF2B5EF4-FFF2-40B4-BE49-F238E27FC236}">
                      <a16:creationId xmlns:a16="http://schemas.microsoft.com/office/drawing/2014/main" id="{95CA0034-8D15-DA50-45D2-241BCAA21DE6}"/>
                    </a:ext>
                  </a:extLst>
                </p:cNvPr>
                <p:cNvGrpSpPr/>
                <p:nvPr userDrawn="1"/>
              </p:nvGrpSpPr>
              <p:grpSpPr>
                <a:xfrm>
                  <a:off x="-740484" y="438369"/>
                  <a:ext cx="360623" cy="350098"/>
                  <a:chOff x="719031" y="1642734"/>
                  <a:chExt cx="360623" cy="350098"/>
                </a:xfrm>
              </p:grpSpPr>
              <p:sp>
                <p:nvSpPr>
                  <p:cNvPr id="75" name="object 11">
                    <a:extLst>
                      <a:ext uri="{FF2B5EF4-FFF2-40B4-BE49-F238E27FC236}">
                        <a16:creationId xmlns:a16="http://schemas.microsoft.com/office/drawing/2014/main" id="{93DCFDF8-DDEB-6108-CF99-CF43EF4DD2A6}"/>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p>
                </p:txBody>
              </p:sp>
              <p:sp>
                <p:nvSpPr>
                  <p:cNvPr id="76" name="object 12">
                    <a:extLst>
                      <a:ext uri="{FF2B5EF4-FFF2-40B4-BE49-F238E27FC236}">
                        <a16:creationId xmlns:a16="http://schemas.microsoft.com/office/drawing/2014/main" id="{56E73B0D-4D62-5FE1-B3B6-005633BB9606}"/>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72" name="object 12">
                <a:extLst>
                  <a:ext uri="{FF2B5EF4-FFF2-40B4-BE49-F238E27FC236}">
                    <a16:creationId xmlns:a16="http://schemas.microsoft.com/office/drawing/2014/main" id="{347E3DD8-8203-1667-3ED1-26DF550A8F43}"/>
                  </a:ext>
                </a:extLst>
              </p:cNvPr>
              <p:cNvSpPr/>
              <p:nvPr/>
            </p:nvSpPr>
            <p:spPr>
              <a:xfrm>
                <a:off x="710489" y="1103592"/>
                <a:ext cx="2376000" cy="14400"/>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p>
            </p:txBody>
          </p:sp>
        </p:grpSp>
      </p:grpSp>
      <p:sp>
        <p:nvSpPr>
          <p:cNvPr id="77" name="テキスト プレースホルダー 4">
            <a:extLst>
              <a:ext uri="{FF2B5EF4-FFF2-40B4-BE49-F238E27FC236}">
                <a16:creationId xmlns:a16="http://schemas.microsoft.com/office/drawing/2014/main" id="{5DB602C1-518D-11BE-EE25-F07B322263CB}"/>
              </a:ext>
            </a:extLst>
          </p:cNvPr>
          <p:cNvSpPr txBox="1">
            <a:spLocks/>
          </p:cNvSpPr>
          <p:nvPr/>
        </p:nvSpPr>
        <p:spPr>
          <a:xfrm>
            <a:off x="708182" y="4715910"/>
            <a:ext cx="3863818" cy="976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火山において火山噴出物と水が</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混合して地表を流れる現象</a:t>
            </a:r>
            <a:br>
              <a:rPr lang="en-US" altLang="ja-JP" sz="2000" dirty="0">
                <a:solidFill>
                  <a:schemeClr val="tx1">
                    <a:lumMod val="75000"/>
                    <a:lumOff val="25000"/>
                  </a:schemeClr>
                </a:solidFill>
                <a:latin typeface="+mn-ea"/>
              </a:rPr>
            </a:br>
            <a:endParaRPr lang="ja-JP" altLang="en-US" sz="2000" dirty="0">
              <a:solidFill>
                <a:schemeClr val="tx1">
                  <a:lumMod val="75000"/>
                  <a:lumOff val="25000"/>
                </a:schemeClr>
              </a:solidFill>
              <a:latin typeface="+mn-ea"/>
            </a:endParaRPr>
          </a:p>
        </p:txBody>
      </p:sp>
      <p:sp>
        <p:nvSpPr>
          <p:cNvPr id="87" name="テキスト プレースホルダー 4">
            <a:extLst>
              <a:ext uri="{FF2B5EF4-FFF2-40B4-BE49-F238E27FC236}">
                <a16:creationId xmlns:a16="http://schemas.microsoft.com/office/drawing/2014/main" id="{D86D56D6-0046-0445-FE8D-B1CC3B81BC20}"/>
              </a:ext>
            </a:extLst>
          </p:cNvPr>
          <p:cNvSpPr txBox="1">
            <a:spLocks/>
          </p:cNvSpPr>
          <p:nvPr/>
        </p:nvSpPr>
        <p:spPr>
          <a:xfrm>
            <a:off x="708182" y="4928185"/>
            <a:ext cx="3863818" cy="12785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solidFill>
                <a:schemeClr val="tx1">
                  <a:lumMod val="75000"/>
                  <a:lumOff val="25000"/>
                </a:schemeClr>
              </a:solidFill>
              <a:latin typeface="+mn-ea"/>
            </a:endParaRPr>
          </a:p>
        </p:txBody>
      </p:sp>
      <p:pic>
        <p:nvPicPr>
          <p:cNvPr id="111" name="図 110">
            <a:extLst>
              <a:ext uri="{FF2B5EF4-FFF2-40B4-BE49-F238E27FC236}">
                <a16:creationId xmlns:a16="http://schemas.microsoft.com/office/drawing/2014/main" id="{5AE8184D-892F-216D-1E40-CBCC93D10924}"/>
              </a:ext>
            </a:extLst>
          </p:cNvPr>
          <p:cNvPicPr>
            <a:picLocks noChangeAspect="1"/>
          </p:cNvPicPr>
          <p:nvPr/>
        </p:nvPicPr>
        <p:blipFill rotWithShape="1">
          <a:blip r:embed="rId3"/>
          <a:srcRect l="2028" t="2520" r="3844" b="10852"/>
          <a:stretch/>
        </p:blipFill>
        <p:spPr>
          <a:xfrm>
            <a:off x="4796118" y="3613687"/>
            <a:ext cx="4183149" cy="2939873"/>
          </a:xfrm>
          <a:prstGeom prst="rect">
            <a:avLst/>
          </a:prstGeom>
          <a:ln>
            <a:solidFill>
              <a:schemeClr val="tx1"/>
            </a:solidFill>
          </a:ln>
        </p:spPr>
      </p:pic>
      <p:sp>
        <p:nvSpPr>
          <p:cNvPr id="112" name="テキスト ボックス 111">
            <a:extLst>
              <a:ext uri="{FF2B5EF4-FFF2-40B4-BE49-F238E27FC236}">
                <a16:creationId xmlns:a16="http://schemas.microsoft.com/office/drawing/2014/main" id="{62587E57-6654-7C7D-489E-6257B7916D86}"/>
              </a:ext>
            </a:extLst>
          </p:cNvPr>
          <p:cNvSpPr txBox="1"/>
          <p:nvPr/>
        </p:nvSpPr>
        <p:spPr>
          <a:xfrm>
            <a:off x="4796118" y="6206715"/>
            <a:ext cx="4183149" cy="353943"/>
          </a:xfrm>
          <a:prstGeom prst="rect">
            <a:avLst/>
          </a:prstGeom>
          <a:solidFill>
            <a:schemeClr val="bg1">
              <a:alpha val="75000"/>
            </a:schemeClr>
          </a:solidFill>
        </p:spPr>
        <p:txBody>
          <a:bodyPr wrap="square" rtlCol="0">
            <a:spAutoFit/>
          </a:bodyPr>
          <a:lstStyle/>
          <a:p>
            <a:pPr algn="l"/>
            <a:r>
              <a:rPr kumimoji="1" lang="ja-JP" altLang="en-US" sz="1700" spc="-150" dirty="0">
                <a:solidFill>
                  <a:schemeClr val="tx1">
                    <a:lumMod val="75000"/>
                    <a:lumOff val="25000"/>
                  </a:schemeClr>
                </a:solidFill>
              </a:rPr>
              <a:t>土石流被害を受けた家屋</a:t>
            </a:r>
          </a:p>
        </p:txBody>
      </p:sp>
      <p:pic>
        <p:nvPicPr>
          <p:cNvPr id="113" name="コンテンツ プレースホルダー 25">
            <a:extLst>
              <a:ext uri="{FF2B5EF4-FFF2-40B4-BE49-F238E27FC236}">
                <a16:creationId xmlns:a16="http://schemas.microsoft.com/office/drawing/2014/main" id="{5C9791E8-5AC6-6D71-0577-DA008FA2760D}"/>
              </a:ext>
            </a:extLst>
          </p:cNvPr>
          <p:cNvPicPr>
            <a:picLocks noGrp="1" noChangeAspect="1"/>
          </p:cNvPicPr>
          <p:nvPr>
            <p:ph idx="13"/>
          </p:nvPr>
        </p:nvPicPr>
        <p:blipFill rotWithShape="1">
          <a:blip r:embed="rId4"/>
          <a:srcRect l="3979" t="3466" r="10188" b="14785"/>
          <a:stretch/>
        </p:blipFill>
        <p:spPr>
          <a:xfrm>
            <a:off x="4796118" y="712149"/>
            <a:ext cx="4183149" cy="2892574"/>
          </a:xfrm>
          <a:prstGeom prst="rect">
            <a:avLst/>
          </a:prstGeom>
          <a:ln>
            <a:solidFill>
              <a:schemeClr val="tx1"/>
            </a:solidFill>
          </a:ln>
        </p:spPr>
      </p:pic>
      <p:sp>
        <p:nvSpPr>
          <p:cNvPr id="114" name="テキスト ボックス 113">
            <a:extLst>
              <a:ext uri="{FF2B5EF4-FFF2-40B4-BE49-F238E27FC236}">
                <a16:creationId xmlns:a16="http://schemas.microsoft.com/office/drawing/2014/main" id="{3AA52414-C730-CD97-046A-7B589ACB5B22}"/>
              </a:ext>
            </a:extLst>
          </p:cNvPr>
          <p:cNvSpPr txBox="1"/>
          <p:nvPr/>
        </p:nvSpPr>
        <p:spPr>
          <a:xfrm>
            <a:off x="4796117" y="3228135"/>
            <a:ext cx="4183150" cy="369332"/>
          </a:xfrm>
          <a:prstGeom prst="rect">
            <a:avLst/>
          </a:prstGeom>
          <a:solidFill>
            <a:schemeClr val="bg1">
              <a:alpha val="75000"/>
            </a:schemeClr>
          </a:solidFill>
        </p:spPr>
        <p:txBody>
          <a:bodyPr wrap="square" rtlCol="0">
            <a:spAutoFit/>
          </a:bodyPr>
          <a:lstStyle/>
          <a:p>
            <a:pPr algn="l"/>
            <a:r>
              <a:rPr kumimoji="1" lang="ja-JP" altLang="en-US" dirty="0">
                <a:solidFill>
                  <a:schemeClr val="tx1">
                    <a:lumMod val="75000"/>
                    <a:lumOff val="25000"/>
                  </a:schemeClr>
                </a:solidFill>
              </a:rPr>
              <a:t>雲仙岳の火砕流</a:t>
            </a:r>
          </a:p>
        </p:txBody>
      </p:sp>
      <p:grpSp>
        <p:nvGrpSpPr>
          <p:cNvPr id="39" name="グループ化 38">
            <a:extLst>
              <a:ext uri="{FF2B5EF4-FFF2-40B4-BE49-F238E27FC236}">
                <a16:creationId xmlns:a16="http://schemas.microsoft.com/office/drawing/2014/main" id="{C0AA973F-D0F1-5F27-1A95-86195607870B}"/>
              </a:ext>
            </a:extLst>
          </p:cNvPr>
          <p:cNvGrpSpPr/>
          <p:nvPr/>
        </p:nvGrpSpPr>
        <p:grpSpPr>
          <a:xfrm>
            <a:off x="342982" y="750413"/>
            <a:ext cx="1939243" cy="468955"/>
            <a:chOff x="197468" y="708672"/>
            <a:chExt cx="1939243" cy="468955"/>
          </a:xfrm>
        </p:grpSpPr>
        <p:sp>
          <p:nvSpPr>
            <p:cNvPr id="40" name="テキスト プレースホルダー 20">
              <a:extLst>
                <a:ext uri="{FF2B5EF4-FFF2-40B4-BE49-F238E27FC236}">
                  <a16:creationId xmlns:a16="http://schemas.microsoft.com/office/drawing/2014/main" id="{67A45DC9-4B7A-A974-3EAF-8BBA7CC56129}"/>
                </a:ext>
              </a:extLst>
            </p:cNvPr>
            <p:cNvSpPr txBox="1">
              <a:spLocks/>
            </p:cNvSpPr>
            <p:nvPr/>
          </p:nvSpPr>
          <p:spPr>
            <a:xfrm>
              <a:off x="655459" y="724849"/>
              <a:ext cx="148125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火山ガス</a:t>
              </a:r>
            </a:p>
          </p:txBody>
        </p:sp>
        <p:grpSp>
          <p:nvGrpSpPr>
            <p:cNvPr id="41" name="グループ化 40">
              <a:extLst>
                <a:ext uri="{FF2B5EF4-FFF2-40B4-BE49-F238E27FC236}">
                  <a16:creationId xmlns:a16="http://schemas.microsoft.com/office/drawing/2014/main" id="{AA5619DA-08A8-DAD8-9C22-747CA547F2AB}"/>
                </a:ext>
              </a:extLst>
            </p:cNvPr>
            <p:cNvGrpSpPr/>
            <p:nvPr/>
          </p:nvGrpSpPr>
          <p:grpSpPr>
            <a:xfrm>
              <a:off x="197468" y="708672"/>
              <a:ext cx="1773021" cy="468955"/>
              <a:chOff x="197468" y="708672"/>
              <a:chExt cx="1773021" cy="468955"/>
            </a:xfrm>
          </p:grpSpPr>
          <p:grpSp>
            <p:nvGrpSpPr>
              <p:cNvPr id="42" name="グループ化 41">
                <a:extLst>
                  <a:ext uri="{FF2B5EF4-FFF2-40B4-BE49-F238E27FC236}">
                    <a16:creationId xmlns:a16="http://schemas.microsoft.com/office/drawing/2014/main" id="{0DFFE81A-5480-B770-BD10-AA0C3B70D231}"/>
                  </a:ext>
                </a:extLst>
              </p:cNvPr>
              <p:cNvGrpSpPr/>
              <p:nvPr/>
            </p:nvGrpSpPr>
            <p:grpSpPr>
              <a:xfrm>
                <a:off x="197468" y="708672"/>
                <a:ext cx="510746" cy="468955"/>
                <a:chOff x="-815546" y="378941"/>
                <a:chExt cx="510746" cy="468955"/>
              </a:xfrm>
            </p:grpSpPr>
            <p:sp>
              <p:nvSpPr>
                <p:cNvPr id="44" name="正方形/長方形 43">
                  <a:extLst>
                    <a:ext uri="{FF2B5EF4-FFF2-40B4-BE49-F238E27FC236}">
                      <a16:creationId xmlns:a16="http://schemas.microsoft.com/office/drawing/2014/main" id="{699C0DCC-C486-D1AE-94B7-3C9C9A8770FD}"/>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45" name="グループ化 44">
                  <a:extLst>
                    <a:ext uri="{FF2B5EF4-FFF2-40B4-BE49-F238E27FC236}">
                      <a16:creationId xmlns:a16="http://schemas.microsoft.com/office/drawing/2014/main" id="{D19F50D7-0F8C-1517-926C-7688CF1B2B15}"/>
                    </a:ext>
                  </a:extLst>
                </p:cNvPr>
                <p:cNvGrpSpPr/>
                <p:nvPr userDrawn="1"/>
              </p:nvGrpSpPr>
              <p:grpSpPr>
                <a:xfrm>
                  <a:off x="-740484" y="438369"/>
                  <a:ext cx="360623" cy="350098"/>
                  <a:chOff x="719031" y="1642734"/>
                  <a:chExt cx="360623" cy="350098"/>
                </a:xfrm>
              </p:grpSpPr>
              <p:sp>
                <p:nvSpPr>
                  <p:cNvPr id="46" name="object 11">
                    <a:extLst>
                      <a:ext uri="{FF2B5EF4-FFF2-40B4-BE49-F238E27FC236}">
                        <a16:creationId xmlns:a16="http://schemas.microsoft.com/office/drawing/2014/main" id="{7D86A5EB-516A-8ECC-61A0-1A17CFA50EA1}"/>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47" name="object 12">
                    <a:extLst>
                      <a:ext uri="{FF2B5EF4-FFF2-40B4-BE49-F238E27FC236}">
                        <a16:creationId xmlns:a16="http://schemas.microsoft.com/office/drawing/2014/main" id="{960188D7-D539-7321-7CAE-F74FED4F0092}"/>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43" name="object 12">
                <a:extLst>
                  <a:ext uri="{FF2B5EF4-FFF2-40B4-BE49-F238E27FC236}">
                    <a16:creationId xmlns:a16="http://schemas.microsoft.com/office/drawing/2014/main" id="{08DE5AE1-6D5B-5501-B8A9-BAA02994E61A}"/>
                  </a:ext>
                </a:extLst>
              </p:cNvPr>
              <p:cNvSpPr/>
              <p:nvPr/>
            </p:nvSpPr>
            <p:spPr>
              <a:xfrm>
                <a:off x="710489" y="1103592"/>
                <a:ext cx="1260000" cy="14400"/>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57" name="テキスト プレースホルダー 4">
            <a:extLst>
              <a:ext uri="{FF2B5EF4-FFF2-40B4-BE49-F238E27FC236}">
                <a16:creationId xmlns:a16="http://schemas.microsoft.com/office/drawing/2014/main" id="{59CA17C8-A974-BA4F-F8ED-9F8F6BD169CB}"/>
              </a:ext>
            </a:extLst>
          </p:cNvPr>
          <p:cNvSpPr txBox="1">
            <a:spLocks/>
          </p:cNvSpPr>
          <p:nvPr/>
        </p:nvSpPr>
        <p:spPr>
          <a:xfrm>
            <a:off x="708183" y="1259067"/>
            <a:ext cx="3863818" cy="530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tx1">
                    <a:lumMod val="75000"/>
                    <a:lumOff val="25000"/>
                  </a:schemeClr>
                </a:solidFill>
                <a:latin typeface="+mn-ea"/>
              </a:rPr>
              <a:t>火山活動により地表に噴出する</a:t>
            </a:r>
            <a:br>
              <a:rPr lang="en-US" altLang="ja-JP" sz="2000" dirty="0">
                <a:solidFill>
                  <a:schemeClr val="tx1">
                    <a:lumMod val="75000"/>
                    <a:lumOff val="25000"/>
                  </a:schemeClr>
                </a:solidFill>
                <a:latin typeface="+mn-ea"/>
              </a:rPr>
            </a:br>
            <a:r>
              <a:rPr lang="ja-JP" altLang="en-US" sz="2000" dirty="0">
                <a:solidFill>
                  <a:schemeClr val="tx1">
                    <a:lumMod val="75000"/>
                    <a:lumOff val="25000"/>
                  </a:schemeClr>
                </a:solidFill>
                <a:latin typeface="+mn-ea"/>
              </a:rPr>
              <a:t>高温のガスのこと</a:t>
            </a:r>
          </a:p>
        </p:txBody>
      </p:sp>
    </p:spTree>
    <p:extLst>
      <p:ext uri="{BB962C8B-B14F-4D97-AF65-F5344CB8AC3E}">
        <p14:creationId xmlns:p14="http://schemas.microsoft.com/office/powerpoint/2010/main" val="3986228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p:txBody>
          <a:bodyPr/>
          <a:lstStyle/>
          <a:p>
            <a:fld id="{48C0FCB9-D989-46F1-965E-624BDAC7E129}" type="slidenum">
              <a:rPr kumimoji="1" lang="ja-JP" altLang="en-US" smtClean="0"/>
              <a:pPr/>
              <a:t>39</a:t>
            </a:fld>
            <a:endParaRPr kumimoji="1" lang="ja-JP" altLang="en-US"/>
          </a:p>
        </p:txBody>
      </p:sp>
      <p:sp>
        <p:nvSpPr>
          <p:cNvPr id="3" name="テキスト プレースホルダー 2">
            <a:extLst>
              <a:ext uri="{FF2B5EF4-FFF2-40B4-BE49-F238E27FC236}">
                <a16:creationId xmlns:a16="http://schemas.microsoft.com/office/drawing/2014/main" id="{8D04441E-6897-A6BE-20A2-8AD2A6DD11E5}"/>
              </a:ext>
            </a:extLst>
          </p:cNvPr>
          <p:cNvSpPr>
            <a:spLocks noGrp="1"/>
          </p:cNvSpPr>
          <p:nvPr>
            <p:ph type="body" sz="quarter" idx="13"/>
          </p:nvPr>
        </p:nvSpPr>
        <p:spPr/>
        <p:txBody>
          <a:bodyPr>
            <a:normAutofit/>
          </a:bodyPr>
          <a:lstStyle/>
          <a:p>
            <a:r>
              <a:rPr kumimoji="1"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C11</a:t>
            </a:r>
            <a:r>
              <a:rPr kumimoji="1"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．災害発生のメカニズムと被害の種類</a:t>
            </a:r>
            <a:endParaRPr lang="ja-JP" altLang="en-US" dirty="0"/>
          </a:p>
        </p:txBody>
      </p:sp>
      <p:sp>
        <p:nvSpPr>
          <p:cNvPr id="6" name="テキスト プレースホルダー 5">
            <a:extLst>
              <a:ext uri="{FF2B5EF4-FFF2-40B4-BE49-F238E27FC236}">
                <a16:creationId xmlns:a16="http://schemas.microsoft.com/office/drawing/2014/main" id="{CFF2B95A-DBED-893F-EFFD-0AACFEE11CB7}"/>
              </a:ext>
            </a:extLst>
          </p:cNvPr>
          <p:cNvSpPr>
            <a:spLocks noGrp="1"/>
          </p:cNvSpPr>
          <p:nvPr>
            <p:ph type="body" sz="quarter" idx="14"/>
          </p:nvPr>
        </p:nvSpPr>
        <p:spPr>
          <a:xfrm>
            <a:off x="568712" y="2285999"/>
            <a:ext cx="8006576" cy="4048125"/>
          </a:xfrm>
        </p:spPr>
        <p:txBody>
          <a:bodyPr/>
          <a:lstStyle/>
          <a:p>
            <a:pPr marL="0" indent="0" algn="just">
              <a:buNone/>
            </a:pPr>
            <a:r>
              <a:rPr kumimoji="1" lang="ja-JP" altLang="en-US" spc="-150" dirty="0">
                <a:solidFill>
                  <a:schemeClr val="tx1">
                    <a:lumMod val="75000"/>
                    <a:lumOff val="25000"/>
                  </a:schemeClr>
                </a:solidFill>
                <a:latin typeface="HGPｺﾞｼｯｸE" panose="020B0900000000000000" pitchFamily="50" charset="-128"/>
                <a:ea typeface="HGPｺﾞｼｯｸE" panose="020B0900000000000000" pitchFamily="50" charset="-128"/>
              </a:rPr>
              <a:t>あなたの地域で発生が懸念される</a:t>
            </a:r>
            <a:br>
              <a:rPr kumimoji="1" lang="en-US" altLang="ja-JP" spc="-150"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pc="-150" dirty="0">
                <a:solidFill>
                  <a:schemeClr val="tx1">
                    <a:lumMod val="75000"/>
                    <a:lumOff val="25000"/>
                  </a:schemeClr>
                </a:solidFill>
                <a:latin typeface="HGPｺﾞｼｯｸE" panose="020B0900000000000000" pitchFamily="50" charset="-128"/>
                <a:ea typeface="HGPｺﾞｼｯｸE" panose="020B0900000000000000" pitchFamily="50" charset="-128"/>
              </a:rPr>
              <a:t>災害について、その災害をもたらす</a:t>
            </a:r>
            <a:br>
              <a:rPr kumimoji="1" lang="en-US" altLang="ja-JP" spc="-150"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pc="-150" dirty="0">
                <a:solidFill>
                  <a:schemeClr val="tx1">
                    <a:lumMod val="75000"/>
                    <a:lumOff val="25000"/>
                  </a:schemeClr>
                </a:solidFill>
                <a:latin typeface="HGPｺﾞｼｯｸE" panose="020B0900000000000000" pitchFamily="50" charset="-128"/>
                <a:ea typeface="HGPｺﾞｼｯｸE" panose="020B0900000000000000" pitchFamily="50" charset="-128"/>
              </a:rPr>
              <a:t>現象と併せて知り、理解しておきましょう。</a:t>
            </a:r>
          </a:p>
        </p:txBody>
      </p:sp>
    </p:spTree>
    <p:extLst>
      <p:ext uri="{BB962C8B-B14F-4D97-AF65-F5344CB8AC3E}">
        <p14:creationId xmlns:p14="http://schemas.microsoft.com/office/powerpoint/2010/main" val="1702425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47E318-FC48-23BA-1936-2F95F00C5868}"/>
              </a:ext>
            </a:extLst>
          </p:cNvPr>
          <p:cNvSpPr>
            <a:spLocks noGrp="1"/>
          </p:cNvSpPr>
          <p:nvPr>
            <p:ph type="title"/>
          </p:nvPr>
        </p:nvSpPr>
        <p:spPr/>
        <p:txBody>
          <a:bodyPr/>
          <a:lstStyle/>
          <a:p>
            <a:r>
              <a:rPr kumimoji="1" lang="ja-JP" altLang="en-US" sz="2800" dirty="0"/>
              <a:t>　地震</a:t>
            </a:r>
            <a:r>
              <a:rPr lang="ja-JP" altLang="en-US" sz="2800" dirty="0"/>
              <a:t>発生の</a:t>
            </a:r>
            <a:r>
              <a:rPr kumimoji="1" lang="ja-JP" altLang="en-US" sz="2800" dirty="0"/>
              <a:t>メカニズム</a:t>
            </a:r>
          </a:p>
        </p:txBody>
      </p:sp>
      <p:sp>
        <p:nvSpPr>
          <p:cNvPr id="3" name="スライド番号プレースホルダー 2">
            <a:extLst>
              <a:ext uri="{FF2B5EF4-FFF2-40B4-BE49-F238E27FC236}">
                <a16:creationId xmlns:a16="http://schemas.microsoft.com/office/drawing/2014/main" id="{E1E0DE85-B4E2-7132-201B-1B3301F7B125}"/>
              </a:ext>
            </a:extLst>
          </p:cNvPr>
          <p:cNvSpPr>
            <a:spLocks noGrp="1"/>
          </p:cNvSpPr>
          <p:nvPr>
            <p:ph type="sldNum" sz="quarter" idx="12"/>
          </p:nvPr>
        </p:nvSpPr>
        <p:spPr/>
        <p:txBody>
          <a:bodyPr/>
          <a:lstStyle/>
          <a:p>
            <a:fld id="{48C0FCB9-D989-46F1-965E-624BDAC7E129}" type="slidenum">
              <a:rPr kumimoji="1" lang="ja-JP" altLang="en-US" smtClean="0"/>
              <a:pPr/>
              <a:t>4</a:t>
            </a:fld>
            <a:endParaRPr kumimoji="1" lang="ja-JP" altLang="en-US"/>
          </a:p>
        </p:txBody>
      </p:sp>
      <p:sp>
        <p:nvSpPr>
          <p:cNvPr id="17" name="コンテンツ プレースホルダー 16">
            <a:extLst>
              <a:ext uri="{FF2B5EF4-FFF2-40B4-BE49-F238E27FC236}">
                <a16:creationId xmlns:a16="http://schemas.microsoft.com/office/drawing/2014/main" id="{AC22A897-4FBB-7687-DA38-2ED65EC170D1}"/>
              </a:ext>
            </a:extLst>
          </p:cNvPr>
          <p:cNvSpPr>
            <a:spLocks noGrp="1"/>
          </p:cNvSpPr>
          <p:nvPr>
            <p:ph sz="quarter" idx="15"/>
          </p:nvPr>
        </p:nvSpPr>
        <p:spPr/>
        <p:txBody>
          <a:bodyPr>
            <a:normAutofit lnSpcReduction="10000"/>
          </a:bodyPr>
          <a:lstStyle/>
          <a:p>
            <a:r>
              <a:rPr lang="ja-JP" altLang="en-US" dirty="0"/>
              <a:t>参考：</a:t>
            </a:r>
            <a:r>
              <a:rPr lang="zh-TW" altLang="en-US" dirty="0"/>
              <a:t>地震調査研究推進本部事務局</a:t>
            </a:r>
            <a:r>
              <a:rPr lang="ja-JP" altLang="en-US" dirty="0"/>
              <a:t>「地震がわかる！」</a:t>
            </a:r>
          </a:p>
        </p:txBody>
      </p:sp>
      <p:pic>
        <p:nvPicPr>
          <p:cNvPr id="15" name="図 14">
            <a:extLst>
              <a:ext uri="{FF2B5EF4-FFF2-40B4-BE49-F238E27FC236}">
                <a16:creationId xmlns:a16="http://schemas.microsoft.com/office/drawing/2014/main" id="{E606E030-2E86-9EAE-8991-431701873A24}"/>
              </a:ext>
            </a:extLst>
          </p:cNvPr>
          <p:cNvPicPr>
            <a:picLocks noChangeAspect="1"/>
          </p:cNvPicPr>
          <p:nvPr/>
        </p:nvPicPr>
        <p:blipFill rotWithShape="1">
          <a:blip r:embed="rId3"/>
          <a:srcRect r="3807" b="2904"/>
          <a:stretch/>
        </p:blipFill>
        <p:spPr>
          <a:xfrm>
            <a:off x="5543551" y="1114071"/>
            <a:ext cx="3506375" cy="1966284"/>
          </a:xfrm>
          <a:prstGeom prst="rect">
            <a:avLst/>
          </a:prstGeom>
        </p:spPr>
      </p:pic>
      <p:sp>
        <p:nvSpPr>
          <p:cNvPr id="18" name="テキスト プレースホルダー 5">
            <a:extLst>
              <a:ext uri="{FF2B5EF4-FFF2-40B4-BE49-F238E27FC236}">
                <a16:creationId xmlns:a16="http://schemas.microsoft.com/office/drawing/2014/main" id="{960269FA-CCF9-2593-3EAB-D9B60657D80E}"/>
              </a:ext>
            </a:extLst>
          </p:cNvPr>
          <p:cNvSpPr txBox="1">
            <a:spLocks/>
          </p:cNvSpPr>
          <p:nvPr/>
        </p:nvSpPr>
        <p:spPr>
          <a:xfrm>
            <a:off x="221675" y="1240682"/>
            <a:ext cx="5321876" cy="2020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spcBef>
                <a:spcPts val="600"/>
              </a:spcBef>
              <a:buNone/>
            </a:pPr>
            <a:r>
              <a:rPr lang="ja-JP" altLang="en-US" sz="2000" spc="-150" dirty="0">
                <a:solidFill>
                  <a:schemeClr val="tx1">
                    <a:lumMod val="75000"/>
                    <a:lumOff val="25000"/>
                  </a:schemeClr>
                </a:solidFill>
                <a:latin typeface="+mn-ea"/>
              </a:rPr>
              <a:t>　地球の表面を覆う大小十数枚のプレートが、</a:t>
            </a:r>
            <a:br>
              <a:rPr lang="en-US" altLang="ja-JP" sz="2000" spc="-150" dirty="0">
                <a:solidFill>
                  <a:schemeClr val="tx1">
                    <a:lumMod val="75000"/>
                    <a:lumOff val="25000"/>
                  </a:schemeClr>
                </a:solidFill>
                <a:latin typeface="+mn-ea"/>
              </a:rPr>
            </a:br>
            <a:r>
              <a:rPr lang="ja-JP" altLang="en-US" sz="2000" spc="-150" dirty="0">
                <a:solidFill>
                  <a:schemeClr val="tx1">
                    <a:lumMod val="75000"/>
                    <a:lumOff val="25000"/>
                  </a:schemeClr>
                </a:solidFill>
                <a:latin typeface="+mn-ea"/>
              </a:rPr>
              <a:t>年間数</a:t>
            </a:r>
            <a:r>
              <a:rPr lang="en-US" altLang="ja-JP" sz="2000" spc="-150" dirty="0">
                <a:solidFill>
                  <a:schemeClr val="tx1">
                    <a:lumMod val="75000"/>
                    <a:lumOff val="25000"/>
                  </a:schemeClr>
                </a:solidFill>
                <a:latin typeface="+mn-ea"/>
              </a:rPr>
              <a:t>cm</a:t>
            </a:r>
            <a:r>
              <a:rPr lang="ja-JP" altLang="en-US" sz="2000" spc="-150" dirty="0">
                <a:solidFill>
                  <a:schemeClr val="tx1">
                    <a:lumMod val="75000"/>
                    <a:lumOff val="25000"/>
                  </a:schemeClr>
                </a:solidFill>
                <a:latin typeface="+mn-ea"/>
              </a:rPr>
              <a:t>の速さで相互に水平運動している</a:t>
            </a:r>
            <a:endParaRPr lang="en-US" altLang="ja-JP" sz="2000" spc="-150" dirty="0">
              <a:solidFill>
                <a:schemeClr val="tx1">
                  <a:lumMod val="75000"/>
                  <a:lumOff val="25000"/>
                </a:schemeClr>
              </a:solidFill>
              <a:latin typeface="+mn-ea"/>
            </a:endParaRPr>
          </a:p>
          <a:p>
            <a:pPr marL="0" indent="0" algn="just">
              <a:spcBef>
                <a:spcPts val="600"/>
              </a:spcBef>
              <a:buNone/>
            </a:pPr>
            <a:r>
              <a:rPr lang="ja-JP" altLang="en-US" sz="2000" spc="-150" dirty="0">
                <a:solidFill>
                  <a:schemeClr val="tx1">
                    <a:lumMod val="75000"/>
                    <a:lumOff val="25000"/>
                  </a:schemeClr>
                </a:solidFill>
                <a:latin typeface="+mn-ea"/>
              </a:rPr>
              <a:t>プレート運動による伸張の力や圧縮の力によって、</a:t>
            </a:r>
            <a:r>
              <a:rPr lang="ja-JP" altLang="en-US" sz="2000" spc="-150" dirty="0">
                <a:solidFill>
                  <a:srgbClr val="FF0000"/>
                </a:solidFill>
                <a:latin typeface="+mn-ea"/>
              </a:rPr>
              <a:t>地下の岩盤にひずみが蓄積</a:t>
            </a:r>
            <a:r>
              <a:rPr lang="ja-JP" altLang="en-US" sz="2000" spc="-150" dirty="0">
                <a:solidFill>
                  <a:schemeClr val="tx1">
                    <a:lumMod val="75000"/>
                    <a:lumOff val="25000"/>
                  </a:schemeClr>
                </a:solidFill>
                <a:latin typeface="+mn-ea"/>
              </a:rPr>
              <a:t>し、</a:t>
            </a:r>
            <a:r>
              <a:rPr lang="ja-JP" altLang="en-US" sz="2000" spc="-150" dirty="0">
                <a:solidFill>
                  <a:srgbClr val="FF0000"/>
                </a:solidFill>
                <a:latin typeface="+mn-ea"/>
              </a:rPr>
              <a:t>岩盤が耐え切れなくなる</a:t>
            </a:r>
            <a:r>
              <a:rPr lang="ja-JP" altLang="en-US" sz="2000" spc="-150" dirty="0">
                <a:solidFill>
                  <a:schemeClr val="tx1">
                    <a:lumMod val="75000"/>
                    <a:lumOff val="25000"/>
                  </a:schemeClr>
                </a:solidFill>
                <a:latin typeface="+mn-ea"/>
              </a:rPr>
              <a:t>と、ある面を境にして</a:t>
            </a:r>
            <a:r>
              <a:rPr lang="ja-JP" altLang="en-US" sz="2000" spc="-150" dirty="0">
                <a:solidFill>
                  <a:srgbClr val="FF0000"/>
                </a:solidFill>
                <a:latin typeface="+mn-ea"/>
              </a:rPr>
              <a:t>岩盤が急激に破壊</a:t>
            </a:r>
            <a:r>
              <a:rPr lang="ja-JP" altLang="en-US" sz="2000" spc="-150" dirty="0">
                <a:solidFill>
                  <a:schemeClr val="tx1">
                    <a:lumMod val="75000"/>
                    <a:lumOff val="25000"/>
                  </a:schemeClr>
                </a:solidFill>
                <a:latin typeface="+mn-ea"/>
              </a:rPr>
              <a:t>され、</a:t>
            </a:r>
            <a:br>
              <a:rPr lang="en-US" altLang="ja-JP" sz="2000" spc="-150" dirty="0">
                <a:solidFill>
                  <a:schemeClr val="tx1">
                    <a:lumMod val="75000"/>
                    <a:lumOff val="25000"/>
                  </a:schemeClr>
                </a:solidFill>
                <a:latin typeface="+mn-ea"/>
              </a:rPr>
            </a:br>
            <a:r>
              <a:rPr lang="ja-JP" altLang="en-US" sz="2000" spc="-150" dirty="0">
                <a:solidFill>
                  <a:srgbClr val="FF0000"/>
                </a:solidFill>
                <a:latin typeface="+mn-ea"/>
              </a:rPr>
              <a:t>地震が発生</a:t>
            </a:r>
            <a:r>
              <a:rPr lang="ja-JP" altLang="en-US" sz="2000" spc="-150" dirty="0">
                <a:solidFill>
                  <a:schemeClr val="tx1">
                    <a:lumMod val="75000"/>
                    <a:lumOff val="25000"/>
                  </a:schemeClr>
                </a:solidFill>
                <a:latin typeface="+mn-ea"/>
              </a:rPr>
              <a:t>する</a:t>
            </a:r>
            <a:endParaRPr lang="en-US" altLang="ja-JP" sz="2000" spc="-150" dirty="0">
              <a:solidFill>
                <a:schemeClr val="tx1">
                  <a:lumMod val="75000"/>
                  <a:lumOff val="25000"/>
                </a:schemeClr>
              </a:solidFill>
              <a:latin typeface="+mn-ea"/>
            </a:endParaRPr>
          </a:p>
          <a:p>
            <a:pPr marL="0" indent="0" algn="just">
              <a:spcBef>
                <a:spcPts val="600"/>
              </a:spcBef>
              <a:buNone/>
            </a:pPr>
            <a:endParaRPr lang="ja-JP" altLang="en-US" sz="1600" spc="-150" dirty="0">
              <a:solidFill>
                <a:schemeClr val="tx1">
                  <a:lumMod val="75000"/>
                  <a:lumOff val="25000"/>
                </a:schemeClr>
              </a:solidFill>
              <a:latin typeface="+mn-ea"/>
            </a:endParaRPr>
          </a:p>
        </p:txBody>
      </p:sp>
      <p:grpSp>
        <p:nvGrpSpPr>
          <p:cNvPr id="19" name="グループ化 18">
            <a:extLst>
              <a:ext uri="{FF2B5EF4-FFF2-40B4-BE49-F238E27FC236}">
                <a16:creationId xmlns:a16="http://schemas.microsoft.com/office/drawing/2014/main" id="{A54CEC48-02C8-541B-C5A0-616B9CAFEBE6}"/>
              </a:ext>
            </a:extLst>
          </p:cNvPr>
          <p:cNvGrpSpPr/>
          <p:nvPr/>
        </p:nvGrpSpPr>
        <p:grpSpPr>
          <a:xfrm>
            <a:off x="197468" y="711847"/>
            <a:ext cx="3117232" cy="468955"/>
            <a:chOff x="197468" y="711847"/>
            <a:chExt cx="3117232" cy="468955"/>
          </a:xfrm>
        </p:grpSpPr>
        <p:grpSp>
          <p:nvGrpSpPr>
            <p:cNvPr id="20" name="グループ化 19">
              <a:extLst>
                <a:ext uri="{FF2B5EF4-FFF2-40B4-BE49-F238E27FC236}">
                  <a16:creationId xmlns:a16="http://schemas.microsoft.com/office/drawing/2014/main" id="{D54ECF6F-B209-9534-8274-8A821C13E2C2}"/>
                </a:ext>
              </a:extLst>
            </p:cNvPr>
            <p:cNvGrpSpPr/>
            <p:nvPr/>
          </p:nvGrpSpPr>
          <p:grpSpPr>
            <a:xfrm>
              <a:off x="197468" y="711847"/>
              <a:ext cx="510746" cy="468955"/>
              <a:chOff x="-815546" y="378941"/>
              <a:chExt cx="510746" cy="468955"/>
            </a:xfrm>
          </p:grpSpPr>
          <p:sp>
            <p:nvSpPr>
              <p:cNvPr id="23" name="正方形/長方形 22">
                <a:extLst>
                  <a:ext uri="{FF2B5EF4-FFF2-40B4-BE49-F238E27FC236}">
                    <a16:creationId xmlns:a16="http://schemas.microsoft.com/office/drawing/2014/main" id="{C57B0B65-4603-5398-3092-735E1A86B2B7}"/>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latin typeface="+mn-ea"/>
                </a:endParaRPr>
              </a:p>
            </p:txBody>
          </p:sp>
          <p:grpSp>
            <p:nvGrpSpPr>
              <p:cNvPr id="24" name="グループ化 23">
                <a:extLst>
                  <a:ext uri="{FF2B5EF4-FFF2-40B4-BE49-F238E27FC236}">
                    <a16:creationId xmlns:a16="http://schemas.microsoft.com/office/drawing/2014/main" id="{ED126366-710C-56B0-BAEF-CCAFCB11E20F}"/>
                  </a:ext>
                </a:extLst>
              </p:cNvPr>
              <p:cNvGrpSpPr/>
              <p:nvPr userDrawn="1"/>
            </p:nvGrpSpPr>
            <p:grpSpPr>
              <a:xfrm>
                <a:off x="-740484" y="438369"/>
                <a:ext cx="360623" cy="350098"/>
                <a:chOff x="719031" y="1642734"/>
                <a:chExt cx="360623" cy="350098"/>
              </a:xfrm>
            </p:grpSpPr>
            <p:sp>
              <p:nvSpPr>
                <p:cNvPr id="25" name="object 11">
                  <a:extLst>
                    <a:ext uri="{FF2B5EF4-FFF2-40B4-BE49-F238E27FC236}">
                      <a16:creationId xmlns:a16="http://schemas.microsoft.com/office/drawing/2014/main" id="{FF398287-6499-0611-C4F9-A4115C8F0E1F}"/>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sp>
              <p:nvSpPr>
                <p:cNvPr id="26" name="object 12">
                  <a:extLst>
                    <a:ext uri="{FF2B5EF4-FFF2-40B4-BE49-F238E27FC236}">
                      <a16:creationId xmlns:a16="http://schemas.microsoft.com/office/drawing/2014/main" id="{7137033B-7014-6E0F-9518-E8A9C52A38AD}"/>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grpSp>
        <p:sp>
          <p:nvSpPr>
            <p:cNvPr id="21" name="テキスト プレースホルダー 20">
              <a:extLst>
                <a:ext uri="{FF2B5EF4-FFF2-40B4-BE49-F238E27FC236}">
                  <a16:creationId xmlns:a16="http://schemas.microsoft.com/office/drawing/2014/main" id="{7520342E-2209-6F93-05BC-8207915790FD}"/>
                </a:ext>
              </a:extLst>
            </p:cNvPr>
            <p:cNvSpPr txBox="1">
              <a:spLocks/>
            </p:cNvSpPr>
            <p:nvPr/>
          </p:nvSpPr>
          <p:spPr>
            <a:xfrm>
              <a:off x="655458" y="728024"/>
              <a:ext cx="265924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latin typeface="+mn-ea"/>
                  <a:ea typeface="+mn-ea"/>
                </a:rPr>
                <a:t>地震のメカニズム</a:t>
              </a:r>
            </a:p>
          </p:txBody>
        </p:sp>
        <p:sp>
          <p:nvSpPr>
            <p:cNvPr id="22" name="object 12">
              <a:extLst>
                <a:ext uri="{FF2B5EF4-FFF2-40B4-BE49-F238E27FC236}">
                  <a16:creationId xmlns:a16="http://schemas.microsoft.com/office/drawing/2014/main" id="{2F7A088E-0532-2450-2B7F-1970CD2EF121}"/>
                </a:ext>
              </a:extLst>
            </p:cNvPr>
            <p:cNvSpPr/>
            <p:nvPr/>
          </p:nvSpPr>
          <p:spPr>
            <a:xfrm>
              <a:off x="675393" y="1106769"/>
              <a:ext cx="2376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latin typeface="+mn-ea"/>
              </a:endParaRPr>
            </a:p>
          </p:txBody>
        </p:sp>
      </p:grpSp>
      <p:pic>
        <p:nvPicPr>
          <p:cNvPr id="30" name="図 29">
            <a:extLst>
              <a:ext uri="{FF2B5EF4-FFF2-40B4-BE49-F238E27FC236}">
                <a16:creationId xmlns:a16="http://schemas.microsoft.com/office/drawing/2014/main" id="{98D27DA8-78B2-694C-6B0C-4BBD60CFC26E}"/>
              </a:ext>
            </a:extLst>
          </p:cNvPr>
          <p:cNvPicPr>
            <a:picLocks noChangeAspect="1"/>
          </p:cNvPicPr>
          <p:nvPr/>
        </p:nvPicPr>
        <p:blipFill rotWithShape="1">
          <a:blip r:embed="rId4"/>
          <a:srcRect l="3125" t="18582" r="5843" b="49399"/>
          <a:stretch/>
        </p:blipFill>
        <p:spPr>
          <a:xfrm>
            <a:off x="197468" y="4431995"/>
            <a:ext cx="4328865" cy="1391127"/>
          </a:xfrm>
          <a:prstGeom prst="rect">
            <a:avLst/>
          </a:prstGeom>
        </p:spPr>
      </p:pic>
      <p:pic>
        <p:nvPicPr>
          <p:cNvPr id="31" name="図 30">
            <a:extLst>
              <a:ext uri="{FF2B5EF4-FFF2-40B4-BE49-F238E27FC236}">
                <a16:creationId xmlns:a16="http://schemas.microsoft.com/office/drawing/2014/main" id="{2B0DD033-A495-4DCC-E9A2-F618A7875E71}"/>
              </a:ext>
            </a:extLst>
          </p:cNvPr>
          <p:cNvPicPr>
            <a:picLocks noChangeAspect="1"/>
          </p:cNvPicPr>
          <p:nvPr/>
        </p:nvPicPr>
        <p:blipFill rotWithShape="1">
          <a:blip r:embed="rId4"/>
          <a:srcRect l="3125" t="51300" r="5843" b="3443"/>
          <a:stretch/>
        </p:blipFill>
        <p:spPr>
          <a:xfrm>
            <a:off x="4617669" y="3987285"/>
            <a:ext cx="4328865" cy="1966285"/>
          </a:xfrm>
          <a:prstGeom prst="rect">
            <a:avLst/>
          </a:prstGeom>
        </p:spPr>
      </p:pic>
      <p:sp>
        <p:nvSpPr>
          <p:cNvPr id="4" name="テキスト ボックス 3">
            <a:extLst>
              <a:ext uri="{FF2B5EF4-FFF2-40B4-BE49-F238E27FC236}">
                <a16:creationId xmlns:a16="http://schemas.microsoft.com/office/drawing/2014/main" id="{E293E235-EDF9-0B6D-7BB6-9C57857830A7}"/>
              </a:ext>
            </a:extLst>
          </p:cNvPr>
          <p:cNvSpPr txBox="1"/>
          <p:nvPr/>
        </p:nvSpPr>
        <p:spPr>
          <a:xfrm>
            <a:off x="525224" y="3802619"/>
            <a:ext cx="1133941" cy="369332"/>
          </a:xfrm>
          <a:prstGeom prst="rect">
            <a:avLst/>
          </a:prstGeom>
          <a:solidFill>
            <a:schemeClr val="bg1"/>
          </a:solidFill>
        </p:spPr>
        <p:txBody>
          <a:bodyPr wrap="square" rtlCol="0">
            <a:spAutoFit/>
          </a:bodyPr>
          <a:lstStyle/>
          <a:p>
            <a:pPr algn="l"/>
            <a:r>
              <a:rPr kumimoji="1" lang="ja-JP" altLang="en-US" dirty="0">
                <a:solidFill>
                  <a:schemeClr val="tx1">
                    <a:lumMod val="75000"/>
                    <a:lumOff val="25000"/>
                  </a:schemeClr>
                </a:solidFill>
              </a:rPr>
              <a:t>正断層</a:t>
            </a:r>
          </a:p>
        </p:txBody>
      </p:sp>
      <p:sp>
        <p:nvSpPr>
          <p:cNvPr id="5" name="テキスト ボックス 4">
            <a:extLst>
              <a:ext uri="{FF2B5EF4-FFF2-40B4-BE49-F238E27FC236}">
                <a16:creationId xmlns:a16="http://schemas.microsoft.com/office/drawing/2014/main" id="{401B131B-ADE4-9007-F7EE-7DBC2CEA67AF}"/>
              </a:ext>
            </a:extLst>
          </p:cNvPr>
          <p:cNvSpPr txBox="1"/>
          <p:nvPr/>
        </p:nvSpPr>
        <p:spPr>
          <a:xfrm>
            <a:off x="2694010" y="3802619"/>
            <a:ext cx="1133941" cy="369332"/>
          </a:xfrm>
          <a:prstGeom prst="rect">
            <a:avLst/>
          </a:prstGeom>
          <a:solidFill>
            <a:schemeClr val="bg1"/>
          </a:solidFill>
        </p:spPr>
        <p:txBody>
          <a:bodyPr wrap="square" rtlCol="0">
            <a:spAutoFit/>
          </a:bodyPr>
          <a:lstStyle/>
          <a:p>
            <a:pPr algn="l"/>
            <a:r>
              <a:rPr kumimoji="1" lang="ja-JP" altLang="en-US" dirty="0">
                <a:solidFill>
                  <a:schemeClr val="tx1">
                    <a:lumMod val="75000"/>
                    <a:lumOff val="25000"/>
                  </a:schemeClr>
                </a:solidFill>
              </a:rPr>
              <a:t>逆断層</a:t>
            </a:r>
          </a:p>
        </p:txBody>
      </p:sp>
      <p:sp>
        <p:nvSpPr>
          <p:cNvPr id="6" name="テキスト ボックス 5">
            <a:extLst>
              <a:ext uri="{FF2B5EF4-FFF2-40B4-BE49-F238E27FC236}">
                <a16:creationId xmlns:a16="http://schemas.microsoft.com/office/drawing/2014/main" id="{0C7C3B2A-A2C3-CDD7-5FFE-625C17AD4EE4}"/>
              </a:ext>
            </a:extLst>
          </p:cNvPr>
          <p:cNvSpPr txBox="1"/>
          <p:nvPr/>
        </p:nvSpPr>
        <p:spPr>
          <a:xfrm>
            <a:off x="4617669" y="3800964"/>
            <a:ext cx="3383331" cy="615553"/>
          </a:xfrm>
          <a:prstGeom prst="rect">
            <a:avLst/>
          </a:prstGeom>
          <a:solidFill>
            <a:schemeClr val="bg1"/>
          </a:solidFill>
        </p:spPr>
        <p:txBody>
          <a:bodyPr wrap="square" rtlCol="0">
            <a:spAutoFit/>
          </a:bodyPr>
          <a:lstStyle/>
          <a:p>
            <a:pPr algn="ctr"/>
            <a:r>
              <a:rPr kumimoji="1" lang="ja-JP" altLang="en-US" dirty="0">
                <a:solidFill>
                  <a:schemeClr val="tx1">
                    <a:lumMod val="75000"/>
                    <a:lumOff val="25000"/>
                  </a:schemeClr>
                </a:solidFill>
              </a:rPr>
              <a:t>横ずれ断層</a:t>
            </a:r>
            <a:endParaRPr kumimoji="1" lang="en-US" altLang="ja-JP" dirty="0">
              <a:solidFill>
                <a:schemeClr val="tx1">
                  <a:lumMod val="75000"/>
                  <a:lumOff val="25000"/>
                </a:schemeClr>
              </a:solidFill>
            </a:endParaRPr>
          </a:p>
          <a:p>
            <a:pPr algn="l"/>
            <a:r>
              <a:rPr kumimoji="1" lang="ja-JP" altLang="en-US" sz="1600" dirty="0">
                <a:solidFill>
                  <a:schemeClr val="tx1">
                    <a:lumMod val="75000"/>
                    <a:lumOff val="25000"/>
                  </a:schemeClr>
                </a:solidFill>
              </a:rPr>
              <a:t>左横ずれ断層　　　　　右横ずれ断層</a:t>
            </a:r>
            <a:endParaRPr kumimoji="1" lang="ja-JP" altLang="en-US" dirty="0">
              <a:solidFill>
                <a:schemeClr val="tx1">
                  <a:lumMod val="75000"/>
                  <a:lumOff val="25000"/>
                </a:schemeClr>
              </a:solidFill>
            </a:endParaRPr>
          </a:p>
        </p:txBody>
      </p:sp>
      <p:grpSp>
        <p:nvGrpSpPr>
          <p:cNvPr id="10" name="グループ化 9">
            <a:extLst>
              <a:ext uri="{FF2B5EF4-FFF2-40B4-BE49-F238E27FC236}">
                <a16:creationId xmlns:a16="http://schemas.microsoft.com/office/drawing/2014/main" id="{533A4BB0-7ACB-D4FF-FD73-C239F60DDD2B}"/>
              </a:ext>
            </a:extLst>
          </p:cNvPr>
          <p:cNvGrpSpPr/>
          <p:nvPr/>
        </p:nvGrpSpPr>
        <p:grpSpPr>
          <a:xfrm>
            <a:off x="6355744" y="5975169"/>
            <a:ext cx="2435376" cy="276999"/>
            <a:chOff x="7419280" y="6117827"/>
            <a:chExt cx="2435376" cy="276999"/>
          </a:xfrm>
        </p:grpSpPr>
        <p:sp>
          <p:nvSpPr>
            <p:cNvPr id="7" name="テキスト ボックス 6">
              <a:extLst>
                <a:ext uri="{FF2B5EF4-FFF2-40B4-BE49-F238E27FC236}">
                  <a16:creationId xmlns:a16="http://schemas.microsoft.com/office/drawing/2014/main" id="{14EA6E7D-4F29-A482-F8C0-473F9A01D2C9}"/>
                </a:ext>
              </a:extLst>
            </p:cNvPr>
            <p:cNvSpPr txBox="1"/>
            <p:nvPr/>
          </p:nvSpPr>
          <p:spPr>
            <a:xfrm>
              <a:off x="7564821" y="6117827"/>
              <a:ext cx="2289835" cy="276999"/>
            </a:xfrm>
            <a:prstGeom prst="rect">
              <a:avLst/>
            </a:prstGeom>
            <a:noFill/>
          </p:spPr>
          <p:txBody>
            <a:bodyPr wrap="square" rtlCol="0">
              <a:spAutoFit/>
            </a:bodyPr>
            <a:lstStyle/>
            <a:p>
              <a:pPr algn="l">
                <a:spcBef>
                  <a:spcPts val="600"/>
                </a:spcBef>
              </a:pPr>
              <a:r>
                <a:rPr kumimoji="1" lang="ja-JP" altLang="en-US" sz="1200" dirty="0">
                  <a:solidFill>
                    <a:schemeClr val="tx1">
                      <a:lumMod val="75000"/>
                      <a:lumOff val="25000"/>
                    </a:schemeClr>
                  </a:solidFill>
                </a:rPr>
                <a:t>：圧縮の力</a:t>
              </a:r>
              <a:r>
                <a:rPr kumimoji="1" lang="en-US" altLang="ja-JP" sz="1200" dirty="0">
                  <a:solidFill>
                    <a:schemeClr val="tx1">
                      <a:lumMod val="75000"/>
                      <a:lumOff val="25000"/>
                    </a:schemeClr>
                  </a:solidFill>
                </a:rPr>
                <a:t>		</a:t>
              </a:r>
              <a:r>
                <a:rPr kumimoji="1" lang="ja-JP" altLang="en-US" sz="1200" dirty="0">
                  <a:solidFill>
                    <a:schemeClr val="tx1">
                      <a:lumMod val="75000"/>
                      <a:lumOff val="25000"/>
                    </a:schemeClr>
                  </a:solidFill>
                </a:rPr>
                <a:t>：伸長の力</a:t>
              </a:r>
            </a:p>
          </p:txBody>
        </p:sp>
        <p:sp>
          <p:nvSpPr>
            <p:cNvPr id="8" name="矢印: 右 7">
              <a:extLst>
                <a:ext uri="{FF2B5EF4-FFF2-40B4-BE49-F238E27FC236}">
                  <a16:creationId xmlns:a16="http://schemas.microsoft.com/office/drawing/2014/main" id="{59CD50DA-468A-9635-9D18-9C3E1C81B34B}"/>
                </a:ext>
              </a:extLst>
            </p:cNvPr>
            <p:cNvSpPr/>
            <p:nvPr/>
          </p:nvSpPr>
          <p:spPr>
            <a:xfrm>
              <a:off x="7419280" y="6157476"/>
              <a:ext cx="202692" cy="213516"/>
            </a:xfrm>
            <a:prstGeom prst="rightArrow">
              <a:avLst/>
            </a:prstGeom>
            <a:solidFill>
              <a:srgbClr val="9128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BD85038D-0631-E252-CD1F-DB90EC393E3F}"/>
                </a:ext>
              </a:extLst>
            </p:cNvPr>
            <p:cNvSpPr/>
            <p:nvPr/>
          </p:nvSpPr>
          <p:spPr>
            <a:xfrm>
              <a:off x="8807616" y="6157476"/>
              <a:ext cx="202692" cy="213516"/>
            </a:xfrm>
            <a:prstGeom prst="rightArrow">
              <a:avLst/>
            </a:prstGeom>
            <a:solidFill>
              <a:srgbClr val="034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08830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タイトル 50">
            <a:extLst>
              <a:ext uri="{FF2B5EF4-FFF2-40B4-BE49-F238E27FC236}">
                <a16:creationId xmlns:a16="http://schemas.microsoft.com/office/drawing/2014/main" id="{9F024C2F-2F63-FE76-85A7-136803E94943}"/>
              </a:ext>
            </a:extLst>
          </p:cNvPr>
          <p:cNvSpPr>
            <a:spLocks noGrp="1"/>
          </p:cNvSpPr>
          <p:nvPr>
            <p:ph type="title"/>
          </p:nvPr>
        </p:nvSpPr>
        <p:spPr/>
        <p:txBody>
          <a:bodyPr/>
          <a:lstStyle/>
          <a:p>
            <a:r>
              <a:rPr lang="ja-JP" altLang="en-US" sz="2800" dirty="0"/>
              <a:t>　地震の種類とその特徴</a:t>
            </a:r>
          </a:p>
        </p:txBody>
      </p:sp>
      <p:sp>
        <p:nvSpPr>
          <p:cNvPr id="3" name="スライド番号プレースホルダー 2">
            <a:extLst>
              <a:ext uri="{FF2B5EF4-FFF2-40B4-BE49-F238E27FC236}">
                <a16:creationId xmlns:a16="http://schemas.microsoft.com/office/drawing/2014/main" id="{C17B2995-F876-018F-817E-A3501B1AA143}"/>
              </a:ext>
            </a:extLst>
          </p:cNvPr>
          <p:cNvSpPr>
            <a:spLocks noGrp="1"/>
          </p:cNvSpPr>
          <p:nvPr>
            <p:ph type="sldNum" sz="quarter" idx="12"/>
          </p:nvPr>
        </p:nvSpPr>
        <p:spPr/>
        <p:txBody>
          <a:bodyPr/>
          <a:lstStyle/>
          <a:p>
            <a:fld id="{48C0FCB9-D989-46F1-965E-624BDAC7E129}" type="slidenum">
              <a:rPr kumimoji="1" lang="ja-JP" altLang="en-US" smtClean="0"/>
              <a:pPr/>
              <a:t>5</a:t>
            </a:fld>
            <a:endParaRPr kumimoji="1" lang="ja-JP" altLang="en-US"/>
          </a:p>
        </p:txBody>
      </p:sp>
      <p:sp>
        <p:nvSpPr>
          <p:cNvPr id="53" name="コンテンツ プレースホルダー 52">
            <a:extLst>
              <a:ext uri="{FF2B5EF4-FFF2-40B4-BE49-F238E27FC236}">
                <a16:creationId xmlns:a16="http://schemas.microsoft.com/office/drawing/2014/main" id="{3CC5BAA7-2DA4-4E8F-D2E6-CD1C833CA28F}"/>
              </a:ext>
            </a:extLst>
          </p:cNvPr>
          <p:cNvSpPr>
            <a:spLocks noGrp="1"/>
          </p:cNvSpPr>
          <p:nvPr>
            <p:ph sz="quarter" idx="15"/>
          </p:nvPr>
        </p:nvSpPr>
        <p:spPr>
          <a:xfrm>
            <a:off x="288162" y="6475971"/>
            <a:ext cx="7950964" cy="374970"/>
          </a:xfrm>
        </p:spPr>
        <p:txBody>
          <a:bodyPr>
            <a:noAutofit/>
          </a:bodyPr>
          <a:lstStyle/>
          <a:p>
            <a:pPr>
              <a:spcBef>
                <a:spcPts val="0"/>
              </a:spcBef>
            </a:pPr>
            <a:r>
              <a:rPr lang="ja-JP" altLang="en-US" dirty="0"/>
              <a:t>出典：三重県防災ガイドブック「地震・津波・風水害から身を守ろう！」を基に作成</a:t>
            </a:r>
          </a:p>
          <a:p>
            <a:pPr>
              <a:spcBef>
                <a:spcPts val="0"/>
              </a:spcBef>
            </a:pPr>
            <a:r>
              <a:rPr lang="ja-JP" altLang="en-US" dirty="0"/>
              <a:t>出典：地震調査研究推進本部「地震がわかる！</a:t>
            </a:r>
            <a:r>
              <a:rPr lang="en-US" altLang="ja-JP" dirty="0"/>
              <a:t>&gt;Q</a:t>
            </a:r>
            <a:r>
              <a:rPr lang="ja-JP" altLang="en-US" dirty="0"/>
              <a:t>＆</a:t>
            </a:r>
            <a:r>
              <a:rPr lang="en-US" altLang="ja-JP" dirty="0"/>
              <a:t>A</a:t>
            </a:r>
            <a:r>
              <a:rPr lang="ja-JP" altLang="en-US" dirty="0"/>
              <a:t>編」を基に作成</a:t>
            </a:r>
          </a:p>
        </p:txBody>
      </p:sp>
      <p:grpSp>
        <p:nvGrpSpPr>
          <p:cNvPr id="6" name="グループ化 5">
            <a:extLst>
              <a:ext uri="{FF2B5EF4-FFF2-40B4-BE49-F238E27FC236}">
                <a16:creationId xmlns:a16="http://schemas.microsoft.com/office/drawing/2014/main" id="{3797EAC4-9983-13C1-3758-0296E808570C}"/>
              </a:ext>
            </a:extLst>
          </p:cNvPr>
          <p:cNvGrpSpPr/>
          <p:nvPr/>
        </p:nvGrpSpPr>
        <p:grpSpPr>
          <a:xfrm>
            <a:off x="4775034" y="1867271"/>
            <a:ext cx="4112630" cy="2739634"/>
            <a:chOff x="244475" y="4043413"/>
            <a:chExt cx="3518519" cy="2371028"/>
          </a:xfrm>
        </p:grpSpPr>
        <p:pic>
          <p:nvPicPr>
            <p:cNvPr id="7" name="Picture 5">
              <a:extLst>
                <a:ext uri="{FF2B5EF4-FFF2-40B4-BE49-F238E27FC236}">
                  <a16:creationId xmlns:a16="http://schemas.microsoft.com/office/drawing/2014/main" id="{2EBCE93D-DDD2-AA51-9987-B49AEEF57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86" t="1477" r="1086" b="3328"/>
            <a:stretch/>
          </p:blipFill>
          <p:spPr bwMode="auto">
            <a:xfrm>
              <a:off x="244475" y="4043413"/>
              <a:ext cx="3492638" cy="2371028"/>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A95799C8-C2BC-6B24-286D-91DE6A0BDC82}"/>
                </a:ext>
              </a:extLst>
            </p:cNvPr>
            <p:cNvSpPr txBox="1"/>
            <p:nvPr/>
          </p:nvSpPr>
          <p:spPr>
            <a:xfrm>
              <a:off x="2234623" y="4043413"/>
              <a:ext cx="1528371" cy="319640"/>
            </a:xfrm>
            <a:prstGeom prst="rect">
              <a:avLst/>
            </a:prstGeom>
            <a:solidFill>
              <a:schemeClr val="accent2">
                <a:lumMod val="75000"/>
              </a:schemeClr>
            </a:solidFill>
          </p:spPr>
          <p:txBody>
            <a:bodyPr wrap="square" rtlCol="0">
              <a:spAutoFit/>
            </a:bodyPr>
            <a:lstStyle/>
            <a:p>
              <a:r>
                <a:rPr kumimoji="1" lang="ja-JP" altLang="en-US">
                  <a:solidFill>
                    <a:schemeClr val="bg1"/>
                  </a:solidFill>
                  <a:latin typeface="+mn-ea"/>
                </a:rPr>
                <a:t>内陸直下型地震</a:t>
              </a:r>
            </a:p>
          </p:txBody>
        </p:sp>
        <p:sp>
          <p:nvSpPr>
            <p:cNvPr id="9" name="爆発: 8 pt 8">
              <a:extLst>
                <a:ext uri="{FF2B5EF4-FFF2-40B4-BE49-F238E27FC236}">
                  <a16:creationId xmlns:a16="http://schemas.microsoft.com/office/drawing/2014/main" id="{10466492-B732-5A8C-C978-2BC8179BBFA7}"/>
                </a:ext>
              </a:extLst>
            </p:cNvPr>
            <p:cNvSpPr/>
            <p:nvPr/>
          </p:nvSpPr>
          <p:spPr>
            <a:xfrm>
              <a:off x="2476556" y="5960190"/>
              <a:ext cx="238205" cy="215153"/>
            </a:xfrm>
            <a:prstGeom prst="irregularSeal1">
              <a:avLst/>
            </a:prstGeom>
            <a:solidFill>
              <a:srgbClr val="FF0000"/>
            </a:solidFill>
            <a:ln w="3175">
              <a:solidFill>
                <a:srgbClr val="3C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10" name="グループ化 9">
            <a:extLst>
              <a:ext uri="{FF2B5EF4-FFF2-40B4-BE49-F238E27FC236}">
                <a16:creationId xmlns:a16="http://schemas.microsoft.com/office/drawing/2014/main" id="{74112972-81BD-641E-0DA4-A26AD0CDEB76}"/>
              </a:ext>
            </a:extLst>
          </p:cNvPr>
          <p:cNvGrpSpPr/>
          <p:nvPr/>
        </p:nvGrpSpPr>
        <p:grpSpPr>
          <a:xfrm>
            <a:off x="252973" y="1880525"/>
            <a:ext cx="4148049" cy="2723734"/>
            <a:chOff x="244476" y="1297377"/>
            <a:chExt cx="3492638" cy="2293371"/>
          </a:xfrm>
        </p:grpSpPr>
        <p:grpSp>
          <p:nvGrpSpPr>
            <p:cNvPr id="11" name="グループ化 10">
              <a:extLst>
                <a:ext uri="{FF2B5EF4-FFF2-40B4-BE49-F238E27FC236}">
                  <a16:creationId xmlns:a16="http://schemas.microsoft.com/office/drawing/2014/main" id="{A4893F44-5D22-75B3-EF9A-8CDBA465CCCF}"/>
                </a:ext>
              </a:extLst>
            </p:cNvPr>
            <p:cNvGrpSpPr/>
            <p:nvPr/>
          </p:nvGrpSpPr>
          <p:grpSpPr>
            <a:xfrm>
              <a:off x="244476" y="1297377"/>
              <a:ext cx="3492638" cy="2293371"/>
              <a:chOff x="240583" y="3862207"/>
              <a:chExt cx="4068828" cy="2671714"/>
            </a:xfrm>
          </p:grpSpPr>
          <p:pic>
            <p:nvPicPr>
              <p:cNvPr id="13" name="Picture 5">
                <a:extLst>
                  <a:ext uri="{FF2B5EF4-FFF2-40B4-BE49-F238E27FC236}">
                    <a16:creationId xmlns:a16="http://schemas.microsoft.com/office/drawing/2014/main" id="{2ECAC19B-E6E8-B852-928A-845BDB5F0A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93" t="3478" r="1221" b="5855"/>
              <a:stretch/>
            </p:blipFill>
            <p:spPr bwMode="auto">
              <a:xfrm>
                <a:off x="240583" y="3869653"/>
                <a:ext cx="4034085" cy="2664268"/>
              </a:xfrm>
              <a:prstGeom prst="rect">
                <a:avLst/>
              </a:prstGeom>
              <a:noFill/>
              <a:ln w="38100">
                <a:solidFill>
                  <a:schemeClr val="accent5">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54B04673-B4BE-27FB-E286-319887EA5FB9}"/>
                  </a:ext>
                </a:extLst>
              </p:cNvPr>
              <p:cNvSpPr txBox="1"/>
              <p:nvPr/>
            </p:nvSpPr>
            <p:spPr>
              <a:xfrm>
                <a:off x="3001233" y="3862207"/>
                <a:ext cx="1308178" cy="362278"/>
              </a:xfrm>
              <a:prstGeom prst="rect">
                <a:avLst/>
              </a:prstGeom>
              <a:solidFill>
                <a:schemeClr val="accent5">
                  <a:lumMod val="60000"/>
                  <a:lumOff val="40000"/>
                </a:schemeClr>
              </a:solidFill>
            </p:spPr>
            <p:txBody>
              <a:bodyPr wrap="square" rtlCol="0">
                <a:spAutoFit/>
              </a:bodyPr>
              <a:lstStyle/>
              <a:p>
                <a:pPr algn="ctr"/>
                <a:r>
                  <a:rPr kumimoji="1" lang="ja-JP" altLang="en-US">
                    <a:solidFill>
                      <a:schemeClr val="bg1"/>
                    </a:solidFill>
                    <a:latin typeface="+mn-ea"/>
                  </a:rPr>
                  <a:t>海溝型地震</a:t>
                </a:r>
              </a:p>
            </p:txBody>
          </p:sp>
          <p:cxnSp>
            <p:nvCxnSpPr>
              <p:cNvPr id="15" name="直線矢印コネクタ 14">
                <a:extLst>
                  <a:ext uri="{FF2B5EF4-FFF2-40B4-BE49-F238E27FC236}">
                    <a16:creationId xmlns:a16="http://schemas.microsoft.com/office/drawing/2014/main" id="{C5F5F071-2E4B-A2B8-79FD-EAA934D526AC}"/>
                  </a:ext>
                </a:extLst>
              </p:cNvPr>
              <p:cNvCxnSpPr>
                <a:cxnSpLocks/>
              </p:cNvCxnSpPr>
              <p:nvPr/>
            </p:nvCxnSpPr>
            <p:spPr>
              <a:xfrm>
                <a:off x="2656573" y="4799005"/>
                <a:ext cx="0" cy="490662"/>
              </a:xfrm>
              <a:prstGeom prst="straightConnector1">
                <a:avLst/>
              </a:prstGeom>
              <a:ln w="38100">
                <a:solidFill>
                  <a:srgbClr val="3E3E3F"/>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E332B54-0D45-3CC5-A35E-512099534C43}"/>
                  </a:ext>
                </a:extLst>
              </p:cNvPr>
              <p:cNvSpPr txBox="1"/>
              <p:nvPr/>
            </p:nvSpPr>
            <p:spPr>
              <a:xfrm>
                <a:off x="2121796" y="4536901"/>
                <a:ext cx="1069554" cy="327928"/>
              </a:xfrm>
              <a:prstGeom prst="rect">
                <a:avLst/>
              </a:prstGeom>
              <a:solidFill>
                <a:schemeClr val="bg1"/>
              </a:solidFill>
              <a:ln>
                <a:solidFill>
                  <a:srgbClr val="3C3C3C"/>
                </a:solidFill>
              </a:ln>
            </p:spPr>
            <p:txBody>
              <a:bodyPr wrap="square" lIns="0" tIns="72000" rIns="0" rtlCol="0">
                <a:spAutoFit/>
              </a:bodyPr>
              <a:lstStyle/>
              <a:p>
                <a:pPr algn="ctr"/>
                <a:r>
                  <a:rPr kumimoji="1" lang="ja-JP" altLang="en-US" sz="1400">
                    <a:solidFill>
                      <a:srgbClr val="3C3C3C"/>
                    </a:solidFill>
                    <a:latin typeface="+mn-ea"/>
                  </a:rPr>
                  <a:t>海溝・トラフ</a:t>
                </a:r>
              </a:p>
            </p:txBody>
          </p:sp>
        </p:grpSp>
        <p:sp>
          <p:nvSpPr>
            <p:cNvPr id="12" name="爆発: 8 pt 11">
              <a:extLst>
                <a:ext uri="{FF2B5EF4-FFF2-40B4-BE49-F238E27FC236}">
                  <a16:creationId xmlns:a16="http://schemas.microsoft.com/office/drawing/2014/main" id="{9ED6951C-12CA-6C57-FDB9-FB8366A695C3}"/>
                </a:ext>
              </a:extLst>
            </p:cNvPr>
            <p:cNvSpPr/>
            <p:nvPr/>
          </p:nvSpPr>
          <p:spPr>
            <a:xfrm>
              <a:off x="1802806" y="2805034"/>
              <a:ext cx="238205" cy="215153"/>
            </a:xfrm>
            <a:prstGeom prst="irregularSeal1">
              <a:avLst/>
            </a:prstGeom>
            <a:solidFill>
              <a:srgbClr val="FF0000"/>
            </a:solidFill>
            <a:ln w="3175">
              <a:solidFill>
                <a:srgbClr val="3C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17" name="グループ化 16">
            <a:extLst>
              <a:ext uri="{FF2B5EF4-FFF2-40B4-BE49-F238E27FC236}">
                <a16:creationId xmlns:a16="http://schemas.microsoft.com/office/drawing/2014/main" id="{D7D50F49-057A-215D-AC77-DA6208C59BC8}"/>
              </a:ext>
            </a:extLst>
          </p:cNvPr>
          <p:cNvGrpSpPr/>
          <p:nvPr/>
        </p:nvGrpSpPr>
        <p:grpSpPr>
          <a:xfrm>
            <a:off x="186610" y="680761"/>
            <a:ext cx="4463133" cy="468955"/>
            <a:chOff x="197468" y="708672"/>
            <a:chExt cx="4463133" cy="468955"/>
          </a:xfrm>
        </p:grpSpPr>
        <p:sp>
          <p:nvSpPr>
            <p:cNvPr id="18" name="テキスト プレースホルダー 20">
              <a:extLst>
                <a:ext uri="{FF2B5EF4-FFF2-40B4-BE49-F238E27FC236}">
                  <a16:creationId xmlns:a16="http://schemas.microsoft.com/office/drawing/2014/main" id="{3CCC9836-AB9E-4297-3F6C-5EF2F159BAEE}"/>
                </a:ext>
              </a:extLst>
            </p:cNvPr>
            <p:cNvSpPr txBox="1">
              <a:spLocks/>
            </p:cNvSpPr>
            <p:nvPr/>
          </p:nvSpPr>
          <p:spPr>
            <a:xfrm>
              <a:off x="655459" y="724849"/>
              <a:ext cx="400514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mn-ea"/>
                  <a:ea typeface="+mn-ea"/>
                </a:rPr>
                <a:t>海溝型地震（プレート間地震）</a:t>
              </a:r>
            </a:p>
            <a:p>
              <a:endParaRPr lang="ja-JP" altLang="en-US" sz="2400" dirty="0">
                <a:latin typeface="+mn-ea"/>
                <a:ea typeface="+mn-ea"/>
              </a:endParaRPr>
            </a:p>
          </p:txBody>
        </p:sp>
        <p:grpSp>
          <p:nvGrpSpPr>
            <p:cNvPr id="19" name="グループ化 18">
              <a:extLst>
                <a:ext uri="{FF2B5EF4-FFF2-40B4-BE49-F238E27FC236}">
                  <a16:creationId xmlns:a16="http://schemas.microsoft.com/office/drawing/2014/main" id="{2E956F98-4D57-F5CE-247A-BA554E1CF11C}"/>
                </a:ext>
              </a:extLst>
            </p:cNvPr>
            <p:cNvGrpSpPr/>
            <p:nvPr/>
          </p:nvGrpSpPr>
          <p:grpSpPr>
            <a:xfrm>
              <a:off x="197468" y="708672"/>
              <a:ext cx="4401022" cy="468955"/>
              <a:chOff x="197468" y="708672"/>
              <a:chExt cx="4401022" cy="468955"/>
            </a:xfrm>
          </p:grpSpPr>
          <p:grpSp>
            <p:nvGrpSpPr>
              <p:cNvPr id="20" name="グループ化 19">
                <a:extLst>
                  <a:ext uri="{FF2B5EF4-FFF2-40B4-BE49-F238E27FC236}">
                    <a16:creationId xmlns:a16="http://schemas.microsoft.com/office/drawing/2014/main" id="{F0AE3960-B3A3-7453-F8AE-D43B34D43599}"/>
                  </a:ext>
                </a:extLst>
              </p:cNvPr>
              <p:cNvGrpSpPr/>
              <p:nvPr/>
            </p:nvGrpSpPr>
            <p:grpSpPr>
              <a:xfrm>
                <a:off x="197468" y="708672"/>
                <a:ext cx="510746" cy="468955"/>
                <a:chOff x="-815546" y="378941"/>
                <a:chExt cx="510746" cy="468955"/>
              </a:xfrm>
            </p:grpSpPr>
            <p:sp>
              <p:nvSpPr>
                <p:cNvPr id="22" name="正方形/長方形 21">
                  <a:extLst>
                    <a:ext uri="{FF2B5EF4-FFF2-40B4-BE49-F238E27FC236}">
                      <a16:creationId xmlns:a16="http://schemas.microsoft.com/office/drawing/2014/main" id="{EEB16862-6862-D8D3-D64F-0186201705B6}"/>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grpSp>
              <p:nvGrpSpPr>
                <p:cNvPr id="23" name="グループ化 22">
                  <a:extLst>
                    <a:ext uri="{FF2B5EF4-FFF2-40B4-BE49-F238E27FC236}">
                      <a16:creationId xmlns:a16="http://schemas.microsoft.com/office/drawing/2014/main" id="{F03C5FCE-D845-FDB9-71A4-1E9BB75E6761}"/>
                    </a:ext>
                  </a:extLst>
                </p:cNvPr>
                <p:cNvGrpSpPr/>
                <p:nvPr userDrawn="1"/>
              </p:nvGrpSpPr>
              <p:grpSpPr>
                <a:xfrm>
                  <a:off x="-740484" y="438369"/>
                  <a:ext cx="360623" cy="350098"/>
                  <a:chOff x="719031" y="1642734"/>
                  <a:chExt cx="360623" cy="350098"/>
                </a:xfrm>
              </p:grpSpPr>
              <p:sp>
                <p:nvSpPr>
                  <p:cNvPr id="24" name="object 11">
                    <a:extLst>
                      <a:ext uri="{FF2B5EF4-FFF2-40B4-BE49-F238E27FC236}">
                        <a16:creationId xmlns:a16="http://schemas.microsoft.com/office/drawing/2014/main" id="{5AB2709A-0504-77BE-9B71-6F942B02E4D2}"/>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latin typeface="+mn-ea"/>
                    </a:endParaRPr>
                  </a:p>
                </p:txBody>
              </p:sp>
              <p:sp>
                <p:nvSpPr>
                  <p:cNvPr id="25" name="object 12">
                    <a:extLst>
                      <a:ext uri="{FF2B5EF4-FFF2-40B4-BE49-F238E27FC236}">
                        <a16:creationId xmlns:a16="http://schemas.microsoft.com/office/drawing/2014/main" id="{805F2210-6732-256E-1F86-E8D42CE0EDDE}"/>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latin typeface="+mn-ea"/>
                    </a:endParaRPr>
                  </a:p>
                </p:txBody>
              </p:sp>
            </p:grpSp>
          </p:grpSp>
          <p:sp>
            <p:nvSpPr>
              <p:cNvPr id="21" name="object 12">
                <a:extLst>
                  <a:ext uri="{FF2B5EF4-FFF2-40B4-BE49-F238E27FC236}">
                    <a16:creationId xmlns:a16="http://schemas.microsoft.com/office/drawing/2014/main" id="{C3FCAB2A-120E-87D5-25A1-A0678381A169}"/>
                  </a:ext>
                </a:extLst>
              </p:cNvPr>
              <p:cNvSpPr/>
              <p:nvPr/>
            </p:nvSpPr>
            <p:spPr>
              <a:xfrm>
                <a:off x="710490" y="1103594"/>
                <a:ext cx="3888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dirty="0">
                  <a:latin typeface="+mn-ea"/>
                </a:endParaRPr>
              </a:p>
            </p:txBody>
          </p:sp>
        </p:grpSp>
      </p:grpSp>
      <p:sp>
        <p:nvSpPr>
          <p:cNvPr id="26" name="テキスト プレースホルダー 4">
            <a:extLst>
              <a:ext uri="{FF2B5EF4-FFF2-40B4-BE49-F238E27FC236}">
                <a16:creationId xmlns:a16="http://schemas.microsoft.com/office/drawing/2014/main" id="{60173B3E-EFFE-F501-B15E-B90629A69737}"/>
              </a:ext>
            </a:extLst>
          </p:cNvPr>
          <p:cNvSpPr txBox="1">
            <a:spLocks/>
          </p:cNvSpPr>
          <p:nvPr/>
        </p:nvSpPr>
        <p:spPr>
          <a:xfrm>
            <a:off x="236461" y="1099628"/>
            <a:ext cx="4335539" cy="731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600" dirty="0">
                <a:solidFill>
                  <a:srgbClr val="3C3C3C"/>
                </a:solidFill>
                <a:latin typeface="+mn-ea"/>
              </a:rPr>
              <a:t>海洋プレートが大陸プレートの下に沈み込んで</a:t>
            </a:r>
            <a:br>
              <a:rPr lang="en-US" altLang="ja-JP" sz="1600" dirty="0">
                <a:solidFill>
                  <a:srgbClr val="3C3C3C"/>
                </a:solidFill>
                <a:latin typeface="+mn-ea"/>
              </a:rPr>
            </a:br>
            <a:r>
              <a:rPr lang="ja-JP" altLang="en-US" sz="1600" dirty="0">
                <a:solidFill>
                  <a:srgbClr val="3C3C3C"/>
                </a:solidFill>
                <a:latin typeface="+mn-ea"/>
              </a:rPr>
              <a:t>いる為に定期的に大陸プレートが跳ね上がって</a:t>
            </a:r>
            <a:br>
              <a:rPr lang="en-US" altLang="ja-JP" sz="1600" dirty="0">
                <a:solidFill>
                  <a:srgbClr val="3C3C3C"/>
                </a:solidFill>
                <a:latin typeface="+mn-ea"/>
              </a:rPr>
            </a:br>
            <a:r>
              <a:rPr lang="ja-JP" altLang="en-US" sz="1600" dirty="0">
                <a:solidFill>
                  <a:srgbClr val="3C3C3C"/>
                </a:solidFill>
                <a:latin typeface="+mn-ea"/>
              </a:rPr>
              <a:t>起こる地震</a:t>
            </a:r>
          </a:p>
        </p:txBody>
      </p:sp>
      <p:grpSp>
        <p:nvGrpSpPr>
          <p:cNvPr id="27" name="グループ化 26">
            <a:extLst>
              <a:ext uri="{FF2B5EF4-FFF2-40B4-BE49-F238E27FC236}">
                <a16:creationId xmlns:a16="http://schemas.microsoft.com/office/drawing/2014/main" id="{543B4C6E-858A-DEC3-5E0B-9166176AE599}"/>
              </a:ext>
            </a:extLst>
          </p:cNvPr>
          <p:cNvGrpSpPr/>
          <p:nvPr/>
        </p:nvGrpSpPr>
        <p:grpSpPr>
          <a:xfrm>
            <a:off x="4738072" y="673045"/>
            <a:ext cx="2933573" cy="468955"/>
            <a:chOff x="197468" y="708672"/>
            <a:chExt cx="2933573" cy="468955"/>
          </a:xfrm>
        </p:grpSpPr>
        <p:sp>
          <p:nvSpPr>
            <p:cNvPr id="28" name="テキスト プレースホルダー 20">
              <a:extLst>
                <a:ext uri="{FF2B5EF4-FFF2-40B4-BE49-F238E27FC236}">
                  <a16:creationId xmlns:a16="http://schemas.microsoft.com/office/drawing/2014/main" id="{045976DB-2FAE-A9BC-E655-07A98CFC9F87}"/>
                </a:ext>
              </a:extLst>
            </p:cNvPr>
            <p:cNvSpPr txBox="1">
              <a:spLocks/>
            </p:cNvSpPr>
            <p:nvPr/>
          </p:nvSpPr>
          <p:spPr>
            <a:xfrm>
              <a:off x="655459" y="724849"/>
              <a:ext cx="2475582"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mn-ea"/>
                  <a:ea typeface="+mn-ea"/>
                </a:rPr>
                <a:t>内陸直下型地震</a:t>
              </a:r>
            </a:p>
          </p:txBody>
        </p:sp>
        <p:grpSp>
          <p:nvGrpSpPr>
            <p:cNvPr id="29" name="グループ化 28">
              <a:extLst>
                <a:ext uri="{FF2B5EF4-FFF2-40B4-BE49-F238E27FC236}">
                  <a16:creationId xmlns:a16="http://schemas.microsoft.com/office/drawing/2014/main" id="{668CCC66-556E-0623-D43D-C52669FB7C0C}"/>
                </a:ext>
              </a:extLst>
            </p:cNvPr>
            <p:cNvGrpSpPr/>
            <p:nvPr/>
          </p:nvGrpSpPr>
          <p:grpSpPr>
            <a:xfrm>
              <a:off x="197468" y="708672"/>
              <a:ext cx="2745022" cy="468955"/>
              <a:chOff x="197468" y="708672"/>
              <a:chExt cx="2745022" cy="468955"/>
            </a:xfrm>
          </p:grpSpPr>
          <p:grpSp>
            <p:nvGrpSpPr>
              <p:cNvPr id="30" name="グループ化 29">
                <a:extLst>
                  <a:ext uri="{FF2B5EF4-FFF2-40B4-BE49-F238E27FC236}">
                    <a16:creationId xmlns:a16="http://schemas.microsoft.com/office/drawing/2014/main" id="{B4C27104-2A8C-A525-EA29-397BD7FCDEEF}"/>
                  </a:ext>
                </a:extLst>
              </p:cNvPr>
              <p:cNvGrpSpPr/>
              <p:nvPr/>
            </p:nvGrpSpPr>
            <p:grpSpPr>
              <a:xfrm>
                <a:off x="197468" y="708672"/>
                <a:ext cx="510746" cy="468955"/>
                <a:chOff x="-815546" y="378941"/>
                <a:chExt cx="510746" cy="468955"/>
              </a:xfrm>
            </p:grpSpPr>
            <p:sp>
              <p:nvSpPr>
                <p:cNvPr id="32" name="正方形/長方形 31">
                  <a:extLst>
                    <a:ext uri="{FF2B5EF4-FFF2-40B4-BE49-F238E27FC236}">
                      <a16:creationId xmlns:a16="http://schemas.microsoft.com/office/drawing/2014/main" id="{6F11BADD-9210-4A4C-76A5-C28DD2A885D2}"/>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grpSp>
              <p:nvGrpSpPr>
                <p:cNvPr id="33" name="グループ化 32">
                  <a:extLst>
                    <a:ext uri="{FF2B5EF4-FFF2-40B4-BE49-F238E27FC236}">
                      <a16:creationId xmlns:a16="http://schemas.microsoft.com/office/drawing/2014/main" id="{D0A90C0C-2DA5-4BBD-64D0-0FA4D21AE497}"/>
                    </a:ext>
                  </a:extLst>
                </p:cNvPr>
                <p:cNvGrpSpPr/>
                <p:nvPr userDrawn="1"/>
              </p:nvGrpSpPr>
              <p:grpSpPr>
                <a:xfrm>
                  <a:off x="-740484" y="438369"/>
                  <a:ext cx="360623" cy="350098"/>
                  <a:chOff x="719031" y="1642734"/>
                  <a:chExt cx="360623" cy="350098"/>
                </a:xfrm>
              </p:grpSpPr>
              <p:sp>
                <p:nvSpPr>
                  <p:cNvPr id="34" name="object 11">
                    <a:extLst>
                      <a:ext uri="{FF2B5EF4-FFF2-40B4-BE49-F238E27FC236}">
                        <a16:creationId xmlns:a16="http://schemas.microsoft.com/office/drawing/2014/main" id="{AA75FBA2-BEF4-5EBD-8F85-57E7A9A9A743}"/>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latin typeface="+mn-ea"/>
                    </a:endParaRPr>
                  </a:p>
                </p:txBody>
              </p:sp>
              <p:sp>
                <p:nvSpPr>
                  <p:cNvPr id="35" name="object 12">
                    <a:extLst>
                      <a:ext uri="{FF2B5EF4-FFF2-40B4-BE49-F238E27FC236}">
                        <a16:creationId xmlns:a16="http://schemas.microsoft.com/office/drawing/2014/main" id="{D21968A0-A6B3-E18B-8AFB-FF319DB66C5E}"/>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latin typeface="+mn-ea"/>
                    </a:endParaRPr>
                  </a:p>
                </p:txBody>
              </p:sp>
            </p:grpSp>
          </p:grpSp>
          <p:sp>
            <p:nvSpPr>
              <p:cNvPr id="31" name="object 12">
                <a:extLst>
                  <a:ext uri="{FF2B5EF4-FFF2-40B4-BE49-F238E27FC236}">
                    <a16:creationId xmlns:a16="http://schemas.microsoft.com/office/drawing/2014/main" id="{99C1E32B-AAEB-DA78-CBC5-5BD29C0959EC}"/>
                  </a:ext>
                </a:extLst>
              </p:cNvPr>
              <p:cNvSpPr/>
              <p:nvPr/>
            </p:nvSpPr>
            <p:spPr>
              <a:xfrm>
                <a:off x="710490" y="1103594"/>
                <a:ext cx="2232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latin typeface="+mn-ea"/>
                </a:endParaRPr>
              </a:p>
            </p:txBody>
          </p:sp>
        </p:grpSp>
      </p:grpSp>
      <p:sp>
        <p:nvSpPr>
          <p:cNvPr id="36" name="テキスト プレースホルダー 4">
            <a:extLst>
              <a:ext uri="{FF2B5EF4-FFF2-40B4-BE49-F238E27FC236}">
                <a16:creationId xmlns:a16="http://schemas.microsoft.com/office/drawing/2014/main" id="{D10D4FCE-B93B-BFF6-6D31-EE35BB4E124B}"/>
              </a:ext>
            </a:extLst>
          </p:cNvPr>
          <p:cNvSpPr txBox="1">
            <a:spLocks/>
          </p:cNvSpPr>
          <p:nvPr/>
        </p:nvSpPr>
        <p:spPr>
          <a:xfrm>
            <a:off x="4813134" y="1118986"/>
            <a:ext cx="3692134" cy="571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600" dirty="0">
                <a:solidFill>
                  <a:srgbClr val="3C3C3C"/>
                </a:solidFill>
                <a:latin typeface="+mn-ea"/>
              </a:rPr>
              <a:t>陸域の比較的地下浅いところで活断層がずれて起こる地震</a:t>
            </a:r>
          </a:p>
        </p:txBody>
      </p:sp>
      <p:grpSp>
        <p:nvGrpSpPr>
          <p:cNvPr id="37" name="グループ化 36">
            <a:extLst>
              <a:ext uri="{FF2B5EF4-FFF2-40B4-BE49-F238E27FC236}">
                <a16:creationId xmlns:a16="http://schemas.microsoft.com/office/drawing/2014/main" id="{9A333449-599B-AFF0-5299-830587864EF7}"/>
              </a:ext>
            </a:extLst>
          </p:cNvPr>
          <p:cNvGrpSpPr/>
          <p:nvPr/>
        </p:nvGrpSpPr>
        <p:grpSpPr>
          <a:xfrm>
            <a:off x="251971" y="4801687"/>
            <a:ext cx="4211161" cy="1498213"/>
            <a:chOff x="252973" y="5413881"/>
            <a:chExt cx="4629442" cy="1498213"/>
          </a:xfrm>
        </p:grpSpPr>
        <p:sp>
          <p:nvSpPr>
            <p:cNvPr id="38" name="正方形/長方形 37">
              <a:extLst>
                <a:ext uri="{FF2B5EF4-FFF2-40B4-BE49-F238E27FC236}">
                  <a16:creationId xmlns:a16="http://schemas.microsoft.com/office/drawing/2014/main" id="{AD93913E-DDBB-AC89-E2DF-75C041449E5D}"/>
                </a:ext>
              </a:extLst>
            </p:cNvPr>
            <p:cNvSpPr/>
            <p:nvPr/>
          </p:nvSpPr>
          <p:spPr>
            <a:xfrm>
              <a:off x="252973" y="5581795"/>
              <a:ext cx="4561163" cy="1330299"/>
            </a:xfrm>
            <a:prstGeom prst="rect">
              <a:avLst/>
            </a:prstGeom>
            <a:solidFill>
              <a:schemeClr val="bg1"/>
            </a:solid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mn-ea"/>
              </a:endParaRPr>
            </a:p>
          </p:txBody>
        </p:sp>
        <p:sp>
          <p:nvSpPr>
            <p:cNvPr id="39" name="正方形/長方形 38">
              <a:extLst>
                <a:ext uri="{FF2B5EF4-FFF2-40B4-BE49-F238E27FC236}">
                  <a16:creationId xmlns:a16="http://schemas.microsoft.com/office/drawing/2014/main" id="{9636A6AF-5714-13E0-1DD9-0F84E73F4F2C}"/>
                </a:ext>
              </a:extLst>
            </p:cNvPr>
            <p:cNvSpPr/>
            <p:nvPr/>
          </p:nvSpPr>
          <p:spPr>
            <a:xfrm>
              <a:off x="321252" y="5413881"/>
              <a:ext cx="664720" cy="355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mn-ea"/>
              </a:endParaRPr>
            </a:p>
          </p:txBody>
        </p:sp>
        <p:sp>
          <p:nvSpPr>
            <p:cNvPr id="40" name="テキスト プレースホルダー 20">
              <a:extLst>
                <a:ext uri="{FF2B5EF4-FFF2-40B4-BE49-F238E27FC236}">
                  <a16:creationId xmlns:a16="http://schemas.microsoft.com/office/drawing/2014/main" id="{F287E6F3-6F43-E572-79C6-3E40B0E3903B}"/>
                </a:ext>
              </a:extLst>
            </p:cNvPr>
            <p:cNvSpPr txBox="1">
              <a:spLocks/>
            </p:cNvSpPr>
            <p:nvPr/>
          </p:nvSpPr>
          <p:spPr>
            <a:xfrm>
              <a:off x="896398" y="5413881"/>
              <a:ext cx="2248826" cy="35558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solidFill>
                    <a:schemeClr val="tx1">
                      <a:lumMod val="75000"/>
                      <a:lumOff val="25000"/>
                    </a:schemeClr>
                  </a:solidFill>
                  <a:latin typeface="+mn-ea"/>
                  <a:ea typeface="+mn-ea"/>
                </a:rPr>
                <a:t>海溝型地震の特徴</a:t>
              </a:r>
            </a:p>
          </p:txBody>
        </p:sp>
        <p:sp>
          <p:nvSpPr>
            <p:cNvPr id="41" name="object 19">
              <a:extLst>
                <a:ext uri="{FF2B5EF4-FFF2-40B4-BE49-F238E27FC236}">
                  <a16:creationId xmlns:a16="http://schemas.microsoft.com/office/drawing/2014/main" id="{9D6AA74F-C051-2270-4E8F-11EC5A40C2A5}"/>
                </a:ext>
              </a:extLst>
            </p:cNvPr>
            <p:cNvSpPr/>
            <p:nvPr/>
          </p:nvSpPr>
          <p:spPr>
            <a:xfrm>
              <a:off x="403957" y="5444713"/>
              <a:ext cx="488000" cy="274168"/>
            </a:xfrm>
            <a:custGeom>
              <a:avLst/>
              <a:gdLst/>
              <a:ahLst/>
              <a:cxnLst/>
              <a:rect l="l" t="t" r="r" b="b"/>
              <a:pathLst>
                <a:path w="432434" h="315595">
                  <a:moveTo>
                    <a:pt x="72958" y="288925"/>
                  </a:moveTo>
                  <a:lnTo>
                    <a:pt x="54559" y="288925"/>
                  </a:lnTo>
                  <a:lnTo>
                    <a:pt x="55714" y="291922"/>
                  </a:lnTo>
                  <a:lnTo>
                    <a:pt x="101452" y="312443"/>
                  </a:lnTo>
                  <a:lnTo>
                    <a:pt x="142493" y="315264"/>
                  </a:lnTo>
                  <a:lnTo>
                    <a:pt x="220637" y="315214"/>
                  </a:lnTo>
                  <a:lnTo>
                    <a:pt x="233946" y="312662"/>
                  </a:lnTo>
                  <a:lnTo>
                    <a:pt x="244827" y="305708"/>
                  </a:lnTo>
                  <a:lnTo>
                    <a:pt x="247871" y="301434"/>
                  </a:lnTo>
                  <a:lnTo>
                    <a:pt x="147688" y="301434"/>
                  </a:lnTo>
                  <a:lnTo>
                    <a:pt x="127114" y="301063"/>
                  </a:lnTo>
                  <a:lnTo>
                    <a:pt x="104214" y="298843"/>
                  </a:lnTo>
                  <a:lnTo>
                    <a:pt x="83560" y="294376"/>
                  </a:lnTo>
                  <a:lnTo>
                    <a:pt x="72958" y="288925"/>
                  </a:lnTo>
                  <a:close/>
                </a:path>
                <a:path w="432434" h="315595">
                  <a:moveTo>
                    <a:pt x="42354" y="101981"/>
                  </a:moveTo>
                  <a:lnTo>
                    <a:pt x="3086" y="101981"/>
                  </a:lnTo>
                  <a:lnTo>
                    <a:pt x="0" y="105067"/>
                  </a:lnTo>
                  <a:lnTo>
                    <a:pt x="101" y="112776"/>
                  </a:lnTo>
                  <a:lnTo>
                    <a:pt x="3086" y="115760"/>
                  </a:lnTo>
                  <a:lnTo>
                    <a:pt x="31661" y="115760"/>
                  </a:lnTo>
                  <a:lnTo>
                    <a:pt x="31786" y="134135"/>
                  </a:lnTo>
                  <a:lnTo>
                    <a:pt x="31661" y="297815"/>
                  </a:lnTo>
                  <a:lnTo>
                    <a:pt x="3086" y="297815"/>
                  </a:lnTo>
                  <a:lnTo>
                    <a:pt x="0" y="300901"/>
                  </a:lnTo>
                  <a:lnTo>
                    <a:pt x="0" y="308508"/>
                  </a:lnTo>
                  <a:lnTo>
                    <a:pt x="3086" y="311594"/>
                  </a:lnTo>
                  <a:lnTo>
                    <a:pt x="42354" y="311594"/>
                  </a:lnTo>
                  <a:lnTo>
                    <a:pt x="45440" y="308508"/>
                  </a:lnTo>
                  <a:lnTo>
                    <a:pt x="45440" y="289077"/>
                  </a:lnTo>
                  <a:lnTo>
                    <a:pt x="54559" y="288925"/>
                  </a:lnTo>
                  <a:lnTo>
                    <a:pt x="72958" y="288925"/>
                  </a:lnTo>
                  <a:lnTo>
                    <a:pt x="69722" y="287261"/>
                  </a:lnTo>
                  <a:lnTo>
                    <a:pt x="67335" y="284975"/>
                  </a:lnTo>
                  <a:lnTo>
                    <a:pt x="67030" y="283070"/>
                  </a:lnTo>
                  <a:lnTo>
                    <a:pt x="66992" y="280035"/>
                  </a:lnTo>
                  <a:lnTo>
                    <a:pt x="66243" y="278282"/>
                  </a:lnTo>
                  <a:lnTo>
                    <a:pt x="63614" y="275742"/>
                  </a:lnTo>
                  <a:lnTo>
                    <a:pt x="62542" y="275285"/>
                  </a:lnTo>
                  <a:lnTo>
                    <a:pt x="45567" y="275285"/>
                  </a:lnTo>
                  <a:lnTo>
                    <a:pt x="45567" y="137642"/>
                  </a:lnTo>
                  <a:lnTo>
                    <a:pt x="64338" y="137642"/>
                  </a:lnTo>
                  <a:lnTo>
                    <a:pt x="65379" y="137350"/>
                  </a:lnTo>
                  <a:lnTo>
                    <a:pt x="66319" y="136867"/>
                  </a:lnTo>
                  <a:lnTo>
                    <a:pt x="67259" y="136537"/>
                  </a:lnTo>
                  <a:lnTo>
                    <a:pt x="68160" y="136017"/>
                  </a:lnTo>
                  <a:lnTo>
                    <a:pt x="80327" y="123850"/>
                  </a:lnTo>
                  <a:lnTo>
                    <a:pt x="45440" y="123850"/>
                  </a:lnTo>
                  <a:lnTo>
                    <a:pt x="45440" y="105067"/>
                  </a:lnTo>
                  <a:lnTo>
                    <a:pt x="42354" y="101981"/>
                  </a:lnTo>
                  <a:close/>
                </a:path>
                <a:path w="432434" h="315595">
                  <a:moveTo>
                    <a:pt x="254863" y="272897"/>
                  </a:moveTo>
                  <a:lnTo>
                    <a:pt x="241084" y="272897"/>
                  </a:lnTo>
                  <a:lnTo>
                    <a:pt x="241022" y="283070"/>
                  </a:lnTo>
                  <a:lnTo>
                    <a:pt x="239475" y="290038"/>
                  </a:lnTo>
                  <a:lnTo>
                    <a:pt x="235089" y="295965"/>
                  </a:lnTo>
                  <a:lnTo>
                    <a:pt x="228589" y="299966"/>
                  </a:lnTo>
                  <a:lnTo>
                    <a:pt x="220637" y="301434"/>
                  </a:lnTo>
                  <a:lnTo>
                    <a:pt x="247871" y="301434"/>
                  </a:lnTo>
                  <a:lnTo>
                    <a:pt x="252169" y="295400"/>
                  </a:lnTo>
                  <a:lnTo>
                    <a:pt x="254803" y="283070"/>
                  </a:lnTo>
                  <a:lnTo>
                    <a:pt x="254863" y="272897"/>
                  </a:lnTo>
                  <a:close/>
                </a:path>
                <a:path w="432434" h="315595">
                  <a:moveTo>
                    <a:pt x="61798" y="274967"/>
                  </a:moveTo>
                  <a:lnTo>
                    <a:pt x="60020" y="275069"/>
                  </a:lnTo>
                  <a:lnTo>
                    <a:pt x="45567" y="275285"/>
                  </a:lnTo>
                  <a:lnTo>
                    <a:pt x="62542" y="275285"/>
                  </a:lnTo>
                  <a:lnTo>
                    <a:pt x="61798" y="274967"/>
                  </a:lnTo>
                  <a:close/>
                </a:path>
                <a:path w="432434" h="315595">
                  <a:moveTo>
                    <a:pt x="269624" y="229323"/>
                  </a:moveTo>
                  <a:lnTo>
                    <a:pt x="255854" y="229323"/>
                  </a:lnTo>
                  <a:lnTo>
                    <a:pt x="255854" y="240957"/>
                  </a:lnTo>
                  <a:lnTo>
                    <a:pt x="254245" y="248211"/>
                  </a:lnTo>
                  <a:lnTo>
                    <a:pt x="249859" y="254142"/>
                  </a:lnTo>
                  <a:lnTo>
                    <a:pt x="243359" y="258144"/>
                  </a:lnTo>
                  <a:lnTo>
                    <a:pt x="235407" y="259613"/>
                  </a:lnTo>
                  <a:lnTo>
                    <a:pt x="231597" y="259613"/>
                  </a:lnTo>
                  <a:lnTo>
                    <a:pt x="228511" y="262699"/>
                  </a:lnTo>
                  <a:lnTo>
                    <a:pt x="228511" y="270306"/>
                  </a:lnTo>
                  <a:lnTo>
                    <a:pt x="231597" y="273380"/>
                  </a:lnTo>
                  <a:lnTo>
                    <a:pt x="237350" y="273380"/>
                  </a:lnTo>
                  <a:lnTo>
                    <a:pt x="239242" y="273202"/>
                  </a:lnTo>
                  <a:lnTo>
                    <a:pt x="241084" y="272897"/>
                  </a:lnTo>
                  <a:lnTo>
                    <a:pt x="254863" y="272897"/>
                  </a:lnTo>
                  <a:lnTo>
                    <a:pt x="254863" y="267601"/>
                  </a:lnTo>
                  <a:lnTo>
                    <a:pt x="260932" y="262515"/>
                  </a:lnTo>
                  <a:lnTo>
                    <a:pt x="265591" y="256217"/>
                  </a:lnTo>
                  <a:lnTo>
                    <a:pt x="268579" y="248951"/>
                  </a:lnTo>
                  <a:lnTo>
                    <a:pt x="269633" y="240957"/>
                  </a:lnTo>
                  <a:lnTo>
                    <a:pt x="269624" y="229323"/>
                  </a:lnTo>
                  <a:close/>
                </a:path>
                <a:path w="432434" h="315595">
                  <a:moveTo>
                    <a:pt x="284403" y="186563"/>
                  </a:moveTo>
                  <a:lnTo>
                    <a:pt x="270624" y="186563"/>
                  </a:lnTo>
                  <a:lnTo>
                    <a:pt x="270624" y="197370"/>
                  </a:lnTo>
                  <a:lnTo>
                    <a:pt x="269015" y="204625"/>
                  </a:lnTo>
                  <a:lnTo>
                    <a:pt x="264629" y="210556"/>
                  </a:lnTo>
                  <a:lnTo>
                    <a:pt x="258129" y="214558"/>
                  </a:lnTo>
                  <a:lnTo>
                    <a:pt x="250177" y="216027"/>
                  </a:lnTo>
                  <a:lnTo>
                    <a:pt x="246379" y="216027"/>
                  </a:lnTo>
                  <a:lnTo>
                    <a:pt x="243281" y="219113"/>
                  </a:lnTo>
                  <a:lnTo>
                    <a:pt x="243281" y="226720"/>
                  </a:lnTo>
                  <a:lnTo>
                    <a:pt x="246379" y="229806"/>
                  </a:lnTo>
                  <a:lnTo>
                    <a:pt x="252120" y="229806"/>
                  </a:lnTo>
                  <a:lnTo>
                    <a:pt x="253999" y="229616"/>
                  </a:lnTo>
                  <a:lnTo>
                    <a:pt x="255854" y="229323"/>
                  </a:lnTo>
                  <a:lnTo>
                    <a:pt x="269624" y="229323"/>
                  </a:lnTo>
                  <a:lnTo>
                    <a:pt x="269620" y="224040"/>
                  </a:lnTo>
                  <a:lnTo>
                    <a:pt x="275691" y="218957"/>
                  </a:lnTo>
                  <a:lnTo>
                    <a:pt x="280355" y="212653"/>
                  </a:lnTo>
                  <a:lnTo>
                    <a:pt x="283347" y="205375"/>
                  </a:lnTo>
                  <a:lnTo>
                    <a:pt x="284403" y="197370"/>
                  </a:lnTo>
                  <a:lnTo>
                    <a:pt x="284403" y="186563"/>
                  </a:lnTo>
                  <a:close/>
                </a:path>
                <a:path w="432434" h="315595">
                  <a:moveTo>
                    <a:pt x="421627" y="126351"/>
                  </a:moveTo>
                  <a:lnTo>
                    <a:pt x="179683" y="126351"/>
                  </a:lnTo>
                  <a:lnTo>
                    <a:pt x="392658" y="127215"/>
                  </a:lnTo>
                  <a:lnTo>
                    <a:pt x="402294" y="129098"/>
                  </a:lnTo>
                  <a:lnTo>
                    <a:pt x="410456" y="134135"/>
                  </a:lnTo>
                  <a:lnTo>
                    <a:pt x="416109" y="141408"/>
                  </a:lnTo>
                  <a:lnTo>
                    <a:pt x="418223" y="149999"/>
                  </a:lnTo>
                  <a:lnTo>
                    <a:pt x="416701" y="160026"/>
                  </a:lnTo>
                  <a:lnTo>
                    <a:pt x="412105" y="167139"/>
                  </a:lnTo>
                  <a:lnTo>
                    <a:pt x="404389" y="171379"/>
                  </a:lnTo>
                  <a:lnTo>
                    <a:pt x="393509" y="172783"/>
                  </a:lnTo>
                  <a:lnTo>
                    <a:pt x="259232" y="172783"/>
                  </a:lnTo>
                  <a:lnTo>
                    <a:pt x="256146" y="175869"/>
                  </a:lnTo>
                  <a:lnTo>
                    <a:pt x="256146" y="183464"/>
                  </a:lnTo>
                  <a:lnTo>
                    <a:pt x="259232" y="186563"/>
                  </a:lnTo>
                  <a:lnTo>
                    <a:pt x="393509" y="186563"/>
                  </a:lnTo>
                  <a:lnTo>
                    <a:pt x="409843" y="184118"/>
                  </a:lnTo>
                  <a:lnTo>
                    <a:pt x="421928" y="176996"/>
                  </a:lnTo>
                  <a:lnTo>
                    <a:pt x="429428" y="165517"/>
                  </a:lnTo>
                  <a:lnTo>
                    <a:pt x="432003" y="149999"/>
                  </a:lnTo>
                  <a:lnTo>
                    <a:pt x="428803" y="136067"/>
                  </a:lnTo>
                  <a:lnTo>
                    <a:pt x="421627" y="126351"/>
                  </a:lnTo>
                  <a:close/>
                </a:path>
                <a:path w="432434" h="315595">
                  <a:moveTo>
                    <a:pt x="228197" y="13779"/>
                  </a:moveTo>
                  <a:lnTo>
                    <a:pt x="205905" y="13779"/>
                  </a:lnTo>
                  <a:lnTo>
                    <a:pt x="211632" y="16154"/>
                  </a:lnTo>
                  <a:lnTo>
                    <a:pt x="215938" y="20447"/>
                  </a:lnTo>
                  <a:lnTo>
                    <a:pt x="220931" y="27989"/>
                  </a:lnTo>
                  <a:lnTo>
                    <a:pt x="222596" y="36568"/>
                  </a:lnTo>
                  <a:lnTo>
                    <a:pt x="220931" y="45144"/>
                  </a:lnTo>
                  <a:lnTo>
                    <a:pt x="215938" y="52679"/>
                  </a:lnTo>
                  <a:lnTo>
                    <a:pt x="154774" y="113830"/>
                  </a:lnTo>
                  <a:lnTo>
                    <a:pt x="153517" y="114490"/>
                  </a:lnTo>
                  <a:lnTo>
                    <a:pt x="152844" y="115519"/>
                  </a:lnTo>
                  <a:lnTo>
                    <a:pt x="151066" y="119761"/>
                  </a:lnTo>
                  <a:lnTo>
                    <a:pt x="151663" y="122745"/>
                  </a:lnTo>
                  <a:lnTo>
                    <a:pt x="155346" y="126415"/>
                  </a:lnTo>
                  <a:lnTo>
                    <a:pt x="157708" y="127050"/>
                  </a:lnTo>
                  <a:lnTo>
                    <a:pt x="159892" y="126593"/>
                  </a:lnTo>
                  <a:lnTo>
                    <a:pt x="179683" y="126351"/>
                  </a:lnTo>
                  <a:lnTo>
                    <a:pt x="421627" y="126351"/>
                  </a:lnTo>
                  <a:lnTo>
                    <a:pt x="420195" y="124412"/>
                  </a:lnTo>
                  <a:lnTo>
                    <a:pt x="407668" y="116409"/>
                  </a:lnTo>
                  <a:lnTo>
                    <a:pt x="392709" y="113436"/>
                  </a:lnTo>
                  <a:lnTo>
                    <a:pt x="175501" y="112585"/>
                  </a:lnTo>
                  <a:lnTo>
                    <a:pt x="225678" y="62420"/>
                  </a:lnTo>
                  <a:lnTo>
                    <a:pt x="230266" y="56840"/>
                  </a:lnTo>
                  <a:lnTo>
                    <a:pt x="233622" y="50568"/>
                  </a:lnTo>
                  <a:lnTo>
                    <a:pt x="235683" y="43757"/>
                  </a:lnTo>
                  <a:lnTo>
                    <a:pt x="236385" y="36563"/>
                  </a:lnTo>
                  <a:lnTo>
                    <a:pt x="235683" y="29374"/>
                  </a:lnTo>
                  <a:lnTo>
                    <a:pt x="233622" y="22564"/>
                  </a:lnTo>
                  <a:lnTo>
                    <a:pt x="230266" y="16292"/>
                  </a:lnTo>
                  <a:lnTo>
                    <a:pt x="228197" y="13779"/>
                  </a:lnTo>
                  <a:close/>
                </a:path>
                <a:path w="432434" h="315595">
                  <a:moveTo>
                    <a:pt x="199821" y="0"/>
                  </a:moveTo>
                  <a:lnTo>
                    <a:pt x="60832" y="123850"/>
                  </a:lnTo>
                  <a:lnTo>
                    <a:pt x="80327" y="123850"/>
                  </a:lnTo>
                  <a:lnTo>
                    <a:pt x="188023" y="16154"/>
                  </a:lnTo>
                  <a:lnTo>
                    <a:pt x="193738" y="13779"/>
                  </a:lnTo>
                  <a:lnTo>
                    <a:pt x="228197" y="13779"/>
                  </a:lnTo>
                  <a:lnTo>
                    <a:pt x="225678" y="10718"/>
                  </a:lnTo>
                  <a:lnTo>
                    <a:pt x="220097" y="6129"/>
                  </a:lnTo>
                  <a:lnTo>
                    <a:pt x="213821" y="2768"/>
                  </a:lnTo>
                  <a:lnTo>
                    <a:pt x="207010" y="703"/>
                  </a:lnTo>
                  <a:lnTo>
                    <a:pt x="199821" y="0"/>
                  </a:lnTo>
                  <a:close/>
                </a:path>
              </a:pathLst>
            </a:custGeom>
            <a:solidFill>
              <a:srgbClr val="343535"/>
            </a:solidFill>
            <a:ln>
              <a:solidFill>
                <a:schemeClr val="bg1">
                  <a:lumMod val="50000"/>
                </a:schemeClr>
              </a:solidFill>
            </a:ln>
          </p:spPr>
          <p:txBody>
            <a:bodyPr wrap="square" lIns="0" tIns="0" rIns="0" bIns="0" rtlCol="0"/>
            <a:lstStyle/>
            <a:p>
              <a:endParaRPr>
                <a:solidFill>
                  <a:schemeClr val="tx1">
                    <a:lumMod val="75000"/>
                    <a:lumOff val="25000"/>
                  </a:schemeClr>
                </a:solidFill>
                <a:latin typeface="+mn-ea"/>
              </a:endParaRPr>
            </a:p>
          </p:txBody>
        </p:sp>
        <p:sp>
          <p:nvSpPr>
            <p:cNvPr id="42" name="テキスト ボックス 41">
              <a:extLst>
                <a:ext uri="{FF2B5EF4-FFF2-40B4-BE49-F238E27FC236}">
                  <a16:creationId xmlns:a16="http://schemas.microsoft.com/office/drawing/2014/main" id="{EC6A3A83-2D01-CA95-0CAB-E16576EA1CD9}"/>
                </a:ext>
              </a:extLst>
            </p:cNvPr>
            <p:cNvSpPr txBox="1"/>
            <p:nvPr/>
          </p:nvSpPr>
          <p:spPr>
            <a:xfrm>
              <a:off x="403957" y="5745022"/>
              <a:ext cx="4478458" cy="973343"/>
            </a:xfrm>
            <a:prstGeom prst="rect">
              <a:avLst/>
            </a:prstGeom>
            <a:noFill/>
          </p:spPr>
          <p:txBody>
            <a:bodyPr wrap="square">
              <a:spAutoFit/>
            </a:bodyPr>
            <a:lstStyle/>
            <a:p>
              <a:pPr marL="182563" indent="-182563">
                <a:lnSpc>
                  <a:spcPts val="2400"/>
                </a:lnSpc>
                <a:buFont typeface="Wingdings" panose="05000000000000000000" pitchFamily="2" charset="2"/>
                <a:buChar char="l"/>
              </a:pPr>
              <a:r>
                <a:rPr kumimoji="1" lang="ja-JP" altLang="en-US" sz="1600" dirty="0">
                  <a:solidFill>
                    <a:schemeClr val="tx1">
                      <a:lumMod val="75000"/>
                      <a:lumOff val="25000"/>
                    </a:schemeClr>
                  </a:solidFill>
                  <a:latin typeface="+mn-ea"/>
                </a:rPr>
                <a:t>揺れている時間が長い</a:t>
              </a:r>
              <a:r>
                <a:rPr kumimoji="1" lang="en-US" altLang="ja-JP" sz="1600" dirty="0">
                  <a:solidFill>
                    <a:schemeClr val="tx1">
                      <a:lumMod val="75000"/>
                      <a:lumOff val="25000"/>
                    </a:schemeClr>
                  </a:solidFill>
                  <a:latin typeface="+mn-ea"/>
                </a:rPr>
                <a:t>(1</a:t>
              </a:r>
              <a:r>
                <a:rPr kumimoji="1" lang="ja-JP" altLang="en-US" sz="1600" dirty="0">
                  <a:solidFill>
                    <a:schemeClr val="tx1">
                      <a:lumMod val="75000"/>
                      <a:lumOff val="25000"/>
                    </a:schemeClr>
                  </a:solidFill>
                  <a:latin typeface="+mn-ea"/>
                </a:rPr>
                <a:t>分以上続くことも</a:t>
              </a:r>
              <a:r>
                <a:rPr kumimoji="1" lang="en-US" altLang="ja-JP" sz="1600" dirty="0">
                  <a:solidFill>
                    <a:schemeClr val="tx1">
                      <a:lumMod val="75000"/>
                      <a:lumOff val="25000"/>
                    </a:schemeClr>
                  </a:solidFill>
                  <a:latin typeface="+mn-ea"/>
                </a:rPr>
                <a:t>)</a:t>
              </a:r>
            </a:p>
            <a:p>
              <a:pPr marL="182563" indent="-182563">
                <a:lnSpc>
                  <a:spcPts val="2400"/>
                </a:lnSpc>
                <a:buFont typeface="Wingdings" panose="05000000000000000000" pitchFamily="2" charset="2"/>
                <a:buChar char="l"/>
              </a:pPr>
              <a:r>
                <a:rPr kumimoji="1" lang="ja-JP" altLang="en-US" sz="1600" dirty="0">
                  <a:solidFill>
                    <a:schemeClr val="tx1">
                      <a:lumMod val="75000"/>
                      <a:lumOff val="25000"/>
                    </a:schemeClr>
                  </a:solidFill>
                  <a:latin typeface="+mn-ea"/>
                </a:rPr>
                <a:t>大津波が襲ってくる危険性がある</a:t>
              </a:r>
              <a:endParaRPr kumimoji="1" lang="en-US" altLang="ja-JP" sz="1600" dirty="0">
                <a:solidFill>
                  <a:schemeClr val="tx1">
                    <a:lumMod val="75000"/>
                    <a:lumOff val="25000"/>
                  </a:schemeClr>
                </a:solidFill>
                <a:latin typeface="+mn-ea"/>
              </a:endParaRPr>
            </a:p>
            <a:p>
              <a:pPr marL="182563" indent="-182563">
                <a:lnSpc>
                  <a:spcPts val="2400"/>
                </a:lnSpc>
                <a:buFont typeface="Wingdings" panose="05000000000000000000" pitchFamily="2" charset="2"/>
                <a:buChar char="l"/>
              </a:pPr>
              <a:r>
                <a:rPr kumimoji="1" lang="ja-JP" altLang="en-US" sz="1600" dirty="0">
                  <a:solidFill>
                    <a:schemeClr val="tx1">
                      <a:lumMod val="75000"/>
                      <a:lumOff val="25000"/>
                    </a:schemeClr>
                  </a:solidFill>
                  <a:latin typeface="+mn-ea"/>
                </a:rPr>
                <a:t>数十年から</a:t>
              </a:r>
              <a:r>
                <a:rPr kumimoji="1" lang="en-US" altLang="ja-JP" sz="1600" dirty="0">
                  <a:solidFill>
                    <a:schemeClr val="tx1">
                      <a:lumMod val="75000"/>
                      <a:lumOff val="25000"/>
                    </a:schemeClr>
                  </a:solidFill>
                  <a:latin typeface="+mn-ea"/>
                </a:rPr>
                <a:t>100</a:t>
              </a:r>
              <a:r>
                <a:rPr kumimoji="1" lang="ja-JP" altLang="en-US" sz="1600" dirty="0">
                  <a:solidFill>
                    <a:schemeClr val="tx1">
                      <a:lumMod val="75000"/>
                      <a:lumOff val="25000"/>
                    </a:schemeClr>
                  </a:solidFill>
                  <a:latin typeface="+mn-ea"/>
                </a:rPr>
                <a:t>年単位の間隔で発生する</a:t>
              </a:r>
              <a:endParaRPr kumimoji="1" lang="en-US" altLang="ja-JP" sz="1600" dirty="0">
                <a:solidFill>
                  <a:schemeClr val="tx1">
                    <a:lumMod val="75000"/>
                    <a:lumOff val="25000"/>
                  </a:schemeClr>
                </a:solidFill>
                <a:latin typeface="+mn-ea"/>
              </a:endParaRPr>
            </a:p>
          </p:txBody>
        </p:sp>
      </p:grpSp>
      <p:grpSp>
        <p:nvGrpSpPr>
          <p:cNvPr id="43" name="グループ化 42">
            <a:extLst>
              <a:ext uri="{FF2B5EF4-FFF2-40B4-BE49-F238E27FC236}">
                <a16:creationId xmlns:a16="http://schemas.microsoft.com/office/drawing/2014/main" id="{4F3A8784-ACEC-CD6E-7B82-9EE67EB0A295}"/>
              </a:ext>
            </a:extLst>
          </p:cNvPr>
          <p:cNvGrpSpPr/>
          <p:nvPr/>
        </p:nvGrpSpPr>
        <p:grpSpPr>
          <a:xfrm>
            <a:off x="4738073" y="4801687"/>
            <a:ext cx="4149052" cy="1497043"/>
            <a:chOff x="252973" y="5413881"/>
            <a:chExt cx="4561163" cy="1497043"/>
          </a:xfrm>
        </p:grpSpPr>
        <p:sp>
          <p:nvSpPr>
            <p:cNvPr id="44" name="正方形/長方形 43">
              <a:extLst>
                <a:ext uri="{FF2B5EF4-FFF2-40B4-BE49-F238E27FC236}">
                  <a16:creationId xmlns:a16="http://schemas.microsoft.com/office/drawing/2014/main" id="{FAF36909-5268-9E2B-F2A7-36DB04327813}"/>
                </a:ext>
              </a:extLst>
            </p:cNvPr>
            <p:cNvSpPr/>
            <p:nvPr/>
          </p:nvSpPr>
          <p:spPr>
            <a:xfrm>
              <a:off x="252973" y="5581796"/>
              <a:ext cx="4561163" cy="1329128"/>
            </a:xfrm>
            <a:prstGeom prst="rect">
              <a:avLst/>
            </a:prstGeom>
            <a:solidFill>
              <a:schemeClr val="bg1"/>
            </a:solid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mn-ea"/>
              </a:endParaRPr>
            </a:p>
          </p:txBody>
        </p:sp>
        <p:sp>
          <p:nvSpPr>
            <p:cNvPr id="45" name="正方形/長方形 44">
              <a:extLst>
                <a:ext uri="{FF2B5EF4-FFF2-40B4-BE49-F238E27FC236}">
                  <a16:creationId xmlns:a16="http://schemas.microsoft.com/office/drawing/2014/main" id="{A6964E0F-EE52-F6BB-B5D0-79D51A04FF12}"/>
                </a:ext>
              </a:extLst>
            </p:cNvPr>
            <p:cNvSpPr/>
            <p:nvPr/>
          </p:nvSpPr>
          <p:spPr>
            <a:xfrm>
              <a:off x="321252" y="5413881"/>
              <a:ext cx="664720" cy="355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mn-ea"/>
              </a:endParaRPr>
            </a:p>
          </p:txBody>
        </p:sp>
        <p:sp>
          <p:nvSpPr>
            <p:cNvPr id="46" name="テキスト プレースホルダー 20">
              <a:extLst>
                <a:ext uri="{FF2B5EF4-FFF2-40B4-BE49-F238E27FC236}">
                  <a16:creationId xmlns:a16="http://schemas.microsoft.com/office/drawing/2014/main" id="{37735269-85C6-051B-9E32-BF60B4BF7FA8}"/>
                </a:ext>
              </a:extLst>
            </p:cNvPr>
            <p:cNvSpPr txBox="1">
              <a:spLocks/>
            </p:cNvSpPr>
            <p:nvPr/>
          </p:nvSpPr>
          <p:spPr>
            <a:xfrm>
              <a:off x="896397" y="5413881"/>
              <a:ext cx="2748137" cy="35558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solidFill>
                    <a:schemeClr val="tx1">
                      <a:lumMod val="75000"/>
                      <a:lumOff val="25000"/>
                    </a:schemeClr>
                  </a:solidFill>
                  <a:latin typeface="+mn-ea"/>
                  <a:ea typeface="+mn-ea"/>
                </a:rPr>
                <a:t>内陸直下型地震の特徴</a:t>
              </a:r>
            </a:p>
          </p:txBody>
        </p:sp>
        <p:sp>
          <p:nvSpPr>
            <p:cNvPr id="47" name="object 19">
              <a:extLst>
                <a:ext uri="{FF2B5EF4-FFF2-40B4-BE49-F238E27FC236}">
                  <a16:creationId xmlns:a16="http://schemas.microsoft.com/office/drawing/2014/main" id="{F5754DB2-8E1E-A2BB-7253-FACC22172C67}"/>
                </a:ext>
              </a:extLst>
            </p:cNvPr>
            <p:cNvSpPr/>
            <p:nvPr/>
          </p:nvSpPr>
          <p:spPr>
            <a:xfrm>
              <a:off x="403957" y="5444713"/>
              <a:ext cx="488000" cy="274168"/>
            </a:xfrm>
            <a:custGeom>
              <a:avLst/>
              <a:gdLst/>
              <a:ahLst/>
              <a:cxnLst/>
              <a:rect l="l" t="t" r="r" b="b"/>
              <a:pathLst>
                <a:path w="432434" h="315595">
                  <a:moveTo>
                    <a:pt x="72958" y="288925"/>
                  </a:moveTo>
                  <a:lnTo>
                    <a:pt x="54559" y="288925"/>
                  </a:lnTo>
                  <a:lnTo>
                    <a:pt x="55714" y="291922"/>
                  </a:lnTo>
                  <a:lnTo>
                    <a:pt x="101452" y="312443"/>
                  </a:lnTo>
                  <a:lnTo>
                    <a:pt x="142493" y="315264"/>
                  </a:lnTo>
                  <a:lnTo>
                    <a:pt x="220637" y="315214"/>
                  </a:lnTo>
                  <a:lnTo>
                    <a:pt x="233946" y="312662"/>
                  </a:lnTo>
                  <a:lnTo>
                    <a:pt x="244827" y="305708"/>
                  </a:lnTo>
                  <a:lnTo>
                    <a:pt x="247871" y="301434"/>
                  </a:lnTo>
                  <a:lnTo>
                    <a:pt x="147688" y="301434"/>
                  </a:lnTo>
                  <a:lnTo>
                    <a:pt x="127114" y="301063"/>
                  </a:lnTo>
                  <a:lnTo>
                    <a:pt x="104214" y="298843"/>
                  </a:lnTo>
                  <a:lnTo>
                    <a:pt x="83560" y="294376"/>
                  </a:lnTo>
                  <a:lnTo>
                    <a:pt x="72958" y="288925"/>
                  </a:lnTo>
                  <a:close/>
                </a:path>
                <a:path w="432434" h="315595">
                  <a:moveTo>
                    <a:pt x="42354" y="101981"/>
                  </a:moveTo>
                  <a:lnTo>
                    <a:pt x="3086" y="101981"/>
                  </a:lnTo>
                  <a:lnTo>
                    <a:pt x="0" y="105067"/>
                  </a:lnTo>
                  <a:lnTo>
                    <a:pt x="101" y="112776"/>
                  </a:lnTo>
                  <a:lnTo>
                    <a:pt x="3086" y="115760"/>
                  </a:lnTo>
                  <a:lnTo>
                    <a:pt x="31661" y="115760"/>
                  </a:lnTo>
                  <a:lnTo>
                    <a:pt x="31786" y="134135"/>
                  </a:lnTo>
                  <a:lnTo>
                    <a:pt x="31661" y="297815"/>
                  </a:lnTo>
                  <a:lnTo>
                    <a:pt x="3086" y="297815"/>
                  </a:lnTo>
                  <a:lnTo>
                    <a:pt x="0" y="300901"/>
                  </a:lnTo>
                  <a:lnTo>
                    <a:pt x="0" y="308508"/>
                  </a:lnTo>
                  <a:lnTo>
                    <a:pt x="3086" y="311594"/>
                  </a:lnTo>
                  <a:lnTo>
                    <a:pt x="42354" y="311594"/>
                  </a:lnTo>
                  <a:lnTo>
                    <a:pt x="45440" y="308508"/>
                  </a:lnTo>
                  <a:lnTo>
                    <a:pt x="45440" y="289077"/>
                  </a:lnTo>
                  <a:lnTo>
                    <a:pt x="54559" y="288925"/>
                  </a:lnTo>
                  <a:lnTo>
                    <a:pt x="72958" y="288925"/>
                  </a:lnTo>
                  <a:lnTo>
                    <a:pt x="69722" y="287261"/>
                  </a:lnTo>
                  <a:lnTo>
                    <a:pt x="67335" y="284975"/>
                  </a:lnTo>
                  <a:lnTo>
                    <a:pt x="67030" y="283070"/>
                  </a:lnTo>
                  <a:lnTo>
                    <a:pt x="66992" y="280035"/>
                  </a:lnTo>
                  <a:lnTo>
                    <a:pt x="66243" y="278282"/>
                  </a:lnTo>
                  <a:lnTo>
                    <a:pt x="63614" y="275742"/>
                  </a:lnTo>
                  <a:lnTo>
                    <a:pt x="62542" y="275285"/>
                  </a:lnTo>
                  <a:lnTo>
                    <a:pt x="45567" y="275285"/>
                  </a:lnTo>
                  <a:lnTo>
                    <a:pt x="45567" y="137642"/>
                  </a:lnTo>
                  <a:lnTo>
                    <a:pt x="64338" y="137642"/>
                  </a:lnTo>
                  <a:lnTo>
                    <a:pt x="65379" y="137350"/>
                  </a:lnTo>
                  <a:lnTo>
                    <a:pt x="66319" y="136867"/>
                  </a:lnTo>
                  <a:lnTo>
                    <a:pt x="67259" y="136537"/>
                  </a:lnTo>
                  <a:lnTo>
                    <a:pt x="68160" y="136017"/>
                  </a:lnTo>
                  <a:lnTo>
                    <a:pt x="80327" y="123850"/>
                  </a:lnTo>
                  <a:lnTo>
                    <a:pt x="45440" y="123850"/>
                  </a:lnTo>
                  <a:lnTo>
                    <a:pt x="45440" y="105067"/>
                  </a:lnTo>
                  <a:lnTo>
                    <a:pt x="42354" y="101981"/>
                  </a:lnTo>
                  <a:close/>
                </a:path>
                <a:path w="432434" h="315595">
                  <a:moveTo>
                    <a:pt x="254863" y="272897"/>
                  </a:moveTo>
                  <a:lnTo>
                    <a:pt x="241084" y="272897"/>
                  </a:lnTo>
                  <a:lnTo>
                    <a:pt x="241022" y="283070"/>
                  </a:lnTo>
                  <a:lnTo>
                    <a:pt x="239475" y="290038"/>
                  </a:lnTo>
                  <a:lnTo>
                    <a:pt x="235089" y="295965"/>
                  </a:lnTo>
                  <a:lnTo>
                    <a:pt x="228589" y="299966"/>
                  </a:lnTo>
                  <a:lnTo>
                    <a:pt x="220637" y="301434"/>
                  </a:lnTo>
                  <a:lnTo>
                    <a:pt x="247871" y="301434"/>
                  </a:lnTo>
                  <a:lnTo>
                    <a:pt x="252169" y="295400"/>
                  </a:lnTo>
                  <a:lnTo>
                    <a:pt x="254803" y="283070"/>
                  </a:lnTo>
                  <a:lnTo>
                    <a:pt x="254863" y="272897"/>
                  </a:lnTo>
                  <a:close/>
                </a:path>
                <a:path w="432434" h="315595">
                  <a:moveTo>
                    <a:pt x="61798" y="274967"/>
                  </a:moveTo>
                  <a:lnTo>
                    <a:pt x="60020" y="275069"/>
                  </a:lnTo>
                  <a:lnTo>
                    <a:pt x="45567" y="275285"/>
                  </a:lnTo>
                  <a:lnTo>
                    <a:pt x="62542" y="275285"/>
                  </a:lnTo>
                  <a:lnTo>
                    <a:pt x="61798" y="274967"/>
                  </a:lnTo>
                  <a:close/>
                </a:path>
                <a:path w="432434" h="315595">
                  <a:moveTo>
                    <a:pt x="269624" y="229323"/>
                  </a:moveTo>
                  <a:lnTo>
                    <a:pt x="255854" y="229323"/>
                  </a:lnTo>
                  <a:lnTo>
                    <a:pt x="255854" y="240957"/>
                  </a:lnTo>
                  <a:lnTo>
                    <a:pt x="254245" y="248211"/>
                  </a:lnTo>
                  <a:lnTo>
                    <a:pt x="249859" y="254142"/>
                  </a:lnTo>
                  <a:lnTo>
                    <a:pt x="243359" y="258144"/>
                  </a:lnTo>
                  <a:lnTo>
                    <a:pt x="235407" y="259613"/>
                  </a:lnTo>
                  <a:lnTo>
                    <a:pt x="231597" y="259613"/>
                  </a:lnTo>
                  <a:lnTo>
                    <a:pt x="228511" y="262699"/>
                  </a:lnTo>
                  <a:lnTo>
                    <a:pt x="228511" y="270306"/>
                  </a:lnTo>
                  <a:lnTo>
                    <a:pt x="231597" y="273380"/>
                  </a:lnTo>
                  <a:lnTo>
                    <a:pt x="237350" y="273380"/>
                  </a:lnTo>
                  <a:lnTo>
                    <a:pt x="239242" y="273202"/>
                  </a:lnTo>
                  <a:lnTo>
                    <a:pt x="241084" y="272897"/>
                  </a:lnTo>
                  <a:lnTo>
                    <a:pt x="254863" y="272897"/>
                  </a:lnTo>
                  <a:lnTo>
                    <a:pt x="254863" y="267601"/>
                  </a:lnTo>
                  <a:lnTo>
                    <a:pt x="260932" y="262515"/>
                  </a:lnTo>
                  <a:lnTo>
                    <a:pt x="265591" y="256217"/>
                  </a:lnTo>
                  <a:lnTo>
                    <a:pt x="268579" y="248951"/>
                  </a:lnTo>
                  <a:lnTo>
                    <a:pt x="269633" y="240957"/>
                  </a:lnTo>
                  <a:lnTo>
                    <a:pt x="269624" y="229323"/>
                  </a:lnTo>
                  <a:close/>
                </a:path>
                <a:path w="432434" h="315595">
                  <a:moveTo>
                    <a:pt x="284403" y="186563"/>
                  </a:moveTo>
                  <a:lnTo>
                    <a:pt x="270624" y="186563"/>
                  </a:lnTo>
                  <a:lnTo>
                    <a:pt x="270624" y="197370"/>
                  </a:lnTo>
                  <a:lnTo>
                    <a:pt x="269015" y="204625"/>
                  </a:lnTo>
                  <a:lnTo>
                    <a:pt x="264629" y="210556"/>
                  </a:lnTo>
                  <a:lnTo>
                    <a:pt x="258129" y="214558"/>
                  </a:lnTo>
                  <a:lnTo>
                    <a:pt x="250177" y="216027"/>
                  </a:lnTo>
                  <a:lnTo>
                    <a:pt x="246379" y="216027"/>
                  </a:lnTo>
                  <a:lnTo>
                    <a:pt x="243281" y="219113"/>
                  </a:lnTo>
                  <a:lnTo>
                    <a:pt x="243281" y="226720"/>
                  </a:lnTo>
                  <a:lnTo>
                    <a:pt x="246379" y="229806"/>
                  </a:lnTo>
                  <a:lnTo>
                    <a:pt x="252120" y="229806"/>
                  </a:lnTo>
                  <a:lnTo>
                    <a:pt x="253999" y="229616"/>
                  </a:lnTo>
                  <a:lnTo>
                    <a:pt x="255854" y="229323"/>
                  </a:lnTo>
                  <a:lnTo>
                    <a:pt x="269624" y="229323"/>
                  </a:lnTo>
                  <a:lnTo>
                    <a:pt x="269620" y="224040"/>
                  </a:lnTo>
                  <a:lnTo>
                    <a:pt x="275691" y="218957"/>
                  </a:lnTo>
                  <a:lnTo>
                    <a:pt x="280355" y="212653"/>
                  </a:lnTo>
                  <a:lnTo>
                    <a:pt x="283347" y="205375"/>
                  </a:lnTo>
                  <a:lnTo>
                    <a:pt x="284403" y="197370"/>
                  </a:lnTo>
                  <a:lnTo>
                    <a:pt x="284403" y="186563"/>
                  </a:lnTo>
                  <a:close/>
                </a:path>
                <a:path w="432434" h="315595">
                  <a:moveTo>
                    <a:pt x="421627" y="126351"/>
                  </a:moveTo>
                  <a:lnTo>
                    <a:pt x="179683" y="126351"/>
                  </a:lnTo>
                  <a:lnTo>
                    <a:pt x="392658" y="127215"/>
                  </a:lnTo>
                  <a:lnTo>
                    <a:pt x="402294" y="129098"/>
                  </a:lnTo>
                  <a:lnTo>
                    <a:pt x="410456" y="134135"/>
                  </a:lnTo>
                  <a:lnTo>
                    <a:pt x="416109" y="141408"/>
                  </a:lnTo>
                  <a:lnTo>
                    <a:pt x="418223" y="149999"/>
                  </a:lnTo>
                  <a:lnTo>
                    <a:pt x="416701" y="160026"/>
                  </a:lnTo>
                  <a:lnTo>
                    <a:pt x="412105" y="167139"/>
                  </a:lnTo>
                  <a:lnTo>
                    <a:pt x="404389" y="171379"/>
                  </a:lnTo>
                  <a:lnTo>
                    <a:pt x="393509" y="172783"/>
                  </a:lnTo>
                  <a:lnTo>
                    <a:pt x="259232" y="172783"/>
                  </a:lnTo>
                  <a:lnTo>
                    <a:pt x="256146" y="175869"/>
                  </a:lnTo>
                  <a:lnTo>
                    <a:pt x="256146" y="183464"/>
                  </a:lnTo>
                  <a:lnTo>
                    <a:pt x="259232" y="186563"/>
                  </a:lnTo>
                  <a:lnTo>
                    <a:pt x="393509" y="186563"/>
                  </a:lnTo>
                  <a:lnTo>
                    <a:pt x="409843" y="184118"/>
                  </a:lnTo>
                  <a:lnTo>
                    <a:pt x="421928" y="176996"/>
                  </a:lnTo>
                  <a:lnTo>
                    <a:pt x="429428" y="165517"/>
                  </a:lnTo>
                  <a:lnTo>
                    <a:pt x="432003" y="149999"/>
                  </a:lnTo>
                  <a:lnTo>
                    <a:pt x="428803" y="136067"/>
                  </a:lnTo>
                  <a:lnTo>
                    <a:pt x="421627" y="126351"/>
                  </a:lnTo>
                  <a:close/>
                </a:path>
                <a:path w="432434" h="315595">
                  <a:moveTo>
                    <a:pt x="228197" y="13779"/>
                  </a:moveTo>
                  <a:lnTo>
                    <a:pt x="205905" y="13779"/>
                  </a:lnTo>
                  <a:lnTo>
                    <a:pt x="211632" y="16154"/>
                  </a:lnTo>
                  <a:lnTo>
                    <a:pt x="215938" y="20447"/>
                  </a:lnTo>
                  <a:lnTo>
                    <a:pt x="220931" y="27989"/>
                  </a:lnTo>
                  <a:lnTo>
                    <a:pt x="222596" y="36568"/>
                  </a:lnTo>
                  <a:lnTo>
                    <a:pt x="220931" y="45144"/>
                  </a:lnTo>
                  <a:lnTo>
                    <a:pt x="215938" y="52679"/>
                  </a:lnTo>
                  <a:lnTo>
                    <a:pt x="154774" y="113830"/>
                  </a:lnTo>
                  <a:lnTo>
                    <a:pt x="153517" y="114490"/>
                  </a:lnTo>
                  <a:lnTo>
                    <a:pt x="152844" y="115519"/>
                  </a:lnTo>
                  <a:lnTo>
                    <a:pt x="151066" y="119761"/>
                  </a:lnTo>
                  <a:lnTo>
                    <a:pt x="151663" y="122745"/>
                  </a:lnTo>
                  <a:lnTo>
                    <a:pt x="155346" y="126415"/>
                  </a:lnTo>
                  <a:lnTo>
                    <a:pt x="157708" y="127050"/>
                  </a:lnTo>
                  <a:lnTo>
                    <a:pt x="159892" y="126593"/>
                  </a:lnTo>
                  <a:lnTo>
                    <a:pt x="179683" y="126351"/>
                  </a:lnTo>
                  <a:lnTo>
                    <a:pt x="421627" y="126351"/>
                  </a:lnTo>
                  <a:lnTo>
                    <a:pt x="420195" y="124412"/>
                  </a:lnTo>
                  <a:lnTo>
                    <a:pt x="407668" y="116409"/>
                  </a:lnTo>
                  <a:lnTo>
                    <a:pt x="392709" y="113436"/>
                  </a:lnTo>
                  <a:lnTo>
                    <a:pt x="175501" y="112585"/>
                  </a:lnTo>
                  <a:lnTo>
                    <a:pt x="225678" y="62420"/>
                  </a:lnTo>
                  <a:lnTo>
                    <a:pt x="230266" y="56840"/>
                  </a:lnTo>
                  <a:lnTo>
                    <a:pt x="233622" y="50568"/>
                  </a:lnTo>
                  <a:lnTo>
                    <a:pt x="235683" y="43757"/>
                  </a:lnTo>
                  <a:lnTo>
                    <a:pt x="236385" y="36563"/>
                  </a:lnTo>
                  <a:lnTo>
                    <a:pt x="235683" y="29374"/>
                  </a:lnTo>
                  <a:lnTo>
                    <a:pt x="233622" y="22564"/>
                  </a:lnTo>
                  <a:lnTo>
                    <a:pt x="230266" y="16292"/>
                  </a:lnTo>
                  <a:lnTo>
                    <a:pt x="228197" y="13779"/>
                  </a:lnTo>
                  <a:close/>
                </a:path>
                <a:path w="432434" h="315595">
                  <a:moveTo>
                    <a:pt x="199821" y="0"/>
                  </a:moveTo>
                  <a:lnTo>
                    <a:pt x="60832" y="123850"/>
                  </a:lnTo>
                  <a:lnTo>
                    <a:pt x="80327" y="123850"/>
                  </a:lnTo>
                  <a:lnTo>
                    <a:pt x="188023" y="16154"/>
                  </a:lnTo>
                  <a:lnTo>
                    <a:pt x="193738" y="13779"/>
                  </a:lnTo>
                  <a:lnTo>
                    <a:pt x="228197" y="13779"/>
                  </a:lnTo>
                  <a:lnTo>
                    <a:pt x="225678" y="10718"/>
                  </a:lnTo>
                  <a:lnTo>
                    <a:pt x="220097" y="6129"/>
                  </a:lnTo>
                  <a:lnTo>
                    <a:pt x="213821" y="2768"/>
                  </a:lnTo>
                  <a:lnTo>
                    <a:pt x="207010" y="703"/>
                  </a:lnTo>
                  <a:lnTo>
                    <a:pt x="199821" y="0"/>
                  </a:lnTo>
                  <a:close/>
                </a:path>
              </a:pathLst>
            </a:custGeom>
            <a:solidFill>
              <a:srgbClr val="343535"/>
            </a:solidFill>
            <a:ln>
              <a:solidFill>
                <a:schemeClr val="bg1">
                  <a:lumMod val="50000"/>
                </a:schemeClr>
              </a:solidFill>
            </a:ln>
          </p:spPr>
          <p:txBody>
            <a:bodyPr wrap="square" lIns="0" tIns="0" rIns="0" bIns="0" rtlCol="0"/>
            <a:lstStyle/>
            <a:p>
              <a:endParaRPr>
                <a:solidFill>
                  <a:schemeClr val="tx1">
                    <a:lumMod val="75000"/>
                    <a:lumOff val="25000"/>
                  </a:schemeClr>
                </a:solidFill>
                <a:latin typeface="+mn-ea"/>
              </a:endParaRPr>
            </a:p>
          </p:txBody>
        </p:sp>
        <p:sp>
          <p:nvSpPr>
            <p:cNvPr id="48" name="テキスト ボックス 47">
              <a:extLst>
                <a:ext uri="{FF2B5EF4-FFF2-40B4-BE49-F238E27FC236}">
                  <a16:creationId xmlns:a16="http://schemas.microsoft.com/office/drawing/2014/main" id="{3B90DDB2-9BF5-2F16-5368-311BEDBD3C4B}"/>
                </a:ext>
              </a:extLst>
            </p:cNvPr>
            <p:cNvSpPr txBox="1"/>
            <p:nvPr/>
          </p:nvSpPr>
          <p:spPr>
            <a:xfrm>
              <a:off x="403957" y="5783122"/>
              <a:ext cx="4390623" cy="1000274"/>
            </a:xfrm>
            <a:prstGeom prst="rect">
              <a:avLst/>
            </a:prstGeom>
            <a:noFill/>
          </p:spPr>
          <p:txBody>
            <a:bodyPr wrap="square">
              <a:spAutoFit/>
            </a:bodyPr>
            <a:lstStyle/>
            <a:p>
              <a:pPr marL="182563" indent="-182563">
                <a:lnSpc>
                  <a:spcPts val="2400"/>
                </a:lnSpc>
                <a:buFont typeface="Wingdings" panose="05000000000000000000" pitchFamily="2" charset="2"/>
                <a:buChar char="l"/>
              </a:pPr>
              <a:r>
                <a:rPr kumimoji="1" lang="ja-JP" altLang="en-US" sz="1600" dirty="0">
                  <a:solidFill>
                    <a:schemeClr val="tx1">
                      <a:lumMod val="75000"/>
                      <a:lumOff val="25000"/>
                    </a:schemeClr>
                  </a:solidFill>
                  <a:latin typeface="+mn-ea"/>
                </a:rPr>
                <a:t>揺れている時間が相対的に短い</a:t>
              </a:r>
              <a:endParaRPr kumimoji="1" lang="en-US" altLang="ja-JP" sz="1600" dirty="0">
                <a:solidFill>
                  <a:schemeClr val="tx1">
                    <a:lumMod val="75000"/>
                    <a:lumOff val="25000"/>
                  </a:schemeClr>
                </a:solidFill>
                <a:latin typeface="+mn-ea"/>
              </a:endParaRPr>
            </a:p>
            <a:p>
              <a:pPr marL="182563" indent="-182563">
                <a:lnSpc>
                  <a:spcPts val="2400"/>
                </a:lnSpc>
                <a:buFont typeface="Wingdings" panose="05000000000000000000" pitchFamily="2" charset="2"/>
                <a:buChar char="l"/>
              </a:pPr>
              <a:r>
                <a:rPr kumimoji="1" lang="ja-JP" altLang="en-US" sz="1600" dirty="0">
                  <a:solidFill>
                    <a:schemeClr val="tx1">
                      <a:lumMod val="75000"/>
                      <a:lumOff val="25000"/>
                    </a:schemeClr>
                  </a:solidFill>
                  <a:latin typeface="+mn-ea"/>
                </a:rPr>
                <a:t>都市直下で起こる危険性がある</a:t>
              </a:r>
              <a:endParaRPr kumimoji="1" lang="en-US" altLang="ja-JP" sz="1600" dirty="0">
                <a:solidFill>
                  <a:schemeClr val="tx1">
                    <a:lumMod val="75000"/>
                    <a:lumOff val="25000"/>
                  </a:schemeClr>
                </a:solidFill>
                <a:latin typeface="+mn-ea"/>
              </a:endParaRPr>
            </a:p>
            <a:p>
              <a:pPr marL="182563" indent="-182563">
                <a:lnSpc>
                  <a:spcPts val="2400"/>
                </a:lnSpc>
                <a:buFont typeface="Wingdings" panose="05000000000000000000" pitchFamily="2" charset="2"/>
                <a:buChar char="l"/>
              </a:pPr>
              <a:r>
                <a:rPr kumimoji="1" lang="ja-JP" altLang="en-US" sz="1600" dirty="0">
                  <a:solidFill>
                    <a:schemeClr val="tx1">
                      <a:lumMod val="75000"/>
                      <a:lumOff val="25000"/>
                    </a:schemeClr>
                  </a:solidFill>
                  <a:latin typeface="+mn-ea"/>
                </a:rPr>
                <a:t>千年～</a:t>
              </a:r>
              <a:r>
                <a:rPr kumimoji="1" lang="en-US" altLang="ja-JP" sz="1600" dirty="0">
                  <a:solidFill>
                    <a:schemeClr val="tx1">
                      <a:lumMod val="75000"/>
                      <a:lumOff val="25000"/>
                    </a:schemeClr>
                  </a:solidFill>
                  <a:latin typeface="+mn-ea"/>
                </a:rPr>
                <a:t>1</a:t>
              </a:r>
              <a:r>
                <a:rPr kumimoji="1" lang="ja-JP" altLang="en-US" sz="1600" dirty="0">
                  <a:solidFill>
                    <a:schemeClr val="tx1">
                      <a:lumMod val="75000"/>
                      <a:lumOff val="25000"/>
                    </a:schemeClr>
                  </a:solidFill>
                  <a:latin typeface="+mn-ea"/>
                </a:rPr>
                <a:t>万年程度の間隔で発生する</a:t>
              </a:r>
              <a:endParaRPr kumimoji="1" lang="en-US" altLang="ja-JP" sz="1600" dirty="0">
                <a:solidFill>
                  <a:schemeClr val="tx1">
                    <a:lumMod val="75000"/>
                    <a:lumOff val="25000"/>
                  </a:schemeClr>
                </a:solidFill>
                <a:latin typeface="+mn-ea"/>
              </a:endParaRPr>
            </a:p>
          </p:txBody>
        </p:sp>
      </p:grpSp>
    </p:spTree>
    <p:extLst>
      <p:ext uri="{BB962C8B-B14F-4D97-AF65-F5344CB8AC3E}">
        <p14:creationId xmlns:p14="http://schemas.microsoft.com/office/powerpoint/2010/main" val="280988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729266-B2FB-0BA5-F627-F0969F9FF245}"/>
              </a:ext>
            </a:extLst>
          </p:cNvPr>
          <p:cNvSpPr>
            <a:spLocks noGrp="1"/>
          </p:cNvSpPr>
          <p:nvPr>
            <p:ph type="title"/>
          </p:nvPr>
        </p:nvSpPr>
        <p:spPr/>
        <p:txBody>
          <a:bodyPr/>
          <a:lstStyle/>
          <a:p>
            <a:r>
              <a:rPr kumimoji="1" lang="ja-JP" altLang="en-US" sz="2800" dirty="0"/>
              <a:t>　震度とマグニチュード</a:t>
            </a:r>
          </a:p>
        </p:txBody>
      </p:sp>
      <p:sp>
        <p:nvSpPr>
          <p:cNvPr id="3" name="スライド番号プレースホルダー 2">
            <a:extLst>
              <a:ext uri="{FF2B5EF4-FFF2-40B4-BE49-F238E27FC236}">
                <a16:creationId xmlns:a16="http://schemas.microsoft.com/office/drawing/2014/main" id="{C873A288-E827-9C4B-AFA7-17B7BF724A17}"/>
              </a:ext>
            </a:extLst>
          </p:cNvPr>
          <p:cNvSpPr>
            <a:spLocks noGrp="1"/>
          </p:cNvSpPr>
          <p:nvPr>
            <p:ph type="sldNum" sz="quarter" idx="12"/>
          </p:nvPr>
        </p:nvSpPr>
        <p:spPr/>
        <p:txBody>
          <a:bodyPr/>
          <a:lstStyle/>
          <a:p>
            <a:fld id="{48C0FCB9-D989-46F1-965E-624BDAC7E129}" type="slidenum">
              <a:rPr kumimoji="1" lang="ja-JP" altLang="en-US" smtClean="0"/>
              <a:pPr/>
              <a:t>6</a:t>
            </a:fld>
            <a:endParaRPr kumimoji="1" lang="ja-JP" altLang="en-US"/>
          </a:p>
        </p:txBody>
      </p:sp>
      <p:sp>
        <p:nvSpPr>
          <p:cNvPr id="32" name="コンテンツ プレースホルダー 31">
            <a:extLst>
              <a:ext uri="{FF2B5EF4-FFF2-40B4-BE49-F238E27FC236}">
                <a16:creationId xmlns:a16="http://schemas.microsoft.com/office/drawing/2014/main" id="{6E32D515-7152-A73F-912E-01B471E0617B}"/>
              </a:ext>
            </a:extLst>
          </p:cNvPr>
          <p:cNvSpPr>
            <a:spLocks noGrp="1"/>
          </p:cNvSpPr>
          <p:nvPr>
            <p:ph sz="quarter" idx="15"/>
          </p:nvPr>
        </p:nvSpPr>
        <p:spPr/>
        <p:txBody>
          <a:bodyPr>
            <a:normAutofit lnSpcReduction="10000"/>
          </a:bodyPr>
          <a:lstStyle/>
          <a:p>
            <a:r>
              <a:rPr lang="ja-JP" altLang="en-US" dirty="0"/>
              <a:t>出典：地震調査研究推進本部「地震がわかる！」を基に作成</a:t>
            </a:r>
          </a:p>
        </p:txBody>
      </p:sp>
      <p:grpSp>
        <p:nvGrpSpPr>
          <p:cNvPr id="5" name="グループ化 4">
            <a:extLst>
              <a:ext uri="{FF2B5EF4-FFF2-40B4-BE49-F238E27FC236}">
                <a16:creationId xmlns:a16="http://schemas.microsoft.com/office/drawing/2014/main" id="{2ABFC86B-BA35-55C0-892C-2E502E0FE7E4}"/>
              </a:ext>
            </a:extLst>
          </p:cNvPr>
          <p:cNvGrpSpPr/>
          <p:nvPr/>
        </p:nvGrpSpPr>
        <p:grpSpPr>
          <a:xfrm>
            <a:off x="811273" y="2141132"/>
            <a:ext cx="7749012" cy="4387637"/>
            <a:chOff x="0" y="1443777"/>
            <a:chExt cx="8472755" cy="4797434"/>
          </a:xfrm>
        </p:grpSpPr>
        <p:pic>
          <p:nvPicPr>
            <p:cNvPr id="7" name="図 6">
              <a:extLst>
                <a:ext uri="{FF2B5EF4-FFF2-40B4-BE49-F238E27FC236}">
                  <a16:creationId xmlns:a16="http://schemas.microsoft.com/office/drawing/2014/main" id="{F7DB6946-26AB-43DF-6482-69DE32660BD9}"/>
                </a:ext>
              </a:extLst>
            </p:cNvPr>
            <p:cNvPicPr>
              <a:picLocks noChangeAspect="1"/>
            </p:cNvPicPr>
            <p:nvPr/>
          </p:nvPicPr>
          <p:blipFill rotWithShape="1">
            <a:blip r:embed="rId3"/>
            <a:srcRect l="963" r="15312" b="1131"/>
            <a:stretch/>
          </p:blipFill>
          <p:spPr>
            <a:xfrm>
              <a:off x="0" y="1443777"/>
              <a:ext cx="8472755" cy="4797434"/>
            </a:xfrm>
            <a:prstGeom prst="rect">
              <a:avLst/>
            </a:prstGeom>
          </p:spPr>
        </p:pic>
        <p:pic>
          <p:nvPicPr>
            <p:cNvPr id="8" name="図 7">
              <a:extLst>
                <a:ext uri="{FF2B5EF4-FFF2-40B4-BE49-F238E27FC236}">
                  <a16:creationId xmlns:a16="http://schemas.microsoft.com/office/drawing/2014/main" id="{6C5D86F8-6E76-C6EE-8E45-8D6269B40BEF}"/>
                </a:ext>
              </a:extLst>
            </p:cNvPr>
            <p:cNvPicPr>
              <a:picLocks noChangeAspect="1"/>
            </p:cNvPicPr>
            <p:nvPr/>
          </p:nvPicPr>
          <p:blipFill rotWithShape="1">
            <a:blip r:embed="rId3"/>
            <a:srcRect l="14002" t="75009" r="73363" b="17866"/>
            <a:stretch/>
          </p:blipFill>
          <p:spPr>
            <a:xfrm>
              <a:off x="1679120" y="4297893"/>
              <a:ext cx="1273628" cy="348343"/>
            </a:xfrm>
            <a:prstGeom prst="rect">
              <a:avLst/>
            </a:prstGeom>
          </p:spPr>
        </p:pic>
        <p:pic>
          <p:nvPicPr>
            <p:cNvPr id="9" name="図 8">
              <a:extLst>
                <a:ext uri="{FF2B5EF4-FFF2-40B4-BE49-F238E27FC236}">
                  <a16:creationId xmlns:a16="http://schemas.microsoft.com/office/drawing/2014/main" id="{E2E3175B-4846-EB0E-67EC-317BA1829DAF}"/>
                </a:ext>
              </a:extLst>
            </p:cNvPr>
            <p:cNvPicPr>
              <a:picLocks noChangeAspect="1"/>
            </p:cNvPicPr>
            <p:nvPr/>
          </p:nvPicPr>
          <p:blipFill>
            <a:blip r:embed="rId4"/>
            <a:stretch>
              <a:fillRect/>
            </a:stretch>
          </p:blipFill>
          <p:spPr>
            <a:xfrm>
              <a:off x="131511" y="4297893"/>
              <a:ext cx="3193153" cy="1775465"/>
            </a:xfrm>
            <a:prstGeom prst="rect">
              <a:avLst/>
            </a:prstGeom>
            <a:ln cmpd="dbl">
              <a:solidFill>
                <a:srgbClr val="3E3E3F"/>
              </a:solidFill>
            </a:ln>
          </p:spPr>
        </p:pic>
      </p:grpSp>
      <p:grpSp>
        <p:nvGrpSpPr>
          <p:cNvPr id="13" name="グループ化 12">
            <a:extLst>
              <a:ext uri="{FF2B5EF4-FFF2-40B4-BE49-F238E27FC236}">
                <a16:creationId xmlns:a16="http://schemas.microsoft.com/office/drawing/2014/main" id="{2A130404-9C9C-80A6-322D-5310F8F9FF52}"/>
              </a:ext>
            </a:extLst>
          </p:cNvPr>
          <p:cNvGrpSpPr/>
          <p:nvPr/>
        </p:nvGrpSpPr>
        <p:grpSpPr>
          <a:xfrm>
            <a:off x="640159" y="796194"/>
            <a:ext cx="1480741" cy="526409"/>
            <a:chOff x="197468" y="651218"/>
            <a:chExt cx="1480741" cy="526409"/>
          </a:xfrm>
        </p:grpSpPr>
        <p:sp>
          <p:nvSpPr>
            <p:cNvPr id="14" name="テキスト プレースホルダー 20">
              <a:extLst>
                <a:ext uri="{FF2B5EF4-FFF2-40B4-BE49-F238E27FC236}">
                  <a16:creationId xmlns:a16="http://schemas.microsoft.com/office/drawing/2014/main" id="{6D240FC3-73C0-D519-80AD-01DBC9B44C48}"/>
                </a:ext>
              </a:extLst>
            </p:cNvPr>
            <p:cNvSpPr txBox="1">
              <a:spLocks/>
            </p:cNvSpPr>
            <p:nvPr/>
          </p:nvSpPr>
          <p:spPr>
            <a:xfrm>
              <a:off x="655458" y="651218"/>
              <a:ext cx="1022751" cy="452376"/>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800" dirty="0">
                  <a:solidFill>
                    <a:schemeClr val="tx1">
                      <a:lumMod val="75000"/>
                      <a:lumOff val="25000"/>
                    </a:schemeClr>
                  </a:solidFill>
                </a:rPr>
                <a:t>震度</a:t>
              </a:r>
            </a:p>
          </p:txBody>
        </p:sp>
        <p:grpSp>
          <p:nvGrpSpPr>
            <p:cNvPr id="15" name="グループ化 14">
              <a:extLst>
                <a:ext uri="{FF2B5EF4-FFF2-40B4-BE49-F238E27FC236}">
                  <a16:creationId xmlns:a16="http://schemas.microsoft.com/office/drawing/2014/main" id="{38479591-F521-E727-9DF3-B7A8788331FC}"/>
                </a:ext>
              </a:extLst>
            </p:cNvPr>
            <p:cNvGrpSpPr/>
            <p:nvPr/>
          </p:nvGrpSpPr>
          <p:grpSpPr>
            <a:xfrm>
              <a:off x="197468" y="708672"/>
              <a:ext cx="1305022" cy="468955"/>
              <a:chOff x="197468" y="708672"/>
              <a:chExt cx="1305022" cy="468955"/>
            </a:xfrm>
          </p:grpSpPr>
          <p:grpSp>
            <p:nvGrpSpPr>
              <p:cNvPr id="16" name="グループ化 15">
                <a:extLst>
                  <a:ext uri="{FF2B5EF4-FFF2-40B4-BE49-F238E27FC236}">
                    <a16:creationId xmlns:a16="http://schemas.microsoft.com/office/drawing/2014/main" id="{EF3E3CD3-357D-DA2E-54D9-39A661335ECB}"/>
                  </a:ext>
                </a:extLst>
              </p:cNvPr>
              <p:cNvGrpSpPr/>
              <p:nvPr/>
            </p:nvGrpSpPr>
            <p:grpSpPr>
              <a:xfrm>
                <a:off x="197468" y="708672"/>
                <a:ext cx="510746" cy="468955"/>
                <a:chOff x="-815546" y="378941"/>
                <a:chExt cx="510746" cy="468955"/>
              </a:xfrm>
            </p:grpSpPr>
            <p:sp>
              <p:nvSpPr>
                <p:cNvPr id="18" name="正方形/長方形 17">
                  <a:extLst>
                    <a:ext uri="{FF2B5EF4-FFF2-40B4-BE49-F238E27FC236}">
                      <a16:creationId xmlns:a16="http://schemas.microsoft.com/office/drawing/2014/main" id="{DED1D0B5-1273-602C-6B4C-DE186C2A0BDA}"/>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19" name="グループ化 18">
                  <a:extLst>
                    <a:ext uri="{FF2B5EF4-FFF2-40B4-BE49-F238E27FC236}">
                      <a16:creationId xmlns:a16="http://schemas.microsoft.com/office/drawing/2014/main" id="{645732DF-3BC8-E2D1-CE74-2D2AA45D5A09}"/>
                    </a:ext>
                  </a:extLst>
                </p:cNvPr>
                <p:cNvGrpSpPr/>
                <p:nvPr userDrawn="1"/>
              </p:nvGrpSpPr>
              <p:grpSpPr>
                <a:xfrm>
                  <a:off x="-740484" y="438369"/>
                  <a:ext cx="360623" cy="350098"/>
                  <a:chOff x="719031" y="1642734"/>
                  <a:chExt cx="360623" cy="350098"/>
                </a:xfrm>
              </p:grpSpPr>
              <p:sp>
                <p:nvSpPr>
                  <p:cNvPr id="20" name="object 11">
                    <a:extLst>
                      <a:ext uri="{FF2B5EF4-FFF2-40B4-BE49-F238E27FC236}">
                        <a16:creationId xmlns:a16="http://schemas.microsoft.com/office/drawing/2014/main" id="{11490EC0-1430-1EAB-4638-27AA6D670F93}"/>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21" name="object 12">
                    <a:extLst>
                      <a:ext uri="{FF2B5EF4-FFF2-40B4-BE49-F238E27FC236}">
                        <a16:creationId xmlns:a16="http://schemas.microsoft.com/office/drawing/2014/main" id="{54378C1C-4DF6-C0AE-811E-18F591C2D922}"/>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17" name="object 12">
                <a:extLst>
                  <a:ext uri="{FF2B5EF4-FFF2-40B4-BE49-F238E27FC236}">
                    <a16:creationId xmlns:a16="http://schemas.microsoft.com/office/drawing/2014/main" id="{881070AD-B491-657E-D27C-FDF50F94B538}"/>
                  </a:ext>
                </a:extLst>
              </p:cNvPr>
              <p:cNvSpPr/>
              <p:nvPr/>
            </p:nvSpPr>
            <p:spPr>
              <a:xfrm>
                <a:off x="710490" y="1103594"/>
                <a:ext cx="792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grpSp>
        <p:nvGrpSpPr>
          <p:cNvPr id="22" name="グループ化 21">
            <a:extLst>
              <a:ext uri="{FF2B5EF4-FFF2-40B4-BE49-F238E27FC236}">
                <a16:creationId xmlns:a16="http://schemas.microsoft.com/office/drawing/2014/main" id="{B1840B23-F068-8583-D696-850568CAAD12}"/>
              </a:ext>
            </a:extLst>
          </p:cNvPr>
          <p:cNvGrpSpPr/>
          <p:nvPr/>
        </p:nvGrpSpPr>
        <p:grpSpPr>
          <a:xfrm>
            <a:off x="5212550" y="795785"/>
            <a:ext cx="3014998" cy="526818"/>
            <a:chOff x="197468" y="650809"/>
            <a:chExt cx="2806523" cy="526818"/>
          </a:xfrm>
        </p:grpSpPr>
        <p:sp>
          <p:nvSpPr>
            <p:cNvPr id="23" name="テキスト プレースホルダー 20">
              <a:extLst>
                <a:ext uri="{FF2B5EF4-FFF2-40B4-BE49-F238E27FC236}">
                  <a16:creationId xmlns:a16="http://schemas.microsoft.com/office/drawing/2014/main" id="{E9358BB1-DFB5-D456-A117-B5F4CA3551CB}"/>
                </a:ext>
              </a:extLst>
            </p:cNvPr>
            <p:cNvSpPr txBox="1">
              <a:spLocks/>
            </p:cNvSpPr>
            <p:nvPr/>
          </p:nvSpPr>
          <p:spPr>
            <a:xfrm>
              <a:off x="655457" y="650809"/>
              <a:ext cx="2348534" cy="45237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800" dirty="0">
                  <a:solidFill>
                    <a:schemeClr val="tx1">
                      <a:lumMod val="75000"/>
                      <a:lumOff val="25000"/>
                    </a:schemeClr>
                  </a:solidFill>
                </a:rPr>
                <a:t>マグニチュード</a:t>
              </a:r>
            </a:p>
          </p:txBody>
        </p:sp>
        <p:grpSp>
          <p:nvGrpSpPr>
            <p:cNvPr id="24" name="グループ化 23">
              <a:extLst>
                <a:ext uri="{FF2B5EF4-FFF2-40B4-BE49-F238E27FC236}">
                  <a16:creationId xmlns:a16="http://schemas.microsoft.com/office/drawing/2014/main" id="{C454D444-13CA-BAFB-3A1C-EB440FCD803D}"/>
                </a:ext>
              </a:extLst>
            </p:cNvPr>
            <p:cNvGrpSpPr/>
            <p:nvPr/>
          </p:nvGrpSpPr>
          <p:grpSpPr>
            <a:xfrm>
              <a:off x="197468" y="708672"/>
              <a:ext cx="2624190" cy="468955"/>
              <a:chOff x="197468" y="708672"/>
              <a:chExt cx="2624190" cy="468955"/>
            </a:xfrm>
          </p:grpSpPr>
          <p:grpSp>
            <p:nvGrpSpPr>
              <p:cNvPr id="25" name="グループ化 24">
                <a:extLst>
                  <a:ext uri="{FF2B5EF4-FFF2-40B4-BE49-F238E27FC236}">
                    <a16:creationId xmlns:a16="http://schemas.microsoft.com/office/drawing/2014/main" id="{C0C7E303-24CB-E39D-5FA4-956627D884B7}"/>
                  </a:ext>
                </a:extLst>
              </p:cNvPr>
              <p:cNvGrpSpPr/>
              <p:nvPr/>
            </p:nvGrpSpPr>
            <p:grpSpPr>
              <a:xfrm>
                <a:off x="197468" y="708672"/>
                <a:ext cx="510746" cy="468955"/>
                <a:chOff x="-815546" y="378941"/>
                <a:chExt cx="510746" cy="468955"/>
              </a:xfrm>
            </p:grpSpPr>
            <p:sp>
              <p:nvSpPr>
                <p:cNvPr id="27" name="正方形/長方形 26">
                  <a:extLst>
                    <a:ext uri="{FF2B5EF4-FFF2-40B4-BE49-F238E27FC236}">
                      <a16:creationId xmlns:a16="http://schemas.microsoft.com/office/drawing/2014/main" id="{C3C58BA6-3954-7750-960D-E0886781EDDC}"/>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28" name="グループ化 27">
                  <a:extLst>
                    <a:ext uri="{FF2B5EF4-FFF2-40B4-BE49-F238E27FC236}">
                      <a16:creationId xmlns:a16="http://schemas.microsoft.com/office/drawing/2014/main" id="{6E4CA238-5280-E2E2-48C3-E8CAB22110A0}"/>
                    </a:ext>
                  </a:extLst>
                </p:cNvPr>
                <p:cNvGrpSpPr/>
                <p:nvPr userDrawn="1"/>
              </p:nvGrpSpPr>
              <p:grpSpPr>
                <a:xfrm>
                  <a:off x="-740484" y="438369"/>
                  <a:ext cx="360623" cy="350098"/>
                  <a:chOff x="719031" y="1642734"/>
                  <a:chExt cx="360623" cy="350098"/>
                </a:xfrm>
              </p:grpSpPr>
              <p:sp>
                <p:nvSpPr>
                  <p:cNvPr id="29" name="object 11">
                    <a:extLst>
                      <a:ext uri="{FF2B5EF4-FFF2-40B4-BE49-F238E27FC236}">
                        <a16:creationId xmlns:a16="http://schemas.microsoft.com/office/drawing/2014/main" id="{F756164E-DF31-456F-2AFD-64F3951AA419}"/>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30" name="object 12">
                    <a:extLst>
                      <a:ext uri="{FF2B5EF4-FFF2-40B4-BE49-F238E27FC236}">
                        <a16:creationId xmlns:a16="http://schemas.microsoft.com/office/drawing/2014/main" id="{CDD445E1-3417-3DBD-5F20-7A1EA6892E17}"/>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26" name="object 12">
                <a:extLst>
                  <a:ext uri="{FF2B5EF4-FFF2-40B4-BE49-F238E27FC236}">
                    <a16:creationId xmlns:a16="http://schemas.microsoft.com/office/drawing/2014/main" id="{8A71E7ED-FBCF-781B-3F3A-225C1F6EB829}"/>
                  </a:ext>
                </a:extLst>
              </p:cNvPr>
              <p:cNvSpPr/>
              <p:nvPr/>
            </p:nvSpPr>
            <p:spPr>
              <a:xfrm>
                <a:off x="710481" y="1103594"/>
                <a:ext cx="2111177"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6" name="テキスト ボックス 5">
            <a:extLst>
              <a:ext uri="{FF2B5EF4-FFF2-40B4-BE49-F238E27FC236}">
                <a16:creationId xmlns:a16="http://schemas.microsoft.com/office/drawing/2014/main" id="{9C5D8DB2-908C-E4B9-1A58-48653CF69B5C}"/>
              </a:ext>
            </a:extLst>
          </p:cNvPr>
          <p:cNvSpPr txBox="1"/>
          <p:nvPr/>
        </p:nvSpPr>
        <p:spPr>
          <a:xfrm>
            <a:off x="708465" y="1337076"/>
            <a:ext cx="3723835" cy="707886"/>
          </a:xfrm>
          <a:prstGeom prst="rect">
            <a:avLst/>
          </a:prstGeom>
          <a:noFill/>
        </p:spPr>
        <p:txBody>
          <a:bodyPr wrap="square">
            <a:spAutoFit/>
          </a:bodyPr>
          <a:lstStyle/>
          <a:p>
            <a:r>
              <a:rPr lang="ja-JP" altLang="en-US" sz="2000" dirty="0">
                <a:solidFill>
                  <a:srgbClr val="FF0000"/>
                </a:solidFill>
              </a:rPr>
              <a:t>ある地点でどれくらい揺れたか</a:t>
            </a:r>
            <a:r>
              <a:rPr lang="ja-JP" altLang="en-US" sz="2000" dirty="0">
                <a:solidFill>
                  <a:schemeClr val="tx1">
                    <a:lumMod val="75000"/>
                    <a:lumOff val="25000"/>
                  </a:schemeClr>
                </a:solidFill>
              </a:rPr>
              <a:t>を示す尺度</a:t>
            </a:r>
            <a:endParaRPr lang="ja-JP" altLang="en-US" sz="2000" dirty="0"/>
          </a:p>
        </p:txBody>
      </p:sp>
      <p:sp>
        <p:nvSpPr>
          <p:cNvPr id="11" name="テキスト ボックス 10">
            <a:extLst>
              <a:ext uri="{FF2B5EF4-FFF2-40B4-BE49-F238E27FC236}">
                <a16:creationId xmlns:a16="http://schemas.microsoft.com/office/drawing/2014/main" id="{D32F3BDE-CCE7-CD5F-944E-D72F06220ACD}"/>
              </a:ext>
            </a:extLst>
          </p:cNvPr>
          <p:cNvSpPr txBox="1"/>
          <p:nvPr/>
        </p:nvSpPr>
        <p:spPr>
          <a:xfrm>
            <a:off x="5332632" y="1337076"/>
            <a:ext cx="3507935" cy="707886"/>
          </a:xfrm>
          <a:prstGeom prst="rect">
            <a:avLst/>
          </a:prstGeom>
          <a:noFill/>
        </p:spPr>
        <p:txBody>
          <a:bodyPr wrap="square">
            <a:spAutoFit/>
          </a:bodyPr>
          <a:lstStyle/>
          <a:p>
            <a:r>
              <a:rPr lang="ja-JP" altLang="en-US" sz="2000" dirty="0">
                <a:solidFill>
                  <a:srgbClr val="FF0000"/>
                </a:solidFill>
              </a:rPr>
              <a:t>断層運動そのものの大きさ</a:t>
            </a:r>
            <a:br>
              <a:rPr lang="en-US" altLang="ja-JP" sz="2000" dirty="0">
                <a:solidFill>
                  <a:srgbClr val="FF0000"/>
                </a:solidFill>
              </a:rPr>
            </a:br>
            <a:r>
              <a:rPr lang="ja-JP" altLang="en-US" sz="2000" dirty="0">
                <a:solidFill>
                  <a:schemeClr val="tx1">
                    <a:lumMod val="75000"/>
                    <a:lumOff val="25000"/>
                  </a:schemeClr>
                </a:solidFill>
              </a:rPr>
              <a:t>（地震の規模）を表す尺度</a:t>
            </a:r>
            <a:endParaRPr lang="ja-JP" altLang="en-US" sz="2000" dirty="0"/>
          </a:p>
        </p:txBody>
      </p:sp>
    </p:spTree>
    <p:extLst>
      <p:ext uri="{BB962C8B-B14F-4D97-AF65-F5344CB8AC3E}">
        <p14:creationId xmlns:p14="http://schemas.microsoft.com/office/powerpoint/2010/main" val="244417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ABBA10C-C1CC-6BDD-5E43-94AEE4CCF2C1}"/>
              </a:ext>
            </a:extLst>
          </p:cNvPr>
          <p:cNvSpPr>
            <a:spLocks noGrp="1"/>
          </p:cNvSpPr>
          <p:nvPr>
            <p:ph type="sldNum" sz="quarter" idx="12"/>
          </p:nvPr>
        </p:nvSpPr>
        <p:spPr/>
        <p:txBody>
          <a:bodyPr/>
          <a:lstStyle/>
          <a:p>
            <a:fld id="{48C0FCB9-D989-46F1-965E-624BDAC7E129}" type="slidenum">
              <a:rPr kumimoji="1" lang="ja-JP" altLang="en-US" smtClean="0"/>
              <a:pPr/>
              <a:t>7</a:t>
            </a:fld>
            <a:endParaRPr kumimoji="1" lang="ja-JP" altLang="en-US"/>
          </a:p>
        </p:txBody>
      </p:sp>
      <p:sp>
        <p:nvSpPr>
          <p:cNvPr id="3" name="テキスト プレースホルダー 2">
            <a:extLst>
              <a:ext uri="{FF2B5EF4-FFF2-40B4-BE49-F238E27FC236}">
                <a16:creationId xmlns:a16="http://schemas.microsoft.com/office/drawing/2014/main" id="{14807D21-B982-8A11-C1D3-DF5A9B0D9F45}"/>
              </a:ext>
            </a:extLst>
          </p:cNvPr>
          <p:cNvSpPr>
            <a:spLocks noGrp="1"/>
          </p:cNvSpPr>
          <p:nvPr>
            <p:ph type="body" sz="quarter" idx="13"/>
          </p:nvPr>
        </p:nvSpPr>
        <p:spPr>
          <a:xfrm>
            <a:off x="677635" y="587828"/>
            <a:ext cx="7968343" cy="5755821"/>
          </a:xfrm>
        </p:spPr>
        <p:txBody>
          <a:bodyPr>
            <a:normAutofit/>
          </a:bodyPr>
          <a:lstStyle/>
          <a:p>
            <a:r>
              <a:rPr kumimoji="1" lang="ja-JP" altLang="en-US" dirty="0"/>
              <a:t>地震発生に伴う津波は、</a:t>
            </a:r>
            <a:endParaRPr kumimoji="1" lang="en-US" altLang="ja-JP" dirty="0"/>
          </a:p>
          <a:p>
            <a:r>
              <a:rPr kumimoji="1" lang="ja-JP" altLang="en-US" dirty="0"/>
              <a:t>どのようにして</a:t>
            </a:r>
            <a:br>
              <a:rPr kumimoji="1" lang="en-US" altLang="ja-JP" dirty="0"/>
            </a:br>
            <a:r>
              <a:rPr kumimoji="1" lang="ja-JP" altLang="en-US" dirty="0"/>
              <a:t>起きるのでしょうか？</a:t>
            </a:r>
          </a:p>
        </p:txBody>
      </p:sp>
    </p:spTree>
    <p:extLst>
      <p:ext uri="{BB962C8B-B14F-4D97-AF65-F5344CB8AC3E}">
        <p14:creationId xmlns:p14="http://schemas.microsoft.com/office/powerpoint/2010/main" val="545563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286807-13B4-4FB7-725C-FB01C6099DFA}"/>
              </a:ext>
            </a:extLst>
          </p:cNvPr>
          <p:cNvSpPr>
            <a:spLocks noGrp="1"/>
          </p:cNvSpPr>
          <p:nvPr>
            <p:ph type="title"/>
          </p:nvPr>
        </p:nvSpPr>
        <p:spPr/>
        <p:txBody>
          <a:bodyPr/>
          <a:lstStyle/>
          <a:p>
            <a:r>
              <a:rPr kumimoji="1" lang="ja-JP" altLang="en-US" sz="2800" dirty="0"/>
              <a:t>　津波発生のメカニズム</a:t>
            </a:r>
          </a:p>
        </p:txBody>
      </p:sp>
      <p:sp>
        <p:nvSpPr>
          <p:cNvPr id="3" name="スライド番号プレースホルダー 2">
            <a:extLst>
              <a:ext uri="{FF2B5EF4-FFF2-40B4-BE49-F238E27FC236}">
                <a16:creationId xmlns:a16="http://schemas.microsoft.com/office/drawing/2014/main" id="{29253EA2-CA24-1503-E84D-14E3B0A6B6D4}"/>
              </a:ext>
            </a:extLst>
          </p:cNvPr>
          <p:cNvSpPr>
            <a:spLocks noGrp="1"/>
          </p:cNvSpPr>
          <p:nvPr>
            <p:ph type="sldNum" sz="quarter" idx="12"/>
          </p:nvPr>
        </p:nvSpPr>
        <p:spPr/>
        <p:txBody>
          <a:bodyPr/>
          <a:lstStyle/>
          <a:p>
            <a:fld id="{48C0FCB9-D989-46F1-965E-624BDAC7E129}" type="slidenum">
              <a:rPr kumimoji="1" lang="ja-JP" altLang="en-US" smtClean="0"/>
              <a:pPr/>
              <a:t>8</a:t>
            </a:fld>
            <a:endParaRPr kumimoji="1" lang="ja-JP" altLang="en-US"/>
          </a:p>
        </p:txBody>
      </p:sp>
      <p:sp>
        <p:nvSpPr>
          <p:cNvPr id="29" name="コンテンツ プレースホルダー 28">
            <a:extLst>
              <a:ext uri="{FF2B5EF4-FFF2-40B4-BE49-F238E27FC236}">
                <a16:creationId xmlns:a16="http://schemas.microsoft.com/office/drawing/2014/main" id="{A0878ABE-10B7-B915-C57B-816BF92A3956}"/>
              </a:ext>
            </a:extLst>
          </p:cNvPr>
          <p:cNvSpPr>
            <a:spLocks noGrp="1"/>
          </p:cNvSpPr>
          <p:nvPr>
            <p:ph sz="quarter" idx="15"/>
          </p:nvPr>
        </p:nvSpPr>
        <p:spPr/>
        <p:txBody>
          <a:bodyPr>
            <a:normAutofit lnSpcReduction="10000"/>
          </a:bodyPr>
          <a:lstStyle/>
          <a:p>
            <a:r>
              <a:rPr lang="ja-JP" altLang="en-US" dirty="0"/>
              <a:t>出典：地震調査研究推進本部「地震がわかる！」を基に作成</a:t>
            </a:r>
          </a:p>
        </p:txBody>
      </p:sp>
      <p:sp>
        <p:nvSpPr>
          <p:cNvPr id="5" name="二等辺三角形 4">
            <a:extLst>
              <a:ext uri="{FF2B5EF4-FFF2-40B4-BE49-F238E27FC236}">
                <a16:creationId xmlns:a16="http://schemas.microsoft.com/office/drawing/2014/main" id="{5D851D86-93B0-B5CD-276D-E41F8162273A}"/>
              </a:ext>
            </a:extLst>
          </p:cNvPr>
          <p:cNvSpPr/>
          <p:nvPr/>
        </p:nvSpPr>
        <p:spPr>
          <a:xfrm rot="5400000">
            <a:off x="3656331" y="2333897"/>
            <a:ext cx="1736258" cy="1015021"/>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67417F66-7CD2-A687-5683-93D998B7AABC}"/>
              </a:ext>
            </a:extLst>
          </p:cNvPr>
          <p:cNvGrpSpPr/>
          <p:nvPr/>
        </p:nvGrpSpPr>
        <p:grpSpPr>
          <a:xfrm>
            <a:off x="197468" y="708672"/>
            <a:ext cx="4746007" cy="468955"/>
            <a:chOff x="197468" y="708672"/>
            <a:chExt cx="4746007" cy="468955"/>
          </a:xfrm>
        </p:grpSpPr>
        <p:sp>
          <p:nvSpPr>
            <p:cNvPr id="9" name="テキスト プレースホルダー 20">
              <a:extLst>
                <a:ext uri="{FF2B5EF4-FFF2-40B4-BE49-F238E27FC236}">
                  <a16:creationId xmlns:a16="http://schemas.microsoft.com/office/drawing/2014/main" id="{939382BA-BDA0-48C1-0871-5F5F1EBC21BA}"/>
                </a:ext>
              </a:extLst>
            </p:cNvPr>
            <p:cNvSpPr txBox="1">
              <a:spLocks/>
            </p:cNvSpPr>
            <p:nvPr/>
          </p:nvSpPr>
          <p:spPr>
            <a:xfrm>
              <a:off x="655458" y="724849"/>
              <a:ext cx="4288017" cy="33528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solidFill>
                    <a:schemeClr val="tx1">
                      <a:lumMod val="75000"/>
                      <a:lumOff val="25000"/>
                    </a:schemeClr>
                  </a:solidFill>
                </a:rPr>
                <a:t>津波とは</a:t>
              </a:r>
            </a:p>
          </p:txBody>
        </p:sp>
        <p:grpSp>
          <p:nvGrpSpPr>
            <p:cNvPr id="10" name="グループ化 9">
              <a:extLst>
                <a:ext uri="{FF2B5EF4-FFF2-40B4-BE49-F238E27FC236}">
                  <a16:creationId xmlns:a16="http://schemas.microsoft.com/office/drawing/2014/main" id="{7DAD713B-EA48-428E-7D5A-CDB8DDAC20ED}"/>
                </a:ext>
              </a:extLst>
            </p:cNvPr>
            <p:cNvGrpSpPr/>
            <p:nvPr/>
          </p:nvGrpSpPr>
          <p:grpSpPr>
            <a:xfrm>
              <a:off x="197468" y="708672"/>
              <a:ext cx="1845022" cy="468955"/>
              <a:chOff x="197468" y="708672"/>
              <a:chExt cx="1845022" cy="468955"/>
            </a:xfrm>
          </p:grpSpPr>
          <p:grpSp>
            <p:nvGrpSpPr>
              <p:cNvPr id="11" name="グループ化 10">
                <a:extLst>
                  <a:ext uri="{FF2B5EF4-FFF2-40B4-BE49-F238E27FC236}">
                    <a16:creationId xmlns:a16="http://schemas.microsoft.com/office/drawing/2014/main" id="{0A9F07E1-7119-2E95-DFED-8D059758F433}"/>
                  </a:ext>
                </a:extLst>
              </p:cNvPr>
              <p:cNvGrpSpPr/>
              <p:nvPr/>
            </p:nvGrpSpPr>
            <p:grpSpPr>
              <a:xfrm>
                <a:off x="197468" y="708672"/>
                <a:ext cx="510746" cy="468955"/>
                <a:chOff x="-815546" y="378941"/>
                <a:chExt cx="510746" cy="468955"/>
              </a:xfrm>
            </p:grpSpPr>
            <p:sp>
              <p:nvSpPr>
                <p:cNvPr id="13" name="正方形/長方形 12">
                  <a:extLst>
                    <a:ext uri="{FF2B5EF4-FFF2-40B4-BE49-F238E27FC236}">
                      <a16:creationId xmlns:a16="http://schemas.microsoft.com/office/drawing/2014/main" id="{40797134-CB3C-6B03-D6E6-519163611B1E}"/>
                    </a:ext>
                  </a:extLst>
                </p:cNvPr>
                <p:cNvSpPr/>
                <p:nvPr userDrawn="1"/>
              </p:nvSpPr>
              <p:spPr>
                <a:xfrm>
                  <a:off x="-815546" y="37894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lumMod val="75000"/>
                        <a:lumOff val="25000"/>
                      </a:schemeClr>
                    </a:solidFill>
                  </a:endParaRPr>
                </a:p>
              </p:txBody>
            </p:sp>
            <p:grpSp>
              <p:nvGrpSpPr>
                <p:cNvPr id="14" name="グループ化 13">
                  <a:extLst>
                    <a:ext uri="{FF2B5EF4-FFF2-40B4-BE49-F238E27FC236}">
                      <a16:creationId xmlns:a16="http://schemas.microsoft.com/office/drawing/2014/main" id="{F07E28FE-6F09-093E-F6FF-2EAA3C4C0CE5}"/>
                    </a:ext>
                  </a:extLst>
                </p:cNvPr>
                <p:cNvGrpSpPr/>
                <p:nvPr userDrawn="1"/>
              </p:nvGrpSpPr>
              <p:grpSpPr>
                <a:xfrm>
                  <a:off x="-740484" y="438369"/>
                  <a:ext cx="360623" cy="350098"/>
                  <a:chOff x="719031" y="1642734"/>
                  <a:chExt cx="360623" cy="350098"/>
                </a:xfrm>
              </p:grpSpPr>
              <p:sp>
                <p:nvSpPr>
                  <p:cNvPr id="15" name="object 11">
                    <a:extLst>
                      <a:ext uri="{FF2B5EF4-FFF2-40B4-BE49-F238E27FC236}">
                        <a16:creationId xmlns:a16="http://schemas.microsoft.com/office/drawing/2014/main" id="{B7EAC784-E6C9-B27C-DD35-4AEBAD7C0361}"/>
                      </a:ext>
                    </a:extLst>
                  </p:cNvPr>
                  <p:cNvSpPr/>
                  <p:nvPr/>
                </p:nvSpPr>
                <p:spPr>
                  <a:xfrm>
                    <a:off x="719031" y="1642734"/>
                    <a:ext cx="349250" cy="349885"/>
                  </a:xfrm>
                  <a:custGeom>
                    <a:avLst/>
                    <a:gdLst/>
                    <a:ahLst/>
                    <a:cxnLst/>
                    <a:rect l="l" t="t" r="r" b="b"/>
                    <a:pathLst>
                      <a:path w="349250" h="349885">
                        <a:moveTo>
                          <a:pt x="254445" y="42786"/>
                        </a:moveTo>
                        <a:lnTo>
                          <a:pt x="217182" y="42786"/>
                        </a:lnTo>
                        <a:lnTo>
                          <a:pt x="225729" y="51346"/>
                        </a:lnTo>
                        <a:lnTo>
                          <a:pt x="37071" y="240004"/>
                        </a:lnTo>
                        <a:lnTo>
                          <a:pt x="36753" y="240423"/>
                        </a:lnTo>
                        <a:lnTo>
                          <a:pt x="36474" y="240868"/>
                        </a:lnTo>
                        <a:lnTo>
                          <a:pt x="35242" y="241706"/>
                        </a:lnTo>
                        <a:lnTo>
                          <a:pt x="34264" y="242938"/>
                        </a:lnTo>
                        <a:lnTo>
                          <a:pt x="3441" y="336575"/>
                        </a:lnTo>
                        <a:lnTo>
                          <a:pt x="1384" y="337820"/>
                        </a:lnTo>
                        <a:lnTo>
                          <a:pt x="0" y="340055"/>
                        </a:lnTo>
                        <a:lnTo>
                          <a:pt x="0" y="346583"/>
                        </a:lnTo>
                        <a:lnTo>
                          <a:pt x="3187" y="349770"/>
                        </a:lnTo>
                        <a:lnTo>
                          <a:pt x="245592" y="349770"/>
                        </a:lnTo>
                        <a:lnTo>
                          <a:pt x="248780" y="346583"/>
                        </a:lnTo>
                        <a:lnTo>
                          <a:pt x="248780" y="338709"/>
                        </a:lnTo>
                        <a:lnTo>
                          <a:pt x="245592" y="335508"/>
                        </a:lnTo>
                        <a:lnTo>
                          <a:pt x="43586" y="335508"/>
                        </a:lnTo>
                        <a:lnTo>
                          <a:pt x="68057" y="327660"/>
                        </a:lnTo>
                        <a:lnTo>
                          <a:pt x="21374" y="327660"/>
                        </a:lnTo>
                        <a:lnTo>
                          <a:pt x="27559" y="308889"/>
                        </a:lnTo>
                        <a:lnTo>
                          <a:pt x="47705" y="308889"/>
                        </a:lnTo>
                        <a:lnTo>
                          <a:pt x="33769" y="294944"/>
                        </a:lnTo>
                        <a:lnTo>
                          <a:pt x="33096" y="294513"/>
                        </a:lnTo>
                        <a:lnTo>
                          <a:pt x="32397" y="294170"/>
                        </a:lnTo>
                        <a:lnTo>
                          <a:pt x="44665" y="256933"/>
                        </a:lnTo>
                        <a:lnTo>
                          <a:pt x="64833" y="256933"/>
                        </a:lnTo>
                        <a:lnTo>
                          <a:pt x="52578" y="244678"/>
                        </a:lnTo>
                        <a:lnTo>
                          <a:pt x="149847" y="147396"/>
                        </a:lnTo>
                        <a:lnTo>
                          <a:pt x="170012" y="147396"/>
                        </a:lnTo>
                        <a:lnTo>
                          <a:pt x="159931" y="137312"/>
                        </a:lnTo>
                        <a:lnTo>
                          <a:pt x="254445" y="42786"/>
                        </a:lnTo>
                        <a:close/>
                      </a:path>
                      <a:path w="349250" h="349885">
                        <a:moveTo>
                          <a:pt x="47705" y="308889"/>
                        </a:moveTo>
                        <a:lnTo>
                          <a:pt x="27559" y="308889"/>
                        </a:lnTo>
                        <a:lnTo>
                          <a:pt x="40259" y="321602"/>
                        </a:lnTo>
                        <a:lnTo>
                          <a:pt x="21374" y="327660"/>
                        </a:lnTo>
                        <a:lnTo>
                          <a:pt x="68057" y="327660"/>
                        </a:lnTo>
                        <a:lnTo>
                          <a:pt x="102072" y="316750"/>
                        </a:lnTo>
                        <a:lnTo>
                          <a:pt x="55384" y="316750"/>
                        </a:lnTo>
                        <a:lnTo>
                          <a:pt x="55143" y="316395"/>
                        </a:lnTo>
                        <a:lnTo>
                          <a:pt x="54864" y="316052"/>
                        </a:lnTo>
                        <a:lnTo>
                          <a:pt x="47705" y="308889"/>
                        </a:lnTo>
                        <a:close/>
                      </a:path>
                      <a:path w="349250" h="349885">
                        <a:moveTo>
                          <a:pt x="64833" y="256933"/>
                        </a:moveTo>
                        <a:lnTo>
                          <a:pt x="44665" y="256933"/>
                        </a:lnTo>
                        <a:lnTo>
                          <a:pt x="92570" y="304825"/>
                        </a:lnTo>
                        <a:lnTo>
                          <a:pt x="55384" y="316750"/>
                        </a:lnTo>
                        <a:lnTo>
                          <a:pt x="102072" y="316750"/>
                        </a:lnTo>
                        <a:lnTo>
                          <a:pt x="108051" y="314833"/>
                        </a:lnTo>
                        <a:lnTo>
                          <a:pt x="126022" y="297967"/>
                        </a:lnTo>
                        <a:lnTo>
                          <a:pt x="105867" y="297967"/>
                        </a:lnTo>
                        <a:lnTo>
                          <a:pt x="64833" y="256933"/>
                        </a:lnTo>
                        <a:close/>
                      </a:path>
                      <a:path w="349250" h="349885">
                        <a:moveTo>
                          <a:pt x="170012" y="147396"/>
                        </a:moveTo>
                        <a:lnTo>
                          <a:pt x="149847" y="147396"/>
                        </a:lnTo>
                        <a:lnTo>
                          <a:pt x="203149" y="200698"/>
                        </a:lnTo>
                        <a:lnTo>
                          <a:pt x="105867" y="297967"/>
                        </a:lnTo>
                        <a:lnTo>
                          <a:pt x="126022" y="297967"/>
                        </a:lnTo>
                        <a:lnTo>
                          <a:pt x="233382" y="190614"/>
                        </a:lnTo>
                        <a:lnTo>
                          <a:pt x="213220" y="190614"/>
                        </a:lnTo>
                        <a:lnTo>
                          <a:pt x="170012" y="147396"/>
                        </a:lnTo>
                        <a:close/>
                      </a:path>
                      <a:path w="349250" h="349885">
                        <a:moveTo>
                          <a:pt x="238861" y="86944"/>
                        </a:moveTo>
                        <a:lnTo>
                          <a:pt x="234353" y="86944"/>
                        </a:lnTo>
                        <a:lnTo>
                          <a:pt x="228777" y="92506"/>
                        </a:lnTo>
                        <a:lnTo>
                          <a:pt x="228777" y="97028"/>
                        </a:lnTo>
                        <a:lnTo>
                          <a:pt x="267792" y="136042"/>
                        </a:lnTo>
                        <a:lnTo>
                          <a:pt x="213220" y="190614"/>
                        </a:lnTo>
                        <a:lnTo>
                          <a:pt x="233382" y="190614"/>
                        </a:lnTo>
                        <a:lnTo>
                          <a:pt x="298041" y="125958"/>
                        </a:lnTo>
                        <a:lnTo>
                          <a:pt x="277876" y="125958"/>
                        </a:lnTo>
                        <a:lnTo>
                          <a:pt x="238861" y="86944"/>
                        </a:lnTo>
                        <a:close/>
                      </a:path>
                      <a:path w="349250" h="349885">
                        <a:moveTo>
                          <a:pt x="284567" y="38506"/>
                        </a:moveTo>
                        <a:lnTo>
                          <a:pt x="258724" y="38506"/>
                        </a:lnTo>
                        <a:lnTo>
                          <a:pt x="312026" y="91821"/>
                        </a:lnTo>
                        <a:lnTo>
                          <a:pt x="277876" y="125958"/>
                        </a:lnTo>
                        <a:lnTo>
                          <a:pt x="298041" y="125958"/>
                        </a:lnTo>
                        <a:lnTo>
                          <a:pt x="329933" y="94068"/>
                        </a:lnTo>
                        <a:lnTo>
                          <a:pt x="329933" y="89560"/>
                        </a:lnTo>
                        <a:lnTo>
                          <a:pt x="317665" y="77292"/>
                        </a:lnTo>
                        <a:lnTo>
                          <a:pt x="327748" y="67208"/>
                        </a:lnTo>
                        <a:lnTo>
                          <a:pt x="307594" y="67208"/>
                        </a:lnTo>
                        <a:lnTo>
                          <a:pt x="281724" y="41351"/>
                        </a:lnTo>
                        <a:lnTo>
                          <a:pt x="284567" y="38506"/>
                        </a:lnTo>
                        <a:close/>
                      </a:path>
                      <a:path w="349250" h="349885">
                        <a:moveTo>
                          <a:pt x="242455" y="2070"/>
                        </a:moveTo>
                        <a:lnTo>
                          <a:pt x="237718" y="2070"/>
                        </a:lnTo>
                        <a:lnTo>
                          <a:pt x="147650" y="92151"/>
                        </a:lnTo>
                        <a:lnTo>
                          <a:pt x="147650" y="96659"/>
                        </a:lnTo>
                        <a:lnTo>
                          <a:pt x="153212" y="102235"/>
                        </a:lnTo>
                        <a:lnTo>
                          <a:pt x="157721" y="102235"/>
                        </a:lnTo>
                        <a:lnTo>
                          <a:pt x="217182" y="42786"/>
                        </a:lnTo>
                        <a:lnTo>
                          <a:pt x="254445" y="42786"/>
                        </a:lnTo>
                        <a:lnTo>
                          <a:pt x="255968" y="41262"/>
                        </a:lnTo>
                        <a:lnTo>
                          <a:pt x="235813" y="41262"/>
                        </a:lnTo>
                        <a:lnTo>
                          <a:pt x="227253" y="32702"/>
                        </a:lnTo>
                        <a:lnTo>
                          <a:pt x="240080" y="19875"/>
                        </a:lnTo>
                        <a:lnTo>
                          <a:pt x="260253" y="19875"/>
                        </a:lnTo>
                        <a:lnTo>
                          <a:pt x="242455" y="2070"/>
                        </a:lnTo>
                        <a:close/>
                      </a:path>
                      <a:path w="349250" h="349885">
                        <a:moveTo>
                          <a:pt x="325317" y="17907"/>
                        </a:moveTo>
                        <a:lnTo>
                          <a:pt x="305155" y="17907"/>
                        </a:lnTo>
                        <a:lnTo>
                          <a:pt x="331025" y="43776"/>
                        </a:lnTo>
                        <a:lnTo>
                          <a:pt x="307594" y="67208"/>
                        </a:lnTo>
                        <a:lnTo>
                          <a:pt x="327748" y="67208"/>
                        </a:lnTo>
                        <a:lnTo>
                          <a:pt x="348932" y="46024"/>
                        </a:lnTo>
                        <a:lnTo>
                          <a:pt x="348932" y="41529"/>
                        </a:lnTo>
                        <a:lnTo>
                          <a:pt x="325317" y="17907"/>
                        </a:lnTo>
                        <a:close/>
                      </a:path>
                      <a:path w="349250" h="349885">
                        <a:moveTo>
                          <a:pt x="260253" y="19875"/>
                        </a:moveTo>
                        <a:lnTo>
                          <a:pt x="240080" y="19875"/>
                        </a:lnTo>
                        <a:lnTo>
                          <a:pt x="248653" y="28435"/>
                        </a:lnTo>
                        <a:lnTo>
                          <a:pt x="235813" y="41262"/>
                        </a:lnTo>
                        <a:lnTo>
                          <a:pt x="255968" y="41262"/>
                        </a:lnTo>
                        <a:lnTo>
                          <a:pt x="258724" y="38506"/>
                        </a:lnTo>
                        <a:lnTo>
                          <a:pt x="284567" y="38506"/>
                        </a:lnTo>
                        <a:lnTo>
                          <a:pt x="291802" y="31267"/>
                        </a:lnTo>
                        <a:lnTo>
                          <a:pt x="271640" y="31267"/>
                        </a:lnTo>
                        <a:lnTo>
                          <a:pt x="260253" y="19875"/>
                        </a:lnTo>
                        <a:close/>
                      </a:path>
                      <a:path w="349250" h="349885">
                        <a:moveTo>
                          <a:pt x="307416" y="0"/>
                        </a:moveTo>
                        <a:lnTo>
                          <a:pt x="302907" y="0"/>
                        </a:lnTo>
                        <a:lnTo>
                          <a:pt x="271640" y="31267"/>
                        </a:lnTo>
                        <a:lnTo>
                          <a:pt x="291802" y="31267"/>
                        </a:lnTo>
                        <a:lnTo>
                          <a:pt x="305155" y="17907"/>
                        </a:lnTo>
                        <a:lnTo>
                          <a:pt x="325317" y="17907"/>
                        </a:lnTo>
                        <a:lnTo>
                          <a:pt x="307416"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sp>
                <p:nvSpPr>
                  <p:cNvPr id="16" name="object 12">
                    <a:extLst>
                      <a:ext uri="{FF2B5EF4-FFF2-40B4-BE49-F238E27FC236}">
                        <a16:creationId xmlns:a16="http://schemas.microsoft.com/office/drawing/2014/main" id="{752C0D39-7E83-78D5-6083-FDDAF608D83F}"/>
                      </a:ext>
                    </a:extLst>
                  </p:cNvPr>
                  <p:cNvSpPr/>
                  <p:nvPr/>
                </p:nvSpPr>
                <p:spPr>
                  <a:xfrm>
                    <a:off x="1009169" y="1978228"/>
                    <a:ext cx="70485"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12" name="object 12">
                <a:extLst>
                  <a:ext uri="{FF2B5EF4-FFF2-40B4-BE49-F238E27FC236}">
                    <a16:creationId xmlns:a16="http://schemas.microsoft.com/office/drawing/2014/main" id="{F3699196-C7F5-F987-DF45-7E5D4ED03BF9}"/>
                  </a:ext>
                </a:extLst>
              </p:cNvPr>
              <p:cNvSpPr/>
              <p:nvPr/>
            </p:nvSpPr>
            <p:spPr>
              <a:xfrm>
                <a:off x="710490" y="1103594"/>
                <a:ext cx="1332000" cy="14604"/>
              </a:xfrm>
              <a:custGeom>
                <a:avLst/>
                <a:gdLst/>
                <a:ahLst/>
                <a:cxnLst/>
                <a:rect l="l" t="t" r="r" b="b"/>
                <a:pathLst>
                  <a:path w="70484" h="14605">
                    <a:moveTo>
                      <a:pt x="66675" y="0"/>
                    </a:moveTo>
                    <a:lnTo>
                      <a:pt x="3187" y="0"/>
                    </a:lnTo>
                    <a:lnTo>
                      <a:pt x="0" y="3200"/>
                    </a:lnTo>
                    <a:lnTo>
                      <a:pt x="0" y="11087"/>
                    </a:lnTo>
                    <a:lnTo>
                      <a:pt x="3187" y="14274"/>
                    </a:lnTo>
                    <a:lnTo>
                      <a:pt x="66675" y="14274"/>
                    </a:lnTo>
                    <a:lnTo>
                      <a:pt x="69862" y="11087"/>
                    </a:lnTo>
                    <a:lnTo>
                      <a:pt x="69862" y="3200"/>
                    </a:lnTo>
                    <a:lnTo>
                      <a:pt x="66675" y="0"/>
                    </a:lnTo>
                    <a:close/>
                  </a:path>
                </a:pathLst>
              </a:custGeom>
              <a:solidFill>
                <a:srgbClr val="343535"/>
              </a:solidFill>
              <a:ln>
                <a:solidFill>
                  <a:schemeClr val="bg1">
                    <a:lumMod val="50000"/>
                  </a:schemeClr>
                </a:solidFill>
              </a:ln>
            </p:spPr>
            <p:txBody>
              <a:bodyPr wrap="square" lIns="0" tIns="0" rIns="0" bIns="0" rtlCol="0"/>
              <a:lstStyle/>
              <a:p>
                <a:endParaRPr sz="2000">
                  <a:solidFill>
                    <a:schemeClr val="tx1">
                      <a:lumMod val="75000"/>
                      <a:lumOff val="25000"/>
                    </a:schemeClr>
                  </a:solidFill>
                </a:endParaRPr>
              </a:p>
            </p:txBody>
          </p:sp>
        </p:grpSp>
      </p:grpSp>
      <p:sp>
        <p:nvSpPr>
          <p:cNvPr id="17" name="テキスト プレースホルダー 4">
            <a:extLst>
              <a:ext uri="{FF2B5EF4-FFF2-40B4-BE49-F238E27FC236}">
                <a16:creationId xmlns:a16="http://schemas.microsoft.com/office/drawing/2014/main" id="{A29EF4E6-DC22-E7EE-A806-9C9B2769A4D1}"/>
              </a:ext>
            </a:extLst>
          </p:cNvPr>
          <p:cNvSpPr txBox="1">
            <a:spLocks/>
          </p:cNvSpPr>
          <p:nvPr/>
        </p:nvSpPr>
        <p:spPr>
          <a:xfrm>
            <a:off x="288162" y="5538093"/>
            <a:ext cx="8600882" cy="864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solidFill>
                  <a:srgbClr val="FF0000"/>
                </a:solidFill>
                <a:latin typeface="+mn-ea"/>
              </a:rPr>
              <a:t>地震発生に伴い生じる海水の変化が波として広がっていく現象</a:t>
            </a:r>
          </a:p>
        </p:txBody>
      </p:sp>
      <p:pic>
        <p:nvPicPr>
          <p:cNvPr id="18" name="図 17">
            <a:extLst>
              <a:ext uri="{FF2B5EF4-FFF2-40B4-BE49-F238E27FC236}">
                <a16:creationId xmlns:a16="http://schemas.microsoft.com/office/drawing/2014/main" id="{54007B01-7109-F749-E6BA-59A7D19AA6B8}"/>
              </a:ext>
            </a:extLst>
          </p:cNvPr>
          <p:cNvPicPr>
            <a:picLocks noChangeAspect="1"/>
          </p:cNvPicPr>
          <p:nvPr/>
        </p:nvPicPr>
        <p:blipFill>
          <a:blip r:embed="rId3"/>
          <a:stretch>
            <a:fillRect/>
          </a:stretch>
        </p:blipFill>
        <p:spPr>
          <a:xfrm>
            <a:off x="202410" y="1453479"/>
            <a:ext cx="3648369" cy="2785542"/>
          </a:xfrm>
          <a:prstGeom prst="rect">
            <a:avLst/>
          </a:prstGeom>
          <a:ln>
            <a:solidFill>
              <a:schemeClr val="tx1"/>
            </a:solidFill>
          </a:ln>
        </p:spPr>
      </p:pic>
      <p:pic>
        <p:nvPicPr>
          <p:cNvPr id="19" name="図 18">
            <a:extLst>
              <a:ext uri="{FF2B5EF4-FFF2-40B4-BE49-F238E27FC236}">
                <a16:creationId xmlns:a16="http://schemas.microsoft.com/office/drawing/2014/main" id="{34B734B8-5F28-ED13-8636-B2C650B556E2}"/>
              </a:ext>
            </a:extLst>
          </p:cNvPr>
          <p:cNvPicPr>
            <a:picLocks noChangeAspect="1"/>
          </p:cNvPicPr>
          <p:nvPr/>
        </p:nvPicPr>
        <p:blipFill>
          <a:blip r:embed="rId4"/>
          <a:stretch>
            <a:fillRect/>
          </a:stretch>
        </p:blipFill>
        <p:spPr>
          <a:xfrm>
            <a:off x="5166878" y="1453479"/>
            <a:ext cx="3634472" cy="2785544"/>
          </a:xfrm>
          <a:prstGeom prst="rect">
            <a:avLst/>
          </a:prstGeom>
          <a:ln>
            <a:solidFill>
              <a:schemeClr val="tx1"/>
            </a:solidFill>
          </a:ln>
        </p:spPr>
      </p:pic>
      <p:sp>
        <p:nvSpPr>
          <p:cNvPr id="20" name="テキスト ボックス 19">
            <a:extLst>
              <a:ext uri="{FF2B5EF4-FFF2-40B4-BE49-F238E27FC236}">
                <a16:creationId xmlns:a16="http://schemas.microsoft.com/office/drawing/2014/main" id="{54D712CF-9AA3-AF2F-BBDE-63817068E65E}"/>
              </a:ext>
            </a:extLst>
          </p:cNvPr>
          <p:cNvSpPr txBox="1"/>
          <p:nvPr/>
        </p:nvSpPr>
        <p:spPr>
          <a:xfrm>
            <a:off x="197468" y="4488427"/>
            <a:ext cx="4304412" cy="369332"/>
          </a:xfrm>
          <a:prstGeom prst="rect">
            <a:avLst/>
          </a:prstGeom>
          <a:noFill/>
        </p:spPr>
        <p:txBody>
          <a:bodyPr wrap="square" rtlCol="0">
            <a:spAutoFit/>
          </a:bodyPr>
          <a:lstStyle/>
          <a:p>
            <a:r>
              <a:rPr kumimoji="1" lang="ja-JP" altLang="en-US" dirty="0">
                <a:solidFill>
                  <a:schemeClr val="tx1">
                    <a:lumMod val="75000"/>
                    <a:lumOff val="25000"/>
                  </a:schemeClr>
                </a:solidFill>
                <a:latin typeface="+mn-ea"/>
              </a:rPr>
              <a:t>地震発生により海水が盛り上がる</a:t>
            </a:r>
          </a:p>
        </p:txBody>
      </p:sp>
      <p:sp>
        <p:nvSpPr>
          <p:cNvPr id="21" name="テキスト ボックス 20">
            <a:extLst>
              <a:ext uri="{FF2B5EF4-FFF2-40B4-BE49-F238E27FC236}">
                <a16:creationId xmlns:a16="http://schemas.microsoft.com/office/drawing/2014/main" id="{DFF2E726-A9B2-0895-A108-654BE2649F82}"/>
              </a:ext>
            </a:extLst>
          </p:cNvPr>
          <p:cNvSpPr txBox="1"/>
          <p:nvPr/>
        </p:nvSpPr>
        <p:spPr>
          <a:xfrm>
            <a:off x="5166878" y="4488426"/>
            <a:ext cx="2446504" cy="369332"/>
          </a:xfrm>
          <a:prstGeom prst="rect">
            <a:avLst/>
          </a:prstGeom>
          <a:noFill/>
        </p:spPr>
        <p:txBody>
          <a:bodyPr wrap="none" rtlCol="0">
            <a:spAutoFit/>
          </a:bodyPr>
          <a:lstStyle/>
          <a:p>
            <a:r>
              <a:rPr kumimoji="1" lang="ja-JP" altLang="en-US" dirty="0">
                <a:solidFill>
                  <a:schemeClr val="tx1">
                    <a:lumMod val="75000"/>
                    <a:lumOff val="25000"/>
                  </a:schemeClr>
                </a:solidFill>
                <a:latin typeface="+mn-ea"/>
              </a:rPr>
              <a:t>大きな波（津波）が伝播</a:t>
            </a:r>
          </a:p>
        </p:txBody>
      </p:sp>
    </p:spTree>
    <p:extLst>
      <p:ext uri="{BB962C8B-B14F-4D97-AF65-F5344CB8AC3E}">
        <p14:creationId xmlns:p14="http://schemas.microsoft.com/office/powerpoint/2010/main" val="4023867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144EB4-B266-8134-CC8B-BBA79E0F52CE}"/>
              </a:ext>
            </a:extLst>
          </p:cNvPr>
          <p:cNvSpPr>
            <a:spLocks noGrp="1"/>
          </p:cNvSpPr>
          <p:nvPr>
            <p:ph type="title"/>
          </p:nvPr>
        </p:nvSpPr>
        <p:spPr/>
        <p:txBody>
          <a:bodyPr/>
          <a:lstStyle/>
          <a:p>
            <a:r>
              <a:rPr lang="ja-JP" altLang="en-US" sz="2800" dirty="0"/>
              <a:t>　津波の伝わる速さと高さ</a:t>
            </a:r>
            <a:endParaRPr kumimoji="1" lang="ja-JP" altLang="en-US" sz="2800" dirty="0"/>
          </a:p>
        </p:txBody>
      </p:sp>
      <p:sp>
        <p:nvSpPr>
          <p:cNvPr id="3" name="スライド番号プレースホルダー 2">
            <a:extLst>
              <a:ext uri="{FF2B5EF4-FFF2-40B4-BE49-F238E27FC236}">
                <a16:creationId xmlns:a16="http://schemas.microsoft.com/office/drawing/2014/main" id="{C3C073BF-94A7-6170-1A18-AD2086FDABC6}"/>
              </a:ext>
            </a:extLst>
          </p:cNvPr>
          <p:cNvSpPr>
            <a:spLocks noGrp="1"/>
          </p:cNvSpPr>
          <p:nvPr>
            <p:ph type="sldNum" sz="quarter" idx="12"/>
          </p:nvPr>
        </p:nvSpPr>
        <p:spPr/>
        <p:txBody>
          <a:bodyPr/>
          <a:lstStyle/>
          <a:p>
            <a:fld id="{48C0FCB9-D989-46F1-965E-624BDAC7E129}" type="slidenum">
              <a:rPr kumimoji="1" lang="ja-JP" altLang="en-US" smtClean="0"/>
              <a:pPr/>
              <a:t>9</a:t>
            </a:fld>
            <a:endParaRPr kumimoji="1" lang="ja-JP" altLang="en-US"/>
          </a:p>
        </p:txBody>
      </p:sp>
      <p:sp>
        <p:nvSpPr>
          <p:cNvPr id="5" name="コンテンツ プレースホルダー 4">
            <a:extLst>
              <a:ext uri="{FF2B5EF4-FFF2-40B4-BE49-F238E27FC236}">
                <a16:creationId xmlns:a16="http://schemas.microsoft.com/office/drawing/2014/main" id="{DD9BA95D-5B10-CE45-37BD-76BCBF3FE9CC}"/>
              </a:ext>
            </a:extLst>
          </p:cNvPr>
          <p:cNvSpPr>
            <a:spLocks noGrp="1"/>
          </p:cNvSpPr>
          <p:nvPr>
            <p:ph sz="quarter" idx="15"/>
          </p:nvPr>
        </p:nvSpPr>
        <p:spPr/>
        <p:txBody>
          <a:bodyPr>
            <a:normAutofit lnSpcReduction="10000"/>
          </a:bodyPr>
          <a:lstStyle/>
          <a:p>
            <a:r>
              <a:rPr kumimoji="1" lang="ja-JP" altLang="en-US" dirty="0"/>
              <a:t>出典：気象庁</a:t>
            </a:r>
            <a:r>
              <a:rPr kumimoji="1" lang="en-US" altLang="ja-JP" dirty="0"/>
              <a:t>HP</a:t>
            </a:r>
            <a:r>
              <a:rPr kumimoji="1" lang="ja-JP" altLang="en-US" dirty="0"/>
              <a:t>「津波発生と伝播のしくみ」</a:t>
            </a:r>
          </a:p>
        </p:txBody>
      </p:sp>
      <p:pic>
        <p:nvPicPr>
          <p:cNvPr id="6" name="図 5">
            <a:extLst>
              <a:ext uri="{FF2B5EF4-FFF2-40B4-BE49-F238E27FC236}">
                <a16:creationId xmlns:a16="http://schemas.microsoft.com/office/drawing/2014/main" id="{4B408916-DF02-4BC9-E008-C729C9F35B45}"/>
              </a:ext>
            </a:extLst>
          </p:cNvPr>
          <p:cNvPicPr>
            <a:picLocks noChangeAspect="1"/>
          </p:cNvPicPr>
          <p:nvPr/>
        </p:nvPicPr>
        <p:blipFill>
          <a:blip r:embed="rId3"/>
          <a:stretch>
            <a:fillRect/>
          </a:stretch>
        </p:blipFill>
        <p:spPr>
          <a:xfrm>
            <a:off x="1294217" y="2581437"/>
            <a:ext cx="6555565" cy="3825577"/>
          </a:xfrm>
          <a:prstGeom prst="rect">
            <a:avLst/>
          </a:prstGeom>
        </p:spPr>
      </p:pic>
      <p:grpSp>
        <p:nvGrpSpPr>
          <p:cNvPr id="14" name="グループ化 13">
            <a:extLst>
              <a:ext uri="{FF2B5EF4-FFF2-40B4-BE49-F238E27FC236}">
                <a16:creationId xmlns:a16="http://schemas.microsoft.com/office/drawing/2014/main" id="{5F50A7B6-8243-6899-959F-CF6AEF9710D0}"/>
              </a:ext>
            </a:extLst>
          </p:cNvPr>
          <p:cNvGrpSpPr/>
          <p:nvPr/>
        </p:nvGrpSpPr>
        <p:grpSpPr>
          <a:xfrm>
            <a:off x="539948" y="947675"/>
            <a:ext cx="8064101" cy="1484810"/>
            <a:chOff x="377151" y="2221691"/>
            <a:chExt cx="8064101" cy="1484810"/>
          </a:xfrm>
        </p:grpSpPr>
        <p:sp>
          <p:nvSpPr>
            <p:cNvPr id="8" name="正方形/長方形 7">
              <a:extLst>
                <a:ext uri="{FF2B5EF4-FFF2-40B4-BE49-F238E27FC236}">
                  <a16:creationId xmlns:a16="http://schemas.microsoft.com/office/drawing/2014/main" id="{4F136804-C5B1-19A5-E50D-86DC2A3AE19E}"/>
                </a:ext>
              </a:extLst>
            </p:cNvPr>
            <p:cNvSpPr/>
            <p:nvPr/>
          </p:nvSpPr>
          <p:spPr>
            <a:xfrm>
              <a:off x="377151" y="2422865"/>
              <a:ext cx="8064101" cy="1283636"/>
            </a:xfrm>
            <a:prstGeom prst="rect">
              <a:avLst/>
            </a:prstGeom>
            <a:no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正方形/長方形 8">
              <a:extLst>
                <a:ext uri="{FF2B5EF4-FFF2-40B4-BE49-F238E27FC236}">
                  <a16:creationId xmlns:a16="http://schemas.microsoft.com/office/drawing/2014/main" id="{22AEDEE7-8CE3-9F92-EFFD-997DBDD399E0}"/>
                </a:ext>
              </a:extLst>
            </p:cNvPr>
            <p:cNvSpPr/>
            <p:nvPr/>
          </p:nvSpPr>
          <p:spPr>
            <a:xfrm>
              <a:off x="460424" y="2221691"/>
              <a:ext cx="510746" cy="468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 name="テキスト プレースホルダー 20">
              <a:extLst>
                <a:ext uri="{FF2B5EF4-FFF2-40B4-BE49-F238E27FC236}">
                  <a16:creationId xmlns:a16="http://schemas.microsoft.com/office/drawing/2014/main" id="{D073B9FB-A4AD-44C7-8199-BC64FA50E67A}"/>
                </a:ext>
              </a:extLst>
            </p:cNvPr>
            <p:cNvSpPr txBox="1">
              <a:spLocks/>
            </p:cNvSpPr>
            <p:nvPr/>
          </p:nvSpPr>
          <p:spPr>
            <a:xfrm>
              <a:off x="975104" y="2229576"/>
              <a:ext cx="2294829" cy="40931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2200" kern="1200">
                  <a:solidFill>
                    <a:srgbClr val="3C3C3C"/>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solidFill>
                    <a:schemeClr val="tx1">
                      <a:lumMod val="75000"/>
                      <a:lumOff val="25000"/>
                    </a:schemeClr>
                  </a:solidFill>
                  <a:latin typeface="+mn-ea"/>
                  <a:ea typeface="+mn-ea"/>
                </a:rPr>
                <a:t>津波の速さと高さ</a:t>
              </a:r>
            </a:p>
          </p:txBody>
        </p:sp>
        <p:sp>
          <p:nvSpPr>
            <p:cNvPr id="11" name="object 19">
              <a:extLst>
                <a:ext uri="{FF2B5EF4-FFF2-40B4-BE49-F238E27FC236}">
                  <a16:creationId xmlns:a16="http://schemas.microsoft.com/office/drawing/2014/main" id="{7FA31E33-EEF2-19E7-0E69-187150479146}"/>
                </a:ext>
              </a:extLst>
            </p:cNvPr>
            <p:cNvSpPr/>
            <p:nvPr/>
          </p:nvSpPr>
          <p:spPr>
            <a:xfrm>
              <a:off x="538736" y="2265067"/>
              <a:ext cx="432434" cy="315595"/>
            </a:xfrm>
            <a:custGeom>
              <a:avLst/>
              <a:gdLst/>
              <a:ahLst/>
              <a:cxnLst/>
              <a:rect l="l" t="t" r="r" b="b"/>
              <a:pathLst>
                <a:path w="432434" h="315595">
                  <a:moveTo>
                    <a:pt x="72958" y="288925"/>
                  </a:moveTo>
                  <a:lnTo>
                    <a:pt x="54559" y="288925"/>
                  </a:lnTo>
                  <a:lnTo>
                    <a:pt x="55714" y="291922"/>
                  </a:lnTo>
                  <a:lnTo>
                    <a:pt x="101452" y="312443"/>
                  </a:lnTo>
                  <a:lnTo>
                    <a:pt x="142493" y="315264"/>
                  </a:lnTo>
                  <a:lnTo>
                    <a:pt x="220637" y="315214"/>
                  </a:lnTo>
                  <a:lnTo>
                    <a:pt x="233946" y="312662"/>
                  </a:lnTo>
                  <a:lnTo>
                    <a:pt x="244827" y="305708"/>
                  </a:lnTo>
                  <a:lnTo>
                    <a:pt x="247871" y="301434"/>
                  </a:lnTo>
                  <a:lnTo>
                    <a:pt x="147688" y="301434"/>
                  </a:lnTo>
                  <a:lnTo>
                    <a:pt x="127114" y="301063"/>
                  </a:lnTo>
                  <a:lnTo>
                    <a:pt x="104214" y="298843"/>
                  </a:lnTo>
                  <a:lnTo>
                    <a:pt x="83560" y="294376"/>
                  </a:lnTo>
                  <a:lnTo>
                    <a:pt x="72958" y="288925"/>
                  </a:lnTo>
                  <a:close/>
                </a:path>
                <a:path w="432434" h="315595">
                  <a:moveTo>
                    <a:pt x="42354" y="101981"/>
                  </a:moveTo>
                  <a:lnTo>
                    <a:pt x="3086" y="101981"/>
                  </a:lnTo>
                  <a:lnTo>
                    <a:pt x="0" y="105067"/>
                  </a:lnTo>
                  <a:lnTo>
                    <a:pt x="101" y="112776"/>
                  </a:lnTo>
                  <a:lnTo>
                    <a:pt x="3086" y="115760"/>
                  </a:lnTo>
                  <a:lnTo>
                    <a:pt x="31661" y="115760"/>
                  </a:lnTo>
                  <a:lnTo>
                    <a:pt x="31786" y="134135"/>
                  </a:lnTo>
                  <a:lnTo>
                    <a:pt x="31661" y="297815"/>
                  </a:lnTo>
                  <a:lnTo>
                    <a:pt x="3086" y="297815"/>
                  </a:lnTo>
                  <a:lnTo>
                    <a:pt x="0" y="300901"/>
                  </a:lnTo>
                  <a:lnTo>
                    <a:pt x="0" y="308508"/>
                  </a:lnTo>
                  <a:lnTo>
                    <a:pt x="3086" y="311594"/>
                  </a:lnTo>
                  <a:lnTo>
                    <a:pt x="42354" y="311594"/>
                  </a:lnTo>
                  <a:lnTo>
                    <a:pt x="45440" y="308508"/>
                  </a:lnTo>
                  <a:lnTo>
                    <a:pt x="45440" y="289077"/>
                  </a:lnTo>
                  <a:lnTo>
                    <a:pt x="54559" y="288925"/>
                  </a:lnTo>
                  <a:lnTo>
                    <a:pt x="72958" y="288925"/>
                  </a:lnTo>
                  <a:lnTo>
                    <a:pt x="69722" y="287261"/>
                  </a:lnTo>
                  <a:lnTo>
                    <a:pt x="67335" y="284975"/>
                  </a:lnTo>
                  <a:lnTo>
                    <a:pt x="67030" y="283070"/>
                  </a:lnTo>
                  <a:lnTo>
                    <a:pt x="66992" y="280035"/>
                  </a:lnTo>
                  <a:lnTo>
                    <a:pt x="66243" y="278282"/>
                  </a:lnTo>
                  <a:lnTo>
                    <a:pt x="63614" y="275742"/>
                  </a:lnTo>
                  <a:lnTo>
                    <a:pt x="62542" y="275285"/>
                  </a:lnTo>
                  <a:lnTo>
                    <a:pt x="45567" y="275285"/>
                  </a:lnTo>
                  <a:lnTo>
                    <a:pt x="45567" y="137642"/>
                  </a:lnTo>
                  <a:lnTo>
                    <a:pt x="64338" y="137642"/>
                  </a:lnTo>
                  <a:lnTo>
                    <a:pt x="65379" y="137350"/>
                  </a:lnTo>
                  <a:lnTo>
                    <a:pt x="66319" y="136867"/>
                  </a:lnTo>
                  <a:lnTo>
                    <a:pt x="67259" y="136537"/>
                  </a:lnTo>
                  <a:lnTo>
                    <a:pt x="68160" y="136017"/>
                  </a:lnTo>
                  <a:lnTo>
                    <a:pt x="80327" y="123850"/>
                  </a:lnTo>
                  <a:lnTo>
                    <a:pt x="45440" y="123850"/>
                  </a:lnTo>
                  <a:lnTo>
                    <a:pt x="45440" y="105067"/>
                  </a:lnTo>
                  <a:lnTo>
                    <a:pt x="42354" y="101981"/>
                  </a:lnTo>
                  <a:close/>
                </a:path>
                <a:path w="432434" h="315595">
                  <a:moveTo>
                    <a:pt x="254863" y="272897"/>
                  </a:moveTo>
                  <a:lnTo>
                    <a:pt x="241084" y="272897"/>
                  </a:lnTo>
                  <a:lnTo>
                    <a:pt x="241022" y="283070"/>
                  </a:lnTo>
                  <a:lnTo>
                    <a:pt x="239475" y="290038"/>
                  </a:lnTo>
                  <a:lnTo>
                    <a:pt x="235089" y="295965"/>
                  </a:lnTo>
                  <a:lnTo>
                    <a:pt x="228589" y="299966"/>
                  </a:lnTo>
                  <a:lnTo>
                    <a:pt x="220637" y="301434"/>
                  </a:lnTo>
                  <a:lnTo>
                    <a:pt x="247871" y="301434"/>
                  </a:lnTo>
                  <a:lnTo>
                    <a:pt x="252169" y="295400"/>
                  </a:lnTo>
                  <a:lnTo>
                    <a:pt x="254803" y="283070"/>
                  </a:lnTo>
                  <a:lnTo>
                    <a:pt x="254863" y="272897"/>
                  </a:lnTo>
                  <a:close/>
                </a:path>
                <a:path w="432434" h="315595">
                  <a:moveTo>
                    <a:pt x="61798" y="274967"/>
                  </a:moveTo>
                  <a:lnTo>
                    <a:pt x="60020" y="275069"/>
                  </a:lnTo>
                  <a:lnTo>
                    <a:pt x="45567" y="275285"/>
                  </a:lnTo>
                  <a:lnTo>
                    <a:pt x="62542" y="275285"/>
                  </a:lnTo>
                  <a:lnTo>
                    <a:pt x="61798" y="274967"/>
                  </a:lnTo>
                  <a:close/>
                </a:path>
                <a:path w="432434" h="315595">
                  <a:moveTo>
                    <a:pt x="269624" y="229323"/>
                  </a:moveTo>
                  <a:lnTo>
                    <a:pt x="255854" y="229323"/>
                  </a:lnTo>
                  <a:lnTo>
                    <a:pt x="255854" y="240957"/>
                  </a:lnTo>
                  <a:lnTo>
                    <a:pt x="254245" y="248211"/>
                  </a:lnTo>
                  <a:lnTo>
                    <a:pt x="249859" y="254142"/>
                  </a:lnTo>
                  <a:lnTo>
                    <a:pt x="243359" y="258144"/>
                  </a:lnTo>
                  <a:lnTo>
                    <a:pt x="235407" y="259613"/>
                  </a:lnTo>
                  <a:lnTo>
                    <a:pt x="231597" y="259613"/>
                  </a:lnTo>
                  <a:lnTo>
                    <a:pt x="228511" y="262699"/>
                  </a:lnTo>
                  <a:lnTo>
                    <a:pt x="228511" y="270306"/>
                  </a:lnTo>
                  <a:lnTo>
                    <a:pt x="231597" y="273380"/>
                  </a:lnTo>
                  <a:lnTo>
                    <a:pt x="237350" y="273380"/>
                  </a:lnTo>
                  <a:lnTo>
                    <a:pt x="239242" y="273202"/>
                  </a:lnTo>
                  <a:lnTo>
                    <a:pt x="241084" y="272897"/>
                  </a:lnTo>
                  <a:lnTo>
                    <a:pt x="254863" y="272897"/>
                  </a:lnTo>
                  <a:lnTo>
                    <a:pt x="254863" y="267601"/>
                  </a:lnTo>
                  <a:lnTo>
                    <a:pt x="260932" y="262515"/>
                  </a:lnTo>
                  <a:lnTo>
                    <a:pt x="265591" y="256217"/>
                  </a:lnTo>
                  <a:lnTo>
                    <a:pt x="268579" y="248951"/>
                  </a:lnTo>
                  <a:lnTo>
                    <a:pt x="269633" y="240957"/>
                  </a:lnTo>
                  <a:lnTo>
                    <a:pt x="269624" y="229323"/>
                  </a:lnTo>
                  <a:close/>
                </a:path>
                <a:path w="432434" h="315595">
                  <a:moveTo>
                    <a:pt x="284403" y="186563"/>
                  </a:moveTo>
                  <a:lnTo>
                    <a:pt x="270624" y="186563"/>
                  </a:lnTo>
                  <a:lnTo>
                    <a:pt x="270624" y="197370"/>
                  </a:lnTo>
                  <a:lnTo>
                    <a:pt x="269015" y="204625"/>
                  </a:lnTo>
                  <a:lnTo>
                    <a:pt x="264629" y="210556"/>
                  </a:lnTo>
                  <a:lnTo>
                    <a:pt x="258129" y="214558"/>
                  </a:lnTo>
                  <a:lnTo>
                    <a:pt x="250177" y="216027"/>
                  </a:lnTo>
                  <a:lnTo>
                    <a:pt x="246379" y="216027"/>
                  </a:lnTo>
                  <a:lnTo>
                    <a:pt x="243281" y="219113"/>
                  </a:lnTo>
                  <a:lnTo>
                    <a:pt x="243281" y="226720"/>
                  </a:lnTo>
                  <a:lnTo>
                    <a:pt x="246379" y="229806"/>
                  </a:lnTo>
                  <a:lnTo>
                    <a:pt x="252120" y="229806"/>
                  </a:lnTo>
                  <a:lnTo>
                    <a:pt x="253999" y="229616"/>
                  </a:lnTo>
                  <a:lnTo>
                    <a:pt x="255854" y="229323"/>
                  </a:lnTo>
                  <a:lnTo>
                    <a:pt x="269624" y="229323"/>
                  </a:lnTo>
                  <a:lnTo>
                    <a:pt x="269620" y="224040"/>
                  </a:lnTo>
                  <a:lnTo>
                    <a:pt x="275691" y="218957"/>
                  </a:lnTo>
                  <a:lnTo>
                    <a:pt x="280355" y="212653"/>
                  </a:lnTo>
                  <a:lnTo>
                    <a:pt x="283347" y="205375"/>
                  </a:lnTo>
                  <a:lnTo>
                    <a:pt x="284403" y="197370"/>
                  </a:lnTo>
                  <a:lnTo>
                    <a:pt x="284403" y="186563"/>
                  </a:lnTo>
                  <a:close/>
                </a:path>
                <a:path w="432434" h="315595">
                  <a:moveTo>
                    <a:pt x="421627" y="126351"/>
                  </a:moveTo>
                  <a:lnTo>
                    <a:pt x="179683" y="126351"/>
                  </a:lnTo>
                  <a:lnTo>
                    <a:pt x="392658" y="127215"/>
                  </a:lnTo>
                  <a:lnTo>
                    <a:pt x="402294" y="129098"/>
                  </a:lnTo>
                  <a:lnTo>
                    <a:pt x="410456" y="134135"/>
                  </a:lnTo>
                  <a:lnTo>
                    <a:pt x="416109" y="141408"/>
                  </a:lnTo>
                  <a:lnTo>
                    <a:pt x="418223" y="149999"/>
                  </a:lnTo>
                  <a:lnTo>
                    <a:pt x="416701" y="160026"/>
                  </a:lnTo>
                  <a:lnTo>
                    <a:pt x="412105" y="167139"/>
                  </a:lnTo>
                  <a:lnTo>
                    <a:pt x="404389" y="171379"/>
                  </a:lnTo>
                  <a:lnTo>
                    <a:pt x="393509" y="172783"/>
                  </a:lnTo>
                  <a:lnTo>
                    <a:pt x="259232" y="172783"/>
                  </a:lnTo>
                  <a:lnTo>
                    <a:pt x="256146" y="175869"/>
                  </a:lnTo>
                  <a:lnTo>
                    <a:pt x="256146" y="183464"/>
                  </a:lnTo>
                  <a:lnTo>
                    <a:pt x="259232" y="186563"/>
                  </a:lnTo>
                  <a:lnTo>
                    <a:pt x="393509" y="186563"/>
                  </a:lnTo>
                  <a:lnTo>
                    <a:pt x="409843" y="184118"/>
                  </a:lnTo>
                  <a:lnTo>
                    <a:pt x="421928" y="176996"/>
                  </a:lnTo>
                  <a:lnTo>
                    <a:pt x="429428" y="165517"/>
                  </a:lnTo>
                  <a:lnTo>
                    <a:pt x="432003" y="149999"/>
                  </a:lnTo>
                  <a:lnTo>
                    <a:pt x="428803" y="136067"/>
                  </a:lnTo>
                  <a:lnTo>
                    <a:pt x="421627" y="126351"/>
                  </a:lnTo>
                  <a:close/>
                </a:path>
                <a:path w="432434" h="315595">
                  <a:moveTo>
                    <a:pt x="228197" y="13779"/>
                  </a:moveTo>
                  <a:lnTo>
                    <a:pt x="205905" y="13779"/>
                  </a:lnTo>
                  <a:lnTo>
                    <a:pt x="211632" y="16154"/>
                  </a:lnTo>
                  <a:lnTo>
                    <a:pt x="215938" y="20447"/>
                  </a:lnTo>
                  <a:lnTo>
                    <a:pt x="220931" y="27989"/>
                  </a:lnTo>
                  <a:lnTo>
                    <a:pt x="222596" y="36568"/>
                  </a:lnTo>
                  <a:lnTo>
                    <a:pt x="220931" y="45144"/>
                  </a:lnTo>
                  <a:lnTo>
                    <a:pt x="215938" y="52679"/>
                  </a:lnTo>
                  <a:lnTo>
                    <a:pt x="154774" y="113830"/>
                  </a:lnTo>
                  <a:lnTo>
                    <a:pt x="153517" y="114490"/>
                  </a:lnTo>
                  <a:lnTo>
                    <a:pt x="152844" y="115519"/>
                  </a:lnTo>
                  <a:lnTo>
                    <a:pt x="151066" y="119761"/>
                  </a:lnTo>
                  <a:lnTo>
                    <a:pt x="151663" y="122745"/>
                  </a:lnTo>
                  <a:lnTo>
                    <a:pt x="155346" y="126415"/>
                  </a:lnTo>
                  <a:lnTo>
                    <a:pt x="157708" y="127050"/>
                  </a:lnTo>
                  <a:lnTo>
                    <a:pt x="159892" y="126593"/>
                  </a:lnTo>
                  <a:lnTo>
                    <a:pt x="179683" y="126351"/>
                  </a:lnTo>
                  <a:lnTo>
                    <a:pt x="421627" y="126351"/>
                  </a:lnTo>
                  <a:lnTo>
                    <a:pt x="420195" y="124412"/>
                  </a:lnTo>
                  <a:lnTo>
                    <a:pt x="407668" y="116409"/>
                  </a:lnTo>
                  <a:lnTo>
                    <a:pt x="392709" y="113436"/>
                  </a:lnTo>
                  <a:lnTo>
                    <a:pt x="175501" y="112585"/>
                  </a:lnTo>
                  <a:lnTo>
                    <a:pt x="225678" y="62420"/>
                  </a:lnTo>
                  <a:lnTo>
                    <a:pt x="230266" y="56840"/>
                  </a:lnTo>
                  <a:lnTo>
                    <a:pt x="233622" y="50568"/>
                  </a:lnTo>
                  <a:lnTo>
                    <a:pt x="235683" y="43757"/>
                  </a:lnTo>
                  <a:lnTo>
                    <a:pt x="236385" y="36563"/>
                  </a:lnTo>
                  <a:lnTo>
                    <a:pt x="235683" y="29374"/>
                  </a:lnTo>
                  <a:lnTo>
                    <a:pt x="233622" y="22564"/>
                  </a:lnTo>
                  <a:lnTo>
                    <a:pt x="230266" y="16292"/>
                  </a:lnTo>
                  <a:lnTo>
                    <a:pt x="228197" y="13779"/>
                  </a:lnTo>
                  <a:close/>
                </a:path>
                <a:path w="432434" h="315595">
                  <a:moveTo>
                    <a:pt x="199821" y="0"/>
                  </a:moveTo>
                  <a:lnTo>
                    <a:pt x="60832" y="123850"/>
                  </a:lnTo>
                  <a:lnTo>
                    <a:pt x="80327" y="123850"/>
                  </a:lnTo>
                  <a:lnTo>
                    <a:pt x="188023" y="16154"/>
                  </a:lnTo>
                  <a:lnTo>
                    <a:pt x="193738" y="13779"/>
                  </a:lnTo>
                  <a:lnTo>
                    <a:pt x="228197" y="13779"/>
                  </a:lnTo>
                  <a:lnTo>
                    <a:pt x="225678" y="10718"/>
                  </a:lnTo>
                  <a:lnTo>
                    <a:pt x="220097" y="6129"/>
                  </a:lnTo>
                  <a:lnTo>
                    <a:pt x="213821" y="2768"/>
                  </a:lnTo>
                  <a:lnTo>
                    <a:pt x="207010" y="703"/>
                  </a:lnTo>
                  <a:lnTo>
                    <a:pt x="199821" y="0"/>
                  </a:lnTo>
                  <a:close/>
                </a:path>
              </a:pathLst>
            </a:custGeom>
            <a:solidFill>
              <a:srgbClr val="343535"/>
            </a:solidFill>
            <a:ln>
              <a:solidFill>
                <a:schemeClr val="bg1">
                  <a:lumMod val="50000"/>
                </a:schemeClr>
              </a:solidFill>
            </a:ln>
          </p:spPr>
          <p:txBody>
            <a:bodyPr wrap="square" lIns="0" tIns="0" rIns="0" bIns="0" rtlCol="0"/>
            <a:lstStyle/>
            <a:p>
              <a:endParaRPr>
                <a:latin typeface="+mn-ea"/>
              </a:endParaRPr>
            </a:p>
          </p:txBody>
        </p:sp>
        <p:sp>
          <p:nvSpPr>
            <p:cNvPr id="12" name="テキスト プレースホルダー 2">
              <a:extLst>
                <a:ext uri="{FF2B5EF4-FFF2-40B4-BE49-F238E27FC236}">
                  <a16:creationId xmlns:a16="http://schemas.microsoft.com/office/drawing/2014/main" id="{0172240A-B0DB-F648-0582-12ECE9E6F6F7}"/>
                </a:ext>
              </a:extLst>
            </p:cNvPr>
            <p:cNvSpPr txBox="1">
              <a:spLocks/>
            </p:cNvSpPr>
            <p:nvPr/>
          </p:nvSpPr>
          <p:spPr>
            <a:xfrm>
              <a:off x="489775" y="2516093"/>
              <a:ext cx="7838340" cy="10364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2400" dirty="0">
                  <a:solidFill>
                    <a:schemeClr val="tx1">
                      <a:lumMod val="75000"/>
                      <a:lumOff val="25000"/>
                    </a:schemeClr>
                  </a:solidFill>
                  <a:latin typeface="+mn-ea"/>
                </a:rPr>
                <a:t>津波は、海が深いほど速く伝わり、逆に水深が浅くなるほど</a:t>
              </a:r>
              <a:br>
                <a:rPr lang="en-US" altLang="ja-JP" sz="2400" dirty="0">
                  <a:solidFill>
                    <a:schemeClr val="tx1">
                      <a:lumMod val="75000"/>
                      <a:lumOff val="25000"/>
                    </a:schemeClr>
                  </a:solidFill>
                  <a:latin typeface="+mn-ea"/>
                </a:rPr>
              </a:br>
              <a:r>
                <a:rPr lang="ja-JP" altLang="en-US" sz="2400" dirty="0">
                  <a:solidFill>
                    <a:schemeClr val="tx1">
                      <a:lumMod val="75000"/>
                      <a:lumOff val="25000"/>
                    </a:schemeClr>
                  </a:solidFill>
                  <a:latin typeface="+mn-ea"/>
                </a:rPr>
                <a:t>速度が遅くなる為、波高が高くなる</a:t>
              </a:r>
            </a:p>
          </p:txBody>
        </p:sp>
      </p:grpSp>
    </p:spTree>
    <p:extLst>
      <p:ext uri="{BB962C8B-B14F-4D97-AF65-F5344CB8AC3E}">
        <p14:creationId xmlns:p14="http://schemas.microsoft.com/office/powerpoint/2010/main" val="2715768861"/>
      </p:ext>
    </p:extLst>
  </p:cSld>
  <p:clrMapOvr>
    <a:masterClrMapping/>
  </p:clrMapOvr>
</p:sld>
</file>

<file path=ppt/theme/theme1.xml><?xml version="1.0" encoding="utf-8"?>
<a:theme xmlns:a="http://schemas.openxmlformats.org/drawingml/2006/main" name="Office テーマ">
  <a:themeElements>
    <a:clrScheme name="ユーザー定義 4">
      <a:dk1>
        <a:sysClr val="windowText" lastClr="000000"/>
      </a:dk1>
      <a:lt1>
        <a:sysClr val="window" lastClr="FFFFFF"/>
      </a:lt1>
      <a:dk2>
        <a:srgbClr val="44546A"/>
      </a:dk2>
      <a:lt2>
        <a:srgbClr val="E7E6E6"/>
      </a:lt2>
      <a:accent1>
        <a:srgbClr val="0099CC"/>
      </a:accent1>
      <a:accent2>
        <a:srgbClr val="E94716"/>
      </a:accent2>
      <a:accent3>
        <a:srgbClr val="A5A5A5"/>
      </a:accent3>
      <a:accent4>
        <a:srgbClr val="FFD965"/>
      </a:accent4>
      <a:accent5>
        <a:srgbClr val="5B9BD5"/>
      </a:accent5>
      <a:accent6>
        <a:srgbClr val="70AD47"/>
      </a:accent6>
      <a:hlink>
        <a:srgbClr val="0563C1"/>
      </a:hlink>
      <a:folHlink>
        <a:srgbClr val="954F72"/>
      </a:folHlink>
    </a:clrScheme>
    <a:fontScheme name="ユーザー定義 1">
      <a:majorFont>
        <a:latin typeface="HGPｺﾞｼｯｸE"/>
        <a:ea typeface="HGPｺﾞｼｯｸE"/>
        <a:cs typeface=""/>
      </a:majorFont>
      <a:minorFont>
        <a:latin typeface="HGPｺﾞｼｯｸE"/>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Calibri Light"/>
        <a:ea typeface="ＭＳ ゴシック"/>
        <a:cs typeface=""/>
      </a:majorFont>
      <a:minorFont>
        <a:latin typeface="Calibri"/>
        <a:ea typeface="ＭＳ 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9566576EE7716479B276B366FE8E779" ma:contentTypeVersion="18" ma:contentTypeDescription="新しいドキュメントを作成します。" ma:contentTypeScope="" ma:versionID="c62bdb50600a4316a07d039ee980caae">
  <xsd:schema xmlns:xsd="http://www.w3.org/2001/XMLSchema" xmlns:xs="http://www.w3.org/2001/XMLSchema" xmlns:p="http://schemas.microsoft.com/office/2006/metadata/properties" xmlns:ns2="c7986456-94c4-43e3-a5cd-23faf3e50be4" xmlns:ns3="87e92068-5d1b-4b37-b84f-05171d1d989c" targetNamespace="http://schemas.microsoft.com/office/2006/metadata/properties" ma:root="true" ma:fieldsID="ad58be34164fd8de1098075c6f5a9b4d" ns2:_="" ns3:_="">
    <xsd:import namespace="c7986456-94c4-43e3-a5cd-23faf3e50be4"/>
    <xsd:import namespace="87e92068-5d1b-4b37-b84f-05171d1d98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986456-94c4-43e3-a5cd-23faf3e50b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8ea27d3f-16ae-4cb1-8a0f-7749649f52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e92068-5d1b-4b37-b84f-05171d1d989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d1f6561d-b863-4b53-a246-1d336a610717}" ma:internalName="TaxCatchAll" ma:showField="CatchAllData" ma:web="87e92068-5d1b-4b37-b84f-05171d1d98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986456-94c4-43e3-a5cd-23faf3e50be4">
      <Terms xmlns="http://schemas.microsoft.com/office/infopath/2007/PartnerControls"/>
    </lcf76f155ced4ddcb4097134ff3c332f>
    <TaxCatchAll xmlns="87e92068-5d1b-4b37-b84f-05171d1d98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C25CB2-7512-4F65-93B7-DD8266AF94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986456-94c4-43e3-a5cd-23faf3e50be4"/>
    <ds:schemaRef ds:uri="87e92068-5d1b-4b37-b84f-05171d1d98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162C36-F5F2-4448-9E4D-F46EA44E44CC}">
  <ds:schemaRefs>
    <ds:schemaRef ds:uri="c7986456-94c4-43e3-a5cd-23faf3e50be4"/>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87e92068-5d1b-4b37-b84f-05171d1d989c"/>
  </ds:schemaRefs>
</ds:datastoreItem>
</file>

<file path=customXml/itemProps3.xml><?xml version="1.0" encoding="utf-8"?>
<ds:datastoreItem xmlns:ds="http://schemas.openxmlformats.org/officeDocument/2006/customXml" ds:itemID="{8930CF28-603E-4D8D-B537-3B0A1A32C1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4494</TotalTime>
  <Words>4817</Words>
  <PresentationFormat>画面に合わせる (4:3)</PresentationFormat>
  <Paragraphs>442</Paragraphs>
  <Slides>39</Slides>
  <Notes>39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39</vt:i4>
      </vt:variant>
    </vt:vector>
  </HeadingPairs>
  <TitlesOfParts>
    <vt:vector size="48" baseType="lpstr">
      <vt:lpstr>(日本語用のフォントを使用)</vt:lpstr>
      <vt:lpstr>HGPｺﾞｼｯｸE</vt:lpstr>
      <vt:lpstr>ＭＳ ゴシック</vt:lpstr>
      <vt:lpstr>Meiryo</vt:lpstr>
      <vt:lpstr>Meiryo</vt:lpstr>
      <vt:lpstr>Arial</vt:lpstr>
      <vt:lpstr>Calibri</vt:lpstr>
      <vt:lpstr>Wingdings</vt:lpstr>
      <vt:lpstr>Office テーマ</vt:lpstr>
      <vt:lpstr>C11．災害発生のメカニズム 　　と被害の種類</vt:lpstr>
      <vt:lpstr>PowerPoint プレゼンテーション</vt:lpstr>
      <vt:lpstr>　日本周辺のプレート</vt:lpstr>
      <vt:lpstr>　地震発生のメカニズム</vt:lpstr>
      <vt:lpstr>　地震の種類とその特徴</vt:lpstr>
      <vt:lpstr>　震度とマグニチュード</vt:lpstr>
      <vt:lpstr>PowerPoint プレゼンテーション</vt:lpstr>
      <vt:lpstr>　津波発生のメカニズム</vt:lpstr>
      <vt:lpstr>　津波の伝わる速さと高さ</vt:lpstr>
      <vt:lpstr>　津波の特徴</vt:lpstr>
      <vt:lpstr>PowerPoint プレゼンテーション</vt:lpstr>
      <vt:lpstr>　地震の揺れによる被害</vt:lpstr>
      <vt:lpstr>　津波による被害</vt:lpstr>
      <vt:lpstr>PowerPoint プレゼンテーション</vt:lpstr>
      <vt:lpstr>PowerPoint プレゼンテーション</vt:lpstr>
      <vt:lpstr>PowerPoint プレゼンテーション</vt:lpstr>
      <vt:lpstr>　大雨、台風、竜巻突風等の発生</vt:lpstr>
      <vt:lpstr>　大雨などをもたらす積乱雲の発生メカニズム</vt:lpstr>
      <vt:lpstr>　集中豪雨の発生メカニズム</vt:lpstr>
      <vt:lpstr>　台風発生メカニズム</vt:lpstr>
      <vt:lpstr>　暴風・竜巻などの発生のメカニズム</vt:lpstr>
      <vt:lpstr>PowerPoint プレゼンテーション</vt:lpstr>
      <vt:lpstr>　土石流、地すべり、がけ崩れ</vt:lpstr>
      <vt:lpstr>PowerPoint プレゼンテーション</vt:lpstr>
      <vt:lpstr>　大雨等による現象</vt:lpstr>
      <vt:lpstr>　大雨・台風に伴う現象としての高潮、風害</vt:lpstr>
      <vt:lpstr>　洪水に伴う被害</vt:lpstr>
      <vt:lpstr>　土砂災害の発生</vt:lpstr>
      <vt:lpstr>　土砂災害による被害</vt:lpstr>
      <vt:lpstr>PowerPoint プレゼンテーション</vt:lpstr>
      <vt:lpstr>PowerPoint プレゼンテーション</vt:lpstr>
      <vt:lpstr>PowerPoint プレゼンテーション</vt:lpstr>
      <vt:lpstr>　大雪発生の仕組み</vt:lpstr>
      <vt:lpstr>　雪による影響</vt:lpstr>
      <vt:lpstr>PowerPoint プレゼンテーション</vt:lpstr>
      <vt:lpstr>　火山噴火のメカニズム</vt:lpstr>
      <vt:lpstr>　火山噴火にともなう現象</vt:lpstr>
      <vt:lpstr>　火山噴火にともなう現象</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2024-03-22T07:01:29Z</cp:lastPrinted>
  <dcterms:created xsi:type="dcterms:W3CDTF">2019-09-19T14:17:54Z</dcterms:created>
  <dcterms:modified xsi:type="dcterms:W3CDTF">2024-03-27T08:31:49Z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0x01010059566576EE7716479B276B366FE8E779</vt:lpwstr>
  </property>
  <property fmtid="{D5CDD505-2E9C-101B-9397-08002B2CF9AE}" pid="3" name="MediaServiceImageTags">
    <vt:lpwstr/>
  </property>
</Properties>
</file>