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474" r:id="rId5"/>
    <p:sldId id="498" r:id="rId6"/>
    <p:sldId id="502" r:id="rId7"/>
    <p:sldId id="503" r:id="rId8"/>
    <p:sldId id="504" r:id="rId9"/>
    <p:sldId id="515" r:id="rId10"/>
    <p:sldId id="509" r:id="rId11"/>
    <p:sldId id="510" r:id="rId12"/>
    <p:sldId id="484" r:id="rId13"/>
    <p:sldId id="486" r:id="rId14"/>
    <p:sldId id="488" r:id="rId15"/>
    <p:sldId id="487" r:id="rId16"/>
    <p:sldId id="500" r:id="rId17"/>
    <p:sldId id="513" r:id="rId18"/>
    <p:sldId id="514" r:id="rId19"/>
    <p:sldId id="512" r:id="rId20"/>
    <p:sldId id="485" r:id="rId21"/>
    <p:sldId id="507" r:id="rId22"/>
    <p:sldId id="491" r:id="rId23"/>
    <p:sldId id="478" r:id="rId24"/>
    <p:sldId id="495" r:id="rId25"/>
    <p:sldId id="496" r:id="rId26"/>
    <p:sldId id="458"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66CC"/>
    <a:srgbClr val="000099"/>
    <a:srgbClr val="E7E6E6"/>
    <a:srgbClr val="35A16B"/>
    <a:srgbClr val="81D5AB"/>
    <a:srgbClr val="FFC000"/>
    <a:srgbClr val="F5F5F5"/>
    <a:srgbClr val="FFFFFF"/>
    <a:srgbClr val="FF2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15BA0-9D1E-4906-9903-B504C15333E8}" v="3" dt="2024-03-27T08:48:45.34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金井 彩" userId="028a1a5f-10e4-4924-9d09-1e338b57bf62" providerId="ADAL" clId="{4B05B8CE-4443-4ABB-B8AF-C0456512F4CA}"/>
    <pc:docChg chg="modSld">
      <pc:chgData name="金井 彩" userId="028a1a5f-10e4-4924-9d09-1e338b57bf62" providerId="ADAL" clId="{4B05B8CE-4443-4ABB-B8AF-C0456512F4CA}" dt="2024-03-25T03:32:47.530" v="0" actId="20577"/>
      <pc:docMkLst>
        <pc:docMk/>
      </pc:docMkLst>
      <pc:sldChg chg="modNotesTx">
        <pc:chgData name="金井 彩" userId="028a1a5f-10e4-4924-9d09-1e338b57bf62" providerId="ADAL" clId="{4B05B8CE-4443-4ABB-B8AF-C0456512F4CA}" dt="2024-03-25T03:32:47.530" v="0" actId="20577"/>
        <pc:sldMkLst>
          <pc:docMk/>
          <pc:sldMk cId="1639328805" sldId="487"/>
        </pc:sldMkLst>
      </pc:sldChg>
    </pc:docChg>
  </pc:docChgLst>
  <pc:docChgLst>
    <pc:chgData name="宇野 芳江" userId="d3339afd-f009-4b18-b536-1d43c3c7a997" providerId="ADAL" clId="{5181BD19-19E3-49AD-96F0-F180AD73BC9B}"/>
    <pc:docChg chg="undo custSel modSld modNotesMaster">
      <pc:chgData name="宇野 芳江" userId="d3339afd-f009-4b18-b536-1d43c3c7a997" providerId="ADAL" clId="{5181BD19-19E3-49AD-96F0-F180AD73BC9B}" dt="2024-03-25T03:36:45.804" v="7325" actId="20577"/>
      <pc:docMkLst>
        <pc:docMk/>
      </pc:docMkLst>
      <pc:sldChg chg="modSp mod modNotes">
        <pc:chgData name="宇野 芳江" userId="d3339afd-f009-4b18-b536-1d43c3c7a997" providerId="ADAL" clId="{5181BD19-19E3-49AD-96F0-F180AD73BC9B}" dt="2024-03-19T10:55:12.941" v="6105" actId="20577"/>
        <pc:sldMkLst>
          <pc:docMk/>
          <pc:sldMk cId="1702425721" sldId="458"/>
        </pc:sldMkLst>
        <pc:spChg chg="mod">
          <ac:chgData name="宇野 芳江" userId="d3339afd-f009-4b18-b536-1d43c3c7a997" providerId="ADAL" clId="{5181BD19-19E3-49AD-96F0-F180AD73BC9B}" dt="2024-03-19T10:55:12.941" v="6105" actId="20577"/>
          <ac:spMkLst>
            <pc:docMk/>
            <pc:sldMk cId="1702425721" sldId="458"/>
            <ac:spMk id="6" creationId="{CFF2B95A-DBED-893F-EFFD-0AACFEE11CB7}"/>
          </ac:spMkLst>
        </pc:spChg>
      </pc:sldChg>
      <pc:sldChg chg="modSp mod">
        <pc:chgData name="宇野 芳江" userId="d3339afd-f009-4b18-b536-1d43c3c7a997" providerId="ADAL" clId="{5181BD19-19E3-49AD-96F0-F180AD73BC9B}" dt="2024-03-15T05:34:15.055" v="4225" actId="1076"/>
        <pc:sldMkLst>
          <pc:docMk/>
          <pc:sldMk cId="1318280527" sldId="474"/>
        </pc:sldMkLst>
        <pc:spChg chg="mod">
          <ac:chgData name="宇野 芳江" userId="d3339afd-f009-4b18-b536-1d43c3c7a997" providerId="ADAL" clId="{5181BD19-19E3-49AD-96F0-F180AD73BC9B}" dt="2024-03-15T05:34:15.055" v="4225" actId="1076"/>
          <ac:spMkLst>
            <pc:docMk/>
            <pc:sldMk cId="1318280527" sldId="474"/>
            <ac:spMk id="3" creationId="{134D9991-EFF7-FD07-55E1-8CD8D9F0F34B}"/>
          </ac:spMkLst>
        </pc:spChg>
      </pc:sldChg>
      <pc:sldChg chg="modNotes modNotesTx">
        <pc:chgData name="宇野 芳江" userId="d3339afd-f009-4b18-b536-1d43c3c7a997" providerId="ADAL" clId="{5181BD19-19E3-49AD-96F0-F180AD73BC9B}" dt="2024-03-23T07:54:37.346" v="7309" actId="6549"/>
        <pc:sldMkLst>
          <pc:docMk/>
          <pc:sldMk cId="997794072" sldId="478"/>
        </pc:sldMkLst>
      </pc:sldChg>
      <pc:sldChg chg="delSp modSp mod modNotes">
        <pc:chgData name="宇野 芳江" userId="d3339afd-f009-4b18-b536-1d43c3c7a997" providerId="ADAL" clId="{5181BD19-19E3-49AD-96F0-F180AD73BC9B}" dt="2024-03-14T09:55:27.569" v="2230" actId="478"/>
        <pc:sldMkLst>
          <pc:docMk/>
          <pc:sldMk cId="3356361918" sldId="484"/>
        </pc:sldMkLst>
        <pc:spChg chg="del">
          <ac:chgData name="宇野 芳江" userId="d3339afd-f009-4b18-b536-1d43c3c7a997" providerId="ADAL" clId="{5181BD19-19E3-49AD-96F0-F180AD73BC9B}" dt="2024-03-14T09:55:27.569" v="2230" actId="478"/>
          <ac:spMkLst>
            <pc:docMk/>
            <pc:sldMk cId="3356361918" sldId="484"/>
            <ac:spMk id="5" creationId="{DC643963-CE2B-C48E-29D0-7F65016971CD}"/>
          </ac:spMkLst>
        </pc:spChg>
        <pc:spChg chg="mod">
          <ac:chgData name="宇野 芳江" userId="d3339afd-f009-4b18-b536-1d43c3c7a997" providerId="ADAL" clId="{5181BD19-19E3-49AD-96F0-F180AD73BC9B}" dt="2024-03-08T07:14:14.358" v="18" actId="20577"/>
          <ac:spMkLst>
            <pc:docMk/>
            <pc:sldMk cId="3356361918" sldId="484"/>
            <ac:spMk id="17" creationId="{B330721E-7333-86EA-C878-367666E556FF}"/>
          </ac:spMkLst>
        </pc:spChg>
      </pc:sldChg>
      <pc:sldChg chg="modSp mod modNotes modNotesTx">
        <pc:chgData name="宇野 芳江" userId="d3339afd-f009-4b18-b536-1d43c3c7a997" providerId="ADAL" clId="{5181BD19-19E3-49AD-96F0-F180AD73BC9B}" dt="2024-03-25T03:36:45.804" v="7325" actId="20577"/>
        <pc:sldMkLst>
          <pc:docMk/>
          <pc:sldMk cId="2943892395" sldId="485"/>
        </pc:sldMkLst>
        <pc:spChg chg="mod">
          <ac:chgData name="宇野 芳江" userId="d3339afd-f009-4b18-b536-1d43c3c7a997" providerId="ADAL" clId="{5181BD19-19E3-49AD-96F0-F180AD73BC9B}" dt="2024-03-23T07:51:33.691" v="7155" actId="20577"/>
          <ac:spMkLst>
            <pc:docMk/>
            <pc:sldMk cId="2943892395" sldId="485"/>
            <ac:spMk id="3" creationId="{A83921C4-A1CE-80E1-456A-CE3AB107A849}"/>
          </ac:spMkLst>
        </pc:spChg>
      </pc:sldChg>
      <pc:sldChg chg="addSp delSp modSp mod modNotes modNotesTx">
        <pc:chgData name="宇野 芳江" userId="d3339afd-f009-4b18-b536-1d43c3c7a997" providerId="ADAL" clId="{5181BD19-19E3-49AD-96F0-F180AD73BC9B}" dt="2024-03-19T10:34:08.191" v="5189" actId="20577"/>
        <pc:sldMkLst>
          <pc:docMk/>
          <pc:sldMk cId="3703509356" sldId="486"/>
        </pc:sldMkLst>
        <pc:spChg chg="del">
          <ac:chgData name="宇野 芳江" userId="d3339afd-f009-4b18-b536-1d43c3c7a997" providerId="ADAL" clId="{5181BD19-19E3-49AD-96F0-F180AD73BC9B}" dt="2024-03-08T07:15:16.866" v="26" actId="478"/>
          <ac:spMkLst>
            <pc:docMk/>
            <pc:sldMk cId="3703509356" sldId="486"/>
            <ac:spMk id="4" creationId="{6419C803-A069-8686-7429-723AB9855A4D}"/>
          </ac:spMkLst>
        </pc:spChg>
        <pc:spChg chg="del">
          <ac:chgData name="宇野 芳江" userId="d3339afd-f009-4b18-b536-1d43c3c7a997" providerId="ADAL" clId="{5181BD19-19E3-49AD-96F0-F180AD73BC9B}" dt="2024-03-14T09:55:24.749" v="2229" actId="478"/>
          <ac:spMkLst>
            <pc:docMk/>
            <pc:sldMk cId="3703509356" sldId="486"/>
            <ac:spMk id="6" creationId="{34D8BEA8-41D6-5065-F698-4C629C9D021B}"/>
          </ac:spMkLst>
        </pc:spChg>
        <pc:spChg chg="add del mod">
          <ac:chgData name="宇野 芳江" userId="d3339afd-f009-4b18-b536-1d43c3c7a997" providerId="ADAL" clId="{5181BD19-19E3-49AD-96F0-F180AD73BC9B}" dt="2024-03-08T07:16:50.779" v="46" actId="478"/>
          <ac:spMkLst>
            <pc:docMk/>
            <pc:sldMk cId="3703509356" sldId="486"/>
            <ac:spMk id="13" creationId="{1E85CEEA-76B3-92E2-15F4-7CF21BE0390C}"/>
          </ac:spMkLst>
        </pc:spChg>
        <pc:spChg chg="mod">
          <ac:chgData name="宇野 芳江" userId="d3339afd-f009-4b18-b536-1d43c3c7a997" providerId="ADAL" clId="{5181BD19-19E3-49AD-96F0-F180AD73BC9B}" dt="2024-03-19T10:32:46.468" v="5145" actId="20577"/>
          <ac:spMkLst>
            <pc:docMk/>
            <pc:sldMk cId="3703509356" sldId="486"/>
            <ac:spMk id="19" creationId="{4C61E3CD-F75E-0D02-D388-FEFF7BF825CD}"/>
          </ac:spMkLst>
        </pc:spChg>
      </pc:sldChg>
      <pc:sldChg chg="delSp mod modNotes modNotesTx">
        <pc:chgData name="宇野 芳江" userId="d3339afd-f009-4b18-b536-1d43c3c7a997" providerId="ADAL" clId="{5181BD19-19E3-49AD-96F0-F180AD73BC9B}" dt="2024-03-23T06:53:32.496" v="7142" actId="20577"/>
        <pc:sldMkLst>
          <pc:docMk/>
          <pc:sldMk cId="1639328805" sldId="487"/>
        </pc:sldMkLst>
        <pc:spChg chg="del">
          <ac:chgData name="宇野 芳江" userId="d3339afd-f009-4b18-b536-1d43c3c7a997" providerId="ADAL" clId="{5181BD19-19E3-49AD-96F0-F180AD73BC9B}" dt="2024-03-15T02:44:58.553" v="4212" actId="478"/>
          <ac:spMkLst>
            <pc:docMk/>
            <pc:sldMk cId="1639328805" sldId="487"/>
            <ac:spMk id="4" creationId="{5830CE24-1A8D-7623-436E-1E02A1F8A348}"/>
          </ac:spMkLst>
        </pc:spChg>
        <pc:spChg chg="del">
          <ac:chgData name="宇野 芳江" userId="d3339afd-f009-4b18-b536-1d43c3c7a997" providerId="ADAL" clId="{5181BD19-19E3-49AD-96F0-F180AD73BC9B}" dt="2024-03-08T07:15:22.139" v="27" actId="478"/>
          <ac:spMkLst>
            <pc:docMk/>
            <pc:sldMk cId="1639328805" sldId="487"/>
            <ac:spMk id="9" creationId="{7994A675-DEB4-2CEC-9D6A-A7D1F8165C0C}"/>
          </ac:spMkLst>
        </pc:spChg>
      </pc:sldChg>
      <pc:sldChg chg="delSp modSp mod modNotes modNotesTx">
        <pc:chgData name="宇野 芳江" userId="d3339afd-f009-4b18-b536-1d43c3c7a997" providerId="ADAL" clId="{5181BD19-19E3-49AD-96F0-F180AD73BC9B}" dt="2024-03-22T05:19:04.769" v="6298" actId="6549"/>
        <pc:sldMkLst>
          <pc:docMk/>
          <pc:sldMk cId="1709793379" sldId="488"/>
        </pc:sldMkLst>
        <pc:spChg chg="del mod">
          <ac:chgData name="宇野 芳江" userId="d3339afd-f009-4b18-b536-1d43c3c7a997" providerId="ADAL" clId="{5181BD19-19E3-49AD-96F0-F180AD73BC9B}" dt="2024-03-14T10:39:27.514" v="4204" actId="478"/>
          <ac:spMkLst>
            <pc:docMk/>
            <pc:sldMk cId="1709793379" sldId="488"/>
            <ac:spMk id="4" creationId="{4B4F94B4-7DBA-F2C1-97A1-6B62BB069C41}"/>
          </ac:spMkLst>
        </pc:spChg>
        <pc:grpChg chg="del">
          <ac:chgData name="宇野 芳江" userId="d3339afd-f009-4b18-b536-1d43c3c7a997" providerId="ADAL" clId="{5181BD19-19E3-49AD-96F0-F180AD73BC9B}" dt="2024-03-08T07:14:28.552" v="19" actId="478"/>
          <ac:grpSpMkLst>
            <pc:docMk/>
            <pc:sldMk cId="1709793379" sldId="488"/>
            <ac:grpSpMk id="19" creationId="{00685961-8237-D0EF-384F-486671CD1CE4}"/>
          </ac:grpSpMkLst>
        </pc:grpChg>
        <pc:grpChg chg="del">
          <ac:chgData name="宇野 芳江" userId="d3339afd-f009-4b18-b536-1d43c3c7a997" providerId="ADAL" clId="{5181BD19-19E3-49AD-96F0-F180AD73BC9B}" dt="2024-03-08T07:14:30.311" v="20" actId="478"/>
          <ac:grpSpMkLst>
            <pc:docMk/>
            <pc:sldMk cId="1709793379" sldId="488"/>
            <ac:grpSpMk id="20" creationId="{7F7B230E-E27F-542E-A139-5EC7AB277A11}"/>
          </ac:grpSpMkLst>
        </pc:grpChg>
        <pc:graphicFrameChg chg="modGraphic">
          <ac:chgData name="宇野 芳江" userId="d3339afd-f009-4b18-b536-1d43c3c7a997" providerId="ADAL" clId="{5181BD19-19E3-49AD-96F0-F180AD73BC9B}" dt="2024-03-15T02:56:36.966" v="4222" actId="20577"/>
          <ac:graphicFrameMkLst>
            <pc:docMk/>
            <pc:sldMk cId="1709793379" sldId="488"/>
            <ac:graphicFrameMk id="6" creationId="{BAB8AE32-257D-AC0D-4A84-56675670AD41}"/>
          </ac:graphicFrameMkLst>
        </pc:graphicFrameChg>
        <pc:picChg chg="del">
          <ac:chgData name="宇野 芳江" userId="d3339afd-f009-4b18-b536-1d43c3c7a997" providerId="ADAL" clId="{5181BD19-19E3-49AD-96F0-F180AD73BC9B}" dt="2024-03-08T07:14:33.115" v="21" actId="478"/>
          <ac:picMkLst>
            <pc:docMk/>
            <pc:sldMk cId="1709793379" sldId="488"/>
            <ac:picMk id="10" creationId="{D9C29C9A-CF6C-FBEB-A55E-F0DFA7AA36CD}"/>
          </ac:picMkLst>
        </pc:picChg>
      </pc:sldChg>
      <pc:sldChg chg="delSp modSp mod modNotes modNotesTx">
        <pc:chgData name="宇野 芳江" userId="d3339afd-f009-4b18-b536-1d43c3c7a997" providerId="ADAL" clId="{5181BD19-19E3-49AD-96F0-F180AD73BC9B}" dt="2024-03-15T04:42:20.291" v="4223"/>
        <pc:sldMkLst>
          <pc:docMk/>
          <pc:sldMk cId="2105296725" sldId="491"/>
        </pc:sldMkLst>
        <pc:graphicFrameChg chg="modGraphic">
          <ac:chgData name="宇野 芳江" userId="d3339afd-f009-4b18-b536-1d43c3c7a997" providerId="ADAL" clId="{5181BD19-19E3-49AD-96F0-F180AD73BC9B}" dt="2024-03-15T02:53:23.813" v="4220" actId="20577"/>
          <ac:graphicFrameMkLst>
            <pc:docMk/>
            <pc:sldMk cId="2105296725" sldId="491"/>
            <ac:graphicFrameMk id="6" creationId="{995D425D-8A07-2298-C6EC-0F68C1E5561D}"/>
          </ac:graphicFrameMkLst>
        </pc:graphicFrameChg>
        <pc:picChg chg="del">
          <ac:chgData name="宇野 芳江" userId="d3339afd-f009-4b18-b536-1d43c3c7a997" providerId="ADAL" clId="{5181BD19-19E3-49AD-96F0-F180AD73BC9B}" dt="2024-03-08T07:15:53.083" v="36" actId="478"/>
          <ac:picMkLst>
            <pc:docMk/>
            <pc:sldMk cId="2105296725" sldId="491"/>
            <ac:picMk id="9" creationId="{BF289771-C3B4-5830-268A-E2CDE4D752CC}"/>
          </ac:picMkLst>
        </pc:picChg>
        <pc:picChg chg="del">
          <ac:chgData name="宇野 芳江" userId="d3339afd-f009-4b18-b536-1d43c3c7a997" providerId="ADAL" clId="{5181BD19-19E3-49AD-96F0-F180AD73BC9B}" dt="2024-03-08T07:15:52.690" v="35" actId="478"/>
          <ac:picMkLst>
            <pc:docMk/>
            <pc:sldMk cId="2105296725" sldId="491"/>
            <ac:picMk id="11" creationId="{8000FCFF-F24D-296D-D8F6-3CA148E839D7}"/>
          </ac:picMkLst>
        </pc:picChg>
      </pc:sldChg>
      <pc:sldChg chg="addSp delSp modSp mod modNotes modNotesTx">
        <pc:chgData name="宇野 芳江" userId="d3339afd-f009-4b18-b536-1d43c3c7a997" providerId="ADAL" clId="{5181BD19-19E3-49AD-96F0-F180AD73BC9B}" dt="2024-03-19T10:59:05.076" v="6120" actId="20577"/>
        <pc:sldMkLst>
          <pc:docMk/>
          <pc:sldMk cId="2745557720" sldId="495"/>
        </pc:sldMkLst>
        <pc:spChg chg="del">
          <ac:chgData name="宇野 芳江" userId="d3339afd-f009-4b18-b536-1d43c3c7a997" providerId="ADAL" clId="{5181BD19-19E3-49AD-96F0-F180AD73BC9B}" dt="2024-03-15T02:44:47.226" v="4207" actId="478"/>
          <ac:spMkLst>
            <pc:docMk/>
            <pc:sldMk cId="2745557720" sldId="495"/>
            <ac:spMk id="4" creationId="{FF1D58BC-6A46-A4B7-9CCC-F00B7E5F724C}"/>
          </ac:spMkLst>
        </pc:spChg>
        <pc:spChg chg="del">
          <ac:chgData name="宇野 芳江" userId="d3339afd-f009-4b18-b536-1d43c3c7a997" providerId="ADAL" clId="{5181BD19-19E3-49AD-96F0-F180AD73BC9B}" dt="2024-03-08T07:16:04.953" v="37" actId="478"/>
          <ac:spMkLst>
            <pc:docMk/>
            <pc:sldMk cId="2745557720" sldId="495"/>
            <ac:spMk id="6" creationId="{46FDDDB8-B42A-4DA3-4063-27ACBBC496E9}"/>
          </ac:spMkLst>
        </pc:spChg>
        <pc:spChg chg="add del mod">
          <ac:chgData name="宇野 芳江" userId="d3339afd-f009-4b18-b536-1d43c3c7a997" providerId="ADAL" clId="{5181BD19-19E3-49AD-96F0-F180AD73BC9B}" dt="2024-03-08T07:16:07.538" v="38" actId="478"/>
          <ac:spMkLst>
            <pc:docMk/>
            <pc:sldMk cId="2745557720" sldId="495"/>
            <ac:spMk id="11" creationId="{483D1B84-51FB-4FC5-49A8-F37A9146610E}"/>
          </ac:spMkLst>
        </pc:spChg>
      </pc:sldChg>
      <pc:sldChg chg="delSp modSp mod modNotes modNotesTx">
        <pc:chgData name="宇野 芳江" userId="d3339afd-f009-4b18-b536-1d43c3c7a997" providerId="ADAL" clId="{5181BD19-19E3-49AD-96F0-F180AD73BC9B}" dt="2024-03-22T03:11:11.695" v="6143" actId="20577"/>
        <pc:sldMkLst>
          <pc:docMk/>
          <pc:sldMk cId="1465848678" sldId="496"/>
        </pc:sldMkLst>
        <pc:spChg chg="mod">
          <ac:chgData name="宇野 芳江" userId="d3339afd-f009-4b18-b536-1d43c3c7a997" providerId="ADAL" clId="{5181BD19-19E3-49AD-96F0-F180AD73BC9B}" dt="2024-03-08T07:26:22.257" v="50" actId="1076"/>
          <ac:spMkLst>
            <pc:docMk/>
            <pc:sldMk cId="1465848678" sldId="496"/>
            <ac:spMk id="2" creationId="{C766042F-8D38-C905-45A6-730537BE5E9C}"/>
          </ac:spMkLst>
        </pc:spChg>
        <pc:spChg chg="del">
          <ac:chgData name="宇野 芳江" userId="d3339afd-f009-4b18-b536-1d43c3c7a997" providerId="ADAL" clId="{5181BD19-19E3-49AD-96F0-F180AD73BC9B}" dt="2024-03-15T02:51:15.281" v="4219" actId="478"/>
          <ac:spMkLst>
            <pc:docMk/>
            <pc:sldMk cId="1465848678" sldId="496"/>
            <ac:spMk id="6" creationId="{4B50A90E-2DEB-3AEB-0AF6-A814D60F3348}"/>
          </ac:spMkLst>
        </pc:spChg>
      </pc:sldChg>
      <pc:sldChg chg="modNotesTx">
        <pc:chgData name="宇野 芳江" userId="d3339afd-f009-4b18-b536-1d43c3c7a997" providerId="ADAL" clId="{5181BD19-19E3-49AD-96F0-F180AD73BC9B}" dt="2024-03-22T03:15:27.963" v="6227" actId="20577"/>
        <pc:sldMkLst>
          <pc:docMk/>
          <pc:sldMk cId="1370939079" sldId="498"/>
        </pc:sldMkLst>
      </pc:sldChg>
      <pc:sldChg chg="delSp mod modNotes modNotesTx">
        <pc:chgData name="宇野 芳江" userId="d3339afd-f009-4b18-b536-1d43c3c7a997" providerId="ADAL" clId="{5181BD19-19E3-49AD-96F0-F180AD73BC9B}" dt="2024-03-15T02:44:57.074" v="4211" actId="478"/>
        <pc:sldMkLst>
          <pc:docMk/>
          <pc:sldMk cId="2290026879" sldId="500"/>
        </pc:sldMkLst>
        <pc:spChg chg="del">
          <ac:chgData name="宇野 芳江" userId="d3339afd-f009-4b18-b536-1d43c3c7a997" providerId="ADAL" clId="{5181BD19-19E3-49AD-96F0-F180AD73BC9B}" dt="2024-03-15T02:44:57.074" v="4211" actId="478"/>
          <ac:spMkLst>
            <pc:docMk/>
            <pc:sldMk cId="2290026879" sldId="500"/>
            <ac:spMk id="3" creationId="{E856791E-0046-3399-12F7-92CF38F4FEB5}"/>
          </ac:spMkLst>
        </pc:spChg>
        <pc:picChg chg="del">
          <ac:chgData name="宇野 芳江" userId="d3339afd-f009-4b18-b536-1d43c3c7a997" providerId="ADAL" clId="{5181BD19-19E3-49AD-96F0-F180AD73BC9B}" dt="2024-03-08T07:14:36.644" v="22" actId="478"/>
          <ac:picMkLst>
            <pc:docMk/>
            <pc:sldMk cId="2290026879" sldId="500"/>
            <ac:picMk id="16" creationId="{6ADBF3F7-BDE3-8608-C565-D4974E0704A0}"/>
          </ac:picMkLst>
        </pc:picChg>
      </pc:sldChg>
      <pc:sldChg chg="delSp mod modNotes">
        <pc:chgData name="宇野 芳江" userId="d3339afd-f009-4b18-b536-1d43c3c7a997" providerId="ADAL" clId="{5181BD19-19E3-49AD-96F0-F180AD73BC9B}" dt="2024-03-19T02:42:40.751" v="4227" actId="207"/>
        <pc:sldMkLst>
          <pc:docMk/>
          <pc:sldMk cId="4080797512" sldId="502"/>
        </pc:sldMkLst>
        <pc:spChg chg="del">
          <ac:chgData name="宇野 芳江" userId="d3339afd-f009-4b18-b536-1d43c3c7a997" providerId="ADAL" clId="{5181BD19-19E3-49AD-96F0-F180AD73BC9B}" dt="2024-03-08T07:12:09.031" v="0" actId="478"/>
          <ac:spMkLst>
            <pc:docMk/>
            <pc:sldMk cId="4080797512" sldId="502"/>
            <ac:spMk id="6" creationId="{4E0AD66C-53FD-3FC3-0F36-9F40C0687F64}"/>
          </ac:spMkLst>
        </pc:spChg>
      </pc:sldChg>
      <pc:sldChg chg="delSp modSp mod modNotes modNotesTx">
        <pc:chgData name="宇野 芳江" userId="d3339afd-f009-4b18-b536-1d43c3c7a997" providerId="ADAL" clId="{5181BD19-19E3-49AD-96F0-F180AD73BC9B}" dt="2024-03-22T03:07:49.826" v="6142" actId="403"/>
        <pc:sldMkLst>
          <pc:docMk/>
          <pc:sldMk cId="2261856162" sldId="503"/>
        </pc:sldMkLst>
        <pc:spChg chg="mod">
          <ac:chgData name="宇野 芳江" userId="d3339afd-f009-4b18-b536-1d43c3c7a997" providerId="ADAL" clId="{5181BD19-19E3-49AD-96F0-F180AD73BC9B}" dt="2024-03-22T03:07:49.826" v="6142" actId="403"/>
          <ac:spMkLst>
            <pc:docMk/>
            <pc:sldMk cId="2261856162" sldId="503"/>
            <ac:spMk id="5" creationId="{8FD6777F-991F-71A9-BDE5-9C04E4BE0D97}"/>
          </ac:spMkLst>
        </pc:spChg>
        <pc:spChg chg="del">
          <ac:chgData name="宇野 芳江" userId="d3339afd-f009-4b18-b536-1d43c3c7a997" providerId="ADAL" clId="{5181BD19-19E3-49AD-96F0-F180AD73BC9B}" dt="2024-03-14T09:56:04.560" v="2235" actId="478"/>
          <ac:spMkLst>
            <pc:docMk/>
            <pc:sldMk cId="2261856162" sldId="503"/>
            <ac:spMk id="6" creationId="{33584EED-A55E-FB80-F16B-F67D954114CC}"/>
          </ac:spMkLst>
        </pc:spChg>
        <pc:spChg chg="mod">
          <ac:chgData name="宇野 芳江" userId="d3339afd-f009-4b18-b536-1d43c3c7a997" providerId="ADAL" clId="{5181BD19-19E3-49AD-96F0-F180AD73BC9B}" dt="2024-03-08T07:12:58.076" v="10" actId="6559"/>
          <ac:spMkLst>
            <pc:docMk/>
            <pc:sldMk cId="2261856162" sldId="503"/>
            <ac:spMk id="49" creationId="{0CA87D8F-7885-BD26-6853-CA077A19CB37}"/>
          </ac:spMkLst>
        </pc:spChg>
      </pc:sldChg>
      <pc:sldChg chg="delSp modSp mod modNotes modNotesTx">
        <pc:chgData name="宇野 芳江" userId="d3339afd-f009-4b18-b536-1d43c3c7a997" providerId="ADAL" clId="{5181BD19-19E3-49AD-96F0-F180AD73BC9B}" dt="2024-03-22T03:07:26.546" v="6141" actId="20577"/>
        <pc:sldMkLst>
          <pc:docMk/>
          <pc:sldMk cId="3476872193" sldId="504"/>
        </pc:sldMkLst>
        <pc:spChg chg="mod">
          <ac:chgData name="宇野 芳江" userId="d3339afd-f009-4b18-b536-1d43c3c7a997" providerId="ADAL" clId="{5181BD19-19E3-49AD-96F0-F180AD73BC9B}" dt="2024-03-08T07:22:50.188" v="47" actId="20577"/>
          <ac:spMkLst>
            <pc:docMk/>
            <pc:sldMk cId="3476872193" sldId="504"/>
            <ac:spMk id="2" creationId="{98A4B574-CE8B-7885-D677-D7A49397145E}"/>
          </ac:spMkLst>
        </pc:spChg>
        <pc:spChg chg="del">
          <ac:chgData name="宇野 芳江" userId="d3339afd-f009-4b18-b536-1d43c3c7a997" providerId="ADAL" clId="{5181BD19-19E3-49AD-96F0-F180AD73BC9B}" dt="2024-03-14T09:55:44.074" v="2234" actId="478"/>
          <ac:spMkLst>
            <pc:docMk/>
            <pc:sldMk cId="3476872193" sldId="504"/>
            <ac:spMk id="4" creationId="{44D3C25B-9364-9DA9-B8CB-210F6A4171AA}"/>
          </ac:spMkLst>
        </pc:spChg>
        <pc:spChg chg="mod">
          <ac:chgData name="宇野 芳江" userId="d3339afd-f009-4b18-b536-1d43c3c7a997" providerId="ADAL" clId="{5181BD19-19E3-49AD-96F0-F180AD73BC9B}" dt="2024-03-22T03:07:26.546" v="6141" actId="20577"/>
          <ac:spMkLst>
            <pc:docMk/>
            <pc:sldMk cId="3476872193" sldId="504"/>
            <ac:spMk id="5" creationId="{01AD2B02-7CBE-54B1-69EE-8731D5862335}"/>
          </ac:spMkLst>
        </pc:spChg>
        <pc:spChg chg="mod">
          <ac:chgData name="宇野 芳江" userId="d3339afd-f009-4b18-b536-1d43c3c7a997" providerId="ADAL" clId="{5181BD19-19E3-49AD-96F0-F180AD73BC9B}" dt="2024-03-19T08:04:10.708" v="4898" actId="207"/>
          <ac:spMkLst>
            <pc:docMk/>
            <pc:sldMk cId="3476872193" sldId="504"/>
            <ac:spMk id="34" creationId="{AA8E000A-ADA5-8AB7-AC70-2995015F4FEE}"/>
          </ac:spMkLst>
        </pc:spChg>
        <pc:grpChg chg="mod">
          <ac:chgData name="宇野 芳江" userId="d3339afd-f009-4b18-b536-1d43c3c7a997" providerId="ADAL" clId="{5181BD19-19E3-49AD-96F0-F180AD73BC9B}" dt="2024-03-19T08:04:06.674" v="4897" actId="1076"/>
          <ac:grpSpMkLst>
            <pc:docMk/>
            <pc:sldMk cId="3476872193" sldId="504"/>
            <ac:grpSpMk id="24" creationId="{6D67A113-5618-D337-D816-CD2C24A7C3BE}"/>
          </ac:grpSpMkLst>
        </pc:grpChg>
      </pc:sldChg>
      <pc:sldChg chg="addSp delSp modSp mod modNotes modNotesTx">
        <pc:chgData name="宇野 芳江" userId="d3339afd-f009-4b18-b536-1d43c3c7a997" providerId="ADAL" clId="{5181BD19-19E3-49AD-96F0-F180AD73BC9B}" dt="2024-03-15T02:44:50.507" v="4208" actId="478"/>
        <pc:sldMkLst>
          <pc:docMk/>
          <pc:sldMk cId="3028182938" sldId="507"/>
        </pc:sldMkLst>
        <pc:spChg chg="del">
          <ac:chgData name="宇野 芳江" userId="d3339afd-f009-4b18-b536-1d43c3c7a997" providerId="ADAL" clId="{5181BD19-19E3-49AD-96F0-F180AD73BC9B}" dt="2024-03-15T02:44:50.507" v="4208" actId="478"/>
          <ac:spMkLst>
            <pc:docMk/>
            <pc:sldMk cId="3028182938" sldId="507"/>
            <ac:spMk id="4" creationId="{281F360E-1683-9474-C5F6-6C656D3DFE14}"/>
          </ac:spMkLst>
        </pc:spChg>
        <pc:spChg chg="del">
          <ac:chgData name="宇野 芳江" userId="d3339afd-f009-4b18-b536-1d43c3c7a997" providerId="ADAL" clId="{5181BD19-19E3-49AD-96F0-F180AD73BC9B}" dt="2024-03-08T07:15:07.673" v="24" actId="478"/>
          <ac:spMkLst>
            <pc:docMk/>
            <pc:sldMk cId="3028182938" sldId="507"/>
            <ac:spMk id="6" creationId="{71CF29D5-BB2C-5934-950D-A7F2E3444DDE}"/>
          </ac:spMkLst>
        </pc:spChg>
        <pc:spChg chg="add del mod">
          <ac:chgData name="宇野 芳江" userId="d3339afd-f009-4b18-b536-1d43c3c7a997" providerId="ADAL" clId="{5181BD19-19E3-49AD-96F0-F180AD73BC9B}" dt="2024-03-08T07:15:11.648" v="25" actId="478"/>
          <ac:spMkLst>
            <pc:docMk/>
            <pc:sldMk cId="3028182938" sldId="507"/>
            <ac:spMk id="11" creationId="{4A4B710E-DD08-5E73-BD69-45B453580071}"/>
          </ac:spMkLst>
        </pc:spChg>
        <pc:spChg chg="del mod">
          <ac:chgData name="宇野 芳江" userId="d3339afd-f009-4b18-b536-1d43c3c7a997" providerId="ADAL" clId="{5181BD19-19E3-49AD-96F0-F180AD73BC9B}" dt="2024-03-08T07:15:50.803" v="34" actId="478"/>
          <ac:spMkLst>
            <pc:docMk/>
            <pc:sldMk cId="3028182938" sldId="507"/>
            <ac:spMk id="14" creationId="{3E90590E-5D9F-B8AA-B69B-8A37027DEC9C}"/>
          </ac:spMkLst>
        </pc:spChg>
        <pc:picChg chg="del">
          <ac:chgData name="宇野 芳江" userId="d3339afd-f009-4b18-b536-1d43c3c7a997" providerId="ADAL" clId="{5181BD19-19E3-49AD-96F0-F180AD73BC9B}" dt="2024-03-08T07:15:48.356" v="31" actId="478"/>
          <ac:picMkLst>
            <pc:docMk/>
            <pc:sldMk cId="3028182938" sldId="507"/>
            <ac:picMk id="7" creationId="{E6D16AC6-EC08-F233-2631-554319532923}"/>
          </ac:picMkLst>
        </pc:picChg>
        <pc:picChg chg="del">
          <ac:chgData name="宇野 芳江" userId="d3339afd-f009-4b18-b536-1d43c3c7a997" providerId="ADAL" clId="{5181BD19-19E3-49AD-96F0-F180AD73BC9B}" dt="2024-03-08T07:15:49.125" v="32" actId="478"/>
          <ac:picMkLst>
            <pc:docMk/>
            <pc:sldMk cId="3028182938" sldId="507"/>
            <ac:picMk id="10" creationId="{57762B56-C22F-FF0F-BE35-EABFDCD09E2C}"/>
          </ac:picMkLst>
        </pc:picChg>
      </pc:sldChg>
      <pc:sldChg chg="addSp delSp modSp mod modNotes modNotesTx">
        <pc:chgData name="宇野 芳江" userId="d3339afd-f009-4b18-b536-1d43c3c7a997" providerId="ADAL" clId="{5181BD19-19E3-49AD-96F0-F180AD73BC9B}" dt="2024-03-23T06:51:56.327" v="7097" actId="20577"/>
        <pc:sldMkLst>
          <pc:docMk/>
          <pc:sldMk cId="2992462878" sldId="509"/>
        </pc:sldMkLst>
        <pc:spChg chg="del mod">
          <ac:chgData name="宇野 芳江" userId="d3339afd-f009-4b18-b536-1d43c3c7a997" providerId="ADAL" clId="{5181BD19-19E3-49AD-96F0-F180AD73BC9B}" dt="2024-03-14T09:58:57.578" v="2258" actId="478"/>
          <ac:spMkLst>
            <pc:docMk/>
            <pc:sldMk cId="2992462878" sldId="509"/>
            <ac:spMk id="4" creationId="{2F16087E-84AE-05CF-9731-3102AF86C115}"/>
          </ac:spMkLst>
        </pc:spChg>
        <pc:spChg chg="del">
          <ac:chgData name="宇野 芳江" userId="d3339afd-f009-4b18-b536-1d43c3c7a997" providerId="ADAL" clId="{5181BD19-19E3-49AD-96F0-F180AD73BC9B}" dt="2024-03-14T09:55:38.405" v="2231" actId="478"/>
          <ac:spMkLst>
            <pc:docMk/>
            <pc:sldMk cId="2992462878" sldId="509"/>
            <ac:spMk id="6" creationId="{251AD9D8-DF30-CCA3-BABB-E0B025E3B22F}"/>
          </ac:spMkLst>
        </pc:spChg>
        <pc:spChg chg="del">
          <ac:chgData name="宇野 芳江" userId="d3339afd-f009-4b18-b536-1d43c3c7a997" providerId="ADAL" clId="{5181BD19-19E3-49AD-96F0-F180AD73BC9B}" dt="2024-03-14T09:55:40.042" v="2232" actId="478"/>
          <ac:spMkLst>
            <pc:docMk/>
            <pc:sldMk cId="2992462878" sldId="509"/>
            <ac:spMk id="8" creationId="{318086F6-1DE3-F28E-C90B-CDB5DEC283C1}"/>
          </ac:spMkLst>
        </pc:spChg>
        <pc:spChg chg="add del mod">
          <ac:chgData name="宇野 芳江" userId="d3339afd-f009-4b18-b536-1d43c3c7a997" providerId="ADAL" clId="{5181BD19-19E3-49AD-96F0-F180AD73BC9B}" dt="2024-03-14T09:59:00.548" v="2259" actId="478"/>
          <ac:spMkLst>
            <pc:docMk/>
            <pc:sldMk cId="2992462878" sldId="509"/>
            <ac:spMk id="12" creationId="{36F93815-3020-CFA0-5B0E-49F31BF5DBD2}"/>
          </ac:spMkLst>
        </pc:spChg>
        <pc:graphicFrameChg chg="add mod modGraphic">
          <ac:chgData name="宇野 芳江" userId="d3339afd-f009-4b18-b536-1d43c3c7a997" providerId="ADAL" clId="{5181BD19-19E3-49AD-96F0-F180AD73BC9B}" dt="2024-03-14T10:00:18.432" v="2269" actId="20577"/>
          <ac:graphicFrameMkLst>
            <pc:docMk/>
            <pc:sldMk cId="2992462878" sldId="509"/>
            <ac:graphicFrameMk id="10" creationId="{8BA212AB-FE73-1B42-F967-630B490ECD87}"/>
          </ac:graphicFrameMkLst>
        </pc:graphicFrameChg>
        <pc:picChg chg="del">
          <ac:chgData name="宇野 芳江" userId="d3339afd-f009-4b18-b536-1d43c3c7a997" providerId="ADAL" clId="{5181BD19-19E3-49AD-96F0-F180AD73BC9B}" dt="2024-03-19T10:24:19.820" v="4983" actId="478"/>
          <ac:picMkLst>
            <pc:docMk/>
            <pc:sldMk cId="2992462878" sldId="509"/>
            <ac:picMk id="7" creationId="{0A68BB6C-0288-A5D6-2AC0-7CE68FAF147C}"/>
          </ac:picMkLst>
        </pc:picChg>
        <pc:picChg chg="del mod">
          <ac:chgData name="宇野 芳江" userId="d3339afd-f009-4b18-b536-1d43c3c7a997" providerId="ADAL" clId="{5181BD19-19E3-49AD-96F0-F180AD73BC9B}" dt="2024-03-19T10:24:19.820" v="4983" actId="478"/>
          <ac:picMkLst>
            <pc:docMk/>
            <pc:sldMk cId="2992462878" sldId="509"/>
            <ac:picMk id="9" creationId="{25CFCBAA-C70E-295B-342A-6E014E651BA3}"/>
          </ac:picMkLst>
        </pc:picChg>
      </pc:sldChg>
      <pc:sldChg chg="modSp mod modNotes modNotesTx">
        <pc:chgData name="宇野 芳江" userId="d3339afd-f009-4b18-b536-1d43c3c7a997" providerId="ADAL" clId="{5181BD19-19E3-49AD-96F0-F180AD73BC9B}" dt="2024-03-23T07:54:10.407" v="7264" actId="20577"/>
        <pc:sldMkLst>
          <pc:docMk/>
          <pc:sldMk cId="2035951752" sldId="510"/>
        </pc:sldMkLst>
        <pc:spChg chg="mod">
          <ac:chgData name="宇野 芳江" userId="d3339afd-f009-4b18-b536-1d43c3c7a997" providerId="ADAL" clId="{5181BD19-19E3-49AD-96F0-F180AD73BC9B}" dt="2024-03-23T07:54:06.263" v="7263" actId="6549"/>
          <ac:spMkLst>
            <pc:docMk/>
            <pc:sldMk cId="2035951752" sldId="510"/>
            <ac:spMk id="3" creationId="{09D4A38F-F31E-0318-FC09-64C380ED6980}"/>
          </ac:spMkLst>
        </pc:spChg>
      </pc:sldChg>
      <pc:sldChg chg="delSp mod modNotes">
        <pc:chgData name="宇野 芳江" userId="d3339afd-f009-4b18-b536-1d43c3c7a997" providerId="ADAL" clId="{5181BD19-19E3-49AD-96F0-F180AD73BC9B}" dt="2024-03-14T10:32:35.081" v="3773" actId="20577"/>
        <pc:sldMkLst>
          <pc:docMk/>
          <pc:sldMk cId="1212553098" sldId="512"/>
        </pc:sldMkLst>
        <pc:picChg chg="del">
          <ac:chgData name="宇野 芳江" userId="d3339afd-f009-4b18-b536-1d43c3c7a997" providerId="ADAL" clId="{5181BD19-19E3-49AD-96F0-F180AD73BC9B}" dt="2024-03-08T07:14:57.562" v="23" actId="478"/>
          <ac:picMkLst>
            <pc:docMk/>
            <pc:sldMk cId="1212553098" sldId="512"/>
            <ac:picMk id="20" creationId="{EC4BBC42-A0A9-9D74-635B-0F4B45CB42D9}"/>
          </ac:picMkLst>
        </pc:picChg>
      </pc:sldChg>
      <pc:sldChg chg="delSp modSp mod modNotes modNotesTx">
        <pc:chgData name="宇野 芳江" userId="d3339afd-f009-4b18-b536-1d43c3c7a997" providerId="ADAL" clId="{5181BD19-19E3-49AD-96F0-F180AD73BC9B}" dt="2024-03-22T05:54:52.543" v="7067" actId="20577"/>
        <pc:sldMkLst>
          <pc:docMk/>
          <pc:sldMk cId="3909915506" sldId="513"/>
        </pc:sldMkLst>
        <pc:spChg chg="del">
          <ac:chgData name="宇野 芳江" userId="d3339afd-f009-4b18-b536-1d43c3c7a997" providerId="ADAL" clId="{5181BD19-19E3-49AD-96F0-F180AD73BC9B}" dt="2024-03-15T02:44:54.373" v="4210" actId="478"/>
          <ac:spMkLst>
            <pc:docMk/>
            <pc:sldMk cId="3909915506" sldId="513"/>
            <ac:spMk id="5" creationId="{332CFDF8-CF5E-8B5C-5BCD-7C55310478FF}"/>
          </ac:spMkLst>
        </pc:spChg>
        <pc:spChg chg="mod">
          <ac:chgData name="宇野 芳江" userId="d3339afd-f009-4b18-b536-1d43c3c7a997" providerId="ADAL" clId="{5181BD19-19E3-49AD-96F0-F180AD73BC9B}" dt="2024-03-08T07:16:28.929" v="44" actId="1038"/>
          <ac:spMkLst>
            <pc:docMk/>
            <pc:sldMk cId="3909915506" sldId="513"/>
            <ac:spMk id="9" creationId="{F4032F49-2A3A-976C-9C81-5AE2A6B6DD95}"/>
          </ac:spMkLst>
        </pc:spChg>
        <pc:spChg chg="del">
          <ac:chgData name="宇野 芳江" userId="d3339afd-f009-4b18-b536-1d43c3c7a997" providerId="ADAL" clId="{5181BD19-19E3-49AD-96F0-F180AD73BC9B}" dt="2024-03-08T07:15:27.113" v="28" actId="478"/>
          <ac:spMkLst>
            <pc:docMk/>
            <pc:sldMk cId="3909915506" sldId="513"/>
            <ac:spMk id="11" creationId="{6A07F2D8-F743-A51E-56B3-1ED510CB1396}"/>
          </ac:spMkLst>
        </pc:spChg>
        <pc:graphicFrameChg chg="modGraphic">
          <ac:chgData name="宇野 芳江" userId="d3339afd-f009-4b18-b536-1d43c3c7a997" providerId="ADAL" clId="{5181BD19-19E3-49AD-96F0-F180AD73BC9B}" dt="2024-03-15T05:19:43.157" v="4224" actId="14734"/>
          <ac:graphicFrameMkLst>
            <pc:docMk/>
            <pc:sldMk cId="3909915506" sldId="513"/>
            <ac:graphicFrameMk id="22" creationId="{D343AB19-AD72-6DB4-D458-83850E87CFF1}"/>
          </ac:graphicFrameMkLst>
        </pc:graphicFrameChg>
        <pc:picChg chg="mod">
          <ac:chgData name="宇野 芳江" userId="d3339afd-f009-4b18-b536-1d43c3c7a997" providerId="ADAL" clId="{5181BD19-19E3-49AD-96F0-F180AD73BC9B}" dt="2024-03-08T07:16:28.929" v="44" actId="1038"/>
          <ac:picMkLst>
            <pc:docMk/>
            <pc:sldMk cId="3909915506" sldId="513"/>
            <ac:picMk id="7" creationId="{059331ED-FD83-6B03-8607-F56AB07BC2BE}"/>
          </ac:picMkLst>
        </pc:picChg>
      </pc:sldChg>
      <pc:sldChg chg="delSp mod modNotes modNotesTx">
        <pc:chgData name="宇野 芳江" userId="d3339afd-f009-4b18-b536-1d43c3c7a997" providerId="ADAL" clId="{5181BD19-19E3-49AD-96F0-F180AD73BC9B}" dt="2024-03-22T05:40:45.125" v="6890" actId="20577"/>
        <pc:sldMkLst>
          <pc:docMk/>
          <pc:sldMk cId="1910623604" sldId="514"/>
        </pc:sldMkLst>
        <pc:spChg chg="del">
          <ac:chgData name="宇野 芳江" userId="d3339afd-f009-4b18-b536-1d43c3c7a997" providerId="ADAL" clId="{5181BD19-19E3-49AD-96F0-F180AD73BC9B}" dt="2024-03-08T07:15:33.389" v="30" actId="478"/>
          <ac:spMkLst>
            <pc:docMk/>
            <pc:sldMk cId="1910623604" sldId="514"/>
            <ac:spMk id="4" creationId="{44F82397-A933-5492-0021-E26A809D29AC}"/>
          </ac:spMkLst>
        </pc:spChg>
        <pc:spChg chg="del">
          <ac:chgData name="宇野 芳江" userId="d3339afd-f009-4b18-b536-1d43c3c7a997" providerId="ADAL" clId="{5181BD19-19E3-49AD-96F0-F180AD73BC9B}" dt="2024-03-15T02:44:52.725" v="4209" actId="478"/>
          <ac:spMkLst>
            <pc:docMk/>
            <pc:sldMk cId="1910623604" sldId="514"/>
            <ac:spMk id="5" creationId="{E577F6A7-709E-AA41-423D-43366354D406}"/>
          </ac:spMkLst>
        </pc:spChg>
        <pc:spChg chg="del">
          <ac:chgData name="宇野 芳江" userId="d3339afd-f009-4b18-b536-1d43c3c7a997" providerId="ADAL" clId="{5181BD19-19E3-49AD-96F0-F180AD73BC9B}" dt="2024-03-08T07:15:31.739" v="29" actId="478"/>
          <ac:spMkLst>
            <pc:docMk/>
            <pc:sldMk cId="1910623604" sldId="514"/>
            <ac:spMk id="11" creationId="{6A07F2D8-F743-A51E-56B3-1ED510CB1396}"/>
          </ac:spMkLst>
        </pc:spChg>
      </pc:sldChg>
      <pc:sldChg chg="delSp modSp mod modNotes modNotesTx">
        <pc:chgData name="宇野 芳江" userId="d3339afd-f009-4b18-b536-1d43c3c7a997" providerId="ADAL" clId="{5181BD19-19E3-49AD-96F0-F180AD73BC9B}" dt="2024-03-19T08:04:38.901" v="4903" actId="20577"/>
        <pc:sldMkLst>
          <pc:docMk/>
          <pc:sldMk cId="776122447" sldId="515"/>
        </pc:sldMkLst>
        <pc:spChg chg="mod">
          <ac:chgData name="宇野 芳江" userId="d3339afd-f009-4b18-b536-1d43c3c7a997" providerId="ADAL" clId="{5181BD19-19E3-49AD-96F0-F180AD73BC9B}" dt="2024-03-08T07:23:09.191" v="48" actId="20577"/>
          <ac:spMkLst>
            <pc:docMk/>
            <pc:sldMk cId="776122447" sldId="515"/>
            <ac:spMk id="2" creationId="{E034F815-0E5E-EE19-22A7-A3F46AEBC69E}"/>
          </ac:spMkLst>
        </pc:spChg>
        <pc:spChg chg="del">
          <ac:chgData name="宇野 芳江" userId="d3339afd-f009-4b18-b536-1d43c3c7a997" providerId="ADAL" clId="{5181BD19-19E3-49AD-96F0-F180AD73BC9B}" dt="2024-03-14T09:55:42.568" v="2233" actId="478"/>
          <ac:spMkLst>
            <pc:docMk/>
            <pc:sldMk cId="776122447" sldId="515"/>
            <ac:spMk id="4" creationId="{D1C161BD-8A21-9C7F-3F5D-9E400E2F1BFA}"/>
          </ac:spMkLst>
        </pc:spChg>
        <pc:spChg chg="mod">
          <ac:chgData name="宇野 芳江" userId="d3339afd-f009-4b18-b536-1d43c3c7a997" providerId="ADAL" clId="{5181BD19-19E3-49AD-96F0-F180AD73BC9B}" dt="2024-03-19T08:04:22.243" v="4901" actId="207"/>
          <ac:spMkLst>
            <pc:docMk/>
            <pc:sldMk cId="776122447" sldId="515"/>
            <ac:spMk id="20" creationId="{A4EB9145-11E9-1D10-00A5-9860E2C91491}"/>
          </ac:spMkLst>
        </pc:spChg>
        <pc:grpChg chg="mod">
          <ac:chgData name="宇野 芳江" userId="d3339afd-f009-4b18-b536-1d43c3c7a997" providerId="ADAL" clId="{5181BD19-19E3-49AD-96F0-F180AD73BC9B}" dt="2024-03-15T02:31:12.486" v="4206" actId="1076"/>
          <ac:grpSpMkLst>
            <pc:docMk/>
            <pc:sldMk cId="776122447" sldId="515"/>
            <ac:grpSpMk id="12" creationId="{331C4F07-AD0C-E9F0-E519-D2593DF0D2F3}"/>
          </ac:grpSpMkLst>
        </pc:grpChg>
      </pc:sldChg>
    </pc:docChg>
  </pc:docChgLst>
  <pc:docChgLst>
    <pc:chgData name="宇野 芳江" userId="d3339afd-f009-4b18-b536-1d43c3c7a997" providerId="ADAL" clId="{B1E15BA0-9D1E-4906-9903-B504C15333E8}"/>
    <pc:docChg chg="custSel modSld">
      <pc:chgData name="宇野 芳江" userId="d3339afd-f009-4b18-b536-1d43c3c7a997" providerId="ADAL" clId="{B1E15BA0-9D1E-4906-9903-B504C15333E8}" dt="2024-03-27T08:49:19.049" v="43" actId="207"/>
      <pc:docMkLst>
        <pc:docMk/>
      </pc:docMkLst>
      <pc:sldChg chg="modSp mod">
        <pc:chgData name="宇野 芳江" userId="d3339afd-f009-4b18-b536-1d43c3c7a997" providerId="ADAL" clId="{B1E15BA0-9D1E-4906-9903-B504C15333E8}" dt="2024-03-26T07:00:36.317" v="15" actId="20577"/>
        <pc:sldMkLst>
          <pc:docMk/>
          <pc:sldMk cId="1702425721" sldId="458"/>
        </pc:sldMkLst>
        <pc:spChg chg="mod">
          <ac:chgData name="宇野 芳江" userId="d3339afd-f009-4b18-b536-1d43c3c7a997" providerId="ADAL" clId="{B1E15BA0-9D1E-4906-9903-B504C15333E8}" dt="2024-03-26T07:00:36.317" v="15" actId="20577"/>
          <ac:spMkLst>
            <pc:docMk/>
            <pc:sldMk cId="1702425721" sldId="458"/>
            <ac:spMk id="3" creationId="{8D04441E-6897-A6BE-20A2-8AD2A6DD11E5}"/>
          </ac:spMkLst>
        </pc:spChg>
      </pc:sldChg>
      <pc:sldChg chg="addSp delSp modSp mod">
        <pc:chgData name="宇野 芳江" userId="d3339afd-f009-4b18-b536-1d43c3c7a997" providerId="ADAL" clId="{B1E15BA0-9D1E-4906-9903-B504C15333E8}" dt="2024-03-26T07:00:23.922" v="11" actId="6559"/>
        <pc:sldMkLst>
          <pc:docMk/>
          <pc:sldMk cId="1318280527" sldId="474"/>
        </pc:sldMkLst>
        <pc:spChg chg="mod">
          <ac:chgData name="宇野 芳江" userId="d3339afd-f009-4b18-b536-1d43c3c7a997" providerId="ADAL" clId="{B1E15BA0-9D1E-4906-9903-B504C15333E8}" dt="2024-03-26T07:00:23.922" v="11" actId="6559"/>
          <ac:spMkLst>
            <pc:docMk/>
            <pc:sldMk cId="1318280527" sldId="474"/>
            <ac:spMk id="2" creationId="{37D77819-062E-C8A5-3680-8280F7CD8DF7}"/>
          </ac:spMkLst>
        </pc:spChg>
        <pc:spChg chg="del">
          <ac:chgData name="宇野 芳江" userId="d3339afd-f009-4b18-b536-1d43c3c7a997" providerId="ADAL" clId="{B1E15BA0-9D1E-4906-9903-B504C15333E8}" dt="2024-03-26T06:59:59.861" v="1" actId="478"/>
          <ac:spMkLst>
            <pc:docMk/>
            <pc:sldMk cId="1318280527" sldId="474"/>
            <ac:spMk id="3" creationId="{134D9991-EFF7-FD07-55E1-8CD8D9F0F34B}"/>
          </ac:spMkLst>
        </pc:spChg>
        <pc:spChg chg="add mod">
          <ac:chgData name="宇野 芳江" userId="d3339afd-f009-4b18-b536-1d43c3c7a997" providerId="ADAL" clId="{B1E15BA0-9D1E-4906-9903-B504C15333E8}" dt="2024-03-26T07:00:08.035" v="6" actId="20577"/>
          <ac:spMkLst>
            <pc:docMk/>
            <pc:sldMk cId="1318280527" sldId="474"/>
            <ac:spMk id="4" creationId="{E44D53E9-7934-74A5-ADF7-AF5922CE83EB}"/>
          </ac:spMkLst>
        </pc:spChg>
      </pc:sldChg>
      <pc:sldChg chg="modSp mod">
        <pc:chgData name="宇野 芳江" userId="d3339afd-f009-4b18-b536-1d43c3c7a997" providerId="ADAL" clId="{B1E15BA0-9D1E-4906-9903-B504C15333E8}" dt="2024-03-27T08:49:19.049" v="43" actId="207"/>
        <pc:sldMkLst>
          <pc:docMk/>
          <pc:sldMk cId="3356361918" sldId="484"/>
        </pc:sldMkLst>
        <pc:spChg chg="mod">
          <ac:chgData name="宇野 芳江" userId="d3339afd-f009-4b18-b536-1d43c3c7a997" providerId="ADAL" clId="{B1E15BA0-9D1E-4906-9903-B504C15333E8}" dt="2024-03-27T08:49:19.049" v="43" actId="207"/>
          <ac:spMkLst>
            <pc:docMk/>
            <pc:sldMk cId="3356361918" sldId="484"/>
            <ac:spMk id="17" creationId="{B330721E-7333-86EA-C878-367666E556FF}"/>
          </ac:spMkLst>
        </pc:spChg>
      </pc:sldChg>
      <pc:sldChg chg="modSp mod">
        <pc:chgData name="宇野 芳江" userId="d3339afd-f009-4b18-b536-1d43c3c7a997" providerId="ADAL" clId="{B1E15BA0-9D1E-4906-9903-B504C15333E8}" dt="2024-03-27T08:32:47.080" v="29" actId="113"/>
        <pc:sldMkLst>
          <pc:docMk/>
          <pc:sldMk cId="1709793379" sldId="488"/>
        </pc:sldMkLst>
        <pc:graphicFrameChg chg="modGraphic">
          <ac:chgData name="宇野 芳江" userId="d3339afd-f009-4b18-b536-1d43c3c7a997" providerId="ADAL" clId="{B1E15BA0-9D1E-4906-9903-B504C15333E8}" dt="2024-03-27T08:32:47.080" v="29" actId="113"/>
          <ac:graphicFrameMkLst>
            <pc:docMk/>
            <pc:sldMk cId="1709793379" sldId="488"/>
            <ac:graphicFrameMk id="6" creationId="{BAB8AE32-257D-AC0D-4A84-56675670AD41}"/>
          </ac:graphicFrameMkLst>
        </pc:graphicFrameChg>
      </pc:sldChg>
      <pc:sldChg chg="modSp mod">
        <pc:chgData name="宇野 芳江" userId="d3339afd-f009-4b18-b536-1d43c3c7a997" providerId="ADAL" clId="{B1E15BA0-9D1E-4906-9903-B504C15333E8}" dt="2024-03-27T08:33:03.811" v="36" actId="113"/>
        <pc:sldMkLst>
          <pc:docMk/>
          <pc:sldMk cId="2105296725" sldId="491"/>
        </pc:sldMkLst>
        <pc:graphicFrameChg chg="modGraphic">
          <ac:chgData name="宇野 芳江" userId="d3339afd-f009-4b18-b536-1d43c3c7a997" providerId="ADAL" clId="{B1E15BA0-9D1E-4906-9903-B504C15333E8}" dt="2024-03-27T08:33:03.811" v="36" actId="113"/>
          <ac:graphicFrameMkLst>
            <pc:docMk/>
            <pc:sldMk cId="2105296725" sldId="491"/>
            <ac:graphicFrameMk id="6" creationId="{995D425D-8A07-2298-C6EC-0F68C1E5561D}"/>
          </ac:graphicFrameMkLst>
        </pc:graphicFrameChg>
      </pc:sldChg>
      <pc:sldChg chg="modSp mod">
        <pc:chgData name="宇野 芳江" userId="d3339afd-f009-4b18-b536-1d43c3c7a997" providerId="ADAL" clId="{B1E15BA0-9D1E-4906-9903-B504C15333E8}" dt="2024-03-27T08:33:08.702" v="38" actId="113"/>
        <pc:sldMkLst>
          <pc:docMk/>
          <pc:sldMk cId="1465848678" sldId="496"/>
        </pc:sldMkLst>
        <pc:graphicFrameChg chg="modGraphic">
          <ac:chgData name="宇野 芳江" userId="d3339afd-f009-4b18-b536-1d43c3c7a997" providerId="ADAL" clId="{B1E15BA0-9D1E-4906-9903-B504C15333E8}" dt="2024-03-27T08:33:08.702" v="38" actId="113"/>
          <ac:graphicFrameMkLst>
            <pc:docMk/>
            <pc:sldMk cId="1465848678" sldId="496"/>
            <ac:graphicFrameMk id="7" creationId="{A4731902-1ECF-BB89-2804-734E10303864}"/>
          </ac:graphicFrameMkLst>
        </pc:graphicFrameChg>
      </pc:sldChg>
      <pc:sldChg chg="modSp mod">
        <pc:chgData name="宇野 芳江" userId="d3339afd-f009-4b18-b536-1d43c3c7a997" providerId="ADAL" clId="{B1E15BA0-9D1E-4906-9903-B504C15333E8}" dt="2024-03-27T08:32:51.591" v="31" actId="113"/>
        <pc:sldMkLst>
          <pc:docMk/>
          <pc:sldMk cId="2290026879" sldId="500"/>
        </pc:sldMkLst>
        <pc:graphicFrameChg chg="modGraphic">
          <ac:chgData name="宇野 芳江" userId="d3339afd-f009-4b18-b536-1d43c3c7a997" providerId="ADAL" clId="{B1E15BA0-9D1E-4906-9903-B504C15333E8}" dt="2024-03-27T08:32:51.591" v="31" actId="113"/>
          <ac:graphicFrameMkLst>
            <pc:docMk/>
            <pc:sldMk cId="2290026879" sldId="500"/>
            <ac:graphicFrameMk id="4" creationId="{95A5910E-9926-8FD1-3411-25CA55CC17E8}"/>
          </ac:graphicFrameMkLst>
        </pc:graphicFrameChg>
      </pc:sldChg>
      <pc:sldChg chg="modSp mod">
        <pc:chgData name="宇野 芳江" userId="d3339afd-f009-4b18-b536-1d43c3c7a997" providerId="ADAL" clId="{B1E15BA0-9D1E-4906-9903-B504C15333E8}" dt="2024-03-27T08:32:15.541" v="18" actId="113"/>
        <pc:sldMkLst>
          <pc:docMk/>
          <pc:sldMk cId="2261856162" sldId="503"/>
        </pc:sldMkLst>
        <pc:spChg chg="mod">
          <ac:chgData name="宇野 芳江" userId="d3339afd-f009-4b18-b536-1d43c3c7a997" providerId="ADAL" clId="{B1E15BA0-9D1E-4906-9903-B504C15333E8}" dt="2024-03-27T08:32:15.541" v="18" actId="113"/>
          <ac:spMkLst>
            <pc:docMk/>
            <pc:sldMk cId="2261856162" sldId="503"/>
            <ac:spMk id="16" creationId="{1B26E08D-FA04-709D-D62D-FB55A74B749F}"/>
          </ac:spMkLst>
        </pc:spChg>
        <pc:spChg chg="mod">
          <ac:chgData name="宇野 芳江" userId="d3339afd-f009-4b18-b536-1d43c3c7a997" providerId="ADAL" clId="{B1E15BA0-9D1E-4906-9903-B504C15333E8}" dt="2024-03-27T08:32:15.541" v="18" actId="113"/>
          <ac:spMkLst>
            <pc:docMk/>
            <pc:sldMk cId="2261856162" sldId="503"/>
            <ac:spMk id="49" creationId="{0CA87D8F-7885-BD26-6853-CA077A19CB37}"/>
          </ac:spMkLst>
        </pc:spChg>
      </pc:sldChg>
      <pc:sldChg chg="modSp mod">
        <pc:chgData name="宇野 芳江" userId="d3339afd-f009-4b18-b536-1d43c3c7a997" providerId="ADAL" clId="{B1E15BA0-9D1E-4906-9903-B504C15333E8}" dt="2024-03-27T08:48:18.484" v="40" actId="6549"/>
        <pc:sldMkLst>
          <pc:docMk/>
          <pc:sldMk cId="3476872193" sldId="504"/>
        </pc:sldMkLst>
        <pc:spChg chg="mod">
          <ac:chgData name="宇野 芳江" userId="d3339afd-f009-4b18-b536-1d43c3c7a997" providerId="ADAL" clId="{B1E15BA0-9D1E-4906-9903-B504C15333E8}" dt="2024-03-27T08:48:18.484" v="40" actId="6549"/>
          <ac:spMkLst>
            <pc:docMk/>
            <pc:sldMk cId="3476872193" sldId="504"/>
            <ac:spMk id="34" creationId="{AA8E000A-ADA5-8AB7-AC70-2995015F4FEE}"/>
          </ac:spMkLst>
        </pc:spChg>
      </pc:sldChg>
      <pc:sldChg chg="modSp mod">
        <pc:chgData name="宇野 芳江" userId="d3339afd-f009-4b18-b536-1d43c3c7a997" providerId="ADAL" clId="{B1E15BA0-9D1E-4906-9903-B504C15333E8}" dt="2024-03-27T08:32:56.946" v="33" actId="113"/>
        <pc:sldMkLst>
          <pc:docMk/>
          <pc:sldMk cId="1212553098" sldId="512"/>
        </pc:sldMkLst>
        <pc:graphicFrameChg chg="modGraphic">
          <ac:chgData name="宇野 芳江" userId="d3339afd-f009-4b18-b536-1d43c3c7a997" providerId="ADAL" clId="{B1E15BA0-9D1E-4906-9903-B504C15333E8}" dt="2024-03-27T08:32:56.946" v="33" actId="113"/>
          <ac:graphicFrameMkLst>
            <pc:docMk/>
            <pc:sldMk cId="1212553098" sldId="512"/>
            <ac:graphicFrameMk id="36" creationId="{ECC2F205-4259-92FA-7F50-60A28E886F61}"/>
          </ac:graphicFrameMkLst>
        </pc:graphicFrameChg>
      </pc:sldChg>
      <pc:sldChg chg="modSp mod">
        <pc:chgData name="宇野 芳江" userId="d3339afd-f009-4b18-b536-1d43c3c7a997" providerId="ADAL" clId="{B1E15BA0-9D1E-4906-9903-B504C15333E8}" dt="2024-03-27T08:32:26.873" v="22" actId="113"/>
        <pc:sldMkLst>
          <pc:docMk/>
          <pc:sldMk cId="776122447" sldId="515"/>
        </pc:sldMkLst>
        <pc:spChg chg="mod">
          <ac:chgData name="宇野 芳江" userId="d3339afd-f009-4b18-b536-1d43c3c7a997" providerId="ADAL" clId="{B1E15BA0-9D1E-4906-9903-B504C15333E8}" dt="2024-03-27T08:32:26.873" v="22" actId="113"/>
          <ac:spMkLst>
            <pc:docMk/>
            <pc:sldMk cId="776122447" sldId="515"/>
            <ac:spMk id="20" creationId="{A4EB9145-11E9-1D10-00A5-9860E2C9149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37329;&#20117;&#24425;\Downloads\amdhour80mm_p.csv"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amdhour80mm_p!$B$1</c:f>
              <c:strCache>
                <c:ptCount val="1"/>
                <c:pt idx="0">
                  <c:v>回</c:v>
                </c:pt>
              </c:strCache>
            </c:strRef>
          </c:tx>
          <c:spPr>
            <a:solidFill>
              <a:srgbClr val="0070C0"/>
            </a:solidFill>
            <a:ln>
              <a:solidFill>
                <a:schemeClr val="tx1"/>
              </a:solidFill>
            </a:ln>
            <a:effectLst/>
          </c:spPr>
          <c:invertIfNegative val="0"/>
          <c:trendline>
            <c:spPr>
              <a:ln w="38100" cap="rnd" cmpd="sng">
                <a:solidFill>
                  <a:srgbClr val="FF0000"/>
                </a:solidFill>
                <a:prstDash val="solid"/>
              </a:ln>
              <a:effectLst/>
            </c:spPr>
            <c:trendlineType val="linear"/>
            <c:dispRSqr val="0"/>
            <c:dispEq val="0"/>
          </c:trendline>
          <c:trendline>
            <c:spPr>
              <a:ln w="19050" cap="rnd">
                <a:solidFill>
                  <a:schemeClr val="accent1"/>
                </a:solidFill>
                <a:prstDash val="sysDot"/>
              </a:ln>
              <a:effectLst/>
            </c:spPr>
            <c:trendlineType val="linear"/>
            <c:dispRSqr val="0"/>
            <c:dispEq val="0"/>
          </c:trendline>
          <c:cat>
            <c:numRef>
              <c:f>amdhour80mm_p!$A$2:$A$48</c:f>
              <c:numCache>
                <c:formatCode>General</c:formatCode>
                <c:ptCount val="47"/>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pt idx="36">
                  <c:v>2012</c:v>
                </c:pt>
                <c:pt idx="37">
                  <c:v>2013</c:v>
                </c:pt>
                <c:pt idx="38">
                  <c:v>2014</c:v>
                </c:pt>
                <c:pt idx="39">
                  <c:v>2015</c:v>
                </c:pt>
                <c:pt idx="40">
                  <c:v>2016</c:v>
                </c:pt>
                <c:pt idx="41">
                  <c:v>2017</c:v>
                </c:pt>
                <c:pt idx="42">
                  <c:v>2018</c:v>
                </c:pt>
                <c:pt idx="43">
                  <c:v>2019</c:v>
                </c:pt>
                <c:pt idx="44">
                  <c:v>2020</c:v>
                </c:pt>
                <c:pt idx="45">
                  <c:v>2021</c:v>
                </c:pt>
                <c:pt idx="46">
                  <c:v>2022</c:v>
                </c:pt>
              </c:numCache>
            </c:numRef>
          </c:cat>
          <c:val>
            <c:numRef>
              <c:f>amdhour80mm_p!$B$2:$B$48</c:f>
              <c:numCache>
                <c:formatCode>General</c:formatCode>
                <c:ptCount val="47"/>
                <c:pt idx="0">
                  <c:v>25</c:v>
                </c:pt>
                <c:pt idx="1">
                  <c:v>21</c:v>
                </c:pt>
                <c:pt idx="2">
                  <c:v>8</c:v>
                </c:pt>
                <c:pt idx="3">
                  <c:v>15</c:v>
                </c:pt>
                <c:pt idx="4">
                  <c:v>12</c:v>
                </c:pt>
                <c:pt idx="5">
                  <c:v>8</c:v>
                </c:pt>
                <c:pt idx="6">
                  <c:v>20</c:v>
                </c:pt>
                <c:pt idx="7">
                  <c:v>13</c:v>
                </c:pt>
                <c:pt idx="8">
                  <c:v>7</c:v>
                </c:pt>
                <c:pt idx="9">
                  <c:v>10</c:v>
                </c:pt>
                <c:pt idx="10">
                  <c:v>11</c:v>
                </c:pt>
                <c:pt idx="11">
                  <c:v>20</c:v>
                </c:pt>
                <c:pt idx="12">
                  <c:v>38</c:v>
                </c:pt>
                <c:pt idx="13">
                  <c:v>19</c:v>
                </c:pt>
                <c:pt idx="14">
                  <c:v>15</c:v>
                </c:pt>
                <c:pt idx="15">
                  <c:v>16</c:v>
                </c:pt>
                <c:pt idx="16">
                  <c:v>8</c:v>
                </c:pt>
                <c:pt idx="17">
                  <c:v>15</c:v>
                </c:pt>
                <c:pt idx="18">
                  <c:v>8</c:v>
                </c:pt>
                <c:pt idx="19">
                  <c:v>12</c:v>
                </c:pt>
                <c:pt idx="20">
                  <c:v>14</c:v>
                </c:pt>
                <c:pt idx="21">
                  <c:v>12</c:v>
                </c:pt>
                <c:pt idx="22">
                  <c:v>36</c:v>
                </c:pt>
                <c:pt idx="23">
                  <c:v>41</c:v>
                </c:pt>
                <c:pt idx="24">
                  <c:v>12</c:v>
                </c:pt>
                <c:pt idx="25">
                  <c:v>28</c:v>
                </c:pt>
                <c:pt idx="26">
                  <c:v>15</c:v>
                </c:pt>
                <c:pt idx="27">
                  <c:v>20</c:v>
                </c:pt>
                <c:pt idx="28">
                  <c:v>31</c:v>
                </c:pt>
                <c:pt idx="29">
                  <c:v>11</c:v>
                </c:pt>
                <c:pt idx="30">
                  <c:v>29</c:v>
                </c:pt>
                <c:pt idx="31">
                  <c:v>18</c:v>
                </c:pt>
                <c:pt idx="32">
                  <c:v>24</c:v>
                </c:pt>
                <c:pt idx="33">
                  <c:v>15</c:v>
                </c:pt>
                <c:pt idx="34">
                  <c:v>21</c:v>
                </c:pt>
                <c:pt idx="35">
                  <c:v>28</c:v>
                </c:pt>
                <c:pt idx="36">
                  <c:v>20</c:v>
                </c:pt>
                <c:pt idx="37">
                  <c:v>32</c:v>
                </c:pt>
                <c:pt idx="38">
                  <c:v>21</c:v>
                </c:pt>
                <c:pt idx="39">
                  <c:v>26</c:v>
                </c:pt>
                <c:pt idx="40">
                  <c:v>27</c:v>
                </c:pt>
                <c:pt idx="41">
                  <c:v>21</c:v>
                </c:pt>
                <c:pt idx="42">
                  <c:v>20</c:v>
                </c:pt>
                <c:pt idx="43">
                  <c:v>27</c:v>
                </c:pt>
                <c:pt idx="44">
                  <c:v>35</c:v>
                </c:pt>
                <c:pt idx="45">
                  <c:v>13</c:v>
                </c:pt>
                <c:pt idx="46">
                  <c:v>30</c:v>
                </c:pt>
              </c:numCache>
            </c:numRef>
          </c:val>
          <c:extLst>
            <c:ext xmlns:c16="http://schemas.microsoft.com/office/drawing/2014/chart" uri="{C3380CC4-5D6E-409C-BE32-E72D297353CC}">
              <c16:uniqueId val="{00000002-0AA7-4E46-95B6-FDA42852AB90}"/>
            </c:ext>
          </c:extLst>
        </c:ser>
        <c:dLbls>
          <c:showLegendKey val="0"/>
          <c:showVal val="0"/>
          <c:showCatName val="0"/>
          <c:showSerName val="0"/>
          <c:showPercent val="0"/>
          <c:showBubbleSize val="0"/>
        </c:dLbls>
        <c:gapWidth val="0"/>
        <c:overlap val="-27"/>
        <c:axId val="233398831"/>
        <c:axId val="233399663"/>
      </c:barChart>
      <c:catAx>
        <c:axId val="23339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ja-JP"/>
          </a:p>
        </c:txPr>
        <c:crossAx val="233399663"/>
        <c:crosses val="autoZero"/>
        <c:auto val="1"/>
        <c:lblAlgn val="ctr"/>
        <c:lblOffset val="100"/>
        <c:noMultiLvlLbl val="0"/>
      </c:catAx>
      <c:valAx>
        <c:axId val="233399663"/>
        <c:scaling>
          <c:orientation val="minMax"/>
          <c:max val="50"/>
        </c:scaling>
        <c:delete val="0"/>
        <c:axPos val="l"/>
        <c:majorGridlines>
          <c:spPr>
            <a:ln w="9525" cap="flat" cmpd="sng" algn="ctr">
              <a:solidFill>
                <a:schemeClr val="tx1">
                  <a:lumMod val="75000"/>
                  <a:lumOff val="2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200" b="1"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ja-JP"/>
          </a:p>
        </c:txPr>
        <c:crossAx val="233398831"/>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1"/>
            <a:ext cx="2945659" cy="498056"/>
          </a:xfrm>
          <a:prstGeom prst="rect">
            <a:avLst/>
          </a:prstGeom>
        </p:spPr>
        <p:txBody>
          <a:bodyPr vert="horz" lIns="91430" tIns="45715" rIns="91430" bIns="45715" rtlCol="0"/>
          <a:lstStyle>
            <a:lvl1pPr algn="r">
              <a:defRPr sz="1200"/>
            </a:lvl1pPr>
          </a:lstStyle>
          <a:p>
            <a:fld id="{BE51E31B-58F4-40C5-B28E-F4E6428E2D40}" type="datetimeFigureOut">
              <a:rPr kumimoji="1" lang="ja-JP" altLang="en-US" smtClean="0"/>
              <a:t>2024/3/27</a:t>
            </a:fld>
            <a:endParaRPr kumimoji="1" lang="ja-JP" altLang="en-US"/>
          </a:p>
        </p:txBody>
      </p:sp>
      <p:sp>
        <p:nvSpPr>
          <p:cNvPr id="4" name="スライド イメージ プレースホルダー 3"/>
          <p:cNvSpPr>
            <a:spLocks noGrp="1" noRot="1" noChangeAspect="1"/>
          </p:cNvSpPr>
          <p:nvPr>
            <p:ph type="sldImg" idx="2"/>
          </p:nvPr>
        </p:nvSpPr>
        <p:spPr>
          <a:xfrm>
            <a:off x="606425" y="588963"/>
            <a:ext cx="5584825" cy="4187825"/>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79768" y="5148583"/>
            <a:ext cx="5438140" cy="3908613"/>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5"/>
            <a:ext cx="2945659" cy="498055"/>
          </a:xfrm>
          <a:prstGeom prst="rect">
            <a:avLst/>
          </a:prstGeom>
        </p:spPr>
        <p:txBody>
          <a:bodyPr vert="horz" lIns="91430" tIns="45715" rIns="91430" bIns="45715"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6286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10858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5430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2000250" indent="-171450" algn="l" defTabSz="914400" rtl="0" eaLnBrk="1" latinLnBrk="0" hangingPunct="1">
      <a:buFont typeface="Arial" panose="020B0604020202020204" pitchFamily="34" charset="0"/>
      <a:buChar char="•"/>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a:t>
            </a:fld>
            <a:endParaRPr kumimoji="1" lang="ja-JP" altLang="en-US"/>
          </a:p>
        </p:txBody>
      </p:sp>
    </p:spTree>
    <p:extLst>
      <p:ext uri="{BB962C8B-B14F-4D97-AF65-F5344CB8AC3E}">
        <p14:creationId xmlns:p14="http://schemas.microsoft.com/office/powerpoint/2010/main" val="165648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それぞれの数値については、各被害において最大と見込まれるケース（すべり域等）における値であり、同一のケースではない事を留意しておく。</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10</a:t>
            </a:fld>
            <a:endParaRPr kumimoji="1" lang="ja-JP" altLang="en-US"/>
          </a:p>
        </p:txBody>
      </p:sp>
    </p:spTree>
    <p:extLst>
      <p:ext uri="{BB962C8B-B14F-4D97-AF65-F5344CB8AC3E}">
        <p14:creationId xmlns:p14="http://schemas.microsoft.com/office/powerpoint/2010/main" val="7059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defRPr/>
            </a:pPr>
            <a:r>
              <a:rPr lang="en-US" altLang="ja-JP"/>
              <a:t>【</a:t>
            </a:r>
            <a:r>
              <a:rPr lang="ja-JP" altLang="en-US"/>
              <a:t>補足説明</a:t>
            </a:r>
            <a:r>
              <a:rPr lang="en-US" altLang="ja-JP"/>
              <a:t>】</a:t>
            </a:r>
          </a:p>
          <a:p>
            <a:pPr>
              <a:defRPr/>
            </a:pPr>
            <a:r>
              <a:rPr lang="ja-JP" altLang="en-US"/>
              <a:t>対策としては次のことが進められている</a:t>
            </a:r>
            <a:endParaRPr lang="en-US" altLang="ja-JP"/>
          </a:p>
          <a:p>
            <a:pPr lvl="1">
              <a:defRPr/>
            </a:pPr>
            <a:r>
              <a:rPr lang="ja-JP" altLang="en-US"/>
              <a:t>「事前防災」としては、「津波防災対策」、「建築物の耐震化」、「火災対策」、「土砂災害・液状化対策」、「ライフライン・インフラの確保対策」、「教育・訓練」、「ボランティア活動」、「総合的な防災の向上」等といった対策が進められている。</a:t>
            </a:r>
            <a:endParaRPr lang="en-US" altLang="ja-JP"/>
          </a:p>
          <a:p>
            <a:pPr marL="627770" lvl="2">
              <a:defRPr/>
            </a:pPr>
            <a:r>
              <a:rPr lang="ja-JP" altLang="en-US"/>
              <a:t>「災害発生時対応とそれへの備え」としては、「救助・救命」、「消火活動」、「緊急輸送活動」、「物資調達」、「避難者・帰宅困難者対応」、「ライフライン・インフラの復旧」、「防災情報対策」、「広域連携・支援体制」等といった対策が進められている。</a:t>
            </a:r>
            <a:endParaRPr lang="en-US" altLang="ja-JP"/>
          </a:p>
          <a:p>
            <a:pPr lvl="1">
              <a:defRPr/>
            </a:pPr>
            <a:r>
              <a:rPr lang="ja-JP" altLang="en-US"/>
              <a:t>「被災地域内外における混乱の防止」としては、「多様な発生態様への対応」が進められている。</a:t>
            </a:r>
            <a:endParaRPr lang="en-US" altLang="ja-JP"/>
          </a:p>
          <a:p>
            <a:pPr lvl="1">
              <a:defRPr/>
            </a:pPr>
            <a:r>
              <a:rPr lang="ja-JP" altLang="en-US"/>
              <a:t>また、「様々な地域的課題への対応」、「本格復旧・復興」への対策も進められている。</a:t>
            </a:r>
            <a:endParaRPr lang="en-US" altLang="ja-JP"/>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11</a:t>
            </a:fld>
            <a:endParaRPr kumimoji="1" lang="ja-JP" altLang="en-US"/>
          </a:p>
        </p:txBody>
      </p:sp>
    </p:spTree>
    <p:extLst>
      <p:ext uri="{BB962C8B-B14F-4D97-AF65-F5344CB8AC3E}">
        <p14:creationId xmlns:p14="http://schemas.microsoft.com/office/powerpoint/2010/main" val="3057059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南関東地域のどこかを震源として起こるマグニチュード</a:t>
            </a:r>
            <a:r>
              <a:rPr kumimoji="1" lang="en-US" altLang="ja-JP"/>
              <a:t>7</a:t>
            </a:r>
            <a:r>
              <a:rPr kumimoji="1" lang="ja-JP" altLang="en-US"/>
              <a:t>クラスの大規模な地震の総称を「首都直下地震」という。</a:t>
            </a:r>
            <a:endParaRPr kumimoji="1" lang="en-US" altLang="ja-JP"/>
          </a:p>
          <a:p>
            <a:r>
              <a:rPr kumimoji="1" lang="ja-JP" altLang="en-US"/>
              <a:t>今回は、「首都直下地震」のうち、首都圏において最大の被害となる「都心南部直下地震」について示す。</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12</a:t>
            </a:fld>
            <a:endParaRPr kumimoji="1" lang="ja-JP" altLang="en-US"/>
          </a:p>
        </p:txBody>
      </p:sp>
    </p:spTree>
    <p:extLst>
      <p:ext uri="{BB962C8B-B14F-4D97-AF65-F5344CB8AC3E}">
        <p14:creationId xmlns:p14="http://schemas.microsoft.com/office/powerpoint/2010/main" val="111541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pPr marL="171210" indent="-171210" defTabSz="913120">
              <a:defRPr/>
            </a:pPr>
            <a:r>
              <a:rPr lang="ja-JP" altLang="en-US"/>
              <a:t>特徴・課題としては、「首都中枢機能への影響」と「巨大過密都市を襲う被害の様相と課題」が挙げられる</a:t>
            </a:r>
            <a:endParaRPr lang="en-US" altLang="ja-JP"/>
          </a:p>
          <a:p>
            <a:pPr marL="627770" lvl="2">
              <a:defRPr/>
            </a:pPr>
            <a:r>
              <a:rPr lang="ja-JP" altLang="en-US"/>
              <a:t>首都中枢機能への影響とは「政府機関等」、「経済中枢機能等」への影響が考えられる</a:t>
            </a:r>
            <a:endParaRPr lang="en-US" altLang="ja-JP"/>
          </a:p>
          <a:p>
            <a:pPr lvl="1">
              <a:defRPr/>
            </a:pPr>
            <a:r>
              <a:rPr lang="ja-JP" altLang="en-US"/>
              <a:t>巨大過密都市を襲う被害の様相と課題は、「深刻な道路交通麻痺 （道路啓開と深刻な渋滞）」、「膨大な数の避難者・被災者の発生」、「物流機能の低下による物資不足」「電力供給の不安定化」、「情報の混乱」、「復旧・復興のための土地不足」といったことが挙げられる</a:t>
            </a:r>
            <a:endParaRPr lang="en-US" altLang="ja-JP"/>
          </a:p>
          <a:p>
            <a:r>
              <a:rPr lang="ja-JP" altLang="en-US"/>
              <a:t>対策としては、</a:t>
            </a:r>
            <a:endParaRPr lang="en-US" altLang="ja-JP"/>
          </a:p>
          <a:p>
            <a:pPr lvl="1"/>
            <a:r>
              <a:rPr lang="ja-JP" altLang="en-US"/>
              <a:t>中枢機能の確保、被害の絶対量の軽減のための「事前防災」として「首都中枢機能の継続性の確保」、「建築物、施設の耐震化等の推進」、「火災対策としての感震ブレーカー等の設置促進、延焼防止対策」、「外国人への防災情報伝達」などが挙げられる</a:t>
            </a:r>
          </a:p>
          <a:p>
            <a:pPr lvl="1">
              <a:defRPr/>
            </a:pPr>
            <a:r>
              <a:rPr lang="ja-JP" altLang="en-US"/>
              <a:t>また、「発災時の対応への備え」としては、「国の存亡に係る初動のための発災直後の対応（概ね１０時間）」、「命を救うための発災からの初期対応（概ね１００時間）」、「生存者の生活確保と復旧のための初期対応以降 」のフェーズに合わせた対応を備える必要がある</a:t>
            </a:r>
            <a:endParaRPr lang="en-US" altLang="ja-JP"/>
          </a:p>
          <a:p>
            <a:pPr lvl="1">
              <a:defRPr/>
            </a:pPr>
            <a:r>
              <a:rPr lang="ja-JP" altLang="en-US"/>
              <a:t>「首都で生活をする各人の取組」としては、「地震による揺れから身を守る」、「遅れて発生する市街地火災からの適切な避難」、「地震発生後の自動車利用の自粛への理解と協力」、「</a:t>
            </a:r>
            <a:r>
              <a:rPr lang="en-US" altLang="ja-JP"/>
              <a:t>『</a:t>
            </a:r>
            <a:r>
              <a:rPr lang="ja-JP" altLang="en-US"/>
              <a:t>通勤困難</a:t>
            </a:r>
            <a:r>
              <a:rPr lang="en-US" altLang="ja-JP"/>
              <a:t>』</a:t>
            </a:r>
            <a:r>
              <a:rPr lang="ja-JP" altLang="en-US"/>
              <a:t>を想定した企業活動等の回復・維持」といった各個人の防災意識の向上が求められている</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13</a:t>
            </a:fld>
            <a:endParaRPr kumimoji="1" lang="ja-JP" altLang="en-US"/>
          </a:p>
        </p:txBody>
      </p:sp>
    </p:spTree>
    <p:extLst>
      <p:ext uri="{BB962C8B-B14F-4D97-AF65-F5344CB8AC3E}">
        <p14:creationId xmlns:p14="http://schemas.microsoft.com/office/powerpoint/2010/main" val="1191513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日本海溝・千島海溝沿いの巨大地震は、房総半島東方沖から三陸海岸の東方沖を経て択捉島の東方沖までの日本海溝と千島海溝の地殻の境界等を震源とする地震のこと。</a:t>
            </a:r>
            <a:endParaRPr kumimoji="1" lang="en-US" altLang="ja-JP"/>
          </a:p>
          <a:p>
            <a:r>
              <a:rPr kumimoji="1" lang="ja-JP" altLang="en-US"/>
              <a:t>平成 </a:t>
            </a:r>
            <a:r>
              <a:rPr kumimoji="1" lang="en-US" altLang="ja-JP"/>
              <a:t>23 </a:t>
            </a:r>
            <a:r>
              <a:rPr kumimoji="1" lang="ja-JP" altLang="en-US"/>
              <a:t>年（</a:t>
            </a:r>
            <a:r>
              <a:rPr kumimoji="1" lang="en-US" altLang="ja-JP"/>
              <a:t>2011 </a:t>
            </a:r>
            <a:r>
              <a:rPr kumimoji="1" lang="ja-JP" altLang="en-US"/>
              <a:t>年）</a:t>
            </a:r>
            <a:r>
              <a:rPr kumimoji="1" lang="en-US" altLang="ja-JP"/>
              <a:t>3</a:t>
            </a:r>
            <a:r>
              <a:rPr kumimoji="1" lang="ja-JP" altLang="en-US"/>
              <a:t>月 </a:t>
            </a:r>
            <a:r>
              <a:rPr kumimoji="1" lang="en-US" altLang="ja-JP"/>
              <a:t>11 </a:t>
            </a:r>
            <a:r>
              <a:rPr kumimoji="1" lang="ja-JP" altLang="en-US"/>
              <a:t>日に発生した、東北地方太平洋沖地震（東日本大震災）も日本海溝・千島海溝沿い巨大地震に含まれる。</a:t>
            </a:r>
            <a:endParaRPr kumimoji="1" lang="en-US" altLang="ja-JP"/>
          </a:p>
          <a:p>
            <a:r>
              <a:rPr kumimoji="1" lang="ja-JP" altLang="en-US"/>
              <a:t>従来の想定をはるかに超えたこの地震を教訓に、現在、最大クラスの巨大地震・津波を想定し、対策を進めている。</a:t>
            </a:r>
            <a:endParaRPr kumimoji="1" lang="en-US" altLang="ja-JP"/>
          </a:p>
          <a:p>
            <a:r>
              <a:rPr kumimoji="1" lang="ja-JP" altLang="en-US"/>
              <a:t>今回は、岩手県から北海道えりも岬沖合の日本海溝沿いを震源域とする「日本海溝モデル」とえりも岬から東の千島海溝沿いを震源域とする「千島海溝モデル」の被害想定を示す。</a:t>
            </a:r>
            <a:endParaRPr kumimoji="1" lang="en-US" altLang="ja-JP"/>
          </a:p>
          <a:p>
            <a:r>
              <a:rPr kumimoji="1" lang="ja-JP" altLang="en-US"/>
              <a:t>まずは日本海溝モデルから見ていく</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14</a:t>
            </a:fld>
            <a:endParaRPr kumimoji="1" lang="ja-JP" altLang="en-US"/>
          </a:p>
        </p:txBody>
      </p:sp>
    </p:spTree>
    <p:extLst>
      <p:ext uri="{BB962C8B-B14F-4D97-AF65-F5344CB8AC3E}">
        <p14:creationId xmlns:p14="http://schemas.microsoft.com/office/powerpoint/2010/main" val="3959131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千島海溝モデルの被害想定を見ていく。</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15</a:t>
            </a:fld>
            <a:endParaRPr kumimoji="1" lang="ja-JP" altLang="en-US"/>
          </a:p>
        </p:txBody>
      </p:sp>
    </p:spTree>
    <p:extLst>
      <p:ext uri="{BB962C8B-B14F-4D97-AF65-F5344CB8AC3E}">
        <p14:creationId xmlns:p14="http://schemas.microsoft.com/office/powerpoint/2010/main" val="382061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defRPr/>
            </a:pPr>
            <a:r>
              <a:rPr lang="en-US" altLang="ja-JP"/>
              <a:t>【</a:t>
            </a:r>
            <a:r>
              <a:rPr lang="ja-JP" altLang="en-US"/>
              <a:t>補足説明</a:t>
            </a:r>
            <a:r>
              <a:rPr lang="en-US" altLang="ja-JP"/>
              <a:t>】</a:t>
            </a:r>
          </a:p>
          <a:p>
            <a:pPr>
              <a:defRPr/>
            </a:pPr>
            <a:r>
              <a:rPr lang="ja-JP" altLang="en-US"/>
              <a:t>対策としては、</a:t>
            </a:r>
            <a:r>
              <a:rPr kumimoji="1" lang="ja-JP" altLang="en-US"/>
              <a:t>対策としては次のような事が取り組まれている</a:t>
            </a:r>
            <a:endParaRPr lang="en-US" altLang="ja-JP"/>
          </a:p>
          <a:p>
            <a:pPr lvl="1">
              <a:defRPr/>
            </a:pPr>
            <a:r>
              <a:rPr lang="ja-JP" altLang="en-US"/>
              <a:t>「津波からの人命の確保」のため、「避難路、避難施設等の整備」、「避難時における防寒対策」、「防災教育・防災訓練の充実」、「要配慮者への支援」、「集団移転等の検討」、といった地域特性を含む対策が進められている</a:t>
            </a:r>
            <a:endParaRPr lang="en-US" altLang="ja-JP"/>
          </a:p>
          <a:p>
            <a:pPr lvl="1">
              <a:defRPr/>
            </a:pPr>
            <a:r>
              <a:rPr lang="ja-JP" altLang="en-US"/>
              <a:t>「各般にわたる甚大な被害への対応」としては、「建物の耐震化」、「出火・延焼防止対策」、「ライフライン・インフラ施設の耐震化等」、「広域にわたる被害への対応」といった対応が進められている</a:t>
            </a:r>
            <a:endParaRPr lang="en-US" altLang="ja-JP"/>
          </a:p>
          <a:p>
            <a:pPr marL="627770" lvl="2">
              <a:defRPr/>
            </a:pPr>
            <a:r>
              <a:rPr lang="ja-JP" altLang="en-US"/>
              <a:t>「広域的な支援体制の構築」の面においては、「救助・物資運搬等の人員・装備・備蓄の確保」、「事業継続計画（</a:t>
            </a:r>
            <a:r>
              <a:rPr lang="en-US" altLang="ja-JP"/>
              <a:t>BCP)</a:t>
            </a:r>
            <a:r>
              <a:rPr lang="ja-JP" altLang="en-US"/>
              <a:t>の策定・充実」といった対策が進められている</a:t>
            </a:r>
            <a:endParaRPr lang="en-US" altLang="ja-JP"/>
          </a:p>
          <a:p>
            <a:pPr lvl="1">
              <a:defRPr/>
            </a:pPr>
            <a:r>
              <a:rPr lang="ja-JP" altLang="en-US"/>
              <a:t>「対策を推進するための事項」としては、「防災意識の高い地域社会の構築」、「科学的知見の蓄積とデジタル技術の活用」、「後発地震発生への注意を促す情報発信と地震への備えの再確認」といった対策が進められている</a:t>
            </a:r>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16</a:t>
            </a:fld>
            <a:endParaRPr kumimoji="1" lang="ja-JP" altLang="en-US"/>
          </a:p>
        </p:txBody>
      </p:sp>
    </p:spTree>
    <p:extLst>
      <p:ext uri="{BB962C8B-B14F-4D97-AF65-F5344CB8AC3E}">
        <p14:creationId xmlns:p14="http://schemas.microsoft.com/office/powerpoint/2010/main" val="284410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受講者に、「日本各地で「大規模水害発生の懸念」がされています。どのような水害の発生が想定されていますか？」と問いかける。</a:t>
            </a:r>
          </a:p>
          <a:p>
            <a:pPr marL="0" indent="0">
              <a:buNone/>
            </a:pPr>
            <a:r>
              <a:rPr kumimoji="1" lang="ja-JP" altLang="en-US"/>
              <a:t>（何人かの受講者を指名して、答えてもらってもよい）</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17</a:t>
            </a:fld>
            <a:endParaRPr kumimoji="1" lang="ja-JP" altLang="en-US"/>
          </a:p>
        </p:txBody>
      </p:sp>
    </p:spTree>
    <p:extLst>
      <p:ext uri="{BB962C8B-B14F-4D97-AF65-F5344CB8AC3E}">
        <p14:creationId xmlns:p14="http://schemas.microsoft.com/office/powerpoint/2010/main" val="140388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浸水のハザードマップを確認する場合は、浸水深だけでなく浸水継続時間についても確認が必要</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18</a:t>
            </a:fld>
            <a:endParaRPr kumimoji="1" lang="ja-JP" altLang="en-US"/>
          </a:p>
        </p:txBody>
      </p:sp>
    </p:spTree>
    <p:extLst>
      <p:ext uri="{BB962C8B-B14F-4D97-AF65-F5344CB8AC3E}">
        <p14:creationId xmlns:p14="http://schemas.microsoft.com/office/powerpoint/2010/main" val="1622981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5149613"/>
            <a:ext cx="5438140" cy="3908613"/>
          </a:xfrm>
        </p:spPr>
        <p:txBody>
          <a:bodyPr/>
          <a:lstStyle/>
          <a:p>
            <a:pPr marL="0" indent="0">
              <a:buNone/>
            </a:pPr>
            <a:r>
              <a:rPr kumimoji="1" lang="en-US" altLang="ja-JP"/>
              <a:t>【</a:t>
            </a:r>
            <a:r>
              <a:rPr kumimoji="1" lang="ja-JP" altLang="en-US"/>
              <a:t>補足説明</a:t>
            </a:r>
            <a:r>
              <a:rPr kumimoji="1" lang="en-US" altLang="ja-JP"/>
              <a:t>】</a:t>
            </a:r>
          </a:p>
          <a:p>
            <a:r>
              <a:rPr kumimoji="1" lang="ja-JP" altLang="en-US"/>
              <a:t>対策としては次のような事が取り組まれている</a:t>
            </a:r>
            <a:endParaRPr kumimoji="1" lang="en-US" altLang="ja-JP"/>
          </a:p>
          <a:p>
            <a:pPr lvl="1">
              <a:defRPr/>
            </a:pPr>
            <a:r>
              <a:rPr lang="ja-JP" altLang="en-US"/>
              <a:t>「適時・的確な避難の実現による被害軽減」として、「広域避難対策の強化」、「避難率の向上」、「孤立者の救助・救援」、「地下空間等における被害軽減」、「病院及び介護・福祉施設等における被害軽減 」といった対策が進められている</a:t>
            </a:r>
            <a:endParaRPr lang="en-US" altLang="ja-JP"/>
          </a:p>
          <a:p>
            <a:pPr lvl="1">
              <a:defRPr/>
            </a:pPr>
            <a:r>
              <a:rPr lang="ja-JP" altLang="en-US"/>
              <a:t>「公的機関等における応急対応力の強化と重要機能の確保」としては、「公的機関の業務継続性の確保」、「ライフライン・インフラの浸水被害による影響の軽減と早期復旧」といった対策が進められている</a:t>
            </a:r>
            <a:endParaRPr lang="en-US" altLang="ja-JP"/>
          </a:p>
          <a:p>
            <a:pPr lvl="1">
              <a:defRPr/>
            </a:pPr>
            <a:r>
              <a:rPr lang="ja-JP" altLang="en-US"/>
              <a:t>また、「住民、企業等における大規模水害対応力の強化」、「氾濫の抑制対策と土地利用誘導による浸水被害の軽減」といった対策や「その他の大規模水害特有の被害事象への対応」も進められている</a:t>
            </a:r>
            <a:endParaRPr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19</a:t>
            </a:fld>
            <a:endParaRPr kumimoji="1" lang="ja-JP" altLang="en-US"/>
          </a:p>
        </p:txBody>
      </p:sp>
    </p:spTree>
    <p:extLst>
      <p:ext uri="{BB962C8B-B14F-4D97-AF65-F5344CB8AC3E}">
        <p14:creationId xmlns:p14="http://schemas.microsoft.com/office/powerpoint/2010/main" val="179355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受講者に、「発生が予測される大規模災害について考える前に、まずはわが国の国土の現状と対応に向けた潜在的課題について見てみましょう」と投げかけ、次の説明へとつなげる。</a:t>
            </a:r>
            <a:endParaRPr kumimoji="1" lang="en-US" altLang="ja-JP"/>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a:t>
            </a:fld>
            <a:endParaRPr kumimoji="1" lang="ja-JP" altLang="en-US"/>
          </a:p>
        </p:txBody>
      </p:sp>
    </p:spTree>
    <p:extLst>
      <p:ext uri="{BB962C8B-B14F-4D97-AF65-F5344CB8AC3E}">
        <p14:creationId xmlns:p14="http://schemas.microsoft.com/office/powerpoint/2010/main" val="429098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受講者に、「日本各地で「大規模火山噴火の懸念」がされています。どのような火山災害の発生が想定されていますか？」と問いかける。</a:t>
            </a:r>
          </a:p>
          <a:p>
            <a:pPr marL="0" indent="0">
              <a:buNone/>
            </a:pPr>
            <a:r>
              <a:rPr kumimoji="1" lang="ja-JP" altLang="en-US"/>
              <a:t>（何人かの受講者を指名して、答えてもらってもよい）</a:t>
            </a: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20</a:t>
            </a:fld>
            <a:endParaRPr kumimoji="1" lang="ja-JP" altLang="en-US"/>
          </a:p>
        </p:txBody>
      </p:sp>
    </p:spTree>
    <p:extLst>
      <p:ext uri="{BB962C8B-B14F-4D97-AF65-F5344CB8AC3E}">
        <p14:creationId xmlns:p14="http://schemas.microsoft.com/office/powerpoint/2010/main" val="1025791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宝永噴火で関東の広範囲に火山灰が降ったことからもわかるように、火山灰は風によって広範囲に拡散され、少量の降灰であっても多くの被害をもたらす。</a:t>
            </a:r>
            <a:endParaRPr kumimoji="1" lang="en-US" altLang="ja-JP"/>
          </a:p>
          <a:p>
            <a:r>
              <a:rPr kumimoji="1" lang="ja-JP" altLang="en-US"/>
              <a:t>特に噴火の規模が大きい場合などは、火山付近の地域以外でも影響が出ることを理解しておく必要がある。</a:t>
            </a: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21</a:t>
            </a:fld>
            <a:endParaRPr kumimoji="1" lang="ja-JP" altLang="en-US"/>
          </a:p>
        </p:txBody>
      </p:sp>
    </p:spTree>
    <p:extLst>
      <p:ext uri="{BB962C8B-B14F-4D97-AF65-F5344CB8AC3E}">
        <p14:creationId xmlns:p14="http://schemas.microsoft.com/office/powerpoint/2010/main" val="2615945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22</a:t>
            </a:fld>
            <a:endParaRPr kumimoji="1" lang="ja-JP" altLang="en-US"/>
          </a:p>
        </p:txBody>
      </p:sp>
    </p:spTree>
    <p:extLst>
      <p:ext uri="{BB962C8B-B14F-4D97-AF65-F5344CB8AC3E}">
        <p14:creationId xmlns:p14="http://schemas.microsoft.com/office/powerpoint/2010/main" val="2902501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pPr marL="174788" indent="-174788"/>
            <a:r>
              <a:rPr lang="ja-JP" altLang="en-US"/>
              <a:t>中項目「今後発生が懸念される主な大規模災害」で学んだことをまとめます。</a:t>
            </a:r>
            <a:endParaRPr lang="en-US" altLang="ja-JP"/>
          </a:p>
          <a:p>
            <a:pPr lvl="1"/>
            <a:endParaRPr lang="ja-JP" altLang="en-US"/>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23</a:t>
            </a:fld>
            <a:endParaRPr lang="ja-JP" altLang="en-US"/>
          </a:p>
        </p:txBody>
      </p:sp>
      <p:sp>
        <p:nvSpPr>
          <p:cNvPr id="6" name="スライド イメージ プレースホルダー 5">
            <a:extLst>
              <a:ext uri="{FF2B5EF4-FFF2-40B4-BE49-F238E27FC236}">
                <a16:creationId xmlns:a16="http://schemas.microsoft.com/office/drawing/2014/main" id="{3F4774DE-5470-4679-A417-2FCDF921B6A5}"/>
              </a:ext>
            </a:extLst>
          </p:cNvPr>
          <p:cNvSpPr>
            <a:spLocks noGrp="1" noRot="1" noChangeAspect="1"/>
          </p:cNvSpPr>
          <p:nvPr>
            <p:ph type="sldImg"/>
          </p:nvPr>
        </p:nvSpPr>
        <p:spPr>
          <a:xfrm>
            <a:off x="606425" y="588963"/>
            <a:ext cx="5584825" cy="4187825"/>
          </a:xfrm>
        </p:spPr>
      </p:sp>
    </p:spTree>
    <p:extLst>
      <p:ext uri="{BB962C8B-B14F-4D97-AF65-F5344CB8AC3E}">
        <p14:creationId xmlns:p14="http://schemas.microsoft.com/office/powerpoint/2010/main" val="409300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latin typeface="+mn-ea"/>
              </a:rPr>
              <a:t>【</a:t>
            </a:r>
            <a:r>
              <a:rPr lang="ja-JP" altLang="en-US">
                <a:latin typeface="+mn-ea"/>
              </a:rPr>
              <a:t>補足説明</a:t>
            </a:r>
            <a:r>
              <a:rPr lang="en-US" altLang="ja-JP">
                <a:latin typeface="+mn-ea"/>
              </a:rPr>
              <a:t>】</a:t>
            </a:r>
          </a:p>
          <a:p>
            <a:r>
              <a:rPr lang="ja-JP" altLang="en-US">
                <a:latin typeface="+mn-ea"/>
              </a:rPr>
              <a:t>日本周辺では、ユーラシアプレートと北米プレートという二つの陸のプレート、フィリピン海プレートと太平洋プレートという二つの海洋プレートがひしめいている。</a:t>
            </a:r>
            <a:endParaRPr lang="en-US" altLang="ja-JP">
              <a:latin typeface="+mn-ea"/>
            </a:endParaRPr>
          </a:p>
          <a:p>
            <a:r>
              <a:rPr lang="ja-JP" altLang="en-US">
                <a:latin typeface="+mn-ea"/>
              </a:rPr>
              <a:t>日本列島周辺の太平洋側には海溝やトラフが深く刻み込まれている。震央分布図には、これらの海溝やトラフで沈み込んだ海洋プレートに沿って地震が起きている様子がはっきり現れている。海洋プレートの沈み込みに従って、大陸に近づくほど震源が深くなっている。</a:t>
            </a:r>
            <a:endParaRPr lang="en-US" altLang="ja-JP">
              <a:latin typeface="+mn-ea"/>
            </a:endParaRPr>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3</a:t>
            </a:fld>
            <a:endParaRPr kumimoji="1" lang="ja-JP" altLang="en-US"/>
          </a:p>
        </p:txBody>
      </p:sp>
    </p:spTree>
    <p:extLst>
      <p:ext uri="{BB962C8B-B14F-4D97-AF65-F5344CB8AC3E}">
        <p14:creationId xmlns:p14="http://schemas.microsoft.com/office/powerpoint/2010/main" val="343231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主要活断層</a:t>
            </a:r>
            <a:endParaRPr kumimoji="1" lang="en-US" altLang="ja-JP"/>
          </a:p>
          <a:p>
            <a:pPr lvl="1"/>
            <a:r>
              <a:rPr kumimoji="1" lang="ja-JP" altLang="en-US"/>
              <a:t>日本の陸域には約</a:t>
            </a:r>
            <a:r>
              <a:rPr kumimoji="1" lang="en-US" altLang="ja-JP"/>
              <a:t>2000</a:t>
            </a:r>
            <a:r>
              <a:rPr kumimoji="1" lang="ja-JP" altLang="en-US"/>
              <a:t>の活断層があるとされている。</a:t>
            </a:r>
            <a:endParaRPr kumimoji="1" lang="en-US" altLang="ja-JP"/>
          </a:p>
          <a:p>
            <a:pPr lvl="1"/>
            <a:r>
              <a:rPr lang="ja-JP" altLang="en-US"/>
              <a:t>活動度や活動した際の社会への影響度等を考慮して選定した</a:t>
            </a:r>
            <a:r>
              <a:rPr lang="en-US" altLang="ja-JP"/>
              <a:t>114</a:t>
            </a:r>
            <a:r>
              <a:rPr lang="ja-JP" altLang="en-US"/>
              <a:t>の断層帯のことを主要活断層帯という。</a:t>
            </a:r>
            <a:endParaRPr lang="en-US" altLang="ja-JP"/>
          </a:p>
          <a:p>
            <a:pPr lvl="1"/>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4</a:t>
            </a:fld>
            <a:endParaRPr kumimoji="1" lang="ja-JP" altLang="en-US"/>
          </a:p>
        </p:txBody>
      </p:sp>
    </p:spTree>
    <p:extLst>
      <p:ext uri="{BB962C8B-B14F-4D97-AF65-F5344CB8AC3E}">
        <p14:creationId xmlns:p14="http://schemas.microsoft.com/office/powerpoint/2010/main" val="296285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スライドで</a:t>
            </a:r>
            <a:r>
              <a:rPr kumimoji="1" lang="en-US" altLang="ja-JP"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80㎜/h</a:t>
            </a:r>
            <a:r>
              <a:rPr kumimoji="1" lang="ja-JP" altLang="en-US"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について説明する前に、受講者に、「</a:t>
            </a:r>
            <a:r>
              <a:rPr kumimoji="1" lang="en-US" altLang="ja-JP"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a:t>
            </a:r>
            <a:r>
              <a:rPr kumimoji="1" lang="ja-JP" altLang="en-US"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a:t>
            </a:r>
            <a:r>
              <a:rPr kumimoji="1" lang="ja-JP" altLang="en-US"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以上の雨を体験したことがある方はいますか？」などと問いかける。</a:t>
            </a:r>
            <a:endParaRPr kumimoji="1" lang="en-US" altLang="ja-JP"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lang="ja-JP" altLang="en-US">
                <a:solidFill>
                  <a:prstClr val="black"/>
                </a:solidFill>
              </a:rPr>
              <a:t>（</a:t>
            </a:r>
            <a:r>
              <a:rPr kumimoji="1" lang="ja-JP" altLang="en-US"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体験者がいればその時の状況を話してもらうと、他の受講者はより身近に感じ効果的）</a:t>
            </a:r>
            <a:endParaRPr kumimoji="1" lang="en-US" altLang="ja-JP"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None/>
              <a:tabLst/>
              <a:defRPr/>
            </a:pPr>
            <a:endParaRPr kumimoji="1" lang="ja-JP" altLang="en-US"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indent="0">
              <a:buNone/>
            </a:pPr>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5</a:t>
            </a:fld>
            <a:endParaRPr kumimoji="1" lang="ja-JP" altLang="en-US"/>
          </a:p>
        </p:txBody>
      </p:sp>
    </p:spTree>
    <p:extLst>
      <p:ext uri="{BB962C8B-B14F-4D97-AF65-F5344CB8AC3E}">
        <p14:creationId xmlns:p14="http://schemas.microsoft.com/office/powerpoint/2010/main" val="321765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一旦雨が降ると、急に増水し短時間のうちに洪水のピークとなる。</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6</a:t>
            </a:fld>
            <a:endParaRPr kumimoji="1" lang="ja-JP" altLang="en-US"/>
          </a:p>
        </p:txBody>
      </p:sp>
    </p:spTree>
    <p:extLst>
      <p:ext uri="{BB962C8B-B14F-4D97-AF65-F5344CB8AC3E}">
        <p14:creationId xmlns:p14="http://schemas.microsoft.com/office/powerpoint/2010/main" val="243439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これまでのスライドで見てきたように、日本は世界的に見ても、地震や風水害など様々な自然災害に見舞われやすい地域である。</a:t>
            </a:r>
            <a:endParaRPr kumimoji="1" lang="en-US" altLang="ja-JP"/>
          </a:p>
          <a:p>
            <a:r>
              <a:rPr kumimoji="1" lang="ja-JP" altLang="en-US"/>
              <a:t>現代の日本は多くの潜在的な課題を抱えており、これによって防災力の低下が考えられる。</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7</a:t>
            </a:fld>
            <a:endParaRPr kumimoji="1" lang="ja-JP" altLang="en-US"/>
          </a:p>
        </p:txBody>
      </p:sp>
    </p:spTree>
    <p:extLst>
      <p:ext uri="{BB962C8B-B14F-4D97-AF65-F5344CB8AC3E}">
        <p14:creationId xmlns:p14="http://schemas.microsoft.com/office/powerpoint/2010/main" val="1411771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a:t>【</a:t>
            </a:r>
            <a:r>
              <a:rPr lang="ja-JP" altLang="en-US"/>
              <a:t>補足説明</a:t>
            </a:r>
            <a:r>
              <a:rPr lang="en-US" altLang="ja-JP"/>
              <a:t>】</a:t>
            </a:r>
          </a:p>
          <a:p>
            <a:r>
              <a:rPr kumimoji="1" lang="ja-JP" altLang="en-US"/>
              <a:t>受講者に、「日本各地で「大規模地震発生の懸念」がされています。どのような地震災害の発生が想定されていますか？」と問いかける。</a:t>
            </a:r>
          </a:p>
          <a:p>
            <a:pPr marL="0" indent="0">
              <a:buNone/>
            </a:pPr>
            <a:r>
              <a:rPr kumimoji="1" lang="ja-JP" altLang="en-US"/>
              <a:t>（何人かの受講者を指名して、答えてもらってもよい）</a:t>
            </a:r>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8</a:t>
            </a:fld>
            <a:endParaRPr kumimoji="1" lang="ja-JP" altLang="en-US"/>
          </a:p>
        </p:txBody>
      </p:sp>
    </p:spTree>
    <p:extLst>
      <p:ext uri="{BB962C8B-B14F-4D97-AF65-F5344CB8AC3E}">
        <p14:creationId xmlns:p14="http://schemas.microsoft.com/office/powerpoint/2010/main" val="91612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r>
              <a:rPr kumimoji="1" lang="ja-JP" altLang="en-US"/>
              <a:t>平成</a:t>
            </a:r>
            <a:r>
              <a:rPr kumimoji="1" lang="en-US" altLang="ja-JP"/>
              <a:t>28</a:t>
            </a:r>
            <a:r>
              <a:rPr kumimoji="1" lang="ja-JP" altLang="en-US"/>
              <a:t>年に発生した熊本地震を引き起こした断層のマグニチュード</a:t>
            </a:r>
            <a:r>
              <a:rPr kumimoji="1" lang="en-US" altLang="ja-JP"/>
              <a:t>7</a:t>
            </a:r>
            <a:r>
              <a:rPr kumimoji="1" lang="ja-JP" altLang="en-US"/>
              <a:t>級の地震発生率は</a:t>
            </a:r>
            <a:r>
              <a:rPr kumimoji="1" lang="en-US" altLang="ja-JP"/>
              <a:t>30</a:t>
            </a:r>
            <a:r>
              <a:rPr kumimoji="1" lang="ja-JP" altLang="en-US"/>
              <a:t>年以内に</a:t>
            </a:r>
            <a:r>
              <a:rPr kumimoji="1" lang="en-US" altLang="ja-JP"/>
              <a:t>1</a:t>
            </a:r>
            <a:r>
              <a:rPr kumimoji="1" lang="ja-JP" altLang="en-US"/>
              <a:t>％未満だったことからもわかるように、大規模地震の発生する可能性が高いといわれている地域以外で大規模地震が発生してもおかしくない事を念頭に置いて備える事が大事。</a:t>
            </a:r>
            <a:endParaRPr lang="en-US" altLang="ja-JP"/>
          </a:p>
          <a:p>
            <a:endParaRPr kumimoji="1"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kumimoji="1" lang="ja-JP" altLang="en-US" smtClean="0"/>
              <a:t>9</a:t>
            </a:fld>
            <a:endParaRPr kumimoji="1" lang="ja-JP" altLang="en-US"/>
          </a:p>
        </p:txBody>
      </p:sp>
    </p:spTree>
    <p:extLst>
      <p:ext uri="{BB962C8B-B14F-4D97-AF65-F5344CB8AC3E}">
        <p14:creationId xmlns:p14="http://schemas.microsoft.com/office/powerpoint/2010/main" val="1727042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a:xfrm>
            <a:off x="621392" y="1550082"/>
            <a:ext cx="7886700" cy="2513918"/>
          </a:xfrm>
          <a:prstGeom prst="rect">
            <a:avLst/>
          </a:prstGeom>
        </p:spPr>
        <p:txBody>
          <a:bodyPr anchor="b">
            <a:normAutofit/>
          </a:bodyPr>
          <a:lstStyle>
            <a:lvl1pPr algn="l">
              <a:defRPr sz="5400">
                <a:latin typeface="HGPｺﾞｼｯｸE" panose="020B0900000000000000" pitchFamily="50" charset="-128"/>
                <a:ea typeface="HGPｺﾞｼｯｸE" panose="020B0900000000000000" pitchFamily="50" charset="-128"/>
              </a:defRPr>
            </a:lvl1pPr>
          </a:lstStyle>
          <a:p>
            <a:r>
              <a:rPr lang="en-US" altLang="ja-JP"/>
              <a:t>1.</a:t>
            </a:r>
            <a:r>
              <a:rPr lang="ja-JP" altLang="en-US"/>
              <a:t>タイトル</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テキスト プレースホルダー 7">
            <a:extLst>
              <a:ext uri="{FF2B5EF4-FFF2-40B4-BE49-F238E27FC236}">
                <a16:creationId xmlns:a16="http://schemas.microsoft.com/office/drawing/2014/main" id="{92FB88D4-F2E7-4EE9-F0F5-685AF05B108D}"/>
              </a:ext>
            </a:extLst>
          </p:cNvPr>
          <p:cNvSpPr>
            <a:spLocks noGrp="1"/>
          </p:cNvSpPr>
          <p:nvPr>
            <p:ph type="body" sz="quarter" idx="13" hasCustomPrompt="1"/>
          </p:nvPr>
        </p:nvSpPr>
        <p:spPr>
          <a:xfrm>
            <a:off x="431801" y="647701"/>
            <a:ext cx="8280400" cy="637794"/>
          </a:xfrm>
        </p:spPr>
        <p:txBody>
          <a:bodyPr>
            <a:normAutofit/>
          </a:bodyPr>
          <a:lstStyle>
            <a:lvl1pPr marL="0" indent="0" algn="ctr" defTabSz="457200" rtl="0" eaLnBrk="1" latinLnBrk="0" hangingPunct="1">
              <a:buNone/>
              <a:def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defRPr>
            </a:lvl1pPr>
          </a:lstStyle>
          <a:p>
            <a:pPr lvl="0"/>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１</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a:t>
            </a:r>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講座タイトル　３６</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pt</a:t>
            </a:r>
          </a:p>
        </p:txBody>
      </p:sp>
      <p:sp>
        <p:nvSpPr>
          <p:cNvPr id="10" name="テキスト ボックス 9">
            <a:extLst>
              <a:ext uri="{FF2B5EF4-FFF2-40B4-BE49-F238E27FC236}">
                <a16:creationId xmlns:a16="http://schemas.microsoft.com/office/drawing/2014/main" id="{7A2A3081-A4A9-F198-FEB2-948B1C39C7F6}"/>
              </a:ext>
            </a:extLst>
          </p:cNvPr>
          <p:cNvSpPr txBox="1"/>
          <p:nvPr userDrawn="1"/>
        </p:nvSpPr>
        <p:spPr>
          <a:xfrm>
            <a:off x="2276475" y="1285494"/>
            <a:ext cx="4591050" cy="590931"/>
          </a:xfrm>
          <a:prstGeom prst="rect">
            <a:avLst/>
          </a:prstGeom>
          <a:noFill/>
        </p:spPr>
        <p:txBody>
          <a:bodyPr wrap="square">
            <a:spAutoFit/>
          </a:body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a:solidFill>
                  <a:srgbClr val="404040"/>
                </a:solidFill>
                <a:latin typeface="HGPｺﾞｼｯｸE" panose="020B0900000000000000" pitchFamily="50" charset="-128"/>
                <a:ea typeface="HGPｺﾞｼｯｸE" panose="020B0900000000000000" pitchFamily="50" charset="-128"/>
              </a:rPr>
              <a:t>- </a:t>
            </a:r>
            <a:r>
              <a:rPr kumimoji="1" lang="ja-JP" altLang="en-US" sz="360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a:solidFill>
                  <a:srgbClr val="404040"/>
                </a:solidFill>
                <a:latin typeface="HGPｺﾞｼｯｸE" panose="020B0900000000000000" pitchFamily="50" charset="-128"/>
                <a:ea typeface="HGPｺﾞｼｯｸE" panose="020B0900000000000000" pitchFamily="50" charset="-128"/>
              </a:rPr>
              <a:t>-</a:t>
            </a:r>
            <a:endParaRPr kumimoji="1" lang="ja-JP" altLang="en-US" sz="360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プレースホルダー 12">
            <a:extLst>
              <a:ext uri="{FF2B5EF4-FFF2-40B4-BE49-F238E27FC236}">
                <a16:creationId xmlns:a16="http://schemas.microsoft.com/office/drawing/2014/main" id="{05C2C75A-427C-6793-D6D6-D91112E1639D}"/>
              </a:ext>
            </a:extLst>
          </p:cNvPr>
          <p:cNvSpPr>
            <a:spLocks noGrp="1"/>
          </p:cNvSpPr>
          <p:nvPr>
            <p:ph type="body" sz="quarter" idx="14" hasCustomPrompt="1"/>
          </p:nvPr>
        </p:nvSpPr>
        <p:spPr>
          <a:xfrm>
            <a:off x="685800" y="2285999"/>
            <a:ext cx="7753350" cy="4048125"/>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42" name="テキスト プレースホルダー 41">
            <a:extLst>
              <a:ext uri="{FF2B5EF4-FFF2-40B4-BE49-F238E27FC236}">
                <a16:creationId xmlns:a16="http://schemas.microsoft.com/office/drawing/2014/main" id="{71D47848-AFC2-B663-C6BC-6D4CF6CA1419}"/>
              </a:ext>
            </a:extLst>
          </p:cNvPr>
          <p:cNvSpPr>
            <a:spLocks noGrp="1"/>
          </p:cNvSpPr>
          <p:nvPr>
            <p:ph type="body" sz="quarter" idx="18" hasCustomPrompt="1"/>
          </p:nvPr>
        </p:nvSpPr>
        <p:spPr>
          <a:xfrm>
            <a:off x="688975" y="1312863"/>
            <a:ext cx="7920038" cy="1116012"/>
          </a:xfrm>
        </p:spPr>
        <p:txBody>
          <a:bodyPr/>
          <a:lstStyle>
            <a:lvl1pPr marL="0" indent="0">
              <a:buNone/>
              <a:defRPr/>
            </a:lvl1pPr>
          </a:lstStyle>
          <a:p>
            <a:pPr lvl="0"/>
            <a:r>
              <a:rPr kumimoji="1" lang="ja-JP" altLang="en-US"/>
              <a:t>目標　２８</a:t>
            </a:r>
            <a:r>
              <a:rPr kumimoji="1" lang="en-US" altLang="ja-JP"/>
              <a:t>pt</a:t>
            </a:r>
            <a:endParaRPr kumimoji="1" lang="ja-JP" altLang="en-US"/>
          </a:p>
        </p:txBody>
      </p:sp>
      <p:sp>
        <p:nvSpPr>
          <p:cNvPr id="33" name="Content Placeholder 2">
            <a:extLst>
              <a:ext uri="{FF2B5EF4-FFF2-40B4-BE49-F238E27FC236}">
                <a16:creationId xmlns:a16="http://schemas.microsoft.com/office/drawing/2014/main" id="{9293497E-8D77-E834-F041-473950E712F1}"/>
              </a:ext>
            </a:extLst>
          </p:cNvPr>
          <p:cNvSpPr>
            <a:spLocks noGrp="1"/>
          </p:cNvSpPr>
          <p:nvPr>
            <p:ph idx="17" hasCustomPrompt="1"/>
          </p:nvPr>
        </p:nvSpPr>
        <p:spPr>
          <a:xfrm>
            <a:off x="409575" y="2719148"/>
            <a:ext cx="8343899" cy="3367088"/>
          </a:xfrm>
          <a:ln w="38100">
            <a:solidFill>
              <a:srgbClr val="35A16B"/>
            </a:solidFill>
          </a:ln>
        </p:spPr>
        <p:txBody>
          <a:bodyPr tIns="720000"/>
          <a:lstStyle>
            <a:lvl1pPr marL="457200" indent="-457200" algn="l">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目次の項目　２８</a:t>
            </a:r>
            <a:r>
              <a:rPr lang="en-US" altLang="ja-JP"/>
              <a:t>pt</a:t>
            </a:r>
            <a:endParaRPr lang="ja-JP" altLang="en-US"/>
          </a:p>
        </p:txBody>
      </p:sp>
      <p:sp>
        <p:nvSpPr>
          <p:cNvPr id="24" name="正方形/長方形 23">
            <a:extLst>
              <a:ext uri="{FF2B5EF4-FFF2-40B4-BE49-F238E27FC236}">
                <a16:creationId xmlns:a16="http://schemas.microsoft.com/office/drawing/2014/main" id="{F65E7374-5B17-EDFC-DB57-8E1271728F62}"/>
              </a:ext>
            </a:extLst>
          </p:cNvPr>
          <p:cNvSpPr/>
          <p:nvPr userDrawn="1"/>
        </p:nvSpPr>
        <p:spPr>
          <a:xfrm>
            <a:off x="0" y="0"/>
            <a:ext cx="9144000" cy="650083"/>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lnSpc>
                <a:spcPct val="90000"/>
              </a:lnSpc>
              <a:spcBef>
                <a:spcPct val="0"/>
              </a:spcBef>
              <a:buNone/>
            </a:pPr>
            <a:r>
              <a:rPr kumimoji="1" lang="ja-JP" altLang="en-US"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rPr>
              <a:t>学習目標と内容</a:t>
            </a:r>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テキスト ボックス 16">
            <a:extLst>
              <a:ext uri="{FF2B5EF4-FFF2-40B4-BE49-F238E27FC236}">
                <a16:creationId xmlns:a16="http://schemas.microsoft.com/office/drawing/2014/main" id="{4B705C1E-862A-C1AB-412E-DF608A93043C}"/>
              </a:ext>
            </a:extLst>
          </p:cNvPr>
          <p:cNvSpPr txBox="1"/>
          <p:nvPr userDrawn="1"/>
        </p:nvSpPr>
        <p:spPr>
          <a:xfrm>
            <a:off x="465138" y="2750676"/>
            <a:ext cx="1620957" cy="523220"/>
          </a:xfrm>
          <a:prstGeom prst="rect">
            <a:avLst/>
          </a:prstGeom>
          <a:noFill/>
        </p:spPr>
        <p:txBody>
          <a:bodyPr wrap="none" rtlCol="0">
            <a:spAutoFit/>
          </a:bodyPr>
          <a:lstStyle/>
          <a:p>
            <a:pPr marL="0" lvl="1" algn="just">
              <a:spcAft>
                <a:spcPts val="1200"/>
              </a:spcAft>
            </a:pPr>
            <a:r>
              <a:rPr kumimoji="1"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＜目次＞</a:t>
            </a:r>
          </a:p>
        </p:txBody>
      </p:sp>
      <p:sp>
        <p:nvSpPr>
          <p:cNvPr id="26" name="テキスト プレースホルダー 25">
            <a:extLst>
              <a:ext uri="{FF2B5EF4-FFF2-40B4-BE49-F238E27FC236}">
                <a16:creationId xmlns:a16="http://schemas.microsoft.com/office/drawing/2014/main" id="{65EE58B3-7A76-655F-C20B-A3E1A36A25BE}"/>
              </a:ext>
            </a:extLst>
          </p:cNvPr>
          <p:cNvSpPr>
            <a:spLocks noGrp="1"/>
          </p:cNvSpPr>
          <p:nvPr>
            <p:ph type="body" sz="quarter" idx="16" hasCustomPrompt="1"/>
          </p:nvPr>
        </p:nvSpPr>
        <p:spPr>
          <a:xfrm>
            <a:off x="7132053" y="3429000"/>
            <a:ext cx="1478548" cy="386706"/>
          </a:xfrm>
        </p:spPr>
        <p:txBody>
          <a:bodyPr>
            <a:noAutofit/>
          </a:bodyPr>
          <a:lstStyle>
            <a:lvl1pPr marL="0" indent="0">
              <a:buNone/>
              <a:defRPr sz="2400"/>
            </a:lvl1pPr>
          </a:lstStyle>
          <a:p>
            <a:pPr lvl="0"/>
            <a:r>
              <a:rPr kumimoji="1" lang="en-US" altLang="ja-JP"/>
              <a:t>P.●</a:t>
            </a:r>
            <a:r>
              <a:rPr kumimoji="1" lang="ja-JP" altLang="en-US"/>
              <a:t>～●</a:t>
            </a:r>
          </a:p>
        </p:txBody>
      </p:sp>
      <p:sp>
        <p:nvSpPr>
          <p:cNvPr id="40" name="テキスト ボックス 39">
            <a:extLst>
              <a:ext uri="{FF2B5EF4-FFF2-40B4-BE49-F238E27FC236}">
                <a16:creationId xmlns:a16="http://schemas.microsoft.com/office/drawing/2014/main" id="{0DC3B87E-829C-2415-7C20-F9334224C6B6}"/>
              </a:ext>
            </a:extLst>
          </p:cNvPr>
          <p:cNvSpPr txBox="1"/>
          <p:nvPr userDrawn="1"/>
        </p:nvSpPr>
        <p:spPr>
          <a:xfrm>
            <a:off x="409575" y="762107"/>
            <a:ext cx="8343898" cy="480131"/>
          </a:xfrm>
          <a:prstGeom prst="rect">
            <a:avLst/>
          </a:prstGeom>
          <a:noFill/>
        </p:spPr>
        <p:txBody>
          <a:bodyPr wrap="square" rtlCol="0">
            <a:spAutoFit/>
          </a:bodyPr>
          <a:lstStyle/>
          <a:p>
            <a:pPr marL="228600" indent="-228600" algn="l" defTabSz="914400" rtl="0" eaLnBrk="1" latinLnBrk="0" hangingPunct="1">
              <a:lnSpc>
                <a:spcPct val="90000"/>
              </a:lnSpc>
              <a:spcBef>
                <a:spcPts val="1000"/>
              </a:spcBef>
              <a:spcAft>
                <a:spcPts val="3600"/>
              </a:spcAft>
              <a:buFont typeface="Wingdings" panose="05000000000000000000" pitchFamily="2" charset="2"/>
              <a:buChar char="l"/>
            </a:pPr>
            <a:r>
              <a:rPr kumimoji="1" lang="ja-JP" altLang="en-US"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rPr>
              <a:t>学習目標</a:t>
            </a:r>
            <a:endParaRPr kumimoji="1" lang="en-US" altLang="ja-JP"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11956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5B9B57-56B0-AE16-7431-4C501BB41D63}"/>
              </a:ext>
            </a:extLst>
          </p:cNvPr>
          <p:cNvSpPr txBox="1"/>
          <p:nvPr userDrawn="1"/>
        </p:nvSpPr>
        <p:spPr>
          <a:xfrm>
            <a:off x="3867320" y="667938"/>
            <a:ext cx="1409360" cy="646331"/>
          </a:xfrm>
          <a:prstGeom prst="rect">
            <a:avLst/>
          </a:prstGeom>
          <a:noFill/>
        </p:spPr>
        <p:txBody>
          <a:bodyPr wrap="none" rtlCol="0">
            <a:spAutoFit/>
          </a:bodyPr>
          <a:lstStyle/>
          <a:p>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6" name="テキスト プレースホルダー 12">
            <a:extLst>
              <a:ext uri="{FF2B5EF4-FFF2-40B4-BE49-F238E27FC236}">
                <a16:creationId xmlns:a16="http://schemas.microsoft.com/office/drawing/2014/main" id="{CFC0F973-DF6D-F6C6-76AF-DFCD49AA92E8}"/>
              </a:ext>
            </a:extLst>
          </p:cNvPr>
          <p:cNvSpPr>
            <a:spLocks noGrp="1"/>
          </p:cNvSpPr>
          <p:nvPr>
            <p:ph type="body" sz="quarter" idx="14" hasCustomPrompt="1"/>
          </p:nvPr>
        </p:nvSpPr>
        <p:spPr>
          <a:xfrm>
            <a:off x="685800" y="2009775"/>
            <a:ext cx="7753350" cy="3048000"/>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21186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白紙">
    <p:bg>
      <p:bgPr>
        <a:solidFill>
          <a:srgbClr val="52BBCE"/>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3" name="Content Placeholder 2">
            <a:extLst>
              <a:ext uri="{FF2B5EF4-FFF2-40B4-BE49-F238E27FC236}">
                <a16:creationId xmlns:a16="http://schemas.microsoft.com/office/drawing/2014/main" id="{74A9DF9A-F858-9EF3-2518-D77460A4C472}"/>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テキスト プレースホルダー 7">
            <a:extLst>
              <a:ext uri="{FF2B5EF4-FFF2-40B4-BE49-F238E27FC236}">
                <a16:creationId xmlns:a16="http://schemas.microsoft.com/office/drawing/2014/main" id="{A119E065-F0A3-A94C-E72B-64C63AE92CEE}"/>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A99E9E78-F228-86A7-ADA8-AFC2F2C04BDC}"/>
              </a:ext>
            </a:extLst>
          </p:cNvPr>
          <p:cNvSpPr/>
          <p:nvPr userDrawn="1"/>
        </p:nvSpPr>
        <p:spPr>
          <a:xfrm>
            <a:off x="1246185" y="1598470"/>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bg1"/>
              </a:solidFill>
              <a:latin typeface="HGPｺﾞｼｯｸE" panose="020B0900000000000000" pitchFamily="50" charset="-128"/>
              <a:ea typeface="HGPｺﾞｼｯｸE" panose="020B0900000000000000" pitchFamily="50" charset="-128"/>
            </a:endParaRP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252534" y="1600599"/>
            <a:ext cx="6638932" cy="3640522"/>
          </a:xfrm>
        </p:spPr>
        <p:txBody>
          <a:bodyPr bIns="216000" anchor="ctr" anchorCtr="1">
            <a:normAutofit/>
          </a:bodyPr>
          <a:lstStyle>
            <a:lvl1pPr marL="0" indent="0" algn="ctr">
              <a:lnSpc>
                <a:spcPct val="150000"/>
              </a:lnSpc>
              <a:spcBef>
                <a:spcPts val="0"/>
              </a:spcBef>
              <a:spcAft>
                <a:spcPts val="0"/>
              </a:spcAft>
              <a:buNone/>
              <a:defRPr sz="3600">
                <a:solidFill>
                  <a:schemeClr val="bg1"/>
                </a:solidFill>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292996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6DE67C09-FE39-1CEC-A814-AB6D0F5D6663}"/>
              </a:ext>
            </a:extLst>
          </p:cNvPr>
          <p:cNvSpPr>
            <a:spLocks noGrp="1"/>
          </p:cNvSpPr>
          <p:nvPr>
            <p:ph sz="quarter" idx="15"/>
          </p:nvPr>
        </p:nvSpPr>
        <p:spPr>
          <a:xfrm>
            <a:off x="288162" y="6514071"/>
            <a:ext cx="7950964" cy="234746"/>
          </a:xfrm>
        </p:spPr>
        <p:txBody>
          <a:bodyPr>
            <a:normAutofit/>
          </a:bodyPr>
          <a:lstStyle>
            <a:lvl1pPr marL="0" indent="0">
              <a:lnSpc>
                <a:spcPct val="100000"/>
              </a:lnSpc>
              <a:spcBef>
                <a:spcPts val="0"/>
              </a:spcBef>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772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262800" y="816286"/>
            <a:ext cx="8632756" cy="891162"/>
          </a:xfrm>
          <a:ln w="38100">
            <a:solidFill>
              <a:srgbClr val="35A16B"/>
            </a:solidFill>
          </a:ln>
        </p:spPr>
        <p:txBody>
          <a:bodyPr/>
          <a:lstStyle>
            <a:lvl1pPr marL="0" indent="0">
              <a:buFont typeface="Wingdings" panose="05000000000000000000" pitchFamily="2" charset="2"/>
              <a:buNone/>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テキスト　</a:t>
            </a:r>
            <a:r>
              <a:rPr lang="en-US" altLang="ja-JP"/>
              <a:t>28pt</a:t>
            </a:r>
            <a:endParaRPr lang="en-US"/>
          </a:p>
        </p:txBody>
      </p:sp>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5" name="四角形: 角を丸くする 24">
            <a:extLst>
              <a:ext uri="{FF2B5EF4-FFF2-40B4-BE49-F238E27FC236}">
                <a16:creationId xmlns:a16="http://schemas.microsoft.com/office/drawing/2014/main" id="{995BA917-EA3A-0EF6-8983-3D216A3E10B7}"/>
              </a:ext>
            </a:extLst>
          </p:cNvPr>
          <p:cNvSpPr/>
          <p:nvPr userDrawn="1"/>
        </p:nvSpPr>
        <p:spPr>
          <a:xfrm>
            <a:off x="265689" y="1869366"/>
            <a:ext cx="8495134" cy="4929509"/>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7">
            <a:extLst>
              <a:ext uri="{FF2B5EF4-FFF2-40B4-BE49-F238E27FC236}">
                <a16:creationId xmlns:a16="http://schemas.microsoft.com/office/drawing/2014/main" id="{D01C2F2A-3680-4CAA-BCDF-0F041535FD0C}"/>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4" name="Content Placeholder 2">
            <a:extLst>
              <a:ext uri="{FF2B5EF4-FFF2-40B4-BE49-F238E27FC236}">
                <a16:creationId xmlns:a16="http://schemas.microsoft.com/office/drawing/2014/main" id="{EE3A582F-3706-CBFF-9BC9-84ACC7D7734F}"/>
              </a:ext>
            </a:extLst>
          </p:cNvPr>
          <p:cNvSpPr>
            <a:spLocks noGrp="1"/>
          </p:cNvSpPr>
          <p:nvPr>
            <p:ph idx="16" hasCustomPrompt="1"/>
          </p:nvPr>
        </p:nvSpPr>
        <p:spPr>
          <a:xfrm>
            <a:off x="383177" y="1928490"/>
            <a:ext cx="8275048" cy="4535523"/>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9587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事例紹介</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コンテンツ プレースホルダー 4">
            <a:extLst>
              <a:ext uri="{FF2B5EF4-FFF2-40B4-BE49-F238E27FC236}">
                <a16:creationId xmlns:a16="http://schemas.microsoft.com/office/drawing/2014/main" id="{CD585649-1646-7FF2-3168-21C753FB3783}"/>
              </a:ext>
            </a:extLst>
          </p:cNvPr>
          <p:cNvSpPr txBox="1">
            <a:spLocks/>
          </p:cNvSpPr>
          <p:nvPr userDrawn="1"/>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正方形/長方形 17">
            <a:extLst>
              <a:ext uri="{FF2B5EF4-FFF2-40B4-BE49-F238E27FC236}">
                <a16:creationId xmlns:a16="http://schemas.microsoft.com/office/drawing/2014/main" id="{F004BD71-05DD-B969-C3C1-7E65996B948B}"/>
              </a:ext>
            </a:extLst>
          </p:cNvPr>
          <p:cNvSpPr/>
          <p:nvPr userDrawn="1"/>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7">
            <a:extLst>
              <a:ext uri="{FF2B5EF4-FFF2-40B4-BE49-F238E27FC236}">
                <a16:creationId xmlns:a16="http://schemas.microsoft.com/office/drawing/2014/main" id="{6B4180A7-EF30-9CBD-C84D-507F82E9309B}"/>
              </a:ext>
            </a:extLst>
          </p:cNvPr>
          <p:cNvSpPr>
            <a:spLocks noGrp="1"/>
          </p:cNvSpPr>
          <p:nvPr>
            <p:ph sz="quarter" idx="13" hasCustomPrompt="1"/>
          </p:nvPr>
        </p:nvSpPr>
        <p:spPr>
          <a:xfrm>
            <a:off x="462615" y="939839"/>
            <a:ext cx="8362950" cy="649287"/>
          </a:xfrm>
        </p:spPr>
        <p:txBody>
          <a:bodyPr>
            <a:normAutofit/>
          </a:bodyPr>
          <a:lstStyle>
            <a:lvl1pPr marL="0" indent="0">
              <a:buNone/>
              <a:defRPr sz="2800">
                <a:solidFill>
                  <a:srgbClr val="FF2800"/>
                </a:solidFill>
              </a:defRPr>
            </a:lvl1pPr>
          </a:lstStyle>
          <a:p>
            <a:pPr lvl="0"/>
            <a:r>
              <a:rPr kumimoji="1" lang="ja-JP" altLang="en-US"/>
              <a:t>■タイトル（赤字）</a:t>
            </a:r>
            <a:r>
              <a:rPr kumimoji="1" lang="en-US" altLang="ja-JP"/>
              <a:t>28pt</a:t>
            </a:r>
            <a:br>
              <a:rPr kumimoji="1" lang="en-US" altLang="ja-JP"/>
            </a:br>
            <a:r>
              <a:rPr kumimoji="1" lang="ja-JP" altLang="en-US"/>
              <a:t>（団体名：県名）（黒字）</a:t>
            </a:r>
            <a:r>
              <a:rPr kumimoji="1" lang="en-US" altLang="ja-JP"/>
              <a:t>20pt</a:t>
            </a:r>
            <a:endParaRPr kumimoji="1" lang="ja-JP" altLang="en-US"/>
          </a:p>
        </p:txBody>
      </p:sp>
      <p:sp>
        <p:nvSpPr>
          <p:cNvPr id="31" name="コンテンツ プレースホルダー 27">
            <a:extLst>
              <a:ext uri="{FF2B5EF4-FFF2-40B4-BE49-F238E27FC236}">
                <a16:creationId xmlns:a16="http://schemas.microsoft.com/office/drawing/2014/main" id="{827329B4-A652-6847-86C5-9CE1D04DCA36}"/>
              </a:ext>
            </a:extLst>
          </p:cNvPr>
          <p:cNvSpPr>
            <a:spLocks noGrp="1"/>
          </p:cNvSpPr>
          <p:nvPr>
            <p:ph sz="quarter" idx="15"/>
          </p:nvPr>
        </p:nvSpPr>
        <p:spPr>
          <a:xfrm>
            <a:off x="640587" y="6333096"/>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6" name="Content Placeholder 2">
            <a:extLst>
              <a:ext uri="{FF2B5EF4-FFF2-40B4-BE49-F238E27FC236}">
                <a16:creationId xmlns:a16="http://schemas.microsoft.com/office/drawing/2014/main" id="{A19D4672-3E6C-B427-B0F8-3BC9FCBC480F}"/>
              </a:ext>
            </a:extLst>
          </p:cNvPr>
          <p:cNvSpPr>
            <a:spLocks noGrp="1"/>
          </p:cNvSpPr>
          <p:nvPr>
            <p:ph idx="16"/>
          </p:nvPr>
        </p:nvSpPr>
        <p:spPr>
          <a:xfrm>
            <a:off x="552449" y="1943080"/>
            <a:ext cx="8062161" cy="3771920"/>
          </a:xfrm>
        </p:spPr>
        <p:txBody>
          <a:bodyPr>
            <a:normAutofit/>
          </a:bodyPr>
          <a:lstStyle>
            <a:lvl1pPr marL="447675" indent="-447675">
              <a:spcBef>
                <a:spcPts val="0"/>
              </a:spcBef>
              <a:spcAft>
                <a:spcPts val="600"/>
              </a:spcAft>
              <a:buFont typeface="HGPｺﾞｼｯｸE" panose="020B0900000000000000" pitchFamily="50" charset="-128"/>
              <a:buChar char="○"/>
              <a:defRPr lang="en-US" altLang="ja-JP" sz="2000" kern="1200" dirty="0" smtClean="0">
                <a:solidFill>
                  <a:prstClr val="black">
                    <a:lumMod val="75000"/>
                    <a:lumOff val="25000"/>
                  </a:prstClr>
                </a:solidFill>
                <a:latin typeface="HGPｺﾞｼｯｸE" panose="020B0900000000000000" pitchFamily="50" charset="-128"/>
                <a:ea typeface="HGPｺﾞｼｯｸE" panose="020B0900000000000000" pitchFamily="50" charset="-128"/>
                <a:cs typeface="+mn-cs"/>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marL="342900" lvl="0" indent="-342900" algn="l" defTabSz="457200" rtl="0" eaLnBrk="1" latinLnBrk="0" hangingPunct="1">
              <a:spcAft>
                <a:spcPts val="600"/>
              </a:spcAft>
              <a:buFont typeface="HGPｺﾞｼｯｸE" panose="020B0900000000000000" pitchFamily="50" charset="-128"/>
              <a:buChar char="○"/>
              <a:defRPr/>
            </a:pPr>
            <a:r>
              <a:rPr lang="ja-JP" altLang="en-US"/>
              <a:t>マスター テキストの書式設定</a:t>
            </a: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p:txBody>
      </p:sp>
    </p:spTree>
    <p:extLst>
      <p:ext uri="{BB962C8B-B14F-4D97-AF65-F5344CB8AC3E}">
        <p14:creationId xmlns:p14="http://schemas.microsoft.com/office/powerpoint/2010/main" val="140091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フリーフォーム: 図形 7">
            <a:extLst>
              <a:ext uri="{FF2B5EF4-FFF2-40B4-BE49-F238E27FC236}">
                <a16:creationId xmlns:a16="http://schemas.microsoft.com/office/drawing/2014/main" id="{C143F10E-1918-34CC-D74F-9A7E4D217F2F}"/>
              </a:ext>
            </a:extLst>
          </p:cNvPr>
          <p:cNvSpPr/>
          <p:nvPr userDrawn="1"/>
        </p:nvSpPr>
        <p:spPr>
          <a:xfrm>
            <a:off x="564220" y="1519522"/>
            <a:ext cx="7428965" cy="4141048"/>
          </a:xfrm>
          <a:custGeom>
            <a:avLst/>
            <a:gdLst>
              <a:gd name="connsiteX0" fmla="*/ 0 w 7428965"/>
              <a:gd name="connsiteY0" fmla="*/ 0 h 4141048"/>
              <a:gd name="connsiteX1" fmla="*/ 1707067 w 7428965"/>
              <a:gd name="connsiteY1" fmla="*/ 0 h 4141048"/>
              <a:gd name="connsiteX2" fmla="*/ 1707067 w 7428965"/>
              <a:gd name="connsiteY2" fmla="*/ 1 h 4141048"/>
              <a:gd name="connsiteX3" fmla="*/ 6762505 w 7428965"/>
              <a:gd name="connsiteY3" fmla="*/ 1 h 4141048"/>
              <a:gd name="connsiteX4" fmla="*/ 7428965 w 7428965"/>
              <a:gd name="connsiteY4" fmla="*/ 666461 h 4141048"/>
              <a:gd name="connsiteX5" fmla="*/ 7428965 w 7428965"/>
              <a:gd name="connsiteY5" fmla="*/ 3474588 h 4141048"/>
              <a:gd name="connsiteX6" fmla="*/ 6762505 w 7428965"/>
              <a:gd name="connsiteY6" fmla="*/ 4141048 h 4141048"/>
              <a:gd name="connsiteX7" fmla="*/ 1697795 w 7428965"/>
              <a:gd name="connsiteY7" fmla="*/ 4141048 h 4141048"/>
              <a:gd name="connsiteX8" fmla="*/ 1031335 w 7428965"/>
              <a:gd name="connsiteY8" fmla="*/ 3474588 h 4141048"/>
              <a:gd name="connsiteX9" fmla="*/ 1031335 w 7428965"/>
              <a:gd name="connsiteY9" fmla="*/ 1030891 h 414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65" h="4141048">
                <a:moveTo>
                  <a:pt x="0" y="0"/>
                </a:moveTo>
                <a:lnTo>
                  <a:pt x="1707067" y="0"/>
                </a:lnTo>
                <a:lnTo>
                  <a:pt x="1707067" y="1"/>
                </a:lnTo>
                <a:lnTo>
                  <a:pt x="6762505" y="1"/>
                </a:lnTo>
                <a:cubicBezTo>
                  <a:pt x="7130581" y="1"/>
                  <a:pt x="7428965" y="298385"/>
                  <a:pt x="7428965" y="666461"/>
                </a:cubicBezTo>
                <a:lnTo>
                  <a:pt x="7428965" y="3474588"/>
                </a:lnTo>
                <a:cubicBezTo>
                  <a:pt x="7428965" y="3842664"/>
                  <a:pt x="7130581" y="4141048"/>
                  <a:pt x="6762505" y="4141048"/>
                </a:cubicBezTo>
                <a:lnTo>
                  <a:pt x="1697795" y="4141048"/>
                </a:lnTo>
                <a:cubicBezTo>
                  <a:pt x="1329719" y="4141048"/>
                  <a:pt x="1031335" y="3842664"/>
                  <a:pt x="1031335" y="3474588"/>
                </a:cubicBezTo>
                <a:lnTo>
                  <a:pt x="1031335" y="10308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C2F4F7F1-16B9-CF9E-AE30-2BAB2C42E9F8}"/>
              </a:ext>
            </a:extLst>
          </p:cNvPr>
          <p:cNvSpPr/>
          <p:nvPr userDrawn="1"/>
        </p:nvSpPr>
        <p:spPr>
          <a:xfrm>
            <a:off x="5791064" y="287867"/>
            <a:ext cx="1762642" cy="372533"/>
          </a:xfrm>
          <a:prstGeom prst="rect">
            <a:avLst/>
          </a:prstGeom>
          <a:solidFill>
            <a:srgbClr val="FFCC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ワークショップ</a:t>
            </a: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609724" y="1534094"/>
            <a:ext cx="6383461" cy="4126476"/>
          </a:xfrm>
        </p:spPr>
        <p:txBody>
          <a:bodyPr anchor="ctr" anchorCtr="1">
            <a:normAutofit/>
          </a:bodyPr>
          <a:lstStyle>
            <a:lvl1pPr marL="0" indent="0" algn="ctr">
              <a:lnSpc>
                <a:spcPct val="1500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775172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7" name="Content Placeholder 2">
            <a:extLst>
              <a:ext uri="{FF2B5EF4-FFF2-40B4-BE49-F238E27FC236}">
                <a16:creationId xmlns:a16="http://schemas.microsoft.com/office/drawing/2014/main" id="{D2ED7039-7240-DA24-8BA6-1D2BDEFB4F43}"/>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4A52F39E-72C8-609B-56E9-20A624DF48F7}"/>
              </a:ext>
            </a:extLst>
          </p:cNvPr>
          <p:cNvSpPr>
            <a:spLocks noGrp="1"/>
          </p:cNvSpPr>
          <p:nvPr>
            <p:ph sz="quarter" idx="15"/>
          </p:nvPr>
        </p:nvSpPr>
        <p:spPr>
          <a:xfrm>
            <a:off x="288162" y="6514071"/>
            <a:ext cx="7950964" cy="234746"/>
          </a:xfrm>
        </p:spPr>
        <p:txBody>
          <a:bodyPr>
            <a:normAutofit/>
          </a:bodyPr>
          <a:lstStyle>
            <a:lvl1pPr marL="0" indent="0">
              <a:lnSpc>
                <a:spcPct val="100000"/>
              </a:lnSpc>
              <a:spcBef>
                <a:spcPts val="0"/>
              </a:spcBef>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4142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白紙">
    <p:bg>
      <p:bgPr>
        <a:solidFill>
          <a:srgbClr val="FFC30C"/>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6DB48874-6F15-E1F2-F800-185C1D7F4A57}"/>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2" name="Content Placeholder 2">
            <a:extLst>
              <a:ext uri="{FF2B5EF4-FFF2-40B4-BE49-F238E27FC236}">
                <a16:creationId xmlns:a16="http://schemas.microsoft.com/office/drawing/2014/main" id="{F13CBBF9-CDFD-1878-2E43-9A76673F7AD6}"/>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0374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7" name="テキスト プレースホルダー 3">
            <a:extLst>
              <a:ext uri="{FF2B5EF4-FFF2-40B4-BE49-F238E27FC236}">
                <a16:creationId xmlns:a16="http://schemas.microsoft.com/office/drawing/2014/main" id="{5BB4FAE5-E45B-5176-65C8-5A1FD4669915}"/>
              </a:ext>
            </a:extLst>
          </p:cNvPr>
          <p:cNvSpPr>
            <a:spLocks noGrp="1"/>
          </p:cNvSpPr>
          <p:nvPr>
            <p:ph type="body" sz="quarter" idx="14" hasCustomPrompt="1"/>
          </p:nvPr>
        </p:nvSpPr>
        <p:spPr>
          <a:xfrm>
            <a:off x="2469794" y="1107309"/>
            <a:ext cx="5554726" cy="584775"/>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2" name="四角形: 角を丸くする 1">
            <a:extLst>
              <a:ext uri="{FF2B5EF4-FFF2-40B4-BE49-F238E27FC236}">
                <a16:creationId xmlns:a16="http://schemas.microsoft.com/office/drawing/2014/main" id="{4C4094D8-B1E7-F3A0-BFFC-537DA03B2D71}"/>
              </a:ext>
            </a:extLst>
          </p:cNvPr>
          <p:cNvSpPr/>
          <p:nvPr userDrawn="1"/>
        </p:nvSpPr>
        <p:spPr>
          <a:xfrm>
            <a:off x="1246185" y="2202828"/>
            <a:ext cx="6651630" cy="304617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pPr>
            <a:endParaRPr kumimoji="1"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プレースホルダー 3">
            <a:extLst>
              <a:ext uri="{FF2B5EF4-FFF2-40B4-BE49-F238E27FC236}">
                <a16:creationId xmlns:a16="http://schemas.microsoft.com/office/drawing/2014/main" id="{64DBFA4A-25F7-AD99-B80A-6077FC794475}"/>
              </a:ext>
            </a:extLst>
          </p:cNvPr>
          <p:cNvSpPr>
            <a:spLocks noGrp="1"/>
          </p:cNvSpPr>
          <p:nvPr>
            <p:ph type="body" sz="quarter" idx="13" hasCustomPrompt="1"/>
          </p:nvPr>
        </p:nvSpPr>
        <p:spPr>
          <a:xfrm>
            <a:off x="1246185" y="2202828"/>
            <a:ext cx="6651630" cy="3046179"/>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pic>
        <p:nvPicPr>
          <p:cNvPr id="4" name="Picture 2" descr="関連画像">
            <a:extLst>
              <a:ext uri="{FF2B5EF4-FFF2-40B4-BE49-F238E27FC236}">
                <a16:creationId xmlns:a16="http://schemas.microsoft.com/office/drawing/2014/main" id="{9FA8734E-840E-8712-B51F-CA5003790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30" t="13613" r="8754" b="12441"/>
          <a:stretch/>
        </p:blipFill>
        <p:spPr bwMode="auto">
          <a:xfrm>
            <a:off x="1012794" y="794094"/>
            <a:ext cx="1197022" cy="10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098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日本語用のフォントを使用)"/>
                <a:ea typeface="HGPｺﾞｼｯｸE" panose="020B0900000000000000" pitchFamily="50" charset="-128"/>
              </a:defRPr>
            </a:lvl1pPr>
          </a:lstStyle>
          <a:p>
            <a:fld id="{E1F85713-B5C3-436A-892A-C08907ECB122}" type="datetime1">
              <a:rPr kumimoji="1" lang="ja-JP" altLang="en-US" smtClean="0"/>
              <a:pPr/>
              <a:t>2024/3/27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日本語用のフォントを使用)"/>
                <a:ea typeface="HGPｺﾞｼｯｸE" panose="020B0900000000000000" pitchFamily="50" charset="-128"/>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grpSp>
        <p:nvGrpSpPr>
          <p:cNvPr id="19" name="グループ化 18">
            <a:extLst>
              <a:ext uri="{FF2B5EF4-FFF2-40B4-BE49-F238E27FC236}">
                <a16:creationId xmlns:a16="http://schemas.microsoft.com/office/drawing/2014/main" id="{EC3A196A-7276-25D8-A006-4E61D482ECE7}"/>
              </a:ext>
            </a:extLst>
          </p:cNvPr>
          <p:cNvGrpSpPr/>
          <p:nvPr userDrawn="1"/>
        </p:nvGrpSpPr>
        <p:grpSpPr>
          <a:xfrm>
            <a:off x="9330431" y="0"/>
            <a:ext cx="1633491" cy="2574524"/>
            <a:chOff x="9330431" y="133165"/>
            <a:chExt cx="1633491" cy="2574524"/>
          </a:xfrm>
        </p:grpSpPr>
        <p:sp>
          <p:nvSpPr>
            <p:cNvPr id="18" name="正方形/長方形 17">
              <a:extLst>
                <a:ext uri="{FF2B5EF4-FFF2-40B4-BE49-F238E27FC236}">
                  <a16:creationId xmlns:a16="http://schemas.microsoft.com/office/drawing/2014/main" id="{019AEA9E-A2DC-3D7D-014E-CBFF3C86E0A1}"/>
                </a:ext>
              </a:extLst>
            </p:cNvPr>
            <p:cNvSpPr/>
            <p:nvPr userDrawn="1"/>
          </p:nvSpPr>
          <p:spPr>
            <a:xfrm>
              <a:off x="9330431" y="133165"/>
              <a:ext cx="1633491" cy="25745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975D3A48-5040-F542-5CA6-650484E8458D}"/>
                </a:ext>
              </a:extLst>
            </p:cNvPr>
            <p:cNvSpPr/>
            <p:nvPr userDrawn="1"/>
          </p:nvSpPr>
          <p:spPr>
            <a:xfrm>
              <a:off x="9525740" y="301841"/>
              <a:ext cx="1225118" cy="3018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文字の黒</a:t>
              </a:r>
            </a:p>
          </p:txBody>
        </p:sp>
        <p:sp>
          <p:nvSpPr>
            <p:cNvPr id="14" name="正方形/長方形 13">
              <a:extLst>
                <a:ext uri="{FF2B5EF4-FFF2-40B4-BE49-F238E27FC236}">
                  <a16:creationId xmlns:a16="http://schemas.microsoft.com/office/drawing/2014/main" id="{31B1129A-E89B-6362-076F-F8062197152E}"/>
                </a:ext>
              </a:extLst>
            </p:cNvPr>
            <p:cNvSpPr/>
            <p:nvPr userDrawn="1"/>
          </p:nvSpPr>
          <p:spPr>
            <a:xfrm>
              <a:off x="9525740" y="791593"/>
              <a:ext cx="1225118" cy="3018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文字の赤</a:t>
              </a:r>
            </a:p>
          </p:txBody>
        </p:sp>
        <p:sp>
          <p:nvSpPr>
            <p:cNvPr id="15" name="正方形/長方形 14">
              <a:extLst>
                <a:ext uri="{FF2B5EF4-FFF2-40B4-BE49-F238E27FC236}">
                  <a16:creationId xmlns:a16="http://schemas.microsoft.com/office/drawing/2014/main" id="{AD970888-34FA-4A8D-ADAA-56A39032996C}"/>
                </a:ext>
              </a:extLst>
            </p:cNvPr>
            <p:cNvSpPr/>
            <p:nvPr userDrawn="1"/>
          </p:nvSpPr>
          <p:spPr>
            <a:xfrm>
              <a:off x="9525740" y="1281345"/>
              <a:ext cx="1225118" cy="301841"/>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図形の緑</a:t>
              </a:r>
            </a:p>
          </p:txBody>
        </p:sp>
        <p:sp>
          <p:nvSpPr>
            <p:cNvPr id="16" name="正方形/長方形 15">
              <a:extLst>
                <a:ext uri="{FF2B5EF4-FFF2-40B4-BE49-F238E27FC236}">
                  <a16:creationId xmlns:a16="http://schemas.microsoft.com/office/drawing/2014/main" id="{354A3A84-6225-039D-0C5C-178A00CF7FF2}"/>
                </a:ext>
              </a:extLst>
            </p:cNvPr>
            <p:cNvSpPr/>
            <p:nvPr userDrawn="1"/>
          </p:nvSpPr>
          <p:spPr>
            <a:xfrm>
              <a:off x="9525740" y="1771097"/>
              <a:ext cx="1225118" cy="3018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図形のオレンジ</a:t>
              </a:r>
            </a:p>
          </p:txBody>
        </p:sp>
        <p:sp>
          <p:nvSpPr>
            <p:cNvPr id="17" name="正方形/長方形 16">
              <a:extLst>
                <a:ext uri="{FF2B5EF4-FFF2-40B4-BE49-F238E27FC236}">
                  <a16:creationId xmlns:a16="http://schemas.microsoft.com/office/drawing/2014/main" id="{6888E1EE-6DEA-17F9-A308-1D582DAF275C}"/>
                </a:ext>
              </a:extLst>
            </p:cNvPr>
            <p:cNvSpPr/>
            <p:nvPr userDrawn="1"/>
          </p:nvSpPr>
          <p:spPr>
            <a:xfrm>
              <a:off x="9525740" y="2260849"/>
              <a:ext cx="1225118" cy="30184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lumMod val="75000"/>
                      <a:lumOff val="25000"/>
                    </a:schemeClr>
                  </a:solidFill>
                </a:rPr>
                <a:t>背景のグレー</a:t>
              </a:r>
            </a:p>
          </p:txBody>
        </p:sp>
      </p:gr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3" r:id="rId1"/>
    <p:sldLayoutId id="2147483677" r:id="rId2"/>
    <p:sldLayoutId id="2147483678" r:id="rId3"/>
    <p:sldLayoutId id="2147483686" r:id="rId4"/>
    <p:sldLayoutId id="2147483684" r:id="rId5"/>
    <p:sldLayoutId id="2147483681" r:id="rId6"/>
    <p:sldLayoutId id="2147483675" r:id="rId7"/>
    <p:sldLayoutId id="2147483676" r:id="rId8"/>
    <p:sldLayoutId id="2147483682" r:id="rId9"/>
    <p:sldLayoutId id="2147483673" r:id="rId10"/>
    <p:sldLayoutId id="2147483674" r:id="rId11"/>
    <p:sldLayoutId id="2147483680" r:id="rId12"/>
    <p:sldLayoutId id="2147483683" r:id="rId13"/>
    <p:sldLayoutId id="2147483667" r:id="rId14"/>
  </p:sldLayoutIdLst>
  <p:hf hdr="0" ftr="0" dt="0"/>
  <p:txStyles>
    <p:titleStyle>
      <a:lvl1pPr algn="l" defTabSz="914400" rtl="0" eaLnBrk="1" latinLnBrk="0" hangingPunct="1">
        <a:lnSpc>
          <a:spcPct val="90000"/>
        </a:lnSpc>
        <a:spcBef>
          <a:spcPct val="0"/>
        </a:spcBef>
        <a:buNone/>
        <a:defRPr kumimoji="1" sz="4400" kern="1200">
          <a:solidFill>
            <a:schemeClr val="tx1">
              <a:lumMod val="75000"/>
              <a:lumOff val="25000"/>
            </a:schemeClr>
          </a:solidFill>
          <a:latin typeface="(日本語用のフォントを使用)"/>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日本語用のフォントを使用)"/>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日本語用のフォントを使用)"/>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日本語用のフォントを使用)"/>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D77819-062E-C8A5-3680-8280F7CD8DF7}"/>
              </a:ext>
            </a:extLst>
          </p:cNvPr>
          <p:cNvSpPr>
            <a:spLocks noGrp="1"/>
          </p:cNvSpPr>
          <p:nvPr>
            <p:ph type="title"/>
          </p:nvPr>
        </p:nvSpPr>
        <p:spPr/>
        <p:txBody>
          <a:bodyPr/>
          <a:lstStyle/>
          <a:p>
            <a:r>
              <a:rPr lang="en-US" altLang="ja-JP" spc="-300" dirty="0"/>
              <a:t>C13</a:t>
            </a:r>
            <a:r>
              <a:rPr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rPr>
              <a:t>今後発生が懸念される</a:t>
            </a:r>
            <a:br>
              <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主な大規模災害</a:t>
            </a:r>
            <a:endParaRPr kumimoji="1" lang="ja-JP" altLang="en-US" dirty="0"/>
          </a:p>
        </p:txBody>
      </p:sp>
      <p:sp>
        <p:nvSpPr>
          <p:cNvPr id="4" name="正方形/長方形 3">
            <a:extLst>
              <a:ext uri="{FF2B5EF4-FFF2-40B4-BE49-F238E27FC236}">
                <a16:creationId xmlns:a16="http://schemas.microsoft.com/office/drawing/2014/main" id="{E44D53E9-7934-74A5-ADF7-AF5922CE83EB}"/>
              </a:ext>
            </a:extLst>
          </p:cNvPr>
          <p:cNvSpPr/>
          <p:nvPr/>
        </p:nvSpPr>
        <p:spPr>
          <a:xfrm>
            <a:off x="7760384" y="307605"/>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lumMod val="65000"/>
                    <a:lumOff val="35000"/>
                  </a:schemeClr>
                </a:solidFill>
                <a:latin typeface="HGPｺﾞｼｯｸE" panose="020B0900000000000000" pitchFamily="50" charset="-128"/>
                <a:ea typeface="HGPｺﾞｼｯｸE" panose="020B0900000000000000" pitchFamily="50" charset="-128"/>
              </a:rPr>
              <a:t>20</a:t>
            </a:r>
            <a:r>
              <a:rPr kumimoji="1"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1318280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BE43F4-5155-6410-DB19-38455BDC566D}"/>
              </a:ext>
            </a:extLst>
          </p:cNvPr>
          <p:cNvSpPr>
            <a:spLocks noGrp="1"/>
          </p:cNvSpPr>
          <p:nvPr>
            <p:ph type="title"/>
          </p:nvPr>
        </p:nvSpPr>
        <p:spPr/>
        <p:txBody>
          <a:bodyPr/>
          <a:lstStyle/>
          <a:p>
            <a:pPr marL="179388"/>
            <a:r>
              <a:rPr lang="ja-JP" altLang="en-US" sz="2800"/>
              <a:t>南海トラフ巨大地震の被害予測</a:t>
            </a:r>
          </a:p>
        </p:txBody>
      </p:sp>
      <p:sp>
        <p:nvSpPr>
          <p:cNvPr id="3" name="スライド番号プレースホルダー 2">
            <a:extLst>
              <a:ext uri="{FF2B5EF4-FFF2-40B4-BE49-F238E27FC236}">
                <a16:creationId xmlns:a16="http://schemas.microsoft.com/office/drawing/2014/main" id="{3179C5B6-69CB-793C-A57D-749D1C4C1EEE}"/>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5" name="コンテンツ プレースホルダー 4">
            <a:extLst>
              <a:ext uri="{FF2B5EF4-FFF2-40B4-BE49-F238E27FC236}">
                <a16:creationId xmlns:a16="http://schemas.microsoft.com/office/drawing/2014/main" id="{EB650D34-815E-4CC1-8E2B-C8D7C032AFF0}"/>
              </a:ext>
            </a:extLst>
          </p:cNvPr>
          <p:cNvSpPr>
            <a:spLocks noGrp="1"/>
          </p:cNvSpPr>
          <p:nvPr>
            <p:ph sz="quarter" idx="15"/>
          </p:nvPr>
        </p:nvSpPr>
        <p:spPr>
          <a:xfrm>
            <a:off x="288162" y="6368704"/>
            <a:ext cx="4388613" cy="396711"/>
          </a:xfrm>
        </p:spPr>
        <p:txBody>
          <a:bodyPr>
            <a:normAutofit fontScale="92500"/>
          </a:bodyPr>
          <a:lstStyle/>
          <a:p>
            <a:r>
              <a:rPr kumimoji="1" lang="ja-JP" altLang="en-US"/>
              <a:t>参考：内閣府「</a:t>
            </a:r>
            <a:r>
              <a:rPr lang="ja-JP" altLang="en-US"/>
              <a:t>南海トラフ巨大地震の被害想定について</a:t>
            </a:r>
            <a:r>
              <a:rPr kumimoji="1" lang="ja-JP" altLang="en-US"/>
              <a:t>」</a:t>
            </a:r>
            <a:br>
              <a:rPr kumimoji="1" lang="en-US" altLang="ja-JP"/>
            </a:br>
            <a:r>
              <a:rPr kumimoji="1" lang="ja-JP" altLang="en-US"/>
              <a:t>（</a:t>
            </a:r>
            <a:r>
              <a:rPr lang="ja-JP" altLang="en-US" sz="1100">
                <a:solidFill>
                  <a:schemeClr val="tx1">
                    <a:lumMod val="75000"/>
                    <a:lumOff val="25000"/>
                  </a:schemeClr>
                </a:solidFill>
              </a:rPr>
              <a:t>建物被害・人的被害：平成</a:t>
            </a:r>
            <a:r>
              <a:rPr lang="en-US" altLang="ja-JP" sz="1100">
                <a:solidFill>
                  <a:schemeClr val="tx1">
                    <a:lumMod val="75000"/>
                    <a:lumOff val="25000"/>
                  </a:schemeClr>
                </a:solidFill>
              </a:rPr>
              <a:t>24</a:t>
            </a:r>
            <a:r>
              <a:rPr lang="ja-JP" altLang="en-US" sz="1100">
                <a:solidFill>
                  <a:schemeClr val="tx1">
                    <a:lumMod val="75000"/>
                    <a:lumOff val="25000"/>
                  </a:schemeClr>
                </a:solidFill>
              </a:rPr>
              <a:t>年</a:t>
            </a:r>
            <a:r>
              <a:rPr lang="en-US" altLang="ja-JP" sz="1100">
                <a:solidFill>
                  <a:schemeClr val="tx1">
                    <a:lumMod val="75000"/>
                    <a:lumOff val="25000"/>
                  </a:schemeClr>
                </a:solidFill>
              </a:rPr>
              <a:t>8</a:t>
            </a:r>
            <a:r>
              <a:rPr lang="ja-JP" altLang="en-US" sz="1100">
                <a:solidFill>
                  <a:schemeClr val="tx1">
                    <a:lumMod val="75000"/>
                    <a:lumOff val="25000"/>
                  </a:schemeClr>
                </a:solidFill>
              </a:rPr>
              <a:t>月、施設等の被害・経済被害：令和元年</a:t>
            </a:r>
            <a:r>
              <a:rPr lang="en-US" altLang="ja-JP" sz="1100">
                <a:solidFill>
                  <a:schemeClr val="tx1">
                    <a:lumMod val="75000"/>
                    <a:lumOff val="25000"/>
                  </a:schemeClr>
                </a:solidFill>
              </a:rPr>
              <a:t>3</a:t>
            </a:r>
            <a:r>
              <a:rPr lang="ja-JP" altLang="en-US" sz="1100">
                <a:solidFill>
                  <a:schemeClr val="tx1">
                    <a:lumMod val="75000"/>
                    <a:lumOff val="25000"/>
                  </a:schemeClr>
                </a:solidFill>
              </a:rPr>
              <a:t>月</a:t>
            </a:r>
            <a:r>
              <a:rPr kumimoji="1" lang="ja-JP" altLang="en-US"/>
              <a:t>）</a:t>
            </a:r>
          </a:p>
        </p:txBody>
      </p:sp>
      <p:sp>
        <p:nvSpPr>
          <p:cNvPr id="19" name="テキスト ボックス 18">
            <a:extLst>
              <a:ext uri="{FF2B5EF4-FFF2-40B4-BE49-F238E27FC236}">
                <a16:creationId xmlns:a16="http://schemas.microsoft.com/office/drawing/2014/main" id="{4C61E3CD-F75E-0D02-D388-FEFF7BF825CD}"/>
              </a:ext>
            </a:extLst>
          </p:cNvPr>
          <p:cNvSpPr txBox="1"/>
          <p:nvPr/>
        </p:nvSpPr>
        <p:spPr>
          <a:xfrm>
            <a:off x="148131" y="5114895"/>
            <a:ext cx="3930573" cy="400110"/>
          </a:xfrm>
          <a:prstGeom prst="rect">
            <a:avLst/>
          </a:prstGeom>
          <a:noFill/>
        </p:spPr>
        <p:txBody>
          <a:bodyPr wrap="square" rtlCol="0">
            <a:spAutoFit/>
          </a:bodyPr>
          <a:lstStyle/>
          <a:p>
            <a:pPr algn="l"/>
            <a:r>
              <a:rPr kumimoji="1" lang="en-US" altLang="ja-JP" sz="1000">
                <a:solidFill>
                  <a:srgbClr val="FF2800"/>
                </a:solidFill>
              </a:rPr>
              <a:t>※</a:t>
            </a:r>
            <a:r>
              <a:rPr kumimoji="1" lang="ja-JP" altLang="en-US" sz="1000">
                <a:solidFill>
                  <a:srgbClr val="FF2800"/>
                </a:solidFill>
              </a:rPr>
              <a:t>それぞれの数値については、各被害において最大と見込まれる</a:t>
            </a:r>
            <a:br>
              <a:rPr kumimoji="1" lang="en-US" altLang="ja-JP" sz="1000">
                <a:solidFill>
                  <a:srgbClr val="FF2800"/>
                </a:solidFill>
              </a:rPr>
            </a:br>
            <a:r>
              <a:rPr kumimoji="1" lang="ja-JP" altLang="en-US" sz="1000">
                <a:solidFill>
                  <a:srgbClr val="FF2800"/>
                </a:solidFill>
              </a:rPr>
              <a:t>ケース（すべり域等）における値であり、同一のケースではない。</a:t>
            </a:r>
          </a:p>
        </p:txBody>
      </p:sp>
      <p:graphicFrame>
        <p:nvGraphicFramePr>
          <p:cNvPr id="9" name="表 8">
            <a:extLst>
              <a:ext uri="{FF2B5EF4-FFF2-40B4-BE49-F238E27FC236}">
                <a16:creationId xmlns:a16="http://schemas.microsoft.com/office/drawing/2014/main" id="{70AC099B-F522-0CB4-B5C3-426A25675637}"/>
              </a:ext>
            </a:extLst>
          </p:cNvPr>
          <p:cNvGraphicFramePr>
            <a:graphicFrameLocks noGrp="1"/>
          </p:cNvGraphicFramePr>
          <p:nvPr>
            <p:extLst>
              <p:ext uri="{D42A27DB-BD31-4B8C-83A1-F6EECF244321}">
                <p14:modId xmlns:p14="http://schemas.microsoft.com/office/powerpoint/2010/main" val="1537938475"/>
              </p:ext>
            </p:extLst>
          </p:nvPr>
        </p:nvGraphicFramePr>
        <p:xfrm>
          <a:off x="239848" y="727097"/>
          <a:ext cx="4193509" cy="4308086"/>
        </p:xfrm>
        <a:graphic>
          <a:graphicData uri="http://schemas.openxmlformats.org/drawingml/2006/table">
            <a:tbl>
              <a:tblPr firstRow="1" bandRow="1">
                <a:tableStyleId>{5C22544A-7EE6-4342-B048-85BDC9FD1C3A}</a:tableStyleId>
              </a:tblPr>
              <a:tblGrid>
                <a:gridCol w="1671143">
                  <a:extLst>
                    <a:ext uri="{9D8B030D-6E8A-4147-A177-3AD203B41FA5}">
                      <a16:colId xmlns:a16="http://schemas.microsoft.com/office/drawing/2014/main" val="237656940"/>
                    </a:ext>
                  </a:extLst>
                </a:gridCol>
                <a:gridCol w="2522366">
                  <a:extLst>
                    <a:ext uri="{9D8B030D-6E8A-4147-A177-3AD203B41FA5}">
                      <a16:colId xmlns:a16="http://schemas.microsoft.com/office/drawing/2014/main" val="1747033650"/>
                    </a:ext>
                  </a:extLst>
                </a:gridCol>
              </a:tblGrid>
              <a:tr h="418369">
                <a:tc>
                  <a:txBody>
                    <a:bodyPr/>
                    <a:lstStyle/>
                    <a:p>
                      <a:r>
                        <a:rPr kumimoji="1" lang="ja-JP" altLang="en-US" sz="1800" b="0">
                          <a:solidFill>
                            <a:schemeClr val="tx1">
                              <a:lumMod val="75000"/>
                              <a:lumOff val="25000"/>
                            </a:schemeClr>
                          </a:solidFill>
                        </a:rPr>
                        <a:t>震度分布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震度７：１</a:t>
                      </a:r>
                      <a:r>
                        <a:rPr kumimoji="1" lang="en-US" altLang="ja-JP" sz="1800" b="0">
                          <a:solidFill>
                            <a:schemeClr val="tx1">
                              <a:lumMod val="75000"/>
                              <a:lumOff val="25000"/>
                            </a:schemeClr>
                          </a:solidFill>
                        </a:rPr>
                        <a:t>27</a:t>
                      </a:r>
                      <a:r>
                        <a:rPr kumimoji="1" lang="ja-JP" altLang="en-US" sz="1800" b="0">
                          <a:solidFill>
                            <a:schemeClr val="tx1">
                              <a:lumMod val="75000"/>
                              <a:lumOff val="25000"/>
                            </a:schemeClr>
                          </a:solidFill>
                        </a:rPr>
                        <a:t>市町村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976058272"/>
                  </a:ext>
                </a:extLst>
              </a:tr>
              <a:tr h="527514">
                <a:tc>
                  <a:txBody>
                    <a:bodyPr/>
                    <a:lstStyle/>
                    <a:p>
                      <a:r>
                        <a:rPr kumimoji="1" lang="ja-JP" altLang="en-US" sz="1800" b="0">
                          <a:solidFill>
                            <a:schemeClr val="tx1">
                              <a:lumMod val="75000"/>
                              <a:lumOff val="25000"/>
                            </a:schemeClr>
                          </a:solidFill>
                        </a:rPr>
                        <a:t>津波高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最大津波高 </a:t>
                      </a:r>
                      <a:r>
                        <a:rPr kumimoji="1" lang="en-US" altLang="ja-JP" sz="1800" b="0">
                          <a:solidFill>
                            <a:schemeClr val="tx1">
                              <a:lumMod val="75000"/>
                              <a:lumOff val="25000"/>
                            </a:schemeClr>
                          </a:solidFill>
                        </a:rPr>
                        <a:t>10</a:t>
                      </a:r>
                      <a:r>
                        <a:rPr kumimoji="1" lang="ja-JP" altLang="en-US" sz="1800" b="0">
                          <a:solidFill>
                            <a:schemeClr val="tx1">
                              <a:lumMod val="75000"/>
                              <a:lumOff val="25000"/>
                            </a:schemeClr>
                          </a:solidFill>
                        </a:rPr>
                        <a:t>ｍ以上</a:t>
                      </a:r>
                      <a:br>
                        <a:rPr kumimoji="1" lang="en-US" altLang="ja-JP" sz="1800" b="0">
                          <a:solidFill>
                            <a:schemeClr val="tx1">
                              <a:lumMod val="75000"/>
                              <a:lumOff val="25000"/>
                            </a:schemeClr>
                          </a:solidFill>
                        </a:rPr>
                      </a:br>
                      <a:r>
                        <a:rPr kumimoji="1" lang="en-US" altLang="ja-JP" sz="1800" b="0">
                          <a:solidFill>
                            <a:schemeClr val="tx1">
                              <a:lumMod val="75000"/>
                              <a:lumOff val="25000"/>
                            </a:schemeClr>
                          </a:solidFill>
                        </a:rPr>
                        <a:t>79</a:t>
                      </a:r>
                      <a:r>
                        <a:rPr kumimoji="1" lang="ja-JP" altLang="en-US" sz="1800" b="0">
                          <a:solidFill>
                            <a:schemeClr val="tx1">
                              <a:lumMod val="75000"/>
                              <a:lumOff val="25000"/>
                            </a:schemeClr>
                          </a:solidFill>
                        </a:rPr>
                        <a:t>市町村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307326138"/>
                  </a:ext>
                </a:extLst>
              </a:tr>
              <a:tr h="418369">
                <a:tc>
                  <a:txBody>
                    <a:bodyPr/>
                    <a:lstStyle/>
                    <a:p>
                      <a:r>
                        <a:rPr lang="ja-JP" altLang="en-US" sz="1800" b="0">
                          <a:solidFill>
                            <a:schemeClr val="tx1">
                              <a:lumMod val="75000"/>
                              <a:lumOff val="25000"/>
                            </a:schemeClr>
                          </a:solidFill>
                        </a:rPr>
                        <a:t>死者数</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1800" b="0">
                          <a:solidFill>
                            <a:schemeClr val="tx1">
                              <a:lumMod val="75000"/>
                              <a:lumOff val="25000"/>
                            </a:schemeClr>
                          </a:solidFill>
                        </a:rPr>
                        <a:t>最大　約</a:t>
                      </a:r>
                      <a:r>
                        <a:rPr kumimoji="1" lang="en-US" altLang="zh-TW" sz="1800" b="0">
                          <a:solidFill>
                            <a:schemeClr val="tx1">
                              <a:lumMod val="75000"/>
                              <a:lumOff val="25000"/>
                            </a:schemeClr>
                          </a:solidFill>
                        </a:rPr>
                        <a:t>32.3</a:t>
                      </a:r>
                      <a:r>
                        <a:rPr kumimoji="1" lang="zh-TW" altLang="en-US" sz="1800" b="0">
                          <a:solidFill>
                            <a:schemeClr val="tx1">
                              <a:lumMod val="75000"/>
                              <a:lumOff val="25000"/>
                            </a:schemeClr>
                          </a:solidFill>
                        </a:rPr>
                        <a:t>万人</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09728452"/>
                  </a:ext>
                </a:extLst>
              </a:tr>
              <a:tr h="418369">
                <a:tc>
                  <a:txBody>
                    <a:bodyPr/>
                    <a:lstStyle/>
                    <a:p>
                      <a:r>
                        <a:rPr kumimoji="1" lang="ja-JP" altLang="en-US" sz="1800" b="0">
                          <a:solidFill>
                            <a:schemeClr val="tx1">
                              <a:lumMod val="75000"/>
                              <a:lumOff val="25000"/>
                            </a:schemeClr>
                          </a:solidFill>
                        </a:rPr>
                        <a:t>全壊焼失棟数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最大　</a:t>
                      </a:r>
                      <a:r>
                        <a:rPr kumimoji="1" lang="zh-TW" altLang="en-US" sz="1800" b="0">
                          <a:solidFill>
                            <a:schemeClr val="tx1">
                              <a:lumMod val="75000"/>
                              <a:lumOff val="25000"/>
                            </a:schemeClr>
                          </a:solidFill>
                        </a:rPr>
                        <a:t>約</a:t>
                      </a:r>
                      <a:r>
                        <a:rPr kumimoji="1" lang="en-US" altLang="zh-TW" sz="1800" b="0">
                          <a:solidFill>
                            <a:schemeClr val="tx1">
                              <a:lumMod val="75000"/>
                              <a:lumOff val="25000"/>
                            </a:schemeClr>
                          </a:solidFill>
                        </a:rPr>
                        <a:t>238.6</a:t>
                      </a:r>
                      <a:r>
                        <a:rPr kumimoji="1" lang="zh-TW" altLang="en-US" sz="1800" b="0">
                          <a:solidFill>
                            <a:schemeClr val="tx1">
                              <a:lumMod val="75000"/>
                              <a:lumOff val="25000"/>
                            </a:schemeClr>
                          </a:solidFill>
                        </a:rPr>
                        <a:t>万棟</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96544377"/>
                  </a:ext>
                </a:extLst>
              </a:tr>
              <a:tr h="418369">
                <a:tc>
                  <a:txBody>
                    <a:bodyPr/>
                    <a:lstStyle/>
                    <a:p>
                      <a:r>
                        <a:rPr kumimoji="1" lang="zh-TW" altLang="en-US" sz="1800" b="0">
                          <a:solidFill>
                            <a:schemeClr val="tx1">
                              <a:lumMod val="75000"/>
                              <a:lumOff val="25000"/>
                            </a:schemeClr>
                          </a:solidFill>
                        </a:rPr>
                        <a:t>停電件数</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1800" b="0">
                          <a:solidFill>
                            <a:schemeClr val="tx1">
                              <a:lumMod val="75000"/>
                              <a:lumOff val="25000"/>
                            </a:schemeClr>
                          </a:solidFill>
                        </a:rPr>
                        <a:t>最大　約</a:t>
                      </a:r>
                      <a:r>
                        <a:rPr kumimoji="1" lang="en-US" altLang="zh-TW" sz="1800" b="0">
                          <a:solidFill>
                            <a:schemeClr val="tx1">
                              <a:lumMod val="75000"/>
                              <a:lumOff val="25000"/>
                            </a:schemeClr>
                          </a:solidFill>
                        </a:rPr>
                        <a:t>2,930</a:t>
                      </a:r>
                      <a:r>
                        <a:rPr kumimoji="1" lang="zh-TW" altLang="en-US" sz="1800" b="0">
                          <a:solidFill>
                            <a:schemeClr val="tx1">
                              <a:lumMod val="75000"/>
                              <a:lumOff val="25000"/>
                            </a:schemeClr>
                          </a:solidFill>
                        </a:rPr>
                        <a:t>万軒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943943906"/>
                  </a:ext>
                </a:extLst>
              </a:tr>
              <a:tr h="418369">
                <a:tc>
                  <a:txBody>
                    <a:bodyPr/>
                    <a:lstStyle/>
                    <a:p>
                      <a:r>
                        <a:rPr kumimoji="1" lang="zh-TW" altLang="en-US" sz="1800" b="0">
                          <a:solidFill>
                            <a:schemeClr val="tx1">
                              <a:lumMod val="75000"/>
                              <a:lumOff val="25000"/>
                            </a:schemeClr>
                          </a:solidFill>
                        </a:rPr>
                        <a:t>不通回線数</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1800" b="0">
                          <a:solidFill>
                            <a:schemeClr val="tx1">
                              <a:lumMod val="75000"/>
                              <a:lumOff val="25000"/>
                            </a:schemeClr>
                          </a:solidFill>
                        </a:rPr>
                        <a:t>最大　約</a:t>
                      </a:r>
                      <a:r>
                        <a:rPr kumimoji="1" lang="en-US" altLang="zh-TW" sz="1800" b="0">
                          <a:solidFill>
                            <a:schemeClr val="tx1">
                              <a:lumMod val="75000"/>
                              <a:lumOff val="25000"/>
                            </a:schemeClr>
                          </a:solidFill>
                        </a:rPr>
                        <a:t>580</a:t>
                      </a:r>
                      <a:r>
                        <a:rPr kumimoji="1" lang="zh-TW" altLang="en-US" sz="1800" b="0">
                          <a:solidFill>
                            <a:schemeClr val="tx1">
                              <a:lumMod val="75000"/>
                              <a:lumOff val="25000"/>
                            </a:schemeClr>
                          </a:solidFill>
                        </a:rPr>
                        <a:t>万回線</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018695632"/>
                  </a:ext>
                </a:extLst>
              </a:tr>
              <a:tr h="418369">
                <a:tc>
                  <a:txBody>
                    <a:bodyPr/>
                    <a:lstStyle/>
                    <a:p>
                      <a:r>
                        <a:rPr lang="ja-JP" altLang="en-US" sz="1800" b="0">
                          <a:solidFill>
                            <a:schemeClr val="tx1">
                              <a:lumMod val="75000"/>
                              <a:lumOff val="25000"/>
                            </a:schemeClr>
                          </a:solidFill>
                        </a:rPr>
                        <a:t>避難者数</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1800" b="0">
                          <a:solidFill>
                            <a:schemeClr val="tx1">
                              <a:lumMod val="75000"/>
                              <a:lumOff val="25000"/>
                            </a:schemeClr>
                          </a:solidFill>
                        </a:rPr>
                        <a:t>最大　約</a:t>
                      </a:r>
                      <a:r>
                        <a:rPr kumimoji="1" lang="en-US" altLang="zh-TW" sz="1800" b="0">
                          <a:solidFill>
                            <a:schemeClr val="tx1">
                              <a:lumMod val="75000"/>
                              <a:lumOff val="25000"/>
                            </a:schemeClr>
                          </a:solidFill>
                        </a:rPr>
                        <a:t>880</a:t>
                      </a:r>
                      <a:r>
                        <a:rPr kumimoji="1" lang="zh-TW" altLang="en-US" sz="1800" b="0">
                          <a:solidFill>
                            <a:schemeClr val="tx1">
                              <a:lumMod val="75000"/>
                              <a:lumOff val="25000"/>
                            </a:schemeClr>
                          </a:solidFill>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25499734"/>
                  </a:ext>
                </a:extLst>
              </a:tr>
              <a:tr h="417600">
                <a:tc>
                  <a:txBody>
                    <a:bodyPr/>
                    <a:lstStyle/>
                    <a:p>
                      <a:r>
                        <a:rPr kumimoji="1" lang="ja-JP" altLang="en-US" sz="1800" b="0">
                          <a:solidFill>
                            <a:schemeClr val="tx1">
                              <a:lumMod val="75000"/>
                              <a:lumOff val="25000"/>
                            </a:schemeClr>
                          </a:solidFill>
                        </a:rPr>
                        <a:t>食糧不足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1800" b="0">
                          <a:solidFill>
                            <a:schemeClr val="tx1">
                              <a:lumMod val="75000"/>
                              <a:lumOff val="25000"/>
                            </a:schemeClr>
                          </a:solidFill>
                        </a:rPr>
                        <a:t>約</a:t>
                      </a:r>
                      <a:r>
                        <a:rPr kumimoji="1" lang="en-US" altLang="zh-TW" sz="1800" b="0">
                          <a:solidFill>
                            <a:schemeClr val="tx1">
                              <a:lumMod val="75000"/>
                              <a:lumOff val="25000"/>
                            </a:schemeClr>
                          </a:solidFill>
                        </a:rPr>
                        <a:t>2,100</a:t>
                      </a:r>
                      <a:r>
                        <a:rPr kumimoji="1" lang="zh-TW" altLang="en-US" sz="1800" b="0">
                          <a:solidFill>
                            <a:schemeClr val="tx1">
                              <a:lumMod val="75000"/>
                              <a:lumOff val="25000"/>
                            </a:schemeClr>
                          </a:solidFill>
                        </a:rPr>
                        <a:t>万食</a:t>
                      </a:r>
                      <a:r>
                        <a:rPr kumimoji="1" lang="ja-JP" altLang="en-US" sz="1800" b="0">
                          <a:solidFill>
                            <a:schemeClr val="tx1">
                              <a:lumMod val="75000"/>
                              <a:lumOff val="25000"/>
                            </a:schemeClr>
                          </a:solidFill>
                        </a:rPr>
                        <a:t>（</a:t>
                      </a:r>
                      <a:r>
                        <a:rPr kumimoji="1" lang="en-US" altLang="ja-JP" sz="1800" b="0">
                          <a:solidFill>
                            <a:schemeClr val="tx1">
                              <a:lumMod val="75000"/>
                              <a:lumOff val="25000"/>
                            </a:schemeClr>
                          </a:solidFill>
                        </a:rPr>
                        <a:t>3</a:t>
                      </a:r>
                      <a:r>
                        <a:rPr kumimoji="1" lang="ja-JP" altLang="en-US" sz="1800" b="0">
                          <a:solidFill>
                            <a:schemeClr val="tx1">
                              <a:lumMod val="75000"/>
                              <a:lumOff val="25000"/>
                            </a:schemeClr>
                          </a:solidFill>
                        </a:rPr>
                        <a:t>日間</a:t>
                      </a:r>
                      <a:r>
                        <a:rPr kumimoji="1" lang="zh-TW" altLang="en-US" sz="1800" b="0">
                          <a:solidFill>
                            <a:schemeClr val="tx1">
                              <a:lumMod val="75000"/>
                              <a:lumOff val="25000"/>
                            </a:schemeClr>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634443851"/>
                  </a:ext>
                </a:extLst>
              </a:tr>
              <a:tr h="740192">
                <a:tc>
                  <a:txBody>
                    <a:bodyPr/>
                    <a:lstStyle/>
                    <a:p>
                      <a:r>
                        <a:rPr kumimoji="1" lang="ja-JP" altLang="en-US" sz="1800" b="0">
                          <a:solidFill>
                            <a:schemeClr val="tx1">
                              <a:lumMod val="75000"/>
                              <a:lumOff val="25000"/>
                            </a:schemeClr>
                          </a:solidFill>
                        </a:rPr>
                        <a:t>帰宅困難者数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1800" b="0">
                          <a:solidFill>
                            <a:schemeClr val="tx1">
                              <a:lumMod val="75000"/>
                              <a:lumOff val="25000"/>
                            </a:schemeClr>
                          </a:solidFill>
                        </a:rPr>
                        <a:t>中京圏　約</a:t>
                      </a:r>
                      <a:r>
                        <a:rPr kumimoji="1" lang="en-US" altLang="zh-TW" sz="1800" b="0">
                          <a:solidFill>
                            <a:schemeClr val="tx1">
                              <a:lumMod val="75000"/>
                              <a:lumOff val="25000"/>
                            </a:schemeClr>
                          </a:solidFill>
                        </a:rPr>
                        <a:t>410</a:t>
                      </a:r>
                      <a:r>
                        <a:rPr kumimoji="1" lang="zh-TW" altLang="en-US" sz="1800" b="0">
                          <a:solidFill>
                            <a:schemeClr val="tx1">
                              <a:lumMod val="75000"/>
                              <a:lumOff val="25000"/>
                            </a:schemeClr>
                          </a:solidFill>
                        </a:rPr>
                        <a:t>万人</a:t>
                      </a:r>
                    </a:p>
                    <a:p>
                      <a:r>
                        <a:rPr kumimoji="1" lang="zh-TW" altLang="en-US" sz="1800" b="0">
                          <a:solidFill>
                            <a:schemeClr val="tx1">
                              <a:lumMod val="75000"/>
                              <a:lumOff val="25000"/>
                            </a:schemeClr>
                          </a:solidFill>
                        </a:rPr>
                        <a:t>近畿圏　約</a:t>
                      </a:r>
                      <a:r>
                        <a:rPr kumimoji="1" lang="en-US" altLang="zh-TW" sz="1800" b="0">
                          <a:solidFill>
                            <a:schemeClr val="tx1">
                              <a:lumMod val="75000"/>
                              <a:lumOff val="25000"/>
                            </a:schemeClr>
                          </a:solidFill>
                        </a:rPr>
                        <a:t>660</a:t>
                      </a:r>
                      <a:r>
                        <a:rPr kumimoji="1" lang="zh-TW" altLang="en-US" sz="1800" b="0">
                          <a:solidFill>
                            <a:schemeClr val="tx1">
                              <a:lumMod val="75000"/>
                              <a:lumOff val="25000"/>
                            </a:schemeClr>
                          </a:solidFill>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88325618"/>
                  </a:ext>
                </a:extLst>
              </a:tr>
            </a:tbl>
          </a:graphicData>
        </a:graphic>
      </p:graphicFrame>
      <p:grpSp>
        <p:nvGrpSpPr>
          <p:cNvPr id="7" name="グループ化 6">
            <a:extLst>
              <a:ext uri="{FF2B5EF4-FFF2-40B4-BE49-F238E27FC236}">
                <a16:creationId xmlns:a16="http://schemas.microsoft.com/office/drawing/2014/main" id="{0D15C200-9912-FAC6-EB85-AF00A236666A}"/>
              </a:ext>
            </a:extLst>
          </p:cNvPr>
          <p:cNvGrpSpPr/>
          <p:nvPr/>
        </p:nvGrpSpPr>
        <p:grpSpPr>
          <a:xfrm>
            <a:off x="4556373" y="697962"/>
            <a:ext cx="4193510" cy="2726745"/>
            <a:chOff x="4556373" y="697962"/>
            <a:chExt cx="4193510" cy="2726745"/>
          </a:xfrm>
        </p:grpSpPr>
        <p:pic>
          <p:nvPicPr>
            <p:cNvPr id="11" name="図 10">
              <a:extLst>
                <a:ext uri="{FF2B5EF4-FFF2-40B4-BE49-F238E27FC236}">
                  <a16:creationId xmlns:a16="http://schemas.microsoft.com/office/drawing/2014/main" id="{5F4E0B0F-2FC0-C62C-7F10-9561F969CB5C}"/>
                </a:ext>
              </a:extLst>
            </p:cNvPr>
            <p:cNvPicPr>
              <a:picLocks noChangeAspect="1"/>
            </p:cNvPicPr>
            <p:nvPr/>
          </p:nvPicPr>
          <p:blipFill>
            <a:blip r:embed="rId3"/>
            <a:stretch>
              <a:fillRect/>
            </a:stretch>
          </p:blipFill>
          <p:spPr>
            <a:xfrm>
              <a:off x="4556373" y="697962"/>
              <a:ext cx="4193510" cy="2726745"/>
            </a:xfrm>
            <a:prstGeom prst="rect">
              <a:avLst/>
            </a:prstGeom>
          </p:spPr>
        </p:pic>
        <p:pic>
          <p:nvPicPr>
            <p:cNvPr id="12" name="図 11">
              <a:extLst>
                <a:ext uri="{FF2B5EF4-FFF2-40B4-BE49-F238E27FC236}">
                  <a16:creationId xmlns:a16="http://schemas.microsoft.com/office/drawing/2014/main" id="{9CC780F8-D85B-D93F-29E0-08A17B30CCBF}"/>
                </a:ext>
              </a:extLst>
            </p:cNvPr>
            <p:cNvPicPr>
              <a:picLocks noChangeAspect="1"/>
            </p:cNvPicPr>
            <p:nvPr/>
          </p:nvPicPr>
          <p:blipFill rotWithShape="1">
            <a:blip r:embed="rId3"/>
            <a:srcRect l="451" t="601" r="84408" b="67789"/>
            <a:stretch/>
          </p:blipFill>
          <p:spPr>
            <a:xfrm>
              <a:off x="4581525" y="715775"/>
              <a:ext cx="716992" cy="973291"/>
            </a:xfrm>
            <a:prstGeom prst="rect">
              <a:avLst/>
            </a:prstGeom>
          </p:spPr>
        </p:pic>
      </p:grpSp>
      <p:grpSp>
        <p:nvGrpSpPr>
          <p:cNvPr id="8" name="グループ化 7">
            <a:extLst>
              <a:ext uri="{FF2B5EF4-FFF2-40B4-BE49-F238E27FC236}">
                <a16:creationId xmlns:a16="http://schemas.microsoft.com/office/drawing/2014/main" id="{D85DC94D-FD80-5ED9-6D79-80E29A444C7A}"/>
              </a:ext>
            </a:extLst>
          </p:cNvPr>
          <p:cNvGrpSpPr/>
          <p:nvPr/>
        </p:nvGrpSpPr>
        <p:grpSpPr>
          <a:xfrm>
            <a:off x="4581525" y="3415838"/>
            <a:ext cx="4158832" cy="3098233"/>
            <a:chOff x="4581525" y="3415838"/>
            <a:chExt cx="4158832" cy="3098233"/>
          </a:xfrm>
        </p:grpSpPr>
        <p:pic>
          <p:nvPicPr>
            <p:cNvPr id="14" name="図 13">
              <a:extLst>
                <a:ext uri="{FF2B5EF4-FFF2-40B4-BE49-F238E27FC236}">
                  <a16:creationId xmlns:a16="http://schemas.microsoft.com/office/drawing/2014/main" id="{FF908EFD-A75C-2C98-6B98-9C48BA4616CC}"/>
                </a:ext>
              </a:extLst>
            </p:cNvPr>
            <p:cNvPicPr>
              <a:picLocks noChangeAspect="1"/>
            </p:cNvPicPr>
            <p:nvPr/>
          </p:nvPicPr>
          <p:blipFill rotWithShape="1">
            <a:blip r:embed="rId4"/>
            <a:srcRect l="575" t="835" r="1172" b="1503"/>
            <a:stretch/>
          </p:blipFill>
          <p:spPr>
            <a:xfrm>
              <a:off x="4581525" y="3415838"/>
              <a:ext cx="4158832" cy="3098233"/>
            </a:xfrm>
            <a:prstGeom prst="rect">
              <a:avLst/>
            </a:prstGeom>
          </p:spPr>
        </p:pic>
        <p:pic>
          <p:nvPicPr>
            <p:cNvPr id="18" name="図 17">
              <a:extLst>
                <a:ext uri="{FF2B5EF4-FFF2-40B4-BE49-F238E27FC236}">
                  <a16:creationId xmlns:a16="http://schemas.microsoft.com/office/drawing/2014/main" id="{CEAED718-1D29-FCF4-6529-4D774B3B5DCF}"/>
                </a:ext>
              </a:extLst>
            </p:cNvPr>
            <p:cNvPicPr>
              <a:picLocks noChangeAspect="1"/>
            </p:cNvPicPr>
            <p:nvPr/>
          </p:nvPicPr>
          <p:blipFill rotWithShape="1">
            <a:blip r:embed="rId4"/>
            <a:srcRect l="33035" t="77023" r="52842" b="2059"/>
            <a:stretch/>
          </p:blipFill>
          <p:spPr>
            <a:xfrm>
              <a:off x="5809431" y="5646955"/>
              <a:ext cx="775938" cy="861436"/>
            </a:xfrm>
            <a:prstGeom prst="rect">
              <a:avLst/>
            </a:prstGeom>
          </p:spPr>
        </p:pic>
      </p:grpSp>
      <p:sp>
        <p:nvSpPr>
          <p:cNvPr id="16" name="テキスト ボックス 15">
            <a:extLst>
              <a:ext uri="{FF2B5EF4-FFF2-40B4-BE49-F238E27FC236}">
                <a16:creationId xmlns:a16="http://schemas.microsoft.com/office/drawing/2014/main" id="{EADDA811-0C71-A51D-891A-43CABFAA5C88}"/>
              </a:ext>
            </a:extLst>
          </p:cNvPr>
          <p:cNvSpPr txBox="1"/>
          <p:nvPr/>
        </p:nvSpPr>
        <p:spPr>
          <a:xfrm>
            <a:off x="5298517" y="6508391"/>
            <a:ext cx="2238375" cy="307777"/>
          </a:xfrm>
          <a:prstGeom prst="rect">
            <a:avLst/>
          </a:prstGeom>
          <a:noFill/>
        </p:spPr>
        <p:txBody>
          <a:bodyPr wrap="square">
            <a:spAutoFit/>
          </a:bodyPr>
          <a:lstStyle/>
          <a:p>
            <a:pPr algn="ctr"/>
            <a:r>
              <a:rPr lang="ja-JP" altLang="en-US" sz="1400">
                <a:solidFill>
                  <a:schemeClr val="tx1">
                    <a:lumMod val="75000"/>
                    <a:lumOff val="25000"/>
                  </a:schemeClr>
                </a:solidFill>
              </a:rPr>
              <a:t>津波高分布図</a:t>
            </a:r>
          </a:p>
        </p:txBody>
      </p:sp>
      <p:sp>
        <p:nvSpPr>
          <p:cNvPr id="15" name="テキスト ボックス 14">
            <a:extLst>
              <a:ext uri="{FF2B5EF4-FFF2-40B4-BE49-F238E27FC236}">
                <a16:creationId xmlns:a16="http://schemas.microsoft.com/office/drawing/2014/main" id="{5C0AF3CA-33CC-AA00-B386-0FF567F91698}"/>
              </a:ext>
            </a:extLst>
          </p:cNvPr>
          <p:cNvSpPr txBox="1"/>
          <p:nvPr/>
        </p:nvSpPr>
        <p:spPr>
          <a:xfrm>
            <a:off x="5702806" y="3082773"/>
            <a:ext cx="1602860" cy="307777"/>
          </a:xfrm>
          <a:prstGeom prst="rect">
            <a:avLst/>
          </a:prstGeom>
          <a:noFill/>
        </p:spPr>
        <p:txBody>
          <a:bodyPr wrap="square">
            <a:spAutoFit/>
          </a:bodyPr>
          <a:lstStyle/>
          <a:p>
            <a:pPr algn="ctr"/>
            <a:r>
              <a:rPr lang="ja-JP" altLang="en-US" sz="1400">
                <a:solidFill>
                  <a:schemeClr val="tx1">
                    <a:lumMod val="75000"/>
                    <a:lumOff val="25000"/>
                  </a:schemeClr>
                </a:solidFill>
              </a:rPr>
              <a:t>震度分布図</a:t>
            </a:r>
          </a:p>
        </p:txBody>
      </p:sp>
    </p:spTree>
    <p:extLst>
      <p:ext uri="{BB962C8B-B14F-4D97-AF65-F5344CB8AC3E}">
        <p14:creationId xmlns:p14="http://schemas.microsoft.com/office/powerpoint/2010/main" val="370350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6B731-B31D-8E4B-3CA0-789B425DF916}"/>
              </a:ext>
            </a:extLst>
          </p:cNvPr>
          <p:cNvSpPr>
            <a:spLocks noGrp="1"/>
          </p:cNvSpPr>
          <p:nvPr>
            <p:ph type="title"/>
          </p:nvPr>
        </p:nvSpPr>
        <p:spPr>
          <a:xfrm>
            <a:off x="0" y="-2697"/>
            <a:ext cx="9144000" cy="886043"/>
          </a:xfrm>
        </p:spPr>
        <p:txBody>
          <a:bodyPr/>
          <a:lstStyle/>
          <a:p>
            <a:pPr marL="179388"/>
            <a:r>
              <a:rPr lang="ja-JP" altLang="en-US" sz="2800"/>
              <a:t>南海トラフ巨大地震発生時における地域防災上の課題と対策</a:t>
            </a:r>
          </a:p>
        </p:txBody>
      </p:sp>
      <p:sp>
        <p:nvSpPr>
          <p:cNvPr id="3" name="スライド番号プレースホルダー 2">
            <a:extLst>
              <a:ext uri="{FF2B5EF4-FFF2-40B4-BE49-F238E27FC236}">
                <a16:creationId xmlns:a16="http://schemas.microsoft.com/office/drawing/2014/main" id="{6F3CB224-2041-5E43-67A2-53BB6D55180E}"/>
              </a:ext>
            </a:extLst>
          </p:cNvPr>
          <p:cNvSpPr>
            <a:spLocks noGrp="1"/>
          </p:cNvSpPr>
          <p:nvPr>
            <p:ph type="sldNum" sz="quarter" idx="12"/>
          </p:nvPr>
        </p:nvSpPr>
        <p:spPr/>
        <p:txBody>
          <a:bodyPr/>
          <a:lstStyle/>
          <a:p>
            <a:fld id="{48C0FCB9-D989-46F1-965E-624BDAC7E129}" type="slidenum">
              <a:rPr kumimoji="1" lang="ja-JP" altLang="en-US" smtClean="0"/>
              <a:pPr/>
              <a:t>11</a:t>
            </a:fld>
            <a:endParaRPr kumimoji="1" lang="ja-JP" altLang="en-US"/>
          </a:p>
        </p:txBody>
      </p:sp>
      <p:sp>
        <p:nvSpPr>
          <p:cNvPr id="5" name="コンテンツ プレースホルダー 4">
            <a:extLst>
              <a:ext uri="{FF2B5EF4-FFF2-40B4-BE49-F238E27FC236}">
                <a16:creationId xmlns:a16="http://schemas.microsoft.com/office/drawing/2014/main" id="{8285199C-3E6C-2E0E-0D9C-4DDBA9C720AE}"/>
              </a:ext>
            </a:extLst>
          </p:cNvPr>
          <p:cNvSpPr>
            <a:spLocks noGrp="1"/>
          </p:cNvSpPr>
          <p:nvPr>
            <p:ph sz="quarter" idx="15"/>
          </p:nvPr>
        </p:nvSpPr>
        <p:spPr/>
        <p:txBody>
          <a:bodyPr>
            <a:normAutofit fontScale="92500" lnSpcReduction="10000"/>
          </a:bodyPr>
          <a:lstStyle/>
          <a:p>
            <a:r>
              <a:rPr kumimoji="1" lang="ja-JP" altLang="en-US"/>
              <a:t>参考：内閣府「</a:t>
            </a:r>
            <a:r>
              <a:rPr lang="ja-JP" altLang="en-US"/>
              <a:t>南海トラフ巨大地震対策について（最終報告）</a:t>
            </a:r>
            <a:r>
              <a:rPr kumimoji="1" lang="ja-JP" altLang="en-US"/>
              <a:t>」</a:t>
            </a:r>
          </a:p>
        </p:txBody>
      </p:sp>
      <p:graphicFrame>
        <p:nvGraphicFramePr>
          <p:cNvPr id="6" name="コンテンツ プレースホルダー 7">
            <a:extLst>
              <a:ext uri="{FF2B5EF4-FFF2-40B4-BE49-F238E27FC236}">
                <a16:creationId xmlns:a16="http://schemas.microsoft.com/office/drawing/2014/main" id="{BAB8AE32-257D-AC0D-4A84-56675670AD41}"/>
              </a:ext>
            </a:extLst>
          </p:cNvPr>
          <p:cNvGraphicFramePr>
            <a:graphicFrameLocks/>
          </p:cNvGraphicFramePr>
          <p:nvPr>
            <p:extLst>
              <p:ext uri="{D42A27DB-BD31-4B8C-83A1-F6EECF244321}">
                <p14:modId xmlns:p14="http://schemas.microsoft.com/office/powerpoint/2010/main" val="4036664608"/>
              </p:ext>
            </p:extLst>
          </p:nvPr>
        </p:nvGraphicFramePr>
        <p:xfrm>
          <a:off x="247650" y="989514"/>
          <a:ext cx="8648700" cy="5204460"/>
        </p:xfrm>
        <a:graphic>
          <a:graphicData uri="http://schemas.openxmlformats.org/drawingml/2006/table">
            <a:tbl>
              <a:tblPr firstRow="1" bandRow="1">
                <a:tableStyleId>{5C22544A-7EE6-4342-B048-85BDC9FD1C3A}</a:tableStyleId>
              </a:tblPr>
              <a:tblGrid>
                <a:gridCol w="4324350">
                  <a:extLst>
                    <a:ext uri="{9D8B030D-6E8A-4147-A177-3AD203B41FA5}">
                      <a16:colId xmlns:a16="http://schemas.microsoft.com/office/drawing/2014/main" val="4167124742"/>
                    </a:ext>
                  </a:extLst>
                </a:gridCol>
                <a:gridCol w="4324350">
                  <a:extLst>
                    <a:ext uri="{9D8B030D-6E8A-4147-A177-3AD203B41FA5}">
                      <a16:colId xmlns:a16="http://schemas.microsoft.com/office/drawing/2014/main" val="3956294106"/>
                    </a:ext>
                  </a:extLst>
                </a:gridCol>
              </a:tblGrid>
              <a:tr h="370840">
                <a:tc gridSpan="2">
                  <a:txBody>
                    <a:bodyPr/>
                    <a:lstStyle/>
                    <a:p>
                      <a:r>
                        <a:rPr kumimoji="1" lang="ja-JP" altLang="en-US" sz="2400" dirty="0">
                          <a:solidFill>
                            <a:schemeClr val="tx1">
                              <a:lumMod val="75000"/>
                              <a:lumOff val="25000"/>
                            </a:schemeClr>
                          </a:solidFill>
                        </a:rPr>
                        <a:t>　</a:t>
                      </a:r>
                      <a:r>
                        <a:rPr kumimoji="1" lang="ja-JP" altLang="en-US" sz="2400" b="0" dirty="0">
                          <a:solidFill>
                            <a:schemeClr val="tx1">
                              <a:lumMod val="75000"/>
                              <a:lumOff val="25000"/>
                            </a:schemeClr>
                          </a:solidFill>
                        </a:rPr>
                        <a:t>特徴・課題</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295997010"/>
                  </a:ext>
                </a:extLst>
              </a:tr>
              <a:tr h="370840">
                <a:tc>
                  <a:txBody>
                    <a:bodyPr/>
                    <a:lstStyle/>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避難を必要とする津波</a:t>
                      </a: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が</a:t>
                      </a: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数分で</a:t>
                      </a:r>
                      <a:br>
                        <a:rPr kumimoji="1" lang="en-US" altLang="ja-JP"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到達</a:t>
                      </a: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広域かつ甚大な人的被害、建物</a:t>
                      </a:r>
                      <a:br>
                        <a:rPr kumimoji="1" lang="en-US" altLang="ja-JP"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被害、ライフライン・インフラ被害の発生</a:t>
                      </a: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膨大な避難者の発生</a:t>
                      </a: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被災地内外にわたる全国的な</a:t>
                      </a:r>
                      <a:br>
                        <a:rPr kumimoji="1" lang="en-US" altLang="ja-JP"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生産・サービス活動への多大な</a:t>
                      </a:r>
                      <a:br>
                        <a:rPr kumimoji="1" lang="en-US" altLang="ja-JP"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影響</a:t>
                      </a:r>
                      <a:endParaRPr kumimoji="1" lang="en-US" altLang="ja-JP"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90000"/>
                        </a:lnSpc>
                        <a:spcBef>
                          <a:spcPts val="3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mpd="sng">
                      <a:noFill/>
                    </a:lnL>
                    <a:lnR w="1270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被災地内外の食糧、飲料水、</a:t>
                      </a:r>
                      <a:br>
                        <a:rPr kumimoji="1" lang="en-US" altLang="ja-JP"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生活物資の不足</a:t>
                      </a: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電力、燃料等のエネルギー不足</a:t>
                      </a: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帰宅困難者や多数の孤立集落の発生</a:t>
                      </a: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復旧・復興の長期化</a:t>
                      </a:r>
                      <a:endParaRPr kumimoji="1" lang="en-US" altLang="ja-JP"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endParaRPr kumimoji="1" lang="en-US" altLang="ja-JP" sz="22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ap="flat" cmpd="sng" algn="ctr">
                      <a:noFill/>
                      <a:prstDash val="sys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7218"/>
                  </a:ext>
                </a:extLst>
              </a:tr>
              <a:tr h="370840">
                <a:tc gridSpan="2">
                  <a:txBody>
                    <a:bodyPr/>
                    <a:lstStyle/>
                    <a:p>
                      <a:r>
                        <a:rPr kumimoji="1" lang="ja-JP" altLang="en-US" sz="2400" b="1" dirty="0">
                          <a:solidFill>
                            <a:schemeClr val="tx1">
                              <a:lumMod val="75000"/>
                              <a:lumOff val="25000"/>
                            </a:schemeClr>
                          </a:solidFill>
                        </a:rPr>
                        <a:t>　</a:t>
                      </a:r>
                      <a:r>
                        <a:rPr kumimoji="1" lang="ja-JP" altLang="en-US" sz="2400" b="0" dirty="0">
                          <a:solidFill>
                            <a:schemeClr val="tx1">
                              <a:lumMod val="75000"/>
                              <a:lumOff val="25000"/>
                            </a:schemeClr>
                          </a:solidFill>
                        </a:rPr>
                        <a:t>対策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648404431"/>
                  </a:ext>
                </a:extLst>
              </a:tr>
              <a:tr h="370840">
                <a:tc>
                  <a:txBody>
                    <a:bodyPr/>
                    <a:lstStyle/>
                    <a:p>
                      <a:pPr marL="355600" indent="-355600" defTabSz="914400">
                        <a:lnSpc>
                          <a:spcPct val="90000"/>
                        </a:lnSpc>
                        <a:spcBef>
                          <a:spcPts val="300"/>
                        </a:spcBef>
                        <a:spcAft>
                          <a:spcPts val="0"/>
                        </a:spcAft>
                        <a:buFont typeface="Wingdings" panose="05000000000000000000" pitchFamily="2" charset="2"/>
                        <a:buChar char="l"/>
                        <a:defRPr/>
                      </a:pPr>
                      <a:r>
                        <a:rPr kumimoji="1" lang="ja-JP" altLang="en-US" sz="2000" b="0">
                          <a:solidFill>
                            <a:schemeClr val="tx1">
                              <a:lumMod val="75000"/>
                              <a:lumOff val="25000"/>
                            </a:schemeClr>
                          </a:solidFill>
                          <a:latin typeface="HGPｺﾞｼｯｸE" panose="020B0900000000000000" pitchFamily="50" charset="-128"/>
                          <a:ea typeface="HGPｺﾞｼｯｸE" panose="020B0900000000000000" pitchFamily="50" charset="-128"/>
                        </a:rPr>
                        <a:t>事前防災</a:t>
                      </a:r>
                      <a:endParaRPr kumimoji="1" lang="en-US" altLang="ja-JP" sz="2000" b="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r>
                        <a:rPr kumimoji="1" lang="ja-JP" altLang="en-US" sz="2000" b="0">
                          <a:solidFill>
                            <a:schemeClr val="tx1">
                              <a:lumMod val="75000"/>
                              <a:lumOff val="25000"/>
                            </a:schemeClr>
                          </a:solidFill>
                          <a:latin typeface="HGPｺﾞｼｯｸE" panose="020B0900000000000000" pitchFamily="50" charset="-128"/>
                          <a:ea typeface="HGPｺﾞｼｯｸE" panose="020B0900000000000000" pitchFamily="50" charset="-128"/>
                        </a:rPr>
                        <a:t>災害発生時対応とそれへの備え </a:t>
                      </a:r>
                      <a:endParaRPr kumimoji="1" lang="en-US" altLang="ja-JP" sz="2000" b="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55600" indent="-355600" defTabSz="914400">
                        <a:lnSpc>
                          <a:spcPct val="90000"/>
                        </a:lnSpc>
                        <a:spcBef>
                          <a:spcPts val="300"/>
                        </a:spcBef>
                        <a:spcAft>
                          <a:spcPts val="0"/>
                        </a:spcAft>
                        <a:buFont typeface="Wingdings" panose="05000000000000000000" pitchFamily="2" charset="2"/>
                        <a:buChar char="l"/>
                        <a:defRPr/>
                      </a:pPr>
                      <a:r>
                        <a:rPr kumimoji="1" lang="ja-JP" altLang="en-US" sz="2000" b="0">
                          <a:solidFill>
                            <a:schemeClr val="tx1">
                              <a:lumMod val="75000"/>
                              <a:lumOff val="25000"/>
                            </a:schemeClr>
                          </a:solidFill>
                          <a:latin typeface="HGPｺﾞｼｯｸE" panose="020B0900000000000000" pitchFamily="50" charset="-128"/>
                          <a:ea typeface="HGPｺﾞｼｯｸE" panose="020B0900000000000000" pitchFamily="50" charset="-128"/>
                        </a:rPr>
                        <a:t>被災地域内外における混乱の防止</a:t>
                      </a:r>
                      <a:endParaRPr kumimoji="1" lang="en-US" altLang="ja-JP" sz="2000" b="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55600" indent="-355600" defTabSz="914400">
                        <a:lnSpc>
                          <a:spcPct val="90000"/>
                        </a:lnSpc>
                        <a:spcBef>
                          <a:spcPts val="300"/>
                        </a:spcBef>
                        <a:spcAft>
                          <a:spcPts val="0"/>
                        </a:spcAft>
                        <a:buFont typeface="Wingdings" panose="05000000000000000000" pitchFamily="2" charset="2"/>
                        <a:buChar char="l"/>
                        <a:defRPr/>
                      </a:pPr>
                      <a:r>
                        <a:rPr kumimoji="1" lang="ja-JP" altLang="en-US" sz="2000" b="0">
                          <a:solidFill>
                            <a:schemeClr val="tx1">
                              <a:lumMod val="75000"/>
                              <a:lumOff val="25000"/>
                            </a:schemeClr>
                          </a:solidFill>
                          <a:latin typeface="HGPｺﾞｼｯｸE" panose="020B0900000000000000" pitchFamily="50" charset="-128"/>
                          <a:ea typeface="HGPｺﾞｼｯｸE" panose="020B0900000000000000" pitchFamily="50" charset="-128"/>
                        </a:rPr>
                        <a:t>多様な発生態様への対応</a:t>
                      </a:r>
                      <a:endParaRPr kumimoji="1" lang="en-US" altLang="ja-JP" sz="2000" b="0">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indent="-355600" defTabSz="914400">
                        <a:lnSpc>
                          <a:spcPct val="90000"/>
                        </a:lnSpc>
                        <a:spcBef>
                          <a:spcPts val="300"/>
                        </a:spcBef>
                        <a:spcAft>
                          <a:spcPts val="0"/>
                        </a:spcAft>
                        <a:buFont typeface="Wingdings" panose="05000000000000000000" pitchFamily="2" charset="2"/>
                        <a:buChar char="l"/>
                        <a:defRPr/>
                      </a:pPr>
                      <a:r>
                        <a:rPr kumimoji="1" lang="ja-JP" altLang="en-US" sz="2000" b="0" dirty="0">
                          <a:solidFill>
                            <a:schemeClr val="tx1">
                              <a:lumMod val="75000"/>
                              <a:lumOff val="25000"/>
                            </a:schemeClr>
                          </a:solidFill>
                          <a:latin typeface="HGPｺﾞｼｯｸE" panose="020B0900000000000000" pitchFamily="50" charset="-128"/>
                          <a:ea typeface="HGPｺﾞｼｯｸE" panose="020B0900000000000000" pitchFamily="50" charset="-128"/>
                        </a:rPr>
                        <a:t>様々な地域的課題への対応</a:t>
                      </a:r>
                      <a:endParaRPr kumimoji="1" lang="en-US" altLang="ja-JP" sz="2000" b="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55600" indent="-355600" defTabSz="914400">
                        <a:lnSpc>
                          <a:spcPct val="90000"/>
                        </a:lnSpc>
                        <a:spcBef>
                          <a:spcPts val="300"/>
                        </a:spcBef>
                        <a:spcAft>
                          <a:spcPts val="0"/>
                        </a:spcAft>
                        <a:buFont typeface="Wingdings" panose="05000000000000000000" pitchFamily="2" charset="2"/>
                        <a:buChar char="l"/>
                        <a:defRPr/>
                      </a:pPr>
                      <a:r>
                        <a:rPr kumimoji="1" lang="ja-JP" altLang="en-US" sz="2000" b="0" dirty="0">
                          <a:solidFill>
                            <a:schemeClr val="tx1">
                              <a:lumMod val="75000"/>
                              <a:lumOff val="25000"/>
                            </a:schemeClr>
                          </a:solidFill>
                          <a:latin typeface="HGPｺﾞｼｯｸE" panose="020B0900000000000000" pitchFamily="50" charset="-128"/>
                          <a:ea typeface="HGPｺﾞｼｯｸE" panose="020B0900000000000000" pitchFamily="50" charset="-128"/>
                        </a:rPr>
                        <a:t>本格復旧・復興</a:t>
                      </a:r>
                      <a:endParaRPr kumimoji="1" lang="en-US" altLang="ja-JP" sz="2000" b="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0" indent="0" defTabSz="914400">
                        <a:lnSpc>
                          <a:spcPct val="90000"/>
                        </a:lnSpc>
                        <a:spcBef>
                          <a:spcPts val="300"/>
                        </a:spcBef>
                        <a:spcAft>
                          <a:spcPts val="0"/>
                        </a:spcAft>
                        <a:buFont typeface="Wingdings" panose="05000000000000000000" pitchFamily="2" charset="2"/>
                        <a:buNone/>
                        <a:defRPr/>
                      </a:pPr>
                      <a:endParaRPr kumimoji="1" lang="en-US" altLang="ja-JP" sz="2000" b="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236528"/>
                  </a:ext>
                </a:extLst>
              </a:tr>
            </a:tbl>
          </a:graphicData>
        </a:graphic>
      </p:graphicFrame>
    </p:spTree>
    <p:extLst>
      <p:ext uri="{BB962C8B-B14F-4D97-AF65-F5344CB8AC3E}">
        <p14:creationId xmlns:p14="http://schemas.microsoft.com/office/powerpoint/2010/main" val="170979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0ACC9A-C862-1E2C-72BC-EE17E74CED27}"/>
              </a:ext>
            </a:extLst>
          </p:cNvPr>
          <p:cNvSpPr>
            <a:spLocks noGrp="1"/>
          </p:cNvSpPr>
          <p:nvPr>
            <p:ph type="title"/>
          </p:nvPr>
        </p:nvSpPr>
        <p:spPr/>
        <p:txBody>
          <a:bodyPr/>
          <a:lstStyle/>
          <a:p>
            <a:pPr marL="179388"/>
            <a:r>
              <a:rPr lang="ja-JP" altLang="en-US" sz="2800"/>
              <a:t>首都直下地震の被害予測</a:t>
            </a:r>
          </a:p>
        </p:txBody>
      </p:sp>
      <p:sp>
        <p:nvSpPr>
          <p:cNvPr id="3" name="スライド番号プレースホルダー 2">
            <a:extLst>
              <a:ext uri="{FF2B5EF4-FFF2-40B4-BE49-F238E27FC236}">
                <a16:creationId xmlns:a16="http://schemas.microsoft.com/office/drawing/2014/main" id="{AE7F3770-5366-680D-62F9-0CE3E9D255E8}"/>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sp>
        <p:nvSpPr>
          <p:cNvPr id="10" name="コンテンツ プレースホルダー 9">
            <a:extLst>
              <a:ext uri="{FF2B5EF4-FFF2-40B4-BE49-F238E27FC236}">
                <a16:creationId xmlns:a16="http://schemas.microsoft.com/office/drawing/2014/main" id="{237FBD84-D373-CB95-25A7-4C9C5DC280E2}"/>
              </a:ext>
            </a:extLst>
          </p:cNvPr>
          <p:cNvSpPr>
            <a:spLocks noGrp="1"/>
          </p:cNvSpPr>
          <p:nvPr>
            <p:ph sz="quarter" idx="15"/>
          </p:nvPr>
        </p:nvSpPr>
        <p:spPr/>
        <p:txBody>
          <a:bodyPr>
            <a:normAutofit fontScale="92500" lnSpcReduction="10000"/>
          </a:bodyPr>
          <a:lstStyle/>
          <a:p>
            <a:r>
              <a:rPr lang="ja-JP" altLang="en-US"/>
              <a:t>参考：内閣府「首都直下地震の被害想定と対策について（平成</a:t>
            </a:r>
            <a:r>
              <a:rPr lang="en-US" altLang="ja-JP"/>
              <a:t>25</a:t>
            </a:r>
            <a:r>
              <a:rPr lang="ja-JP" altLang="en-US"/>
              <a:t>年</a:t>
            </a:r>
            <a:r>
              <a:rPr lang="en-US" altLang="ja-JP"/>
              <a:t>12</a:t>
            </a:r>
            <a:r>
              <a:rPr lang="ja-JP" altLang="en-US"/>
              <a:t>月公表）」</a:t>
            </a:r>
          </a:p>
          <a:p>
            <a:endParaRPr lang="ja-JP" altLang="en-US"/>
          </a:p>
        </p:txBody>
      </p:sp>
      <p:pic>
        <p:nvPicPr>
          <p:cNvPr id="8" name="図 7">
            <a:extLst>
              <a:ext uri="{FF2B5EF4-FFF2-40B4-BE49-F238E27FC236}">
                <a16:creationId xmlns:a16="http://schemas.microsoft.com/office/drawing/2014/main" id="{DEC686BB-D6FB-0B93-7AFB-53B1B4A0466C}"/>
              </a:ext>
            </a:extLst>
          </p:cNvPr>
          <p:cNvPicPr>
            <a:picLocks noChangeAspect="1"/>
          </p:cNvPicPr>
          <p:nvPr/>
        </p:nvPicPr>
        <p:blipFill rotWithShape="1">
          <a:blip r:embed="rId3"/>
          <a:srcRect l="585" t="1849" r="1293" b="1425"/>
          <a:stretch/>
        </p:blipFill>
        <p:spPr>
          <a:xfrm>
            <a:off x="4652669" y="1403360"/>
            <a:ext cx="4379041" cy="4616696"/>
          </a:xfrm>
          <a:prstGeom prst="rect">
            <a:avLst/>
          </a:prstGeom>
        </p:spPr>
      </p:pic>
      <p:sp>
        <p:nvSpPr>
          <p:cNvPr id="14" name="テキスト ボックス 13">
            <a:extLst>
              <a:ext uri="{FF2B5EF4-FFF2-40B4-BE49-F238E27FC236}">
                <a16:creationId xmlns:a16="http://schemas.microsoft.com/office/drawing/2014/main" id="{80541F48-9BD7-0A87-B202-D69FEA2A5488}"/>
              </a:ext>
            </a:extLst>
          </p:cNvPr>
          <p:cNvSpPr txBox="1"/>
          <p:nvPr/>
        </p:nvSpPr>
        <p:spPr>
          <a:xfrm>
            <a:off x="5522845" y="5976591"/>
            <a:ext cx="3362369" cy="369332"/>
          </a:xfrm>
          <a:prstGeom prst="rect">
            <a:avLst/>
          </a:prstGeom>
          <a:noFill/>
        </p:spPr>
        <p:txBody>
          <a:bodyPr wrap="square">
            <a:spAutoFit/>
          </a:bodyPr>
          <a:lstStyle/>
          <a:p>
            <a:pPr algn="ctr"/>
            <a:r>
              <a:rPr lang="ja-JP" altLang="en-US">
                <a:solidFill>
                  <a:schemeClr val="tx1">
                    <a:lumMod val="75000"/>
                    <a:lumOff val="25000"/>
                  </a:schemeClr>
                </a:solidFill>
              </a:rPr>
              <a:t>震度分布（都心南部直下地震）</a:t>
            </a:r>
          </a:p>
        </p:txBody>
      </p:sp>
      <p:grpSp>
        <p:nvGrpSpPr>
          <p:cNvPr id="5" name="グループ化 4">
            <a:extLst>
              <a:ext uri="{FF2B5EF4-FFF2-40B4-BE49-F238E27FC236}">
                <a16:creationId xmlns:a16="http://schemas.microsoft.com/office/drawing/2014/main" id="{D8BC014B-2D6B-FB11-6DC7-8CF259BEBEAA}"/>
              </a:ext>
            </a:extLst>
          </p:cNvPr>
          <p:cNvGrpSpPr/>
          <p:nvPr/>
        </p:nvGrpSpPr>
        <p:grpSpPr>
          <a:xfrm>
            <a:off x="197468" y="786088"/>
            <a:ext cx="6173870" cy="468955"/>
            <a:chOff x="197468" y="711847"/>
            <a:chExt cx="6173870" cy="468955"/>
          </a:xfrm>
        </p:grpSpPr>
        <p:grpSp>
          <p:nvGrpSpPr>
            <p:cNvPr id="6" name="グループ化 5">
              <a:extLst>
                <a:ext uri="{FF2B5EF4-FFF2-40B4-BE49-F238E27FC236}">
                  <a16:creationId xmlns:a16="http://schemas.microsoft.com/office/drawing/2014/main" id="{CF4EA167-5315-D1EC-D706-A763099F01BD}"/>
                </a:ext>
              </a:extLst>
            </p:cNvPr>
            <p:cNvGrpSpPr/>
            <p:nvPr/>
          </p:nvGrpSpPr>
          <p:grpSpPr>
            <a:xfrm>
              <a:off x="197468" y="711847"/>
              <a:ext cx="510746" cy="468955"/>
              <a:chOff x="-815546" y="378941"/>
              <a:chExt cx="510746" cy="468955"/>
            </a:xfrm>
          </p:grpSpPr>
          <p:sp>
            <p:nvSpPr>
              <p:cNvPr id="12" name="正方形/長方形 11">
                <a:extLst>
                  <a:ext uri="{FF2B5EF4-FFF2-40B4-BE49-F238E27FC236}">
                    <a16:creationId xmlns:a16="http://schemas.microsoft.com/office/drawing/2014/main" id="{3138AE68-C634-EBC8-9769-778992146125}"/>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3" name="グループ化 12">
                <a:extLst>
                  <a:ext uri="{FF2B5EF4-FFF2-40B4-BE49-F238E27FC236}">
                    <a16:creationId xmlns:a16="http://schemas.microsoft.com/office/drawing/2014/main" id="{C6DAC1C1-9548-D96A-F5B3-B08C6230772B}"/>
                  </a:ext>
                </a:extLst>
              </p:cNvPr>
              <p:cNvGrpSpPr/>
              <p:nvPr userDrawn="1"/>
            </p:nvGrpSpPr>
            <p:grpSpPr>
              <a:xfrm>
                <a:off x="-740484" y="438369"/>
                <a:ext cx="360623" cy="350098"/>
                <a:chOff x="719031" y="1642734"/>
                <a:chExt cx="360623" cy="350098"/>
              </a:xfrm>
            </p:grpSpPr>
            <p:sp>
              <p:nvSpPr>
                <p:cNvPr id="15" name="object 11">
                  <a:extLst>
                    <a:ext uri="{FF2B5EF4-FFF2-40B4-BE49-F238E27FC236}">
                      <a16:creationId xmlns:a16="http://schemas.microsoft.com/office/drawing/2014/main" id="{D92521F1-EBAE-4D26-7D59-7A795792402F}"/>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6" name="object 12">
                  <a:extLst>
                    <a:ext uri="{FF2B5EF4-FFF2-40B4-BE49-F238E27FC236}">
                      <a16:creationId xmlns:a16="http://schemas.microsoft.com/office/drawing/2014/main" id="{16AA9E1A-E490-C124-F34C-5715F4A6CC1C}"/>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7" name="テキスト プレースホルダー 20">
              <a:extLst>
                <a:ext uri="{FF2B5EF4-FFF2-40B4-BE49-F238E27FC236}">
                  <a16:creationId xmlns:a16="http://schemas.microsoft.com/office/drawing/2014/main" id="{DC44620F-73C9-008E-8E50-0CFBF93C053C}"/>
                </a:ext>
              </a:extLst>
            </p:cNvPr>
            <p:cNvSpPr txBox="1">
              <a:spLocks/>
            </p:cNvSpPr>
            <p:nvPr/>
          </p:nvSpPr>
          <p:spPr>
            <a:xfrm>
              <a:off x="655458" y="728024"/>
              <a:ext cx="5715880"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都心南部直下地震（</a:t>
              </a:r>
              <a:r>
                <a:rPr lang="en-US" altLang="ja-JP" sz="2400">
                  <a:solidFill>
                    <a:schemeClr val="tx1">
                      <a:lumMod val="75000"/>
                      <a:lumOff val="25000"/>
                    </a:schemeClr>
                  </a:solidFill>
                  <a:latin typeface="+mn-ea"/>
                  <a:ea typeface="+mn-ea"/>
                </a:rPr>
                <a:t>Mw7.3</a:t>
              </a:r>
              <a:r>
                <a:rPr lang="ja-JP" altLang="en-US" sz="2400">
                  <a:solidFill>
                    <a:schemeClr val="tx1">
                      <a:lumMod val="75000"/>
                      <a:lumOff val="25000"/>
                    </a:schemeClr>
                  </a:solidFill>
                  <a:latin typeface="+mn-ea"/>
                  <a:ea typeface="+mn-ea"/>
                </a:rPr>
                <a:t>）の被害想定</a:t>
              </a:r>
            </a:p>
          </p:txBody>
        </p:sp>
        <p:sp>
          <p:nvSpPr>
            <p:cNvPr id="11" name="object 12">
              <a:extLst>
                <a:ext uri="{FF2B5EF4-FFF2-40B4-BE49-F238E27FC236}">
                  <a16:creationId xmlns:a16="http://schemas.microsoft.com/office/drawing/2014/main" id="{D01F8584-E549-BBA4-EF0C-9B231D06339D}"/>
                </a:ext>
              </a:extLst>
            </p:cNvPr>
            <p:cNvSpPr/>
            <p:nvPr/>
          </p:nvSpPr>
          <p:spPr>
            <a:xfrm>
              <a:off x="675393" y="1106769"/>
              <a:ext cx="5256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aphicFrame>
        <p:nvGraphicFramePr>
          <p:cNvPr id="17" name="表 16">
            <a:extLst>
              <a:ext uri="{FF2B5EF4-FFF2-40B4-BE49-F238E27FC236}">
                <a16:creationId xmlns:a16="http://schemas.microsoft.com/office/drawing/2014/main" id="{E3AD9F8A-ED5D-F1AA-94CC-57F0A5D0115B}"/>
              </a:ext>
            </a:extLst>
          </p:cNvPr>
          <p:cNvGraphicFramePr>
            <a:graphicFrameLocks noGrp="1"/>
          </p:cNvGraphicFramePr>
          <p:nvPr>
            <p:extLst>
              <p:ext uri="{D42A27DB-BD31-4B8C-83A1-F6EECF244321}">
                <p14:modId xmlns:p14="http://schemas.microsoft.com/office/powerpoint/2010/main" val="4134671965"/>
              </p:ext>
            </p:extLst>
          </p:nvPr>
        </p:nvGraphicFramePr>
        <p:xfrm>
          <a:off x="197467" y="1403359"/>
          <a:ext cx="4374533" cy="4312420"/>
        </p:xfrm>
        <a:graphic>
          <a:graphicData uri="http://schemas.openxmlformats.org/drawingml/2006/table">
            <a:tbl>
              <a:tblPr firstRow="1" bandRow="1">
                <a:tableStyleId>{5C22544A-7EE6-4342-B048-85BDC9FD1C3A}</a:tableStyleId>
              </a:tblPr>
              <a:tblGrid>
                <a:gridCol w="1893623">
                  <a:extLst>
                    <a:ext uri="{9D8B030D-6E8A-4147-A177-3AD203B41FA5}">
                      <a16:colId xmlns:a16="http://schemas.microsoft.com/office/drawing/2014/main" val="237656940"/>
                    </a:ext>
                  </a:extLst>
                </a:gridCol>
                <a:gridCol w="2480910">
                  <a:extLst>
                    <a:ext uri="{9D8B030D-6E8A-4147-A177-3AD203B41FA5}">
                      <a16:colId xmlns:a16="http://schemas.microsoft.com/office/drawing/2014/main" val="1747033650"/>
                    </a:ext>
                  </a:extLst>
                </a:gridCol>
              </a:tblGrid>
              <a:tr h="472006">
                <a:tc>
                  <a:txBody>
                    <a:bodyPr/>
                    <a:lstStyle/>
                    <a:p>
                      <a:r>
                        <a:rPr lang="ja-JP" altLang="en-US" sz="2000" b="0">
                          <a:solidFill>
                            <a:schemeClr val="tx1">
                              <a:lumMod val="75000"/>
                              <a:lumOff val="25000"/>
                            </a:schemeClr>
                          </a:solidFill>
                          <a:latin typeface="+mn-ea"/>
                          <a:ea typeface="+mn-ea"/>
                        </a:rPr>
                        <a:t>死者数</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最大</a:t>
                      </a:r>
                      <a:r>
                        <a:rPr kumimoji="1" lang="ja-JP" altLang="en-US" sz="2000" b="0">
                          <a:solidFill>
                            <a:schemeClr val="tx1">
                              <a:lumMod val="75000"/>
                              <a:lumOff val="25000"/>
                            </a:schemeClr>
                          </a:solidFill>
                          <a:latin typeface="+mn-ea"/>
                          <a:ea typeface="+mn-ea"/>
                        </a:rPr>
                        <a:t>　</a:t>
                      </a:r>
                      <a:r>
                        <a:rPr kumimoji="1" lang="zh-TW" altLang="en-US" sz="2000" b="0">
                          <a:solidFill>
                            <a:schemeClr val="tx1">
                              <a:lumMod val="75000"/>
                              <a:lumOff val="25000"/>
                            </a:schemeClr>
                          </a:solidFill>
                          <a:latin typeface="+mn-ea"/>
                          <a:ea typeface="+mn-ea"/>
                        </a:rPr>
                        <a:t>約</a:t>
                      </a:r>
                      <a:r>
                        <a:rPr kumimoji="1" lang="en-US" altLang="zh-TW" sz="2000" b="0">
                          <a:solidFill>
                            <a:schemeClr val="tx1">
                              <a:lumMod val="75000"/>
                              <a:lumOff val="25000"/>
                            </a:schemeClr>
                          </a:solidFill>
                          <a:latin typeface="+mn-ea"/>
                          <a:ea typeface="+mn-ea"/>
                        </a:rPr>
                        <a:t>2.3</a:t>
                      </a:r>
                      <a:r>
                        <a:rPr kumimoji="1" lang="zh-TW" altLang="en-US" sz="2000" b="0">
                          <a:solidFill>
                            <a:schemeClr val="tx1">
                              <a:lumMod val="75000"/>
                              <a:lumOff val="25000"/>
                            </a:schemeClr>
                          </a:solidFill>
                          <a:latin typeface="+mn-ea"/>
                          <a:ea typeface="+mn-ea"/>
                        </a:rPr>
                        <a:t>万人</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09728452"/>
                  </a:ext>
                </a:extLst>
              </a:tr>
              <a:tr h="472006">
                <a:tc>
                  <a:txBody>
                    <a:bodyPr/>
                    <a:lstStyle/>
                    <a:p>
                      <a:r>
                        <a:rPr kumimoji="1" lang="ja-JP" altLang="en-US" sz="2000" b="0">
                          <a:solidFill>
                            <a:schemeClr val="tx1">
                              <a:lumMod val="75000"/>
                              <a:lumOff val="25000"/>
                            </a:schemeClr>
                          </a:solidFill>
                          <a:latin typeface="+mn-ea"/>
                          <a:ea typeface="+mn-ea"/>
                        </a:rPr>
                        <a:t>全壊焼失棟数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最大</a:t>
                      </a:r>
                      <a:r>
                        <a:rPr kumimoji="1" lang="ja-JP" altLang="en-US" sz="2000" b="0">
                          <a:solidFill>
                            <a:schemeClr val="tx1">
                              <a:lumMod val="75000"/>
                              <a:lumOff val="25000"/>
                            </a:schemeClr>
                          </a:solidFill>
                          <a:latin typeface="+mn-ea"/>
                          <a:ea typeface="+mn-ea"/>
                        </a:rPr>
                        <a:t>　</a:t>
                      </a:r>
                      <a:r>
                        <a:rPr kumimoji="1" lang="zh-TW" altLang="en-US" sz="2000" b="0">
                          <a:solidFill>
                            <a:schemeClr val="tx1">
                              <a:lumMod val="75000"/>
                              <a:lumOff val="25000"/>
                            </a:schemeClr>
                          </a:solidFill>
                          <a:latin typeface="+mn-ea"/>
                          <a:ea typeface="+mn-ea"/>
                        </a:rPr>
                        <a:t>約</a:t>
                      </a:r>
                      <a:r>
                        <a:rPr kumimoji="1" lang="en-US" altLang="zh-TW" sz="2000" b="0">
                          <a:solidFill>
                            <a:schemeClr val="tx1">
                              <a:lumMod val="75000"/>
                              <a:lumOff val="25000"/>
                            </a:schemeClr>
                          </a:solidFill>
                          <a:latin typeface="+mn-ea"/>
                          <a:ea typeface="+mn-ea"/>
                        </a:rPr>
                        <a:t>61</a:t>
                      </a:r>
                      <a:r>
                        <a:rPr kumimoji="1" lang="zh-TW" altLang="en-US" sz="2000" b="0">
                          <a:solidFill>
                            <a:schemeClr val="tx1">
                              <a:lumMod val="75000"/>
                              <a:lumOff val="25000"/>
                            </a:schemeClr>
                          </a:solidFill>
                          <a:latin typeface="+mn-ea"/>
                          <a:ea typeface="+mn-ea"/>
                        </a:rPr>
                        <a:t>万棟</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96544377"/>
                  </a:ext>
                </a:extLst>
              </a:tr>
              <a:tr h="472006">
                <a:tc>
                  <a:txBody>
                    <a:bodyPr/>
                    <a:lstStyle/>
                    <a:p>
                      <a:r>
                        <a:rPr kumimoji="1" lang="zh-TW" altLang="en-US" sz="2000" b="0">
                          <a:solidFill>
                            <a:schemeClr val="tx1">
                              <a:lumMod val="75000"/>
                              <a:lumOff val="25000"/>
                            </a:schemeClr>
                          </a:solidFill>
                          <a:latin typeface="+mn-ea"/>
                          <a:ea typeface="+mn-ea"/>
                        </a:rPr>
                        <a:t>停電件数</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最大</a:t>
                      </a:r>
                      <a:r>
                        <a:rPr kumimoji="1" lang="ja-JP" altLang="en-US" sz="2000" b="0">
                          <a:solidFill>
                            <a:schemeClr val="tx1">
                              <a:lumMod val="75000"/>
                              <a:lumOff val="25000"/>
                            </a:schemeClr>
                          </a:solidFill>
                          <a:latin typeface="+mn-ea"/>
                          <a:ea typeface="+mn-ea"/>
                        </a:rPr>
                        <a:t>　</a:t>
                      </a:r>
                      <a:r>
                        <a:rPr kumimoji="1" lang="zh-TW" altLang="en-US" sz="2000" b="0">
                          <a:solidFill>
                            <a:schemeClr val="tx1">
                              <a:lumMod val="75000"/>
                              <a:lumOff val="25000"/>
                            </a:schemeClr>
                          </a:solidFill>
                          <a:latin typeface="+mn-ea"/>
                          <a:ea typeface="+mn-ea"/>
                        </a:rPr>
                        <a:t>約</a:t>
                      </a:r>
                      <a:r>
                        <a:rPr kumimoji="1" lang="en-US" altLang="zh-TW" sz="2000" b="0">
                          <a:solidFill>
                            <a:schemeClr val="tx1">
                              <a:lumMod val="75000"/>
                              <a:lumOff val="25000"/>
                            </a:schemeClr>
                          </a:solidFill>
                          <a:latin typeface="+mn-ea"/>
                          <a:ea typeface="+mn-ea"/>
                        </a:rPr>
                        <a:t>1,220</a:t>
                      </a:r>
                      <a:r>
                        <a:rPr kumimoji="1" lang="zh-TW" altLang="en-US" sz="2000" b="0">
                          <a:solidFill>
                            <a:schemeClr val="tx1">
                              <a:lumMod val="75000"/>
                              <a:lumOff val="25000"/>
                            </a:schemeClr>
                          </a:solidFill>
                          <a:latin typeface="+mn-ea"/>
                          <a:ea typeface="+mn-ea"/>
                        </a:rPr>
                        <a:t>万軒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943943906"/>
                  </a:ext>
                </a:extLst>
              </a:tr>
              <a:tr h="472006">
                <a:tc>
                  <a:txBody>
                    <a:bodyPr/>
                    <a:lstStyle/>
                    <a:p>
                      <a:r>
                        <a:rPr kumimoji="1" lang="zh-TW" altLang="en-US" sz="2000" b="0">
                          <a:solidFill>
                            <a:schemeClr val="tx1">
                              <a:lumMod val="75000"/>
                              <a:lumOff val="25000"/>
                            </a:schemeClr>
                          </a:solidFill>
                          <a:latin typeface="+mn-ea"/>
                          <a:ea typeface="+mn-ea"/>
                        </a:rPr>
                        <a:t>不通回線数</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最大</a:t>
                      </a:r>
                      <a:r>
                        <a:rPr kumimoji="1" lang="ja-JP" altLang="en-US" sz="2000" b="0">
                          <a:solidFill>
                            <a:schemeClr val="tx1">
                              <a:lumMod val="75000"/>
                              <a:lumOff val="25000"/>
                            </a:schemeClr>
                          </a:solidFill>
                          <a:latin typeface="+mn-ea"/>
                          <a:ea typeface="+mn-ea"/>
                        </a:rPr>
                        <a:t>　</a:t>
                      </a:r>
                      <a:r>
                        <a:rPr kumimoji="1" lang="zh-TW" altLang="en-US" sz="2000" b="0">
                          <a:solidFill>
                            <a:schemeClr val="tx1">
                              <a:lumMod val="75000"/>
                              <a:lumOff val="25000"/>
                            </a:schemeClr>
                          </a:solidFill>
                          <a:latin typeface="+mn-ea"/>
                          <a:ea typeface="+mn-ea"/>
                        </a:rPr>
                        <a:t>約</a:t>
                      </a:r>
                      <a:r>
                        <a:rPr kumimoji="1" lang="en-US" altLang="zh-TW" sz="2000" b="0">
                          <a:solidFill>
                            <a:schemeClr val="tx1">
                              <a:lumMod val="75000"/>
                              <a:lumOff val="25000"/>
                            </a:schemeClr>
                          </a:solidFill>
                          <a:latin typeface="+mn-ea"/>
                          <a:ea typeface="+mn-ea"/>
                        </a:rPr>
                        <a:t>470</a:t>
                      </a:r>
                      <a:r>
                        <a:rPr kumimoji="1" lang="zh-TW" altLang="en-US" sz="2000" b="0">
                          <a:solidFill>
                            <a:schemeClr val="tx1">
                              <a:lumMod val="75000"/>
                              <a:lumOff val="25000"/>
                            </a:schemeClr>
                          </a:solidFill>
                          <a:latin typeface="+mn-ea"/>
                          <a:ea typeface="+mn-ea"/>
                        </a:rPr>
                        <a:t>万回線</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018695632"/>
                  </a:ext>
                </a:extLst>
              </a:tr>
              <a:tr h="472006">
                <a:tc>
                  <a:txBody>
                    <a:bodyPr/>
                    <a:lstStyle/>
                    <a:p>
                      <a:r>
                        <a:rPr lang="ja-JP" altLang="en-US" sz="2000" b="0">
                          <a:solidFill>
                            <a:schemeClr val="tx1">
                              <a:lumMod val="75000"/>
                              <a:lumOff val="25000"/>
                            </a:schemeClr>
                          </a:solidFill>
                          <a:latin typeface="+mn-ea"/>
                          <a:ea typeface="+mn-ea"/>
                        </a:rPr>
                        <a:t>避難者数</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最大　約</a:t>
                      </a:r>
                      <a:r>
                        <a:rPr kumimoji="1" lang="en-US" altLang="zh-TW" sz="2000" b="0">
                          <a:solidFill>
                            <a:schemeClr val="tx1">
                              <a:lumMod val="75000"/>
                              <a:lumOff val="25000"/>
                            </a:schemeClr>
                          </a:solidFill>
                          <a:latin typeface="+mn-ea"/>
                          <a:ea typeface="+mn-ea"/>
                        </a:rPr>
                        <a:t>720</a:t>
                      </a:r>
                      <a:r>
                        <a:rPr kumimoji="1" lang="zh-TW" altLang="en-US" sz="2000" b="0">
                          <a:solidFill>
                            <a:schemeClr val="tx1">
                              <a:lumMod val="75000"/>
                              <a:lumOff val="25000"/>
                            </a:schemeClr>
                          </a:solidFill>
                          <a:latin typeface="+mn-ea"/>
                          <a:ea typeface="+mn-ea"/>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25499734"/>
                  </a:ext>
                </a:extLst>
              </a:tr>
              <a:tr h="472006">
                <a:tc>
                  <a:txBody>
                    <a:bodyPr/>
                    <a:lstStyle/>
                    <a:p>
                      <a:r>
                        <a:rPr kumimoji="1" lang="ja-JP" altLang="en-US" sz="2000" b="0">
                          <a:solidFill>
                            <a:schemeClr val="tx1">
                              <a:lumMod val="75000"/>
                              <a:lumOff val="25000"/>
                            </a:schemeClr>
                          </a:solidFill>
                          <a:latin typeface="+mn-ea"/>
                          <a:ea typeface="+mn-ea"/>
                        </a:rPr>
                        <a:t>食糧不足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約</a:t>
                      </a:r>
                      <a:r>
                        <a:rPr kumimoji="1" lang="en-US" altLang="zh-TW" sz="2000" b="0">
                          <a:solidFill>
                            <a:schemeClr val="tx1">
                              <a:lumMod val="75000"/>
                              <a:lumOff val="25000"/>
                            </a:schemeClr>
                          </a:solidFill>
                          <a:latin typeface="+mn-ea"/>
                          <a:ea typeface="+mn-ea"/>
                        </a:rPr>
                        <a:t>3,400</a:t>
                      </a:r>
                      <a:r>
                        <a:rPr kumimoji="1" lang="zh-TW" altLang="en-US" sz="2000" b="0">
                          <a:solidFill>
                            <a:schemeClr val="tx1">
                              <a:lumMod val="75000"/>
                              <a:lumOff val="25000"/>
                            </a:schemeClr>
                          </a:solidFill>
                          <a:latin typeface="+mn-ea"/>
                          <a:ea typeface="+mn-ea"/>
                        </a:rPr>
                        <a:t>万食</a:t>
                      </a:r>
                      <a:r>
                        <a:rPr kumimoji="1" lang="ja-JP" altLang="en-US" sz="2000" b="0">
                          <a:solidFill>
                            <a:schemeClr val="tx1">
                              <a:lumMod val="75000"/>
                              <a:lumOff val="25000"/>
                            </a:schemeClr>
                          </a:solidFill>
                          <a:latin typeface="+mn-ea"/>
                          <a:ea typeface="+mn-ea"/>
                        </a:rPr>
                        <a:t>（</a:t>
                      </a:r>
                      <a:r>
                        <a:rPr kumimoji="1" lang="en-US" altLang="zh-TW" sz="2000" b="0">
                          <a:solidFill>
                            <a:schemeClr val="tx1">
                              <a:lumMod val="75000"/>
                              <a:lumOff val="25000"/>
                            </a:schemeClr>
                          </a:solidFill>
                          <a:latin typeface="+mn-ea"/>
                          <a:ea typeface="+mn-ea"/>
                        </a:rPr>
                        <a:t>1</a:t>
                      </a:r>
                      <a:r>
                        <a:rPr kumimoji="1" lang="zh-TW" altLang="en-US" sz="2000" b="0">
                          <a:solidFill>
                            <a:schemeClr val="tx1">
                              <a:lumMod val="75000"/>
                              <a:lumOff val="25000"/>
                            </a:schemeClr>
                          </a:solidFill>
                          <a:latin typeface="+mn-ea"/>
                          <a:ea typeface="+mn-ea"/>
                        </a:rPr>
                        <a:t>週間）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634443851"/>
                  </a:ext>
                </a:extLst>
              </a:tr>
              <a:tr h="740192">
                <a:tc>
                  <a:txBody>
                    <a:bodyPr/>
                    <a:lstStyle/>
                    <a:p>
                      <a:r>
                        <a:rPr kumimoji="1" lang="ja-JP" altLang="en-US" sz="2000" b="0">
                          <a:solidFill>
                            <a:schemeClr val="tx1">
                              <a:lumMod val="75000"/>
                              <a:lumOff val="25000"/>
                            </a:schemeClr>
                          </a:solidFill>
                          <a:latin typeface="+mn-ea"/>
                          <a:ea typeface="+mn-ea"/>
                        </a:rPr>
                        <a:t>エレベーター内</a:t>
                      </a:r>
                      <a:br>
                        <a:rPr kumimoji="1" lang="en-US" altLang="ja-JP" sz="2000" b="0">
                          <a:solidFill>
                            <a:schemeClr val="tx1">
                              <a:lumMod val="75000"/>
                              <a:lumOff val="25000"/>
                            </a:schemeClr>
                          </a:solidFill>
                          <a:latin typeface="+mn-ea"/>
                          <a:ea typeface="+mn-ea"/>
                        </a:rPr>
                      </a:br>
                      <a:r>
                        <a:rPr kumimoji="1" lang="ja-JP" altLang="en-US" sz="2000" b="0">
                          <a:solidFill>
                            <a:schemeClr val="tx1">
                              <a:lumMod val="75000"/>
                              <a:lumOff val="25000"/>
                            </a:schemeClr>
                          </a:solidFill>
                          <a:latin typeface="+mn-ea"/>
                          <a:ea typeface="+mn-ea"/>
                        </a:rPr>
                        <a:t>閉じ込め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最大　約</a:t>
                      </a:r>
                      <a:r>
                        <a:rPr kumimoji="1" lang="en-US" altLang="zh-TW" sz="2000" b="0">
                          <a:solidFill>
                            <a:schemeClr val="tx1">
                              <a:lumMod val="75000"/>
                              <a:lumOff val="25000"/>
                            </a:schemeClr>
                          </a:solidFill>
                          <a:latin typeface="+mn-ea"/>
                          <a:ea typeface="+mn-ea"/>
                        </a:rPr>
                        <a:t>1</a:t>
                      </a:r>
                      <a:r>
                        <a:rPr kumimoji="1" lang="zh-TW" altLang="en-US" sz="2000" b="0">
                          <a:solidFill>
                            <a:schemeClr val="tx1">
                              <a:lumMod val="75000"/>
                              <a:lumOff val="25000"/>
                            </a:schemeClr>
                          </a:solidFill>
                          <a:latin typeface="+mn-ea"/>
                          <a:ea typeface="+mn-ea"/>
                        </a:rPr>
                        <a:t>万</a:t>
                      </a:r>
                      <a:r>
                        <a:rPr kumimoji="1" lang="en-US" altLang="zh-TW" sz="2000" b="0">
                          <a:solidFill>
                            <a:schemeClr val="tx1">
                              <a:lumMod val="75000"/>
                              <a:lumOff val="25000"/>
                            </a:schemeClr>
                          </a:solidFill>
                          <a:latin typeface="+mn-ea"/>
                          <a:ea typeface="+mn-ea"/>
                        </a:rPr>
                        <a:t>9</a:t>
                      </a:r>
                      <a:r>
                        <a:rPr kumimoji="1" lang="zh-TW" altLang="en-US" sz="2000" b="0">
                          <a:solidFill>
                            <a:schemeClr val="tx1">
                              <a:lumMod val="75000"/>
                              <a:lumOff val="25000"/>
                            </a:schemeClr>
                          </a:solidFill>
                          <a:latin typeface="+mn-ea"/>
                          <a:ea typeface="+mn-ea"/>
                        </a:rPr>
                        <a:t>千人</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979153492"/>
                  </a:ext>
                </a:extLst>
              </a:tr>
              <a:tr h="740192">
                <a:tc>
                  <a:txBody>
                    <a:bodyPr/>
                    <a:lstStyle/>
                    <a:p>
                      <a:r>
                        <a:rPr kumimoji="1" lang="ja-JP" altLang="en-US" sz="2000" b="0">
                          <a:solidFill>
                            <a:schemeClr val="tx1">
                              <a:lumMod val="75000"/>
                              <a:lumOff val="25000"/>
                            </a:schemeClr>
                          </a:solidFill>
                          <a:latin typeface="+mn-ea"/>
                          <a:ea typeface="+mn-ea"/>
                        </a:rPr>
                        <a:t>帰宅困難者数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latin typeface="+mn-ea"/>
                          <a:ea typeface="+mn-ea"/>
                        </a:rPr>
                        <a:t>東京都市圏</a:t>
                      </a:r>
                      <a:br>
                        <a:rPr kumimoji="1" lang="en-US" altLang="zh-TW" sz="2000" b="0">
                          <a:solidFill>
                            <a:schemeClr val="tx1">
                              <a:lumMod val="75000"/>
                              <a:lumOff val="25000"/>
                            </a:schemeClr>
                          </a:solidFill>
                          <a:latin typeface="+mn-ea"/>
                          <a:ea typeface="+mn-ea"/>
                        </a:rPr>
                      </a:br>
                      <a:r>
                        <a:rPr kumimoji="1" lang="zh-TW" altLang="en-US" sz="2000" b="0">
                          <a:solidFill>
                            <a:schemeClr val="tx1">
                              <a:lumMod val="75000"/>
                              <a:lumOff val="25000"/>
                            </a:schemeClr>
                          </a:solidFill>
                          <a:latin typeface="+mn-ea"/>
                          <a:ea typeface="+mn-ea"/>
                        </a:rPr>
                        <a:t>約</a:t>
                      </a:r>
                      <a:r>
                        <a:rPr kumimoji="1" lang="en-US" altLang="zh-TW" sz="2000" b="0">
                          <a:solidFill>
                            <a:schemeClr val="tx1">
                              <a:lumMod val="75000"/>
                              <a:lumOff val="25000"/>
                            </a:schemeClr>
                          </a:solidFill>
                          <a:latin typeface="+mn-ea"/>
                          <a:ea typeface="+mn-ea"/>
                        </a:rPr>
                        <a:t>1,700</a:t>
                      </a:r>
                      <a:r>
                        <a:rPr kumimoji="1" lang="zh-TW" altLang="en-US" sz="2000" b="0">
                          <a:solidFill>
                            <a:schemeClr val="tx1">
                              <a:lumMod val="75000"/>
                              <a:lumOff val="25000"/>
                            </a:schemeClr>
                          </a:solidFill>
                          <a:latin typeface="+mn-ea"/>
                          <a:ea typeface="+mn-ea"/>
                        </a:rPr>
                        <a:t>万人</a:t>
                      </a:r>
                      <a:endParaRPr kumimoji="1" lang="ja-JP"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88325618"/>
                  </a:ext>
                </a:extLst>
              </a:tr>
            </a:tbl>
          </a:graphicData>
        </a:graphic>
      </p:graphicFrame>
    </p:spTree>
    <p:extLst>
      <p:ext uri="{BB962C8B-B14F-4D97-AF65-F5344CB8AC3E}">
        <p14:creationId xmlns:p14="http://schemas.microsoft.com/office/powerpoint/2010/main" val="1639328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6B731-B31D-8E4B-3CA0-789B425DF916}"/>
              </a:ext>
            </a:extLst>
          </p:cNvPr>
          <p:cNvSpPr>
            <a:spLocks noGrp="1"/>
          </p:cNvSpPr>
          <p:nvPr>
            <p:ph type="title"/>
          </p:nvPr>
        </p:nvSpPr>
        <p:spPr>
          <a:xfrm>
            <a:off x="0" y="-2696"/>
            <a:ext cx="9144000" cy="640871"/>
          </a:xfrm>
        </p:spPr>
        <p:txBody>
          <a:bodyPr/>
          <a:lstStyle/>
          <a:p>
            <a:pPr marL="179388"/>
            <a:r>
              <a:rPr lang="ja-JP" altLang="en-US" sz="2800"/>
              <a:t>首都直下地震発生時における地域防災上の課題と対策</a:t>
            </a:r>
          </a:p>
        </p:txBody>
      </p:sp>
      <p:sp>
        <p:nvSpPr>
          <p:cNvPr id="5" name="コンテンツ プレースホルダー 4">
            <a:extLst>
              <a:ext uri="{FF2B5EF4-FFF2-40B4-BE49-F238E27FC236}">
                <a16:creationId xmlns:a16="http://schemas.microsoft.com/office/drawing/2014/main" id="{8285199C-3E6C-2E0E-0D9C-4DDBA9C720AE}"/>
              </a:ext>
            </a:extLst>
          </p:cNvPr>
          <p:cNvSpPr>
            <a:spLocks noGrp="1"/>
          </p:cNvSpPr>
          <p:nvPr>
            <p:ph sz="quarter" idx="15"/>
          </p:nvPr>
        </p:nvSpPr>
        <p:spPr/>
        <p:txBody>
          <a:bodyPr>
            <a:normAutofit fontScale="92500" lnSpcReduction="10000"/>
          </a:bodyPr>
          <a:lstStyle/>
          <a:p>
            <a:r>
              <a:rPr kumimoji="1" lang="ja-JP" altLang="en-US"/>
              <a:t>参考：内閣府「特集　首都直下地震の被害想定と対策について（最終報告）</a:t>
            </a:r>
            <a:r>
              <a:rPr kumimoji="1" lang="en-US" altLang="ja-JP"/>
              <a:t>‐</a:t>
            </a:r>
            <a:r>
              <a:rPr kumimoji="1" lang="ja-JP" altLang="en-US"/>
              <a:t>内閣府防災情報のページ」</a:t>
            </a:r>
          </a:p>
        </p:txBody>
      </p:sp>
      <p:graphicFrame>
        <p:nvGraphicFramePr>
          <p:cNvPr id="4" name="コンテンツ プレースホルダー 7">
            <a:extLst>
              <a:ext uri="{FF2B5EF4-FFF2-40B4-BE49-F238E27FC236}">
                <a16:creationId xmlns:a16="http://schemas.microsoft.com/office/drawing/2014/main" id="{95A5910E-9926-8FD1-3411-25CA55CC17E8}"/>
              </a:ext>
            </a:extLst>
          </p:cNvPr>
          <p:cNvGraphicFramePr>
            <a:graphicFrameLocks/>
          </p:cNvGraphicFramePr>
          <p:nvPr>
            <p:extLst>
              <p:ext uri="{D42A27DB-BD31-4B8C-83A1-F6EECF244321}">
                <p14:modId xmlns:p14="http://schemas.microsoft.com/office/powerpoint/2010/main" val="1130495168"/>
              </p:ext>
            </p:extLst>
          </p:nvPr>
        </p:nvGraphicFramePr>
        <p:xfrm>
          <a:off x="288162" y="1484376"/>
          <a:ext cx="8648700" cy="3889248"/>
        </p:xfrm>
        <a:graphic>
          <a:graphicData uri="http://schemas.openxmlformats.org/drawingml/2006/table">
            <a:tbl>
              <a:tblPr firstRow="1" bandRow="1">
                <a:tableStyleId>{5C22544A-7EE6-4342-B048-85BDC9FD1C3A}</a:tableStyleId>
              </a:tblPr>
              <a:tblGrid>
                <a:gridCol w="8648700">
                  <a:extLst>
                    <a:ext uri="{9D8B030D-6E8A-4147-A177-3AD203B41FA5}">
                      <a16:colId xmlns:a16="http://schemas.microsoft.com/office/drawing/2014/main" val="4167124742"/>
                    </a:ext>
                  </a:extLst>
                </a:gridCol>
              </a:tblGrid>
              <a:tr h="370840">
                <a:tc>
                  <a:txBody>
                    <a:bodyPr/>
                    <a:lstStyle/>
                    <a:p>
                      <a:r>
                        <a:rPr kumimoji="1" lang="ja-JP" altLang="en-US" sz="2400" b="0" dirty="0">
                          <a:solidFill>
                            <a:schemeClr val="tx1">
                              <a:lumMod val="75000"/>
                              <a:lumOff val="25000"/>
                            </a:schemeClr>
                          </a:solidFill>
                        </a:rPr>
                        <a:t>　特徴・課題</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95997010"/>
                  </a:ext>
                </a:extLst>
              </a:tr>
              <a:tr h="370840">
                <a:tc>
                  <a:txBody>
                    <a:bodyPr/>
                    <a:lstStyle/>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首都中枢機能への影響</a:t>
                      </a:r>
                      <a:endParaRPr kumimoji="1" lang="en-US" altLang="ja-JP" sz="24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endParaRP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巨大過密都市を襲う被害の様相と課題</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355600" marR="0" lvl="0" indent="-355600" algn="l" defTabSz="914400" rtl="0" eaLnBrk="1" fontAlgn="auto" latinLnBrk="0" hangingPunct="1">
                        <a:lnSpc>
                          <a:spcPct val="90000"/>
                        </a:lnSpc>
                        <a:spcBef>
                          <a:spcPts val="300"/>
                        </a:spcBef>
                        <a:spcAft>
                          <a:spcPts val="0"/>
                        </a:spcAft>
                        <a:buClrTx/>
                        <a:buSzTx/>
                        <a:buFont typeface="Wingdings" panose="05000000000000000000" pitchFamily="2" charset="2"/>
                        <a:buChar char="l"/>
                        <a:tabLst/>
                        <a:defRPr/>
                      </a:pP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7218"/>
                  </a:ext>
                </a:extLst>
              </a:tr>
              <a:tr h="370840">
                <a:tc>
                  <a:txBody>
                    <a:bodyPr/>
                    <a:lstStyle/>
                    <a:p>
                      <a:r>
                        <a:rPr kumimoji="1" lang="ja-JP" altLang="en-US" sz="2400" b="0" kern="1200" dirty="0">
                          <a:solidFill>
                            <a:schemeClr val="tx1">
                              <a:lumMod val="75000"/>
                              <a:lumOff val="25000"/>
                            </a:schemeClr>
                          </a:solidFill>
                          <a:latin typeface="+mn-lt"/>
                          <a:ea typeface="+mn-ea"/>
                          <a:cs typeface="+mn-cs"/>
                        </a:rPr>
                        <a:t>　対策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48404431"/>
                  </a:ext>
                </a:extLst>
              </a:tr>
              <a:tr h="370840">
                <a:tc>
                  <a:txBody>
                    <a:bodyPr/>
                    <a:lstStyle/>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事前防災（中枢機能の確保、被害の絶対量の軽減）</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発災時の対応への備え</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4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首都で生活をする各人の取組</a:t>
                      </a:r>
                      <a:endParaRPr kumimoji="1" lang="en-US" altLang="ja-JP" sz="24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236528"/>
                  </a:ext>
                </a:extLst>
              </a:tr>
            </a:tbl>
          </a:graphicData>
        </a:graphic>
      </p:graphicFrame>
    </p:spTree>
    <p:extLst>
      <p:ext uri="{BB962C8B-B14F-4D97-AF65-F5344CB8AC3E}">
        <p14:creationId xmlns:p14="http://schemas.microsoft.com/office/powerpoint/2010/main" val="2290026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D080E7-803A-255A-998B-84892ED05831}"/>
              </a:ext>
            </a:extLst>
          </p:cNvPr>
          <p:cNvSpPr>
            <a:spLocks noGrp="1"/>
          </p:cNvSpPr>
          <p:nvPr>
            <p:ph type="title"/>
          </p:nvPr>
        </p:nvSpPr>
        <p:spPr/>
        <p:txBody>
          <a:bodyPr/>
          <a:lstStyle/>
          <a:p>
            <a:pPr marL="179388"/>
            <a:r>
              <a:rPr lang="ja-JP" altLang="en-US" sz="2800"/>
              <a:t>日本海溝・千島海溝沿いの巨大地震の被害予測</a:t>
            </a:r>
          </a:p>
        </p:txBody>
      </p:sp>
      <p:pic>
        <p:nvPicPr>
          <p:cNvPr id="7" name="図 6">
            <a:extLst>
              <a:ext uri="{FF2B5EF4-FFF2-40B4-BE49-F238E27FC236}">
                <a16:creationId xmlns:a16="http://schemas.microsoft.com/office/drawing/2014/main" id="{059331ED-FD83-6B03-8607-F56AB07BC2BE}"/>
              </a:ext>
            </a:extLst>
          </p:cNvPr>
          <p:cNvPicPr>
            <a:picLocks noChangeAspect="1"/>
          </p:cNvPicPr>
          <p:nvPr/>
        </p:nvPicPr>
        <p:blipFill rotWithShape="1">
          <a:blip r:embed="rId3"/>
          <a:srcRect l="1448" t="61867" r="53824" b="4846"/>
          <a:stretch/>
        </p:blipFill>
        <p:spPr>
          <a:xfrm>
            <a:off x="4502647" y="700419"/>
            <a:ext cx="3402872" cy="2989015"/>
          </a:xfrm>
          <a:prstGeom prst="rect">
            <a:avLst/>
          </a:prstGeom>
        </p:spPr>
      </p:pic>
      <p:pic>
        <p:nvPicPr>
          <p:cNvPr id="14" name="図 13">
            <a:extLst>
              <a:ext uri="{FF2B5EF4-FFF2-40B4-BE49-F238E27FC236}">
                <a16:creationId xmlns:a16="http://schemas.microsoft.com/office/drawing/2014/main" id="{B6EC7660-EBA8-D6FB-EFAC-5C56AD8A33EC}"/>
              </a:ext>
            </a:extLst>
          </p:cNvPr>
          <p:cNvPicPr>
            <a:picLocks noChangeAspect="1"/>
          </p:cNvPicPr>
          <p:nvPr/>
        </p:nvPicPr>
        <p:blipFill rotWithShape="1">
          <a:blip r:embed="rId4"/>
          <a:srcRect l="56287" t="9094" r="1011" b="1604"/>
          <a:stretch/>
        </p:blipFill>
        <p:spPr>
          <a:xfrm>
            <a:off x="6283841" y="3282625"/>
            <a:ext cx="2774877" cy="3519357"/>
          </a:xfrm>
          <a:prstGeom prst="rect">
            <a:avLst/>
          </a:prstGeom>
        </p:spPr>
      </p:pic>
      <p:sp>
        <p:nvSpPr>
          <p:cNvPr id="8" name="コンテンツ プレースホルダー 7">
            <a:extLst>
              <a:ext uri="{FF2B5EF4-FFF2-40B4-BE49-F238E27FC236}">
                <a16:creationId xmlns:a16="http://schemas.microsoft.com/office/drawing/2014/main" id="{B034EDC1-9E74-B862-E223-2FEDAA5F8778}"/>
              </a:ext>
            </a:extLst>
          </p:cNvPr>
          <p:cNvSpPr>
            <a:spLocks noGrp="1"/>
          </p:cNvSpPr>
          <p:nvPr>
            <p:ph sz="quarter" idx="15"/>
          </p:nvPr>
        </p:nvSpPr>
        <p:spPr/>
        <p:txBody>
          <a:bodyPr>
            <a:normAutofit fontScale="92500" lnSpcReduction="10000"/>
          </a:bodyPr>
          <a:lstStyle/>
          <a:p>
            <a:r>
              <a:rPr lang="ja-JP" altLang="en-US"/>
              <a:t>参考：内閣府「日本海溝・千島海溝沿いの巨大地震の被害想定について」</a:t>
            </a:r>
          </a:p>
        </p:txBody>
      </p:sp>
      <p:sp>
        <p:nvSpPr>
          <p:cNvPr id="9" name="テキスト ボックス 8">
            <a:extLst>
              <a:ext uri="{FF2B5EF4-FFF2-40B4-BE49-F238E27FC236}">
                <a16:creationId xmlns:a16="http://schemas.microsoft.com/office/drawing/2014/main" id="{F4032F49-2A3A-976C-9C81-5AE2A6B6DD95}"/>
              </a:ext>
            </a:extLst>
          </p:cNvPr>
          <p:cNvSpPr txBox="1"/>
          <p:nvPr/>
        </p:nvSpPr>
        <p:spPr>
          <a:xfrm flipH="1">
            <a:off x="4542024" y="3680880"/>
            <a:ext cx="1213118" cy="313350"/>
          </a:xfrm>
          <a:prstGeom prst="rect">
            <a:avLst/>
          </a:prstGeom>
          <a:noFill/>
        </p:spPr>
        <p:txBody>
          <a:bodyPr wrap="square" lIns="0" tIns="0" rIns="0" bIns="36000" rtlCol="0">
            <a:spAutoFit/>
          </a:bodyPr>
          <a:lstStyle/>
          <a:p>
            <a:pPr algn="ctr"/>
            <a:r>
              <a:rPr kumimoji="1" lang="ja-JP" altLang="en-US">
                <a:solidFill>
                  <a:schemeClr val="tx1">
                    <a:lumMod val="75000"/>
                    <a:lumOff val="25000"/>
                  </a:schemeClr>
                </a:solidFill>
              </a:rPr>
              <a:t>震度分布図</a:t>
            </a:r>
          </a:p>
        </p:txBody>
      </p:sp>
      <p:grpSp>
        <p:nvGrpSpPr>
          <p:cNvPr id="6" name="グループ化 5">
            <a:extLst>
              <a:ext uri="{FF2B5EF4-FFF2-40B4-BE49-F238E27FC236}">
                <a16:creationId xmlns:a16="http://schemas.microsoft.com/office/drawing/2014/main" id="{790F7086-9CC2-872D-EFBA-209C01013234}"/>
              </a:ext>
            </a:extLst>
          </p:cNvPr>
          <p:cNvGrpSpPr/>
          <p:nvPr/>
        </p:nvGrpSpPr>
        <p:grpSpPr>
          <a:xfrm>
            <a:off x="197468" y="786088"/>
            <a:ext cx="4293925" cy="468955"/>
            <a:chOff x="197468" y="711847"/>
            <a:chExt cx="4293925" cy="468955"/>
          </a:xfrm>
        </p:grpSpPr>
        <p:grpSp>
          <p:nvGrpSpPr>
            <p:cNvPr id="12" name="グループ化 11">
              <a:extLst>
                <a:ext uri="{FF2B5EF4-FFF2-40B4-BE49-F238E27FC236}">
                  <a16:creationId xmlns:a16="http://schemas.microsoft.com/office/drawing/2014/main" id="{1C7A5D21-CA25-E886-7551-F2358DA5D444}"/>
                </a:ext>
              </a:extLst>
            </p:cNvPr>
            <p:cNvGrpSpPr/>
            <p:nvPr/>
          </p:nvGrpSpPr>
          <p:grpSpPr>
            <a:xfrm>
              <a:off x="197468" y="711847"/>
              <a:ext cx="510746" cy="468955"/>
              <a:chOff x="-815546" y="378941"/>
              <a:chExt cx="510746" cy="468955"/>
            </a:xfrm>
          </p:grpSpPr>
          <p:sp>
            <p:nvSpPr>
              <p:cNvPr id="16" name="正方形/長方形 15">
                <a:extLst>
                  <a:ext uri="{FF2B5EF4-FFF2-40B4-BE49-F238E27FC236}">
                    <a16:creationId xmlns:a16="http://schemas.microsoft.com/office/drawing/2014/main" id="{D3189443-9C3A-C4B3-3C7D-0E0BD5098DB5}"/>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7" name="グループ化 16">
                <a:extLst>
                  <a:ext uri="{FF2B5EF4-FFF2-40B4-BE49-F238E27FC236}">
                    <a16:creationId xmlns:a16="http://schemas.microsoft.com/office/drawing/2014/main" id="{BB9FE77A-2C79-2EF9-2279-BBF3BCCC3A6D}"/>
                  </a:ext>
                </a:extLst>
              </p:cNvPr>
              <p:cNvGrpSpPr/>
              <p:nvPr userDrawn="1"/>
            </p:nvGrpSpPr>
            <p:grpSpPr>
              <a:xfrm>
                <a:off x="-740484" y="438369"/>
                <a:ext cx="360623" cy="350098"/>
                <a:chOff x="719031" y="1642734"/>
                <a:chExt cx="360623" cy="350098"/>
              </a:xfrm>
            </p:grpSpPr>
            <p:sp>
              <p:nvSpPr>
                <p:cNvPr id="18" name="object 11">
                  <a:extLst>
                    <a:ext uri="{FF2B5EF4-FFF2-40B4-BE49-F238E27FC236}">
                      <a16:creationId xmlns:a16="http://schemas.microsoft.com/office/drawing/2014/main" id="{A2C9862C-177E-1833-583B-39A8112C80BE}"/>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9" name="object 12">
                  <a:extLst>
                    <a:ext uri="{FF2B5EF4-FFF2-40B4-BE49-F238E27FC236}">
                      <a16:creationId xmlns:a16="http://schemas.microsoft.com/office/drawing/2014/main" id="{92B4BD11-0F0C-6FD4-041A-135582A07C2B}"/>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3" name="テキスト プレースホルダー 20">
              <a:extLst>
                <a:ext uri="{FF2B5EF4-FFF2-40B4-BE49-F238E27FC236}">
                  <a16:creationId xmlns:a16="http://schemas.microsoft.com/office/drawing/2014/main" id="{AF92DFF8-3202-7460-E5F5-1B6B1CFC2AF7}"/>
                </a:ext>
              </a:extLst>
            </p:cNvPr>
            <p:cNvSpPr txBox="1">
              <a:spLocks/>
            </p:cNvSpPr>
            <p:nvPr/>
          </p:nvSpPr>
          <p:spPr>
            <a:xfrm>
              <a:off x="655458" y="728024"/>
              <a:ext cx="3835935"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日本海溝モデルの被害想定</a:t>
              </a:r>
            </a:p>
          </p:txBody>
        </p:sp>
        <p:sp>
          <p:nvSpPr>
            <p:cNvPr id="15" name="object 12">
              <a:extLst>
                <a:ext uri="{FF2B5EF4-FFF2-40B4-BE49-F238E27FC236}">
                  <a16:creationId xmlns:a16="http://schemas.microsoft.com/office/drawing/2014/main" id="{91797FDC-FA55-8F76-B59D-28D5A42D3ACE}"/>
                </a:ext>
              </a:extLst>
            </p:cNvPr>
            <p:cNvSpPr/>
            <p:nvPr/>
          </p:nvSpPr>
          <p:spPr>
            <a:xfrm>
              <a:off x="675393" y="1106769"/>
              <a:ext cx="3816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aphicFrame>
        <p:nvGraphicFramePr>
          <p:cNvPr id="22" name="表 21">
            <a:extLst>
              <a:ext uri="{FF2B5EF4-FFF2-40B4-BE49-F238E27FC236}">
                <a16:creationId xmlns:a16="http://schemas.microsoft.com/office/drawing/2014/main" id="{D343AB19-AD72-6DB4-D458-83850E87CFF1}"/>
              </a:ext>
            </a:extLst>
          </p:cNvPr>
          <p:cNvGraphicFramePr>
            <a:graphicFrameLocks noGrp="1"/>
          </p:cNvGraphicFramePr>
          <p:nvPr>
            <p:extLst>
              <p:ext uri="{D42A27DB-BD31-4B8C-83A1-F6EECF244321}">
                <p14:modId xmlns:p14="http://schemas.microsoft.com/office/powerpoint/2010/main" val="876497164"/>
              </p:ext>
            </p:extLst>
          </p:nvPr>
        </p:nvGraphicFramePr>
        <p:xfrm>
          <a:off x="250020" y="1309619"/>
          <a:ext cx="3938598" cy="4604214"/>
        </p:xfrm>
        <a:graphic>
          <a:graphicData uri="http://schemas.openxmlformats.org/drawingml/2006/table">
            <a:tbl>
              <a:tblPr firstRow="1" bandRow="1">
                <a:tableStyleId>{5C22544A-7EE6-4342-B048-85BDC9FD1C3A}</a:tableStyleId>
              </a:tblPr>
              <a:tblGrid>
                <a:gridCol w="1743880">
                  <a:extLst>
                    <a:ext uri="{9D8B030D-6E8A-4147-A177-3AD203B41FA5}">
                      <a16:colId xmlns:a16="http://schemas.microsoft.com/office/drawing/2014/main" val="237656940"/>
                    </a:ext>
                  </a:extLst>
                </a:gridCol>
                <a:gridCol w="2194718">
                  <a:extLst>
                    <a:ext uri="{9D8B030D-6E8A-4147-A177-3AD203B41FA5}">
                      <a16:colId xmlns:a16="http://schemas.microsoft.com/office/drawing/2014/main" val="1747033650"/>
                    </a:ext>
                  </a:extLst>
                </a:gridCol>
              </a:tblGrid>
              <a:tr h="418369">
                <a:tc>
                  <a:txBody>
                    <a:bodyPr/>
                    <a:lstStyle/>
                    <a:p>
                      <a:r>
                        <a:rPr kumimoji="1" lang="ja-JP" altLang="en-US" sz="2000" b="0">
                          <a:solidFill>
                            <a:schemeClr val="tx1">
                              <a:lumMod val="75000"/>
                              <a:lumOff val="25000"/>
                            </a:schemeClr>
                          </a:solidFill>
                        </a:rPr>
                        <a:t>震度分布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震度６強</a:t>
                      </a:r>
                      <a:br>
                        <a:rPr kumimoji="1" lang="en-US" altLang="ja-JP" sz="2000" b="0">
                          <a:solidFill>
                            <a:schemeClr val="tx1">
                              <a:lumMod val="75000"/>
                              <a:lumOff val="25000"/>
                            </a:schemeClr>
                          </a:solidFill>
                        </a:rPr>
                      </a:br>
                      <a:r>
                        <a:rPr kumimoji="1" lang="ja-JP" altLang="en-US" sz="1200" b="0" spc="-150">
                          <a:solidFill>
                            <a:schemeClr val="tx1">
                              <a:lumMod val="75000"/>
                              <a:lumOff val="25000"/>
                            </a:schemeClr>
                          </a:solidFill>
                        </a:rPr>
                        <a:t>（青森県太平洋沿岸部や岩手県</a:t>
                      </a:r>
                      <a:br>
                        <a:rPr kumimoji="1" lang="en-US" altLang="ja-JP" sz="1200" b="0" spc="-150">
                          <a:solidFill>
                            <a:schemeClr val="tx1">
                              <a:lumMod val="75000"/>
                              <a:lumOff val="25000"/>
                            </a:schemeClr>
                          </a:solidFill>
                        </a:rPr>
                      </a:br>
                      <a:r>
                        <a:rPr kumimoji="1" lang="ja-JP" altLang="en-US" sz="1200" b="0" spc="-150">
                          <a:solidFill>
                            <a:schemeClr val="tx1">
                              <a:lumMod val="75000"/>
                              <a:lumOff val="25000"/>
                            </a:schemeClr>
                          </a:solidFill>
                        </a:rPr>
                        <a:t>南部の一部）</a:t>
                      </a:r>
                      <a:endParaRPr kumimoji="1" lang="ja-JP" altLang="en-US" sz="1600" b="0" spc="-15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976058272"/>
                  </a:ext>
                </a:extLst>
              </a:tr>
              <a:tr h="418369">
                <a:tc>
                  <a:txBody>
                    <a:bodyPr/>
                    <a:lstStyle/>
                    <a:p>
                      <a:r>
                        <a:rPr kumimoji="1" lang="ja-JP" altLang="en-US" sz="2000" b="0">
                          <a:solidFill>
                            <a:schemeClr val="tx1">
                              <a:lumMod val="75000"/>
                              <a:lumOff val="25000"/>
                            </a:schemeClr>
                          </a:solidFill>
                        </a:rPr>
                        <a:t>津波高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最大　約</a:t>
                      </a:r>
                      <a:r>
                        <a:rPr kumimoji="1" lang="en-US" altLang="ja-JP" sz="2000" b="0">
                          <a:solidFill>
                            <a:schemeClr val="tx1">
                              <a:lumMod val="75000"/>
                              <a:lumOff val="25000"/>
                            </a:schemeClr>
                          </a:solidFill>
                        </a:rPr>
                        <a:t>30</a:t>
                      </a:r>
                      <a:r>
                        <a:rPr kumimoji="1" lang="ja-JP" altLang="en-US" sz="2000" b="0">
                          <a:solidFill>
                            <a:schemeClr val="tx1">
                              <a:lumMod val="75000"/>
                              <a:lumOff val="25000"/>
                            </a:schemeClr>
                          </a:solidFill>
                        </a:rPr>
                        <a:t>ｍ</a:t>
                      </a:r>
                      <a:endParaRPr kumimoji="1" lang="en-US" altLang="ja-JP"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307326138"/>
                  </a:ext>
                </a:extLst>
              </a:tr>
              <a:tr h="418369">
                <a:tc>
                  <a:txBody>
                    <a:bodyPr/>
                    <a:lstStyle/>
                    <a:p>
                      <a:r>
                        <a:rPr lang="ja-JP" altLang="en-US" sz="2000" b="0">
                          <a:solidFill>
                            <a:schemeClr val="tx1">
                              <a:lumMod val="75000"/>
                              <a:lumOff val="25000"/>
                            </a:schemeClr>
                          </a:solidFill>
                        </a:rPr>
                        <a:t>死者数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19.9</a:t>
                      </a:r>
                      <a:r>
                        <a:rPr kumimoji="1" lang="zh-TW" altLang="en-US" sz="2000" b="0">
                          <a:solidFill>
                            <a:schemeClr val="tx1">
                              <a:lumMod val="75000"/>
                              <a:lumOff val="25000"/>
                            </a:schemeClr>
                          </a:solidFill>
                        </a:rPr>
                        <a:t>万人</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09728452"/>
                  </a:ext>
                </a:extLst>
              </a:tr>
              <a:tr h="418369">
                <a:tc>
                  <a:txBody>
                    <a:bodyPr/>
                    <a:lstStyle/>
                    <a:p>
                      <a:r>
                        <a:rPr kumimoji="1" lang="ja-JP" altLang="en-US" sz="2000" b="0">
                          <a:solidFill>
                            <a:schemeClr val="tx1">
                              <a:lumMod val="75000"/>
                              <a:lumOff val="25000"/>
                            </a:schemeClr>
                          </a:solidFill>
                        </a:rPr>
                        <a:t>全壊焼失棟数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最大　</a:t>
                      </a:r>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22</a:t>
                      </a:r>
                      <a:r>
                        <a:rPr kumimoji="1" lang="zh-TW" altLang="en-US" sz="2000" b="0">
                          <a:solidFill>
                            <a:schemeClr val="tx1">
                              <a:lumMod val="75000"/>
                              <a:lumOff val="25000"/>
                            </a:schemeClr>
                          </a:solidFill>
                        </a:rPr>
                        <a:t>万棟</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96544377"/>
                  </a:ext>
                </a:extLst>
              </a:tr>
              <a:tr h="418369">
                <a:tc>
                  <a:txBody>
                    <a:bodyPr/>
                    <a:lstStyle/>
                    <a:p>
                      <a:r>
                        <a:rPr kumimoji="1" lang="ja-JP" altLang="en-US" sz="1800" b="0" spc="-150">
                          <a:solidFill>
                            <a:schemeClr val="tx1">
                              <a:lumMod val="75000"/>
                              <a:lumOff val="25000"/>
                            </a:schemeClr>
                          </a:solidFill>
                        </a:rPr>
                        <a:t>津波避難に</a:t>
                      </a:r>
                      <a:br>
                        <a:rPr kumimoji="1" lang="en-US" altLang="ja-JP" sz="1800" b="0" spc="-150">
                          <a:solidFill>
                            <a:schemeClr val="tx1">
                              <a:lumMod val="75000"/>
                              <a:lumOff val="25000"/>
                            </a:schemeClr>
                          </a:solidFill>
                        </a:rPr>
                      </a:br>
                      <a:r>
                        <a:rPr kumimoji="1" lang="ja-JP" altLang="en-US" sz="1800" b="0" spc="-150">
                          <a:solidFill>
                            <a:schemeClr val="tx1">
                              <a:lumMod val="75000"/>
                              <a:lumOff val="25000"/>
                            </a:schemeClr>
                          </a:solidFill>
                        </a:rPr>
                        <a:t>伴う低体温症</a:t>
                      </a:r>
                      <a:br>
                        <a:rPr kumimoji="1" lang="en-US" altLang="ja-JP" sz="1800" b="0" spc="-150">
                          <a:solidFill>
                            <a:schemeClr val="tx1">
                              <a:lumMod val="75000"/>
                              <a:lumOff val="25000"/>
                            </a:schemeClr>
                          </a:solidFill>
                        </a:rPr>
                      </a:br>
                      <a:r>
                        <a:rPr kumimoji="1" lang="ja-JP" altLang="en-US" sz="1800" b="0" spc="-150">
                          <a:solidFill>
                            <a:schemeClr val="tx1">
                              <a:lumMod val="75000"/>
                              <a:lumOff val="25000"/>
                            </a:schemeClr>
                          </a:solidFill>
                        </a:rPr>
                        <a:t>要対処者数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4.2</a:t>
                      </a:r>
                      <a:r>
                        <a:rPr kumimoji="1" lang="zh-TW" altLang="en-US" sz="2000" b="0">
                          <a:solidFill>
                            <a:schemeClr val="tx1">
                              <a:lumMod val="75000"/>
                              <a:lumOff val="25000"/>
                            </a:schemeClr>
                          </a:solidFill>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462596737"/>
                  </a:ext>
                </a:extLst>
              </a:tr>
              <a:tr h="418369">
                <a:tc>
                  <a:txBody>
                    <a:bodyPr/>
                    <a:lstStyle/>
                    <a:p>
                      <a:r>
                        <a:rPr kumimoji="1" lang="zh-TW" altLang="en-US" sz="2000" b="0">
                          <a:solidFill>
                            <a:schemeClr val="tx1">
                              <a:lumMod val="75000"/>
                              <a:lumOff val="25000"/>
                            </a:schemeClr>
                          </a:solidFill>
                        </a:rPr>
                        <a:t>停電件数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22</a:t>
                      </a:r>
                      <a:r>
                        <a:rPr kumimoji="1" lang="zh-TW" altLang="en-US" sz="2000" b="0">
                          <a:solidFill>
                            <a:schemeClr val="tx1">
                              <a:lumMod val="75000"/>
                              <a:lumOff val="25000"/>
                            </a:schemeClr>
                          </a:solidFill>
                        </a:rPr>
                        <a:t>万軒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943943906"/>
                  </a:ext>
                </a:extLst>
              </a:tr>
              <a:tr h="418369">
                <a:tc>
                  <a:txBody>
                    <a:bodyPr/>
                    <a:lstStyle/>
                    <a:p>
                      <a:r>
                        <a:rPr kumimoji="1" lang="zh-TW" altLang="en-US" sz="2000" b="0">
                          <a:solidFill>
                            <a:schemeClr val="tx1">
                              <a:lumMod val="75000"/>
                              <a:lumOff val="25000"/>
                            </a:schemeClr>
                          </a:solidFill>
                        </a:rPr>
                        <a:t>不通回線数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16</a:t>
                      </a:r>
                      <a:r>
                        <a:rPr kumimoji="1" lang="zh-TW" altLang="en-US" sz="2000" b="0">
                          <a:solidFill>
                            <a:schemeClr val="tx1">
                              <a:lumMod val="75000"/>
                              <a:lumOff val="25000"/>
                            </a:schemeClr>
                          </a:solidFill>
                        </a:rPr>
                        <a:t>万回線</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018695632"/>
                  </a:ext>
                </a:extLst>
              </a:tr>
              <a:tr h="418369">
                <a:tc>
                  <a:txBody>
                    <a:bodyPr/>
                    <a:lstStyle/>
                    <a:p>
                      <a:r>
                        <a:rPr lang="ja-JP" altLang="en-US" sz="2000" b="0">
                          <a:solidFill>
                            <a:schemeClr val="tx1">
                              <a:lumMod val="75000"/>
                              <a:lumOff val="25000"/>
                            </a:schemeClr>
                          </a:solidFill>
                        </a:rPr>
                        <a:t>避難者数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90</a:t>
                      </a:r>
                      <a:r>
                        <a:rPr kumimoji="1" lang="zh-TW" altLang="en-US" sz="2000" b="0">
                          <a:solidFill>
                            <a:schemeClr val="tx1">
                              <a:lumMod val="75000"/>
                              <a:lumOff val="25000"/>
                            </a:schemeClr>
                          </a:solidFill>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25499734"/>
                  </a:ext>
                </a:extLst>
              </a:tr>
              <a:tr h="417600">
                <a:tc>
                  <a:txBody>
                    <a:bodyPr/>
                    <a:lstStyle/>
                    <a:p>
                      <a:r>
                        <a:rPr kumimoji="1" lang="ja-JP" altLang="en-US" sz="2000" b="0">
                          <a:solidFill>
                            <a:schemeClr val="tx1">
                              <a:lumMod val="75000"/>
                              <a:lumOff val="25000"/>
                            </a:schemeClr>
                          </a:solidFill>
                        </a:rPr>
                        <a:t>食糧不足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340</a:t>
                      </a:r>
                      <a:r>
                        <a:rPr kumimoji="1" lang="zh-TW" altLang="en-US" sz="2000" b="0">
                          <a:solidFill>
                            <a:schemeClr val="tx1">
                              <a:lumMod val="75000"/>
                              <a:lumOff val="25000"/>
                            </a:schemeClr>
                          </a:solidFill>
                        </a:rPr>
                        <a:t>万食</a:t>
                      </a:r>
                      <a:r>
                        <a:rPr kumimoji="1" lang="ja-JP" altLang="en-US" sz="1200" b="0">
                          <a:solidFill>
                            <a:schemeClr val="tx1">
                              <a:lumMod val="75000"/>
                              <a:lumOff val="25000"/>
                            </a:schemeClr>
                          </a:solidFill>
                          <a:latin typeface="+mn-ea"/>
                          <a:ea typeface="+mn-ea"/>
                        </a:rPr>
                        <a:t>（</a:t>
                      </a:r>
                      <a:r>
                        <a:rPr kumimoji="1" lang="en-US" altLang="zh-TW" sz="1200" b="0">
                          <a:solidFill>
                            <a:schemeClr val="tx1">
                              <a:lumMod val="75000"/>
                              <a:lumOff val="25000"/>
                            </a:schemeClr>
                          </a:solidFill>
                          <a:latin typeface="+mn-ea"/>
                          <a:ea typeface="+mn-ea"/>
                        </a:rPr>
                        <a:t>3</a:t>
                      </a:r>
                      <a:r>
                        <a:rPr kumimoji="1" lang="zh-TW" altLang="en-US" sz="1200" b="0">
                          <a:solidFill>
                            <a:schemeClr val="tx1">
                              <a:lumMod val="75000"/>
                              <a:lumOff val="25000"/>
                            </a:schemeClr>
                          </a:solidFill>
                          <a:latin typeface="+mn-ea"/>
                          <a:ea typeface="+mn-ea"/>
                        </a:rPr>
                        <a:t>日間）</a:t>
                      </a:r>
                      <a:endParaRPr kumimoji="1" lang="zh-TW"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634443851"/>
                  </a:ext>
                </a:extLst>
              </a:tr>
            </a:tbl>
          </a:graphicData>
        </a:graphic>
      </p:graphicFrame>
      <p:sp>
        <p:nvSpPr>
          <p:cNvPr id="3" name="スライド番号プレースホルダー 2">
            <a:extLst>
              <a:ext uri="{FF2B5EF4-FFF2-40B4-BE49-F238E27FC236}">
                <a16:creationId xmlns:a16="http://schemas.microsoft.com/office/drawing/2014/main" id="{36D511CE-5977-63C7-6C8B-08E52CDDF8F7}"/>
              </a:ext>
            </a:extLst>
          </p:cNvPr>
          <p:cNvSpPr>
            <a:spLocks noGrp="1"/>
          </p:cNvSpPr>
          <p:nvPr>
            <p:ph type="sldNum" sz="quarter" idx="12"/>
          </p:nvPr>
        </p:nvSpPr>
        <p:spPr/>
        <p:txBody>
          <a:bodyPr/>
          <a:lstStyle/>
          <a:p>
            <a:fld id="{48C0FCB9-D989-46F1-965E-624BDAC7E129}" type="slidenum">
              <a:rPr kumimoji="1" lang="ja-JP" altLang="en-US" smtClean="0"/>
              <a:pPr/>
              <a:t>14</a:t>
            </a:fld>
            <a:endParaRPr kumimoji="1" lang="ja-JP" altLang="en-US"/>
          </a:p>
        </p:txBody>
      </p:sp>
      <p:sp>
        <p:nvSpPr>
          <p:cNvPr id="10" name="テキスト ボックス 9">
            <a:extLst>
              <a:ext uri="{FF2B5EF4-FFF2-40B4-BE49-F238E27FC236}">
                <a16:creationId xmlns:a16="http://schemas.microsoft.com/office/drawing/2014/main" id="{E4F57BD9-95FE-1D52-954D-DA7E7D7CA98F}"/>
              </a:ext>
            </a:extLst>
          </p:cNvPr>
          <p:cNvSpPr txBox="1"/>
          <p:nvPr/>
        </p:nvSpPr>
        <p:spPr>
          <a:xfrm flipH="1">
            <a:off x="7644258" y="6426177"/>
            <a:ext cx="1211580" cy="369332"/>
          </a:xfrm>
          <a:prstGeom prst="rect">
            <a:avLst/>
          </a:prstGeom>
          <a:noFill/>
        </p:spPr>
        <p:txBody>
          <a:bodyPr wrap="square" rtlCol="0">
            <a:spAutoFit/>
          </a:bodyPr>
          <a:lstStyle/>
          <a:p>
            <a:pPr algn="l"/>
            <a:r>
              <a:rPr kumimoji="1" lang="ja-JP" altLang="en-US">
                <a:solidFill>
                  <a:schemeClr val="tx1">
                    <a:lumMod val="75000"/>
                    <a:lumOff val="25000"/>
                  </a:schemeClr>
                </a:solidFill>
              </a:rPr>
              <a:t>津波高</a:t>
            </a:r>
          </a:p>
        </p:txBody>
      </p:sp>
    </p:spTree>
    <p:extLst>
      <p:ext uri="{BB962C8B-B14F-4D97-AF65-F5344CB8AC3E}">
        <p14:creationId xmlns:p14="http://schemas.microsoft.com/office/powerpoint/2010/main" val="390991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D080E7-803A-255A-998B-84892ED05831}"/>
              </a:ext>
            </a:extLst>
          </p:cNvPr>
          <p:cNvSpPr>
            <a:spLocks noGrp="1"/>
          </p:cNvSpPr>
          <p:nvPr>
            <p:ph type="title"/>
          </p:nvPr>
        </p:nvSpPr>
        <p:spPr/>
        <p:txBody>
          <a:bodyPr/>
          <a:lstStyle/>
          <a:p>
            <a:pPr marL="179388"/>
            <a:r>
              <a:rPr lang="ja-JP" altLang="en-US" sz="2800"/>
              <a:t>日本海溝・千島海溝沿いの巨大地震の被害予測</a:t>
            </a:r>
          </a:p>
        </p:txBody>
      </p:sp>
      <p:sp>
        <p:nvSpPr>
          <p:cNvPr id="8" name="コンテンツ プレースホルダー 7">
            <a:extLst>
              <a:ext uri="{FF2B5EF4-FFF2-40B4-BE49-F238E27FC236}">
                <a16:creationId xmlns:a16="http://schemas.microsoft.com/office/drawing/2014/main" id="{B034EDC1-9E74-B862-E223-2FEDAA5F8778}"/>
              </a:ext>
            </a:extLst>
          </p:cNvPr>
          <p:cNvSpPr>
            <a:spLocks noGrp="1"/>
          </p:cNvSpPr>
          <p:nvPr>
            <p:ph sz="quarter" idx="15"/>
          </p:nvPr>
        </p:nvSpPr>
        <p:spPr>
          <a:xfrm>
            <a:off x="197467" y="6478304"/>
            <a:ext cx="7950964" cy="234746"/>
          </a:xfrm>
        </p:spPr>
        <p:txBody>
          <a:bodyPr>
            <a:normAutofit fontScale="92500" lnSpcReduction="10000"/>
          </a:bodyPr>
          <a:lstStyle/>
          <a:p>
            <a:r>
              <a:rPr lang="ja-JP" altLang="en-US"/>
              <a:t>参考：内閣府「日本海溝・千島海溝沿いの巨大地震の被害想定について」</a:t>
            </a:r>
          </a:p>
          <a:p>
            <a:endParaRPr lang="ja-JP" altLang="en-US"/>
          </a:p>
        </p:txBody>
      </p:sp>
      <p:pic>
        <p:nvPicPr>
          <p:cNvPr id="7" name="図 6">
            <a:extLst>
              <a:ext uri="{FF2B5EF4-FFF2-40B4-BE49-F238E27FC236}">
                <a16:creationId xmlns:a16="http://schemas.microsoft.com/office/drawing/2014/main" id="{059331ED-FD83-6B03-8607-F56AB07BC2BE}"/>
              </a:ext>
            </a:extLst>
          </p:cNvPr>
          <p:cNvPicPr>
            <a:picLocks noChangeAspect="1"/>
          </p:cNvPicPr>
          <p:nvPr/>
        </p:nvPicPr>
        <p:blipFill rotWithShape="1">
          <a:blip r:embed="rId3"/>
          <a:srcRect l="46292" t="61867" r="2561" b="4846"/>
          <a:stretch/>
        </p:blipFill>
        <p:spPr>
          <a:xfrm>
            <a:off x="4525071" y="661957"/>
            <a:ext cx="3623360" cy="2783229"/>
          </a:xfrm>
          <a:prstGeom prst="rect">
            <a:avLst/>
          </a:prstGeom>
        </p:spPr>
      </p:pic>
      <p:pic>
        <p:nvPicPr>
          <p:cNvPr id="14" name="図 13">
            <a:extLst>
              <a:ext uri="{FF2B5EF4-FFF2-40B4-BE49-F238E27FC236}">
                <a16:creationId xmlns:a16="http://schemas.microsoft.com/office/drawing/2014/main" id="{B6EC7660-EBA8-D6FB-EFAC-5C56AD8A33EC}"/>
              </a:ext>
            </a:extLst>
          </p:cNvPr>
          <p:cNvPicPr>
            <a:picLocks noChangeAspect="1"/>
          </p:cNvPicPr>
          <p:nvPr/>
        </p:nvPicPr>
        <p:blipFill rotWithShape="1">
          <a:blip r:embed="rId4"/>
          <a:srcRect l="1112" t="9607" r="55744" b="1091"/>
          <a:stretch/>
        </p:blipFill>
        <p:spPr>
          <a:xfrm>
            <a:off x="6067595" y="3054156"/>
            <a:ext cx="2970934" cy="3729413"/>
          </a:xfrm>
          <a:prstGeom prst="rect">
            <a:avLst/>
          </a:prstGeom>
        </p:spPr>
      </p:pic>
      <p:sp>
        <p:nvSpPr>
          <p:cNvPr id="6" name="テキスト ボックス 5">
            <a:extLst>
              <a:ext uri="{FF2B5EF4-FFF2-40B4-BE49-F238E27FC236}">
                <a16:creationId xmlns:a16="http://schemas.microsoft.com/office/drawing/2014/main" id="{A0DE12B4-0F7B-0BED-DC2F-FDA033B50327}"/>
              </a:ext>
            </a:extLst>
          </p:cNvPr>
          <p:cNvSpPr txBox="1"/>
          <p:nvPr/>
        </p:nvSpPr>
        <p:spPr>
          <a:xfrm flipH="1">
            <a:off x="4572000" y="3474142"/>
            <a:ext cx="1269509" cy="323165"/>
          </a:xfrm>
          <a:prstGeom prst="rect">
            <a:avLst/>
          </a:prstGeom>
          <a:noFill/>
        </p:spPr>
        <p:txBody>
          <a:bodyPr wrap="square" lIns="0" tIns="0" rIns="0" bIns="36000" rtlCol="0">
            <a:spAutoFit/>
          </a:bodyPr>
          <a:lstStyle/>
          <a:p>
            <a:pPr algn="ctr"/>
            <a:r>
              <a:rPr kumimoji="1" lang="ja-JP" altLang="en-US">
                <a:solidFill>
                  <a:schemeClr val="tx1">
                    <a:lumMod val="75000"/>
                    <a:lumOff val="25000"/>
                  </a:schemeClr>
                </a:solidFill>
              </a:rPr>
              <a:t>震度分布図</a:t>
            </a:r>
          </a:p>
        </p:txBody>
      </p:sp>
      <p:grpSp>
        <p:nvGrpSpPr>
          <p:cNvPr id="9" name="グループ化 8">
            <a:extLst>
              <a:ext uri="{FF2B5EF4-FFF2-40B4-BE49-F238E27FC236}">
                <a16:creationId xmlns:a16="http://schemas.microsoft.com/office/drawing/2014/main" id="{0DC5780F-2A19-B0C9-1780-49C3B1028BA4}"/>
              </a:ext>
            </a:extLst>
          </p:cNvPr>
          <p:cNvGrpSpPr/>
          <p:nvPr/>
        </p:nvGrpSpPr>
        <p:grpSpPr>
          <a:xfrm>
            <a:off x="197468" y="786088"/>
            <a:ext cx="4293925" cy="468955"/>
            <a:chOff x="197468" y="711847"/>
            <a:chExt cx="4293925" cy="468955"/>
          </a:xfrm>
        </p:grpSpPr>
        <p:grpSp>
          <p:nvGrpSpPr>
            <p:cNvPr id="12" name="グループ化 11">
              <a:extLst>
                <a:ext uri="{FF2B5EF4-FFF2-40B4-BE49-F238E27FC236}">
                  <a16:creationId xmlns:a16="http://schemas.microsoft.com/office/drawing/2014/main" id="{E536D889-9176-2E6A-6D1B-806730A0FBA1}"/>
                </a:ext>
              </a:extLst>
            </p:cNvPr>
            <p:cNvGrpSpPr/>
            <p:nvPr/>
          </p:nvGrpSpPr>
          <p:grpSpPr>
            <a:xfrm>
              <a:off x="197468" y="711847"/>
              <a:ext cx="510746" cy="468955"/>
              <a:chOff x="-815546" y="378941"/>
              <a:chExt cx="510746" cy="468955"/>
            </a:xfrm>
          </p:grpSpPr>
          <p:sp>
            <p:nvSpPr>
              <p:cNvPr id="16" name="正方形/長方形 15">
                <a:extLst>
                  <a:ext uri="{FF2B5EF4-FFF2-40B4-BE49-F238E27FC236}">
                    <a16:creationId xmlns:a16="http://schemas.microsoft.com/office/drawing/2014/main" id="{5772E808-213A-6DE9-A857-5D6CB163BCA0}"/>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7" name="グループ化 16">
                <a:extLst>
                  <a:ext uri="{FF2B5EF4-FFF2-40B4-BE49-F238E27FC236}">
                    <a16:creationId xmlns:a16="http://schemas.microsoft.com/office/drawing/2014/main" id="{2FEC6113-9CCD-18C6-615A-76875A971116}"/>
                  </a:ext>
                </a:extLst>
              </p:cNvPr>
              <p:cNvGrpSpPr/>
              <p:nvPr userDrawn="1"/>
            </p:nvGrpSpPr>
            <p:grpSpPr>
              <a:xfrm>
                <a:off x="-740484" y="438369"/>
                <a:ext cx="360623" cy="350098"/>
                <a:chOff x="719031" y="1642734"/>
                <a:chExt cx="360623" cy="350098"/>
              </a:xfrm>
            </p:grpSpPr>
            <p:sp>
              <p:nvSpPr>
                <p:cNvPr id="18" name="object 11">
                  <a:extLst>
                    <a:ext uri="{FF2B5EF4-FFF2-40B4-BE49-F238E27FC236}">
                      <a16:creationId xmlns:a16="http://schemas.microsoft.com/office/drawing/2014/main" id="{724A75A7-9D0F-CCF4-9B72-E333F61B599F}"/>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9" name="object 12">
                  <a:extLst>
                    <a:ext uri="{FF2B5EF4-FFF2-40B4-BE49-F238E27FC236}">
                      <a16:creationId xmlns:a16="http://schemas.microsoft.com/office/drawing/2014/main" id="{B37032E8-AD79-9177-E88E-41574B4F5803}"/>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3" name="テキスト プレースホルダー 20">
              <a:extLst>
                <a:ext uri="{FF2B5EF4-FFF2-40B4-BE49-F238E27FC236}">
                  <a16:creationId xmlns:a16="http://schemas.microsoft.com/office/drawing/2014/main" id="{D2F5B3AC-E834-A6EB-CF14-13B1702909AD}"/>
                </a:ext>
              </a:extLst>
            </p:cNvPr>
            <p:cNvSpPr txBox="1">
              <a:spLocks/>
            </p:cNvSpPr>
            <p:nvPr/>
          </p:nvSpPr>
          <p:spPr>
            <a:xfrm>
              <a:off x="655458" y="728024"/>
              <a:ext cx="3835935"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千島海溝モデルの被害想定</a:t>
              </a:r>
            </a:p>
          </p:txBody>
        </p:sp>
        <p:sp>
          <p:nvSpPr>
            <p:cNvPr id="15" name="object 12">
              <a:extLst>
                <a:ext uri="{FF2B5EF4-FFF2-40B4-BE49-F238E27FC236}">
                  <a16:creationId xmlns:a16="http://schemas.microsoft.com/office/drawing/2014/main" id="{EA55B57F-6D99-1194-8085-CE62BEF318D7}"/>
                </a:ext>
              </a:extLst>
            </p:cNvPr>
            <p:cNvSpPr/>
            <p:nvPr/>
          </p:nvSpPr>
          <p:spPr>
            <a:xfrm>
              <a:off x="675393" y="1106769"/>
              <a:ext cx="3816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aphicFrame>
        <p:nvGraphicFramePr>
          <p:cNvPr id="21" name="表 20">
            <a:extLst>
              <a:ext uri="{FF2B5EF4-FFF2-40B4-BE49-F238E27FC236}">
                <a16:creationId xmlns:a16="http://schemas.microsoft.com/office/drawing/2014/main" id="{8E1AB1C0-5E1A-78A9-3753-A6B74ADCC3A7}"/>
              </a:ext>
            </a:extLst>
          </p:cNvPr>
          <p:cNvGraphicFramePr>
            <a:graphicFrameLocks noGrp="1"/>
          </p:cNvGraphicFramePr>
          <p:nvPr>
            <p:extLst>
              <p:ext uri="{D42A27DB-BD31-4B8C-83A1-F6EECF244321}">
                <p14:modId xmlns:p14="http://schemas.microsoft.com/office/powerpoint/2010/main" val="2854200161"/>
              </p:ext>
            </p:extLst>
          </p:nvPr>
        </p:nvGraphicFramePr>
        <p:xfrm>
          <a:off x="272530" y="1309619"/>
          <a:ext cx="3991761" cy="4864756"/>
        </p:xfrm>
        <a:graphic>
          <a:graphicData uri="http://schemas.openxmlformats.org/drawingml/2006/table">
            <a:tbl>
              <a:tblPr firstRow="1" bandRow="1">
                <a:tableStyleId>{5C22544A-7EE6-4342-B048-85BDC9FD1C3A}</a:tableStyleId>
              </a:tblPr>
              <a:tblGrid>
                <a:gridCol w="1578170">
                  <a:extLst>
                    <a:ext uri="{9D8B030D-6E8A-4147-A177-3AD203B41FA5}">
                      <a16:colId xmlns:a16="http://schemas.microsoft.com/office/drawing/2014/main" val="237656940"/>
                    </a:ext>
                  </a:extLst>
                </a:gridCol>
                <a:gridCol w="2413591">
                  <a:extLst>
                    <a:ext uri="{9D8B030D-6E8A-4147-A177-3AD203B41FA5}">
                      <a16:colId xmlns:a16="http://schemas.microsoft.com/office/drawing/2014/main" val="1747033650"/>
                    </a:ext>
                  </a:extLst>
                </a:gridCol>
              </a:tblGrid>
              <a:tr h="418369">
                <a:tc>
                  <a:txBody>
                    <a:bodyPr/>
                    <a:lstStyle/>
                    <a:p>
                      <a:r>
                        <a:rPr kumimoji="1" lang="ja-JP" altLang="en-US" sz="2000" b="0">
                          <a:solidFill>
                            <a:schemeClr val="tx1">
                              <a:lumMod val="75000"/>
                              <a:lumOff val="25000"/>
                            </a:schemeClr>
                          </a:solidFill>
                        </a:rPr>
                        <a:t>震度分布</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震度７</a:t>
                      </a:r>
                      <a:br>
                        <a:rPr kumimoji="1" lang="en-US" altLang="ja-JP" sz="2000" b="0">
                          <a:solidFill>
                            <a:schemeClr val="tx1">
                              <a:lumMod val="75000"/>
                              <a:lumOff val="25000"/>
                            </a:schemeClr>
                          </a:solidFill>
                        </a:rPr>
                      </a:br>
                      <a:r>
                        <a:rPr kumimoji="1" lang="ja-JP" altLang="en-US" sz="1200" b="0">
                          <a:solidFill>
                            <a:schemeClr val="tx1">
                              <a:lumMod val="75000"/>
                              <a:lumOff val="25000"/>
                            </a:schemeClr>
                          </a:solidFill>
                        </a:rPr>
                        <a:t>（北海道厚岸町付近）</a:t>
                      </a:r>
                      <a:endParaRPr kumimoji="1" lang="en-US" altLang="ja-JP"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976058272"/>
                  </a:ext>
                </a:extLst>
              </a:tr>
              <a:tr h="418369">
                <a:tc>
                  <a:txBody>
                    <a:bodyPr/>
                    <a:lstStyle/>
                    <a:p>
                      <a:r>
                        <a:rPr kumimoji="1" lang="ja-JP" altLang="en-US" sz="2000" b="0">
                          <a:solidFill>
                            <a:schemeClr val="tx1">
                              <a:lumMod val="75000"/>
                              <a:lumOff val="25000"/>
                            </a:schemeClr>
                          </a:solidFill>
                        </a:rPr>
                        <a:t>津波高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最大　約</a:t>
                      </a:r>
                      <a:r>
                        <a:rPr kumimoji="1" lang="en-US" altLang="ja-JP" sz="2000" b="0">
                          <a:solidFill>
                            <a:schemeClr val="tx1">
                              <a:lumMod val="75000"/>
                              <a:lumOff val="25000"/>
                            </a:schemeClr>
                          </a:solidFill>
                        </a:rPr>
                        <a:t>28</a:t>
                      </a:r>
                      <a:r>
                        <a:rPr kumimoji="1" lang="ja-JP" altLang="en-US" sz="2000" b="0">
                          <a:solidFill>
                            <a:schemeClr val="tx1">
                              <a:lumMod val="75000"/>
                              <a:lumOff val="25000"/>
                            </a:schemeClr>
                          </a:solidFill>
                        </a:rPr>
                        <a:t>ｍの津波</a:t>
                      </a:r>
                      <a:endParaRPr kumimoji="1" lang="en-US" altLang="ja-JP" sz="2000" b="0">
                        <a:solidFill>
                          <a:schemeClr val="tx1">
                            <a:lumMod val="75000"/>
                            <a:lumOff val="25000"/>
                          </a:schemeClr>
                        </a:solidFill>
                      </a:endParaRPr>
                    </a:p>
                    <a:p>
                      <a:r>
                        <a:rPr kumimoji="1" lang="ja-JP" altLang="en-US" sz="1200" b="0">
                          <a:solidFill>
                            <a:schemeClr val="tx1">
                              <a:lumMod val="75000"/>
                              <a:lumOff val="25000"/>
                            </a:schemeClr>
                          </a:solidFill>
                        </a:rPr>
                        <a:t>（えりも町沿岸）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307326138"/>
                  </a:ext>
                </a:extLst>
              </a:tr>
              <a:tr h="418369">
                <a:tc>
                  <a:txBody>
                    <a:bodyPr/>
                    <a:lstStyle/>
                    <a:p>
                      <a:r>
                        <a:rPr lang="ja-JP" altLang="en-US" sz="2000" b="0">
                          <a:solidFill>
                            <a:schemeClr val="tx1">
                              <a:lumMod val="75000"/>
                              <a:lumOff val="25000"/>
                            </a:schemeClr>
                          </a:solidFill>
                        </a:rPr>
                        <a:t>死者数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10</a:t>
                      </a:r>
                      <a:r>
                        <a:rPr kumimoji="1" lang="zh-TW" altLang="en-US" sz="2000" b="0">
                          <a:solidFill>
                            <a:schemeClr val="tx1">
                              <a:lumMod val="75000"/>
                              <a:lumOff val="25000"/>
                            </a:schemeClr>
                          </a:solidFill>
                        </a:rPr>
                        <a:t>万人</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09728452"/>
                  </a:ext>
                </a:extLst>
              </a:tr>
              <a:tr h="418369">
                <a:tc>
                  <a:txBody>
                    <a:bodyPr/>
                    <a:lstStyle/>
                    <a:p>
                      <a:r>
                        <a:rPr kumimoji="1" lang="ja-JP" altLang="en-US" sz="2000" b="0">
                          <a:solidFill>
                            <a:schemeClr val="tx1">
                              <a:lumMod val="75000"/>
                              <a:lumOff val="25000"/>
                            </a:schemeClr>
                          </a:solidFill>
                        </a:rPr>
                        <a:t>全壊焼失</a:t>
                      </a:r>
                      <a:br>
                        <a:rPr kumimoji="1" lang="en-US" altLang="ja-JP" sz="2000" b="0">
                          <a:solidFill>
                            <a:schemeClr val="tx1">
                              <a:lumMod val="75000"/>
                              <a:lumOff val="25000"/>
                            </a:schemeClr>
                          </a:solidFill>
                        </a:rPr>
                      </a:br>
                      <a:r>
                        <a:rPr kumimoji="1" lang="ja-JP" altLang="en-US" sz="2000" b="0">
                          <a:solidFill>
                            <a:schemeClr val="tx1">
                              <a:lumMod val="75000"/>
                              <a:lumOff val="25000"/>
                            </a:schemeClr>
                          </a:solidFill>
                        </a:rPr>
                        <a:t>棟数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最大　</a:t>
                      </a:r>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8.4</a:t>
                      </a:r>
                      <a:r>
                        <a:rPr kumimoji="1" lang="zh-TW" altLang="en-US" sz="2000" b="0">
                          <a:solidFill>
                            <a:schemeClr val="tx1">
                              <a:lumMod val="75000"/>
                              <a:lumOff val="25000"/>
                            </a:schemeClr>
                          </a:solidFill>
                        </a:rPr>
                        <a:t>万棟</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96544377"/>
                  </a:ext>
                </a:extLst>
              </a:tr>
              <a:tr h="418369">
                <a:tc>
                  <a:txBody>
                    <a:bodyPr/>
                    <a:lstStyle/>
                    <a:p>
                      <a:r>
                        <a:rPr kumimoji="1" lang="ja-JP" altLang="en-US" sz="1800" b="0">
                          <a:solidFill>
                            <a:schemeClr val="tx1">
                              <a:lumMod val="75000"/>
                              <a:lumOff val="25000"/>
                            </a:schemeClr>
                          </a:solidFill>
                        </a:rPr>
                        <a:t>津波避難に</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伴う低体温症</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要対処者数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2.2</a:t>
                      </a:r>
                      <a:r>
                        <a:rPr kumimoji="1" lang="zh-TW" altLang="en-US" sz="2000" b="0">
                          <a:solidFill>
                            <a:schemeClr val="tx1">
                              <a:lumMod val="75000"/>
                              <a:lumOff val="25000"/>
                            </a:schemeClr>
                          </a:solidFill>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462596737"/>
                  </a:ext>
                </a:extLst>
              </a:tr>
              <a:tr h="418369">
                <a:tc>
                  <a:txBody>
                    <a:bodyPr/>
                    <a:lstStyle/>
                    <a:p>
                      <a:r>
                        <a:rPr kumimoji="1" lang="zh-TW" altLang="en-US" sz="2000" b="0">
                          <a:solidFill>
                            <a:schemeClr val="tx1">
                              <a:lumMod val="75000"/>
                              <a:lumOff val="25000"/>
                            </a:schemeClr>
                          </a:solidFill>
                        </a:rPr>
                        <a:t>停電件数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2,930</a:t>
                      </a:r>
                      <a:r>
                        <a:rPr kumimoji="1" lang="zh-TW" altLang="en-US" sz="2000" b="0">
                          <a:solidFill>
                            <a:schemeClr val="tx1">
                              <a:lumMod val="75000"/>
                              <a:lumOff val="25000"/>
                            </a:schemeClr>
                          </a:solidFill>
                        </a:rPr>
                        <a:t>万軒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943943906"/>
                  </a:ext>
                </a:extLst>
              </a:tr>
              <a:tr h="418369">
                <a:tc>
                  <a:txBody>
                    <a:bodyPr/>
                    <a:lstStyle/>
                    <a:p>
                      <a:r>
                        <a:rPr kumimoji="1" lang="zh-TW" altLang="en-US" sz="2000" b="0">
                          <a:solidFill>
                            <a:schemeClr val="tx1">
                              <a:lumMod val="75000"/>
                              <a:lumOff val="25000"/>
                            </a:schemeClr>
                          </a:solidFill>
                        </a:rPr>
                        <a:t>不通回線数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6.5</a:t>
                      </a:r>
                      <a:r>
                        <a:rPr kumimoji="1" lang="zh-TW" altLang="en-US" sz="2000" b="0">
                          <a:solidFill>
                            <a:schemeClr val="tx1">
                              <a:lumMod val="75000"/>
                              <a:lumOff val="25000"/>
                            </a:schemeClr>
                          </a:solidFill>
                        </a:rPr>
                        <a:t>万回線</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018695632"/>
                  </a:ext>
                </a:extLst>
              </a:tr>
              <a:tr h="418369">
                <a:tc>
                  <a:txBody>
                    <a:bodyPr/>
                    <a:lstStyle/>
                    <a:p>
                      <a:r>
                        <a:rPr lang="ja-JP" altLang="en-US" sz="2000" b="0">
                          <a:solidFill>
                            <a:schemeClr val="tx1">
                              <a:lumMod val="75000"/>
                              <a:lumOff val="25000"/>
                            </a:schemeClr>
                          </a:solidFill>
                        </a:rPr>
                        <a:t>避難者数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最大　約</a:t>
                      </a:r>
                      <a:r>
                        <a:rPr kumimoji="1" lang="en-US" altLang="zh-TW" sz="2000" b="0">
                          <a:solidFill>
                            <a:schemeClr val="tx1">
                              <a:lumMod val="75000"/>
                              <a:lumOff val="25000"/>
                            </a:schemeClr>
                          </a:solidFill>
                        </a:rPr>
                        <a:t>48</a:t>
                      </a:r>
                      <a:r>
                        <a:rPr kumimoji="1" lang="zh-TW" altLang="en-US" sz="2000" b="0">
                          <a:solidFill>
                            <a:schemeClr val="tx1">
                              <a:lumMod val="75000"/>
                              <a:lumOff val="25000"/>
                            </a:schemeClr>
                          </a:solidFill>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25499734"/>
                  </a:ext>
                </a:extLst>
              </a:tr>
              <a:tr h="417600">
                <a:tc>
                  <a:txBody>
                    <a:bodyPr/>
                    <a:lstStyle/>
                    <a:p>
                      <a:r>
                        <a:rPr kumimoji="1" lang="ja-JP" altLang="en-US" sz="2000" b="0">
                          <a:solidFill>
                            <a:schemeClr val="tx1">
                              <a:lumMod val="75000"/>
                              <a:lumOff val="25000"/>
                            </a:schemeClr>
                          </a:solidFill>
                        </a:rPr>
                        <a:t>食糧不足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約</a:t>
                      </a:r>
                      <a:r>
                        <a:rPr kumimoji="1" lang="en-US" altLang="ja-JP" sz="2000" b="0">
                          <a:solidFill>
                            <a:schemeClr val="tx1">
                              <a:lumMod val="75000"/>
                              <a:lumOff val="25000"/>
                            </a:schemeClr>
                          </a:solidFill>
                        </a:rPr>
                        <a:t>130</a:t>
                      </a:r>
                      <a:r>
                        <a:rPr kumimoji="1" lang="zh-TW" altLang="en-US" sz="2000" b="0">
                          <a:solidFill>
                            <a:schemeClr val="tx1">
                              <a:lumMod val="75000"/>
                              <a:lumOff val="25000"/>
                            </a:schemeClr>
                          </a:solidFill>
                        </a:rPr>
                        <a:t>万食</a:t>
                      </a:r>
                      <a:r>
                        <a:rPr kumimoji="1" lang="ja-JP" altLang="en-US" sz="1200" b="0">
                          <a:solidFill>
                            <a:schemeClr val="tx1">
                              <a:lumMod val="75000"/>
                              <a:lumOff val="25000"/>
                            </a:schemeClr>
                          </a:solidFill>
                          <a:latin typeface="+mn-ea"/>
                          <a:ea typeface="+mn-ea"/>
                        </a:rPr>
                        <a:t>（</a:t>
                      </a:r>
                      <a:r>
                        <a:rPr kumimoji="1" lang="en-US" altLang="zh-TW" sz="1200" b="0">
                          <a:solidFill>
                            <a:schemeClr val="tx1">
                              <a:lumMod val="75000"/>
                              <a:lumOff val="25000"/>
                            </a:schemeClr>
                          </a:solidFill>
                          <a:latin typeface="+mn-ea"/>
                          <a:ea typeface="+mn-ea"/>
                        </a:rPr>
                        <a:t>3</a:t>
                      </a:r>
                      <a:r>
                        <a:rPr kumimoji="1" lang="zh-TW" altLang="en-US" sz="1200" b="0">
                          <a:solidFill>
                            <a:schemeClr val="tx1">
                              <a:lumMod val="75000"/>
                              <a:lumOff val="25000"/>
                            </a:schemeClr>
                          </a:solidFill>
                          <a:latin typeface="+mn-ea"/>
                          <a:ea typeface="+mn-ea"/>
                        </a:rPr>
                        <a:t>日間）</a:t>
                      </a:r>
                      <a:endParaRPr kumimoji="1" lang="zh-TW"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634443851"/>
                  </a:ext>
                </a:extLst>
              </a:tr>
            </a:tbl>
          </a:graphicData>
        </a:graphic>
      </p:graphicFrame>
      <p:sp>
        <p:nvSpPr>
          <p:cNvPr id="3" name="スライド番号プレースホルダー 2">
            <a:extLst>
              <a:ext uri="{FF2B5EF4-FFF2-40B4-BE49-F238E27FC236}">
                <a16:creationId xmlns:a16="http://schemas.microsoft.com/office/drawing/2014/main" id="{36D511CE-5977-63C7-6C8B-08E52CDDF8F7}"/>
              </a:ext>
            </a:extLst>
          </p:cNvPr>
          <p:cNvSpPr>
            <a:spLocks noGrp="1"/>
          </p:cNvSpPr>
          <p:nvPr>
            <p:ph type="sldNum" sz="quarter" idx="12"/>
          </p:nvPr>
        </p:nvSpPr>
        <p:spPr/>
        <p:txBody>
          <a:bodyPr/>
          <a:lstStyle/>
          <a:p>
            <a:fld id="{48C0FCB9-D989-46F1-965E-624BDAC7E129}" type="slidenum">
              <a:rPr kumimoji="1" lang="ja-JP" altLang="en-US" smtClean="0"/>
              <a:pPr/>
              <a:t>15</a:t>
            </a:fld>
            <a:endParaRPr kumimoji="1" lang="ja-JP" altLang="en-US"/>
          </a:p>
        </p:txBody>
      </p:sp>
      <p:sp>
        <p:nvSpPr>
          <p:cNvPr id="10" name="テキスト ボックス 9">
            <a:extLst>
              <a:ext uri="{FF2B5EF4-FFF2-40B4-BE49-F238E27FC236}">
                <a16:creationId xmlns:a16="http://schemas.microsoft.com/office/drawing/2014/main" id="{F2183EB9-DEC8-8420-4DEE-F9F89B895263}"/>
              </a:ext>
            </a:extLst>
          </p:cNvPr>
          <p:cNvSpPr txBox="1"/>
          <p:nvPr/>
        </p:nvSpPr>
        <p:spPr>
          <a:xfrm flipH="1">
            <a:off x="7505223" y="6411011"/>
            <a:ext cx="1220153" cy="369332"/>
          </a:xfrm>
          <a:prstGeom prst="rect">
            <a:avLst/>
          </a:prstGeom>
          <a:noFill/>
        </p:spPr>
        <p:txBody>
          <a:bodyPr wrap="square" rtlCol="0">
            <a:spAutoFit/>
          </a:bodyPr>
          <a:lstStyle/>
          <a:p>
            <a:pPr algn="l"/>
            <a:r>
              <a:rPr kumimoji="1" lang="ja-JP" altLang="en-US">
                <a:solidFill>
                  <a:schemeClr val="tx1">
                    <a:lumMod val="75000"/>
                    <a:lumOff val="25000"/>
                  </a:schemeClr>
                </a:solidFill>
              </a:rPr>
              <a:t>津波高</a:t>
            </a:r>
          </a:p>
        </p:txBody>
      </p:sp>
    </p:spTree>
    <p:extLst>
      <p:ext uri="{BB962C8B-B14F-4D97-AF65-F5344CB8AC3E}">
        <p14:creationId xmlns:p14="http://schemas.microsoft.com/office/powerpoint/2010/main" val="191062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6B731-B31D-8E4B-3CA0-789B425DF916}"/>
              </a:ext>
            </a:extLst>
          </p:cNvPr>
          <p:cNvSpPr>
            <a:spLocks noGrp="1"/>
          </p:cNvSpPr>
          <p:nvPr>
            <p:ph type="title"/>
          </p:nvPr>
        </p:nvSpPr>
        <p:spPr>
          <a:xfrm>
            <a:off x="0" y="-2697"/>
            <a:ext cx="9144000" cy="891697"/>
          </a:xfrm>
        </p:spPr>
        <p:txBody>
          <a:bodyPr/>
          <a:lstStyle/>
          <a:p>
            <a:pPr marL="179388"/>
            <a:r>
              <a:rPr lang="ja-JP" altLang="en-US" sz="2800"/>
              <a:t>日本海溝・千島海溝沿いの巨大地震発生時における地域防災上の課題と対策</a:t>
            </a:r>
          </a:p>
        </p:txBody>
      </p:sp>
      <p:sp>
        <p:nvSpPr>
          <p:cNvPr id="3" name="スライド番号プレースホルダー 2">
            <a:extLst>
              <a:ext uri="{FF2B5EF4-FFF2-40B4-BE49-F238E27FC236}">
                <a16:creationId xmlns:a16="http://schemas.microsoft.com/office/drawing/2014/main" id="{6F3CB224-2041-5E43-67A2-53BB6D55180E}"/>
              </a:ext>
            </a:extLst>
          </p:cNvPr>
          <p:cNvSpPr>
            <a:spLocks noGrp="1"/>
          </p:cNvSpPr>
          <p:nvPr>
            <p:ph type="sldNum" sz="quarter" idx="12"/>
          </p:nvPr>
        </p:nvSpPr>
        <p:spPr/>
        <p:txBody>
          <a:bodyPr/>
          <a:lstStyle/>
          <a:p>
            <a:fld id="{48C0FCB9-D989-46F1-965E-624BDAC7E129}" type="slidenum">
              <a:rPr kumimoji="1" lang="ja-JP" altLang="en-US" smtClean="0"/>
              <a:pPr/>
              <a:t>16</a:t>
            </a:fld>
            <a:endParaRPr kumimoji="1" lang="ja-JP" altLang="en-US"/>
          </a:p>
        </p:txBody>
      </p:sp>
      <p:sp>
        <p:nvSpPr>
          <p:cNvPr id="5" name="コンテンツ プレースホルダー 4">
            <a:extLst>
              <a:ext uri="{FF2B5EF4-FFF2-40B4-BE49-F238E27FC236}">
                <a16:creationId xmlns:a16="http://schemas.microsoft.com/office/drawing/2014/main" id="{8285199C-3E6C-2E0E-0D9C-4DDBA9C720AE}"/>
              </a:ext>
            </a:extLst>
          </p:cNvPr>
          <p:cNvSpPr>
            <a:spLocks noGrp="1"/>
          </p:cNvSpPr>
          <p:nvPr>
            <p:ph sz="quarter" idx="15"/>
          </p:nvPr>
        </p:nvSpPr>
        <p:spPr/>
        <p:txBody>
          <a:bodyPr>
            <a:normAutofit fontScale="92500" lnSpcReduction="10000"/>
          </a:bodyPr>
          <a:lstStyle/>
          <a:p>
            <a:r>
              <a:rPr kumimoji="1" lang="ja-JP" altLang="en-US"/>
              <a:t>参考：内閣府「日本海溝・千島海溝沿いの巨大地震の対策について報告書」</a:t>
            </a:r>
          </a:p>
        </p:txBody>
      </p:sp>
      <p:graphicFrame>
        <p:nvGraphicFramePr>
          <p:cNvPr id="36" name="コンテンツ プレースホルダー 7">
            <a:extLst>
              <a:ext uri="{FF2B5EF4-FFF2-40B4-BE49-F238E27FC236}">
                <a16:creationId xmlns:a16="http://schemas.microsoft.com/office/drawing/2014/main" id="{ECC2F205-4259-92FA-7F50-60A28E886F61}"/>
              </a:ext>
            </a:extLst>
          </p:cNvPr>
          <p:cNvGraphicFramePr>
            <a:graphicFrameLocks/>
          </p:cNvGraphicFramePr>
          <p:nvPr>
            <p:extLst>
              <p:ext uri="{D42A27DB-BD31-4B8C-83A1-F6EECF244321}">
                <p14:modId xmlns:p14="http://schemas.microsoft.com/office/powerpoint/2010/main" val="4051126059"/>
              </p:ext>
            </p:extLst>
          </p:nvPr>
        </p:nvGraphicFramePr>
        <p:xfrm>
          <a:off x="288162" y="1028251"/>
          <a:ext cx="8648700" cy="4754880"/>
        </p:xfrm>
        <a:graphic>
          <a:graphicData uri="http://schemas.openxmlformats.org/drawingml/2006/table">
            <a:tbl>
              <a:tblPr firstRow="1" bandRow="1">
                <a:tableStyleId>{5C22544A-7EE6-4342-B048-85BDC9FD1C3A}</a:tableStyleId>
              </a:tblPr>
              <a:tblGrid>
                <a:gridCol w="8648700">
                  <a:extLst>
                    <a:ext uri="{9D8B030D-6E8A-4147-A177-3AD203B41FA5}">
                      <a16:colId xmlns:a16="http://schemas.microsoft.com/office/drawing/2014/main" val="4167124742"/>
                    </a:ext>
                  </a:extLst>
                </a:gridCol>
              </a:tblGrid>
              <a:tr h="370840">
                <a:tc>
                  <a:txBody>
                    <a:bodyPr/>
                    <a:lstStyle/>
                    <a:p>
                      <a:r>
                        <a:rPr kumimoji="1" lang="ja-JP" altLang="en-US" sz="2400" b="0" dirty="0">
                          <a:solidFill>
                            <a:schemeClr val="tx1">
                              <a:lumMod val="75000"/>
                              <a:lumOff val="25000"/>
                            </a:schemeClr>
                          </a:solidFill>
                        </a:rPr>
                        <a:t>　特徴・課題</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295997010"/>
                  </a:ext>
                </a:extLst>
              </a:tr>
              <a:tr h="370840">
                <a:tc>
                  <a:txBody>
                    <a:bodyPr/>
                    <a:lstStyle/>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巨大な津波</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により</a:t>
                      </a: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膨大な数の死者</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が発生</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北海道から千葉県までの</a:t>
                      </a: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広域にわたり被害が発生</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建物被害、ライフライン・インフラ被害など、甚大な被害が発生</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積雪寒冷地特有の課題</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北海道・東北地方の沿岸地の特性</a:t>
                      </a:r>
                      <a:endPar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7218"/>
                  </a:ext>
                </a:extLst>
              </a:tr>
              <a:tr h="370840">
                <a:tc>
                  <a:txBody>
                    <a:bodyPr/>
                    <a:lstStyle/>
                    <a:p>
                      <a:r>
                        <a:rPr kumimoji="1" lang="ja-JP" altLang="en-US" sz="2400" b="0" dirty="0">
                          <a:solidFill>
                            <a:schemeClr val="tx1">
                              <a:lumMod val="75000"/>
                              <a:lumOff val="25000"/>
                            </a:schemeClr>
                          </a:solidFill>
                        </a:rPr>
                        <a:t>　対策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48404431"/>
                  </a:ext>
                </a:extLst>
              </a:tr>
              <a:tr h="370840">
                <a:tc>
                  <a:txBody>
                    <a:bodyPr/>
                    <a:lstStyle/>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津波からの人命の確保</a:t>
                      </a:r>
                      <a:endParaRPr kumimoji="1" lang="en-US" altLang="ja-JP"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各般にわたる甚大な被害への対応</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広域にわたる被害への対応</a:t>
                      </a:r>
                    </a:p>
                    <a:p>
                      <a:pPr marL="355600" marR="0" lvl="0" indent="-35560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対策を推進するための事項</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236528"/>
                  </a:ext>
                </a:extLst>
              </a:tr>
            </a:tbl>
          </a:graphicData>
        </a:graphic>
      </p:graphicFrame>
      <p:pic>
        <p:nvPicPr>
          <p:cNvPr id="32" name="図 31">
            <a:extLst>
              <a:ext uri="{FF2B5EF4-FFF2-40B4-BE49-F238E27FC236}">
                <a16:creationId xmlns:a16="http://schemas.microsoft.com/office/drawing/2014/main" id="{EEE20C85-16B4-1F10-36B8-2B50949175D3}"/>
              </a:ext>
            </a:extLst>
          </p:cNvPr>
          <p:cNvPicPr>
            <a:picLocks noChangeAspect="1"/>
          </p:cNvPicPr>
          <p:nvPr/>
        </p:nvPicPr>
        <p:blipFill rotWithShape="1">
          <a:blip r:embed="rId3"/>
          <a:srcRect l="2248" t="3125" r="3087" b="5078"/>
          <a:stretch/>
        </p:blipFill>
        <p:spPr>
          <a:xfrm>
            <a:off x="4783244" y="4355401"/>
            <a:ext cx="3747984" cy="2393416"/>
          </a:xfrm>
          <a:prstGeom prst="rect">
            <a:avLst/>
          </a:prstGeom>
        </p:spPr>
      </p:pic>
      <p:sp>
        <p:nvSpPr>
          <p:cNvPr id="33" name="テキスト ボックス 32">
            <a:extLst>
              <a:ext uri="{FF2B5EF4-FFF2-40B4-BE49-F238E27FC236}">
                <a16:creationId xmlns:a16="http://schemas.microsoft.com/office/drawing/2014/main" id="{2AED144C-99EF-73B7-C34E-E84D3CB0AEC8}"/>
              </a:ext>
            </a:extLst>
          </p:cNvPr>
          <p:cNvSpPr txBox="1"/>
          <p:nvPr/>
        </p:nvSpPr>
        <p:spPr>
          <a:xfrm>
            <a:off x="4783243" y="6402884"/>
            <a:ext cx="3747984" cy="338554"/>
          </a:xfrm>
          <a:prstGeom prst="rect">
            <a:avLst/>
          </a:prstGeom>
          <a:solidFill>
            <a:schemeClr val="bg1">
              <a:alpha val="70000"/>
            </a:schemeClr>
          </a:solidFill>
        </p:spPr>
        <p:txBody>
          <a:bodyPr wrap="square" rtlCol="0">
            <a:spAutoFit/>
          </a:bodyPr>
          <a:lstStyle/>
          <a:p>
            <a:pPr algn="ctr"/>
            <a:r>
              <a:rPr kumimoji="1" lang="ja-JP" altLang="en-US" sz="1600">
                <a:solidFill>
                  <a:schemeClr val="tx1">
                    <a:lumMod val="75000"/>
                    <a:lumOff val="25000"/>
                  </a:schemeClr>
                </a:solidFill>
              </a:rPr>
              <a:t>防寒機能付き避難タワー</a:t>
            </a:r>
          </a:p>
        </p:txBody>
      </p:sp>
    </p:spTree>
    <p:extLst>
      <p:ext uri="{BB962C8B-B14F-4D97-AF65-F5344CB8AC3E}">
        <p14:creationId xmlns:p14="http://schemas.microsoft.com/office/powerpoint/2010/main" val="121255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AD8D36-981B-63B7-12D6-B7A4C04E3F9F}"/>
              </a:ext>
            </a:extLst>
          </p:cNvPr>
          <p:cNvSpPr>
            <a:spLocks noGrp="1"/>
          </p:cNvSpPr>
          <p:nvPr>
            <p:ph type="sldNum" sz="quarter" idx="12"/>
          </p:nvPr>
        </p:nvSpPr>
        <p:spPr/>
        <p:txBody>
          <a:bodyPr/>
          <a:lstStyle/>
          <a:p>
            <a:fld id="{48C0FCB9-D989-46F1-965E-624BDAC7E129}" type="slidenum">
              <a:rPr kumimoji="1" lang="ja-JP" altLang="en-US" smtClean="0"/>
              <a:pPr/>
              <a:t>17</a:t>
            </a:fld>
            <a:endParaRPr kumimoji="1" lang="ja-JP" altLang="en-US"/>
          </a:p>
        </p:txBody>
      </p:sp>
      <p:sp>
        <p:nvSpPr>
          <p:cNvPr id="3" name="テキスト プレースホルダー 2">
            <a:extLst>
              <a:ext uri="{FF2B5EF4-FFF2-40B4-BE49-F238E27FC236}">
                <a16:creationId xmlns:a16="http://schemas.microsoft.com/office/drawing/2014/main" id="{A83921C4-A1CE-80E1-456A-CE3AB107A849}"/>
              </a:ext>
            </a:extLst>
          </p:cNvPr>
          <p:cNvSpPr>
            <a:spLocks noGrp="1"/>
          </p:cNvSpPr>
          <p:nvPr>
            <p:ph type="body" sz="quarter" idx="13"/>
          </p:nvPr>
        </p:nvSpPr>
        <p:spPr/>
        <p:txBody>
          <a:bodyPr>
            <a:normAutofit/>
          </a:bodyPr>
          <a:lstStyle/>
          <a:p>
            <a:r>
              <a:rPr lang="ja-JP" altLang="en-US"/>
              <a:t>「大規模水害発生の懸念」</a:t>
            </a:r>
            <a:endParaRPr lang="en-US" altLang="ja-JP"/>
          </a:p>
          <a:p>
            <a:r>
              <a:rPr kumimoji="1" lang="ja-JP" altLang="en-US"/>
              <a:t>どのような水害の発生が</a:t>
            </a:r>
            <a:endParaRPr kumimoji="1" lang="en-US" altLang="ja-JP"/>
          </a:p>
          <a:p>
            <a:r>
              <a:rPr lang="ja-JP" altLang="en-US"/>
              <a:t>想定されていますか？</a:t>
            </a:r>
            <a:endParaRPr kumimoji="1" lang="ja-JP" altLang="en-US"/>
          </a:p>
        </p:txBody>
      </p:sp>
    </p:spTree>
    <p:extLst>
      <p:ext uri="{BB962C8B-B14F-4D97-AF65-F5344CB8AC3E}">
        <p14:creationId xmlns:p14="http://schemas.microsoft.com/office/powerpoint/2010/main" val="2943892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6042F-8D38-C905-45A6-730537BE5E9C}"/>
              </a:ext>
            </a:extLst>
          </p:cNvPr>
          <p:cNvSpPr>
            <a:spLocks noGrp="1"/>
          </p:cNvSpPr>
          <p:nvPr>
            <p:ph type="title"/>
          </p:nvPr>
        </p:nvSpPr>
        <p:spPr>
          <a:xfrm>
            <a:off x="0" y="-2696"/>
            <a:ext cx="9144000" cy="650396"/>
          </a:xfrm>
        </p:spPr>
        <p:txBody>
          <a:bodyPr/>
          <a:lstStyle/>
          <a:p>
            <a:pPr marL="179388"/>
            <a:r>
              <a:rPr lang="ja-JP" altLang="en-US" sz="2800"/>
              <a:t> 利根川の堤防決壊による首都圏広域氾濫の被害想定</a:t>
            </a:r>
          </a:p>
        </p:txBody>
      </p:sp>
      <p:sp>
        <p:nvSpPr>
          <p:cNvPr id="3" name="スライド番号プレースホルダー 2">
            <a:extLst>
              <a:ext uri="{FF2B5EF4-FFF2-40B4-BE49-F238E27FC236}">
                <a16:creationId xmlns:a16="http://schemas.microsoft.com/office/drawing/2014/main" id="{B9B053B8-CE51-8C20-A5BA-EFBDCFF6B5CD}"/>
              </a:ext>
            </a:extLst>
          </p:cNvPr>
          <p:cNvSpPr>
            <a:spLocks noGrp="1"/>
          </p:cNvSpPr>
          <p:nvPr>
            <p:ph type="sldNum" sz="quarter" idx="12"/>
          </p:nvPr>
        </p:nvSpPr>
        <p:spPr/>
        <p:txBody>
          <a:bodyPr/>
          <a:lstStyle/>
          <a:p>
            <a:fld id="{48C0FCB9-D989-46F1-965E-624BDAC7E129}" type="slidenum">
              <a:rPr kumimoji="1" lang="ja-JP" altLang="en-US" smtClean="0"/>
              <a:pPr/>
              <a:t>18</a:t>
            </a:fld>
            <a:endParaRPr kumimoji="1" lang="ja-JP" altLang="en-US"/>
          </a:p>
        </p:txBody>
      </p:sp>
      <p:sp>
        <p:nvSpPr>
          <p:cNvPr id="5" name="コンテンツ プレースホルダー 4">
            <a:extLst>
              <a:ext uri="{FF2B5EF4-FFF2-40B4-BE49-F238E27FC236}">
                <a16:creationId xmlns:a16="http://schemas.microsoft.com/office/drawing/2014/main" id="{A57F6BDE-3AA3-4B2B-21D4-9D8A6AA1992F}"/>
              </a:ext>
            </a:extLst>
          </p:cNvPr>
          <p:cNvSpPr>
            <a:spLocks noGrp="1"/>
          </p:cNvSpPr>
          <p:nvPr>
            <p:ph sz="quarter" idx="15"/>
          </p:nvPr>
        </p:nvSpPr>
        <p:spPr/>
        <p:txBody>
          <a:bodyPr>
            <a:normAutofit fontScale="92500" lnSpcReduction="10000"/>
          </a:bodyPr>
          <a:lstStyle/>
          <a:p>
            <a:r>
              <a:rPr lang="ja-JP" altLang="en-US" sz="1100">
                <a:solidFill>
                  <a:schemeClr val="tx1">
                    <a:lumMod val="75000"/>
                    <a:lumOff val="25000"/>
                  </a:schemeClr>
                </a:solidFill>
              </a:rPr>
              <a:t>参考：内閣府「大規模水害対策に関する専門調査会報告」</a:t>
            </a:r>
          </a:p>
        </p:txBody>
      </p:sp>
      <p:pic>
        <p:nvPicPr>
          <p:cNvPr id="8" name="図 7">
            <a:extLst>
              <a:ext uri="{FF2B5EF4-FFF2-40B4-BE49-F238E27FC236}">
                <a16:creationId xmlns:a16="http://schemas.microsoft.com/office/drawing/2014/main" id="{3BF8AF57-329B-C534-DA5B-8A6586F0B365}"/>
              </a:ext>
            </a:extLst>
          </p:cNvPr>
          <p:cNvPicPr>
            <a:picLocks noChangeAspect="1"/>
          </p:cNvPicPr>
          <p:nvPr/>
        </p:nvPicPr>
        <p:blipFill rotWithShape="1">
          <a:blip r:embed="rId3"/>
          <a:srcRect l="3827" t="1868" r="2219" b="1644"/>
          <a:stretch/>
        </p:blipFill>
        <p:spPr>
          <a:xfrm>
            <a:off x="4857976" y="774699"/>
            <a:ext cx="3643532" cy="5688245"/>
          </a:xfrm>
          <a:prstGeom prst="rect">
            <a:avLst/>
          </a:prstGeom>
        </p:spPr>
      </p:pic>
      <p:sp>
        <p:nvSpPr>
          <p:cNvPr id="13" name="テキスト ボックス 12">
            <a:extLst>
              <a:ext uri="{FF2B5EF4-FFF2-40B4-BE49-F238E27FC236}">
                <a16:creationId xmlns:a16="http://schemas.microsoft.com/office/drawing/2014/main" id="{6AEE2F04-C887-AA02-49BB-F05AF89FFFA2}"/>
              </a:ext>
            </a:extLst>
          </p:cNvPr>
          <p:cNvSpPr txBox="1"/>
          <p:nvPr/>
        </p:nvSpPr>
        <p:spPr>
          <a:xfrm>
            <a:off x="6152472" y="6462944"/>
            <a:ext cx="1107996" cy="369332"/>
          </a:xfrm>
          <a:prstGeom prst="rect">
            <a:avLst/>
          </a:prstGeom>
          <a:noFill/>
        </p:spPr>
        <p:txBody>
          <a:bodyPr wrap="none" rtlCol="0">
            <a:spAutoFit/>
          </a:bodyPr>
          <a:lstStyle/>
          <a:p>
            <a:pPr algn="l"/>
            <a:r>
              <a:rPr kumimoji="1" lang="ja-JP" altLang="en-US">
                <a:solidFill>
                  <a:schemeClr val="tx1">
                    <a:lumMod val="75000"/>
                    <a:lumOff val="25000"/>
                  </a:schemeClr>
                </a:solidFill>
              </a:rPr>
              <a:t>浸水範囲</a:t>
            </a:r>
          </a:p>
        </p:txBody>
      </p:sp>
      <p:graphicFrame>
        <p:nvGraphicFramePr>
          <p:cNvPr id="12" name="表 11">
            <a:extLst>
              <a:ext uri="{FF2B5EF4-FFF2-40B4-BE49-F238E27FC236}">
                <a16:creationId xmlns:a16="http://schemas.microsoft.com/office/drawing/2014/main" id="{57E2DDDA-8769-2E71-04E0-31AE2DD5D946}"/>
              </a:ext>
            </a:extLst>
          </p:cNvPr>
          <p:cNvGraphicFramePr>
            <a:graphicFrameLocks noGrp="1"/>
          </p:cNvGraphicFramePr>
          <p:nvPr>
            <p:extLst>
              <p:ext uri="{D42A27DB-BD31-4B8C-83A1-F6EECF244321}">
                <p14:modId xmlns:p14="http://schemas.microsoft.com/office/powerpoint/2010/main" val="2845922005"/>
              </p:ext>
            </p:extLst>
          </p:nvPr>
        </p:nvGraphicFramePr>
        <p:xfrm>
          <a:off x="288162" y="774699"/>
          <a:ext cx="4039289" cy="5430290"/>
        </p:xfrm>
        <a:graphic>
          <a:graphicData uri="http://schemas.openxmlformats.org/drawingml/2006/table">
            <a:tbl>
              <a:tblPr firstRow="1" bandRow="1">
                <a:tableStyleId>{5C22544A-7EE6-4342-B048-85BDC9FD1C3A}</a:tableStyleId>
              </a:tblPr>
              <a:tblGrid>
                <a:gridCol w="1455578">
                  <a:extLst>
                    <a:ext uri="{9D8B030D-6E8A-4147-A177-3AD203B41FA5}">
                      <a16:colId xmlns:a16="http://schemas.microsoft.com/office/drawing/2014/main" val="237656940"/>
                    </a:ext>
                  </a:extLst>
                </a:gridCol>
                <a:gridCol w="2583711">
                  <a:extLst>
                    <a:ext uri="{9D8B030D-6E8A-4147-A177-3AD203B41FA5}">
                      <a16:colId xmlns:a16="http://schemas.microsoft.com/office/drawing/2014/main" val="1747033650"/>
                    </a:ext>
                  </a:extLst>
                </a:gridCol>
              </a:tblGrid>
              <a:tr h="472006">
                <a:tc>
                  <a:txBody>
                    <a:bodyPr/>
                    <a:lstStyle/>
                    <a:p>
                      <a:r>
                        <a:rPr lang="ja-JP" altLang="en-US" sz="2000" b="0">
                          <a:solidFill>
                            <a:schemeClr val="tx1">
                              <a:lumMod val="75000"/>
                              <a:lumOff val="25000"/>
                            </a:schemeClr>
                          </a:solidFill>
                        </a:rPr>
                        <a:t>浸水面積</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530km</a:t>
                      </a:r>
                      <a:r>
                        <a:rPr kumimoji="1" lang="en-US" altLang="zh-TW" sz="2000" b="0" baseline="30000">
                          <a:solidFill>
                            <a:schemeClr val="tx1">
                              <a:lumMod val="75000"/>
                              <a:lumOff val="25000"/>
                            </a:schemeClr>
                          </a:solidFill>
                        </a:rPr>
                        <a:t>2</a:t>
                      </a:r>
                      <a:endParaRPr kumimoji="1" lang="ja-JP" altLang="en-US" sz="2000" b="0" baseline="3000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09728452"/>
                  </a:ext>
                </a:extLst>
              </a:tr>
              <a:tr h="472006">
                <a:tc>
                  <a:txBody>
                    <a:bodyPr/>
                    <a:lstStyle/>
                    <a:p>
                      <a:r>
                        <a:rPr kumimoji="1" lang="zh-CN" altLang="en-US" sz="2000" b="0">
                          <a:solidFill>
                            <a:schemeClr val="tx1">
                              <a:lumMod val="75000"/>
                              <a:lumOff val="25000"/>
                            </a:schemeClr>
                          </a:solidFill>
                        </a:rPr>
                        <a:t>浸水区域内</a:t>
                      </a:r>
                      <a:br>
                        <a:rPr kumimoji="1" lang="en-US" altLang="zh-CN" sz="2000" b="0">
                          <a:solidFill>
                            <a:schemeClr val="tx1">
                              <a:lumMod val="75000"/>
                              <a:lumOff val="25000"/>
                            </a:schemeClr>
                          </a:solidFill>
                        </a:rPr>
                      </a:br>
                      <a:r>
                        <a:rPr kumimoji="1" lang="zh-CN" altLang="en-US" sz="2000" b="0">
                          <a:solidFill>
                            <a:schemeClr val="tx1">
                              <a:lumMod val="75000"/>
                              <a:lumOff val="25000"/>
                            </a:schemeClr>
                          </a:solidFill>
                        </a:rPr>
                        <a:t>人口</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230</a:t>
                      </a:r>
                      <a:r>
                        <a:rPr kumimoji="1" lang="zh-TW" altLang="en-US" sz="2000" b="0">
                          <a:solidFill>
                            <a:schemeClr val="tx1">
                              <a:lumMod val="75000"/>
                              <a:lumOff val="25000"/>
                            </a:schemeClr>
                          </a:solidFill>
                        </a:rPr>
                        <a:t>万人</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96544377"/>
                  </a:ext>
                </a:extLst>
              </a:tr>
              <a:tr h="472006">
                <a:tc>
                  <a:txBody>
                    <a:bodyPr/>
                    <a:lstStyle/>
                    <a:p>
                      <a:r>
                        <a:rPr kumimoji="1" lang="zh-TW" altLang="en-US" sz="2000" b="0">
                          <a:solidFill>
                            <a:schemeClr val="tx1">
                              <a:lumMod val="75000"/>
                              <a:lumOff val="25000"/>
                            </a:schemeClr>
                          </a:solidFill>
                        </a:rPr>
                        <a:t>浸水世帯数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86</a:t>
                      </a:r>
                      <a:r>
                        <a:rPr kumimoji="1" lang="zh-TW" altLang="en-US" sz="2000" b="0">
                          <a:solidFill>
                            <a:schemeClr val="tx1">
                              <a:lumMod val="75000"/>
                              <a:lumOff val="25000"/>
                            </a:schemeClr>
                          </a:solidFill>
                        </a:rPr>
                        <a:t>万世帯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943943906"/>
                  </a:ext>
                </a:extLst>
              </a:tr>
              <a:tr h="472006">
                <a:tc>
                  <a:txBody>
                    <a:bodyPr/>
                    <a:lstStyle/>
                    <a:p>
                      <a:r>
                        <a:rPr kumimoji="1" lang="zh-TW" altLang="en-US" sz="2000" b="0">
                          <a:solidFill>
                            <a:schemeClr val="tx1">
                              <a:lumMod val="75000"/>
                              <a:lumOff val="25000"/>
                            </a:schemeClr>
                          </a:solidFill>
                        </a:rPr>
                        <a:t>死者</a:t>
                      </a:r>
                      <a:r>
                        <a:rPr kumimoji="1" lang="ja-JP" altLang="en-US" sz="2000" b="0">
                          <a:solidFill>
                            <a:schemeClr val="tx1">
                              <a:lumMod val="75000"/>
                              <a:lumOff val="25000"/>
                            </a:schemeClr>
                          </a:solidFill>
                        </a:rPr>
                        <a:t>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約</a:t>
                      </a:r>
                      <a:r>
                        <a:rPr kumimoji="1" lang="en-US" altLang="ja-JP" sz="2000" b="0">
                          <a:solidFill>
                            <a:schemeClr val="tx1">
                              <a:lumMod val="75000"/>
                              <a:lumOff val="25000"/>
                            </a:schemeClr>
                          </a:solidFill>
                        </a:rPr>
                        <a:t>2,600</a:t>
                      </a:r>
                      <a:r>
                        <a:rPr kumimoji="1" lang="ja-JP" altLang="en-US" sz="2000" b="0">
                          <a:solidFill>
                            <a:schemeClr val="tx1">
                              <a:lumMod val="75000"/>
                              <a:lumOff val="25000"/>
                            </a:schemeClr>
                          </a:solidFill>
                        </a:rPr>
                        <a:t>人</a:t>
                      </a:r>
                      <a:br>
                        <a:rPr kumimoji="1" lang="en-US" altLang="ja-JP" sz="2000" b="0">
                          <a:solidFill>
                            <a:schemeClr val="tx1">
                              <a:lumMod val="75000"/>
                              <a:lumOff val="25000"/>
                            </a:schemeClr>
                          </a:solidFill>
                        </a:rPr>
                      </a:br>
                      <a:r>
                        <a:rPr kumimoji="1" lang="ja-JP" altLang="en-US" sz="1200" b="0">
                          <a:solidFill>
                            <a:schemeClr val="tx1">
                              <a:lumMod val="75000"/>
                              <a:lumOff val="25000"/>
                            </a:schemeClr>
                          </a:solidFill>
                        </a:rPr>
                        <a:t>（避難率</a:t>
                      </a:r>
                      <a:r>
                        <a:rPr kumimoji="1" lang="en-US" altLang="ja-JP" sz="1200" b="0">
                          <a:solidFill>
                            <a:schemeClr val="tx1">
                              <a:lumMod val="75000"/>
                              <a:lumOff val="25000"/>
                            </a:schemeClr>
                          </a:solidFill>
                        </a:rPr>
                        <a:t>0</a:t>
                      </a:r>
                      <a:r>
                        <a:rPr kumimoji="1" lang="ja-JP" altLang="en-US" sz="1200" b="0">
                          <a:solidFill>
                            <a:schemeClr val="tx1">
                              <a:lumMod val="75000"/>
                              <a:lumOff val="25000"/>
                            </a:schemeClr>
                          </a:solidFill>
                        </a:rPr>
                        <a:t>％の場合）</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018695632"/>
                  </a:ext>
                </a:extLst>
              </a:tr>
              <a:tr h="472006">
                <a:tc>
                  <a:txBody>
                    <a:bodyPr/>
                    <a:lstStyle/>
                    <a:p>
                      <a:r>
                        <a:rPr lang="ja-JP" altLang="en-US" sz="2000" b="0">
                          <a:solidFill>
                            <a:schemeClr val="tx1">
                              <a:lumMod val="75000"/>
                              <a:lumOff val="25000"/>
                            </a:schemeClr>
                          </a:solidFill>
                        </a:rPr>
                        <a:t>孤立者数</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最大約</a:t>
                      </a:r>
                      <a:r>
                        <a:rPr kumimoji="1" lang="en-US" altLang="ja-JP" sz="2000" b="0">
                          <a:solidFill>
                            <a:schemeClr val="tx1">
                              <a:lumMod val="75000"/>
                              <a:lumOff val="25000"/>
                            </a:schemeClr>
                          </a:solidFill>
                        </a:rPr>
                        <a:t>110</a:t>
                      </a:r>
                      <a:r>
                        <a:rPr kumimoji="1" lang="ja-JP" altLang="en-US" sz="2000" b="0">
                          <a:solidFill>
                            <a:schemeClr val="tx1">
                              <a:lumMod val="75000"/>
                              <a:lumOff val="25000"/>
                            </a:schemeClr>
                          </a:solidFill>
                        </a:rPr>
                        <a:t>万人</a:t>
                      </a:r>
                      <a:br>
                        <a:rPr kumimoji="1" lang="en-US" altLang="ja-JP" sz="2000" b="0">
                          <a:solidFill>
                            <a:schemeClr val="tx1">
                              <a:lumMod val="75000"/>
                              <a:lumOff val="25000"/>
                            </a:schemeClr>
                          </a:solidFill>
                        </a:rPr>
                      </a:br>
                      <a:r>
                        <a:rPr kumimoji="1" lang="ja-JP" altLang="en-US" sz="1200" b="0">
                          <a:solidFill>
                            <a:schemeClr val="tx1">
                              <a:lumMod val="75000"/>
                              <a:lumOff val="25000"/>
                            </a:schemeClr>
                          </a:solidFill>
                          <a:latin typeface="+mn-ea"/>
                          <a:ea typeface="+mn-ea"/>
                        </a:rPr>
                        <a:t>（</a:t>
                      </a:r>
                      <a:r>
                        <a:rPr kumimoji="1" lang="en-US" altLang="ja-JP" sz="1200" b="0">
                          <a:solidFill>
                            <a:schemeClr val="tx1">
                              <a:lumMod val="75000"/>
                              <a:lumOff val="25000"/>
                            </a:schemeClr>
                          </a:solidFill>
                          <a:latin typeface="+mn-ea"/>
                          <a:ea typeface="+mn-ea"/>
                        </a:rPr>
                        <a:t>2</a:t>
                      </a:r>
                      <a:r>
                        <a:rPr kumimoji="1" lang="ja-JP" altLang="en-US" sz="1200" b="0">
                          <a:solidFill>
                            <a:schemeClr val="tx1">
                              <a:lumMod val="75000"/>
                              <a:lumOff val="25000"/>
                            </a:schemeClr>
                          </a:solidFill>
                          <a:latin typeface="+mn-ea"/>
                          <a:ea typeface="+mn-ea"/>
                        </a:rPr>
                        <a:t>日後、避難率</a:t>
                      </a:r>
                      <a:r>
                        <a:rPr kumimoji="1" lang="en-US" altLang="ja-JP" sz="1200" b="0">
                          <a:solidFill>
                            <a:schemeClr val="tx1">
                              <a:lumMod val="75000"/>
                              <a:lumOff val="25000"/>
                            </a:schemeClr>
                          </a:solidFill>
                          <a:latin typeface="+mn-ea"/>
                          <a:ea typeface="+mn-ea"/>
                        </a:rPr>
                        <a:t>0</a:t>
                      </a:r>
                      <a:r>
                        <a:rPr kumimoji="1" lang="ja-JP" altLang="en-US" sz="1200" b="0">
                          <a:solidFill>
                            <a:schemeClr val="tx1">
                              <a:lumMod val="75000"/>
                              <a:lumOff val="25000"/>
                            </a:schemeClr>
                          </a:solidFill>
                          <a:latin typeface="+mn-ea"/>
                          <a:ea typeface="+mn-ea"/>
                        </a:rPr>
                        <a:t>％の場合）</a:t>
                      </a:r>
                      <a:endParaRPr kumimoji="1" lang="zh-TW" altLang="en-US" sz="2000" b="0">
                        <a:solidFill>
                          <a:schemeClr val="tx1">
                            <a:lumMod val="75000"/>
                            <a:lumOff val="25000"/>
                          </a:schemeClr>
                        </a:solidFill>
                        <a:latin typeface="+mn-ea"/>
                        <a:ea typeface="+mn-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25499734"/>
                  </a:ext>
                </a:extLst>
              </a:tr>
              <a:tr h="472006">
                <a:tc>
                  <a:txBody>
                    <a:bodyPr/>
                    <a:lstStyle/>
                    <a:p>
                      <a:r>
                        <a:rPr kumimoji="1" lang="ja-JP" altLang="en-US" sz="2000" b="0">
                          <a:solidFill>
                            <a:schemeClr val="tx1">
                              <a:lumMod val="75000"/>
                              <a:lumOff val="25000"/>
                            </a:schemeClr>
                          </a:solidFill>
                        </a:rPr>
                        <a:t>停電</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59</a:t>
                      </a:r>
                      <a:r>
                        <a:rPr kumimoji="1" lang="zh-TW" altLang="en-US" sz="2000" b="0">
                          <a:solidFill>
                            <a:schemeClr val="tx1">
                              <a:lumMod val="75000"/>
                              <a:lumOff val="25000"/>
                            </a:schemeClr>
                          </a:solidFill>
                        </a:rPr>
                        <a:t>万軒</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634443851"/>
                  </a:ext>
                </a:extLst>
              </a:tr>
              <a:tr h="471600">
                <a:tc>
                  <a:txBody>
                    <a:bodyPr/>
                    <a:lstStyle/>
                    <a:p>
                      <a:r>
                        <a:rPr kumimoji="1" lang="ja-JP" altLang="en-US" sz="2000" b="0">
                          <a:solidFill>
                            <a:schemeClr val="tx1">
                              <a:lumMod val="75000"/>
                              <a:lumOff val="25000"/>
                            </a:schemeClr>
                          </a:solidFill>
                        </a:rPr>
                        <a:t>ガスの停止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約</a:t>
                      </a:r>
                      <a:r>
                        <a:rPr kumimoji="1" lang="en-US" altLang="ja-JP" sz="2000" b="0">
                          <a:solidFill>
                            <a:schemeClr val="tx1">
                              <a:lumMod val="75000"/>
                              <a:lumOff val="25000"/>
                            </a:schemeClr>
                          </a:solidFill>
                        </a:rPr>
                        <a:t>22.6</a:t>
                      </a:r>
                      <a:r>
                        <a:rPr kumimoji="1" lang="ja-JP" altLang="en-US" sz="2000" b="0">
                          <a:solidFill>
                            <a:schemeClr val="tx1">
                              <a:lumMod val="75000"/>
                              <a:lumOff val="25000"/>
                            </a:schemeClr>
                          </a:solidFill>
                        </a:rPr>
                        <a:t>万件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979153492"/>
                  </a:ext>
                </a:extLst>
              </a:tr>
              <a:tr h="471600">
                <a:tc>
                  <a:txBody>
                    <a:bodyPr/>
                    <a:lstStyle/>
                    <a:p>
                      <a:r>
                        <a:rPr kumimoji="1" lang="zh-TW" altLang="en-US" sz="2000" b="0">
                          <a:solidFill>
                            <a:schemeClr val="tx1">
                              <a:lumMod val="75000"/>
                              <a:lumOff val="25000"/>
                            </a:schemeClr>
                          </a:solidFill>
                        </a:rPr>
                        <a:t>給水制限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14</a:t>
                      </a:r>
                      <a:r>
                        <a:rPr kumimoji="1" lang="zh-TW" altLang="en-US" sz="2000" b="0">
                          <a:solidFill>
                            <a:schemeClr val="tx1">
                              <a:lumMod val="75000"/>
                              <a:lumOff val="25000"/>
                            </a:schemeClr>
                          </a:solidFill>
                        </a:rPr>
                        <a:t>万人</a:t>
                      </a:r>
                      <a:endParaRPr kumimoji="1" lang="ja-JP" altLang="en-US" sz="20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788325618"/>
                  </a:ext>
                </a:extLst>
              </a:tr>
              <a:tr h="471600">
                <a:tc>
                  <a:txBody>
                    <a:bodyPr/>
                    <a:lstStyle/>
                    <a:p>
                      <a:r>
                        <a:rPr kumimoji="1" lang="zh-TW" altLang="en-US" sz="2000" b="0">
                          <a:solidFill>
                            <a:schemeClr val="tx1">
                              <a:lumMod val="75000"/>
                              <a:lumOff val="25000"/>
                            </a:schemeClr>
                          </a:solidFill>
                        </a:rPr>
                        <a:t>汚水処理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2000" b="0">
                          <a:solidFill>
                            <a:schemeClr val="tx1">
                              <a:lumMod val="75000"/>
                              <a:lumOff val="25000"/>
                            </a:schemeClr>
                          </a:solidFill>
                        </a:rPr>
                        <a:t>約</a:t>
                      </a:r>
                      <a:r>
                        <a:rPr kumimoji="1" lang="en-US" altLang="ja-JP" sz="2000" b="0">
                          <a:solidFill>
                            <a:schemeClr val="tx1">
                              <a:lumMod val="75000"/>
                              <a:lumOff val="25000"/>
                            </a:schemeClr>
                          </a:solidFill>
                        </a:rPr>
                        <a:t>180</a:t>
                      </a:r>
                      <a:r>
                        <a:rPr kumimoji="1" lang="ja-JP" altLang="en-US" sz="2000" b="0">
                          <a:solidFill>
                            <a:schemeClr val="tx1">
                              <a:lumMod val="75000"/>
                              <a:lumOff val="25000"/>
                            </a:schemeClr>
                          </a:solidFill>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107742097"/>
                  </a:ext>
                </a:extLst>
              </a:tr>
              <a:tr h="740192">
                <a:tc>
                  <a:txBody>
                    <a:bodyPr/>
                    <a:lstStyle/>
                    <a:p>
                      <a:r>
                        <a:rPr kumimoji="1" lang="zh-TW" altLang="en-US" sz="2000" b="0">
                          <a:solidFill>
                            <a:schemeClr val="tx1">
                              <a:lumMod val="75000"/>
                              <a:lumOff val="25000"/>
                            </a:schemeClr>
                          </a:solidFill>
                        </a:rPr>
                        <a:t>不通回線数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固定電話　</a:t>
                      </a:r>
                      <a:r>
                        <a:rPr kumimoji="1" lang="ja-JP" altLang="en-US" sz="2000" b="0">
                          <a:solidFill>
                            <a:schemeClr val="tx1">
                              <a:lumMod val="75000"/>
                              <a:lumOff val="25000"/>
                            </a:schemeClr>
                          </a:solidFill>
                        </a:rPr>
                        <a:t>約</a:t>
                      </a:r>
                      <a:r>
                        <a:rPr kumimoji="1" lang="en-US" altLang="ja-JP" sz="2000" b="0">
                          <a:solidFill>
                            <a:schemeClr val="tx1">
                              <a:lumMod val="75000"/>
                              <a:lumOff val="25000"/>
                            </a:schemeClr>
                          </a:solidFill>
                        </a:rPr>
                        <a:t>61</a:t>
                      </a:r>
                      <a:r>
                        <a:rPr kumimoji="1" lang="ja-JP" altLang="en-US" sz="2000" b="0">
                          <a:solidFill>
                            <a:schemeClr val="tx1">
                              <a:lumMod val="75000"/>
                              <a:lumOff val="25000"/>
                            </a:schemeClr>
                          </a:solidFill>
                        </a:rPr>
                        <a:t>万加入</a:t>
                      </a:r>
                      <a:endParaRPr kumimoji="1" lang="en-US" altLang="ja-JP" sz="2000" b="0">
                        <a:solidFill>
                          <a:schemeClr val="tx1">
                            <a:lumMod val="75000"/>
                            <a:lumOff val="25000"/>
                          </a:schemeClr>
                        </a:solidFill>
                      </a:endParaRPr>
                    </a:p>
                    <a:p>
                      <a:r>
                        <a:rPr kumimoji="1" lang="zh-TW" altLang="en-US" sz="1800" b="0">
                          <a:solidFill>
                            <a:schemeClr val="tx1">
                              <a:lumMod val="75000"/>
                              <a:lumOff val="25000"/>
                            </a:schemeClr>
                          </a:solidFill>
                        </a:rPr>
                        <a:t>携帯電話</a:t>
                      </a:r>
                      <a:r>
                        <a:rPr kumimoji="1" lang="ja-JP" altLang="en-US" sz="1800" b="0">
                          <a:solidFill>
                            <a:schemeClr val="tx1">
                              <a:lumMod val="75000"/>
                              <a:lumOff val="25000"/>
                            </a:schemeClr>
                          </a:solidFill>
                        </a:rPr>
                        <a:t>　</a:t>
                      </a:r>
                      <a:r>
                        <a:rPr kumimoji="1" lang="zh-TW" altLang="en-US" sz="2000" b="0">
                          <a:solidFill>
                            <a:schemeClr val="tx1">
                              <a:lumMod val="75000"/>
                              <a:lumOff val="25000"/>
                            </a:schemeClr>
                          </a:solidFill>
                        </a:rPr>
                        <a:t>約</a:t>
                      </a:r>
                      <a:r>
                        <a:rPr kumimoji="1" lang="en-US" altLang="zh-TW" sz="2000" b="0">
                          <a:solidFill>
                            <a:schemeClr val="tx1">
                              <a:lumMod val="75000"/>
                              <a:lumOff val="25000"/>
                            </a:schemeClr>
                          </a:solidFill>
                        </a:rPr>
                        <a:t>40</a:t>
                      </a:r>
                      <a:r>
                        <a:rPr kumimoji="1" lang="zh-TW" altLang="en-US" sz="2000" b="0">
                          <a:solidFill>
                            <a:schemeClr val="tx1">
                              <a:lumMod val="75000"/>
                              <a:lumOff val="25000"/>
                            </a:schemeClr>
                          </a:solidFill>
                        </a:rPr>
                        <a:t>万在圏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053297861"/>
                  </a:ext>
                </a:extLst>
              </a:tr>
            </a:tbl>
          </a:graphicData>
        </a:graphic>
      </p:graphicFrame>
    </p:spTree>
    <p:extLst>
      <p:ext uri="{BB962C8B-B14F-4D97-AF65-F5344CB8AC3E}">
        <p14:creationId xmlns:p14="http://schemas.microsoft.com/office/powerpoint/2010/main" val="302818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6042F-8D38-C905-45A6-730537BE5E9C}"/>
              </a:ext>
            </a:extLst>
          </p:cNvPr>
          <p:cNvSpPr>
            <a:spLocks noGrp="1"/>
          </p:cNvSpPr>
          <p:nvPr>
            <p:ph type="title"/>
          </p:nvPr>
        </p:nvSpPr>
        <p:spPr/>
        <p:txBody>
          <a:bodyPr/>
          <a:lstStyle/>
          <a:p>
            <a:pPr marL="179388"/>
            <a:r>
              <a:rPr lang="ja-JP" altLang="en-US" sz="2800"/>
              <a:t>大規模水害時の被害事象の特徴・課題と対策</a:t>
            </a:r>
          </a:p>
        </p:txBody>
      </p:sp>
      <p:sp>
        <p:nvSpPr>
          <p:cNvPr id="3" name="スライド番号プレースホルダー 2">
            <a:extLst>
              <a:ext uri="{FF2B5EF4-FFF2-40B4-BE49-F238E27FC236}">
                <a16:creationId xmlns:a16="http://schemas.microsoft.com/office/drawing/2014/main" id="{B9B053B8-CE51-8C20-A5BA-EFBDCFF6B5CD}"/>
              </a:ext>
            </a:extLst>
          </p:cNvPr>
          <p:cNvSpPr>
            <a:spLocks noGrp="1"/>
          </p:cNvSpPr>
          <p:nvPr>
            <p:ph type="sldNum" sz="quarter" idx="12"/>
          </p:nvPr>
        </p:nvSpPr>
        <p:spPr/>
        <p:txBody>
          <a:bodyPr/>
          <a:lstStyle/>
          <a:p>
            <a:fld id="{48C0FCB9-D989-46F1-965E-624BDAC7E129}" type="slidenum">
              <a:rPr kumimoji="1" lang="ja-JP" altLang="en-US" smtClean="0"/>
              <a:pPr/>
              <a:t>19</a:t>
            </a:fld>
            <a:endParaRPr kumimoji="1" lang="ja-JP" altLang="en-US"/>
          </a:p>
        </p:txBody>
      </p:sp>
      <p:sp>
        <p:nvSpPr>
          <p:cNvPr id="5" name="コンテンツ プレースホルダー 4">
            <a:extLst>
              <a:ext uri="{FF2B5EF4-FFF2-40B4-BE49-F238E27FC236}">
                <a16:creationId xmlns:a16="http://schemas.microsoft.com/office/drawing/2014/main" id="{A57F6BDE-3AA3-4B2B-21D4-9D8A6AA1992F}"/>
              </a:ext>
            </a:extLst>
          </p:cNvPr>
          <p:cNvSpPr>
            <a:spLocks noGrp="1"/>
          </p:cNvSpPr>
          <p:nvPr>
            <p:ph sz="quarter" idx="15"/>
          </p:nvPr>
        </p:nvSpPr>
        <p:spPr/>
        <p:txBody>
          <a:bodyPr>
            <a:normAutofit fontScale="92500" lnSpcReduction="10000"/>
          </a:bodyPr>
          <a:lstStyle/>
          <a:p>
            <a:r>
              <a:rPr lang="ja-JP" altLang="en-US" sz="1100">
                <a:solidFill>
                  <a:schemeClr val="tx1">
                    <a:lumMod val="75000"/>
                    <a:lumOff val="25000"/>
                  </a:schemeClr>
                </a:solidFill>
              </a:rPr>
              <a:t>参考：内閣府「大規模水害対策に関する専門調査会」</a:t>
            </a:r>
          </a:p>
        </p:txBody>
      </p:sp>
      <p:graphicFrame>
        <p:nvGraphicFramePr>
          <p:cNvPr id="6" name="コンテンツ プレースホルダー 7">
            <a:extLst>
              <a:ext uri="{FF2B5EF4-FFF2-40B4-BE49-F238E27FC236}">
                <a16:creationId xmlns:a16="http://schemas.microsoft.com/office/drawing/2014/main" id="{995D425D-8A07-2298-C6EC-0F68C1E5561D}"/>
              </a:ext>
            </a:extLst>
          </p:cNvPr>
          <p:cNvGraphicFramePr>
            <a:graphicFrameLocks/>
          </p:cNvGraphicFramePr>
          <p:nvPr>
            <p:extLst>
              <p:ext uri="{D42A27DB-BD31-4B8C-83A1-F6EECF244321}">
                <p14:modId xmlns:p14="http://schemas.microsoft.com/office/powerpoint/2010/main" val="3949721087"/>
              </p:ext>
            </p:extLst>
          </p:nvPr>
        </p:nvGraphicFramePr>
        <p:xfrm>
          <a:off x="288162" y="756459"/>
          <a:ext cx="8648700" cy="5090160"/>
        </p:xfrm>
        <a:graphic>
          <a:graphicData uri="http://schemas.openxmlformats.org/drawingml/2006/table">
            <a:tbl>
              <a:tblPr firstRow="1" bandRow="1">
                <a:tableStyleId>{5C22544A-7EE6-4342-B048-85BDC9FD1C3A}</a:tableStyleId>
              </a:tblPr>
              <a:tblGrid>
                <a:gridCol w="4324350">
                  <a:extLst>
                    <a:ext uri="{9D8B030D-6E8A-4147-A177-3AD203B41FA5}">
                      <a16:colId xmlns:a16="http://schemas.microsoft.com/office/drawing/2014/main" val="4167124742"/>
                    </a:ext>
                  </a:extLst>
                </a:gridCol>
                <a:gridCol w="4324350">
                  <a:extLst>
                    <a:ext uri="{9D8B030D-6E8A-4147-A177-3AD203B41FA5}">
                      <a16:colId xmlns:a16="http://schemas.microsoft.com/office/drawing/2014/main" val="3935651791"/>
                    </a:ext>
                  </a:extLst>
                </a:gridCol>
              </a:tblGrid>
              <a:tr h="370840">
                <a:tc gridSpan="2">
                  <a:txBody>
                    <a:bodyPr/>
                    <a:lstStyle/>
                    <a:p>
                      <a:r>
                        <a:rPr kumimoji="1" lang="ja-JP" altLang="en-US" sz="2400" b="0" dirty="0">
                          <a:solidFill>
                            <a:schemeClr val="tx1">
                              <a:lumMod val="75000"/>
                              <a:lumOff val="25000"/>
                            </a:schemeClr>
                          </a:solidFill>
                        </a:rPr>
                        <a:t>　特徴・課題</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295997010"/>
                  </a:ext>
                </a:extLst>
              </a:tr>
              <a:tr h="370840">
                <a:tc>
                  <a:txBody>
                    <a:bodyPr/>
                    <a:lstStyle/>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広大な地域が浸水</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浸水深と避難状況</a:t>
                      </a: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によっては</a:t>
                      </a:r>
                      <a:br>
                        <a:rPr kumimoji="1" lang="en-US" altLang="ja-JP"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死者の発生率が拡大</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地下空間を通じて浸水が拡大する可能性がある</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浸水地域では高確率で電力が停止</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kumimoji="1" lang="ja-JP" altLang="en-US" sz="2200" b="0" i="0" u="none" strike="noStrike" kern="1200" cap="none" spc="0" normalizeH="0" baseline="0" noProof="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浸水継続時間、ライフラインの</a:t>
                      </a:r>
                      <a:br>
                        <a:rPr kumimoji="1"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被害により孤立者の生活環境</a:t>
                      </a:r>
                      <a:br>
                        <a:rPr kumimoji="1"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維持が困難</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堤防決壊に至る前からの</a:t>
                      </a:r>
                      <a:r>
                        <a:rPr kumimoji="1" lang="ja-JP" altLang="en-US" sz="2000" b="0" i="0" u="none" strike="noStrike" kern="1200" cap="none" spc="0" normalizeH="0" baseline="0" noProof="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被害</a:t>
                      </a:r>
                      <a:br>
                        <a:rPr kumimoji="1" lang="en-US" altLang="ja-JP" sz="2000" b="0" i="0" u="none" strike="noStrike" kern="1200" cap="none" spc="0" normalizeH="0" baseline="0" noProof="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0" normalizeH="0" baseline="0" noProof="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発生の予測が可能</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堤防決壊から浸水域の拡大までに時間がある</a:t>
                      </a:r>
                      <a:endParaRPr kumimoji="1" lang="en-US" altLang="ja-JP"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7218"/>
                  </a:ext>
                </a:extLst>
              </a:tr>
              <a:tr h="370840">
                <a:tc gridSpan="2">
                  <a:txBody>
                    <a:bodyPr/>
                    <a:lstStyle/>
                    <a:p>
                      <a:r>
                        <a:rPr kumimoji="1" lang="ja-JP" altLang="en-US" sz="2400" b="0">
                          <a:solidFill>
                            <a:schemeClr val="tx1">
                              <a:lumMod val="75000"/>
                              <a:lumOff val="25000"/>
                            </a:schemeClr>
                          </a:solidFill>
                        </a:rPr>
                        <a:t>　対策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648404431"/>
                  </a:ext>
                </a:extLst>
              </a:tr>
              <a:tr h="370840">
                <a:tc gridSpan="2">
                  <a:txBody>
                    <a:bodyPr/>
                    <a:lstStyle/>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適時・的確な避難の実現</a:t>
                      </a: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による被害軽減</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公的機関等における</a:t>
                      </a: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応急対応力の強化</a:t>
                      </a: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と</a:t>
                      </a: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重要機能の確保</a:t>
                      </a:r>
                      <a:endParaRPr kumimoji="1" lang="en-US" altLang="ja-JP"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endParaRP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住民、企業等における</a:t>
                      </a:r>
                      <a:r>
                        <a:rPr kumimoji="1" lang="ja-JP" altLang="en-US" sz="2000" b="0" i="0" u="none" strike="noStrike" kern="1200" cap="none" spc="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大規模水害対応力の強化</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氾濫の抑制対策と土地利用誘導による</a:t>
                      </a:r>
                      <a:r>
                        <a:rPr kumimoji="1" lang="ja-JP" altLang="en-US" sz="2000" b="0" i="0" u="none" strike="noStrike" kern="1200" cap="none" spc="0" normalizeH="0" baseline="0" dirty="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浸水被害の軽減</a:t>
                      </a:r>
                    </a:p>
                    <a:p>
                      <a:pPr marL="355600" marR="0" lvl="0" indent="-35560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2000" b="0" i="0" u="none" strike="noStrike" kern="1200" cap="none" spc="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その他の大規模水害特有の被害事象への対応</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165236528"/>
                  </a:ext>
                </a:extLst>
              </a:tr>
            </a:tbl>
          </a:graphicData>
        </a:graphic>
      </p:graphicFrame>
    </p:spTree>
    <p:extLst>
      <p:ext uri="{BB962C8B-B14F-4D97-AF65-F5344CB8AC3E}">
        <p14:creationId xmlns:p14="http://schemas.microsoft.com/office/powerpoint/2010/main" val="210529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5778E2-C034-0E1B-E645-8631A8404100}"/>
              </a:ext>
            </a:extLst>
          </p:cNvPr>
          <p:cNvSpPr>
            <a:spLocks noGrp="1"/>
          </p:cNvSpPr>
          <p:nvPr>
            <p:ph type="sldNum" sz="quarter" idx="12"/>
          </p:nvPr>
        </p:nvSpPr>
        <p:spPr/>
        <p:txBody>
          <a:bodyPr/>
          <a:lstStyle/>
          <a:p>
            <a:fld id="{48C0FCB9-D989-46F1-965E-624BDAC7E129}" type="slidenum">
              <a:rPr kumimoji="1" lang="ja-JP" altLang="en-US" smtClean="0"/>
              <a:pPr/>
              <a:t>2</a:t>
            </a:fld>
            <a:endParaRPr kumimoji="1" lang="ja-JP" altLang="en-US"/>
          </a:p>
        </p:txBody>
      </p:sp>
      <p:sp>
        <p:nvSpPr>
          <p:cNvPr id="3" name="テキスト プレースホルダー 2">
            <a:extLst>
              <a:ext uri="{FF2B5EF4-FFF2-40B4-BE49-F238E27FC236}">
                <a16:creationId xmlns:a16="http://schemas.microsoft.com/office/drawing/2014/main" id="{11FA93DB-CA2B-07D3-5740-FA302DAB5F32}"/>
              </a:ext>
            </a:extLst>
          </p:cNvPr>
          <p:cNvSpPr>
            <a:spLocks noGrp="1"/>
          </p:cNvSpPr>
          <p:nvPr>
            <p:ph type="body" sz="quarter" idx="13"/>
          </p:nvPr>
        </p:nvSpPr>
        <p:spPr/>
        <p:txBody>
          <a:bodyPr/>
          <a:lstStyle/>
          <a:p>
            <a:r>
              <a:rPr kumimoji="1" lang="ja-JP" altLang="en-US"/>
              <a:t>わが国の国土の現状と</a:t>
            </a:r>
            <a:endParaRPr kumimoji="1" lang="en-US" altLang="ja-JP"/>
          </a:p>
          <a:p>
            <a:r>
              <a:rPr kumimoji="1" lang="ja-JP" altLang="en-US"/>
              <a:t>対応に向けた潜在的課題</a:t>
            </a:r>
            <a:endParaRPr kumimoji="1" lang="en-US" altLang="ja-JP"/>
          </a:p>
          <a:p>
            <a:r>
              <a:rPr lang="ja-JP" altLang="en-US"/>
              <a:t>について</a:t>
            </a:r>
            <a:r>
              <a:rPr kumimoji="1" lang="ja-JP" altLang="en-US"/>
              <a:t>見てみましょう</a:t>
            </a:r>
          </a:p>
        </p:txBody>
      </p:sp>
    </p:spTree>
    <p:extLst>
      <p:ext uri="{BB962C8B-B14F-4D97-AF65-F5344CB8AC3E}">
        <p14:creationId xmlns:p14="http://schemas.microsoft.com/office/powerpoint/2010/main" val="137093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F5F10F0-5023-92F6-4194-EE709780E2BC}"/>
              </a:ext>
            </a:extLst>
          </p:cNvPr>
          <p:cNvSpPr>
            <a:spLocks noGrp="1"/>
          </p:cNvSpPr>
          <p:nvPr>
            <p:ph type="sldNum" sz="quarter" idx="12"/>
          </p:nvPr>
        </p:nvSpPr>
        <p:spPr/>
        <p:txBody>
          <a:bodyPr/>
          <a:lstStyle/>
          <a:p>
            <a:fld id="{48C0FCB9-D989-46F1-965E-624BDAC7E129}" type="slidenum">
              <a:rPr kumimoji="1" lang="ja-JP" altLang="en-US" smtClean="0"/>
              <a:pPr/>
              <a:t>20</a:t>
            </a:fld>
            <a:endParaRPr kumimoji="1" lang="ja-JP" altLang="en-US"/>
          </a:p>
        </p:txBody>
      </p:sp>
      <p:sp>
        <p:nvSpPr>
          <p:cNvPr id="3" name="テキスト プレースホルダー 2">
            <a:extLst>
              <a:ext uri="{FF2B5EF4-FFF2-40B4-BE49-F238E27FC236}">
                <a16:creationId xmlns:a16="http://schemas.microsoft.com/office/drawing/2014/main" id="{68F37A24-4B32-5EA1-F910-93C21EDDA4A4}"/>
              </a:ext>
            </a:extLst>
          </p:cNvPr>
          <p:cNvSpPr>
            <a:spLocks noGrp="1"/>
          </p:cNvSpPr>
          <p:nvPr>
            <p:ph type="body" sz="quarter" idx="13"/>
          </p:nvPr>
        </p:nvSpPr>
        <p:spPr/>
        <p:txBody>
          <a:bodyPr/>
          <a:lstStyle/>
          <a:p>
            <a:r>
              <a:rPr lang="ja-JP" altLang="en-US"/>
              <a:t>「大規模火山噴火への懸念」</a:t>
            </a:r>
            <a:endParaRPr lang="en-US" altLang="ja-JP"/>
          </a:p>
          <a:p>
            <a:r>
              <a:rPr kumimoji="1" lang="ja-JP" altLang="en-US"/>
              <a:t>どのような火山災害の発生が</a:t>
            </a:r>
            <a:endParaRPr lang="en-US" altLang="ja-JP"/>
          </a:p>
          <a:p>
            <a:r>
              <a:rPr lang="ja-JP" altLang="en-US"/>
              <a:t>想定されていますか？</a:t>
            </a:r>
            <a:endParaRPr kumimoji="1" lang="ja-JP" altLang="en-US"/>
          </a:p>
        </p:txBody>
      </p:sp>
    </p:spTree>
    <p:extLst>
      <p:ext uri="{BB962C8B-B14F-4D97-AF65-F5344CB8AC3E}">
        <p14:creationId xmlns:p14="http://schemas.microsoft.com/office/powerpoint/2010/main" val="997794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4333E5-A81C-1D49-DC4B-9B7140B8B4DC}"/>
              </a:ext>
            </a:extLst>
          </p:cNvPr>
          <p:cNvSpPr>
            <a:spLocks noGrp="1"/>
          </p:cNvSpPr>
          <p:nvPr>
            <p:ph type="title"/>
          </p:nvPr>
        </p:nvSpPr>
        <p:spPr/>
        <p:txBody>
          <a:bodyPr/>
          <a:lstStyle/>
          <a:p>
            <a:pPr marL="179388"/>
            <a:r>
              <a:rPr lang="ja-JP" altLang="en-US" sz="2800"/>
              <a:t>富士山噴火による被害想定</a:t>
            </a:r>
          </a:p>
        </p:txBody>
      </p:sp>
      <p:sp>
        <p:nvSpPr>
          <p:cNvPr id="3" name="スライド番号プレースホルダー 2">
            <a:extLst>
              <a:ext uri="{FF2B5EF4-FFF2-40B4-BE49-F238E27FC236}">
                <a16:creationId xmlns:a16="http://schemas.microsoft.com/office/drawing/2014/main" id="{A0F29DBC-4A7C-3EA5-953D-0C6B731D80B2}"/>
              </a:ext>
            </a:extLst>
          </p:cNvPr>
          <p:cNvSpPr>
            <a:spLocks noGrp="1"/>
          </p:cNvSpPr>
          <p:nvPr>
            <p:ph type="sldNum" sz="quarter" idx="12"/>
          </p:nvPr>
        </p:nvSpPr>
        <p:spPr/>
        <p:txBody>
          <a:bodyPr/>
          <a:lstStyle/>
          <a:p>
            <a:fld id="{48C0FCB9-D989-46F1-965E-624BDAC7E129}" type="slidenum">
              <a:rPr kumimoji="1" lang="ja-JP" altLang="en-US" smtClean="0"/>
              <a:pPr/>
              <a:t>21</a:t>
            </a:fld>
            <a:endParaRPr kumimoji="1" lang="ja-JP" altLang="en-US"/>
          </a:p>
        </p:txBody>
      </p:sp>
      <p:sp>
        <p:nvSpPr>
          <p:cNvPr id="5" name="コンテンツ プレースホルダー 4">
            <a:extLst>
              <a:ext uri="{FF2B5EF4-FFF2-40B4-BE49-F238E27FC236}">
                <a16:creationId xmlns:a16="http://schemas.microsoft.com/office/drawing/2014/main" id="{DE36CF10-1D8A-19EF-19E8-A19990EC7DA5}"/>
              </a:ext>
            </a:extLst>
          </p:cNvPr>
          <p:cNvSpPr>
            <a:spLocks noGrp="1"/>
          </p:cNvSpPr>
          <p:nvPr>
            <p:ph sz="quarter" idx="15"/>
          </p:nvPr>
        </p:nvSpPr>
        <p:spPr/>
        <p:txBody>
          <a:bodyPr>
            <a:normAutofit fontScale="92500" lnSpcReduction="10000"/>
          </a:bodyPr>
          <a:lstStyle/>
          <a:p>
            <a:r>
              <a:rPr kumimoji="1" lang="ja-JP" altLang="en-US"/>
              <a:t>参考：内閣府「富士山ハザードマップについて」</a:t>
            </a:r>
          </a:p>
        </p:txBody>
      </p:sp>
      <p:graphicFrame>
        <p:nvGraphicFramePr>
          <p:cNvPr id="7" name="表 6">
            <a:extLst>
              <a:ext uri="{FF2B5EF4-FFF2-40B4-BE49-F238E27FC236}">
                <a16:creationId xmlns:a16="http://schemas.microsoft.com/office/drawing/2014/main" id="{E7EFD9CD-0562-249A-6356-10C419A36998}"/>
              </a:ext>
            </a:extLst>
          </p:cNvPr>
          <p:cNvGraphicFramePr>
            <a:graphicFrameLocks noGrp="1"/>
          </p:cNvGraphicFramePr>
          <p:nvPr>
            <p:extLst>
              <p:ext uri="{D42A27DB-BD31-4B8C-83A1-F6EECF244321}">
                <p14:modId xmlns:p14="http://schemas.microsoft.com/office/powerpoint/2010/main" val="2201210704"/>
              </p:ext>
            </p:extLst>
          </p:nvPr>
        </p:nvGraphicFramePr>
        <p:xfrm>
          <a:off x="106706" y="718532"/>
          <a:ext cx="4582252" cy="5379720"/>
        </p:xfrm>
        <a:graphic>
          <a:graphicData uri="http://schemas.openxmlformats.org/drawingml/2006/table">
            <a:tbl>
              <a:tblPr firstRow="1" bandRow="1">
                <a:tableStyleId>{5C22544A-7EE6-4342-B048-85BDC9FD1C3A}</a:tableStyleId>
              </a:tblPr>
              <a:tblGrid>
                <a:gridCol w="1222364">
                  <a:extLst>
                    <a:ext uri="{9D8B030D-6E8A-4147-A177-3AD203B41FA5}">
                      <a16:colId xmlns:a16="http://schemas.microsoft.com/office/drawing/2014/main" val="237656940"/>
                    </a:ext>
                  </a:extLst>
                </a:gridCol>
                <a:gridCol w="3359888">
                  <a:extLst>
                    <a:ext uri="{9D8B030D-6E8A-4147-A177-3AD203B41FA5}">
                      <a16:colId xmlns:a16="http://schemas.microsoft.com/office/drawing/2014/main" val="1747033650"/>
                    </a:ext>
                  </a:extLst>
                </a:gridCol>
              </a:tblGrid>
              <a:tr h="472006">
                <a:tc>
                  <a:txBody>
                    <a:bodyPr/>
                    <a:lstStyle/>
                    <a:p>
                      <a:r>
                        <a:rPr kumimoji="1" lang="ja-JP" altLang="en-US" sz="1800" b="0">
                          <a:solidFill>
                            <a:schemeClr val="tx1">
                              <a:lumMod val="75000"/>
                              <a:lumOff val="25000"/>
                            </a:schemeClr>
                          </a:solidFill>
                        </a:rPr>
                        <a:t>人的被害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噴石等の直撃による死傷者の</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発生等</a:t>
                      </a:r>
                      <a:br>
                        <a:rPr kumimoji="1" lang="en-US" altLang="ja-JP" sz="1800" b="0">
                          <a:solidFill>
                            <a:schemeClr val="tx1">
                              <a:lumMod val="75000"/>
                              <a:lumOff val="25000"/>
                            </a:schemeClr>
                          </a:solidFill>
                        </a:rPr>
                      </a:br>
                      <a:r>
                        <a:rPr kumimoji="1" lang="ja-JP" altLang="en-US" sz="1100" b="0" spc="-150">
                          <a:solidFill>
                            <a:schemeClr val="tx1">
                              <a:lumMod val="75000"/>
                              <a:lumOff val="25000"/>
                            </a:schemeClr>
                          </a:solidFill>
                        </a:rPr>
                        <a:t>（死傷者が発生する可能性のある地域の居住者　約</a:t>
                      </a:r>
                      <a:r>
                        <a:rPr kumimoji="1" lang="en-US" altLang="ja-JP" sz="1100" b="0" spc="-150">
                          <a:solidFill>
                            <a:schemeClr val="tx1">
                              <a:lumMod val="75000"/>
                              <a:lumOff val="25000"/>
                            </a:schemeClr>
                          </a:solidFill>
                        </a:rPr>
                        <a:t>13,600</a:t>
                      </a:r>
                      <a:r>
                        <a:rPr kumimoji="1" lang="ja-JP" altLang="en-US" sz="1100" b="0" spc="-150">
                          <a:solidFill>
                            <a:schemeClr val="tx1">
                              <a:lumMod val="75000"/>
                              <a:lumOff val="25000"/>
                            </a:schemeClr>
                          </a:solidFill>
                        </a:rPr>
                        <a:t>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809728452"/>
                  </a:ext>
                </a:extLst>
              </a:tr>
              <a:tr h="472006">
                <a:tc>
                  <a:txBody>
                    <a:bodyPr/>
                    <a:lstStyle/>
                    <a:p>
                      <a:r>
                        <a:rPr kumimoji="1" lang="ja-JP" altLang="en-US" sz="1600" b="0">
                          <a:solidFill>
                            <a:schemeClr val="tx1">
                              <a:lumMod val="75000"/>
                              <a:lumOff val="25000"/>
                            </a:schemeClr>
                          </a:solidFill>
                        </a:rPr>
                        <a:t>木造家屋の</a:t>
                      </a:r>
                      <a:br>
                        <a:rPr kumimoji="1" lang="en-US" altLang="ja-JP" sz="1600" b="0">
                          <a:solidFill>
                            <a:schemeClr val="tx1">
                              <a:lumMod val="75000"/>
                              <a:lumOff val="25000"/>
                            </a:schemeClr>
                          </a:solidFill>
                        </a:rPr>
                      </a:br>
                      <a:r>
                        <a:rPr kumimoji="1" lang="ja-JP" altLang="en-US" sz="1600" b="0">
                          <a:solidFill>
                            <a:schemeClr val="tx1">
                              <a:lumMod val="75000"/>
                              <a:lumOff val="25000"/>
                            </a:schemeClr>
                          </a:solidFill>
                        </a:rPr>
                        <a:t>全壊戸数</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降灰による全壊　</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約</a:t>
                      </a:r>
                      <a:r>
                        <a:rPr kumimoji="1" lang="en-US" altLang="ja-JP" sz="1800" b="0">
                          <a:solidFill>
                            <a:schemeClr val="tx1">
                              <a:lumMod val="75000"/>
                              <a:lumOff val="25000"/>
                            </a:schemeClr>
                          </a:solidFill>
                        </a:rPr>
                        <a:t>280</a:t>
                      </a:r>
                      <a:r>
                        <a:rPr kumimoji="1" lang="ja-JP" altLang="en-US" sz="1800" b="0">
                          <a:solidFill>
                            <a:schemeClr val="tx1">
                              <a:lumMod val="75000"/>
                              <a:lumOff val="25000"/>
                            </a:schemeClr>
                          </a:solidFill>
                        </a:rPr>
                        <a:t>～</a:t>
                      </a:r>
                      <a:r>
                        <a:rPr kumimoji="1" lang="en-US" altLang="ja-JP" sz="1800" b="0">
                          <a:solidFill>
                            <a:schemeClr val="tx1">
                              <a:lumMod val="75000"/>
                              <a:lumOff val="25000"/>
                            </a:schemeClr>
                          </a:solidFill>
                        </a:rPr>
                        <a:t>700</a:t>
                      </a:r>
                      <a:r>
                        <a:rPr kumimoji="1" lang="ja-JP" altLang="en-US" sz="1800" b="0">
                          <a:solidFill>
                            <a:schemeClr val="tx1">
                              <a:lumMod val="75000"/>
                              <a:lumOff val="25000"/>
                            </a:schemeClr>
                          </a:solidFill>
                        </a:rPr>
                        <a:t>戸</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696544377"/>
                  </a:ext>
                </a:extLst>
              </a:tr>
              <a:tr h="472006">
                <a:tc>
                  <a:txBody>
                    <a:bodyPr/>
                    <a:lstStyle/>
                    <a:p>
                      <a:r>
                        <a:rPr kumimoji="1" lang="zh-TW" altLang="en-US" sz="1800" b="0">
                          <a:solidFill>
                            <a:schemeClr val="tx1">
                              <a:lumMod val="75000"/>
                              <a:lumOff val="25000"/>
                            </a:schemeClr>
                          </a:solidFill>
                        </a:rPr>
                        <a:t>道路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降灰により通行不能な</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道路延長　</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約</a:t>
                      </a:r>
                      <a:r>
                        <a:rPr kumimoji="1" lang="en-US" altLang="ja-JP" sz="1800" b="0">
                          <a:solidFill>
                            <a:schemeClr val="tx1">
                              <a:lumMod val="75000"/>
                              <a:lumOff val="25000"/>
                            </a:schemeClr>
                          </a:solidFill>
                        </a:rPr>
                        <a:t>3,700km</a:t>
                      </a:r>
                      <a:r>
                        <a:rPr kumimoji="1" lang="ja-JP" altLang="en-US" sz="1800" b="0">
                          <a:solidFill>
                            <a:schemeClr val="tx1">
                              <a:lumMod val="75000"/>
                              <a:lumOff val="25000"/>
                            </a:schemeClr>
                          </a:solidFill>
                        </a:rPr>
                        <a:t>～</a:t>
                      </a:r>
                      <a:r>
                        <a:rPr kumimoji="1" lang="en-US" altLang="ja-JP" sz="1800" b="0">
                          <a:solidFill>
                            <a:schemeClr val="tx1">
                              <a:lumMod val="75000"/>
                              <a:lumOff val="25000"/>
                            </a:schemeClr>
                          </a:solidFill>
                        </a:rPr>
                        <a:t>14,600km</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943943906"/>
                  </a:ext>
                </a:extLst>
              </a:tr>
              <a:tr h="472006">
                <a:tc>
                  <a:txBody>
                    <a:bodyPr/>
                    <a:lstStyle/>
                    <a:p>
                      <a:r>
                        <a:rPr kumimoji="1" lang="zh-TW" altLang="en-US" sz="1800" b="0">
                          <a:solidFill>
                            <a:schemeClr val="tx1">
                              <a:lumMod val="75000"/>
                              <a:lumOff val="25000"/>
                            </a:schemeClr>
                          </a:solidFill>
                        </a:rPr>
                        <a:t>鉄道</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車輪やレールの導電不良による障害、踏み切り障害等により</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輸送が混乱する線路延長　</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最大　約</a:t>
                      </a:r>
                      <a:r>
                        <a:rPr kumimoji="1" lang="en-US" altLang="ja-JP" sz="1800" b="0">
                          <a:solidFill>
                            <a:schemeClr val="tx1">
                              <a:lumMod val="75000"/>
                              <a:lumOff val="25000"/>
                            </a:schemeClr>
                          </a:solidFill>
                        </a:rPr>
                        <a:t>1,800km</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4018695632"/>
                  </a:ext>
                </a:extLst>
              </a:tr>
              <a:tr h="472006">
                <a:tc>
                  <a:txBody>
                    <a:bodyPr/>
                    <a:lstStyle/>
                    <a:p>
                      <a:r>
                        <a:rPr lang="ja-JP" altLang="en-US" sz="1800" b="0">
                          <a:solidFill>
                            <a:schemeClr val="tx1">
                              <a:lumMod val="75000"/>
                              <a:lumOff val="25000"/>
                            </a:schemeClr>
                          </a:solidFill>
                        </a:rPr>
                        <a:t>航空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大気中の火山灰により</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運航不能となる線路延長</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最大　約</a:t>
                      </a:r>
                      <a:r>
                        <a:rPr kumimoji="1" lang="en-US" altLang="ja-JP" sz="1800" b="0">
                          <a:solidFill>
                            <a:schemeClr val="tx1">
                              <a:lumMod val="75000"/>
                              <a:lumOff val="25000"/>
                            </a:schemeClr>
                          </a:solidFill>
                        </a:rPr>
                        <a:t>1,800km</a:t>
                      </a:r>
                      <a:endParaRPr kumimoji="1" lang="ja-JP" altLang="en-US" sz="1800" b="0">
                        <a:solidFill>
                          <a:schemeClr val="tx1">
                            <a:lumMod val="75000"/>
                            <a:lumOff val="2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525499734"/>
                  </a:ext>
                </a:extLst>
              </a:tr>
              <a:tr h="472006">
                <a:tc>
                  <a:txBody>
                    <a:bodyPr/>
                    <a:lstStyle/>
                    <a:p>
                      <a:r>
                        <a:rPr kumimoji="1" lang="ja-JP" altLang="en-US" sz="1600" spc="-150">
                          <a:solidFill>
                            <a:schemeClr val="tx1">
                              <a:lumMod val="75000"/>
                              <a:lumOff val="25000"/>
                            </a:schemeClr>
                          </a:solidFill>
                        </a:rPr>
                        <a:t>洪水・土石流による被害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r>
                        <a:rPr kumimoji="1" lang="ja-JP" altLang="en-US" sz="1800" b="0">
                          <a:solidFill>
                            <a:schemeClr val="tx1">
                              <a:lumMod val="75000"/>
                              <a:lumOff val="25000"/>
                            </a:schemeClr>
                          </a:solidFill>
                        </a:rPr>
                        <a:t>噴火後の洪水や土石流により、</a:t>
                      </a:r>
                      <a:br>
                        <a:rPr kumimoji="1" lang="en-US" altLang="ja-JP" sz="1800" b="0">
                          <a:solidFill>
                            <a:schemeClr val="tx1">
                              <a:lumMod val="75000"/>
                              <a:lumOff val="25000"/>
                            </a:schemeClr>
                          </a:solidFill>
                        </a:rPr>
                      </a:br>
                      <a:r>
                        <a:rPr kumimoji="1" lang="ja-JP" altLang="en-US" sz="1800" b="0" u="none">
                          <a:solidFill>
                            <a:schemeClr val="tx1">
                              <a:lumMod val="75000"/>
                              <a:lumOff val="25000"/>
                            </a:schemeClr>
                          </a:solidFill>
                        </a:rPr>
                        <a:t>建物被害や農作物等に被害</a:t>
                      </a:r>
                      <a:r>
                        <a:rPr kumimoji="1" lang="ja-JP" altLang="en-US" sz="1800" b="0">
                          <a:solidFill>
                            <a:schemeClr val="tx1">
                              <a:lumMod val="75000"/>
                              <a:lumOff val="25000"/>
                            </a:schemeClr>
                          </a:solidFill>
                        </a:rPr>
                        <a:t>が</a:t>
                      </a:r>
                      <a:br>
                        <a:rPr kumimoji="1" lang="en-US" altLang="ja-JP" sz="1800" b="0">
                          <a:solidFill>
                            <a:schemeClr val="tx1">
                              <a:lumMod val="75000"/>
                              <a:lumOff val="25000"/>
                            </a:schemeClr>
                          </a:solidFill>
                        </a:rPr>
                      </a:br>
                      <a:r>
                        <a:rPr kumimoji="1" lang="ja-JP" altLang="en-US" sz="1800" b="0">
                          <a:solidFill>
                            <a:schemeClr val="tx1">
                              <a:lumMod val="75000"/>
                              <a:lumOff val="25000"/>
                            </a:schemeClr>
                          </a:solidFill>
                        </a:rPr>
                        <a:t>発生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2634443851"/>
                  </a:ext>
                </a:extLst>
              </a:tr>
            </a:tbl>
          </a:graphicData>
        </a:graphic>
      </p:graphicFrame>
      <p:pic>
        <p:nvPicPr>
          <p:cNvPr id="13" name="図 12">
            <a:extLst>
              <a:ext uri="{FF2B5EF4-FFF2-40B4-BE49-F238E27FC236}">
                <a16:creationId xmlns:a16="http://schemas.microsoft.com/office/drawing/2014/main" id="{79A93DA2-3EC9-F987-178C-953547E17CE9}"/>
              </a:ext>
            </a:extLst>
          </p:cNvPr>
          <p:cNvPicPr>
            <a:picLocks noChangeAspect="1"/>
          </p:cNvPicPr>
          <p:nvPr/>
        </p:nvPicPr>
        <p:blipFill rotWithShape="1">
          <a:blip r:embed="rId3"/>
          <a:srcRect l="390" t="993" r="917" b="777"/>
          <a:stretch/>
        </p:blipFill>
        <p:spPr>
          <a:xfrm>
            <a:off x="4871159" y="718532"/>
            <a:ext cx="4059807" cy="2658583"/>
          </a:xfrm>
          <a:prstGeom prst="rect">
            <a:avLst/>
          </a:prstGeom>
          <a:ln>
            <a:solidFill>
              <a:schemeClr val="tx1"/>
            </a:solidFill>
          </a:ln>
        </p:spPr>
      </p:pic>
      <p:sp>
        <p:nvSpPr>
          <p:cNvPr id="17" name="テキスト ボックス 16">
            <a:extLst>
              <a:ext uri="{FF2B5EF4-FFF2-40B4-BE49-F238E27FC236}">
                <a16:creationId xmlns:a16="http://schemas.microsoft.com/office/drawing/2014/main" id="{0F16F573-2D6C-DDBA-876B-C9FF4C34FF12}"/>
              </a:ext>
            </a:extLst>
          </p:cNvPr>
          <p:cNvSpPr txBox="1"/>
          <p:nvPr/>
        </p:nvSpPr>
        <p:spPr>
          <a:xfrm>
            <a:off x="4871159" y="724615"/>
            <a:ext cx="1975221" cy="307777"/>
          </a:xfrm>
          <a:prstGeom prst="rect">
            <a:avLst/>
          </a:prstGeom>
          <a:solidFill>
            <a:schemeClr val="bg1">
              <a:alpha val="70000"/>
            </a:schemeClr>
          </a:solidFill>
        </p:spPr>
        <p:txBody>
          <a:bodyPr wrap="none" rtlCol="0">
            <a:spAutoFit/>
          </a:bodyPr>
          <a:lstStyle/>
          <a:p>
            <a:pPr algn="l"/>
            <a:r>
              <a:rPr kumimoji="1" lang="ja-JP" altLang="en-US" sz="1400">
                <a:solidFill>
                  <a:schemeClr val="tx1">
                    <a:lumMod val="75000"/>
                    <a:lumOff val="25000"/>
                  </a:schemeClr>
                </a:solidFill>
              </a:rPr>
              <a:t>宝永噴火の降灰分布図</a:t>
            </a:r>
          </a:p>
        </p:txBody>
      </p:sp>
      <p:pic>
        <p:nvPicPr>
          <p:cNvPr id="9" name="図 8">
            <a:extLst>
              <a:ext uri="{FF2B5EF4-FFF2-40B4-BE49-F238E27FC236}">
                <a16:creationId xmlns:a16="http://schemas.microsoft.com/office/drawing/2014/main" id="{77CF5065-2909-A6FE-1094-1B7C119F6CB2}"/>
              </a:ext>
            </a:extLst>
          </p:cNvPr>
          <p:cNvPicPr>
            <a:picLocks noChangeAspect="1"/>
          </p:cNvPicPr>
          <p:nvPr/>
        </p:nvPicPr>
        <p:blipFill rotWithShape="1">
          <a:blip r:embed="rId4"/>
          <a:srcRect l="401" t="635" r="284" b="-1"/>
          <a:stretch/>
        </p:blipFill>
        <p:spPr>
          <a:xfrm>
            <a:off x="4853680" y="3408392"/>
            <a:ext cx="4089461" cy="2859058"/>
          </a:xfrm>
          <a:prstGeom prst="rect">
            <a:avLst/>
          </a:prstGeom>
        </p:spPr>
      </p:pic>
      <p:sp>
        <p:nvSpPr>
          <p:cNvPr id="10" name="テキスト ボックス 9">
            <a:extLst>
              <a:ext uri="{FF2B5EF4-FFF2-40B4-BE49-F238E27FC236}">
                <a16:creationId xmlns:a16="http://schemas.microsoft.com/office/drawing/2014/main" id="{A1B107AD-8465-0C29-62CC-9D7FB778ED3E}"/>
              </a:ext>
            </a:extLst>
          </p:cNvPr>
          <p:cNvSpPr txBox="1"/>
          <p:nvPr/>
        </p:nvSpPr>
        <p:spPr>
          <a:xfrm>
            <a:off x="5233455" y="3444875"/>
            <a:ext cx="1668995" cy="477054"/>
          </a:xfrm>
          <a:prstGeom prst="rect">
            <a:avLst/>
          </a:prstGeom>
          <a:solidFill>
            <a:schemeClr val="bg1"/>
          </a:solidFill>
        </p:spPr>
        <p:txBody>
          <a:bodyPr wrap="square" lIns="0" tIns="0" rIns="0" bIns="0" rtlCol="0">
            <a:spAutoFit/>
          </a:bodyPr>
          <a:lstStyle/>
          <a:p>
            <a:pPr marL="539750" algn="l"/>
            <a:r>
              <a:rPr kumimoji="1" lang="ja-JP" altLang="en-US" sz="700">
                <a:solidFill>
                  <a:schemeClr val="tx1">
                    <a:lumMod val="75000"/>
                    <a:lumOff val="25000"/>
                  </a:schemeClr>
                </a:solidFill>
              </a:rPr>
              <a:t>凡　　例</a:t>
            </a:r>
            <a:endParaRPr kumimoji="1" lang="en-US" altLang="ja-JP" sz="700">
              <a:solidFill>
                <a:schemeClr val="tx1">
                  <a:lumMod val="75000"/>
                  <a:lumOff val="25000"/>
                </a:schemeClr>
              </a:solidFill>
            </a:endParaRPr>
          </a:p>
          <a:p>
            <a:pPr algn="l">
              <a:spcBef>
                <a:spcPts val="300"/>
              </a:spcBef>
            </a:pPr>
            <a:r>
              <a:rPr kumimoji="1" lang="ja-JP" altLang="en-US" sz="550">
                <a:solidFill>
                  <a:schemeClr val="tx1">
                    <a:lumMod val="75000"/>
                    <a:lumOff val="25000"/>
                  </a:schemeClr>
                </a:solidFill>
              </a:rPr>
              <a:t>宝永噴火の層厚１０㎝の降灰等層厚線</a:t>
            </a:r>
            <a:endParaRPr kumimoji="1" lang="en-US" altLang="ja-JP" sz="550">
              <a:solidFill>
                <a:schemeClr val="tx1">
                  <a:lumMod val="75000"/>
                  <a:lumOff val="25000"/>
                </a:schemeClr>
              </a:solidFill>
            </a:endParaRPr>
          </a:p>
          <a:p>
            <a:pPr algn="l">
              <a:spcBef>
                <a:spcPts val="300"/>
              </a:spcBef>
            </a:pPr>
            <a:r>
              <a:rPr kumimoji="1" lang="ja-JP" altLang="en-US" sz="550">
                <a:solidFill>
                  <a:schemeClr val="tx1">
                    <a:lumMod val="75000"/>
                    <a:lumOff val="25000"/>
                  </a:schemeClr>
                </a:solidFill>
              </a:rPr>
              <a:t>土石流により直接的に被害が生じる可能性の高い渓流</a:t>
            </a:r>
            <a:endParaRPr kumimoji="1" lang="en-US" altLang="ja-JP" sz="550">
              <a:solidFill>
                <a:schemeClr val="tx1">
                  <a:lumMod val="75000"/>
                  <a:lumOff val="25000"/>
                </a:schemeClr>
              </a:solidFill>
            </a:endParaRPr>
          </a:p>
          <a:p>
            <a:pPr algn="l">
              <a:spcBef>
                <a:spcPts val="300"/>
              </a:spcBef>
            </a:pPr>
            <a:r>
              <a:rPr kumimoji="1" lang="ja-JP" altLang="en-US" sz="550">
                <a:solidFill>
                  <a:schemeClr val="tx1">
                    <a:lumMod val="75000"/>
                    <a:lumOff val="25000"/>
                  </a:schemeClr>
                </a:solidFill>
              </a:rPr>
              <a:t>土石流の氾濫が想定される範囲</a:t>
            </a:r>
          </a:p>
        </p:txBody>
      </p:sp>
    </p:spTree>
    <p:extLst>
      <p:ext uri="{BB962C8B-B14F-4D97-AF65-F5344CB8AC3E}">
        <p14:creationId xmlns:p14="http://schemas.microsoft.com/office/powerpoint/2010/main" val="2745557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6042F-8D38-C905-45A6-730537BE5E9C}"/>
              </a:ext>
            </a:extLst>
          </p:cNvPr>
          <p:cNvSpPr>
            <a:spLocks noGrp="1"/>
          </p:cNvSpPr>
          <p:nvPr>
            <p:ph type="title"/>
          </p:nvPr>
        </p:nvSpPr>
        <p:spPr>
          <a:xfrm>
            <a:off x="0" y="-2698"/>
            <a:ext cx="9144000" cy="652577"/>
          </a:xfrm>
        </p:spPr>
        <p:txBody>
          <a:bodyPr/>
          <a:lstStyle/>
          <a:p>
            <a:pPr marL="179388"/>
            <a:r>
              <a:rPr lang="ja-JP" altLang="en-US" sz="2800"/>
              <a:t>火山噴火における地域防災上の課題</a:t>
            </a:r>
          </a:p>
        </p:txBody>
      </p:sp>
      <p:sp>
        <p:nvSpPr>
          <p:cNvPr id="3" name="スライド番号プレースホルダー 2">
            <a:extLst>
              <a:ext uri="{FF2B5EF4-FFF2-40B4-BE49-F238E27FC236}">
                <a16:creationId xmlns:a16="http://schemas.microsoft.com/office/drawing/2014/main" id="{B9B053B8-CE51-8C20-A5BA-EFBDCFF6B5CD}"/>
              </a:ext>
            </a:extLst>
          </p:cNvPr>
          <p:cNvSpPr>
            <a:spLocks noGrp="1"/>
          </p:cNvSpPr>
          <p:nvPr>
            <p:ph type="sldNum" sz="quarter" idx="12"/>
          </p:nvPr>
        </p:nvSpPr>
        <p:spPr/>
        <p:txBody>
          <a:bodyPr/>
          <a:lstStyle/>
          <a:p>
            <a:fld id="{48C0FCB9-D989-46F1-965E-624BDAC7E129}" type="slidenum">
              <a:rPr kumimoji="1" lang="ja-JP" altLang="en-US" smtClean="0"/>
              <a:pPr/>
              <a:t>22</a:t>
            </a:fld>
            <a:endParaRPr kumimoji="1" lang="ja-JP" altLang="en-US"/>
          </a:p>
        </p:txBody>
      </p:sp>
      <p:sp>
        <p:nvSpPr>
          <p:cNvPr id="9" name="コンテンツ プレースホルダー 8">
            <a:extLst>
              <a:ext uri="{FF2B5EF4-FFF2-40B4-BE49-F238E27FC236}">
                <a16:creationId xmlns:a16="http://schemas.microsoft.com/office/drawing/2014/main" id="{53D4A24C-6199-9A04-E0DC-B2B2EFE54B91}"/>
              </a:ext>
            </a:extLst>
          </p:cNvPr>
          <p:cNvSpPr>
            <a:spLocks noGrp="1"/>
          </p:cNvSpPr>
          <p:nvPr>
            <p:ph sz="quarter" idx="15"/>
          </p:nvPr>
        </p:nvSpPr>
        <p:spPr>
          <a:xfrm>
            <a:off x="288162" y="6586401"/>
            <a:ext cx="7950964" cy="234746"/>
          </a:xfrm>
        </p:spPr>
        <p:txBody>
          <a:bodyPr>
            <a:normAutofit fontScale="92500" lnSpcReduction="10000"/>
          </a:bodyPr>
          <a:lstStyle/>
          <a:p>
            <a:r>
              <a:rPr lang="ja-JP" altLang="en-US"/>
              <a:t>参考：内閣府「活動火山対策の総合的な推進に関する基本的な指針」、</a:t>
            </a:r>
            <a:r>
              <a:rPr kumimoji="1" lang="ja-JP" altLang="en-US"/>
              <a:t>内閣府「富士山ハザードマップについて」</a:t>
            </a:r>
          </a:p>
          <a:p>
            <a:endParaRPr lang="ja-JP" altLang="en-US"/>
          </a:p>
        </p:txBody>
      </p:sp>
      <p:graphicFrame>
        <p:nvGraphicFramePr>
          <p:cNvPr id="7" name="コンテンツ プレースホルダー 7">
            <a:extLst>
              <a:ext uri="{FF2B5EF4-FFF2-40B4-BE49-F238E27FC236}">
                <a16:creationId xmlns:a16="http://schemas.microsoft.com/office/drawing/2014/main" id="{A4731902-1ECF-BB89-2804-734E10303864}"/>
              </a:ext>
            </a:extLst>
          </p:cNvPr>
          <p:cNvGraphicFramePr>
            <a:graphicFrameLocks/>
          </p:cNvGraphicFramePr>
          <p:nvPr>
            <p:extLst>
              <p:ext uri="{D42A27DB-BD31-4B8C-83A1-F6EECF244321}">
                <p14:modId xmlns:p14="http://schemas.microsoft.com/office/powerpoint/2010/main" val="3075644856"/>
              </p:ext>
            </p:extLst>
          </p:nvPr>
        </p:nvGraphicFramePr>
        <p:xfrm>
          <a:off x="247650" y="736236"/>
          <a:ext cx="8648700" cy="5821680"/>
        </p:xfrm>
        <a:graphic>
          <a:graphicData uri="http://schemas.openxmlformats.org/drawingml/2006/table">
            <a:tbl>
              <a:tblPr firstRow="1" bandRow="1">
                <a:tableStyleId>{5C22544A-7EE6-4342-B048-85BDC9FD1C3A}</a:tableStyleId>
              </a:tblPr>
              <a:tblGrid>
                <a:gridCol w="4324350">
                  <a:extLst>
                    <a:ext uri="{9D8B030D-6E8A-4147-A177-3AD203B41FA5}">
                      <a16:colId xmlns:a16="http://schemas.microsoft.com/office/drawing/2014/main" val="4167124742"/>
                    </a:ext>
                  </a:extLst>
                </a:gridCol>
                <a:gridCol w="4324350">
                  <a:extLst>
                    <a:ext uri="{9D8B030D-6E8A-4147-A177-3AD203B41FA5}">
                      <a16:colId xmlns:a16="http://schemas.microsoft.com/office/drawing/2014/main" val="2279547408"/>
                    </a:ext>
                  </a:extLst>
                </a:gridCol>
              </a:tblGrid>
              <a:tr h="370840">
                <a:tc gridSpan="2">
                  <a:txBody>
                    <a:bodyPr/>
                    <a:lstStyle/>
                    <a:p>
                      <a:r>
                        <a:rPr kumimoji="1" lang="ja-JP" altLang="en-US" sz="2400" b="0" dirty="0">
                          <a:solidFill>
                            <a:schemeClr val="tx1">
                              <a:lumMod val="75000"/>
                              <a:lumOff val="25000"/>
                            </a:schemeClr>
                          </a:solidFill>
                        </a:rPr>
                        <a:t>　特徴・課題</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295997010"/>
                  </a:ext>
                </a:extLst>
              </a:tr>
              <a:tr h="464491">
                <a:tc>
                  <a:txBody>
                    <a:bodyPr/>
                    <a:lstStyle/>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noProof="0" dirty="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噴火に伴い</a:t>
                      </a:r>
                      <a:r>
                        <a:rPr kumimoji="1" lang="ja-JP" altLang="en-US" sz="2000" b="0" i="0" u="none" strike="noStrike" kern="1200" cap="none" spc="-15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発生する現象は多様</a:t>
                      </a:r>
                      <a:r>
                        <a:rPr kumimoji="1" lang="ja-JP" altLang="en-US" sz="2000" b="0" i="0" u="none" strike="noStrike" kern="1200" cap="none" spc="-150" normalizeH="0" baseline="0" noProof="0" dirty="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で、</a:t>
                      </a:r>
                      <a:br>
                        <a:rPr kumimoji="1" lang="en-US" altLang="ja-JP" sz="2000" b="0" i="0" u="none" strike="noStrike" kern="1200" cap="none" spc="-150" normalizeH="0" baseline="0" noProof="0" dirty="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15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噴火の規模も様々</a:t>
                      </a:r>
                    </a:p>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noProof="0" dirty="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火山活動が長期化し、発生する現象や噴火規模が変化する場合もあり、</a:t>
                      </a:r>
                      <a:r>
                        <a:rPr kumimoji="1" lang="ja-JP" altLang="en-US" sz="2000" b="0" i="0" u="none" strike="noStrike" kern="1200" cap="none" spc="-15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噴火による被害の想定は困難</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noProof="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噴火の時期や影響等の的確な予測は困難</a:t>
                      </a:r>
                      <a:r>
                        <a:rPr kumimoji="1" lang="ja-JP" altLang="en-US" sz="2000" b="0" i="0" u="none" strike="noStrike" kern="1200" cap="none" spc="-15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で、明瞭な前兆が観測されずに</a:t>
                      </a:r>
                      <a:br>
                        <a:rPr kumimoji="1" lang="en-US" altLang="ja-JP" sz="2000" b="0" i="0" u="none" strike="noStrike" kern="1200" cap="none" spc="-15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15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噴火に至る場合もある</a:t>
                      </a:r>
                    </a:p>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生命に危険を及ぼす多様な火山現象が、噴火発生から短時間で火口周辺や居住地域に到達し、</a:t>
                      </a:r>
                      <a:r>
                        <a:rPr kumimoji="1" lang="ja-JP" altLang="en-US" sz="2000" b="0" i="0" u="none" strike="noStrike" kern="1200" cap="none" spc="-150" normalizeH="0" baseline="0" noProof="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避難までの時間的猶予がほとんどない場合</a:t>
                      </a:r>
                      <a:r>
                        <a:rPr kumimoji="1" lang="ja-JP" altLang="en-US" sz="2000" b="0" i="0" u="none" strike="noStrike" kern="1200" cap="none" spc="-150" normalizeH="0" baseline="0" noProof="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もある</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527218"/>
                  </a:ext>
                </a:extLst>
              </a:tr>
              <a:tr h="370840">
                <a:tc gridSpan="2">
                  <a:txBody>
                    <a:bodyPr/>
                    <a:lstStyle/>
                    <a:p>
                      <a:r>
                        <a:rPr kumimoji="1" lang="ja-JP" altLang="en-US" sz="2400" b="0">
                          <a:solidFill>
                            <a:schemeClr val="tx1">
                              <a:lumMod val="75000"/>
                              <a:lumOff val="25000"/>
                            </a:schemeClr>
                          </a:solidFill>
                        </a:rPr>
                        <a:t>　対策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7411949"/>
                  </a:ext>
                </a:extLst>
              </a:tr>
              <a:tr h="370840">
                <a:tc>
                  <a:txBody>
                    <a:bodyPr/>
                    <a:lstStyle/>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火山は複数の都道府県等の境界に</a:t>
                      </a:r>
                      <a:br>
                        <a:rPr kumimoji="1" lang="en-US" altLang="ja-JP"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存在</a:t>
                      </a:r>
                      <a:r>
                        <a:rPr kumimoji="1" lang="ja-JP" altLang="en-US" sz="2000" b="0" i="0" u="none" strike="noStrike" kern="1200" cap="none" spc="-150" normalizeH="0" baseline="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することが多く、</a:t>
                      </a:r>
                      <a:r>
                        <a:rPr kumimoji="1" lang="ja-JP" altLang="en-US" sz="2000" b="0" i="0" u="none" strike="noStrike" kern="1200" cap="none" spc="-150" normalizeH="0" baseline="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火山災害は広域にわたり影響</a:t>
                      </a:r>
                      <a:r>
                        <a:rPr kumimoji="1" lang="ja-JP" altLang="en-US"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する</a:t>
                      </a:r>
                      <a:r>
                        <a:rPr kumimoji="1" lang="ja-JP" altLang="en-US" sz="2000" b="0" i="0" u="none" strike="noStrike" kern="1200" cap="none" spc="-150" normalizeH="0" baseline="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ことから</a:t>
                      </a:r>
                      <a:r>
                        <a:rPr kumimoji="1" lang="ja-JP" altLang="en-US" sz="2000" b="0" i="0" u="none" strike="noStrike" kern="1200" cap="none" spc="-150" normalizeH="0" baseline="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火山地域の関係者が一体となった検討が必要</a:t>
                      </a:r>
                    </a:p>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各市町村において避難場所の位置など</a:t>
                      </a:r>
                      <a:r>
                        <a:rPr kumimoji="1" lang="ja-JP" altLang="en-US" sz="2000" b="0" i="0" u="none" strike="noStrike" kern="1200" cap="none" spc="-150" normalizeH="0" baseline="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住民や登山者等にとって必要な防災</a:t>
                      </a:r>
                      <a:br>
                        <a:rPr kumimoji="1" lang="en-US" altLang="ja-JP" sz="2000" b="0" i="0" u="none" strike="noStrike" kern="1200" cap="none" spc="-150" normalizeH="0" baseline="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150" normalizeH="0" baseline="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情報</a:t>
                      </a:r>
                      <a:r>
                        <a:rPr kumimoji="1" lang="ja-JP" altLang="en-US"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を付加</a:t>
                      </a:r>
                      <a:r>
                        <a:rPr kumimoji="1" lang="ja-JP" altLang="en-US" sz="2000" b="0" i="0" u="none" strike="noStrike" kern="1200" cap="none" spc="-150" normalizeH="0" baseline="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した</a:t>
                      </a:r>
                      <a:r>
                        <a:rPr kumimoji="1" lang="ja-JP" altLang="en-US" sz="2000" b="0" i="0" u="none" strike="noStrike" kern="1200" cap="none" spc="-150" normalizeH="0" baseline="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「火山防災マップ」</a:t>
                      </a:r>
                      <a:r>
                        <a:rPr kumimoji="1" lang="ja-JP" altLang="en-US"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を</a:t>
                      </a:r>
                      <a:br>
                        <a:rPr kumimoji="1" lang="en-US" altLang="ja-JP"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150" normalizeH="0" baseline="0">
                          <a:ln>
                            <a:noFill/>
                          </a:ln>
                          <a:solidFill>
                            <a:schemeClr val="tx1">
                              <a:lumMod val="75000"/>
                              <a:lumOff val="25000"/>
                            </a:schemeClr>
                          </a:solidFill>
                          <a:effectLst/>
                          <a:uLnTx/>
                          <a:uFillTx/>
                          <a:latin typeface="HGPｺﾞｼｯｸE" panose="020B0900000000000000" pitchFamily="50" charset="-128"/>
                          <a:ea typeface="HGPｺﾞｼｯｸE" panose="020B0900000000000000" pitchFamily="50" charset="-128"/>
                          <a:cs typeface="+mn-cs"/>
                        </a:rPr>
                        <a:t>作成し、</a:t>
                      </a:r>
                      <a:r>
                        <a:rPr kumimoji="1" lang="ja-JP" altLang="en-US" sz="2000" b="0" i="0" u="none" strike="noStrike" kern="1200" cap="none" spc="-150" normalizeH="0" baseline="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住民や登山者等へ配布・周知</a:t>
                      </a:r>
                      <a:endParaRPr kumimoji="1" lang="en-US" altLang="ja-JP" sz="2000" b="0" i="0" u="none" strike="noStrike" kern="1200" cap="none" spc="-150" normalizeH="0" baseline="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「火山防災マップ」に基づき、住民や</a:t>
                      </a:r>
                      <a:br>
                        <a:rPr kumimoji="1" lang="en-US" altLang="ja-JP" sz="2000" b="0" i="0" u="none" strike="noStrike" kern="1200" cap="none" spc="-15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15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登山者等も参画した</a:t>
                      </a:r>
                      <a:r>
                        <a:rPr kumimoji="1" lang="ja-JP" altLang="en-US" sz="2000" b="0" i="0" u="none" strike="noStrike" kern="1200" cap="none" spc="-15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定期的な防災訓練実施</a:t>
                      </a:r>
                      <a:r>
                        <a:rPr kumimoji="1" lang="ja-JP" altLang="en-US" sz="2000" b="0" i="0" u="none" strike="noStrike" kern="1200" cap="none" spc="-15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の検討が必要</a:t>
                      </a:r>
                    </a:p>
                    <a:p>
                      <a:pPr marL="268288" marR="0" lvl="0" indent="-268288"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2000" b="0" i="0" u="none" strike="noStrike" kern="1200" cap="none" spc="-150" normalizeH="0" baseline="0" dirty="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t>噴火時の住民や登山者等の</a:t>
                      </a:r>
                      <a:r>
                        <a:rPr kumimoji="1" lang="ja-JP" altLang="en-US" sz="2000" b="0" i="0" u="none" strike="noStrike" kern="1200" cap="none" spc="-15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速やかな避難のために必要な施設の整備を</a:t>
                      </a:r>
                      <a:br>
                        <a:rPr kumimoji="1" lang="en-US" altLang="ja-JP" sz="2000" b="0" i="0" u="none" strike="noStrike" kern="1200" cap="none" spc="-15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br>
                      <a:r>
                        <a:rPr kumimoji="1" lang="ja-JP" altLang="en-US" sz="2000" b="0" i="0" u="none" strike="noStrike" kern="1200" cap="none" spc="-150" normalizeH="0" baseline="0" dirty="0">
                          <a:ln>
                            <a:noFill/>
                          </a:ln>
                          <a:solidFill>
                            <a:srgbClr val="FF0000"/>
                          </a:solidFill>
                          <a:effectLst/>
                          <a:uLnTx/>
                          <a:uFillTx/>
                          <a:latin typeface="HGPｺﾞｼｯｸE" panose="020B0900000000000000" pitchFamily="50" charset="-128"/>
                          <a:ea typeface="HGPｺﾞｼｯｸE" panose="020B0900000000000000" pitchFamily="50" charset="-128"/>
                          <a:cs typeface="+mn-cs"/>
                        </a:rPr>
                        <a:t>推進</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9441510"/>
                  </a:ext>
                </a:extLst>
              </a:tr>
            </a:tbl>
          </a:graphicData>
        </a:graphic>
      </p:graphicFrame>
    </p:spTree>
    <p:extLst>
      <p:ext uri="{BB962C8B-B14F-4D97-AF65-F5344CB8AC3E}">
        <p14:creationId xmlns:p14="http://schemas.microsoft.com/office/powerpoint/2010/main" val="1465848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A70C627-520D-4980-834C-D1568E04BDA8}"/>
              </a:ext>
            </a:extLst>
          </p:cNvPr>
          <p:cNvSpPr>
            <a:spLocks noGrp="1"/>
          </p:cNvSpPr>
          <p:nvPr>
            <p:ph type="sldNum" sz="quarter" idx="12"/>
          </p:nvPr>
        </p:nvSpPr>
        <p:spPr/>
        <p:txBody>
          <a:bodyPr/>
          <a:lstStyle/>
          <a:p>
            <a:fld id="{48C0FCB9-D989-46F1-965E-624BDAC7E129}" type="slidenum">
              <a:rPr kumimoji="1" lang="ja-JP" altLang="en-US" smtClean="0"/>
              <a:pPr/>
              <a:t>23</a:t>
            </a:fld>
            <a:endParaRPr kumimoji="1" lang="ja-JP" altLang="en-US"/>
          </a:p>
        </p:txBody>
      </p:sp>
      <p:sp>
        <p:nvSpPr>
          <p:cNvPr id="3" name="テキスト プレースホルダー 2">
            <a:extLst>
              <a:ext uri="{FF2B5EF4-FFF2-40B4-BE49-F238E27FC236}">
                <a16:creationId xmlns:a16="http://schemas.microsoft.com/office/drawing/2014/main" id="{8D04441E-6897-A6BE-20A2-8AD2A6DD11E5}"/>
              </a:ext>
            </a:extLst>
          </p:cNvPr>
          <p:cNvSpPr>
            <a:spLocks noGrp="1"/>
          </p:cNvSpPr>
          <p:nvPr>
            <p:ph type="body" sz="quarter" idx="13"/>
          </p:nvPr>
        </p:nvSpPr>
        <p:spPr/>
        <p:txBody>
          <a:bodyPr>
            <a:normAutofit fontScale="92500"/>
          </a:bodyPr>
          <a:lstStyle/>
          <a:p>
            <a:r>
              <a:rPr kumimoji="1"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rPr>
              <a:t>C13</a:t>
            </a:r>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今後発生が懸念される主な大規模災害</a:t>
            </a:r>
            <a:endParaRPr lang="ja-JP" altLang="en-US" dirty="0"/>
          </a:p>
        </p:txBody>
      </p:sp>
      <p:sp>
        <p:nvSpPr>
          <p:cNvPr id="6" name="テキスト プレースホルダー 5">
            <a:extLst>
              <a:ext uri="{FF2B5EF4-FFF2-40B4-BE49-F238E27FC236}">
                <a16:creationId xmlns:a16="http://schemas.microsoft.com/office/drawing/2014/main" id="{CFF2B95A-DBED-893F-EFFD-0AACFEE11CB7}"/>
              </a:ext>
            </a:extLst>
          </p:cNvPr>
          <p:cNvSpPr>
            <a:spLocks noGrp="1"/>
          </p:cNvSpPr>
          <p:nvPr>
            <p:ph type="body" sz="quarter" idx="14"/>
          </p:nvPr>
        </p:nvSpPr>
        <p:spPr>
          <a:xfrm>
            <a:off x="529389" y="2285999"/>
            <a:ext cx="8073189" cy="4048125"/>
          </a:xfrm>
        </p:spPr>
        <p:txBody>
          <a:bodyPr>
            <a:normAutofit/>
          </a:bodyPr>
          <a:lstStyle/>
          <a:p>
            <a:pPr marL="0" indent="0" algn="just">
              <a:lnSpc>
                <a:spcPct val="100000"/>
              </a:lnSpc>
              <a:buNone/>
            </a:pPr>
            <a:r>
              <a:rPr kumimoji="1" lang="ja-JP" altLang="en-US" sz="3600" spc="-150" dirty="0">
                <a:latin typeface="HGPｺﾞｼｯｸE" panose="020B0900000000000000" pitchFamily="50" charset="-128"/>
                <a:ea typeface="HGPｺﾞｼｯｸE" panose="020B0900000000000000" pitchFamily="50" charset="-128"/>
              </a:rPr>
              <a:t>甚大な被害を及ぼす大規模災害として、</a:t>
            </a:r>
            <a:br>
              <a:rPr kumimoji="1" lang="en-US" altLang="ja-JP" sz="3600" spc="-150" dirty="0">
                <a:latin typeface="HGPｺﾞｼｯｸE" panose="020B0900000000000000" pitchFamily="50" charset="-128"/>
                <a:ea typeface="HGPｺﾞｼｯｸE" panose="020B0900000000000000" pitchFamily="50" charset="-128"/>
              </a:rPr>
            </a:br>
            <a:r>
              <a:rPr lang="ja-JP" altLang="en-US" sz="3600" spc="-150" dirty="0">
                <a:latin typeface="+mn-ea"/>
              </a:rPr>
              <a:t>南海トラフ地震、首都直下地震、日本</a:t>
            </a:r>
            <a:br>
              <a:rPr lang="en-US" altLang="ja-JP" spc="-150" dirty="0">
                <a:latin typeface="+mn-ea"/>
              </a:rPr>
            </a:br>
            <a:r>
              <a:rPr lang="ja-JP" altLang="en-US" sz="3600" spc="-150" dirty="0">
                <a:latin typeface="+mn-ea"/>
              </a:rPr>
              <a:t>海溝・千島海溝周辺海溝型地震に伴う</a:t>
            </a:r>
            <a:br>
              <a:rPr lang="en-US" altLang="ja-JP" spc="-150" dirty="0">
                <a:latin typeface="+mn-ea"/>
              </a:rPr>
            </a:br>
            <a:r>
              <a:rPr lang="ja-JP" altLang="en-US" sz="3600" spc="-150" dirty="0">
                <a:latin typeface="+mn-ea"/>
              </a:rPr>
              <a:t>災害、</a:t>
            </a:r>
            <a:r>
              <a:rPr lang="ja-JP" altLang="en-US" sz="3600" spc="-150" dirty="0"/>
              <a:t>利根川の堤防決壊による首都圏</a:t>
            </a:r>
            <a:br>
              <a:rPr lang="en-US" altLang="ja-JP" sz="3600" spc="-150" dirty="0"/>
            </a:br>
            <a:r>
              <a:rPr lang="ja-JP" altLang="en-US" sz="3600" spc="-150" dirty="0"/>
              <a:t>広域氾濫や富士山噴火による災害などが想定されている。</a:t>
            </a:r>
            <a:endParaRPr kumimoji="1" lang="ja-JP" altLang="en-US" sz="3600" spc="-15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02425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545BD-AACA-05A0-8A93-9F11503FC88C}"/>
              </a:ext>
            </a:extLst>
          </p:cNvPr>
          <p:cNvSpPr>
            <a:spLocks noGrp="1"/>
          </p:cNvSpPr>
          <p:nvPr>
            <p:ph type="title"/>
          </p:nvPr>
        </p:nvSpPr>
        <p:spPr/>
        <p:txBody>
          <a:bodyPr/>
          <a:lstStyle/>
          <a:p>
            <a:pPr marL="179388"/>
            <a:r>
              <a:rPr kumimoji="1" lang="ja-JP" altLang="en-US" sz="2800"/>
              <a:t>わが国の国土の状況（プレート・地震分布）</a:t>
            </a:r>
          </a:p>
        </p:txBody>
      </p:sp>
      <p:sp>
        <p:nvSpPr>
          <p:cNvPr id="3" name="スライド番号プレースホルダー 2">
            <a:extLst>
              <a:ext uri="{FF2B5EF4-FFF2-40B4-BE49-F238E27FC236}">
                <a16:creationId xmlns:a16="http://schemas.microsoft.com/office/drawing/2014/main" id="{48189BB8-9493-CD0B-E669-5AC37969C647}"/>
              </a:ext>
            </a:extLst>
          </p:cNvPr>
          <p:cNvSpPr>
            <a:spLocks noGrp="1"/>
          </p:cNvSpPr>
          <p:nvPr>
            <p:ph type="sldNum" sz="quarter" idx="12"/>
          </p:nvPr>
        </p:nvSpPr>
        <p:spPr/>
        <p:txBody>
          <a:bodyPr/>
          <a:lstStyle/>
          <a:p>
            <a:fld id="{48C0FCB9-D989-46F1-965E-624BDAC7E129}" type="slidenum">
              <a:rPr kumimoji="1" lang="ja-JP" altLang="en-US" smtClean="0"/>
              <a:pPr/>
              <a:t>3</a:t>
            </a:fld>
            <a:endParaRPr kumimoji="1" lang="ja-JP" altLang="en-US"/>
          </a:p>
        </p:txBody>
      </p:sp>
      <p:sp>
        <p:nvSpPr>
          <p:cNvPr id="5" name="コンテンツ プレースホルダー 4">
            <a:extLst>
              <a:ext uri="{FF2B5EF4-FFF2-40B4-BE49-F238E27FC236}">
                <a16:creationId xmlns:a16="http://schemas.microsoft.com/office/drawing/2014/main" id="{8FD6777F-991F-71A9-BDE5-9C04E4BE0D97}"/>
              </a:ext>
            </a:extLst>
          </p:cNvPr>
          <p:cNvSpPr>
            <a:spLocks noGrp="1"/>
          </p:cNvSpPr>
          <p:nvPr>
            <p:ph sz="quarter" idx="15"/>
          </p:nvPr>
        </p:nvSpPr>
        <p:spPr/>
        <p:txBody>
          <a:bodyPr>
            <a:normAutofit fontScale="92500" lnSpcReduction="10000"/>
          </a:bodyPr>
          <a:lstStyle/>
          <a:p>
            <a:r>
              <a:rPr kumimoji="1" lang="ja-JP" altLang="en-US"/>
              <a:t>参考：</a:t>
            </a:r>
            <a:r>
              <a:rPr kumimoji="1" lang="zh-TW" altLang="en-US"/>
              <a:t>地震調査研究推進本部</a:t>
            </a:r>
            <a:r>
              <a:rPr kumimoji="1" lang="ja-JP" altLang="en-US"/>
              <a:t>「プレートテクトニクス」、「日本で起こる地震」を基に作成</a:t>
            </a:r>
          </a:p>
        </p:txBody>
      </p:sp>
      <p:grpSp>
        <p:nvGrpSpPr>
          <p:cNvPr id="4" name="グループ化 3">
            <a:extLst>
              <a:ext uri="{FF2B5EF4-FFF2-40B4-BE49-F238E27FC236}">
                <a16:creationId xmlns:a16="http://schemas.microsoft.com/office/drawing/2014/main" id="{EA5D6D21-EF68-B257-38BE-2DE2DFFA14F0}"/>
              </a:ext>
            </a:extLst>
          </p:cNvPr>
          <p:cNvGrpSpPr/>
          <p:nvPr/>
        </p:nvGrpSpPr>
        <p:grpSpPr>
          <a:xfrm>
            <a:off x="226043" y="833572"/>
            <a:ext cx="4852744" cy="468955"/>
            <a:chOff x="197468" y="711847"/>
            <a:chExt cx="4852744" cy="468955"/>
          </a:xfrm>
        </p:grpSpPr>
        <p:grpSp>
          <p:nvGrpSpPr>
            <p:cNvPr id="8" name="グループ化 7">
              <a:extLst>
                <a:ext uri="{FF2B5EF4-FFF2-40B4-BE49-F238E27FC236}">
                  <a16:creationId xmlns:a16="http://schemas.microsoft.com/office/drawing/2014/main" id="{D881FCB5-2661-7C22-57B0-9DD3E3612D10}"/>
                </a:ext>
              </a:extLst>
            </p:cNvPr>
            <p:cNvGrpSpPr/>
            <p:nvPr/>
          </p:nvGrpSpPr>
          <p:grpSpPr>
            <a:xfrm>
              <a:off x="197468" y="711847"/>
              <a:ext cx="510746" cy="468955"/>
              <a:chOff x="-815546" y="378941"/>
              <a:chExt cx="510746" cy="468955"/>
            </a:xfrm>
          </p:grpSpPr>
          <p:sp>
            <p:nvSpPr>
              <p:cNvPr id="12" name="正方形/長方形 11">
                <a:extLst>
                  <a:ext uri="{FF2B5EF4-FFF2-40B4-BE49-F238E27FC236}">
                    <a16:creationId xmlns:a16="http://schemas.microsoft.com/office/drawing/2014/main" id="{86D8907F-8B51-9FFC-72E7-DE716FC522CC}"/>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3" name="グループ化 12">
                <a:extLst>
                  <a:ext uri="{FF2B5EF4-FFF2-40B4-BE49-F238E27FC236}">
                    <a16:creationId xmlns:a16="http://schemas.microsoft.com/office/drawing/2014/main" id="{5D881B26-4250-87E9-280C-84E2547CE11C}"/>
                  </a:ext>
                </a:extLst>
              </p:cNvPr>
              <p:cNvGrpSpPr/>
              <p:nvPr userDrawn="1"/>
            </p:nvGrpSpPr>
            <p:grpSpPr>
              <a:xfrm>
                <a:off x="-740484" y="438369"/>
                <a:ext cx="360623" cy="350098"/>
                <a:chOff x="719031" y="1642734"/>
                <a:chExt cx="360623" cy="350098"/>
              </a:xfrm>
            </p:grpSpPr>
            <p:sp>
              <p:nvSpPr>
                <p:cNvPr id="14" name="object 11">
                  <a:extLst>
                    <a:ext uri="{FF2B5EF4-FFF2-40B4-BE49-F238E27FC236}">
                      <a16:creationId xmlns:a16="http://schemas.microsoft.com/office/drawing/2014/main" id="{DEEC0EFE-3C75-067C-C5AE-3F49C36C3710}"/>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5" name="object 12">
                  <a:extLst>
                    <a:ext uri="{FF2B5EF4-FFF2-40B4-BE49-F238E27FC236}">
                      <a16:creationId xmlns:a16="http://schemas.microsoft.com/office/drawing/2014/main" id="{236127AD-B27D-0563-714A-340BBAC3C316}"/>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0" name="テキスト プレースホルダー 20">
              <a:extLst>
                <a:ext uri="{FF2B5EF4-FFF2-40B4-BE49-F238E27FC236}">
                  <a16:creationId xmlns:a16="http://schemas.microsoft.com/office/drawing/2014/main" id="{D848C66A-E7F0-ECC1-CEDC-42DC93738B1E}"/>
                </a:ext>
              </a:extLst>
            </p:cNvPr>
            <p:cNvSpPr txBox="1">
              <a:spLocks/>
            </p:cNvSpPr>
            <p:nvPr/>
          </p:nvSpPr>
          <p:spPr>
            <a:xfrm>
              <a:off x="655458" y="728024"/>
              <a:ext cx="4394754"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日本周辺のプレートと地震分布</a:t>
              </a:r>
            </a:p>
          </p:txBody>
        </p:sp>
        <p:sp>
          <p:nvSpPr>
            <p:cNvPr id="11" name="object 12">
              <a:extLst>
                <a:ext uri="{FF2B5EF4-FFF2-40B4-BE49-F238E27FC236}">
                  <a16:creationId xmlns:a16="http://schemas.microsoft.com/office/drawing/2014/main" id="{31D301DE-3306-1AD3-3925-3F7CF45FF8A6}"/>
                </a:ext>
              </a:extLst>
            </p:cNvPr>
            <p:cNvSpPr/>
            <p:nvPr/>
          </p:nvSpPr>
          <p:spPr>
            <a:xfrm>
              <a:off x="675393" y="1106769"/>
              <a:ext cx="4032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pic>
        <p:nvPicPr>
          <p:cNvPr id="31" name="図 30">
            <a:extLst>
              <a:ext uri="{FF2B5EF4-FFF2-40B4-BE49-F238E27FC236}">
                <a16:creationId xmlns:a16="http://schemas.microsoft.com/office/drawing/2014/main" id="{CF3DEBBE-DF9F-8DAD-F0A9-C72EEB5CB8A7}"/>
              </a:ext>
            </a:extLst>
          </p:cNvPr>
          <p:cNvPicPr>
            <a:picLocks noChangeAspect="1"/>
          </p:cNvPicPr>
          <p:nvPr/>
        </p:nvPicPr>
        <p:blipFill rotWithShape="1">
          <a:blip r:embed="rId3"/>
          <a:srcRect l="5373" t="3763" r="9980" b="2573"/>
          <a:stretch/>
        </p:blipFill>
        <p:spPr>
          <a:xfrm>
            <a:off x="225878" y="2804972"/>
            <a:ext cx="4548498" cy="3315341"/>
          </a:xfrm>
          <a:prstGeom prst="rect">
            <a:avLst/>
          </a:prstGeom>
          <a:ln>
            <a:noFill/>
          </a:ln>
        </p:spPr>
      </p:pic>
      <p:sp>
        <p:nvSpPr>
          <p:cNvPr id="7" name="テキスト ボックス 6">
            <a:extLst>
              <a:ext uri="{FF2B5EF4-FFF2-40B4-BE49-F238E27FC236}">
                <a16:creationId xmlns:a16="http://schemas.microsoft.com/office/drawing/2014/main" id="{28EACF2F-6B10-901B-D7AC-F2C22DC0771D}"/>
              </a:ext>
            </a:extLst>
          </p:cNvPr>
          <p:cNvSpPr txBox="1"/>
          <p:nvPr/>
        </p:nvSpPr>
        <p:spPr>
          <a:xfrm>
            <a:off x="1028700" y="6120313"/>
            <a:ext cx="2559844" cy="369332"/>
          </a:xfrm>
          <a:prstGeom prst="rect">
            <a:avLst/>
          </a:prstGeom>
          <a:noFill/>
        </p:spPr>
        <p:txBody>
          <a:bodyPr wrap="square">
            <a:spAutoFit/>
          </a:bodyPr>
          <a:lstStyle/>
          <a:p>
            <a:pPr algn="ctr"/>
            <a:r>
              <a:rPr lang="ja-JP" altLang="en-US">
                <a:solidFill>
                  <a:schemeClr val="tx1">
                    <a:lumMod val="75000"/>
                    <a:lumOff val="25000"/>
                  </a:schemeClr>
                </a:solidFill>
              </a:rPr>
              <a:t>日本周辺のプレート</a:t>
            </a:r>
          </a:p>
        </p:txBody>
      </p:sp>
      <p:pic>
        <p:nvPicPr>
          <p:cNvPr id="53" name="図 52">
            <a:extLst>
              <a:ext uri="{FF2B5EF4-FFF2-40B4-BE49-F238E27FC236}">
                <a16:creationId xmlns:a16="http://schemas.microsoft.com/office/drawing/2014/main" id="{DFF66A01-4B65-A632-B7B4-B5A9A7BA450B}"/>
              </a:ext>
            </a:extLst>
          </p:cNvPr>
          <p:cNvPicPr>
            <a:picLocks noChangeAspect="1"/>
          </p:cNvPicPr>
          <p:nvPr/>
        </p:nvPicPr>
        <p:blipFill>
          <a:blip r:embed="rId4"/>
          <a:stretch>
            <a:fillRect/>
          </a:stretch>
        </p:blipFill>
        <p:spPr>
          <a:xfrm>
            <a:off x="4919942" y="2925737"/>
            <a:ext cx="3973810" cy="3588334"/>
          </a:xfrm>
          <a:prstGeom prst="rect">
            <a:avLst/>
          </a:prstGeom>
        </p:spPr>
      </p:pic>
      <p:sp>
        <p:nvSpPr>
          <p:cNvPr id="54" name="テキスト ボックス 53">
            <a:extLst>
              <a:ext uri="{FF2B5EF4-FFF2-40B4-BE49-F238E27FC236}">
                <a16:creationId xmlns:a16="http://schemas.microsoft.com/office/drawing/2014/main" id="{9BCC5809-7ABE-3ABF-61E5-64B5B111992B}"/>
              </a:ext>
            </a:extLst>
          </p:cNvPr>
          <p:cNvSpPr txBox="1"/>
          <p:nvPr/>
        </p:nvSpPr>
        <p:spPr>
          <a:xfrm>
            <a:off x="5613759" y="6446778"/>
            <a:ext cx="3077804" cy="369332"/>
          </a:xfrm>
          <a:prstGeom prst="rect">
            <a:avLst/>
          </a:prstGeom>
          <a:noFill/>
        </p:spPr>
        <p:txBody>
          <a:bodyPr wrap="square">
            <a:spAutoFit/>
          </a:bodyPr>
          <a:lstStyle/>
          <a:p>
            <a:pPr algn="ctr"/>
            <a:r>
              <a:rPr lang="ja-JP" altLang="en-US" dirty="0">
                <a:solidFill>
                  <a:schemeClr val="tx1">
                    <a:lumMod val="75000"/>
                    <a:lumOff val="25000"/>
                  </a:schemeClr>
                </a:solidFill>
              </a:rPr>
              <a:t>日本とその周辺の震央分布</a:t>
            </a:r>
          </a:p>
        </p:txBody>
      </p:sp>
      <p:sp>
        <p:nvSpPr>
          <p:cNvPr id="16" name="テキスト プレースホルダー 5">
            <a:extLst>
              <a:ext uri="{FF2B5EF4-FFF2-40B4-BE49-F238E27FC236}">
                <a16:creationId xmlns:a16="http://schemas.microsoft.com/office/drawing/2014/main" id="{1B26E08D-FA04-709D-D62D-FB55A74B749F}"/>
              </a:ext>
            </a:extLst>
          </p:cNvPr>
          <p:cNvSpPr txBox="1">
            <a:spLocks/>
          </p:cNvSpPr>
          <p:nvPr/>
        </p:nvSpPr>
        <p:spPr>
          <a:xfrm>
            <a:off x="250247" y="1362406"/>
            <a:ext cx="8827077" cy="13250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l"/>
            </a:pPr>
            <a:r>
              <a:rPr lang="ja-JP" altLang="en-US" sz="2400">
                <a:solidFill>
                  <a:schemeClr val="tx1">
                    <a:lumMod val="75000"/>
                    <a:lumOff val="25000"/>
                  </a:schemeClr>
                </a:solidFill>
                <a:latin typeface="+mn-ea"/>
              </a:rPr>
              <a:t>日本周辺では、</a:t>
            </a:r>
            <a:r>
              <a:rPr lang="en-US" altLang="ja-JP" sz="2400">
                <a:solidFill>
                  <a:schemeClr val="tx1">
                    <a:lumMod val="75000"/>
                    <a:lumOff val="25000"/>
                  </a:schemeClr>
                </a:solidFill>
                <a:latin typeface="+mn-ea"/>
              </a:rPr>
              <a:t>4</a:t>
            </a:r>
            <a:r>
              <a:rPr lang="ja-JP" altLang="en-US" sz="2400">
                <a:solidFill>
                  <a:schemeClr val="tx1">
                    <a:lumMod val="75000"/>
                    <a:lumOff val="25000"/>
                  </a:schemeClr>
                </a:solidFill>
                <a:latin typeface="+mn-ea"/>
              </a:rPr>
              <a:t>つのプレートが存在</a:t>
            </a:r>
            <a:endParaRPr lang="en-US" altLang="ja-JP" sz="2400">
              <a:solidFill>
                <a:schemeClr val="tx1">
                  <a:lumMod val="75000"/>
                  <a:lumOff val="25000"/>
                </a:schemeClr>
              </a:solidFill>
              <a:latin typeface="+mn-ea"/>
            </a:endParaRPr>
          </a:p>
          <a:p>
            <a:pPr>
              <a:buFont typeface="Wingdings" panose="05000000000000000000" pitchFamily="2" charset="2"/>
              <a:buChar char="l"/>
            </a:pPr>
            <a:r>
              <a:rPr lang="ja-JP" altLang="en-US" sz="2400">
                <a:solidFill>
                  <a:schemeClr val="tx1">
                    <a:lumMod val="75000"/>
                    <a:lumOff val="25000"/>
                  </a:schemeClr>
                </a:solidFill>
                <a:latin typeface="+mn-ea"/>
              </a:rPr>
              <a:t>日本とその周辺で起きている地震による震央分布図からは、</a:t>
            </a:r>
            <a:br>
              <a:rPr lang="en-US" altLang="ja-JP" sz="2400">
                <a:solidFill>
                  <a:schemeClr val="tx1">
                    <a:lumMod val="75000"/>
                    <a:lumOff val="25000"/>
                  </a:schemeClr>
                </a:solidFill>
                <a:latin typeface="+mn-ea"/>
              </a:rPr>
            </a:br>
            <a:r>
              <a:rPr lang="ja-JP" altLang="en-US" sz="2400">
                <a:solidFill>
                  <a:schemeClr val="tx1">
                    <a:lumMod val="75000"/>
                    <a:lumOff val="25000"/>
                  </a:schemeClr>
                </a:solidFill>
                <a:latin typeface="+mn-ea"/>
              </a:rPr>
              <a:t>４つのプレートに沿って地震が起きている様子が現れている。</a:t>
            </a:r>
            <a:endParaRPr lang="en-US" altLang="ja-JP" sz="2400">
              <a:solidFill>
                <a:schemeClr val="tx1">
                  <a:lumMod val="75000"/>
                  <a:lumOff val="25000"/>
                </a:schemeClr>
              </a:solidFill>
              <a:latin typeface="+mn-ea"/>
            </a:endParaRPr>
          </a:p>
        </p:txBody>
      </p:sp>
    </p:spTree>
    <p:extLst>
      <p:ext uri="{BB962C8B-B14F-4D97-AF65-F5344CB8AC3E}">
        <p14:creationId xmlns:p14="http://schemas.microsoft.com/office/powerpoint/2010/main" val="408079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B545BD-AACA-05A0-8A93-9F11503FC88C}"/>
              </a:ext>
            </a:extLst>
          </p:cNvPr>
          <p:cNvSpPr>
            <a:spLocks noGrp="1"/>
          </p:cNvSpPr>
          <p:nvPr>
            <p:ph type="title"/>
          </p:nvPr>
        </p:nvSpPr>
        <p:spPr/>
        <p:txBody>
          <a:bodyPr/>
          <a:lstStyle/>
          <a:p>
            <a:pPr marL="179388"/>
            <a:r>
              <a:rPr lang="ja-JP" altLang="en-US" sz="2800"/>
              <a:t>わが国の国土の状況（活断層の分布・火山分布）</a:t>
            </a:r>
          </a:p>
        </p:txBody>
      </p:sp>
      <p:sp>
        <p:nvSpPr>
          <p:cNvPr id="3" name="スライド番号プレースホルダー 2">
            <a:extLst>
              <a:ext uri="{FF2B5EF4-FFF2-40B4-BE49-F238E27FC236}">
                <a16:creationId xmlns:a16="http://schemas.microsoft.com/office/drawing/2014/main" id="{48189BB8-9493-CD0B-E669-5AC37969C647}"/>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5" name="コンテンツ プレースホルダー 4">
            <a:extLst>
              <a:ext uri="{FF2B5EF4-FFF2-40B4-BE49-F238E27FC236}">
                <a16:creationId xmlns:a16="http://schemas.microsoft.com/office/drawing/2014/main" id="{8FD6777F-991F-71A9-BDE5-9C04E4BE0D97}"/>
              </a:ext>
            </a:extLst>
          </p:cNvPr>
          <p:cNvSpPr>
            <a:spLocks noGrp="1"/>
          </p:cNvSpPr>
          <p:nvPr>
            <p:ph sz="quarter" idx="15"/>
          </p:nvPr>
        </p:nvSpPr>
        <p:spPr>
          <a:xfrm>
            <a:off x="288162" y="6492875"/>
            <a:ext cx="7950964" cy="335280"/>
          </a:xfrm>
        </p:spPr>
        <p:txBody>
          <a:bodyPr>
            <a:noAutofit/>
          </a:bodyPr>
          <a:lstStyle/>
          <a:p>
            <a:pPr>
              <a:lnSpc>
                <a:spcPts val="1100"/>
              </a:lnSpc>
              <a:spcBef>
                <a:spcPts val="0"/>
              </a:spcBef>
            </a:pPr>
            <a:r>
              <a:rPr kumimoji="1" lang="ja-JP" altLang="en-US"/>
              <a:t>参考：</a:t>
            </a:r>
            <a:r>
              <a:rPr kumimoji="1" lang="zh-TW" altLang="en-US"/>
              <a:t>地震調査研究推進本部</a:t>
            </a:r>
            <a:r>
              <a:rPr kumimoji="1" lang="ja-JP" altLang="en-US"/>
              <a:t>「</a:t>
            </a:r>
            <a:r>
              <a:rPr lang="ja-JP" altLang="en-US"/>
              <a:t>主要活断層帯</a:t>
            </a:r>
            <a:r>
              <a:rPr kumimoji="1" lang="ja-JP" altLang="en-US"/>
              <a:t>」</a:t>
            </a:r>
            <a:r>
              <a:rPr lang="ja-JP" altLang="en-US"/>
              <a:t>、</a:t>
            </a:r>
            <a:r>
              <a:rPr kumimoji="1" lang="ja-JP" altLang="en-US"/>
              <a:t>内閣府「地震災害」、気象庁「活火山とは」</a:t>
            </a:r>
            <a:endParaRPr kumimoji="1" lang="en-US" altLang="ja-JP"/>
          </a:p>
        </p:txBody>
      </p:sp>
      <p:grpSp>
        <p:nvGrpSpPr>
          <p:cNvPr id="4" name="グループ化 3">
            <a:extLst>
              <a:ext uri="{FF2B5EF4-FFF2-40B4-BE49-F238E27FC236}">
                <a16:creationId xmlns:a16="http://schemas.microsoft.com/office/drawing/2014/main" id="{EA5D6D21-EF68-B257-38BE-2DE2DFFA14F0}"/>
              </a:ext>
            </a:extLst>
          </p:cNvPr>
          <p:cNvGrpSpPr/>
          <p:nvPr/>
        </p:nvGrpSpPr>
        <p:grpSpPr>
          <a:xfrm>
            <a:off x="197468" y="783097"/>
            <a:ext cx="4001726" cy="468955"/>
            <a:chOff x="197468" y="711847"/>
            <a:chExt cx="4001726" cy="468955"/>
          </a:xfrm>
        </p:grpSpPr>
        <p:grpSp>
          <p:nvGrpSpPr>
            <p:cNvPr id="8" name="グループ化 7">
              <a:extLst>
                <a:ext uri="{FF2B5EF4-FFF2-40B4-BE49-F238E27FC236}">
                  <a16:creationId xmlns:a16="http://schemas.microsoft.com/office/drawing/2014/main" id="{D881FCB5-2661-7C22-57B0-9DD3E3612D10}"/>
                </a:ext>
              </a:extLst>
            </p:cNvPr>
            <p:cNvGrpSpPr/>
            <p:nvPr/>
          </p:nvGrpSpPr>
          <p:grpSpPr>
            <a:xfrm>
              <a:off x="197468" y="711847"/>
              <a:ext cx="510746" cy="468955"/>
              <a:chOff x="-815546" y="378941"/>
              <a:chExt cx="510746" cy="468955"/>
            </a:xfrm>
          </p:grpSpPr>
          <p:sp>
            <p:nvSpPr>
              <p:cNvPr id="12" name="正方形/長方形 11">
                <a:extLst>
                  <a:ext uri="{FF2B5EF4-FFF2-40B4-BE49-F238E27FC236}">
                    <a16:creationId xmlns:a16="http://schemas.microsoft.com/office/drawing/2014/main" id="{86D8907F-8B51-9FFC-72E7-DE716FC522CC}"/>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3" name="グループ化 12">
                <a:extLst>
                  <a:ext uri="{FF2B5EF4-FFF2-40B4-BE49-F238E27FC236}">
                    <a16:creationId xmlns:a16="http://schemas.microsoft.com/office/drawing/2014/main" id="{5D881B26-4250-87E9-280C-84E2547CE11C}"/>
                  </a:ext>
                </a:extLst>
              </p:cNvPr>
              <p:cNvGrpSpPr/>
              <p:nvPr userDrawn="1"/>
            </p:nvGrpSpPr>
            <p:grpSpPr>
              <a:xfrm>
                <a:off x="-740484" y="438369"/>
                <a:ext cx="360623" cy="350098"/>
                <a:chOff x="719031" y="1642734"/>
                <a:chExt cx="360623" cy="350098"/>
              </a:xfrm>
            </p:grpSpPr>
            <p:sp>
              <p:nvSpPr>
                <p:cNvPr id="14" name="object 11">
                  <a:extLst>
                    <a:ext uri="{FF2B5EF4-FFF2-40B4-BE49-F238E27FC236}">
                      <a16:creationId xmlns:a16="http://schemas.microsoft.com/office/drawing/2014/main" id="{DEEC0EFE-3C75-067C-C5AE-3F49C36C3710}"/>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5" name="object 12">
                  <a:extLst>
                    <a:ext uri="{FF2B5EF4-FFF2-40B4-BE49-F238E27FC236}">
                      <a16:creationId xmlns:a16="http://schemas.microsoft.com/office/drawing/2014/main" id="{236127AD-B27D-0563-714A-340BBAC3C316}"/>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0" name="テキスト プレースホルダー 20">
              <a:extLst>
                <a:ext uri="{FF2B5EF4-FFF2-40B4-BE49-F238E27FC236}">
                  <a16:creationId xmlns:a16="http://schemas.microsoft.com/office/drawing/2014/main" id="{D848C66A-E7F0-ECC1-CEDC-42DC93738B1E}"/>
                </a:ext>
              </a:extLst>
            </p:cNvPr>
            <p:cNvSpPr txBox="1">
              <a:spLocks/>
            </p:cNvSpPr>
            <p:nvPr/>
          </p:nvSpPr>
          <p:spPr>
            <a:xfrm>
              <a:off x="655458" y="728024"/>
              <a:ext cx="3543736"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我が国の主要活断層帯</a:t>
              </a:r>
            </a:p>
          </p:txBody>
        </p:sp>
        <p:sp>
          <p:nvSpPr>
            <p:cNvPr id="11" name="object 12">
              <a:extLst>
                <a:ext uri="{FF2B5EF4-FFF2-40B4-BE49-F238E27FC236}">
                  <a16:creationId xmlns:a16="http://schemas.microsoft.com/office/drawing/2014/main" id="{31D301DE-3306-1AD3-3925-3F7CF45FF8A6}"/>
                </a:ext>
              </a:extLst>
            </p:cNvPr>
            <p:cNvSpPr/>
            <p:nvPr/>
          </p:nvSpPr>
          <p:spPr>
            <a:xfrm>
              <a:off x="675393" y="1106769"/>
              <a:ext cx="3168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pic>
        <p:nvPicPr>
          <p:cNvPr id="39" name="図 38">
            <a:extLst>
              <a:ext uri="{FF2B5EF4-FFF2-40B4-BE49-F238E27FC236}">
                <a16:creationId xmlns:a16="http://schemas.microsoft.com/office/drawing/2014/main" id="{36C7990E-CC9C-2C5B-64CE-72EDDCEE82DB}"/>
              </a:ext>
            </a:extLst>
          </p:cNvPr>
          <p:cNvPicPr>
            <a:picLocks noChangeAspect="1"/>
          </p:cNvPicPr>
          <p:nvPr/>
        </p:nvPicPr>
        <p:blipFill rotWithShape="1">
          <a:blip r:embed="rId3"/>
          <a:srcRect l="3505" t="12595" r="2064" b="5954"/>
          <a:stretch/>
        </p:blipFill>
        <p:spPr>
          <a:xfrm>
            <a:off x="4199194" y="2819484"/>
            <a:ext cx="4813451" cy="3204683"/>
          </a:xfrm>
          <a:prstGeom prst="rect">
            <a:avLst/>
          </a:prstGeom>
        </p:spPr>
      </p:pic>
      <p:sp>
        <p:nvSpPr>
          <p:cNvPr id="40" name="テキスト ボックス 39">
            <a:extLst>
              <a:ext uri="{FF2B5EF4-FFF2-40B4-BE49-F238E27FC236}">
                <a16:creationId xmlns:a16="http://schemas.microsoft.com/office/drawing/2014/main" id="{1EA92B32-251D-4033-504D-27D8F619380F}"/>
              </a:ext>
            </a:extLst>
          </p:cNvPr>
          <p:cNvSpPr txBox="1"/>
          <p:nvPr/>
        </p:nvSpPr>
        <p:spPr>
          <a:xfrm>
            <a:off x="5555456" y="6048593"/>
            <a:ext cx="2559844" cy="369332"/>
          </a:xfrm>
          <a:prstGeom prst="rect">
            <a:avLst/>
          </a:prstGeom>
          <a:noFill/>
        </p:spPr>
        <p:txBody>
          <a:bodyPr wrap="square">
            <a:spAutoFit/>
          </a:bodyPr>
          <a:lstStyle/>
          <a:p>
            <a:pPr algn="ctr"/>
            <a:r>
              <a:rPr lang="ja-JP" altLang="en-US">
                <a:solidFill>
                  <a:schemeClr val="tx1">
                    <a:lumMod val="75000"/>
                    <a:lumOff val="25000"/>
                  </a:schemeClr>
                </a:solidFill>
              </a:rPr>
              <a:t>我が国の活火山の分布</a:t>
            </a:r>
          </a:p>
        </p:txBody>
      </p:sp>
      <p:grpSp>
        <p:nvGrpSpPr>
          <p:cNvPr id="41" name="グループ化 40">
            <a:extLst>
              <a:ext uri="{FF2B5EF4-FFF2-40B4-BE49-F238E27FC236}">
                <a16:creationId xmlns:a16="http://schemas.microsoft.com/office/drawing/2014/main" id="{BEE2A485-57F4-AC1F-57A2-1102AB98FD4F}"/>
              </a:ext>
            </a:extLst>
          </p:cNvPr>
          <p:cNvGrpSpPr/>
          <p:nvPr/>
        </p:nvGrpSpPr>
        <p:grpSpPr>
          <a:xfrm>
            <a:off x="4210051" y="783097"/>
            <a:ext cx="4001726" cy="468955"/>
            <a:chOff x="197468" y="711847"/>
            <a:chExt cx="4001726" cy="468955"/>
          </a:xfrm>
        </p:grpSpPr>
        <p:grpSp>
          <p:nvGrpSpPr>
            <p:cNvPr id="42" name="グループ化 41">
              <a:extLst>
                <a:ext uri="{FF2B5EF4-FFF2-40B4-BE49-F238E27FC236}">
                  <a16:creationId xmlns:a16="http://schemas.microsoft.com/office/drawing/2014/main" id="{BB807C22-4187-BAFC-3EC6-2D1DBA8DB8E4}"/>
                </a:ext>
              </a:extLst>
            </p:cNvPr>
            <p:cNvGrpSpPr/>
            <p:nvPr/>
          </p:nvGrpSpPr>
          <p:grpSpPr>
            <a:xfrm>
              <a:off x="197468" y="711847"/>
              <a:ext cx="510746" cy="468955"/>
              <a:chOff x="-815546" y="378941"/>
              <a:chExt cx="510746" cy="468955"/>
            </a:xfrm>
          </p:grpSpPr>
          <p:sp>
            <p:nvSpPr>
              <p:cNvPr id="45" name="正方形/長方形 44">
                <a:extLst>
                  <a:ext uri="{FF2B5EF4-FFF2-40B4-BE49-F238E27FC236}">
                    <a16:creationId xmlns:a16="http://schemas.microsoft.com/office/drawing/2014/main" id="{EC71470C-5B64-2118-14BD-DBE8FEB4DAFE}"/>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46" name="グループ化 45">
                <a:extLst>
                  <a:ext uri="{FF2B5EF4-FFF2-40B4-BE49-F238E27FC236}">
                    <a16:creationId xmlns:a16="http://schemas.microsoft.com/office/drawing/2014/main" id="{566DE01B-277F-3FEA-DCC5-A685D424928C}"/>
                  </a:ext>
                </a:extLst>
              </p:cNvPr>
              <p:cNvGrpSpPr/>
              <p:nvPr userDrawn="1"/>
            </p:nvGrpSpPr>
            <p:grpSpPr>
              <a:xfrm>
                <a:off x="-740484" y="438369"/>
                <a:ext cx="360623" cy="350098"/>
                <a:chOff x="719031" y="1642734"/>
                <a:chExt cx="360623" cy="350098"/>
              </a:xfrm>
            </p:grpSpPr>
            <p:sp>
              <p:nvSpPr>
                <p:cNvPr id="47" name="object 11">
                  <a:extLst>
                    <a:ext uri="{FF2B5EF4-FFF2-40B4-BE49-F238E27FC236}">
                      <a16:creationId xmlns:a16="http://schemas.microsoft.com/office/drawing/2014/main" id="{EB92FC02-57C9-9DBB-9C3E-21885504E9E9}"/>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48" name="object 12">
                  <a:extLst>
                    <a:ext uri="{FF2B5EF4-FFF2-40B4-BE49-F238E27FC236}">
                      <a16:creationId xmlns:a16="http://schemas.microsoft.com/office/drawing/2014/main" id="{40F8ADA8-F67B-5CC3-AB9B-281D11E286A6}"/>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43" name="テキスト プレースホルダー 20">
              <a:extLst>
                <a:ext uri="{FF2B5EF4-FFF2-40B4-BE49-F238E27FC236}">
                  <a16:creationId xmlns:a16="http://schemas.microsoft.com/office/drawing/2014/main" id="{0A0345BB-F862-766B-5495-6A307B0831DD}"/>
                </a:ext>
              </a:extLst>
            </p:cNvPr>
            <p:cNvSpPr txBox="1">
              <a:spLocks/>
            </p:cNvSpPr>
            <p:nvPr/>
          </p:nvSpPr>
          <p:spPr>
            <a:xfrm>
              <a:off x="655458" y="728024"/>
              <a:ext cx="3543736"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活火山とその分布</a:t>
              </a:r>
            </a:p>
          </p:txBody>
        </p:sp>
        <p:sp>
          <p:nvSpPr>
            <p:cNvPr id="44" name="object 12">
              <a:extLst>
                <a:ext uri="{FF2B5EF4-FFF2-40B4-BE49-F238E27FC236}">
                  <a16:creationId xmlns:a16="http://schemas.microsoft.com/office/drawing/2014/main" id="{3B86FD14-5EEB-7DF4-4491-EFCED6D5FDF9}"/>
                </a:ext>
              </a:extLst>
            </p:cNvPr>
            <p:cNvSpPr/>
            <p:nvPr/>
          </p:nvSpPr>
          <p:spPr>
            <a:xfrm>
              <a:off x="675393" y="1106769"/>
              <a:ext cx="2412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49" name="テキスト プレースホルダー 5">
            <a:extLst>
              <a:ext uri="{FF2B5EF4-FFF2-40B4-BE49-F238E27FC236}">
                <a16:creationId xmlns:a16="http://schemas.microsoft.com/office/drawing/2014/main" id="{0CA87D8F-7885-BD26-6853-CA077A19CB37}"/>
              </a:ext>
            </a:extLst>
          </p:cNvPr>
          <p:cNvSpPr txBox="1">
            <a:spLocks/>
          </p:cNvSpPr>
          <p:nvPr/>
        </p:nvSpPr>
        <p:spPr>
          <a:xfrm>
            <a:off x="4234254" y="1311932"/>
            <a:ext cx="4688073" cy="15314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2400" spc="-150">
                <a:solidFill>
                  <a:srgbClr val="FF2800"/>
                </a:solidFill>
                <a:latin typeface="+mn-ea"/>
              </a:rPr>
              <a:t>活火山</a:t>
            </a:r>
            <a:r>
              <a:rPr lang="ja-JP" altLang="en-US" sz="2400" spc="-150">
                <a:solidFill>
                  <a:schemeClr val="tx1">
                    <a:lumMod val="75000"/>
                    <a:lumOff val="25000"/>
                  </a:schemeClr>
                </a:solidFill>
                <a:latin typeface="+mn-ea"/>
              </a:rPr>
              <a:t>は、過去</a:t>
            </a:r>
            <a:r>
              <a:rPr lang="en-US" altLang="ja-JP" sz="2400" spc="-150">
                <a:solidFill>
                  <a:schemeClr val="tx1">
                    <a:lumMod val="75000"/>
                    <a:lumOff val="25000"/>
                  </a:schemeClr>
                </a:solidFill>
                <a:latin typeface="+mn-ea"/>
              </a:rPr>
              <a:t>1</a:t>
            </a:r>
            <a:r>
              <a:rPr lang="ja-JP" altLang="en-US" sz="2400" spc="-150">
                <a:solidFill>
                  <a:schemeClr val="tx1">
                    <a:lumMod val="75000"/>
                    <a:lumOff val="25000"/>
                  </a:schemeClr>
                </a:solidFill>
                <a:latin typeface="+mn-ea"/>
              </a:rPr>
              <a:t>万年以内に噴火した</a:t>
            </a:r>
            <a:r>
              <a:rPr lang="ja-JP" altLang="en-US" sz="2400">
                <a:solidFill>
                  <a:schemeClr val="tx1">
                    <a:lumMod val="75000"/>
                    <a:lumOff val="25000"/>
                  </a:schemeClr>
                </a:solidFill>
                <a:latin typeface="+mn-ea"/>
              </a:rPr>
              <a:t>火山及び現在活発な噴気活動のある火山の</a:t>
            </a:r>
            <a:r>
              <a:rPr lang="en-US" altLang="ja-JP" sz="2400">
                <a:solidFill>
                  <a:srgbClr val="FF2800"/>
                </a:solidFill>
                <a:latin typeface="+mn-ea"/>
              </a:rPr>
              <a:t>111</a:t>
            </a:r>
            <a:r>
              <a:rPr lang="ja-JP" altLang="en-US" sz="2400">
                <a:solidFill>
                  <a:srgbClr val="FF2800"/>
                </a:solidFill>
                <a:latin typeface="+mn-ea"/>
              </a:rPr>
              <a:t>の火山</a:t>
            </a:r>
            <a:r>
              <a:rPr lang="ja-JP" altLang="en-US" sz="2400">
                <a:solidFill>
                  <a:schemeClr val="tx1">
                    <a:lumMod val="75000"/>
                    <a:lumOff val="25000"/>
                  </a:schemeClr>
                </a:solidFill>
                <a:latin typeface="+mn-ea"/>
              </a:rPr>
              <a:t>が選定。</a:t>
            </a:r>
            <a:endParaRPr lang="en-US" altLang="ja-JP" sz="2400">
              <a:solidFill>
                <a:schemeClr val="tx1">
                  <a:lumMod val="75000"/>
                  <a:lumOff val="25000"/>
                </a:schemeClr>
              </a:solidFill>
              <a:latin typeface="+mn-ea"/>
            </a:endParaRPr>
          </a:p>
        </p:txBody>
      </p:sp>
      <p:pic>
        <p:nvPicPr>
          <p:cNvPr id="50" name="Picture 2" descr="我が国の主な活断層">
            <a:extLst>
              <a:ext uri="{FF2B5EF4-FFF2-40B4-BE49-F238E27FC236}">
                <a16:creationId xmlns:a16="http://schemas.microsoft.com/office/drawing/2014/main" id="{A2789FF9-6FBF-AC5B-8B17-389167AE6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781" y="2006083"/>
            <a:ext cx="3572339" cy="4153882"/>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F4C20E98-FF9C-22BC-4A93-DADFF87C534E}"/>
              </a:ext>
            </a:extLst>
          </p:cNvPr>
          <p:cNvSpPr txBox="1"/>
          <p:nvPr/>
        </p:nvSpPr>
        <p:spPr>
          <a:xfrm>
            <a:off x="498468" y="6023172"/>
            <a:ext cx="3279262" cy="369332"/>
          </a:xfrm>
          <a:prstGeom prst="rect">
            <a:avLst/>
          </a:prstGeom>
          <a:noFill/>
        </p:spPr>
        <p:txBody>
          <a:bodyPr wrap="square">
            <a:spAutoFit/>
          </a:bodyPr>
          <a:lstStyle/>
          <a:p>
            <a:pPr algn="ctr"/>
            <a:r>
              <a:rPr lang="ja-JP" altLang="en-US">
                <a:solidFill>
                  <a:schemeClr val="tx1">
                    <a:lumMod val="75000"/>
                    <a:lumOff val="25000"/>
                  </a:schemeClr>
                </a:solidFill>
              </a:rPr>
              <a:t>主要活断層帯の概略位置図</a:t>
            </a:r>
          </a:p>
        </p:txBody>
      </p:sp>
      <p:sp>
        <p:nvSpPr>
          <p:cNvPr id="16" name="テキスト プレースホルダー 5">
            <a:extLst>
              <a:ext uri="{FF2B5EF4-FFF2-40B4-BE49-F238E27FC236}">
                <a16:creationId xmlns:a16="http://schemas.microsoft.com/office/drawing/2014/main" id="{1B26E08D-FA04-709D-D62D-FB55A74B749F}"/>
              </a:ext>
            </a:extLst>
          </p:cNvPr>
          <p:cNvSpPr txBox="1">
            <a:spLocks/>
          </p:cNvSpPr>
          <p:nvPr/>
        </p:nvSpPr>
        <p:spPr>
          <a:xfrm>
            <a:off x="221672" y="1311932"/>
            <a:ext cx="3744538" cy="10426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FF2800"/>
                </a:solidFill>
                <a:latin typeface="+mn-ea"/>
              </a:rPr>
              <a:t>主要活断層帯</a:t>
            </a:r>
            <a:r>
              <a:rPr lang="ja-JP" altLang="en-US" sz="2400" dirty="0">
                <a:solidFill>
                  <a:schemeClr val="tx1">
                    <a:lumMod val="75000"/>
                    <a:lumOff val="25000"/>
                  </a:schemeClr>
                </a:solidFill>
                <a:latin typeface="+mn-ea"/>
              </a:rPr>
              <a:t>は、</a:t>
            </a:r>
            <a:r>
              <a:rPr lang="en-US" altLang="ja-JP" sz="2400" dirty="0">
                <a:solidFill>
                  <a:srgbClr val="FF2800"/>
                </a:solidFill>
                <a:latin typeface="+mn-ea"/>
              </a:rPr>
              <a:t>114</a:t>
            </a:r>
            <a:r>
              <a:rPr lang="ja-JP" altLang="en-US" sz="2400" dirty="0">
                <a:solidFill>
                  <a:srgbClr val="FF2800"/>
                </a:solidFill>
                <a:latin typeface="+mn-ea"/>
              </a:rPr>
              <a:t>の</a:t>
            </a:r>
            <a:br>
              <a:rPr lang="en-US" altLang="ja-JP" sz="2400" dirty="0">
                <a:solidFill>
                  <a:srgbClr val="FF2800"/>
                </a:solidFill>
                <a:latin typeface="+mn-ea"/>
              </a:rPr>
            </a:br>
            <a:r>
              <a:rPr lang="ja-JP" altLang="en-US" sz="2400" dirty="0">
                <a:solidFill>
                  <a:srgbClr val="FF2800"/>
                </a:solidFill>
                <a:latin typeface="+mn-ea"/>
              </a:rPr>
              <a:t>断層帯</a:t>
            </a:r>
            <a:r>
              <a:rPr lang="ja-JP" altLang="en-US" sz="2400" dirty="0">
                <a:solidFill>
                  <a:schemeClr val="tx1">
                    <a:lumMod val="75000"/>
                    <a:lumOff val="25000"/>
                  </a:schemeClr>
                </a:solidFill>
                <a:latin typeface="+mn-ea"/>
              </a:rPr>
              <a:t>が選定。</a:t>
            </a:r>
            <a:endParaRPr lang="en-US" altLang="ja-JP" sz="2400" dirty="0">
              <a:solidFill>
                <a:schemeClr val="tx1">
                  <a:lumMod val="75000"/>
                  <a:lumOff val="25000"/>
                </a:schemeClr>
              </a:solidFill>
              <a:latin typeface="+mn-ea"/>
            </a:endParaRPr>
          </a:p>
        </p:txBody>
      </p:sp>
    </p:spTree>
    <p:extLst>
      <p:ext uri="{BB962C8B-B14F-4D97-AF65-F5344CB8AC3E}">
        <p14:creationId xmlns:p14="http://schemas.microsoft.com/office/powerpoint/2010/main" val="226185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A4B574-CE8B-7885-D677-D7A49397145E}"/>
              </a:ext>
            </a:extLst>
          </p:cNvPr>
          <p:cNvSpPr>
            <a:spLocks noGrp="1"/>
          </p:cNvSpPr>
          <p:nvPr>
            <p:ph type="title"/>
          </p:nvPr>
        </p:nvSpPr>
        <p:spPr/>
        <p:txBody>
          <a:bodyPr/>
          <a:lstStyle/>
          <a:p>
            <a:pPr marL="179388"/>
            <a:r>
              <a:rPr lang="ja-JP" altLang="en-US" sz="2800"/>
              <a:t>わが国の国土の状況（降雨の特徴）</a:t>
            </a:r>
          </a:p>
        </p:txBody>
      </p:sp>
      <p:sp>
        <p:nvSpPr>
          <p:cNvPr id="3" name="スライド番号プレースホルダー 2">
            <a:extLst>
              <a:ext uri="{FF2B5EF4-FFF2-40B4-BE49-F238E27FC236}">
                <a16:creationId xmlns:a16="http://schemas.microsoft.com/office/drawing/2014/main" id="{481E168A-35B9-261D-5A7E-36174AAD8F49}"/>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sp>
        <p:nvSpPr>
          <p:cNvPr id="5" name="コンテンツ プレースホルダー 4">
            <a:extLst>
              <a:ext uri="{FF2B5EF4-FFF2-40B4-BE49-F238E27FC236}">
                <a16:creationId xmlns:a16="http://schemas.microsoft.com/office/drawing/2014/main" id="{01AD2B02-7CBE-54B1-69EE-8731D5862335}"/>
              </a:ext>
            </a:extLst>
          </p:cNvPr>
          <p:cNvSpPr>
            <a:spLocks noGrp="1"/>
          </p:cNvSpPr>
          <p:nvPr>
            <p:ph sz="quarter" idx="15"/>
          </p:nvPr>
        </p:nvSpPr>
        <p:spPr>
          <a:xfrm>
            <a:off x="288162" y="6514070"/>
            <a:ext cx="7950964" cy="343929"/>
          </a:xfrm>
        </p:spPr>
        <p:txBody>
          <a:bodyPr>
            <a:normAutofit fontScale="85000" lnSpcReduction="20000"/>
          </a:bodyPr>
          <a:lstStyle/>
          <a:p>
            <a:r>
              <a:rPr kumimoji="1" lang="ja-JP" altLang="en-US"/>
              <a:t>出典：気象庁「大雨や猛暑日など（極端現象）のこれまでの変化」（令和</a:t>
            </a:r>
            <a:r>
              <a:rPr kumimoji="1" lang="en-US" altLang="ja-JP"/>
              <a:t>6</a:t>
            </a:r>
            <a:r>
              <a:rPr kumimoji="1" lang="ja-JP" altLang="en-US"/>
              <a:t>年</a:t>
            </a:r>
            <a:r>
              <a:rPr kumimoji="1" lang="en-US" altLang="ja-JP"/>
              <a:t>3</a:t>
            </a:r>
            <a:r>
              <a:rPr kumimoji="1" lang="ja-JP" altLang="en-US"/>
              <a:t>月）</a:t>
            </a:r>
            <a:endParaRPr kumimoji="1" lang="en-US" altLang="ja-JP"/>
          </a:p>
          <a:p>
            <a:pPr>
              <a:lnSpc>
                <a:spcPct val="120000"/>
              </a:lnSpc>
              <a:spcBef>
                <a:spcPts val="0"/>
              </a:spcBef>
            </a:pPr>
            <a:r>
              <a:rPr lang="ja-JP" altLang="en-US"/>
              <a:t>参考：国土技術研究センター「国土を知る </a:t>
            </a:r>
            <a:r>
              <a:rPr lang="en-US" altLang="ja-JP"/>
              <a:t>/ </a:t>
            </a:r>
            <a:r>
              <a:rPr lang="ja-JP" altLang="en-US"/>
              <a:t>意外と知らない日本の国土」</a:t>
            </a:r>
            <a:endParaRPr kumimoji="1" lang="ja-JP" altLang="en-US"/>
          </a:p>
        </p:txBody>
      </p:sp>
      <p:sp>
        <p:nvSpPr>
          <p:cNvPr id="9" name="テキスト ボックス 8">
            <a:extLst>
              <a:ext uri="{FF2B5EF4-FFF2-40B4-BE49-F238E27FC236}">
                <a16:creationId xmlns:a16="http://schemas.microsoft.com/office/drawing/2014/main" id="{9F6F4FF3-353E-CF1D-2B05-DAFB374013F6}"/>
              </a:ext>
            </a:extLst>
          </p:cNvPr>
          <p:cNvSpPr txBox="1"/>
          <p:nvPr/>
        </p:nvSpPr>
        <p:spPr>
          <a:xfrm>
            <a:off x="4423215" y="1962856"/>
            <a:ext cx="4432624" cy="307777"/>
          </a:xfrm>
          <a:prstGeom prst="rect">
            <a:avLst/>
          </a:prstGeom>
          <a:noFill/>
        </p:spPr>
        <p:txBody>
          <a:bodyPr wrap="none" rtlCol="0">
            <a:spAutoFit/>
          </a:bodyPr>
          <a:lstStyle/>
          <a:p>
            <a:pPr algn="r"/>
            <a:r>
              <a:rPr kumimoji="1" lang="en-US" altLang="ja-JP" sz="1400">
                <a:solidFill>
                  <a:schemeClr val="tx1">
                    <a:lumMod val="75000"/>
                    <a:lumOff val="25000"/>
                  </a:schemeClr>
                </a:solidFill>
              </a:rPr>
              <a:t>※</a:t>
            </a:r>
            <a:r>
              <a:rPr kumimoji="1" lang="ja-JP" altLang="en-US" sz="1400">
                <a:solidFill>
                  <a:schemeClr val="tx1">
                    <a:lumMod val="75000"/>
                    <a:lumOff val="25000"/>
                  </a:schemeClr>
                </a:solidFill>
              </a:rPr>
              <a:t>赤線</a:t>
            </a:r>
            <a:r>
              <a:rPr lang="ja-JP" altLang="en-US" sz="1400">
                <a:solidFill>
                  <a:schemeClr val="tx1">
                    <a:lumMod val="75000"/>
                    <a:lumOff val="25000"/>
                  </a:schemeClr>
                </a:solidFill>
              </a:rPr>
              <a:t>は</a:t>
            </a:r>
            <a:r>
              <a:rPr lang="zh-TW" altLang="en-US" sz="1400">
                <a:solidFill>
                  <a:schemeClr val="tx1">
                    <a:lumMod val="75000"/>
                    <a:lumOff val="25000"/>
                  </a:schemeClr>
                </a:solidFill>
              </a:rPr>
              <a:t>長期変化傾向</a:t>
            </a:r>
            <a:r>
              <a:rPr lang="ja-JP" altLang="en-US" sz="1400">
                <a:solidFill>
                  <a:schemeClr val="tx1">
                    <a:lumMod val="75000"/>
                    <a:lumOff val="25000"/>
                  </a:schemeClr>
                </a:solidFill>
              </a:rPr>
              <a:t>（この期間の平均的な変化傾向）</a:t>
            </a:r>
            <a:endParaRPr kumimoji="1" lang="ja-JP" altLang="en-US" sz="1400">
              <a:solidFill>
                <a:schemeClr val="tx1">
                  <a:lumMod val="75000"/>
                  <a:lumOff val="25000"/>
                </a:schemeClr>
              </a:solidFill>
            </a:endParaRPr>
          </a:p>
        </p:txBody>
      </p:sp>
      <p:grpSp>
        <p:nvGrpSpPr>
          <p:cNvPr id="25" name="グループ化 24">
            <a:extLst>
              <a:ext uri="{FF2B5EF4-FFF2-40B4-BE49-F238E27FC236}">
                <a16:creationId xmlns:a16="http://schemas.microsoft.com/office/drawing/2014/main" id="{3364BB48-52B3-ED94-E733-8D7CE09AE82C}"/>
              </a:ext>
            </a:extLst>
          </p:cNvPr>
          <p:cNvGrpSpPr/>
          <p:nvPr/>
        </p:nvGrpSpPr>
        <p:grpSpPr>
          <a:xfrm>
            <a:off x="288162" y="716046"/>
            <a:ext cx="5198238" cy="468955"/>
            <a:chOff x="197468" y="711847"/>
            <a:chExt cx="5198238" cy="468955"/>
          </a:xfrm>
        </p:grpSpPr>
        <p:grpSp>
          <p:nvGrpSpPr>
            <p:cNvPr id="26" name="グループ化 25">
              <a:extLst>
                <a:ext uri="{FF2B5EF4-FFF2-40B4-BE49-F238E27FC236}">
                  <a16:creationId xmlns:a16="http://schemas.microsoft.com/office/drawing/2014/main" id="{3FEDB0C1-893F-DA82-63D8-8D061106F329}"/>
                </a:ext>
              </a:extLst>
            </p:cNvPr>
            <p:cNvGrpSpPr/>
            <p:nvPr/>
          </p:nvGrpSpPr>
          <p:grpSpPr>
            <a:xfrm>
              <a:off x="197468" y="711847"/>
              <a:ext cx="510746" cy="468955"/>
              <a:chOff x="-815546" y="378941"/>
              <a:chExt cx="510746" cy="468955"/>
            </a:xfrm>
          </p:grpSpPr>
          <p:sp>
            <p:nvSpPr>
              <p:cNvPr id="29" name="正方形/長方形 28">
                <a:extLst>
                  <a:ext uri="{FF2B5EF4-FFF2-40B4-BE49-F238E27FC236}">
                    <a16:creationId xmlns:a16="http://schemas.microsoft.com/office/drawing/2014/main" id="{08215A20-D03E-7789-8C8B-CA4CF89CBD77}"/>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30" name="グループ化 29">
                <a:extLst>
                  <a:ext uri="{FF2B5EF4-FFF2-40B4-BE49-F238E27FC236}">
                    <a16:creationId xmlns:a16="http://schemas.microsoft.com/office/drawing/2014/main" id="{96E9654D-CAF2-220F-2194-323040867B74}"/>
                  </a:ext>
                </a:extLst>
              </p:cNvPr>
              <p:cNvGrpSpPr/>
              <p:nvPr userDrawn="1"/>
            </p:nvGrpSpPr>
            <p:grpSpPr>
              <a:xfrm>
                <a:off x="-740484" y="438369"/>
                <a:ext cx="360623" cy="350098"/>
                <a:chOff x="719031" y="1642734"/>
                <a:chExt cx="360623" cy="350098"/>
              </a:xfrm>
            </p:grpSpPr>
            <p:sp>
              <p:nvSpPr>
                <p:cNvPr id="31" name="object 11">
                  <a:extLst>
                    <a:ext uri="{FF2B5EF4-FFF2-40B4-BE49-F238E27FC236}">
                      <a16:creationId xmlns:a16="http://schemas.microsoft.com/office/drawing/2014/main" id="{B3C58715-4E5F-0611-91FC-2CB85D5BA1F3}"/>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32" name="object 12">
                  <a:extLst>
                    <a:ext uri="{FF2B5EF4-FFF2-40B4-BE49-F238E27FC236}">
                      <a16:creationId xmlns:a16="http://schemas.microsoft.com/office/drawing/2014/main" id="{59EDF7E9-02A7-6B92-7B7F-ACFCB00D61AA}"/>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27" name="テキスト プレースホルダー 20">
              <a:extLst>
                <a:ext uri="{FF2B5EF4-FFF2-40B4-BE49-F238E27FC236}">
                  <a16:creationId xmlns:a16="http://schemas.microsoft.com/office/drawing/2014/main" id="{744AF9F7-5D8A-44E7-D15D-0089789DA853}"/>
                </a:ext>
              </a:extLst>
            </p:cNvPr>
            <p:cNvSpPr txBox="1">
              <a:spLocks/>
            </p:cNvSpPr>
            <p:nvPr/>
          </p:nvSpPr>
          <p:spPr>
            <a:xfrm>
              <a:off x="655458" y="728024"/>
              <a:ext cx="4740248"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わが国の近年の降雨状況の傾向</a:t>
              </a:r>
            </a:p>
          </p:txBody>
        </p:sp>
        <p:sp>
          <p:nvSpPr>
            <p:cNvPr id="28" name="object 12">
              <a:extLst>
                <a:ext uri="{FF2B5EF4-FFF2-40B4-BE49-F238E27FC236}">
                  <a16:creationId xmlns:a16="http://schemas.microsoft.com/office/drawing/2014/main" id="{D8E7544E-3CDC-DE3D-BC24-D70B11DB888C}"/>
                </a:ext>
              </a:extLst>
            </p:cNvPr>
            <p:cNvSpPr/>
            <p:nvPr/>
          </p:nvSpPr>
          <p:spPr>
            <a:xfrm>
              <a:off x="675393" y="1106769"/>
              <a:ext cx="4320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nvGrpSpPr>
          <p:cNvPr id="24" name="グループ化 23">
            <a:extLst>
              <a:ext uri="{FF2B5EF4-FFF2-40B4-BE49-F238E27FC236}">
                <a16:creationId xmlns:a16="http://schemas.microsoft.com/office/drawing/2014/main" id="{6D67A113-5618-D337-D816-CD2C24A7C3BE}"/>
              </a:ext>
            </a:extLst>
          </p:cNvPr>
          <p:cNvGrpSpPr/>
          <p:nvPr/>
        </p:nvGrpSpPr>
        <p:grpSpPr>
          <a:xfrm>
            <a:off x="142247" y="1975577"/>
            <a:ext cx="8869673" cy="3010427"/>
            <a:chOff x="-829918" y="775474"/>
            <a:chExt cx="11500510" cy="2721161"/>
          </a:xfrm>
        </p:grpSpPr>
        <p:grpSp>
          <p:nvGrpSpPr>
            <p:cNvPr id="7" name="グループ化 6">
              <a:extLst>
                <a:ext uri="{FF2B5EF4-FFF2-40B4-BE49-F238E27FC236}">
                  <a16:creationId xmlns:a16="http://schemas.microsoft.com/office/drawing/2014/main" id="{647E9B5D-B9A2-7FD4-F940-3B9EA81E843D}"/>
                </a:ext>
              </a:extLst>
            </p:cNvPr>
            <p:cNvGrpSpPr/>
            <p:nvPr/>
          </p:nvGrpSpPr>
          <p:grpSpPr>
            <a:xfrm>
              <a:off x="-829918" y="775474"/>
              <a:ext cx="11500510" cy="2721161"/>
              <a:chOff x="334963" y="1268413"/>
              <a:chExt cx="11500510" cy="2721161"/>
            </a:xfrm>
          </p:grpSpPr>
          <p:sp>
            <p:nvSpPr>
              <p:cNvPr id="8" name="正方形/長方形 7">
                <a:extLst>
                  <a:ext uri="{FF2B5EF4-FFF2-40B4-BE49-F238E27FC236}">
                    <a16:creationId xmlns:a16="http://schemas.microsoft.com/office/drawing/2014/main" id="{FD1FCF2F-8D45-3484-0022-28F74E0F69D2}"/>
                  </a:ext>
                </a:extLst>
              </p:cNvPr>
              <p:cNvSpPr/>
              <p:nvPr/>
            </p:nvSpPr>
            <p:spPr>
              <a:xfrm>
                <a:off x="334963" y="1268413"/>
                <a:ext cx="11500510" cy="2721161"/>
              </a:xfrm>
              <a:prstGeom prst="rect">
                <a:avLst/>
              </a:prstGeom>
              <a:noFill/>
              <a:ln w="1905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350" b="0" i="0" u="none" strike="noStrike" kern="0" cap="none" spc="0" normalizeH="0" baseline="0" noProof="0">
                  <a:ln>
                    <a:noFill/>
                  </a:ln>
                  <a:solidFill>
                    <a:prstClr val="white"/>
                  </a:solidFill>
                  <a:effectLst/>
                  <a:uLnTx/>
                  <a:uFillTx/>
                  <a:latin typeface="+mn-ea"/>
                </a:endParaRPr>
              </a:p>
            </p:txBody>
          </p:sp>
          <p:sp>
            <p:nvSpPr>
              <p:cNvPr id="21" name="テキスト ボックス 20">
                <a:extLst>
                  <a:ext uri="{FF2B5EF4-FFF2-40B4-BE49-F238E27FC236}">
                    <a16:creationId xmlns:a16="http://schemas.microsoft.com/office/drawing/2014/main" id="{92A37829-01A8-3223-87A3-E544B4FC092C}"/>
                  </a:ext>
                </a:extLst>
              </p:cNvPr>
              <p:cNvSpPr txBox="1"/>
              <p:nvPr/>
            </p:nvSpPr>
            <p:spPr>
              <a:xfrm rot="16200000">
                <a:off x="-600260" y="2364618"/>
                <a:ext cx="2514167"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350" b="1" i="0" u="none" strike="noStrike" kern="0" cap="none" spc="0" normalizeH="0" baseline="0" noProof="0">
                    <a:ln>
                      <a:noFill/>
                    </a:ln>
                    <a:solidFill>
                      <a:prstClr val="black">
                        <a:lumMod val="75000"/>
                        <a:lumOff val="25000"/>
                      </a:prstClr>
                    </a:solidFill>
                    <a:effectLst/>
                    <a:uLnTx/>
                    <a:uFillTx/>
                    <a:latin typeface="+mn-ea"/>
                  </a:rPr>
                  <a:t>80mm/h</a:t>
                </a:r>
                <a:r>
                  <a:rPr kumimoji="1" lang="ja-JP" altLang="en-US" sz="1350" b="1" i="0" u="none" strike="noStrike" kern="0" cap="none" spc="0" normalizeH="0" baseline="0" noProof="0">
                    <a:ln>
                      <a:noFill/>
                    </a:ln>
                    <a:solidFill>
                      <a:prstClr val="black">
                        <a:lumMod val="75000"/>
                        <a:lumOff val="25000"/>
                      </a:prstClr>
                    </a:solidFill>
                    <a:effectLst/>
                    <a:uLnTx/>
                    <a:uFillTx/>
                    <a:latin typeface="+mn-ea"/>
                  </a:rPr>
                  <a:t>以上の</a:t>
                </a:r>
                <a:endParaRPr kumimoji="1" lang="en-US" altLang="ja-JP" sz="1350" b="1" i="0" u="none" strike="noStrike" kern="0" cap="none" spc="0" normalizeH="0" baseline="0" noProof="0">
                  <a:ln>
                    <a:noFill/>
                  </a:ln>
                  <a:solidFill>
                    <a:prstClr val="black">
                      <a:lumMod val="75000"/>
                      <a:lumOff val="25000"/>
                    </a:prstClr>
                  </a:solidFill>
                  <a:effectLst/>
                  <a:uLnTx/>
                  <a:uFillTx/>
                  <a:latin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350" b="1" i="0" u="none" strike="noStrike" kern="0" cap="none" spc="0" normalizeH="0" baseline="0" noProof="0">
                    <a:ln>
                      <a:noFill/>
                    </a:ln>
                    <a:solidFill>
                      <a:prstClr val="black">
                        <a:lumMod val="75000"/>
                        <a:lumOff val="25000"/>
                      </a:prstClr>
                    </a:solidFill>
                    <a:effectLst/>
                    <a:uLnTx/>
                    <a:uFillTx/>
                    <a:latin typeface="+mn-ea"/>
                  </a:rPr>
                  <a:t>年間発生回数（回）</a:t>
                </a:r>
              </a:p>
            </p:txBody>
          </p:sp>
        </p:grpSp>
        <p:graphicFrame>
          <p:nvGraphicFramePr>
            <p:cNvPr id="23" name="グラフ 22">
              <a:extLst>
                <a:ext uri="{FF2B5EF4-FFF2-40B4-BE49-F238E27FC236}">
                  <a16:creationId xmlns:a16="http://schemas.microsoft.com/office/drawing/2014/main" id="{F8356FAE-E9C1-81A4-0F6D-771E4F425A6F}"/>
                </a:ext>
              </a:extLst>
            </p:cNvPr>
            <p:cNvGraphicFramePr>
              <a:graphicFrameLocks/>
            </p:cNvGraphicFramePr>
            <p:nvPr>
              <p:extLst>
                <p:ext uri="{D42A27DB-BD31-4B8C-83A1-F6EECF244321}">
                  <p14:modId xmlns:p14="http://schemas.microsoft.com/office/powerpoint/2010/main" val="187374784"/>
                </p:ext>
              </p:extLst>
            </p:nvPr>
          </p:nvGraphicFramePr>
          <p:xfrm>
            <a:off x="-186198" y="880340"/>
            <a:ext cx="10737714" cy="2571607"/>
          </p:xfrm>
          <a:graphic>
            <a:graphicData uri="http://schemas.openxmlformats.org/drawingml/2006/chart">
              <c:chart xmlns:c="http://schemas.openxmlformats.org/drawingml/2006/chart" xmlns:r="http://schemas.openxmlformats.org/officeDocument/2006/relationships" r:id="rId3"/>
            </a:graphicData>
          </a:graphic>
        </p:graphicFrame>
      </p:grpSp>
      <p:sp>
        <p:nvSpPr>
          <p:cNvPr id="34" name="テキスト プレースホルダー 5">
            <a:extLst>
              <a:ext uri="{FF2B5EF4-FFF2-40B4-BE49-F238E27FC236}">
                <a16:creationId xmlns:a16="http://schemas.microsoft.com/office/drawing/2014/main" id="{AA8E000A-ADA5-8AB7-AC70-2995015F4FEE}"/>
              </a:ext>
            </a:extLst>
          </p:cNvPr>
          <p:cNvSpPr txBox="1">
            <a:spLocks/>
          </p:cNvSpPr>
          <p:nvPr/>
        </p:nvSpPr>
        <p:spPr>
          <a:xfrm>
            <a:off x="390478" y="1219187"/>
            <a:ext cx="8529605" cy="10732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400" dirty="0">
                <a:solidFill>
                  <a:schemeClr val="tx1">
                    <a:lumMod val="75000"/>
                    <a:lumOff val="25000"/>
                  </a:schemeClr>
                </a:solidFill>
                <a:latin typeface="+mn-ea"/>
              </a:rPr>
              <a:t>1</a:t>
            </a:r>
            <a:r>
              <a:rPr lang="ja-JP" altLang="en-US" sz="2400" dirty="0">
                <a:solidFill>
                  <a:schemeClr val="tx1">
                    <a:lumMod val="75000"/>
                    <a:lumOff val="25000"/>
                  </a:schemeClr>
                </a:solidFill>
                <a:latin typeface="+mn-ea"/>
              </a:rPr>
              <a:t>時間降水量</a:t>
            </a:r>
            <a:r>
              <a:rPr lang="en-US" altLang="ja-JP" sz="2400" dirty="0">
                <a:solidFill>
                  <a:schemeClr val="tx1">
                    <a:lumMod val="75000"/>
                    <a:lumOff val="25000"/>
                  </a:schemeClr>
                </a:solidFill>
                <a:latin typeface="+mn-ea"/>
              </a:rPr>
              <a:t>80mm</a:t>
            </a:r>
            <a:r>
              <a:rPr lang="ja-JP" altLang="en-US" sz="2400" dirty="0">
                <a:solidFill>
                  <a:schemeClr val="tx1">
                    <a:lumMod val="75000"/>
                    <a:lumOff val="25000"/>
                  </a:schemeClr>
                </a:solidFill>
                <a:latin typeface="+mn-ea"/>
              </a:rPr>
              <a:t>以上の強い雨は、</a:t>
            </a:r>
            <a:r>
              <a:rPr lang="en-US" altLang="ja-JP" sz="2400" dirty="0">
                <a:solidFill>
                  <a:schemeClr val="tx1">
                    <a:lumMod val="75000"/>
                    <a:lumOff val="25000"/>
                  </a:schemeClr>
                </a:solidFill>
                <a:latin typeface="+mn-ea"/>
              </a:rPr>
              <a:t>1980</a:t>
            </a:r>
            <a:r>
              <a:rPr lang="ja-JP" altLang="en-US" sz="2400" dirty="0">
                <a:solidFill>
                  <a:schemeClr val="tx1">
                    <a:lumMod val="75000"/>
                    <a:lumOff val="25000"/>
                  </a:schemeClr>
                </a:solidFill>
                <a:latin typeface="+mn-ea"/>
              </a:rPr>
              <a:t>年頃と比較して、</a:t>
            </a:r>
            <a:br>
              <a:rPr lang="en-US" altLang="ja-JP" sz="2400" dirty="0">
                <a:solidFill>
                  <a:schemeClr val="tx1">
                    <a:lumMod val="75000"/>
                    <a:lumOff val="25000"/>
                  </a:schemeClr>
                </a:solidFill>
                <a:latin typeface="+mn-ea"/>
              </a:rPr>
            </a:br>
            <a:r>
              <a:rPr lang="ja-JP" altLang="en-US" sz="2400" dirty="0">
                <a:solidFill>
                  <a:srgbClr val="FF0000"/>
                </a:solidFill>
                <a:latin typeface="+mn-ea"/>
              </a:rPr>
              <a:t>２倍程度に</a:t>
            </a:r>
            <a:r>
              <a:rPr lang="ja-JP" altLang="en-US" sz="2400" dirty="0">
                <a:solidFill>
                  <a:schemeClr val="tx1">
                    <a:lumMod val="75000"/>
                    <a:lumOff val="25000"/>
                  </a:schemeClr>
                </a:solidFill>
                <a:latin typeface="+mn-ea"/>
              </a:rPr>
              <a:t>、その</a:t>
            </a:r>
            <a:r>
              <a:rPr lang="ja-JP" altLang="en-US" sz="2400" dirty="0">
                <a:solidFill>
                  <a:srgbClr val="FF0000"/>
                </a:solidFill>
                <a:latin typeface="+mn-ea"/>
              </a:rPr>
              <a:t>発生頻度が増えて</a:t>
            </a:r>
            <a:r>
              <a:rPr lang="ja-JP" altLang="en-US" sz="2400" dirty="0">
                <a:solidFill>
                  <a:schemeClr val="tx1">
                    <a:lumMod val="75000"/>
                    <a:lumOff val="25000"/>
                  </a:schemeClr>
                </a:solidFill>
                <a:latin typeface="+mn-ea"/>
              </a:rPr>
              <a:t>いる。</a:t>
            </a:r>
            <a:endParaRPr lang="en-US" altLang="ja-JP" sz="2400" dirty="0">
              <a:solidFill>
                <a:schemeClr val="tx1">
                  <a:lumMod val="75000"/>
                  <a:lumOff val="25000"/>
                </a:schemeClr>
              </a:solidFill>
              <a:latin typeface="+mn-ea"/>
            </a:endParaRPr>
          </a:p>
        </p:txBody>
      </p:sp>
      <p:grpSp>
        <p:nvGrpSpPr>
          <p:cNvPr id="36" name="グループ化 35">
            <a:extLst>
              <a:ext uri="{FF2B5EF4-FFF2-40B4-BE49-F238E27FC236}">
                <a16:creationId xmlns:a16="http://schemas.microsoft.com/office/drawing/2014/main" id="{63185430-B8FD-8D97-AF88-2232F3394768}"/>
              </a:ext>
            </a:extLst>
          </p:cNvPr>
          <p:cNvGrpSpPr/>
          <p:nvPr/>
        </p:nvGrpSpPr>
        <p:grpSpPr>
          <a:xfrm>
            <a:off x="288162" y="5077498"/>
            <a:ext cx="4517518" cy="468955"/>
            <a:chOff x="197468" y="711847"/>
            <a:chExt cx="4517518" cy="468955"/>
          </a:xfrm>
        </p:grpSpPr>
        <p:grpSp>
          <p:nvGrpSpPr>
            <p:cNvPr id="37" name="グループ化 36">
              <a:extLst>
                <a:ext uri="{FF2B5EF4-FFF2-40B4-BE49-F238E27FC236}">
                  <a16:creationId xmlns:a16="http://schemas.microsoft.com/office/drawing/2014/main" id="{773FC877-0379-95B8-6654-4137A7B8F94D}"/>
                </a:ext>
              </a:extLst>
            </p:cNvPr>
            <p:cNvGrpSpPr/>
            <p:nvPr/>
          </p:nvGrpSpPr>
          <p:grpSpPr>
            <a:xfrm>
              <a:off x="197468" y="711847"/>
              <a:ext cx="510746" cy="468955"/>
              <a:chOff x="-815546" y="378941"/>
              <a:chExt cx="510746" cy="468955"/>
            </a:xfrm>
          </p:grpSpPr>
          <p:sp>
            <p:nvSpPr>
              <p:cNvPr id="40" name="正方形/長方形 39">
                <a:extLst>
                  <a:ext uri="{FF2B5EF4-FFF2-40B4-BE49-F238E27FC236}">
                    <a16:creationId xmlns:a16="http://schemas.microsoft.com/office/drawing/2014/main" id="{BFBCAE96-E50B-DE99-F265-CAA71416DCA9}"/>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41" name="グループ化 40">
                <a:extLst>
                  <a:ext uri="{FF2B5EF4-FFF2-40B4-BE49-F238E27FC236}">
                    <a16:creationId xmlns:a16="http://schemas.microsoft.com/office/drawing/2014/main" id="{A6A67E6A-8287-8AB0-D5F1-D6B400F2464D}"/>
                  </a:ext>
                </a:extLst>
              </p:cNvPr>
              <p:cNvGrpSpPr/>
              <p:nvPr userDrawn="1"/>
            </p:nvGrpSpPr>
            <p:grpSpPr>
              <a:xfrm>
                <a:off x="-740484" y="438369"/>
                <a:ext cx="360623" cy="350098"/>
                <a:chOff x="719031" y="1642734"/>
                <a:chExt cx="360623" cy="350098"/>
              </a:xfrm>
            </p:grpSpPr>
            <p:sp>
              <p:nvSpPr>
                <p:cNvPr id="42" name="object 11">
                  <a:extLst>
                    <a:ext uri="{FF2B5EF4-FFF2-40B4-BE49-F238E27FC236}">
                      <a16:creationId xmlns:a16="http://schemas.microsoft.com/office/drawing/2014/main" id="{FF60A5A8-C0D7-2825-3BB6-23703575A327}"/>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43" name="object 12">
                  <a:extLst>
                    <a:ext uri="{FF2B5EF4-FFF2-40B4-BE49-F238E27FC236}">
                      <a16:creationId xmlns:a16="http://schemas.microsoft.com/office/drawing/2014/main" id="{0FF907AD-C555-5634-74A5-3411DF9FC69C}"/>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38" name="テキスト プレースホルダー 20">
              <a:extLst>
                <a:ext uri="{FF2B5EF4-FFF2-40B4-BE49-F238E27FC236}">
                  <a16:creationId xmlns:a16="http://schemas.microsoft.com/office/drawing/2014/main" id="{956720F4-5BD1-37A4-F769-DACA432B4D16}"/>
                </a:ext>
              </a:extLst>
            </p:cNvPr>
            <p:cNvSpPr txBox="1">
              <a:spLocks/>
            </p:cNvSpPr>
            <p:nvPr/>
          </p:nvSpPr>
          <p:spPr>
            <a:xfrm>
              <a:off x="655458" y="728024"/>
              <a:ext cx="4059528"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a:solidFill>
                    <a:schemeClr val="tx1">
                      <a:lumMod val="75000"/>
                      <a:lumOff val="25000"/>
                    </a:schemeClr>
                  </a:solidFill>
                  <a:latin typeface="+mn-ea"/>
                  <a:ea typeface="+mn-ea"/>
                </a:rPr>
                <a:t>80mm/h</a:t>
              </a:r>
              <a:r>
                <a:rPr lang="ja-JP" altLang="en-US" sz="2400">
                  <a:solidFill>
                    <a:schemeClr val="tx1">
                      <a:lumMod val="75000"/>
                      <a:lumOff val="25000"/>
                    </a:schemeClr>
                  </a:solidFill>
                  <a:latin typeface="+mn-ea"/>
                  <a:ea typeface="+mn-ea"/>
                </a:rPr>
                <a:t>以上の雨（猛烈な雨）</a:t>
              </a:r>
            </a:p>
          </p:txBody>
        </p:sp>
        <p:sp>
          <p:nvSpPr>
            <p:cNvPr id="39" name="object 12">
              <a:extLst>
                <a:ext uri="{FF2B5EF4-FFF2-40B4-BE49-F238E27FC236}">
                  <a16:creationId xmlns:a16="http://schemas.microsoft.com/office/drawing/2014/main" id="{92AD712B-A9C9-09C4-9A95-185D770FF52B}"/>
                </a:ext>
              </a:extLst>
            </p:cNvPr>
            <p:cNvSpPr/>
            <p:nvPr/>
          </p:nvSpPr>
          <p:spPr>
            <a:xfrm>
              <a:off x="675393" y="1106769"/>
              <a:ext cx="4032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44" name="テキスト プレースホルダー 5">
            <a:extLst>
              <a:ext uri="{FF2B5EF4-FFF2-40B4-BE49-F238E27FC236}">
                <a16:creationId xmlns:a16="http://schemas.microsoft.com/office/drawing/2014/main" id="{B888D1A4-5F54-F7F8-1B94-424F48C6D03A}"/>
              </a:ext>
            </a:extLst>
          </p:cNvPr>
          <p:cNvSpPr txBox="1">
            <a:spLocks/>
          </p:cNvSpPr>
          <p:nvPr/>
        </p:nvSpPr>
        <p:spPr>
          <a:xfrm>
            <a:off x="312367" y="5578518"/>
            <a:ext cx="8543472" cy="836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a:solidFill>
                  <a:schemeClr val="tx1">
                    <a:lumMod val="75000"/>
                    <a:lumOff val="25000"/>
                  </a:schemeClr>
                </a:solidFill>
                <a:latin typeface="+mn-ea"/>
              </a:rPr>
              <a:t>息苦しくなるような圧迫感があり、恐怖を感じるイメージ</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傘は全く役に立たなくなる／寝ている人の半数位が雨に気がつく</a:t>
            </a:r>
            <a:br>
              <a:rPr lang="en-US" altLang="ja-JP" sz="1800">
                <a:solidFill>
                  <a:schemeClr val="tx1">
                    <a:lumMod val="75000"/>
                    <a:lumOff val="25000"/>
                  </a:schemeClr>
                </a:solidFill>
                <a:latin typeface="+mn-ea"/>
              </a:rPr>
            </a:br>
            <a:r>
              <a:rPr lang="ja-JP" altLang="en-US" sz="1800">
                <a:solidFill>
                  <a:schemeClr val="tx1">
                    <a:lumMod val="75000"/>
                    <a:lumOff val="25000"/>
                  </a:schemeClr>
                </a:solidFill>
                <a:latin typeface="+mn-ea"/>
              </a:rPr>
              <a:t>水しぶきであたり一面が白っぽくなり、視界が悪くなる</a:t>
            </a:r>
          </a:p>
        </p:txBody>
      </p:sp>
    </p:spTree>
    <p:extLst>
      <p:ext uri="{BB962C8B-B14F-4D97-AF65-F5344CB8AC3E}">
        <p14:creationId xmlns:p14="http://schemas.microsoft.com/office/powerpoint/2010/main" val="347687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A3F2A-2A0A-3D45-C4B5-6B7C669F44F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034F815-0E5E-EE19-22A7-A3F46AEBC69E}"/>
              </a:ext>
            </a:extLst>
          </p:cNvPr>
          <p:cNvSpPr>
            <a:spLocks noGrp="1"/>
          </p:cNvSpPr>
          <p:nvPr>
            <p:ph type="title"/>
          </p:nvPr>
        </p:nvSpPr>
        <p:spPr/>
        <p:txBody>
          <a:bodyPr/>
          <a:lstStyle/>
          <a:p>
            <a:pPr marL="179388"/>
            <a:r>
              <a:rPr lang="ja-JP" altLang="en-US" sz="2800"/>
              <a:t>わが国の国土の状況（河川の特徴）</a:t>
            </a:r>
          </a:p>
        </p:txBody>
      </p:sp>
      <p:sp>
        <p:nvSpPr>
          <p:cNvPr id="3" name="スライド番号プレースホルダー 2">
            <a:extLst>
              <a:ext uri="{FF2B5EF4-FFF2-40B4-BE49-F238E27FC236}">
                <a16:creationId xmlns:a16="http://schemas.microsoft.com/office/drawing/2014/main" id="{6B27126B-888B-547D-1484-B61FAACE640A}"/>
              </a:ext>
            </a:extLst>
          </p:cNvPr>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5" name="コンテンツ プレースホルダー 4">
            <a:extLst>
              <a:ext uri="{FF2B5EF4-FFF2-40B4-BE49-F238E27FC236}">
                <a16:creationId xmlns:a16="http://schemas.microsoft.com/office/drawing/2014/main" id="{DE78DCC6-5D01-4102-430D-3B1AEA27EE48}"/>
              </a:ext>
            </a:extLst>
          </p:cNvPr>
          <p:cNvSpPr>
            <a:spLocks noGrp="1"/>
          </p:cNvSpPr>
          <p:nvPr>
            <p:ph sz="quarter" idx="15"/>
          </p:nvPr>
        </p:nvSpPr>
        <p:spPr>
          <a:xfrm>
            <a:off x="288162" y="6514070"/>
            <a:ext cx="7950964" cy="343929"/>
          </a:xfrm>
        </p:spPr>
        <p:txBody>
          <a:bodyPr>
            <a:normAutofit fontScale="85000" lnSpcReduction="20000"/>
          </a:bodyPr>
          <a:lstStyle/>
          <a:p>
            <a:r>
              <a:rPr kumimoji="1" lang="ja-JP" altLang="en-US"/>
              <a:t>出典：気象庁「大雨や猛暑日など（極端現象）のこれまでの変化」（令和４年２月９日）</a:t>
            </a:r>
            <a:endParaRPr kumimoji="1" lang="en-US" altLang="ja-JP"/>
          </a:p>
          <a:p>
            <a:pPr>
              <a:lnSpc>
                <a:spcPct val="120000"/>
              </a:lnSpc>
              <a:spcBef>
                <a:spcPts val="0"/>
              </a:spcBef>
            </a:pPr>
            <a:r>
              <a:rPr lang="ja-JP" altLang="en-US"/>
              <a:t>参考：国土技術研究センター「国土を知る </a:t>
            </a:r>
            <a:r>
              <a:rPr lang="en-US" altLang="ja-JP"/>
              <a:t>/ </a:t>
            </a:r>
            <a:r>
              <a:rPr lang="ja-JP" altLang="en-US"/>
              <a:t>意外と知らない日本の国土」</a:t>
            </a:r>
            <a:endParaRPr kumimoji="1" lang="ja-JP" altLang="en-US"/>
          </a:p>
        </p:txBody>
      </p:sp>
      <p:grpSp>
        <p:nvGrpSpPr>
          <p:cNvPr id="12" name="グループ化 11">
            <a:extLst>
              <a:ext uri="{FF2B5EF4-FFF2-40B4-BE49-F238E27FC236}">
                <a16:creationId xmlns:a16="http://schemas.microsoft.com/office/drawing/2014/main" id="{331C4F07-AD0C-E9F0-E519-D2593DF0D2F3}"/>
              </a:ext>
            </a:extLst>
          </p:cNvPr>
          <p:cNvGrpSpPr/>
          <p:nvPr/>
        </p:nvGrpSpPr>
        <p:grpSpPr>
          <a:xfrm>
            <a:off x="1134035" y="767338"/>
            <a:ext cx="4001726" cy="468955"/>
            <a:chOff x="197468" y="711847"/>
            <a:chExt cx="4001726" cy="468955"/>
          </a:xfrm>
        </p:grpSpPr>
        <p:grpSp>
          <p:nvGrpSpPr>
            <p:cNvPr id="13" name="グループ化 12">
              <a:extLst>
                <a:ext uri="{FF2B5EF4-FFF2-40B4-BE49-F238E27FC236}">
                  <a16:creationId xmlns:a16="http://schemas.microsoft.com/office/drawing/2014/main" id="{3CC55F9D-E69F-A89C-F249-51C131629CA0}"/>
                </a:ext>
              </a:extLst>
            </p:cNvPr>
            <p:cNvGrpSpPr/>
            <p:nvPr/>
          </p:nvGrpSpPr>
          <p:grpSpPr>
            <a:xfrm>
              <a:off x="197468" y="711847"/>
              <a:ext cx="510746" cy="468955"/>
              <a:chOff x="-815546" y="378941"/>
              <a:chExt cx="510746" cy="468955"/>
            </a:xfrm>
          </p:grpSpPr>
          <p:sp>
            <p:nvSpPr>
              <p:cNvPr id="16" name="正方形/長方形 15">
                <a:extLst>
                  <a:ext uri="{FF2B5EF4-FFF2-40B4-BE49-F238E27FC236}">
                    <a16:creationId xmlns:a16="http://schemas.microsoft.com/office/drawing/2014/main" id="{F655EA83-0D87-C92C-63A8-5F127E76531E}"/>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7" name="グループ化 16">
                <a:extLst>
                  <a:ext uri="{FF2B5EF4-FFF2-40B4-BE49-F238E27FC236}">
                    <a16:creationId xmlns:a16="http://schemas.microsoft.com/office/drawing/2014/main" id="{908A7CBA-DE50-9947-EBB8-307CBF43ECC6}"/>
                  </a:ext>
                </a:extLst>
              </p:cNvPr>
              <p:cNvGrpSpPr/>
              <p:nvPr userDrawn="1"/>
            </p:nvGrpSpPr>
            <p:grpSpPr>
              <a:xfrm>
                <a:off x="-740484" y="438369"/>
                <a:ext cx="360623" cy="350098"/>
                <a:chOff x="719031" y="1642734"/>
                <a:chExt cx="360623" cy="350098"/>
              </a:xfrm>
            </p:grpSpPr>
            <p:sp>
              <p:nvSpPr>
                <p:cNvPr id="18" name="object 11">
                  <a:extLst>
                    <a:ext uri="{FF2B5EF4-FFF2-40B4-BE49-F238E27FC236}">
                      <a16:creationId xmlns:a16="http://schemas.microsoft.com/office/drawing/2014/main" id="{B23B7C78-2AE0-48D9-50DD-A44C802C30F3}"/>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9" name="object 12">
                  <a:extLst>
                    <a:ext uri="{FF2B5EF4-FFF2-40B4-BE49-F238E27FC236}">
                      <a16:creationId xmlns:a16="http://schemas.microsoft.com/office/drawing/2014/main" id="{A7CBCDEC-C3F9-F1A1-F25E-10C6CC0C7D7A}"/>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4" name="テキスト プレースホルダー 20">
              <a:extLst>
                <a:ext uri="{FF2B5EF4-FFF2-40B4-BE49-F238E27FC236}">
                  <a16:creationId xmlns:a16="http://schemas.microsoft.com/office/drawing/2014/main" id="{6EFF51DD-27A3-5C11-E294-E90F81D1DB10}"/>
                </a:ext>
              </a:extLst>
            </p:cNvPr>
            <p:cNvSpPr txBox="1">
              <a:spLocks/>
            </p:cNvSpPr>
            <p:nvPr/>
          </p:nvSpPr>
          <p:spPr>
            <a:xfrm>
              <a:off x="655458" y="728024"/>
              <a:ext cx="3543736"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a:solidFill>
                    <a:schemeClr val="tx1">
                      <a:lumMod val="75000"/>
                      <a:lumOff val="25000"/>
                    </a:schemeClr>
                  </a:solidFill>
                  <a:latin typeface="+mn-ea"/>
                  <a:ea typeface="+mn-ea"/>
                </a:rPr>
                <a:t>我が国の河川の特徴</a:t>
              </a:r>
            </a:p>
          </p:txBody>
        </p:sp>
        <p:sp>
          <p:nvSpPr>
            <p:cNvPr id="15" name="object 12">
              <a:extLst>
                <a:ext uri="{FF2B5EF4-FFF2-40B4-BE49-F238E27FC236}">
                  <a16:creationId xmlns:a16="http://schemas.microsoft.com/office/drawing/2014/main" id="{6E54FE7D-5031-7E84-1A88-06FED28968D0}"/>
                </a:ext>
              </a:extLst>
            </p:cNvPr>
            <p:cNvSpPr/>
            <p:nvPr/>
          </p:nvSpPr>
          <p:spPr>
            <a:xfrm>
              <a:off x="675393" y="1106769"/>
              <a:ext cx="2844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20" name="テキスト プレースホルダー 5">
            <a:extLst>
              <a:ext uri="{FF2B5EF4-FFF2-40B4-BE49-F238E27FC236}">
                <a16:creationId xmlns:a16="http://schemas.microsoft.com/office/drawing/2014/main" id="{A4EB9145-11E9-1D10-00A5-9860E2C91491}"/>
              </a:ext>
            </a:extLst>
          </p:cNvPr>
          <p:cNvSpPr txBox="1">
            <a:spLocks/>
          </p:cNvSpPr>
          <p:nvPr/>
        </p:nvSpPr>
        <p:spPr>
          <a:xfrm>
            <a:off x="1158239" y="1296173"/>
            <a:ext cx="6613126" cy="1232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chemeClr val="tx1">
                    <a:lumMod val="75000"/>
                    <a:lumOff val="25000"/>
                  </a:schemeClr>
                </a:solidFill>
                <a:latin typeface="+mn-ea"/>
              </a:rPr>
              <a:t>日本の川は、</a:t>
            </a:r>
            <a:r>
              <a:rPr lang="ja-JP" altLang="en-US" sz="2400" dirty="0">
                <a:solidFill>
                  <a:srgbClr val="FF0000"/>
                </a:solidFill>
                <a:latin typeface="+mn-ea"/>
              </a:rPr>
              <a:t>全長が短く</a:t>
            </a:r>
            <a:r>
              <a:rPr lang="ja-JP" altLang="en-US" sz="2400" dirty="0">
                <a:solidFill>
                  <a:schemeClr val="tx1">
                    <a:lumMod val="75000"/>
                    <a:lumOff val="25000"/>
                  </a:schemeClr>
                </a:solidFill>
                <a:latin typeface="+mn-ea"/>
              </a:rPr>
              <a:t>、川の</a:t>
            </a:r>
            <a:r>
              <a:rPr lang="ja-JP" altLang="en-US" sz="2400" dirty="0">
                <a:solidFill>
                  <a:srgbClr val="FF0000"/>
                </a:solidFill>
                <a:latin typeface="+mn-ea"/>
              </a:rPr>
              <a:t>こう配も急</a:t>
            </a:r>
            <a:r>
              <a:rPr lang="ja-JP" altLang="en-US" sz="2400" dirty="0">
                <a:solidFill>
                  <a:schemeClr val="tx1">
                    <a:lumMod val="75000"/>
                    <a:lumOff val="25000"/>
                  </a:schemeClr>
                </a:solidFill>
                <a:latin typeface="+mn-ea"/>
              </a:rPr>
              <a:t>なので、</a:t>
            </a:r>
            <a:br>
              <a:rPr lang="en-US" altLang="ja-JP" sz="2400" dirty="0">
                <a:solidFill>
                  <a:schemeClr val="tx1">
                    <a:lumMod val="75000"/>
                    <a:lumOff val="25000"/>
                  </a:schemeClr>
                </a:solidFill>
                <a:latin typeface="+mn-ea"/>
              </a:rPr>
            </a:br>
            <a:r>
              <a:rPr lang="ja-JP" altLang="en-US" sz="2400" dirty="0">
                <a:solidFill>
                  <a:srgbClr val="FF0000"/>
                </a:solidFill>
                <a:latin typeface="+mn-ea"/>
              </a:rPr>
              <a:t>上流に降った雨が一気に海まで流れ出る</a:t>
            </a:r>
            <a:r>
              <a:rPr lang="ja-JP" altLang="en-US" sz="2400" dirty="0">
                <a:solidFill>
                  <a:schemeClr val="tx1">
                    <a:lumMod val="75000"/>
                    <a:lumOff val="25000"/>
                  </a:schemeClr>
                </a:solidFill>
                <a:latin typeface="+mn-ea"/>
              </a:rPr>
              <a:t>。</a:t>
            </a:r>
            <a:endParaRPr lang="en-US" altLang="ja-JP" sz="2400" dirty="0">
              <a:solidFill>
                <a:schemeClr val="tx1">
                  <a:lumMod val="75000"/>
                  <a:lumOff val="25000"/>
                </a:schemeClr>
              </a:solidFill>
              <a:latin typeface="+mn-ea"/>
            </a:endParaRPr>
          </a:p>
        </p:txBody>
      </p:sp>
      <p:pic>
        <p:nvPicPr>
          <p:cNvPr id="22" name="図 21">
            <a:extLst>
              <a:ext uri="{FF2B5EF4-FFF2-40B4-BE49-F238E27FC236}">
                <a16:creationId xmlns:a16="http://schemas.microsoft.com/office/drawing/2014/main" id="{2E54B405-8E13-40B9-4DD3-657AB66B5933}"/>
              </a:ext>
            </a:extLst>
          </p:cNvPr>
          <p:cNvPicPr>
            <a:picLocks noChangeAspect="1"/>
          </p:cNvPicPr>
          <p:nvPr/>
        </p:nvPicPr>
        <p:blipFill rotWithShape="1">
          <a:blip r:embed="rId3"/>
          <a:srcRect l="3460" t="3089"/>
          <a:stretch/>
        </p:blipFill>
        <p:spPr>
          <a:xfrm>
            <a:off x="949077" y="2268382"/>
            <a:ext cx="7036684" cy="4126537"/>
          </a:xfrm>
          <a:prstGeom prst="rect">
            <a:avLst/>
          </a:prstGeom>
        </p:spPr>
      </p:pic>
      <p:sp>
        <p:nvSpPr>
          <p:cNvPr id="33" name="テキスト ボックス 32">
            <a:extLst>
              <a:ext uri="{FF2B5EF4-FFF2-40B4-BE49-F238E27FC236}">
                <a16:creationId xmlns:a16="http://schemas.microsoft.com/office/drawing/2014/main" id="{84DEDC61-560D-A90C-C1D7-A7F4BCDC7578}"/>
              </a:ext>
            </a:extLst>
          </p:cNvPr>
          <p:cNvSpPr txBox="1"/>
          <p:nvPr/>
        </p:nvSpPr>
        <p:spPr>
          <a:xfrm>
            <a:off x="2518020" y="6028083"/>
            <a:ext cx="3647444" cy="369332"/>
          </a:xfrm>
          <a:prstGeom prst="rect">
            <a:avLst/>
          </a:prstGeom>
          <a:solidFill>
            <a:schemeClr val="bg1"/>
          </a:solidFill>
        </p:spPr>
        <p:txBody>
          <a:bodyPr wrap="square">
            <a:spAutoFit/>
          </a:bodyPr>
          <a:lstStyle/>
          <a:p>
            <a:pPr algn="ctr"/>
            <a:r>
              <a:rPr lang="ja-JP" altLang="en-US">
                <a:solidFill>
                  <a:schemeClr val="tx1">
                    <a:lumMod val="75000"/>
                    <a:lumOff val="25000"/>
                  </a:schemeClr>
                </a:solidFill>
              </a:rPr>
              <a:t>外国と比べて急こう配の日本の河川</a:t>
            </a:r>
          </a:p>
        </p:txBody>
      </p:sp>
    </p:spTree>
    <p:extLst>
      <p:ext uri="{BB962C8B-B14F-4D97-AF65-F5344CB8AC3E}">
        <p14:creationId xmlns:p14="http://schemas.microsoft.com/office/powerpoint/2010/main" val="77612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745D75-E88F-6553-0E25-B1B8C8F116E9}"/>
              </a:ext>
            </a:extLst>
          </p:cNvPr>
          <p:cNvSpPr>
            <a:spLocks noGrp="1"/>
          </p:cNvSpPr>
          <p:nvPr>
            <p:ph type="title"/>
          </p:nvPr>
        </p:nvSpPr>
        <p:spPr/>
        <p:txBody>
          <a:bodyPr/>
          <a:lstStyle/>
          <a:p>
            <a:pPr marL="179388"/>
            <a:r>
              <a:rPr lang="ja-JP" altLang="en-US" sz="2800"/>
              <a:t>わが国の潜在的な課題</a:t>
            </a:r>
          </a:p>
        </p:txBody>
      </p:sp>
      <p:sp>
        <p:nvSpPr>
          <p:cNvPr id="3" name="スライド番号プレースホルダー 2">
            <a:extLst>
              <a:ext uri="{FF2B5EF4-FFF2-40B4-BE49-F238E27FC236}">
                <a16:creationId xmlns:a16="http://schemas.microsoft.com/office/drawing/2014/main" id="{686D1AEA-38CF-02CB-F490-BCB9DE6D4DD0}"/>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5" name="コンテンツ プレースホルダー 4">
            <a:extLst>
              <a:ext uri="{FF2B5EF4-FFF2-40B4-BE49-F238E27FC236}">
                <a16:creationId xmlns:a16="http://schemas.microsoft.com/office/drawing/2014/main" id="{E5A7B430-132C-F6D0-949F-05D48402DCDB}"/>
              </a:ext>
            </a:extLst>
          </p:cNvPr>
          <p:cNvSpPr>
            <a:spLocks noGrp="1"/>
          </p:cNvSpPr>
          <p:nvPr>
            <p:ph sz="quarter" idx="15"/>
          </p:nvPr>
        </p:nvSpPr>
        <p:spPr>
          <a:xfrm>
            <a:off x="288162" y="6492875"/>
            <a:ext cx="7950964" cy="255942"/>
          </a:xfrm>
        </p:spPr>
        <p:txBody>
          <a:bodyPr>
            <a:normAutofit lnSpcReduction="10000"/>
          </a:bodyPr>
          <a:lstStyle/>
          <a:p>
            <a:r>
              <a:rPr lang="ja-JP" altLang="en-US"/>
              <a:t>参考：内閣府「平</a:t>
            </a:r>
            <a:r>
              <a:rPr lang="zh-TW" altLang="en-US"/>
              <a:t>成</a:t>
            </a:r>
            <a:r>
              <a:rPr lang="en-US" altLang="zh-TW"/>
              <a:t>20</a:t>
            </a:r>
            <a:r>
              <a:rPr lang="zh-TW" altLang="en-US"/>
              <a:t>年版防災白書</a:t>
            </a:r>
            <a:r>
              <a:rPr lang="ja-JP" altLang="en-US"/>
              <a:t>」、国土交通省「令和２年度版　国土交通白書」</a:t>
            </a:r>
            <a:endParaRPr kumimoji="1" lang="ja-JP" altLang="en-US"/>
          </a:p>
        </p:txBody>
      </p:sp>
      <p:graphicFrame>
        <p:nvGraphicFramePr>
          <p:cNvPr id="10" name="コンテンツ プレースホルダー 7">
            <a:extLst>
              <a:ext uri="{FF2B5EF4-FFF2-40B4-BE49-F238E27FC236}">
                <a16:creationId xmlns:a16="http://schemas.microsoft.com/office/drawing/2014/main" id="{8BA212AB-FE73-1B42-F967-630B490ECD87}"/>
              </a:ext>
            </a:extLst>
          </p:cNvPr>
          <p:cNvGraphicFramePr>
            <a:graphicFrameLocks/>
          </p:cNvGraphicFramePr>
          <p:nvPr>
            <p:extLst>
              <p:ext uri="{D42A27DB-BD31-4B8C-83A1-F6EECF244321}">
                <p14:modId xmlns:p14="http://schemas.microsoft.com/office/powerpoint/2010/main" val="291930505"/>
              </p:ext>
            </p:extLst>
          </p:nvPr>
        </p:nvGraphicFramePr>
        <p:xfrm>
          <a:off x="247650" y="969784"/>
          <a:ext cx="8648700" cy="4831080"/>
        </p:xfrm>
        <a:graphic>
          <a:graphicData uri="http://schemas.openxmlformats.org/drawingml/2006/table">
            <a:tbl>
              <a:tblPr firstRow="1" bandRow="1">
                <a:tableStyleId>{5C22544A-7EE6-4342-B048-85BDC9FD1C3A}</a:tableStyleId>
              </a:tblPr>
              <a:tblGrid>
                <a:gridCol w="8648700">
                  <a:extLst>
                    <a:ext uri="{9D8B030D-6E8A-4147-A177-3AD203B41FA5}">
                      <a16:colId xmlns:a16="http://schemas.microsoft.com/office/drawing/2014/main" val="4167124742"/>
                    </a:ext>
                  </a:extLst>
                </a:gridCol>
              </a:tblGrid>
              <a:tr h="370840">
                <a:tc>
                  <a:txBody>
                    <a:bodyPr/>
                    <a:lstStyle/>
                    <a:p>
                      <a:r>
                        <a:rPr kumimoji="1" lang="ja-JP" altLang="en-US" sz="2400">
                          <a:solidFill>
                            <a:schemeClr val="tx1">
                              <a:lumMod val="75000"/>
                              <a:lumOff val="25000"/>
                            </a:schemeClr>
                          </a:solidFill>
                        </a:rPr>
                        <a:t>　</a:t>
                      </a:r>
                      <a:r>
                        <a:rPr kumimoji="1" lang="ja-JP" altLang="en-US" sz="2400">
                          <a:solidFill>
                            <a:schemeClr val="bg1"/>
                          </a:solidFill>
                        </a:rPr>
                        <a:t>高齢化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extLst>
                  <a:ext uri="{0D108BD9-81ED-4DB2-BD59-A6C34878D82A}">
                    <a16:rowId xmlns:a16="http://schemas.microsoft.com/office/drawing/2014/main" val="1295997010"/>
                  </a:ext>
                </a:extLst>
              </a:tr>
              <a:tr h="370840">
                <a:tc>
                  <a:txBody>
                    <a:bodyPr/>
                    <a:lstStyle/>
                    <a:p>
                      <a:pPr marL="0" algn="l" defTabSz="914400" rtl="0" eaLnBrk="1" latinLnBrk="0" hangingPunct="1">
                        <a:spcBef>
                          <a:spcPts val="600"/>
                        </a:spcBef>
                        <a:spcAft>
                          <a:spcPts val="600"/>
                        </a:spcAft>
                      </a:pPr>
                      <a:r>
                        <a:rPr kumimoji="1" lang="ja-JP" altLang="en-US" sz="2200" kern="1200">
                          <a:solidFill>
                            <a:schemeClr val="tx1">
                              <a:lumMod val="75000"/>
                              <a:lumOff val="25000"/>
                            </a:schemeClr>
                          </a:solidFill>
                          <a:latin typeface="+mn-lt"/>
                          <a:ea typeface="+mn-ea"/>
                          <a:cs typeface="+mn-cs"/>
                        </a:rPr>
                        <a:t>　消防団員等の減少・高齢化による担い手不足から地域防災力が低下</a:t>
                      </a:r>
                      <a:endParaRPr kumimoji="1" lang="en-US" altLang="ja-JP" sz="2200" kern="1200">
                        <a:solidFill>
                          <a:schemeClr val="tx1">
                            <a:lumMod val="75000"/>
                            <a:lumOff val="25000"/>
                          </a:schemeClr>
                        </a:solidFill>
                        <a:latin typeface="+mn-lt"/>
                        <a:ea typeface="+mn-ea"/>
                        <a:cs typeface="+mn-cs"/>
                      </a:endParaRPr>
                    </a:p>
                    <a:p>
                      <a:pPr marL="0" algn="l" defTabSz="914400" rtl="0" eaLnBrk="1" latinLnBrk="0" hangingPunct="1">
                        <a:spcBef>
                          <a:spcPts val="600"/>
                        </a:spcBef>
                        <a:spcAft>
                          <a:spcPts val="600"/>
                        </a:spcAft>
                      </a:pPr>
                      <a:endParaRPr kumimoji="1" lang="ja-JP" altLang="en-US" sz="2200" kern="1200">
                        <a:solidFill>
                          <a:srgbClr val="3366CC"/>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3527218"/>
                  </a:ext>
                </a:extLst>
              </a:tr>
              <a:tr h="370840">
                <a:tc>
                  <a:txBody>
                    <a:bodyPr/>
                    <a:lstStyle/>
                    <a:p>
                      <a:r>
                        <a:rPr kumimoji="1" lang="ja-JP" altLang="en-US" sz="2400" b="1">
                          <a:solidFill>
                            <a:schemeClr val="tx1">
                              <a:lumMod val="75000"/>
                              <a:lumOff val="25000"/>
                            </a:schemeClr>
                          </a:solidFill>
                        </a:rPr>
                        <a:t>　</a:t>
                      </a:r>
                      <a:r>
                        <a:rPr kumimoji="1" lang="ja-JP" altLang="en-US" sz="2400" b="1">
                          <a:solidFill>
                            <a:schemeClr val="bg1"/>
                          </a:solidFill>
                        </a:rPr>
                        <a:t>都市部への人口集中</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extLst>
                  <a:ext uri="{0D108BD9-81ED-4DB2-BD59-A6C34878D82A}">
                    <a16:rowId xmlns:a16="http://schemas.microsoft.com/office/drawing/2014/main" val="648404431"/>
                  </a:ext>
                </a:extLst>
              </a:tr>
              <a:tr h="370840">
                <a:tc>
                  <a:txBody>
                    <a:bodyPr/>
                    <a:lstStyle/>
                    <a:p>
                      <a:pPr>
                        <a:spcBef>
                          <a:spcPts val="600"/>
                        </a:spcBef>
                        <a:spcAft>
                          <a:spcPts val="600"/>
                        </a:spcAft>
                      </a:pPr>
                      <a:r>
                        <a:rPr kumimoji="1" lang="ja-JP" altLang="en-US" sz="2200">
                          <a:solidFill>
                            <a:srgbClr val="000099"/>
                          </a:solidFill>
                        </a:rPr>
                        <a:t>　</a:t>
                      </a:r>
                      <a:r>
                        <a:rPr kumimoji="1" lang="en-US" altLang="ja-JP" sz="2200">
                          <a:solidFill>
                            <a:schemeClr val="tx1">
                              <a:lumMod val="75000"/>
                              <a:lumOff val="25000"/>
                            </a:schemeClr>
                          </a:solidFill>
                        </a:rPr>
                        <a:t>2018</a:t>
                      </a:r>
                      <a:r>
                        <a:rPr kumimoji="1" lang="ja-JP" altLang="en-US" sz="2200">
                          <a:solidFill>
                            <a:schemeClr val="tx1">
                              <a:lumMod val="75000"/>
                              <a:lumOff val="25000"/>
                            </a:schemeClr>
                          </a:solidFill>
                        </a:rPr>
                        <a:t>年（平成</a:t>
                      </a:r>
                      <a:r>
                        <a:rPr kumimoji="1" lang="en-US" altLang="ja-JP" sz="2200">
                          <a:solidFill>
                            <a:schemeClr val="tx1">
                              <a:lumMod val="75000"/>
                              <a:lumOff val="25000"/>
                            </a:schemeClr>
                          </a:solidFill>
                        </a:rPr>
                        <a:t>30</a:t>
                      </a:r>
                      <a:r>
                        <a:rPr kumimoji="1" lang="ja-JP" altLang="en-US" sz="2200">
                          <a:solidFill>
                            <a:schemeClr val="tx1">
                              <a:lumMod val="75000"/>
                              <a:lumOff val="25000"/>
                            </a:schemeClr>
                          </a:solidFill>
                        </a:rPr>
                        <a:t>年）には、東京圏に日本の人口の</a:t>
                      </a:r>
                      <a:r>
                        <a:rPr kumimoji="1" lang="en-US" altLang="ja-JP" sz="2200">
                          <a:solidFill>
                            <a:schemeClr val="tx1">
                              <a:lumMod val="75000"/>
                              <a:lumOff val="25000"/>
                            </a:schemeClr>
                          </a:solidFill>
                        </a:rPr>
                        <a:t>29</a:t>
                      </a:r>
                      <a:r>
                        <a:rPr kumimoji="1" lang="ja-JP" altLang="en-US" sz="2200">
                          <a:solidFill>
                            <a:schemeClr val="tx1">
                              <a:lumMod val="75000"/>
                              <a:lumOff val="25000"/>
                            </a:schemeClr>
                          </a:solidFill>
                        </a:rPr>
                        <a:t>％を占める</a:t>
                      </a:r>
                      <a:br>
                        <a:rPr kumimoji="1" lang="en-US" altLang="ja-JP" sz="2200">
                          <a:solidFill>
                            <a:schemeClr val="tx1">
                              <a:lumMod val="75000"/>
                              <a:lumOff val="25000"/>
                            </a:schemeClr>
                          </a:solidFill>
                        </a:rPr>
                      </a:br>
                      <a:r>
                        <a:rPr kumimoji="1" lang="ja-JP" altLang="en-US" sz="2200">
                          <a:solidFill>
                            <a:schemeClr val="tx1">
                              <a:lumMod val="75000"/>
                              <a:lumOff val="25000"/>
                            </a:schemeClr>
                          </a:solidFill>
                        </a:rPr>
                        <a:t>　約</a:t>
                      </a:r>
                      <a:r>
                        <a:rPr kumimoji="1" lang="en-US" altLang="ja-JP" sz="2200">
                          <a:solidFill>
                            <a:schemeClr val="tx1">
                              <a:lumMod val="75000"/>
                              <a:lumOff val="25000"/>
                            </a:schemeClr>
                          </a:solidFill>
                        </a:rPr>
                        <a:t>3,700</a:t>
                      </a:r>
                      <a:r>
                        <a:rPr kumimoji="1" lang="ja-JP" altLang="en-US" sz="2200">
                          <a:solidFill>
                            <a:schemeClr val="tx1">
                              <a:lumMod val="75000"/>
                              <a:lumOff val="25000"/>
                            </a:schemeClr>
                          </a:solidFill>
                        </a:rPr>
                        <a:t>万人が住むなど、人口が一極集中</a:t>
                      </a:r>
                    </a:p>
                    <a:p>
                      <a:pPr marL="171450" indent="0" algn="l" defTabSz="914400" rtl="0" eaLnBrk="1" latinLnBrk="0" hangingPunct="1">
                        <a:buFont typeface="Arial" panose="020B0604020202020204" pitchFamily="34" charset="0"/>
                        <a:buNone/>
                        <a:tabLst>
                          <a:tab pos="266700" algn="l"/>
                        </a:tabLst>
                      </a:pPr>
                      <a:endParaRPr kumimoji="1" lang="ja-JP" altLang="en-US" sz="2000" kern="1200">
                        <a:solidFill>
                          <a:schemeClr val="tx1">
                            <a:lumMod val="75000"/>
                            <a:lumOff val="25000"/>
                          </a:schemeClr>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5236528"/>
                  </a:ext>
                </a:extLst>
              </a:tr>
              <a:tr h="370840">
                <a:tc>
                  <a:txBody>
                    <a:bodyPr/>
                    <a:lstStyle/>
                    <a:p>
                      <a:r>
                        <a:rPr kumimoji="1" lang="ja-JP" altLang="en-US" sz="2400" b="1">
                          <a:solidFill>
                            <a:schemeClr val="tx1">
                              <a:lumMod val="75000"/>
                              <a:lumOff val="25000"/>
                            </a:schemeClr>
                          </a:solidFill>
                        </a:rPr>
                        <a:t>　</a:t>
                      </a:r>
                      <a:r>
                        <a:rPr kumimoji="1" lang="ja-JP" altLang="en-US" sz="2400" b="1">
                          <a:solidFill>
                            <a:schemeClr val="bg1"/>
                          </a:solidFill>
                        </a:rPr>
                        <a:t>地域との結びつきの希薄化</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5A16B"/>
                    </a:solidFill>
                  </a:tcPr>
                </a:tc>
                <a:extLst>
                  <a:ext uri="{0D108BD9-81ED-4DB2-BD59-A6C34878D82A}">
                    <a16:rowId xmlns:a16="http://schemas.microsoft.com/office/drawing/2014/main" val="3790000723"/>
                  </a:ext>
                </a:extLst>
              </a:tr>
              <a:tr h="370840">
                <a:tc>
                  <a:txBody>
                    <a:bodyPr/>
                    <a:lstStyle/>
                    <a:p>
                      <a:pPr marL="0" algn="l" defTabSz="914400" rtl="0" eaLnBrk="1" latinLnBrk="0" hangingPunct="1"/>
                      <a:r>
                        <a:rPr kumimoji="1" lang="ja-JP" altLang="en-US" sz="2200" kern="1200">
                          <a:solidFill>
                            <a:srgbClr val="000099"/>
                          </a:solidFill>
                          <a:latin typeface="+mn-lt"/>
                          <a:ea typeface="+mn-ea"/>
                          <a:cs typeface="+mn-cs"/>
                        </a:rPr>
                        <a:t>　</a:t>
                      </a:r>
                      <a:r>
                        <a:rPr kumimoji="1" lang="ja-JP" altLang="en-US" sz="2200" kern="1200">
                          <a:solidFill>
                            <a:schemeClr val="tx1">
                              <a:lumMod val="75000"/>
                              <a:lumOff val="25000"/>
                            </a:schemeClr>
                          </a:solidFill>
                          <a:latin typeface="+mn-lt"/>
                          <a:ea typeface="+mn-ea"/>
                          <a:cs typeface="+mn-cs"/>
                        </a:rPr>
                        <a:t>隣近所や地域とのかかわりが少ない</a:t>
                      </a:r>
                    </a:p>
                    <a:p>
                      <a:pPr marL="0" algn="l" defTabSz="914400" rtl="0" eaLnBrk="1" latinLnBrk="0" hangingPunct="1"/>
                      <a:r>
                        <a:rPr kumimoji="1" lang="ja-JP" altLang="en-US" sz="2200" kern="1200">
                          <a:solidFill>
                            <a:schemeClr val="tx1">
                              <a:lumMod val="75000"/>
                              <a:lumOff val="25000"/>
                            </a:schemeClr>
                          </a:solidFill>
                          <a:latin typeface="+mn-lt"/>
                          <a:ea typeface="+mn-ea"/>
                          <a:cs typeface="+mn-cs"/>
                        </a:rPr>
                        <a:t>　地域での防災活動の状況が分かり辛い</a:t>
                      </a:r>
                    </a:p>
                    <a:p>
                      <a:pPr marL="0" algn="l" defTabSz="914400" rtl="0" eaLnBrk="1" latinLnBrk="0" hangingPunct="1"/>
                      <a:r>
                        <a:rPr kumimoji="1" lang="ja-JP" altLang="en-US" sz="2200" kern="1200">
                          <a:solidFill>
                            <a:schemeClr val="tx1">
                              <a:lumMod val="75000"/>
                              <a:lumOff val="25000"/>
                            </a:schemeClr>
                          </a:solidFill>
                          <a:latin typeface="+mn-lt"/>
                          <a:ea typeface="+mn-ea"/>
                          <a:cs typeface="+mn-cs"/>
                        </a:rPr>
                        <a:t>　地域の防災活動の参加者が固定化している</a:t>
                      </a:r>
                      <a:endParaRPr kumimoji="1" lang="en-US" altLang="ja-JP" sz="2200" kern="1200">
                        <a:solidFill>
                          <a:schemeClr val="tx1">
                            <a:lumMod val="75000"/>
                            <a:lumOff val="25000"/>
                          </a:schemeClr>
                        </a:solidFill>
                        <a:latin typeface="+mn-lt"/>
                        <a:ea typeface="+mn-ea"/>
                        <a:cs typeface="+mn-cs"/>
                      </a:endParaRPr>
                    </a:p>
                    <a:p>
                      <a:pPr marL="0" algn="l" defTabSz="914400" rtl="0" eaLnBrk="1" latinLnBrk="0" hangingPunct="1"/>
                      <a:endParaRPr kumimoji="1" lang="en-US" altLang="ja-JP" sz="2000">
                        <a:solidFill>
                          <a:schemeClr val="tx1">
                            <a:lumMod val="75000"/>
                            <a:lumOff val="25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7102350"/>
                  </a:ext>
                </a:extLst>
              </a:tr>
            </a:tbl>
          </a:graphicData>
        </a:graphic>
      </p:graphicFrame>
    </p:spTree>
    <p:extLst>
      <p:ext uri="{BB962C8B-B14F-4D97-AF65-F5344CB8AC3E}">
        <p14:creationId xmlns:p14="http://schemas.microsoft.com/office/powerpoint/2010/main" val="2992462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F65515-55A2-7CCA-D378-9D16CD8879A5}"/>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3" name="テキスト プレースホルダー 2">
            <a:extLst>
              <a:ext uri="{FF2B5EF4-FFF2-40B4-BE49-F238E27FC236}">
                <a16:creationId xmlns:a16="http://schemas.microsoft.com/office/drawing/2014/main" id="{09D4A38F-F31E-0318-FC09-64C380ED6980}"/>
              </a:ext>
            </a:extLst>
          </p:cNvPr>
          <p:cNvSpPr>
            <a:spLocks noGrp="1"/>
          </p:cNvSpPr>
          <p:nvPr>
            <p:ph type="body" sz="quarter" idx="13"/>
          </p:nvPr>
        </p:nvSpPr>
        <p:spPr/>
        <p:txBody>
          <a:bodyPr>
            <a:normAutofit/>
          </a:bodyPr>
          <a:lstStyle/>
          <a:p>
            <a:r>
              <a:rPr kumimoji="1" lang="ja-JP" altLang="en-US"/>
              <a:t>「大規模地震発生の懸念」</a:t>
            </a:r>
            <a:endParaRPr lang="en-US" altLang="ja-JP"/>
          </a:p>
          <a:p>
            <a:r>
              <a:rPr kumimoji="1" lang="ja-JP" altLang="en-US"/>
              <a:t>どのような地震</a:t>
            </a:r>
            <a:r>
              <a:rPr lang="ja-JP" altLang="en-US"/>
              <a:t>災害の発生</a:t>
            </a:r>
            <a:r>
              <a:rPr kumimoji="1" lang="ja-JP" altLang="en-US"/>
              <a:t>が</a:t>
            </a:r>
            <a:endParaRPr kumimoji="1" lang="en-US" altLang="ja-JP"/>
          </a:p>
          <a:p>
            <a:r>
              <a:rPr lang="ja-JP" altLang="en-US"/>
              <a:t>想定されていますか？</a:t>
            </a:r>
            <a:endParaRPr kumimoji="1" lang="ja-JP" altLang="en-US"/>
          </a:p>
        </p:txBody>
      </p:sp>
    </p:spTree>
    <p:extLst>
      <p:ext uri="{BB962C8B-B14F-4D97-AF65-F5344CB8AC3E}">
        <p14:creationId xmlns:p14="http://schemas.microsoft.com/office/powerpoint/2010/main" val="203595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9CA157-3A2B-0832-F610-4A050B1BC63F}"/>
              </a:ext>
            </a:extLst>
          </p:cNvPr>
          <p:cNvSpPr>
            <a:spLocks noGrp="1"/>
          </p:cNvSpPr>
          <p:nvPr>
            <p:ph type="title"/>
          </p:nvPr>
        </p:nvSpPr>
        <p:spPr/>
        <p:txBody>
          <a:bodyPr/>
          <a:lstStyle/>
          <a:p>
            <a:pPr marL="179388"/>
            <a:r>
              <a:rPr lang="ja-JP" altLang="en-US" sz="2800"/>
              <a:t>地震の発生確率</a:t>
            </a:r>
            <a:r>
              <a:rPr lang="ja-JP" altLang="en-US" sz="2400"/>
              <a:t>（どこでもいつでも発生する可能性がある）</a:t>
            </a:r>
            <a:endParaRPr lang="ja-JP" altLang="en-US" sz="2800"/>
          </a:p>
        </p:txBody>
      </p:sp>
      <p:sp>
        <p:nvSpPr>
          <p:cNvPr id="3" name="スライド番号プレースホルダー 2">
            <a:extLst>
              <a:ext uri="{FF2B5EF4-FFF2-40B4-BE49-F238E27FC236}">
                <a16:creationId xmlns:a16="http://schemas.microsoft.com/office/drawing/2014/main" id="{41C7D93F-05A5-A950-6589-B4A83D11F1FD}"/>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4" name="コンテンツ プレースホルダー 3">
            <a:extLst>
              <a:ext uri="{FF2B5EF4-FFF2-40B4-BE49-F238E27FC236}">
                <a16:creationId xmlns:a16="http://schemas.microsoft.com/office/drawing/2014/main" id="{88B92228-70C6-E905-D193-021B7081B988}"/>
              </a:ext>
            </a:extLst>
          </p:cNvPr>
          <p:cNvSpPr>
            <a:spLocks noGrp="1"/>
          </p:cNvSpPr>
          <p:nvPr>
            <p:ph sz="quarter" idx="15"/>
          </p:nvPr>
        </p:nvSpPr>
        <p:spPr/>
        <p:txBody>
          <a:bodyPr>
            <a:normAutofit fontScale="92500" lnSpcReduction="10000"/>
          </a:bodyPr>
          <a:lstStyle/>
          <a:p>
            <a:r>
              <a:rPr lang="ja-JP" altLang="en-US"/>
              <a:t>参考：内閣府「地震災害」</a:t>
            </a:r>
          </a:p>
          <a:p>
            <a:endParaRPr lang="ja-JP" altLang="en-US"/>
          </a:p>
        </p:txBody>
      </p:sp>
      <p:pic>
        <p:nvPicPr>
          <p:cNvPr id="7" name="図 6">
            <a:extLst>
              <a:ext uri="{FF2B5EF4-FFF2-40B4-BE49-F238E27FC236}">
                <a16:creationId xmlns:a16="http://schemas.microsoft.com/office/drawing/2014/main" id="{9B7D75F5-F12B-17F7-0830-CB28D4621EA1}"/>
              </a:ext>
            </a:extLst>
          </p:cNvPr>
          <p:cNvPicPr>
            <a:picLocks noChangeAspect="1"/>
          </p:cNvPicPr>
          <p:nvPr/>
        </p:nvPicPr>
        <p:blipFill rotWithShape="1">
          <a:blip r:embed="rId3"/>
          <a:srcRect l="5679" t="3404" r="3763" b="2848"/>
          <a:stretch/>
        </p:blipFill>
        <p:spPr>
          <a:xfrm>
            <a:off x="977669" y="2592538"/>
            <a:ext cx="6606471" cy="3921533"/>
          </a:xfrm>
          <a:prstGeom prst="rect">
            <a:avLst/>
          </a:prstGeom>
        </p:spPr>
      </p:pic>
      <p:grpSp>
        <p:nvGrpSpPr>
          <p:cNvPr id="8" name="グループ化 7">
            <a:extLst>
              <a:ext uri="{FF2B5EF4-FFF2-40B4-BE49-F238E27FC236}">
                <a16:creationId xmlns:a16="http://schemas.microsoft.com/office/drawing/2014/main" id="{03AAD5E9-BCA4-F1DD-4034-00544BC382FC}"/>
              </a:ext>
            </a:extLst>
          </p:cNvPr>
          <p:cNvGrpSpPr/>
          <p:nvPr/>
        </p:nvGrpSpPr>
        <p:grpSpPr>
          <a:xfrm>
            <a:off x="197468" y="786088"/>
            <a:ext cx="6774832" cy="468955"/>
            <a:chOff x="197468" y="711847"/>
            <a:chExt cx="6774832" cy="468955"/>
          </a:xfrm>
        </p:grpSpPr>
        <p:grpSp>
          <p:nvGrpSpPr>
            <p:cNvPr id="9" name="グループ化 8">
              <a:extLst>
                <a:ext uri="{FF2B5EF4-FFF2-40B4-BE49-F238E27FC236}">
                  <a16:creationId xmlns:a16="http://schemas.microsoft.com/office/drawing/2014/main" id="{4D5778CC-58BB-5ABC-3174-0534526A1CDE}"/>
                </a:ext>
              </a:extLst>
            </p:cNvPr>
            <p:cNvGrpSpPr/>
            <p:nvPr/>
          </p:nvGrpSpPr>
          <p:grpSpPr>
            <a:xfrm>
              <a:off x="197468" y="711847"/>
              <a:ext cx="510746" cy="468955"/>
              <a:chOff x="-815546" y="378941"/>
              <a:chExt cx="510746" cy="468955"/>
            </a:xfrm>
          </p:grpSpPr>
          <p:sp>
            <p:nvSpPr>
              <p:cNvPr id="13" name="正方形/長方形 12">
                <a:extLst>
                  <a:ext uri="{FF2B5EF4-FFF2-40B4-BE49-F238E27FC236}">
                    <a16:creationId xmlns:a16="http://schemas.microsoft.com/office/drawing/2014/main" id="{613DB585-3A2D-1B90-EAB7-F7C475494AFC}"/>
                  </a:ext>
                </a:extLst>
              </p:cNvPr>
              <p:cNvSpPr/>
              <p:nvPr userDrawn="1"/>
            </p:nvSpPr>
            <p:spPr>
              <a:xfrm>
                <a:off x="-815546" y="378941"/>
                <a:ext cx="510746" cy="46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lumMod val="75000"/>
                      <a:lumOff val="25000"/>
                    </a:schemeClr>
                  </a:solidFill>
                  <a:latin typeface="+mn-ea"/>
                </a:endParaRPr>
              </a:p>
            </p:txBody>
          </p:sp>
          <p:grpSp>
            <p:nvGrpSpPr>
              <p:cNvPr id="14" name="グループ化 13">
                <a:extLst>
                  <a:ext uri="{FF2B5EF4-FFF2-40B4-BE49-F238E27FC236}">
                    <a16:creationId xmlns:a16="http://schemas.microsoft.com/office/drawing/2014/main" id="{60854A3D-5535-F7E1-D563-18532C7E0FA7}"/>
                  </a:ext>
                </a:extLst>
              </p:cNvPr>
              <p:cNvGrpSpPr/>
              <p:nvPr userDrawn="1"/>
            </p:nvGrpSpPr>
            <p:grpSpPr>
              <a:xfrm>
                <a:off x="-740484" y="438369"/>
                <a:ext cx="360623" cy="350098"/>
                <a:chOff x="719031" y="1642734"/>
                <a:chExt cx="360623" cy="350098"/>
              </a:xfrm>
            </p:grpSpPr>
            <p:sp>
              <p:nvSpPr>
                <p:cNvPr id="15" name="object 11">
                  <a:extLst>
                    <a:ext uri="{FF2B5EF4-FFF2-40B4-BE49-F238E27FC236}">
                      <a16:creationId xmlns:a16="http://schemas.microsoft.com/office/drawing/2014/main" id="{AED765E0-9B7F-81EC-A516-F44F70BC8BF9}"/>
                    </a:ext>
                  </a:extLst>
                </p:cNvPr>
                <p:cNvSpPr/>
                <p:nvPr/>
              </p:nvSpPr>
              <p:spPr>
                <a:xfrm>
                  <a:off x="719031" y="1642734"/>
                  <a:ext cx="349250" cy="349885"/>
                </a:xfrm>
                <a:custGeom>
                  <a:avLst/>
                  <a:gdLst/>
                  <a:ahLst/>
                  <a:cxnLst/>
                  <a:rect l="l" t="t" r="r" b="b"/>
                  <a:pathLst>
                    <a:path w="349250" h="349885">
                      <a:moveTo>
                        <a:pt x="254445" y="42786"/>
                      </a:moveTo>
                      <a:lnTo>
                        <a:pt x="217182" y="42786"/>
                      </a:lnTo>
                      <a:lnTo>
                        <a:pt x="225729" y="51346"/>
                      </a:lnTo>
                      <a:lnTo>
                        <a:pt x="37071" y="240004"/>
                      </a:lnTo>
                      <a:lnTo>
                        <a:pt x="36753" y="240423"/>
                      </a:lnTo>
                      <a:lnTo>
                        <a:pt x="36474" y="240868"/>
                      </a:lnTo>
                      <a:lnTo>
                        <a:pt x="35242" y="241706"/>
                      </a:lnTo>
                      <a:lnTo>
                        <a:pt x="34264" y="242938"/>
                      </a:lnTo>
                      <a:lnTo>
                        <a:pt x="3441" y="336575"/>
                      </a:lnTo>
                      <a:lnTo>
                        <a:pt x="1384" y="337820"/>
                      </a:lnTo>
                      <a:lnTo>
                        <a:pt x="0" y="340055"/>
                      </a:lnTo>
                      <a:lnTo>
                        <a:pt x="0" y="346583"/>
                      </a:lnTo>
                      <a:lnTo>
                        <a:pt x="3187" y="349770"/>
                      </a:lnTo>
                      <a:lnTo>
                        <a:pt x="245592" y="349770"/>
                      </a:lnTo>
                      <a:lnTo>
                        <a:pt x="248780" y="346583"/>
                      </a:lnTo>
                      <a:lnTo>
                        <a:pt x="248780" y="338709"/>
                      </a:lnTo>
                      <a:lnTo>
                        <a:pt x="245592" y="335508"/>
                      </a:lnTo>
                      <a:lnTo>
                        <a:pt x="43586" y="335508"/>
                      </a:lnTo>
                      <a:lnTo>
                        <a:pt x="68057" y="327660"/>
                      </a:lnTo>
                      <a:lnTo>
                        <a:pt x="21374" y="327660"/>
                      </a:lnTo>
                      <a:lnTo>
                        <a:pt x="27559" y="308889"/>
                      </a:lnTo>
                      <a:lnTo>
                        <a:pt x="47705" y="308889"/>
                      </a:lnTo>
                      <a:lnTo>
                        <a:pt x="33769" y="294944"/>
                      </a:lnTo>
                      <a:lnTo>
                        <a:pt x="33096" y="294513"/>
                      </a:lnTo>
                      <a:lnTo>
                        <a:pt x="32397" y="294170"/>
                      </a:lnTo>
                      <a:lnTo>
                        <a:pt x="44665" y="256933"/>
                      </a:lnTo>
                      <a:lnTo>
                        <a:pt x="64833" y="256933"/>
                      </a:lnTo>
                      <a:lnTo>
                        <a:pt x="52578" y="244678"/>
                      </a:lnTo>
                      <a:lnTo>
                        <a:pt x="149847" y="147396"/>
                      </a:lnTo>
                      <a:lnTo>
                        <a:pt x="170012" y="147396"/>
                      </a:lnTo>
                      <a:lnTo>
                        <a:pt x="159931" y="137312"/>
                      </a:lnTo>
                      <a:lnTo>
                        <a:pt x="254445" y="42786"/>
                      </a:lnTo>
                      <a:close/>
                    </a:path>
                    <a:path w="349250" h="349885">
                      <a:moveTo>
                        <a:pt x="47705" y="308889"/>
                      </a:moveTo>
                      <a:lnTo>
                        <a:pt x="27559" y="308889"/>
                      </a:lnTo>
                      <a:lnTo>
                        <a:pt x="40259" y="321602"/>
                      </a:lnTo>
                      <a:lnTo>
                        <a:pt x="21374" y="327660"/>
                      </a:lnTo>
                      <a:lnTo>
                        <a:pt x="68057" y="327660"/>
                      </a:lnTo>
                      <a:lnTo>
                        <a:pt x="102072" y="316750"/>
                      </a:lnTo>
                      <a:lnTo>
                        <a:pt x="55384" y="316750"/>
                      </a:lnTo>
                      <a:lnTo>
                        <a:pt x="55143" y="316395"/>
                      </a:lnTo>
                      <a:lnTo>
                        <a:pt x="54864" y="316052"/>
                      </a:lnTo>
                      <a:lnTo>
                        <a:pt x="47705" y="308889"/>
                      </a:lnTo>
                      <a:close/>
                    </a:path>
                    <a:path w="349250" h="349885">
                      <a:moveTo>
                        <a:pt x="64833" y="256933"/>
                      </a:moveTo>
                      <a:lnTo>
                        <a:pt x="44665" y="256933"/>
                      </a:lnTo>
                      <a:lnTo>
                        <a:pt x="92570" y="304825"/>
                      </a:lnTo>
                      <a:lnTo>
                        <a:pt x="55384" y="316750"/>
                      </a:lnTo>
                      <a:lnTo>
                        <a:pt x="102072" y="316750"/>
                      </a:lnTo>
                      <a:lnTo>
                        <a:pt x="108051" y="314833"/>
                      </a:lnTo>
                      <a:lnTo>
                        <a:pt x="126022" y="297967"/>
                      </a:lnTo>
                      <a:lnTo>
                        <a:pt x="105867" y="297967"/>
                      </a:lnTo>
                      <a:lnTo>
                        <a:pt x="64833" y="256933"/>
                      </a:lnTo>
                      <a:close/>
                    </a:path>
                    <a:path w="349250" h="349885">
                      <a:moveTo>
                        <a:pt x="170012" y="147396"/>
                      </a:moveTo>
                      <a:lnTo>
                        <a:pt x="149847" y="147396"/>
                      </a:lnTo>
                      <a:lnTo>
                        <a:pt x="203149" y="200698"/>
                      </a:lnTo>
                      <a:lnTo>
                        <a:pt x="105867" y="297967"/>
                      </a:lnTo>
                      <a:lnTo>
                        <a:pt x="126022" y="297967"/>
                      </a:lnTo>
                      <a:lnTo>
                        <a:pt x="233382" y="190614"/>
                      </a:lnTo>
                      <a:lnTo>
                        <a:pt x="213220" y="190614"/>
                      </a:lnTo>
                      <a:lnTo>
                        <a:pt x="170012" y="147396"/>
                      </a:lnTo>
                      <a:close/>
                    </a:path>
                    <a:path w="349250" h="349885">
                      <a:moveTo>
                        <a:pt x="238861" y="86944"/>
                      </a:moveTo>
                      <a:lnTo>
                        <a:pt x="234353" y="86944"/>
                      </a:lnTo>
                      <a:lnTo>
                        <a:pt x="228777" y="92506"/>
                      </a:lnTo>
                      <a:lnTo>
                        <a:pt x="228777" y="97028"/>
                      </a:lnTo>
                      <a:lnTo>
                        <a:pt x="267792" y="136042"/>
                      </a:lnTo>
                      <a:lnTo>
                        <a:pt x="213220" y="190614"/>
                      </a:lnTo>
                      <a:lnTo>
                        <a:pt x="233382" y="190614"/>
                      </a:lnTo>
                      <a:lnTo>
                        <a:pt x="298041" y="125958"/>
                      </a:lnTo>
                      <a:lnTo>
                        <a:pt x="277876" y="125958"/>
                      </a:lnTo>
                      <a:lnTo>
                        <a:pt x="238861" y="86944"/>
                      </a:lnTo>
                      <a:close/>
                    </a:path>
                    <a:path w="349250" h="349885">
                      <a:moveTo>
                        <a:pt x="284567" y="38506"/>
                      </a:moveTo>
                      <a:lnTo>
                        <a:pt x="258724" y="38506"/>
                      </a:lnTo>
                      <a:lnTo>
                        <a:pt x="312026" y="91821"/>
                      </a:lnTo>
                      <a:lnTo>
                        <a:pt x="277876" y="125958"/>
                      </a:lnTo>
                      <a:lnTo>
                        <a:pt x="298041" y="125958"/>
                      </a:lnTo>
                      <a:lnTo>
                        <a:pt x="329933" y="94068"/>
                      </a:lnTo>
                      <a:lnTo>
                        <a:pt x="329933" y="89560"/>
                      </a:lnTo>
                      <a:lnTo>
                        <a:pt x="317665" y="77292"/>
                      </a:lnTo>
                      <a:lnTo>
                        <a:pt x="327748" y="67208"/>
                      </a:lnTo>
                      <a:lnTo>
                        <a:pt x="307594" y="67208"/>
                      </a:lnTo>
                      <a:lnTo>
                        <a:pt x="281724" y="41351"/>
                      </a:lnTo>
                      <a:lnTo>
                        <a:pt x="284567" y="38506"/>
                      </a:lnTo>
                      <a:close/>
                    </a:path>
                    <a:path w="349250" h="349885">
                      <a:moveTo>
                        <a:pt x="242455" y="2070"/>
                      </a:moveTo>
                      <a:lnTo>
                        <a:pt x="237718" y="2070"/>
                      </a:lnTo>
                      <a:lnTo>
                        <a:pt x="147650" y="92151"/>
                      </a:lnTo>
                      <a:lnTo>
                        <a:pt x="147650" y="96659"/>
                      </a:lnTo>
                      <a:lnTo>
                        <a:pt x="153212" y="102235"/>
                      </a:lnTo>
                      <a:lnTo>
                        <a:pt x="157721" y="102235"/>
                      </a:lnTo>
                      <a:lnTo>
                        <a:pt x="217182" y="42786"/>
                      </a:lnTo>
                      <a:lnTo>
                        <a:pt x="254445" y="42786"/>
                      </a:lnTo>
                      <a:lnTo>
                        <a:pt x="255968" y="41262"/>
                      </a:lnTo>
                      <a:lnTo>
                        <a:pt x="235813" y="41262"/>
                      </a:lnTo>
                      <a:lnTo>
                        <a:pt x="227253" y="32702"/>
                      </a:lnTo>
                      <a:lnTo>
                        <a:pt x="240080" y="19875"/>
                      </a:lnTo>
                      <a:lnTo>
                        <a:pt x="260253" y="19875"/>
                      </a:lnTo>
                      <a:lnTo>
                        <a:pt x="242455" y="2070"/>
                      </a:lnTo>
                      <a:close/>
                    </a:path>
                    <a:path w="349250" h="349885">
                      <a:moveTo>
                        <a:pt x="325317" y="17907"/>
                      </a:moveTo>
                      <a:lnTo>
                        <a:pt x="305155" y="17907"/>
                      </a:lnTo>
                      <a:lnTo>
                        <a:pt x="331025" y="43776"/>
                      </a:lnTo>
                      <a:lnTo>
                        <a:pt x="307594" y="67208"/>
                      </a:lnTo>
                      <a:lnTo>
                        <a:pt x="327748" y="67208"/>
                      </a:lnTo>
                      <a:lnTo>
                        <a:pt x="348932" y="46024"/>
                      </a:lnTo>
                      <a:lnTo>
                        <a:pt x="348932" y="41529"/>
                      </a:lnTo>
                      <a:lnTo>
                        <a:pt x="325317" y="17907"/>
                      </a:lnTo>
                      <a:close/>
                    </a:path>
                    <a:path w="349250" h="349885">
                      <a:moveTo>
                        <a:pt x="260253" y="19875"/>
                      </a:moveTo>
                      <a:lnTo>
                        <a:pt x="240080" y="19875"/>
                      </a:lnTo>
                      <a:lnTo>
                        <a:pt x="248653" y="28435"/>
                      </a:lnTo>
                      <a:lnTo>
                        <a:pt x="235813" y="41262"/>
                      </a:lnTo>
                      <a:lnTo>
                        <a:pt x="255968" y="41262"/>
                      </a:lnTo>
                      <a:lnTo>
                        <a:pt x="258724" y="38506"/>
                      </a:lnTo>
                      <a:lnTo>
                        <a:pt x="284567" y="38506"/>
                      </a:lnTo>
                      <a:lnTo>
                        <a:pt x="291802" y="31267"/>
                      </a:lnTo>
                      <a:lnTo>
                        <a:pt x="271640" y="31267"/>
                      </a:lnTo>
                      <a:lnTo>
                        <a:pt x="260253" y="19875"/>
                      </a:lnTo>
                      <a:close/>
                    </a:path>
                    <a:path w="349250" h="349885">
                      <a:moveTo>
                        <a:pt x="307416" y="0"/>
                      </a:moveTo>
                      <a:lnTo>
                        <a:pt x="302907" y="0"/>
                      </a:lnTo>
                      <a:lnTo>
                        <a:pt x="271640" y="31267"/>
                      </a:lnTo>
                      <a:lnTo>
                        <a:pt x="291802" y="31267"/>
                      </a:lnTo>
                      <a:lnTo>
                        <a:pt x="305155" y="17907"/>
                      </a:lnTo>
                      <a:lnTo>
                        <a:pt x="325317" y="17907"/>
                      </a:lnTo>
                      <a:lnTo>
                        <a:pt x="307416"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sp>
              <p:nvSpPr>
                <p:cNvPr id="16" name="object 12">
                  <a:extLst>
                    <a:ext uri="{FF2B5EF4-FFF2-40B4-BE49-F238E27FC236}">
                      <a16:creationId xmlns:a16="http://schemas.microsoft.com/office/drawing/2014/main" id="{76C0A03F-0FF2-7BD2-C2DA-AE6A68E75E2F}"/>
                    </a:ext>
                  </a:extLst>
                </p:cNvPr>
                <p:cNvSpPr/>
                <p:nvPr/>
              </p:nvSpPr>
              <p:spPr>
                <a:xfrm>
                  <a:off x="1009169" y="1978228"/>
                  <a:ext cx="70485"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grpSp>
        <p:sp>
          <p:nvSpPr>
            <p:cNvPr id="10" name="テキスト プレースホルダー 20">
              <a:extLst>
                <a:ext uri="{FF2B5EF4-FFF2-40B4-BE49-F238E27FC236}">
                  <a16:creationId xmlns:a16="http://schemas.microsoft.com/office/drawing/2014/main" id="{DBD0C8E6-36BF-798A-BE22-2FF8ABBE8B1C}"/>
                </a:ext>
              </a:extLst>
            </p:cNvPr>
            <p:cNvSpPr txBox="1">
              <a:spLocks/>
            </p:cNvSpPr>
            <p:nvPr/>
          </p:nvSpPr>
          <p:spPr>
            <a:xfrm>
              <a:off x="655458" y="728024"/>
              <a:ext cx="6316842" cy="335280"/>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None/>
                <a:defRPr kumimoji="1" sz="2200" kern="1200">
                  <a:solidFill>
                    <a:srgbClr val="3C3C3C"/>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400">
                  <a:solidFill>
                    <a:schemeClr val="tx1">
                      <a:lumMod val="75000"/>
                      <a:lumOff val="25000"/>
                    </a:schemeClr>
                  </a:solidFill>
                  <a:latin typeface="+mn-ea"/>
                  <a:ea typeface="+mn-ea"/>
                </a:rPr>
                <a:t>30</a:t>
              </a:r>
              <a:r>
                <a:rPr lang="ja-JP" altLang="en-US" sz="2400">
                  <a:solidFill>
                    <a:schemeClr val="tx1">
                      <a:lumMod val="75000"/>
                      <a:lumOff val="25000"/>
                    </a:schemeClr>
                  </a:solidFill>
                  <a:latin typeface="+mn-ea"/>
                  <a:ea typeface="+mn-ea"/>
                </a:rPr>
                <a:t>年以内に発生する可能性の高い大規模地震</a:t>
              </a:r>
            </a:p>
          </p:txBody>
        </p:sp>
        <p:sp>
          <p:nvSpPr>
            <p:cNvPr id="12" name="object 12">
              <a:extLst>
                <a:ext uri="{FF2B5EF4-FFF2-40B4-BE49-F238E27FC236}">
                  <a16:creationId xmlns:a16="http://schemas.microsoft.com/office/drawing/2014/main" id="{2E01B7B8-E464-9762-2404-547B9D00070F}"/>
                </a:ext>
              </a:extLst>
            </p:cNvPr>
            <p:cNvSpPr/>
            <p:nvPr/>
          </p:nvSpPr>
          <p:spPr>
            <a:xfrm>
              <a:off x="675393" y="1106769"/>
              <a:ext cx="6156000" cy="14604"/>
            </a:xfrm>
            <a:custGeom>
              <a:avLst/>
              <a:gdLst/>
              <a:ahLst/>
              <a:cxnLst/>
              <a:rect l="l" t="t" r="r" b="b"/>
              <a:pathLst>
                <a:path w="70484" h="14605">
                  <a:moveTo>
                    <a:pt x="66675" y="0"/>
                  </a:moveTo>
                  <a:lnTo>
                    <a:pt x="3187" y="0"/>
                  </a:lnTo>
                  <a:lnTo>
                    <a:pt x="0" y="3200"/>
                  </a:lnTo>
                  <a:lnTo>
                    <a:pt x="0" y="11087"/>
                  </a:lnTo>
                  <a:lnTo>
                    <a:pt x="3187" y="14274"/>
                  </a:lnTo>
                  <a:lnTo>
                    <a:pt x="66675" y="14274"/>
                  </a:lnTo>
                  <a:lnTo>
                    <a:pt x="69862" y="11087"/>
                  </a:lnTo>
                  <a:lnTo>
                    <a:pt x="69862" y="3200"/>
                  </a:lnTo>
                  <a:lnTo>
                    <a:pt x="66675" y="0"/>
                  </a:lnTo>
                  <a:close/>
                </a:path>
              </a:pathLst>
            </a:custGeom>
            <a:solidFill>
              <a:srgbClr val="343535"/>
            </a:solidFill>
            <a:ln>
              <a:solidFill>
                <a:schemeClr val="bg1">
                  <a:lumMod val="50000"/>
                </a:schemeClr>
              </a:solidFill>
            </a:ln>
          </p:spPr>
          <p:txBody>
            <a:bodyPr wrap="square" lIns="0" tIns="0" rIns="0" bIns="0" rtlCol="0"/>
            <a:lstStyle/>
            <a:p>
              <a:endParaRPr sz="2000">
                <a:solidFill>
                  <a:schemeClr val="tx1">
                    <a:lumMod val="75000"/>
                    <a:lumOff val="25000"/>
                  </a:schemeClr>
                </a:solidFill>
                <a:latin typeface="+mn-ea"/>
              </a:endParaRPr>
            </a:p>
          </p:txBody>
        </p:sp>
      </p:grpSp>
      <p:sp>
        <p:nvSpPr>
          <p:cNvPr id="17" name="テキスト プレースホルダー 5">
            <a:extLst>
              <a:ext uri="{FF2B5EF4-FFF2-40B4-BE49-F238E27FC236}">
                <a16:creationId xmlns:a16="http://schemas.microsoft.com/office/drawing/2014/main" id="{B330721E-7333-86EA-C878-367666E556FF}"/>
              </a:ext>
            </a:extLst>
          </p:cNvPr>
          <p:cNvSpPr txBox="1">
            <a:spLocks/>
          </p:cNvSpPr>
          <p:nvPr/>
        </p:nvSpPr>
        <p:spPr>
          <a:xfrm>
            <a:off x="221671" y="1314922"/>
            <a:ext cx="8778893" cy="16622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just">
              <a:buNone/>
            </a:pPr>
            <a:r>
              <a:rPr lang="ja-JP" altLang="en-US" sz="2400" spc="-150" dirty="0">
                <a:solidFill>
                  <a:srgbClr val="FF0000"/>
                </a:solidFill>
                <a:latin typeface="+mn-ea"/>
              </a:rPr>
              <a:t>南海トラフ地震</a:t>
            </a:r>
            <a:r>
              <a:rPr lang="ja-JP" altLang="en-US" sz="2400" spc="-150" dirty="0">
                <a:solidFill>
                  <a:schemeClr val="tx1">
                    <a:lumMod val="75000"/>
                    <a:lumOff val="25000"/>
                  </a:schemeClr>
                </a:solidFill>
                <a:latin typeface="+mn-ea"/>
              </a:rPr>
              <a:t>、</a:t>
            </a:r>
            <a:r>
              <a:rPr lang="ja-JP" altLang="en-US" sz="2400" spc="-150" dirty="0">
                <a:solidFill>
                  <a:srgbClr val="FF0000"/>
                </a:solidFill>
                <a:latin typeface="+mn-ea"/>
              </a:rPr>
              <a:t>首都直下地震</a:t>
            </a:r>
            <a:r>
              <a:rPr lang="ja-JP" altLang="en-US" sz="2400" spc="-150" dirty="0">
                <a:solidFill>
                  <a:schemeClr val="tx1">
                    <a:lumMod val="75000"/>
                    <a:lumOff val="25000"/>
                  </a:schemeClr>
                </a:solidFill>
                <a:latin typeface="+mn-ea"/>
              </a:rPr>
              <a:t>、</a:t>
            </a:r>
            <a:r>
              <a:rPr lang="ja-JP" altLang="en-US" sz="2400" spc="-150" dirty="0">
                <a:solidFill>
                  <a:srgbClr val="FF0000"/>
                </a:solidFill>
                <a:latin typeface="+mn-ea"/>
              </a:rPr>
              <a:t>日本海溝・千島海溝周辺海溝型</a:t>
            </a:r>
            <a:br>
              <a:rPr lang="en-US" altLang="ja-JP" sz="2400" spc="-150" dirty="0">
                <a:solidFill>
                  <a:srgbClr val="FF0000"/>
                </a:solidFill>
                <a:latin typeface="+mn-ea"/>
              </a:rPr>
            </a:br>
            <a:r>
              <a:rPr lang="ja-JP" altLang="en-US" sz="2400" spc="-150" dirty="0">
                <a:solidFill>
                  <a:srgbClr val="FF0000"/>
                </a:solidFill>
                <a:latin typeface="+mn-ea"/>
              </a:rPr>
              <a:t>地震</a:t>
            </a:r>
            <a:r>
              <a:rPr lang="ja-JP" altLang="en-US" sz="2400" dirty="0">
                <a:solidFill>
                  <a:schemeClr val="tx1">
                    <a:lumMod val="75000"/>
                    <a:lumOff val="25000"/>
                  </a:schemeClr>
                </a:solidFill>
                <a:latin typeface="+mn-ea"/>
              </a:rPr>
              <a:t>は、その発生の切迫性が指摘されている。</a:t>
            </a:r>
          </a:p>
          <a:p>
            <a:pPr marL="0" indent="0" algn="just">
              <a:buNone/>
            </a:pPr>
            <a:r>
              <a:rPr lang="ja-JP" altLang="en-US" sz="2400" dirty="0">
                <a:solidFill>
                  <a:schemeClr val="tx1">
                    <a:lumMod val="75000"/>
                    <a:lumOff val="25000"/>
                  </a:schemeClr>
                </a:solidFill>
                <a:latin typeface="+mn-ea"/>
              </a:rPr>
              <a:t>南海トラフ地震と、首都直下地震は、今後</a:t>
            </a:r>
            <a:r>
              <a:rPr lang="en-US" altLang="ja-JP" sz="2400" dirty="0">
                <a:solidFill>
                  <a:schemeClr val="tx1">
                    <a:lumMod val="75000"/>
                    <a:lumOff val="25000"/>
                  </a:schemeClr>
                </a:solidFill>
                <a:latin typeface="+mn-ea"/>
              </a:rPr>
              <a:t>30</a:t>
            </a:r>
            <a:r>
              <a:rPr lang="ja-JP" altLang="en-US" sz="2400" dirty="0">
                <a:solidFill>
                  <a:schemeClr val="tx1">
                    <a:lumMod val="75000"/>
                    <a:lumOff val="25000"/>
                  </a:schemeClr>
                </a:solidFill>
                <a:latin typeface="+mn-ea"/>
              </a:rPr>
              <a:t>年以内に発生する</a:t>
            </a:r>
            <a:br>
              <a:rPr lang="en-US" altLang="ja-JP" sz="2400" dirty="0">
                <a:solidFill>
                  <a:schemeClr val="tx1">
                    <a:lumMod val="75000"/>
                    <a:lumOff val="25000"/>
                  </a:schemeClr>
                </a:solidFill>
                <a:latin typeface="+mn-ea"/>
              </a:rPr>
            </a:br>
            <a:r>
              <a:rPr lang="ja-JP" altLang="en-US" sz="2400" dirty="0">
                <a:solidFill>
                  <a:schemeClr val="tx1">
                    <a:lumMod val="75000"/>
                    <a:lumOff val="25000"/>
                  </a:schemeClr>
                </a:solidFill>
                <a:latin typeface="+mn-ea"/>
              </a:rPr>
              <a:t>確率が</a:t>
            </a:r>
            <a:r>
              <a:rPr lang="en-US" altLang="ja-JP" sz="2400" dirty="0">
                <a:solidFill>
                  <a:schemeClr val="tx1">
                    <a:lumMod val="75000"/>
                    <a:lumOff val="25000"/>
                  </a:schemeClr>
                </a:solidFill>
                <a:latin typeface="+mn-ea"/>
              </a:rPr>
              <a:t>70</a:t>
            </a:r>
            <a:r>
              <a:rPr lang="ja-JP" altLang="en-US" sz="2400" dirty="0">
                <a:solidFill>
                  <a:schemeClr val="tx1">
                    <a:lumMod val="75000"/>
                    <a:lumOff val="25000"/>
                  </a:schemeClr>
                </a:solidFill>
                <a:latin typeface="+mn-ea"/>
              </a:rPr>
              <a:t>％と予想されている。</a:t>
            </a:r>
          </a:p>
        </p:txBody>
      </p:sp>
      <p:sp>
        <p:nvSpPr>
          <p:cNvPr id="18" name="テキスト ボックス 17">
            <a:extLst>
              <a:ext uri="{FF2B5EF4-FFF2-40B4-BE49-F238E27FC236}">
                <a16:creationId xmlns:a16="http://schemas.microsoft.com/office/drawing/2014/main" id="{74B53881-8844-5A59-5940-941FE1BED7D0}"/>
              </a:ext>
            </a:extLst>
          </p:cNvPr>
          <p:cNvSpPr txBox="1"/>
          <p:nvPr/>
        </p:nvSpPr>
        <p:spPr>
          <a:xfrm>
            <a:off x="4337695" y="6014665"/>
            <a:ext cx="2559844" cy="369332"/>
          </a:xfrm>
          <a:prstGeom prst="rect">
            <a:avLst/>
          </a:prstGeom>
          <a:noFill/>
        </p:spPr>
        <p:txBody>
          <a:bodyPr wrap="square">
            <a:spAutoFit/>
          </a:bodyPr>
          <a:lstStyle/>
          <a:p>
            <a:pPr algn="ctr"/>
            <a:r>
              <a:rPr lang="ja-JP" altLang="en-US">
                <a:solidFill>
                  <a:schemeClr val="tx1">
                    <a:lumMod val="75000"/>
                    <a:lumOff val="25000"/>
                  </a:schemeClr>
                </a:solidFill>
              </a:rPr>
              <a:t>想定される大規模地震</a:t>
            </a:r>
          </a:p>
        </p:txBody>
      </p:sp>
    </p:spTree>
    <p:extLst>
      <p:ext uri="{BB962C8B-B14F-4D97-AF65-F5344CB8AC3E}">
        <p14:creationId xmlns:p14="http://schemas.microsoft.com/office/powerpoint/2010/main" val="3356361918"/>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ユーザー定義 1">
      <a:majorFont>
        <a:latin typeface="HGPｺﾞｼｯｸE"/>
        <a:ea typeface="HGPｺﾞｼｯｸE"/>
        <a:cs typeface=""/>
      </a:majorFont>
      <a:minorFont>
        <a:latin typeface="HGPｺﾞｼｯｸE"/>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0CF28-603E-4D8D-B537-3B0A1A32C1DE}">
  <ds:schemaRefs>
    <ds:schemaRef ds:uri="http://schemas.microsoft.com/sharepoint/v3/contenttype/forms"/>
  </ds:schemaRefs>
</ds:datastoreItem>
</file>

<file path=customXml/itemProps2.xml><?xml version="1.0" encoding="utf-8"?>
<ds:datastoreItem xmlns:ds="http://schemas.openxmlformats.org/officeDocument/2006/customXml" ds:itemID="{40162C36-F5F2-4448-9E4D-F46EA44E44CC}">
  <ds:schemaRefs>
    <ds:schemaRef ds:uri="87e92068-5d1b-4b37-b84f-05171d1d989c"/>
    <ds:schemaRef ds:uri="c7986456-94c4-43e3-a5cd-23faf3e50b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447BE1-51BA-4497-AE7B-F93AB896B1BC}">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17</TotalTime>
  <Words>4447</Words>
  <PresentationFormat>画面に合わせる (4:3)</PresentationFormat>
  <Paragraphs>384</Paragraphs>
  <Slides>23</Slides>
  <Notes>23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23</vt:i4>
      </vt:variant>
    </vt:vector>
  </HeadingPairs>
  <TitlesOfParts>
    <vt:vector size="30" baseType="lpstr">
      <vt:lpstr>(日本語用のフォントを使用)</vt:lpstr>
      <vt:lpstr>HGPｺﾞｼｯｸE</vt:lpstr>
      <vt:lpstr>ＭＳ ゴシック</vt:lpstr>
      <vt:lpstr>Arial</vt:lpstr>
      <vt:lpstr>Calibri</vt:lpstr>
      <vt:lpstr>Wingdings</vt:lpstr>
      <vt:lpstr>Office テーマ</vt:lpstr>
      <vt:lpstr>C13．今後発生が懸念される 　　主な大規模災害</vt:lpstr>
      <vt:lpstr>PowerPoint プレゼンテーション</vt:lpstr>
      <vt:lpstr>わが国の国土の状況（プレート・地震分布）</vt:lpstr>
      <vt:lpstr>わが国の国土の状況（活断層の分布・火山分布）</vt:lpstr>
      <vt:lpstr>わが国の国土の状況（降雨の特徴）</vt:lpstr>
      <vt:lpstr>わが国の国土の状況（河川の特徴）</vt:lpstr>
      <vt:lpstr>わが国の潜在的な課題</vt:lpstr>
      <vt:lpstr>PowerPoint プレゼンテーション</vt:lpstr>
      <vt:lpstr>地震の発生確率（どこでもいつでも発生する可能性がある）</vt:lpstr>
      <vt:lpstr>南海トラフ巨大地震の被害予測</vt:lpstr>
      <vt:lpstr>南海トラフ巨大地震発生時における地域防災上の課題と対策</vt:lpstr>
      <vt:lpstr>首都直下地震の被害予測</vt:lpstr>
      <vt:lpstr>首都直下地震発生時における地域防災上の課題と対策</vt:lpstr>
      <vt:lpstr>日本海溝・千島海溝沿いの巨大地震の被害予測</vt:lpstr>
      <vt:lpstr>日本海溝・千島海溝沿いの巨大地震の被害予測</vt:lpstr>
      <vt:lpstr>日本海溝・千島海溝沿いの巨大地震発生時における地域防災上の課題と対策</vt:lpstr>
      <vt:lpstr>PowerPoint プレゼンテーション</vt:lpstr>
      <vt:lpstr> 利根川の堤防決壊による首都圏広域氾濫の被害想定</vt:lpstr>
      <vt:lpstr>大規模水害時の被害事象の特徴・課題と対策</vt:lpstr>
      <vt:lpstr>PowerPoint プレゼンテーション</vt:lpstr>
      <vt:lpstr>富士山噴火による被害想定</vt:lpstr>
      <vt:lpstr>火山噴火における地域防災上の課題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2024-03-22T00:14:40Z</cp:lastPrinted>
  <dcterms:created xsi:type="dcterms:W3CDTF">2019-09-19T14:17:54Z</dcterms:created>
  <dcterms:modified xsi:type="dcterms:W3CDTF">2024-03-27T08:49:27Z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