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445" r:id="rId5"/>
    <p:sldId id="418" r:id="rId6"/>
    <p:sldId id="425" r:id="rId7"/>
    <p:sldId id="427" r:id="rId8"/>
    <p:sldId id="421" r:id="rId9"/>
    <p:sldId id="432" r:id="rId10"/>
    <p:sldId id="412" r:id="rId11"/>
    <p:sldId id="435" r:id="rId12"/>
    <p:sldId id="424" r:id="rId13"/>
    <p:sldId id="463" r:id="rId14"/>
    <p:sldId id="458"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2800"/>
    <a:srgbClr val="35A16B"/>
    <a:srgbClr val="404040"/>
    <a:srgbClr val="CC00FF"/>
    <a:srgbClr val="52BBCE"/>
    <a:srgbClr val="E94716"/>
    <a:srgbClr val="D00012"/>
    <a:srgbClr val="FF66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73333" autoAdjust="0"/>
  </p:normalViewPr>
  <p:slideViewPr>
    <p:cSldViewPr snapToGrid="0">
      <p:cViewPr varScale="1">
        <p:scale>
          <a:sx n="77" d="100"/>
          <a:sy n="77" d="100"/>
        </p:scale>
        <p:origin x="2118" y="90"/>
      </p:cViewPr>
      <p:guideLst/>
    </p:cSldViewPr>
  </p:slideViewPr>
  <p:notesTextViewPr>
    <p:cViewPr>
      <p:scale>
        <a:sx n="1" d="1"/>
        <a:sy n="1" d="1"/>
      </p:scale>
      <p:origin x="0" y="0"/>
    </p:cViewPr>
  </p:notesTextViewPr>
  <p:notesViewPr>
    <p:cSldViewPr snapToGrid="0">
      <p:cViewPr varScale="1">
        <p:scale>
          <a:sx n="78" d="100"/>
          <a:sy n="78" d="100"/>
        </p:scale>
        <p:origin x="402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2B21323D-E414-4484-A1F5-860960C376E7}"/>
    <pc:docChg chg="delSld modSld">
      <pc:chgData name="宇野 芳江" userId="d3339afd-f009-4b18-b536-1d43c3c7a997" providerId="ADAL" clId="{2B21323D-E414-4484-A1F5-860960C376E7}" dt="2024-03-29T02:16:36.485" v="9" actId="20577"/>
      <pc:docMkLst>
        <pc:docMk/>
      </pc:docMkLst>
      <pc:sldChg chg="del">
        <pc:chgData name="宇野 芳江" userId="d3339afd-f009-4b18-b536-1d43c3c7a997" providerId="ADAL" clId="{2B21323D-E414-4484-A1F5-860960C376E7}" dt="2024-03-29T01:31:26.225" v="0" actId="47"/>
        <pc:sldMkLst>
          <pc:docMk/>
          <pc:sldMk cId="3341086040" sldId="256"/>
        </pc:sldMkLst>
      </pc:sldChg>
      <pc:sldChg chg="del">
        <pc:chgData name="宇野 芳江" userId="d3339afd-f009-4b18-b536-1d43c3c7a997" providerId="ADAL" clId="{2B21323D-E414-4484-A1F5-860960C376E7}" dt="2024-03-29T01:31:34.503" v="1" actId="47"/>
        <pc:sldMkLst>
          <pc:docMk/>
          <pc:sldMk cId="1946850414" sldId="259"/>
        </pc:sldMkLst>
      </pc:sldChg>
      <pc:sldChg chg="del">
        <pc:chgData name="宇野 芳江" userId="d3339afd-f009-4b18-b536-1d43c3c7a997" providerId="ADAL" clId="{2B21323D-E414-4484-A1F5-860960C376E7}" dt="2024-03-29T01:31:26.225" v="0" actId="47"/>
        <pc:sldMkLst>
          <pc:docMk/>
          <pc:sldMk cId="4186533722" sldId="297"/>
        </pc:sldMkLst>
      </pc:sldChg>
      <pc:sldChg chg="del">
        <pc:chgData name="宇野 芳江" userId="d3339afd-f009-4b18-b536-1d43c3c7a997" providerId="ADAL" clId="{2B21323D-E414-4484-A1F5-860960C376E7}" dt="2024-03-29T01:31:26.225" v="0" actId="47"/>
        <pc:sldMkLst>
          <pc:docMk/>
          <pc:sldMk cId="3391802749" sldId="346"/>
        </pc:sldMkLst>
      </pc:sldChg>
      <pc:sldChg chg="del">
        <pc:chgData name="宇野 芳江" userId="d3339afd-f009-4b18-b536-1d43c3c7a997" providerId="ADAL" clId="{2B21323D-E414-4484-A1F5-860960C376E7}" dt="2024-03-29T01:31:26.225" v="0" actId="47"/>
        <pc:sldMkLst>
          <pc:docMk/>
          <pc:sldMk cId="3997830561" sldId="382"/>
        </pc:sldMkLst>
      </pc:sldChg>
      <pc:sldChg chg="del">
        <pc:chgData name="宇野 芳江" userId="d3339afd-f009-4b18-b536-1d43c3c7a997" providerId="ADAL" clId="{2B21323D-E414-4484-A1F5-860960C376E7}" dt="2024-03-29T01:31:26.225" v="0" actId="47"/>
        <pc:sldMkLst>
          <pc:docMk/>
          <pc:sldMk cId="1330702548" sldId="383"/>
        </pc:sldMkLst>
      </pc:sldChg>
      <pc:sldChg chg="del">
        <pc:chgData name="宇野 芳江" userId="d3339afd-f009-4b18-b536-1d43c3c7a997" providerId="ADAL" clId="{2B21323D-E414-4484-A1F5-860960C376E7}" dt="2024-03-29T01:31:26.225" v="0" actId="47"/>
        <pc:sldMkLst>
          <pc:docMk/>
          <pc:sldMk cId="603938784" sldId="384"/>
        </pc:sldMkLst>
      </pc:sldChg>
      <pc:sldChg chg="del">
        <pc:chgData name="宇野 芳江" userId="d3339afd-f009-4b18-b536-1d43c3c7a997" providerId="ADAL" clId="{2B21323D-E414-4484-A1F5-860960C376E7}" dt="2024-03-29T01:31:26.225" v="0" actId="47"/>
        <pc:sldMkLst>
          <pc:docMk/>
          <pc:sldMk cId="3029147491" sldId="396"/>
        </pc:sldMkLst>
      </pc:sldChg>
      <pc:sldChg chg="del">
        <pc:chgData name="宇野 芳江" userId="d3339afd-f009-4b18-b536-1d43c3c7a997" providerId="ADAL" clId="{2B21323D-E414-4484-A1F5-860960C376E7}" dt="2024-03-29T01:31:26.225" v="0" actId="47"/>
        <pc:sldMkLst>
          <pc:docMk/>
          <pc:sldMk cId="928779582" sldId="400"/>
        </pc:sldMkLst>
      </pc:sldChg>
      <pc:sldChg chg="del">
        <pc:chgData name="宇野 芳江" userId="d3339afd-f009-4b18-b536-1d43c3c7a997" providerId="ADAL" clId="{2B21323D-E414-4484-A1F5-860960C376E7}" dt="2024-03-29T01:31:26.225" v="0" actId="47"/>
        <pc:sldMkLst>
          <pc:docMk/>
          <pc:sldMk cId="1834269695" sldId="403"/>
        </pc:sldMkLst>
      </pc:sldChg>
      <pc:sldChg chg="del">
        <pc:chgData name="宇野 芳江" userId="d3339afd-f009-4b18-b536-1d43c3c7a997" providerId="ADAL" clId="{2B21323D-E414-4484-A1F5-860960C376E7}" dt="2024-03-29T01:31:26.225" v="0" actId="47"/>
        <pc:sldMkLst>
          <pc:docMk/>
          <pc:sldMk cId="247427946" sldId="405"/>
        </pc:sldMkLst>
      </pc:sldChg>
      <pc:sldChg chg="del">
        <pc:chgData name="宇野 芳江" userId="d3339afd-f009-4b18-b536-1d43c3c7a997" providerId="ADAL" clId="{2B21323D-E414-4484-A1F5-860960C376E7}" dt="2024-03-29T01:31:34.503" v="1" actId="47"/>
        <pc:sldMkLst>
          <pc:docMk/>
          <pc:sldMk cId="2939029620" sldId="406"/>
        </pc:sldMkLst>
      </pc:sldChg>
      <pc:sldChg chg="del">
        <pc:chgData name="宇野 芳江" userId="d3339afd-f009-4b18-b536-1d43c3c7a997" providerId="ADAL" clId="{2B21323D-E414-4484-A1F5-860960C376E7}" dt="2024-03-29T01:31:34.503" v="1" actId="47"/>
        <pc:sldMkLst>
          <pc:docMk/>
          <pc:sldMk cId="2139376885" sldId="407"/>
        </pc:sldMkLst>
      </pc:sldChg>
      <pc:sldChg chg="del">
        <pc:chgData name="宇野 芳江" userId="d3339afd-f009-4b18-b536-1d43c3c7a997" providerId="ADAL" clId="{2B21323D-E414-4484-A1F5-860960C376E7}" dt="2024-03-29T01:31:34.503" v="1" actId="47"/>
        <pc:sldMkLst>
          <pc:docMk/>
          <pc:sldMk cId="1887975316" sldId="408"/>
        </pc:sldMkLst>
      </pc:sldChg>
      <pc:sldChg chg="del">
        <pc:chgData name="宇野 芳江" userId="d3339afd-f009-4b18-b536-1d43c3c7a997" providerId="ADAL" clId="{2B21323D-E414-4484-A1F5-860960C376E7}" dt="2024-03-29T01:31:34.503" v="1" actId="47"/>
        <pc:sldMkLst>
          <pc:docMk/>
          <pc:sldMk cId="837302440" sldId="410"/>
        </pc:sldMkLst>
      </pc:sldChg>
      <pc:sldChg chg="del">
        <pc:chgData name="宇野 芳江" userId="d3339afd-f009-4b18-b536-1d43c3c7a997" providerId="ADAL" clId="{2B21323D-E414-4484-A1F5-860960C376E7}" dt="2024-03-29T01:31:34.503" v="1" actId="47"/>
        <pc:sldMkLst>
          <pc:docMk/>
          <pc:sldMk cId="1248758388" sldId="411"/>
        </pc:sldMkLst>
      </pc:sldChg>
      <pc:sldChg chg="del">
        <pc:chgData name="宇野 芳江" userId="d3339afd-f009-4b18-b536-1d43c3c7a997" providerId="ADAL" clId="{2B21323D-E414-4484-A1F5-860960C376E7}" dt="2024-03-29T01:31:26.225" v="0" actId="47"/>
        <pc:sldMkLst>
          <pc:docMk/>
          <pc:sldMk cId="3454746073" sldId="414"/>
        </pc:sldMkLst>
      </pc:sldChg>
      <pc:sldChg chg="del">
        <pc:chgData name="宇野 芳江" userId="d3339afd-f009-4b18-b536-1d43c3c7a997" providerId="ADAL" clId="{2B21323D-E414-4484-A1F5-860960C376E7}" dt="2024-03-29T01:31:34.503" v="1" actId="47"/>
        <pc:sldMkLst>
          <pc:docMk/>
          <pc:sldMk cId="424292709" sldId="415"/>
        </pc:sldMkLst>
      </pc:sldChg>
      <pc:sldChg chg="del">
        <pc:chgData name="宇野 芳江" userId="d3339afd-f009-4b18-b536-1d43c3c7a997" providerId="ADAL" clId="{2B21323D-E414-4484-A1F5-860960C376E7}" dt="2024-03-29T01:31:26.225" v="0" actId="47"/>
        <pc:sldMkLst>
          <pc:docMk/>
          <pc:sldMk cId="126017312" sldId="439"/>
        </pc:sldMkLst>
      </pc:sldChg>
      <pc:sldChg chg="modSp mod">
        <pc:chgData name="宇野 芳江" userId="d3339afd-f009-4b18-b536-1d43c3c7a997" providerId="ADAL" clId="{2B21323D-E414-4484-A1F5-860960C376E7}" dt="2024-03-29T02:16:30.456" v="5" actId="20577"/>
        <pc:sldMkLst>
          <pc:docMk/>
          <pc:sldMk cId="711171425" sldId="445"/>
        </pc:sldMkLst>
        <pc:spChg chg="mod">
          <ac:chgData name="宇野 芳江" userId="d3339afd-f009-4b18-b536-1d43c3c7a997" providerId="ADAL" clId="{2B21323D-E414-4484-A1F5-860960C376E7}" dt="2024-03-29T02:16:30.456" v="5" actId="20577"/>
          <ac:spMkLst>
            <pc:docMk/>
            <pc:sldMk cId="711171425" sldId="445"/>
            <ac:spMk id="2" creationId="{93334975-DAFC-4F74-98A6-EFBFA584F806}"/>
          </ac:spMkLst>
        </pc:spChg>
      </pc:sldChg>
      <pc:sldChg chg="del">
        <pc:chgData name="宇野 芳江" userId="d3339afd-f009-4b18-b536-1d43c3c7a997" providerId="ADAL" clId="{2B21323D-E414-4484-A1F5-860960C376E7}" dt="2024-03-29T01:31:26.225" v="0" actId="47"/>
        <pc:sldMkLst>
          <pc:docMk/>
          <pc:sldMk cId="3374595085" sldId="449"/>
        </pc:sldMkLst>
      </pc:sldChg>
      <pc:sldChg chg="del">
        <pc:chgData name="宇野 芳江" userId="d3339afd-f009-4b18-b536-1d43c3c7a997" providerId="ADAL" clId="{2B21323D-E414-4484-A1F5-860960C376E7}" dt="2024-03-29T01:31:26.225" v="0" actId="47"/>
        <pc:sldMkLst>
          <pc:docMk/>
          <pc:sldMk cId="273238524" sldId="454"/>
        </pc:sldMkLst>
      </pc:sldChg>
      <pc:sldChg chg="del">
        <pc:chgData name="宇野 芳江" userId="d3339afd-f009-4b18-b536-1d43c3c7a997" providerId="ADAL" clId="{2B21323D-E414-4484-A1F5-860960C376E7}" dt="2024-03-29T01:31:26.225" v="0" actId="47"/>
        <pc:sldMkLst>
          <pc:docMk/>
          <pc:sldMk cId="4087184173" sldId="455"/>
        </pc:sldMkLst>
      </pc:sldChg>
      <pc:sldChg chg="del">
        <pc:chgData name="宇野 芳江" userId="d3339afd-f009-4b18-b536-1d43c3c7a997" providerId="ADAL" clId="{2B21323D-E414-4484-A1F5-860960C376E7}" dt="2024-03-29T01:31:26.225" v="0" actId="47"/>
        <pc:sldMkLst>
          <pc:docMk/>
          <pc:sldMk cId="651439320" sldId="456"/>
        </pc:sldMkLst>
      </pc:sldChg>
      <pc:sldChg chg="del">
        <pc:chgData name="宇野 芳江" userId="d3339afd-f009-4b18-b536-1d43c3c7a997" providerId="ADAL" clId="{2B21323D-E414-4484-A1F5-860960C376E7}" dt="2024-03-29T01:31:26.225" v="0" actId="47"/>
        <pc:sldMkLst>
          <pc:docMk/>
          <pc:sldMk cId="2252190843" sldId="457"/>
        </pc:sldMkLst>
      </pc:sldChg>
      <pc:sldChg chg="modSp mod">
        <pc:chgData name="宇野 芳江" userId="d3339afd-f009-4b18-b536-1d43c3c7a997" providerId="ADAL" clId="{2B21323D-E414-4484-A1F5-860960C376E7}" dt="2024-03-29T02:16:36.485" v="9" actId="20577"/>
        <pc:sldMkLst>
          <pc:docMk/>
          <pc:sldMk cId="74906431" sldId="458"/>
        </pc:sldMkLst>
        <pc:spChg chg="mod">
          <ac:chgData name="宇野 芳江" userId="d3339afd-f009-4b18-b536-1d43c3c7a997" providerId="ADAL" clId="{2B21323D-E414-4484-A1F5-860960C376E7}" dt="2024-03-29T02:16:36.485" v="9" actId="20577"/>
          <ac:spMkLst>
            <pc:docMk/>
            <pc:sldMk cId="74906431" sldId="458"/>
            <ac:spMk id="4" creationId="{83267B04-588D-46D9-9E15-F79D168BCC38}"/>
          </ac:spMkLst>
        </pc:spChg>
      </pc:sldChg>
      <pc:sldChg chg="del">
        <pc:chgData name="宇野 芳江" userId="d3339afd-f009-4b18-b536-1d43c3c7a997" providerId="ADAL" clId="{2B21323D-E414-4484-A1F5-860960C376E7}" dt="2024-03-29T01:31:34.503" v="1" actId="47"/>
        <pc:sldMkLst>
          <pc:docMk/>
          <pc:sldMk cId="2521794739" sldId="459"/>
        </pc:sldMkLst>
      </pc:sldChg>
      <pc:sldChg chg="del">
        <pc:chgData name="宇野 芳江" userId="d3339afd-f009-4b18-b536-1d43c3c7a997" providerId="ADAL" clId="{2B21323D-E414-4484-A1F5-860960C376E7}" dt="2024-03-29T01:31:34.503" v="1" actId="47"/>
        <pc:sldMkLst>
          <pc:docMk/>
          <pc:sldMk cId="2434172440" sldId="460"/>
        </pc:sldMkLst>
      </pc:sldChg>
      <pc:sldChg chg="del">
        <pc:chgData name="宇野 芳江" userId="d3339afd-f009-4b18-b536-1d43c3c7a997" providerId="ADAL" clId="{2B21323D-E414-4484-A1F5-860960C376E7}" dt="2024-03-29T01:31:34.503" v="1" actId="47"/>
        <pc:sldMkLst>
          <pc:docMk/>
          <pc:sldMk cId="2035658387" sldId="461"/>
        </pc:sldMkLst>
      </pc:sldChg>
      <pc:sldChg chg="del">
        <pc:chgData name="宇野 芳江" userId="d3339afd-f009-4b18-b536-1d43c3c7a997" providerId="ADAL" clId="{2B21323D-E414-4484-A1F5-860960C376E7}" dt="2024-03-29T01:31:34.503" v="1" actId="47"/>
        <pc:sldMkLst>
          <pc:docMk/>
          <pc:sldMk cId="3170467234" sldId="462"/>
        </pc:sldMkLst>
      </pc:sldChg>
      <pc:sldChg chg="del">
        <pc:chgData name="宇野 芳江" userId="d3339afd-f009-4b18-b536-1d43c3c7a997" providerId="ADAL" clId="{2B21323D-E414-4484-A1F5-860960C376E7}" dt="2024-03-29T01:31:34.503" v="1" actId="47"/>
        <pc:sldMkLst>
          <pc:docMk/>
          <pc:sldMk cId="3376986022" sldId="464"/>
        </pc:sldMkLst>
      </pc:sldChg>
      <pc:sldChg chg="del">
        <pc:chgData name="宇野 芳江" userId="d3339afd-f009-4b18-b536-1d43c3c7a997" providerId="ADAL" clId="{2B21323D-E414-4484-A1F5-860960C376E7}" dt="2024-03-29T01:31:26.225" v="0" actId="47"/>
        <pc:sldMkLst>
          <pc:docMk/>
          <pc:sldMk cId="3344476656" sldId="466"/>
        </pc:sldMkLst>
      </pc:sldChg>
      <pc:sldChg chg="del">
        <pc:chgData name="宇野 芳江" userId="d3339afd-f009-4b18-b536-1d43c3c7a997" providerId="ADAL" clId="{2B21323D-E414-4484-A1F5-860960C376E7}" dt="2024-03-29T01:31:26.225" v="0" actId="47"/>
        <pc:sldMkLst>
          <pc:docMk/>
          <pc:sldMk cId="4005240148" sldId="467"/>
        </pc:sldMkLst>
      </pc:sldChg>
      <pc:sldChg chg="del">
        <pc:chgData name="宇野 芳江" userId="d3339afd-f009-4b18-b536-1d43c3c7a997" providerId="ADAL" clId="{2B21323D-E414-4484-A1F5-860960C376E7}" dt="2024-03-29T01:31:26.225" v="0" actId="47"/>
        <pc:sldMkLst>
          <pc:docMk/>
          <pc:sldMk cId="2912594570" sldId="468"/>
        </pc:sldMkLst>
      </pc:sldChg>
      <pc:sldChg chg="del">
        <pc:chgData name="宇野 芳江" userId="d3339afd-f009-4b18-b536-1d43c3c7a997" providerId="ADAL" clId="{2B21323D-E414-4484-A1F5-860960C376E7}" dt="2024-03-29T01:31:34.503" v="1" actId="47"/>
        <pc:sldMkLst>
          <pc:docMk/>
          <pc:sldMk cId="2712664308" sldId="469"/>
        </pc:sldMkLst>
      </pc:sldChg>
      <pc:sldChg chg="del">
        <pc:chgData name="宇野 芳江" userId="d3339afd-f009-4b18-b536-1d43c3c7a997" providerId="ADAL" clId="{2B21323D-E414-4484-A1F5-860960C376E7}" dt="2024-03-29T01:31:34.503" v="1" actId="47"/>
        <pc:sldMkLst>
          <pc:docMk/>
          <pc:sldMk cId="1349569661" sldId="470"/>
        </pc:sldMkLst>
      </pc:sldChg>
      <pc:sldChg chg="del">
        <pc:chgData name="宇野 芳江" userId="d3339afd-f009-4b18-b536-1d43c3c7a997" providerId="ADAL" clId="{2B21323D-E414-4484-A1F5-860960C376E7}" dt="2024-03-29T01:31:34.503" v="1" actId="47"/>
        <pc:sldMkLst>
          <pc:docMk/>
          <pc:sldMk cId="3858470621" sldId="471"/>
        </pc:sldMkLst>
      </pc:sldChg>
      <pc:sldChg chg="del">
        <pc:chgData name="宇野 芳江" userId="d3339afd-f009-4b18-b536-1d43c3c7a997" providerId="ADAL" clId="{2B21323D-E414-4484-A1F5-860960C376E7}" dt="2024-03-29T01:31:34.503" v="1" actId="47"/>
        <pc:sldMkLst>
          <pc:docMk/>
          <pc:sldMk cId="578354480" sldId="472"/>
        </pc:sldMkLst>
      </pc:sldChg>
      <pc:sldChg chg="del">
        <pc:chgData name="宇野 芳江" userId="d3339afd-f009-4b18-b536-1d43c3c7a997" providerId="ADAL" clId="{2B21323D-E414-4484-A1F5-860960C376E7}" dt="2024-03-29T01:31:34.503" v="1" actId="47"/>
        <pc:sldMkLst>
          <pc:docMk/>
          <pc:sldMk cId="2273989446" sldId="473"/>
        </pc:sldMkLst>
      </pc:sldChg>
      <pc:sldChg chg="del">
        <pc:chgData name="宇野 芳江" userId="d3339afd-f009-4b18-b536-1d43c3c7a997" providerId="ADAL" clId="{2B21323D-E414-4484-A1F5-860960C376E7}" dt="2024-03-29T01:31:34.503" v="1" actId="47"/>
        <pc:sldMkLst>
          <pc:docMk/>
          <pc:sldMk cId="752535074" sldId="474"/>
        </pc:sldMkLst>
      </pc:sldChg>
      <pc:sldChg chg="del">
        <pc:chgData name="宇野 芳江" userId="d3339afd-f009-4b18-b536-1d43c3c7a997" providerId="ADAL" clId="{2B21323D-E414-4484-A1F5-860960C376E7}" dt="2024-03-29T01:31:34.503" v="1" actId="47"/>
        <pc:sldMkLst>
          <pc:docMk/>
          <pc:sldMk cId="4109749551" sldId="475"/>
        </pc:sldMkLst>
      </pc:sldChg>
      <pc:sldChg chg="del">
        <pc:chgData name="宇野 芳江" userId="d3339afd-f009-4b18-b536-1d43c3c7a997" providerId="ADAL" clId="{2B21323D-E414-4484-A1F5-860960C376E7}" dt="2024-03-29T01:31:34.503" v="1" actId="47"/>
        <pc:sldMkLst>
          <pc:docMk/>
          <pc:sldMk cId="113730941" sldId="476"/>
        </pc:sldMkLst>
      </pc:sldChg>
      <pc:sldChg chg="del">
        <pc:chgData name="宇野 芳江" userId="d3339afd-f009-4b18-b536-1d43c3c7a997" providerId="ADAL" clId="{2B21323D-E414-4484-A1F5-860960C376E7}" dt="2024-03-29T01:31:34.503" v="1" actId="47"/>
        <pc:sldMkLst>
          <pc:docMk/>
          <pc:sldMk cId="1210161266" sldId="477"/>
        </pc:sldMkLst>
      </pc:sldChg>
      <pc:sldChg chg="del">
        <pc:chgData name="宇野 芳江" userId="d3339afd-f009-4b18-b536-1d43c3c7a997" providerId="ADAL" clId="{2B21323D-E414-4484-A1F5-860960C376E7}" dt="2024-03-29T01:31:34.503" v="1" actId="47"/>
        <pc:sldMkLst>
          <pc:docMk/>
          <pc:sldMk cId="1035552131" sldId="478"/>
        </pc:sldMkLst>
      </pc:sldChg>
      <pc:sldChg chg="del">
        <pc:chgData name="宇野 芳江" userId="d3339afd-f009-4b18-b536-1d43c3c7a997" providerId="ADAL" clId="{2B21323D-E414-4484-A1F5-860960C376E7}" dt="2024-03-29T01:31:34.503" v="1" actId="47"/>
        <pc:sldMkLst>
          <pc:docMk/>
          <pc:sldMk cId="971698575" sldId="4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839642" cy="370256"/>
          </a:xfrm>
          <a:prstGeom prst="rect">
            <a:avLst/>
          </a:prstGeom>
        </p:spPr>
        <p:txBody>
          <a:bodyPr vert="horz" lIns="93223" tIns="46612" rIns="93223" bIns="466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0" y="1"/>
            <a:ext cx="2913399" cy="370256"/>
          </a:xfrm>
          <a:prstGeom prst="rect">
            <a:avLst/>
          </a:prstGeom>
        </p:spPr>
        <p:txBody>
          <a:bodyPr vert="horz" lIns="93223" tIns="46612" rIns="93223" bIns="46612" rtlCol="0"/>
          <a:lstStyle>
            <a:lvl1pPr algn="r">
              <a:defRPr sz="1200"/>
            </a:lvl1pPr>
          </a:lstStyle>
          <a:p>
            <a:fld id="{BE51E31B-58F4-40C5-B28E-F4E6428E2D40}"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606425" y="603250"/>
            <a:ext cx="5584825" cy="4189413"/>
          </a:xfrm>
          <a:prstGeom prst="rect">
            <a:avLst/>
          </a:prstGeom>
          <a:noFill/>
          <a:ln w="12700">
            <a:solidFill>
              <a:prstClr val="black"/>
            </a:solidFill>
          </a:ln>
        </p:spPr>
        <p:txBody>
          <a:bodyPr vert="horz" lIns="93223" tIns="46612" rIns="93223" bIns="46612" rtlCol="0" anchor="ctr"/>
          <a:lstStyle/>
          <a:p>
            <a:endParaRPr lang="ja-JP" altLang="en-US"/>
          </a:p>
        </p:txBody>
      </p:sp>
      <p:sp>
        <p:nvSpPr>
          <p:cNvPr id="5" name="ノート プレースホルダー 4"/>
          <p:cNvSpPr>
            <a:spLocks noGrp="1"/>
          </p:cNvSpPr>
          <p:nvPr>
            <p:ph type="body" sz="quarter" idx="3"/>
          </p:nvPr>
        </p:nvSpPr>
        <p:spPr>
          <a:xfrm>
            <a:off x="709337" y="5167592"/>
            <a:ext cx="5379004" cy="4012380"/>
          </a:xfrm>
          <a:prstGeom prst="rect">
            <a:avLst/>
          </a:prstGeom>
        </p:spPr>
        <p:txBody>
          <a:bodyPr vert="horz" lIns="93223" tIns="46612" rIns="93223" bIns="466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01352"/>
            <a:ext cx="2950278" cy="370256"/>
          </a:xfrm>
          <a:prstGeom prst="rect">
            <a:avLst/>
          </a:prstGeom>
        </p:spPr>
        <p:txBody>
          <a:bodyPr vert="horz" lIns="93223" tIns="46612" rIns="93223" bIns="466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600566" y="9501352"/>
            <a:ext cx="3134670" cy="370256"/>
          </a:xfrm>
          <a:prstGeom prst="rect">
            <a:avLst/>
          </a:prstGeom>
        </p:spPr>
        <p:txBody>
          <a:bodyPr vert="horz" lIns="93223" tIns="46612" rIns="93223" bIns="46612"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606425" y="603250"/>
            <a:ext cx="5584825" cy="4189413"/>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1702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中央ゆめづくり協議会　防災防犯部会</a:t>
            </a:r>
            <a:endParaRPr lang="en-US" altLang="ja-JP"/>
          </a:p>
          <a:p>
            <a:pPr marL="640909" lvl="1" indent="-174793">
              <a:buFont typeface="Arial" panose="020B0604020202020204" pitchFamily="34" charset="0"/>
              <a:buChar char="•"/>
            </a:pPr>
            <a:r>
              <a:rPr lang="ja-JP" altLang="en-US"/>
              <a:t>協議会の地域は子育て世帯が多く、平均年齢もずば抜けて低いため、新しい住宅が多い。そのため、在宅避難中の食を考えるオリジナルの「サバイバルクッキングゲーム」の開発やトイレの工夫、ペットの防災対策、乳幼児のいる世帯向けの研修などを行っています。</a:t>
            </a:r>
            <a:endParaRPr lang="en-US" altLang="ja-JP"/>
          </a:p>
          <a:p>
            <a:pPr lvl="1"/>
            <a:endParaRPr lang="en-US" altLang="ja-JP"/>
          </a:p>
          <a:p>
            <a:pPr marL="174793" indent="-174793">
              <a:buFont typeface="Arial" panose="020B0604020202020204" pitchFamily="34" charset="0"/>
              <a:buChar char="•"/>
            </a:pPr>
            <a:r>
              <a:rPr lang="ja-JP" altLang="en-US"/>
              <a:t>南町田自主防災組織</a:t>
            </a:r>
            <a:endParaRPr lang="en-US" altLang="ja-JP"/>
          </a:p>
          <a:p>
            <a:pPr marL="640909" lvl="1" indent="-174793">
              <a:buFont typeface="Arial" panose="020B0604020202020204" pitchFamily="34" charset="0"/>
              <a:buChar char="•"/>
            </a:pPr>
            <a:r>
              <a:rPr lang="ja-JP" altLang="en-US"/>
              <a:t>住民からは「なぜ自分たちが金を出し合って備蓄しなければいけないのか」という意見が多かったが、市や避難所の調査を行い、行政には１日分の備蓄しかないことがわかり、自分達で自己防衛しようということになりました。</a:t>
            </a:r>
            <a:endParaRPr lang="en-US" altLang="ja-JP"/>
          </a:p>
          <a:p>
            <a:pPr marL="640909" lvl="1" indent="-174793">
              <a:buFont typeface="Arial" panose="020B0604020202020204" pitchFamily="34" charset="0"/>
              <a:buChar char="•"/>
            </a:pPr>
            <a:r>
              <a:rPr lang="ja-JP" altLang="en-US"/>
              <a:t>現状調査による分析を行い、丁寧な購入計画の説明を行い、それを継続しています。</a:t>
            </a:r>
            <a:endParaRPr lang="en-US" altLang="ja-JP"/>
          </a:p>
          <a:p>
            <a:pPr lvl="1"/>
            <a:endParaRPr lang="en-US" altLang="ja-JP"/>
          </a:p>
        </p:txBody>
      </p:sp>
      <p:sp>
        <p:nvSpPr>
          <p:cNvPr id="4" name="スライド番号プレースホルダー 3"/>
          <p:cNvSpPr>
            <a:spLocks noGrp="1"/>
          </p:cNvSpPr>
          <p:nvPr>
            <p:ph type="sldNum" sz="quarter" idx="5"/>
          </p:nvPr>
        </p:nvSpPr>
        <p:spPr/>
        <p:txBody>
          <a:bodyPr/>
          <a:lstStyle/>
          <a:p>
            <a:pPr lvl="0"/>
            <a:fld id="{9D42ABD0-7D1A-4E09-B627-17A06166555A}" type="slidenum">
              <a:rPr lang="ja-JP" altLang="en-US" noProof="0" smtClean="0"/>
              <a:pPr lvl="0"/>
              <a:t>10</a:t>
            </a:fld>
            <a:endParaRPr lang="ja-JP" altLang="en-US" noProof="0"/>
          </a:p>
        </p:txBody>
      </p:sp>
      <p:sp>
        <p:nvSpPr>
          <p:cNvPr id="7" name="スライド イメージ プレースホルダー 6">
            <a:extLst>
              <a:ext uri="{FF2B5EF4-FFF2-40B4-BE49-F238E27FC236}">
                <a16:creationId xmlns:a16="http://schemas.microsoft.com/office/drawing/2014/main" id="{8311FC1D-9A8E-4830-86B1-B8E469EA9007}"/>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428625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中項目「２．事前の備え」で学んだことをまとめます。</a:t>
            </a:r>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B8EDFBCA-C71D-402C-AEC3-28B334523D47}"/>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61990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安全対策を十分に行い、災害の直後を生き延びることができても、その後家族がうまく生き延びていくためには「備え」が必要です。</a:t>
            </a:r>
            <a:endParaRPr lang="en-US" altLang="ja-JP"/>
          </a:p>
          <a:p>
            <a:endParaRPr lang="en-US" altLang="ja-JP"/>
          </a:p>
          <a:p>
            <a:pPr lvl="0"/>
            <a:r>
              <a:rPr lang="ja-JP" altLang="en-US"/>
              <a:t>［三つのポイント］</a:t>
            </a:r>
            <a:endParaRPr lang="en-US" altLang="ja-JP"/>
          </a:p>
          <a:p>
            <a:pPr marL="174793" indent="-174793">
              <a:buFont typeface="Arial" panose="020B0604020202020204" pitchFamily="34" charset="0"/>
              <a:buChar char="•"/>
            </a:pPr>
            <a:r>
              <a:rPr lang="ja-JP" altLang="en-US"/>
              <a:t>ライフラインの途絶が発生することで、電気・ガス・水道の共有がストップします。</a:t>
            </a:r>
            <a:endParaRPr lang="en-US" altLang="ja-JP"/>
          </a:p>
          <a:p>
            <a:pPr marL="174793" indent="-174793">
              <a:buFont typeface="Arial" panose="020B0604020202020204" pitchFamily="34" charset="0"/>
              <a:buChar char="•"/>
            </a:pPr>
            <a:r>
              <a:rPr lang="ja-JP" altLang="en-US"/>
              <a:t>避難生活が続くことで、生活必需品が不足します。大規模な災害が発生すると、物流が滞り、コンビニやスーパー等にも商品が入ってきません。</a:t>
            </a:r>
            <a:endParaRPr lang="en-US" altLang="ja-JP"/>
          </a:p>
          <a:p>
            <a:pPr marL="174793" indent="-174793">
              <a:buFont typeface="Arial" panose="020B0604020202020204" pitchFamily="34" charset="0"/>
              <a:buChar char="•"/>
            </a:pPr>
            <a:r>
              <a:rPr lang="ja-JP" altLang="en-US"/>
              <a:t>年齢、性別、持病など異なる個々人の事情によって対策をとる必要があります。</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D5DA40E8-3DF9-4A71-923D-C8A1AF06D247}"/>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32491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災害後に生き延びていくためには、食料・飲料水、生活するうえで必要な物資が不可欠です。スライドにある①非常持出品と、②備蓄の</a:t>
            </a:r>
            <a:r>
              <a:rPr lang="en-US" altLang="ja-JP"/>
              <a:t>2</a:t>
            </a:r>
            <a:r>
              <a:rPr lang="ja-JP" altLang="en-US"/>
              <a:t>つの観点から必要なものを必要数量、備えておきます。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48589C71-112B-4B5B-8596-652E64AFF999}"/>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312795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「非常用持出品チェックシート」は持ち帰って、各家庭に配布してもらうようにします。</a:t>
            </a:r>
            <a:endParaRPr lang="en-US" altLang="ja-JP"/>
          </a:p>
          <a:p>
            <a:pPr marL="174793" indent="-174793">
              <a:buFont typeface="Arial" panose="020B0604020202020204" pitchFamily="34" charset="0"/>
              <a:buChar char="•"/>
            </a:pPr>
            <a:r>
              <a:rPr lang="ja-JP" altLang="en-US"/>
              <a:t>飲食物などの他に、常用している薬など、ご家族にとって必要なものを用意しましょう。</a:t>
            </a:r>
          </a:p>
          <a:p>
            <a:pPr marL="174793" indent="-174793">
              <a:buFont typeface="Arial" panose="020B0604020202020204" pitchFamily="34" charset="0"/>
              <a:buChar char="•"/>
            </a:pPr>
            <a:r>
              <a:rPr lang="ja-JP" altLang="en-US"/>
              <a:t>避難するときに、両手が空くようにリュックなどに入れましょう。</a:t>
            </a:r>
          </a:p>
          <a:p>
            <a:pPr marL="174793" indent="-174793">
              <a:buFont typeface="Arial" panose="020B0604020202020204" pitchFamily="34" charset="0"/>
              <a:buChar char="•"/>
            </a:pPr>
            <a:r>
              <a:rPr lang="ja-JP" altLang="en-US"/>
              <a:t>避難所まで歩ける重さにしましょう。</a:t>
            </a:r>
          </a:p>
          <a:p>
            <a:pPr marL="174793" indent="-174793">
              <a:buFont typeface="Arial" panose="020B0604020202020204" pitchFamily="34" charset="0"/>
              <a:buChar char="•"/>
            </a:pPr>
            <a:r>
              <a:rPr lang="ja-JP" altLang="en-US"/>
              <a:t>玄関などすぐ持っていける場所に、置いておきましょう。</a:t>
            </a:r>
          </a:p>
          <a:p>
            <a:endParaRPr lang="en-US" altLang="ja-JP"/>
          </a:p>
          <a:p>
            <a:endParaRPr lang="en-US" altLang="ja-JP"/>
          </a:p>
          <a:p>
            <a:pPr lvl="0"/>
            <a:endParaRPr lang="en-US" altLang="ja-JP"/>
          </a:p>
          <a:p>
            <a:pPr lvl="0"/>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6525DDD2-9C54-48E0-9A70-8EA456AAE0D1}"/>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48712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5" name="スライド イメージ プレースホルダー 4">
            <a:extLst>
              <a:ext uri="{FF2B5EF4-FFF2-40B4-BE49-F238E27FC236}">
                <a16:creationId xmlns:a16="http://schemas.microsoft.com/office/drawing/2014/main" id="{33189D85-F4B1-4782-ABD7-5601EFE210F9}"/>
              </a:ext>
            </a:extLst>
          </p:cNvPr>
          <p:cNvSpPr>
            <a:spLocks noGrp="1" noRot="1" noChangeAspect="1"/>
          </p:cNvSpPr>
          <p:nvPr>
            <p:ph type="sldImg"/>
          </p:nvPr>
        </p:nvSpPr>
        <p:spPr>
          <a:xfrm>
            <a:off x="606425" y="603250"/>
            <a:ext cx="5584825" cy="4189413"/>
          </a:xfrm>
        </p:spPr>
      </p:sp>
      <p:sp>
        <p:nvSpPr>
          <p:cNvPr id="7" name="ノート プレースホルダー 6">
            <a:extLst>
              <a:ext uri="{FF2B5EF4-FFF2-40B4-BE49-F238E27FC236}">
                <a16:creationId xmlns:a16="http://schemas.microsoft.com/office/drawing/2014/main" id="{F53C4FF9-BC57-4DC8-A2C5-FB29F11914D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467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受講者に、「皆さんの自宅では備蓄をおこなっていますか」と問いかけます。</a:t>
            </a:r>
            <a:endParaRPr lang="en-US" altLang="ja-JP"/>
          </a:p>
          <a:p>
            <a:r>
              <a:rPr lang="ja-JP" altLang="en-US"/>
              <a:t>（何人かの受講者を指名して答えていただくのもよいでしょう。）</a:t>
            </a:r>
            <a:endParaRPr lang="en-US" altLang="ja-JP"/>
          </a:p>
          <a:p>
            <a:pPr marL="174793" indent="-174793">
              <a:buFont typeface="Arial" panose="020B0604020202020204" pitchFamily="34" charset="0"/>
              <a:buChar char="•"/>
            </a:pPr>
            <a:r>
              <a:rPr lang="ja-JP" altLang="en-US"/>
              <a:t>回答結果を踏まえ、次のワークショップの理解につなげます。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A2CA13F8-ACAD-46AD-8DFA-6994CE534AFF}"/>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58771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個人による検討であることを伝え、「わが家の備蓄チェックシート」を使って、</a:t>
            </a:r>
            <a:r>
              <a:rPr lang="ja-JP" altLang="en-US" dirty="0">
                <a:solidFill>
                  <a:srgbClr val="FF0000"/>
                </a:solidFill>
              </a:rPr>
              <a:t>７</a:t>
            </a:r>
            <a:r>
              <a:rPr lang="ja-JP" altLang="en-US" dirty="0"/>
              <a:t>日間生活するのに必要な備蓄量を確認し、今の自宅にある備蓄が必要数足りているか検討するよう促します。</a:t>
            </a:r>
            <a:endParaRPr lang="en-US" altLang="ja-JP" dirty="0"/>
          </a:p>
          <a:p>
            <a:pPr marL="174793" indent="-174793">
              <a:buFont typeface="Arial" panose="020B0604020202020204" pitchFamily="34" charset="0"/>
              <a:buChar char="•"/>
            </a:pPr>
            <a:r>
              <a:rPr lang="ja-JP" altLang="en-US" dirty="0"/>
              <a:t>検討の仕方をスライドに沿って説明します。</a:t>
            </a:r>
            <a:endParaRPr lang="en-US" altLang="ja-JP" dirty="0"/>
          </a:p>
          <a:p>
            <a:endParaRPr lang="en-US" altLang="ja-JP" dirty="0"/>
          </a:p>
          <a:p>
            <a:pPr marL="174793" indent="-174793">
              <a:buFont typeface="Arial" panose="020B0604020202020204" pitchFamily="34" charset="0"/>
              <a:buChar char="•"/>
            </a:pPr>
            <a:r>
              <a:rPr lang="ja-JP" altLang="en-US" dirty="0"/>
              <a:t>各人を見て回り、作業が滞っている場合は、ヒントを与えるなどして作業を促す。</a:t>
            </a:r>
            <a:endParaRPr lang="en-US" altLang="ja-JP" dirty="0"/>
          </a:p>
          <a:p>
            <a:pPr marL="174793" indent="-174793">
              <a:buFont typeface="Arial" panose="020B0604020202020204" pitchFamily="34" charset="0"/>
              <a:buChar char="•"/>
            </a:pPr>
            <a:r>
              <a:rPr lang="ja-JP" altLang="en-US" dirty="0"/>
              <a:t>質問があれば対応する。</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721A1179-F751-4060-85FB-62E4051CE2D8}"/>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92022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ワークの結果をもとに取るべき行動を説明します。</a:t>
            </a:r>
            <a:endParaRPr lang="en-US" altLang="ja-JP" dirty="0"/>
          </a:p>
          <a:p>
            <a:pPr marL="640909" lvl="1" indent="-174793">
              <a:buFont typeface="Wingdings" panose="05000000000000000000" pitchFamily="2" charset="2"/>
              <a:buChar char="ü"/>
            </a:pPr>
            <a:r>
              <a:rPr lang="ja-JP" altLang="en-US"/>
              <a:t>「</a:t>
            </a:r>
            <a:r>
              <a:rPr lang="ja-JP" altLang="en-US" dirty="0"/>
              <a:t>②足りない」場合、７日間を生き延びるために、足りないものを購入しましょう。</a:t>
            </a:r>
            <a:endParaRPr lang="en-US" altLang="ja-JP" dirty="0"/>
          </a:p>
          <a:p>
            <a:pPr marL="640909" lvl="1" indent="-174793">
              <a:buFont typeface="Wingdings" panose="05000000000000000000" pitchFamily="2" charset="2"/>
              <a:buChar char="ü"/>
            </a:pPr>
            <a:r>
              <a:rPr lang="ja-JP" altLang="en-US" dirty="0"/>
              <a:t>「③分からない」場合、まずは確認し「足りない」場合の行動を考えましょう。</a:t>
            </a:r>
            <a:endParaRPr lang="en-US" altLang="ja-JP" dirty="0"/>
          </a:p>
          <a:p>
            <a:endParaRPr lang="en-US" altLang="ja-JP" dirty="0"/>
          </a:p>
          <a:p>
            <a:endParaRPr lang="en-US" altLang="ja-JP" dirty="0"/>
          </a:p>
          <a:p>
            <a:pPr marL="174793" indent="-174793">
              <a:buFont typeface="Arial" panose="020B0604020202020204" pitchFamily="34" charset="0"/>
              <a:buChar char="•"/>
            </a:pPr>
            <a:r>
              <a:rPr lang="ja-JP" altLang="en-US" dirty="0"/>
              <a:t>備蓄品の例について説明します。</a:t>
            </a:r>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5A403C20-3D44-4A06-91C8-0B64072D238C}"/>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88032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常に必要数の備蓄を準備することが可能です。ぜひ地域の皆さんにも勧めましょう。</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254FAA8B-825E-43D8-9C6D-0BCD7C8CB948}"/>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602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98" y="0"/>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474FECA3-C758-4290-BBB0-C3A67BB9CFB8}"/>
              </a:ext>
            </a:extLst>
          </p:cNvPr>
          <p:cNvSpPr/>
          <p:nvPr userDrawn="1"/>
        </p:nvSpPr>
        <p:spPr>
          <a:xfrm>
            <a:off x="1175554" y="2172041"/>
            <a:ext cx="6947941" cy="2513918"/>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6" name="Title 1">
            <a:extLst>
              <a:ext uri="{FF2B5EF4-FFF2-40B4-BE49-F238E27FC236}">
                <a16:creationId xmlns:a16="http://schemas.microsoft.com/office/drawing/2014/main" id="{4B6317FF-E042-44C5-B667-EA4AFC866E0A}"/>
              </a:ext>
            </a:extLst>
          </p:cNvPr>
          <p:cNvSpPr>
            <a:spLocks noGrp="1"/>
          </p:cNvSpPr>
          <p:nvPr>
            <p:ph type="title"/>
          </p:nvPr>
        </p:nvSpPr>
        <p:spPr>
          <a:xfrm>
            <a:off x="1475595" y="2845998"/>
            <a:ext cx="6492851" cy="1325563"/>
          </a:xfrm>
          <a:prstGeom prst="rect">
            <a:avLst/>
          </a:prstGeom>
        </p:spPr>
        <p:txBody>
          <a:bodyPr>
            <a:normAutofit/>
          </a:bodyPr>
          <a:lstStyle>
            <a:lvl1pPr algn="ctr">
              <a:defRPr sz="360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a:p>
        </p:txBody>
      </p:sp>
    </p:spTree>
    <p:extLst>
      <p:ext uri="{BB962C8B-B14F-4D97-AF65-F5344CB8AC3E}">
        <p14:creationId xmlns:p14="http://schemas.microsoft.com/office/powerpoint/2010/main" val="429160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BBA3E3B-F2E9-4AF3-8B5E-7CC7FE041F4F}"/>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itle 1">
            <a:extLst>
              <a:ext uri="{FF2B5EF4-FFF2-40B4-BE49-F238E27FC236}">
                <a16:creationId xmlns:a16="http://schemas.microsoft.com/office/drawing/2014/main" id="{7318606B-2DE5-4085-9EF0-C1C0B4F85558}"/>
              </a:ext>
            </a:extLst>
          </p:cNvPr>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12" name="正方形/長方形 11">
            <a:extLst>
              <a:ext uri="{FF2B5EF4-FFF2-40B4-BE49-F238E27FC236}">
                <a16:creationId xmlns:a16="http://schemas.microsoft.com/office/drawing/2014/main" id="{49823E5F-0E25-482D-91B6-8D606FF93E4F}"/>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97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78" r:id="rId1"/>
    <p:sldLayoutId id="2147483661" r:id="rId2"/>
    <p:sldLayoutId id="2147483662" r:id="rId3"/>
    <p:sldLayoutId id="2147483675" r:id="rId4"/>
    <p:sldLayoutId id="2147483676" r:id="rId5"/>
    <p:sldLayoutId id="2147483663" r:id="rId6"/>
    <p:sldLayoutId id="2147483677" r:id="rId7"/>
    <p:sldLayoutId id="2147483664" r:id="rId8"/>
    <p:sldLayoutId id="2147483665" r:id="rId9"/>
    <p:sldLayoutId id="2147483666" r:id="rId10"/>
    <p:sldLayoutId id="2147483667" r:id="rId11"/>
    <p:sldLayoutId id="2147483673" r:id="rId12"/>
    <p:sldLayoutId id="2147483674" r:id="rId13"/>
    <p:sldLayoutId id="2147483668" r:id="rId14"/>
    <p:sldLayoutId id="2147483669" r:id="rId15"/>
    <p:sldLayoutId id="2147483670" r:id="rId16"/>
    <p:sldLayoutId id="2147483671" r:id="rId1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621392" y="1550082"/>
            <a:ext cx="8116208" cy="2513918"/>
          </a:xfrm>
        </p:spPr>
        <p:txBody>
          <a:bodyPr vert="horz" lIns="91440" tIns="45720" rIns="91440" bIns="45720" rtlCol="0" anchor="b">
            <a:noAutofit/>
          </a:bodyPr>
          <a:lstStyle/>
          <a:p>
            <a:pPr marL="1080000" indent="-1080000" algn="l">
              <a:lnSpc>
                <a:spcPct val="100000"/>
              </a:lnSpc>
            </a:pPr>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C16.</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事前の備え</a:t>
            </a:r>
            <a:endParaRPr lang="ja-JP" altLang="en-US" sz="4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正方形/長方形 4">
            <a:extLst>
              <a:ext uri="{FF2B5EF4-FFF2-40B4-BE49-F238E27FC236}">
                <a16:creationId xmlns:a16="http://schemas.microsoft.com/office/drawing/2014/main" id="{EBB00BB2-229B-4137-9828-1AB07FDB4F64}"/>
              </a:ext>
            </a:extLst>
          </p:cNvPr>
          <p:cNvSpPr/>
          <p:nvPr/>
        </p:nvSpPr>
        <p:spPr>
          <a:xfrm>
            <a:off x="7687733" y="287867"/>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20</a:t>
            </a: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71117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p:txBody>
          <a:bodyPr/>
          <a:lstStyle/>
          <a:p>
            <a:r>
              <a:rPr lang="en-US" altLang="ja-JP"/>
              <a:t>【</a:t>
            </a:r>
            <a:r>
              <a:rPr lang="ja-JP" altLang="en-US"/>
              <a:t>事例</a:t>
            </a:r>
            <a:r>
              <a:rPr lang="en-US" altLang="ja-JP"/>
              <a:t>】</a:t>
            </a:r>
            <a:r>
              <a:rPr lang="ja-JP" altLang="en-US"/>
              <a:t>災害への備え</a:t>
            </a:r>
            <a:endParaRPr kumimoji="1" lang="ja-JP" altLang="en-US"/>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3892928"/>
            <a:ext cx="8343899" cy="2877860"/>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1" lang="ja-JP" altLang="en-US" sz="2800" b="0" i="0" u="none" strike="noStrike" kern="1200" cap="none" spc="0" normalizeH="0" baseline="0" noProof="0">
                <a:ln>
                  <a:noFill/>
                </a:ln>
                <a:solidFill>
                  <a:srgbClr val="FF2800"/>
                </a:solidFill>
                <a:effectLst/>
                <a:uLnTx/>
                <a:uFillTx/>
                <a:latin typeface="HGPｺﾞｼｯｸE" panose="020B0900000000000000" pitchFamily="50" charset="-128"/>
                <a:ea typeface="HGPｺﾞｼｯｸE" panose="020B0900000000000000" pitchFamily="50" charset="-128"/>
                <a:cs typeface="+mn-cs"/>
              </a:rPr>
              <a:t>■計画的な備蓄対策</a:t>
            </a:r>
            <a:endParaRPr kumimoji="1" lang="en-US" altLang="ja-JP" sz="2800" b="0" i="0" u="none" strike="noStrike" kern="1200" cap="none" spc="0" normalizeH="0" baseline="0" noProof="0">
              <a:ln>
                <a:noFill/>
              </a:ln>
              <a:solidFill>
                <a:srgbClr val="FF28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a:t>
            </a:r>
            <a:r>
              <a:rPr lang="ja-JP" altLang="en-US" sz="2000">
                <a:solidFill>
                  <a:prstClr val="black">
                    <a:lumMod val="75000"/>
                    <a:lumOff val="25000"/>
                  </a:prstClr>
                </a:solidFill>
              </a:rPr>
              <a:t>南町田自主防災組織</a:t>
            </a:r>
            <a:r>
              <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：東京都　町田市）</a:t>
            </a:r>
            <a:br>
              <a:rPr kumimoji="1"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endPar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673099" y="4967666"/>
            <a:ext cx="7943775" cy="1690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marR="0" lvl="0" indent="-342900" algn="l" defTabSz="457200" rtl="0" eaLnBrk="1" fontAlgn="auto" latinLnBrk="0" hangingPunct="1">
              <a:lnSpc>
                <a:spcPct val="100000"/>
              </a:lnSpc>
              <a:spcBef>
                <a:spcPts val="0"/>
              </a:spcBef>
              <a:spcAft>
                <a:spcPts val="600"/>
              </a:spcAft>
              <a:buClrTx/>
              <a:buSzTx/>
              <a:buFont typeface="HGPｺﾞｼｯｸE" panose="020B0900000000000000" pitchFamily="50" charset="-128"/>
              <a:buChar char="○"/>
              <a:tabLst/>
              <a:defRPr/>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行政の備蓄状況などを調査し、避難所の食糧備蓄は１日分しかない</a:t>
            </a:r>
            <a:br>
              <a:rPr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rPr>
            </a:b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ことを認識し、自助・共助の役割が大きいことを痛感。</a:t>
            </a:r>
            <a:endParaRPr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342900" marR="0" lvl="0" indent="-342900" algn="l" defTabSz="457200" rtl="0" eaLnBrk="1" fontAlgn="auto" latinLnBrk="0" hangingPunct="1">
              <a:lnSpc>
                <a:spcPct val="100000"/>
              </a:lnSpc>
              <a:spcBef>
                <a:spcPts val="0"/>
              </a:spcBef>
              <a:spcAft>
                <a:spcPts val="600"/>
              </a:spcAft>
              <a:buClrTx/>
              <a:buSzTx/>
              <a:buFont typeface="HGPｺﾞｼｯｸE" panose="020B0900000000000000" pitchFamily="50" charset="-128"/>
              <a:buChar char="○"/>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自主防災組織を発足し、徴収した年会費から３か年計画で備蓄品を揃え、維持管理もきめ細かく行っている。</a:t>
            </a:r>
            <a:endParaRPr kumimoji="0"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3" name="テキスト ボックス 2">
            <a:extLst>
              <a:ext uri="{FF2B5EF4-FFF2-40B4-BE49-F238E27FC236}">
                <a16:creationId xmlns:a16="http://schemas.microsoft.com/office/drawing/2014/main" id="{6A839077-C588-48ED-847B-2880B510E75C}"/>
              </a:ext>
            </a:extLst>
          </p:cNvPr>
          <p:cNvSpPr txBox="1"/>
          <p:nvPr/>
        </p:nvSpPr>
        <p:spPr>
          <a:xfrm>
            <a:off x="663475" y="6392726"/>
            <a:ext cx="364715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rPr>
              <a:t>参考：</a:t>
            </a:r>
            <a:r>
              <a:rPr kumimoji="1" lang="ja-JP" altLang="en-US" sz="1100">
                <a:solidFill>
                  <a:srgbClr val="404040"/>
                </a:solidFill>
                <a:latin typeface="HGPｺﾞｼｯｸE" panose="020B0900000000000000" pitchFamily="50" charset="-128"/>
                <a:ea typeface="HGPｺﾞｼｯｸE" panose="020B0900000000000000" pitchFamily="50" charset="-128"/>
              </a:rPr>
              <a:t>東京都総務局</a:t>
            </a: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rPr>
              <a:t>「地域防災活動活性化サポートガイド」</a:t>
            </a:r>
          </a:p>
        </p:txBody>
      </p:sp>
      <p:sp>
        <p:nvSpPr>
          <p:cNvPr id="6" name="テキスト ボックス 5">
            <a:extLst>
              <a:ext uri="{FF2B5EF4-FFF2-40B4-BE49-F238E27FC236}">
                <a16:creationId xmlns:a16="http://schemas.microsoft.com/office/drawing/2014/main" id="{9152B334-6F7F-4D55-873E-6328075AC1B4}"/>
              </a:ext>
            </a:extLst>
          </p:cNvPr>
          <p:cNvSpPr txBox="1"/>
          <p:nvPr/>
        </p:nvSpPr>
        <p:spPr>
          <a:xfrm>
            <a:off x="675350" y="4369615"/>
            <a:ext cx="86844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みなみまちだ</a:t>
            </a:r>
          </a:p>
        </p:txBody>
      </p:sp>
      <p:sp>
        <p:nvSpPr>
          <p:cNvPr id="12" name="テキスト ボックス 11">
            <a:extLst>
              <a:ext uri="{FF2B5EF4-FFF2-40B4-BE49-F238E27FC236}">
                <a16:creationId xmlns:a16="http://schemas.microsoft.com/office/drawing/2014/main" id="{E4E5FCA9-5A83-47AE-BF13-95B7583FD3C4}"/>
              </a:ext>
            </a:extLst>
          </p:cNvPr>
          <p:cNvSpPr txBox="1"/>
          <p:nvPr/>
        </p:nvSpPr>
        <p:spPr>
          <a:xfrm>
            <a:off x="4020543" y="4371230"/>
            <a:ext cx="7388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a:solidFill>
                  <a:prstClr val="black">
                    <a:lumMod val="75000"/>
                    <a:lumOff val="25000"/>
                  </a:prstClr>
                </a:solidFill>
                <a:latin typeface="HGPｺﾞｼｯｸE" panose="020B0900000000000000" pitchFamily="50" charset="-128"/>
                <a:ea typeface="HGPｺﾞｼｯｸE" panose="020B0900000000000000" pitchFamily="50" charset="-128"/>
              </a:rPr>
              <a:t>まちだ</a:t>
            </a:r>
            <a:endParaRPr kumimoji="1" lang="ja-JP" altLang="en-US" sz="9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3" name="コンテンツ プレースホルダー 4">
            <a:extLst>
              <a:ext uri="{FF2B5EF4-FFF2-40B4-BE49-F238E27FC236}">
                <a16:creationId xmlns:a16="http://schemas.microsoft.com/office/drawing/2014/main" id="{E9404820-4908-4DF9-85DE-7EA574B01A02}"/>
              </a:ext>
            </a:extLst>
          </p:cNvPr>
          <p:cNvSpPr txBox="1">
            <a:spLocks/>
          </p:cNvSpPr>
          <p:nvPr/>
        </p:nvSpPr>
        <p:spPr>
          <a:xfrm>
            <a:off x="409575" y="740612"/>
            <a:ext cx="8343899" cy="3171876"/>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1" lang="ja-JP" altLang="en-US" sz="2800" b="0" i="0" u="none" strike="noStrike" kern="1200" cap="none" spc="0" normalizeH="0" baseline="0" noProof="0">
                <a:ln>
                  <a:noFill/>
                </a:ln>
                <a:solidFill>
                  <a:srgbClr val="FF2800"/>
                </a:solidFill>
                <a:effectLst/>
                <a:uLnTx/>
                <a:uFillTx/>
                <a:latin typeface="HGPｺﾞｼｯｸE" panose="020B0900000000000000" pitchFamily="50" charset="-128"/>
                <a:ea typeface="HGPｺﾞｼｯｸE" panose="020B0900000000000000" pitchFamily="50" charset="-128"/>
                <a:cs typeface="+mn-cs"/>
              </a:rPr>
              <a:t>■地域住民への啓発活動</a:t>
            </a:r>
            <a:endParaRPr kumimoji="1" lang="en-US" altLang="ja-JP" sz="2800" b="0" i="0" u="none" strike="noStrike" kern="1200" cap="none" spc="0" normalizeH="0" baseline="0" noProof="0">
              <a:ln>
                <a:noFill/>
              </a:ln>
              <a:solidFill>
                <a:srgbClr val="FF28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（中央ゆめづくり協議会 防災防犯部会：三重県　名張市）</a:t>
            </a:r>
            <a:br>
              <a:rPr kumimoji="1"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endPar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4" name="正方形/長方形 13">
            <a:extLst>
              <a:ext uri="{FF2B5EF4-FFF2-40B4-BE49-F238E27FC236}">
                <a16:creationId xmlns:a16="http://schemas.microsoft.com/office/drawing/2014/main" id="{504E73C0-2F8D-41C4-B213-AFDFB05102AF}"/>
              </a:ext>
            </a:extLst>
          </p:cNvPr>
          <p:cNvSpPr/>
          <p:nvPr/>
        </p:nvSpPr>
        <p:spPr>
          <a:xfrm>
            <a:off x="610329" y="1772329"/>
            <a:ext cx="8006545" cy="1969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marR="0" lvl="0" indent="-342900" algn="l" defTabSz="457200" rtl="0" eaLnBrk="1" fontAlgn="auto" latinLnBrk="0" hangingPunct="1">
              <a:lnSpc>
                <a:spcPct val="100000"/>
              </a:lnSpc>
              <a:spcBef>
                <a:spcPts val="0"/>
              </a:spcBef>
              <a:spcAft>
                <a:spcPts val="600"/>
              </a:spcAft>
              <a:buClrTx/>
              <a:buSzTx/>
              <a:buFont typeface="HGPｺﾞｼｯｸE" panose="020B0900000000000000" pitchFamily="50" charset="-128"/>
              <a:buChar char="○"/>
              <a:tabLst/>
              <a:defRPr/>
            </a:pPr>
            <a:r>
              <a:rPr kumimoji="0" lang="ja-JP" altLang="en-US" sz="2000" b="0" i="0" u="none" strike="noStrike" kern="1200" cap="none" spc="-15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協議会の地域は新しい住宅が多く、在宅避難が多いことが想定されるため、</a:t>
            </a: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ローリングストック法の推奨をしている。</a:t>
            </a:r>
            <a:endParaRPr kumimoji="0"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342900" marR="0" lvl="0" indent="-342900" algn="l" defTabSz="457200" rtl="0" eaLnBrk="1" fontAlgn="auto" latinLnBrk="0" hangingPunct="1">
              <a:lnSpc>
                <a:spcPct val="100000"/>
              </a:lnSpc>
              <a:spcBef>
                <a:spcPts val="0"/>
              </a:spcBef>
              <a:spcAft>
                <a:spcPts val="600"/>
              </a:spcAft>
              <a:buClrTx/>
              <a:buSzTx/>
              <a:buFont typeface="HGPｺﾞｼｯｸE" panose="020B0900000000000000" pitchFamily="50" charset="-128"/>
              <a:buChar char="○"/>
              <a:tabLst/>
              <a:defRPr/>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自宅の備蓄品だけで何食分の料理ができるか、　　　　　　　　　　　　　何日過ごせるかを考えるゲームを考案し、　　　　　　　　　　　　　　　　　備蓄に取り組んでいる。</a:t>
            </a:r>
            <a:endParaRPr kumimoji="0"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pic>
        <p:nvPicPr>
          <p:cNvPr id="16" name="図 15">
            <a:extLst>
              <a:ext uri="{FF2B5EF4-FFF2-40B4-BE49-F238E27FC236}">
                <a16:creationId xmlns:a16="http://schemas.microsoft.com/office/drawing/2014/main" id="{D7E1EA59-34EA-4A85-BC40-DD9F382FFADF}"/>
              </a:ext>
            </a:extLst>
          </p:cNvPr>
          <p:cNvPicPr>
            <a:picLocks noChangeAspect="1"/>
          </p:cNvPicPr>
          <p:nvPr/>
        </p:nvPicPr>
        <p:blipFill>
          <a:blip r:embed="rId3"/>
          <a:stretch>
            <a:fillRect/>
          </a:stretch>
        </p:blipFill>
        <p:spPr>
          <a:xfrm>
            <a:off x="6459069" y="2240387"/>
            <a:ext cx="2023648" cy="1400046"/>
          </a:xfrm>
          <a:prstGeom prst="rect">
            <a:avLst/>
          </a:prstGeom>
        </p:spPr>
      </p:pic>
      <p:sp>
        <p:nvSpPr>
          <p:cNvPr id="18" name="テキスト ボックス 17">
            <a:extLst>
              <a:ext uri="{FF2B5EF4-FFF2-40B4-BE49-F238E27FC236}">
                <a16:creationId xmlns:a16="http://schemas.microsoft.com/office/drawing/2014/main" id="{1339E9C7-4D30-4191-825A-16E88F9FFA09}"/>
              </a:ext>
            </a:extLst>
          </p:cNvPr>
          <p:cNvSpPr txBox="1"/>
          <p:nvPr/>
        </p:nvSpPr>
        <p:spPr>
          <a:xfrm>
            <a:off x="565763" y="3498656"/>
            <a:ext cx="338265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rPr>
              <a:t>参考：消防庁「防災まちづくり大賞第</a:t>
            </a:r>
            <a:r>
              <a:rPr kumimoji="1" lang="en-US" altLang="ja-JP"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rPr>
              <a:t>21</a:t>
            </a: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rPr>
              <a:t>回受賞事例集」</a:t>
            </a:r>
          </a:p>
        </p:txBody>
      </p:sp>
      <p:sp>
        <p:nvSpPr>
          <p:cNvPr id="19" name="テキスト ボックス 18">
            <a:extLst>
              <a:ext uri="{FF2B5EF4-FFF2-40B4-BE49-F238E27FC236}">
                <a16:creationId xmlns:a16="http://schemas.microsoft.com/office/drawing/2014/main" id="{BF41BA97-0023-4667-A7B3-1259A97575A5}"/>
              </a:ext>
            </a:extLst>
          </p:cNvPr>
          <p:cNvSpPr txBox="1"/>
          <p:nvPr/>
        </p:nvSpPr>
        <p:spPr>
          <a:xfrm>
            <a:off x="5720251" y="1221226"/>
            <a:ext cx="7388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a:solidFill>
                  <a:prstClr val="black">
                    <a:lumMod val="75000"/>
                    <a:lumOff val="25000"/>
                  </a:prstClr>
                </a:solidFill>
                <a:latin typeface="HGPｺﾞｼｯｸE" panose="020B0900000000000000" pitchFamily="50" charset="-128"/>
                <a:ea typeface="HGPｺﾞｼｯｸE" panose="020B0900000000000000" pitchFamily="50" charset="-128"/>
              </a:rPr>
              <a:t>なばり</a:t>
            </a:r>
            <a:endParaRPr kumimoji="1" lang="ja-JP" altLang="en-US" sz="9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281609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F0553D-A539-4E3C-A75E-DA0CB19E22FB}"/>
              </a:ext>
            </a:extLst>
          </p:cNvPr>
          <p:cNvSpPr>
            <a:spLocks noGrp="1"/>
          </p:cNvSpPr>
          <p:nvPr>
            <p:ph type="sldNum" sz="quarter" idx="12"/>
          </p:nvPr>
        </p:nvSpPr>
        <p:spPr/>
        <p:txBody>
          <a:bodyPr/>
          <a:lstStyle/>
          <a:p>
            <a:fld id="{48C0FCB9-D989-46F1-965E-624BDAC7E129}" type="slidenum">
              <a:rPr kumimoji="1" lang="ja-JP" altLang="en-US" smtClean="0"/>
              <a:pPr/>
              <a:t>11</a:t>
            </a:fld>
            <a:endParaRPr kumimoji="1" lang="ja-JP" altLang="en-US"/>
          </a:p>
        </p:txBody>
      </p:sp>
      <p:sp>
        <p:nvSpPr>
          <p:cNvPr id="3" name="テキスト ボックス 2">
            <a:extLst>
              <a:ext uri="{FF2B5EF4-FFF2-40B4-BE49-F238E27FC236}">
                <a16:creationId xmlns:a16="http://schemas.microsoft.com/office/drawing/2014/main" id="{4521B454-13B9-4A0E-9E02-50E1AA39072A}"/>
              </a:ext>
            </a:extLst>
          </p:cNvPr>
          <p:cNvSpPr txBox="1"/>
          <p:nvPr/>
        </p:nvSpPr>
        <p:spPr>
          <a:xfrm>
            <a:off x="731519" y="2557194"/>
            <a:ext cx="7680960" cy="1200329"/>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kumimoji="1" lang="ja-JP" altLang="en-US" sz="3600">
                <a:solidFill>
                  <a:srgbClr val="404040"/>
                </a:solidFill>
                <a:latin typeface="HGPｺﾞｼｯｸE" panose="020B0900000000000000" pitchFamily="50" charset="-128"/>
                <a:ea typeface="HGPｺﾞｼｯｸE" panose="020B0900000000000000" pitchFamily="50" charset="-128"/>
              </a:rPr>
              <a:t>「非常持出品」 や 「備蓄」 を自ら整え、地域に伝えましょう</a:t>
            </a:r>
          </a:p>
        </p:txBody>
      </p:sp>
      <p:sp>
        <p:nvSpPr>
          <p:cNvPr id="4" name="テキスト ボックス 3">
            <a:extLst>
              <a:ext uri="{FF2B5EF4-FFF2-40B4-BE49-F238E27FC236}">
                <a16:creationId xmlns:a16="http://schemas.microsoft.com/office/drawing/2014/main" id="{83267B04-588D-46D9-9E15-F79D168BCC38}"/>
              </a:ext>
            </a:extLst>
          </p:cNvPr>
          <p:cNvSpPr txBox="1"/>
          <p:nvPr/>
        </p:nvSpPr>
        <p:spPr>
          <a:xfrm>
            <a:off x="1148562" y="676646"/>
            <a:ext cx="6846875" cy="1200329"/>
          </a:xfrm>
          <a:prstGeom prst="rect">
            <a:avLst/>
          </a:prstGeom>
          <a:noFill/>
        </p:spPr>
        <p:txBody>
          <a:bodyPr wrap="square" rtlCol="0">
            <a:spAutoFit/>
          </a:bodyPr>
          <a:lstStyle/>
          <a:p>
            <a:pPr algn="ctr"/>
            <a:r>
              <a:rPr kumimoji="1" lang="en-US" altLang="ja-JP" sz="3600">
                <a:solidFill>
                  <a:srgbClr val="404040"/>
                </a:solidFill>
                <a:latin typeface="HGPｺﾞｼｯｸE" panose="020B0900000000000000" pitchFamily="50" charset="-128"/>
                <a:ea typeface="HGPｺﾞｼｯｸE" panose="020B0900000000000000" pitchFamily="50" charset="-128"/>
              </a:rPr>
              <a:t>C16</a:t>
            </a:r>
            <a:r>
              <a:rPr kumimoji="1" lang="ja-JP" altLang="en-US" sz="360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事前の備え</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7490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solidFill>
            <a:srgbClr val="35A16B"/>
          </a:solidFill>
        </p:spPr>
        <p:txBody>
          <a:bodyPr/>
          <a:lstStyle/>
          <a:p>
            <a:r>
              <a:rPr lang="ja-JP" altLang="en-US"/>
              <a:t>大規模災害が発生すると・・・</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16" name="矢印: 下 15">
            <a:extLst>
              <a:ext uri="{FF2B5EF4-FFF2-40B4-BE49-F238E27FC236}">
                <a16:creationId xmlns:a16="http://schemas.microsoft.com/office/drawing/2014/main" id="{29BE6DDE-D40A-4A4C-8867-636ECE074CE2}"/>
              </a:ext>
            </a:extLst>
          </p:cNvPr>
          <p:cNvSpPr/>
          <p:nvPr/>
        </p:nvSpPr>
        <p:spPr>
          <a:xfrm>
            <a:off x="4141169" y="4021526"/>
            <a:ext cx="861662" cy="650082"/>
          </a:xfrm>
          <a:prstGeom prst="downArrow">
            <a:avLst/>
          </a:prstGeom>
          <a:solidFill>
            <a:srgbClr val="4040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12" name="正方形/長方形 11">
            <a:extLst>
              <a:ext uri="{FF2B5EF4-FFF2-40B4-BE49-F238E27FC236}">
                <a16:creationId xmlns:a16="http://schemas.microsoft.com/office/drawing/2014/main" id="{44A50041-6E7C-447C-AA18-D56D5AA6182E}"/>
              </a:ext>
            </a:extLst>
          </p:cNvPr>
          <p:cNvSpPr/>
          <p:nvPr/>
        </p:nvSpPr>
        <p:spPr>
          <a:xfrm>
            <a:off x="376871" y="2035007"/>
            <a:ext cx="2579690" cy="16146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13" name="コンテンツ プレースホルダー 2">
            <a:extLst>
              <a:ext uri="{FF2B5EF4-FFF2-40B4-BE49-F238E27FC236}">
                <a16:creationId xmlns:a16="http://schemas.microsoft.com/office/drawing/2014/main" id="{20D2ECA5-0981-4FA5-95A7-20434042C83A}"/>
              </a:ext>
            </a:extLst>
          </p:cNvPr>
          <p:cNvSpPr txBox="1">
            <a:spLocks/>
          </p:cNvSpPr>
          <p:nvPr/>
        </p:nvSpPr>
        <p:spPr>
          <a:xfrm>
            <a:off x="325175" y="2057756"/>
            <a:ext cx="2683081" cy="734675"/>
          </a:xfrm>
          <a:prstGeom prst="rect">
            <a:avLst/>
          </a:prstGeom>
          <a:ln>
            <a:noFill/>
          </a:ln>
        </p:spPr>
        <p:txBody>
          <a:bodyPr anchor="ctr"/>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a:solidFill>
                  <a:srgbClr val="FF2800"/>
                </a:solidFill>
                <a:latin typeface="HGPｺﾞｼｯｸE" panose="020B0900000000000000" pitchFamily="50" charset="-128"/>
                <a:ea typeface="HGPｺﾞｼｯｸE" panose="020B0900000000000000" pitchFamily="50" charset="-128"/>
              </a:rPr>
              <a:t>ライフラインの途絶</a:t>
            </a:r>
            <a:endParaRPr lang="en-US" altLang="ja-JP">
              <a:solidFill>
                <a:srgbClr val="FF2800"/>
              </a:solidFill>
              <a:latin typeface="HGPｺﾞｼｯｸE" panose="020B0900000000000000" pitchFamily="50" charset="-128"/>
              <a:ea typeface="HGPｺﾞｼｯｸE" panose="020B0900000000000000" pitchFamily="50" charset="-128"/>
            </a:endParaRPr>
          </a:p>
        </p:txBody>
      </p:sp>
      <p:sp>
        <p:nvSpPr>
          <p:cNvPr id="14" name="正方形/長方形 13">
            <a:extLst>
              <a:ext uri="{FF2B5EF4-FFF2-40B4-BE49-F238E27FC236}">
                <a16:creationId xmlns:a16="http://schemas.microsoft.com/office/drawing/2014/main" id="{7A92537D-C90D-433D-B599-D8FDD4A3F6BF}"/>
              </a:ext>
            </a:extLst>
          </p:cNvPr>
          <p:cNvSpPr/>
          <p:nvPr/>
        </p:nvSpPr>
        <p:spPr>
          <a:xfrm>
            <a:off x="3158710" y="2041960"/>
            <a:ext cx="2579690" cy="16146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17" name="コンテンツ プレースホルダー 2">
            <a:extLst>
              <a:ext uri="{FF2B5EF4-FFF2-40B4-BE49-F238E27FC236}">
                <a16:creationId xmlns:a16="http://schemas.microsoft.com/office/drawing/2014/main" id="{B482DD35-4BD2-4DEA-972F-D57871D9C625}"/>
              </a:ext>
            </a:extLst>
          </p:cNvPr>
          <p:cNvSpPr txBox="1">
            <a:spLocks/>
          </p:cNvSpPr>
          <p:nvPr/>
        </p:nvSpPr>
        <p:spPr>
          <a:xfrm>
            <a:off x="3167652" y="2060898"/>
            <a:ext cx="2570747" cy="734675"/>
          </a:xfrm>
          <a:prstGeom prst="rect">
            <a:avLst/>
          </a:prstGeom>
          <a:ln>
            <a:noFill/>
          </a:ln>
        </p:spPr>
        <p:txBody>
          <a:bodyPr anchor="ctr"/>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a:solidFill>
                  <a:srgbClr val="FF2800"/>
                </a:solidFill>
                <a:latin typeface="HGPｺﾞｼｯｸE" panose="020B0900000000000000" pitchFamily="50" charset="-128"/>
                <a:ea typeface="HGPｺﾞｼｯｸE" panose="020B0900000000000000" pitchFamily="50" charset="-128"/>
              </a:rPr>
              <a:t>避難生活が続く</a:t>
            </a:r>
            <a:endParaRPr lang="en-US" altLang="ja-JP">
              <a:solidFill>
                <a:srgbClr val="FF2800"/>
              </a:solidFill>
              <a:latin typeface="HGPｺﾞｼｯｸE" panose="020B0900000000000000" pitchFamily="50" charset="-128"/>
              <a:ea typeface="HGPｺﾞｼｯｸE" panose="020B0900000000000000" pitchFamily="50" charset="-128"/>
            </a:endParaRPr>
          </a:p>
        </p:txBody>
      </p:sp>
      <p:sp>
        <p:nvSpPr>
          <p:cNvPr id="20" name="正方形/長方形 19">
            <a:extLst>
              <a:ext uri="{FF2B5EF4-FFF2-40B4-BE49-F238E27FC236}">
                <a16:creationId xmlns:a16="http://schemas.microsoft.com/office/drawing/2014/main" id="{447DE94E-FE2B-4D6E-AF48-E4A861D85236}"/>
              </a:ext>
            </a:extLst>
          </p:cNvPr>
          <p:cNvSpPr/>
          <p:nvPr/>
        </p:nvSpPr>
        <p:spPr>
          <a:xfrm>
            <a:off x="5958435" y="2035007"/>
            <a:ext cx="2931309" cy="16146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21" name="コンテンツ プレースホルダー 2">
            <a:extLst>
              <a:ext uri="{FF2B5EF4-FFF2-40B4-BE49-F238E27FC236}">
                <a16:creationId xmlns:a16="http://schemas.microsoft.com/office/drawing/2014/main" id="{F0290543-5241-4711-8CBB-6CA2AC521001}"/>
              </a:ext>
            </a:extLst>
          </p:cNvPr>
          <p:cNvSpPr txBox="1">
            <a:spLocks/>
          </p:cNvSpPr>
          <p:nvPr/>
        </p:nvSpPr>
        <p:spPr>
          <a:xfrm>
            <a:off x="5958435" y="2066581"/>
            <a:ext cx="2931309" cy="734675"/>
          </a:xfrm>
          <a:prstGeom prst="rect">
            <a:avLst/>
          </a:prstGeom>
          <a:ln>
            <a:noFill/>
          </a:ln>
        </p:spPr>
        <p:txBody>
          <a:bodyPr anchor="ctr"/>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a:solidFill>
                  <a:srgbClr val="FF2800"/>
                </a:solidFill>
                <a:latin typeface="HGPｺﾞｼｯｸE" panose="020B0900000000000000" pitchFamily="50" charset="-128"/>
                <a:ea typeface="HGPｺﾞｼｯｸE" panose="020B0900000000000000" pitchFamily="50" charset="-128"/>
              </a:rPr>
              <a:t>異なる個々人の事情</a:t>
            </a:r>
            <a:endParaRPr lang="en-US" altLang="ja-JP">
              <a:solidFill>
                <a:srgbClr val="FF2800"/>
              </a:solidFill>
              <a:latin typeface="HGPｺﾞｼｯｸE" panose="020B0900000000000000" pitchFamily="50" charset="-128"/>
              <a:ea typeface="HGPｺﾞｼｯｸE" panose="020B0900000000000000" pitchFamily="50" charset="-128"/>
            </a:endParaRPr>
          </a:p>
        </p:txBody>
      </p:sp>
      <p:sp>
        <p:nvSpPr>
          <p:cNvPr id="28" name="コンテンツ プレースホルダー 2">
            <a:extLst>
              <a:ext uri="{FF2B5EF4-FFF2-40B4-BE49-F238E27FC236}">
                <a16:creationId xmlns:a16="http://schemas.microsoft.com/office/drawing/2014/main" id="{39DCF4EE-304A-467B-AC1E-D35F96518C2E}"/>
              </a:ext>
            </a:extLst>
          </p:cNvPr>
          <p:cNvSpPr txBox="1">
            <a:spLocks/>
          </p:cNvSpPr>
          <p:nvPr/>
        </p:nvSpPr>
        <p:spPr>
          <a:xfrm>
            <a:off x="364244" y="2902962"/>
            <a:ext cx="2561803" cy="734675"/>
          </a:xfrm>
          <a:prstGeom prst="rect">
            <a:avLst/>
          </a:prstGeom>
        </p:spPr>
        <p:txBody>
          <a:bodyPr anchor="ctr"/>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2000">
                <a:solidFill>
                  <a:srgbClr val="404040"/>
                </a:solidFill>
                <a:latin typeface="HGPｺﾞｼｯｸE" panose="020B0900000000000000" pitchFamily="50" charset="-128"/>
                <a:ea typeface="HGPｺﾞｼｯｸE" panose="020B0900000000000000" pitchFamily="50" charset="-128"/>
              </a:rPr>
              <a:t>電気・ガス・水道</a:t>
            </a: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29" name="コンテンツ プレースホルダー 2">
            <a:extLst>
              <a:ext uri="{FF2B5EF4-FFF2-40B4-BE49-F238E27FC236}">
                <a16:creationId xmlns:a16="http://schemas.microsoft.com/office/drawing/2014/main" id="{4B8DE73D-4A18-4444-98DD-38CEC3FC9F6D}"/>
              </a:ext>
            </a:extLst>
          </p:cNvPr>
          <p:cNvSpPr txBox="1">
            <a:spLocks/>
          </p:cNvSpPr>
          <p:nvPr/>
        </p:nvSpPr>
        <p:spPr>
          <a:xfrm>
            <a:off x="3158710" y="2902961"/>
            <a:ext cx="2561803" cy="734675"/>
          </a:xfrm>
          <a:prstGeom prst="rect">
            <a:avLst/>
          </a:prstGeom>
        </p:spPr>
        <p:txBody>
          <a:bodyPr anchor="ctr"/>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2000">
                <a:solidFill>
                  <a:srgbClr val="404040"/>
                </a:solidFill>
                <a:latin typeface="HGPｺﾞｼｯｸE" panose="020B0900000000000000" pitchFamily="50" charset="-128"/>
                <a:ea typeface="HGPｺﾞｼｯｸE" panose="020B0900000000000000" pitchFamily="50" charset="-128"/>
              </a:rPr>
              <a:t>生活必需品が不足</a:t>
            </a: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30" name="コンテンツ プレースホルダー 2">
            <a:extLst>
              <a:ext uri="{FF2B5EF4-FFF2-40B4-BE49-F238E27FC236}">
                <a16:creationId xmlns:a16="http://schemas.microsoft.com/office/drawing/2014/main" id="{B50BE9E6-0D90-486C-8DB4-61354F2BFFC2}"/>
              </a:ext>
            </a:extLst>
          </p:cNvPr>
          <p:cNvSpPr txBox="1">
            <a:spLocks/>
          </p:cNvSpPr>
          <p:nvPr/>
        </p:nvSpPr>
        <p:spPr>
          <a:xfrm>
            <a:off x="6024227" y="2923757"/>
            <a:ext cx="2799723" cy="734675"/>
          </a:xfrm>
          <a:prstGeom prst="rect">
            <a:avLst/>
          </a:prstGeom>
        </p:spPr>
        <p:txBody>
          <a:bodyPr anchor="ctr"/>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2000">
                <a:solidFill>
                  <a:srgbClr val="404040"/>
                </a:solidFill>
                <a:latin typeface="HGPｺﾞｼｯｸE" panose="020B0900000000000000" pitchFamily="50" charset="-128"/>
                <a:ea typeface="HGPｺﾞｼｯｸE" panose="020B0900000000000000" pitchFamily="50" charset="-128"/>
              </a:rPr>
              <a:t>年齢、性別、持病など</a:t>
            </a: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31" name="テキスト ボックス 30">
            <a:extLst>
              <a:ext uri="{FF2B5EF4-FFF2-40B4-BE49-F238E27FC236}">
                <a16:creationId xmlns:a16="http://schemas.microsoft.com/office/drawing/2014/main" id="{0A10353D-7045-4C91-932C-C0EAEE22DB9B}"/>
              </a:ext>
            </a:extLst>
          </p:cNvPr>
          <p:cNvSpPr txBox="1"/>
          <p:nvPr/>
        </p:nvSpPr>
        <p:spPr>
          <a:xfrm>
            <a:off x="1821888" y="1157259"/>
            <a:ext cx="5500224" cy="584775"/>
          </a:xfrm>
          <a:prstGeom prst="rect">
            <a:avLst/>
          </a:prstGeom>
          <a:noFill/>
        </p:spPr>
        <p:txBody>
          <a:bodyPr wrap="none" rtlCol="0">
            <a:spAutoFit/>
          </a:bodyPr>
          <a:lstStyle/>
          <a:p>
            <a:r>
              <a:rPr kumimoji="1" lang="ja-JP" altLang="en-US" sz="3200">
                <a:solidFill>
                  <a:srgbClr val="404040"/>
                </a:solidFill>
                <a:latin typeface="HGPｺﾞｼｯｸE" panose="020B0900000000000000" pitchFamily="50" charset="-128"/>
                <a:ea typeface="HGPｺﾞｼｯｸE" panose="020B0900000000000000" pitchFamily="50" charset="-128"/>
              </a:rPr>
              <a:t>災害の直後を生き延びても・・・</a:t>
            </a:r>
          </a:p>
        </p:txBody>
      </p:sp>
      <p:sp>
        <p:nvSpPr>
          <p:cNvPr id="32" name="正方形/長方形 31">
            <a:extLst>
              <a:ext uri="{FF2B5EF4-FFF2-40B4-BE49-F238E27FC236}">
                <a16:creationId xmlns:a16="http://schemas.microsoft.com/office/drawing/2014/main" id="{5609C973-D96D-436B-8635-B2BE305D551C}"/>
              </a:ext>
            </a:extLst>
          </p:cNvPr>
          <p:cNvSpPr/>
          <p:nvPr/>
        </p:nvSpPr>
        <p:spPr>
          <a:xfrm>
            <a:off x="383986" y="5094680"/>
            <a:ext cx="8376028" cy="650082"/>
          </a:xfrm>
          <a:prstGeom prst="rect">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2800">
                <a:solidFill>
                  <a:prstClr val="white"/>
                </a:solidFill>
                <a:latin typeface="HGPｺﾞｼｯｸE" panose="020B0900000000000000" pitchFamily="50" charset="-128"/>
                <a:ea typeface="HGPｺﾞｼｯｸE" panose="020B0900000000000000" pitchFamily="50" charset="-128"/>
              </a:rPr>
              <a:t>うまく生き延びていくための「備え」が必要</a:t>
            </a:r>
            <a:endParaRPr kumimoji="1" lang="en-US" altLang="ja-JP" sz="2800">
              <a:solidFill>
                <a:prstClr val="whit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3002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B78E3-130D-4A0D-AB57-F1B4870B3D69}"/>
              </a:ext>
            </a:extLst>
          </p:cNvPr>
          <p:cNvSpPr>
            <a:spLocks noGrp="1"/>
          </p:cNvSpPr>
          <p:nvPr>
            <p:ph type="title"/>
          </p:nvPr>
        </p:nvSpPr>
        <p:spPr>
          <a:xfrm>
            <a:off x="898" y="0"/>
            <a:ext cx="9144000" cy="650083"/>
          </a:xfrm>
        </p:spPr>
        <p:txBody>
          <a:bodyPr/>
          <a:lstStyle/>
          <a:p>
            <a:r>
              <a:rPr lang="ja-JP" altLang="en-US"/>
              <a:t>備えておく物</a:t>
            </a:r>
            <a:endParaRPr kumimoji="1" lang="ja-JP" altLang="en-US"/>
          </a:p>
        </p:txBody>
      </p:sp>
      <p:sp>
        <p:nvSpPr>
          <p:cNvPr id="4" name="スライド番号プレースホルダー 3">
            <a:extLst>
              <a:ext uri="{FF2B5EF4-FFF2-40B4-BE49-F238E27FC236}">
                <a16:creationId xmlns:a16="http://schemas.microsoft.com/office/drawing/2014/main" id="{9070D4F8-AC4A-485C-B571-5CDB3D5896CF}"/>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sp>
        <p:nvSpPr>
          <p:cNvPr id="16" name="正方形/長方形 15">
            <a:extLst>
              <a:ext uri="{FF2B5EF4-FFF2-40B4-BE49-F238E27FC236}">
                <a16:creationId xmlns:a16="http://schemas.microsoft.com/office/drawing/2014/main" id="{F00E0184-241A-47B8-81A7-188BDC4AD230}"/>
              </a:ext>
            </a:extLst>
          </p:cNvPr>
          <p:cNvSpPr/>
          <p:nvPr/>
        </p:nvSpPr>
        <p:spPr>
          <a:xfrm>
            <a:off x="379581" y="1195875"/>
            <a:ext cx="4109404" cy="3378790"/>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20" name="正方形/長方形 19">
            <a:extLst>
              <a:ext uri="{FF2B5EF4-FFF2-40B4-BE49-F238E27FC236}">
                <a16:creationId xmlns:a16="http://schemas.microsoft.com/office/drawing/2014/main" id="{F99D39B6-AAA3-45F4-B220-0A7B68A96356}"/>
              </a:ext>
            </a:extLst>
          </p:cNvPr>
          <p:cNvSpPr/>
          <p:nvPr/>
        </p:nvSpPr>
        <p:spPr>
          <a:xfrm>
            <a:off x="379580" y="1195874"/>
            <a:ext cx="4109403" cy="614441"/>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2800">
                <a:solidFill>
                  <a:prstClr val="white"/>
                </a:solidFill>
                <a:latin typeface="HGPｺﾞｼｯｸE" panose="020B0900000000000000" pitchFamily="50" charset="-128"/>
                <a:ea typeface="HGPｺﾞｼｯｸE" panose="020B0900000000000000" pitchFamily="50" charset="-128"/>
              </a:rPr>
              <a:t>①非常持出品</a:t>
            </a:r>
            <a:endParaRPr kumimoji="1" lang="en-US" altLang="ja-JP" sz="2800">
              <a:solidFill>
                <a:prstClr val="white"/>
              </a:solidFill>
              <a:latin typeface="HGPｺﾞｼｯｸE" panose="020B0900000000000000" pitchFamily="50" charset="-128"/>
              <a:ea typeface="HGPｺﾞｼｯｸE" panose="020B0900000000000000" pitchFamily="50" charset="-128"/>
            </a:endParaRPr>
          </a:p>
        </p:txBody>
      </p:sp>
      <p:sp>
        <p:nvSpPr>
          <p:cNvPr id="21" name="コンテンツ プレースホルダー 2">
            <a:extLst>
              <a:ext uri="{FF2B5EF4-FFF2-40B4-BE49-F238E27FC236}">
                <a16:creationId xmlns:a16="http://schemas.microsoft.com/office/drawing/2014/main" id="{DA73A3E2-6C39-4059-A377-AB9E5A0F0E3E}"/>
              </a:ext>
            </a:extLst>
          </p:cNvPr>
          <p:cNvSpPr txBox="1">
            <a:spLocks/>
          </p:cNvSpPr>
          <p:nvPr/>
        </p:nvSpPr>
        <p:spPr>
          <a:xfrm>
            <a:off x="465308" y="2028317"/>
            <a:ext cx="4109403" cy="1151356"/>
          </a:xfrm>
          <a:prstGeom prst="rect">
            <a:avLst/>
          </a:prstGeom>
        </p:spPr>
        <p:txBody>
          <a:bodyPr anchor="t"/>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solidFill>
                  <a:srgbClr val="FF2800"/>
                </a:solidFill>
                <a:latin typeface="HGPｺﾞｼｯｸE" panose="020B0900000000000000" pitchFamily="50" charset="-128"/>
                <a:ea typeface="HGPｺﾞｼｯｸE" panose="020B0900000000000000" pitchFamily="50" charset="-128"/>
              </a:rPr>
              <a:t>避難</a:t>
            </a:r>
            <a:r>
              <a:rPr lang="ja-JP" altLang="en-US" dirty="0">
                <a:latin typeface="HGPｺﾞｼｯｸE" panose="020B0900000000000000" pitchFamily="50" charset="-128"/>
                <a:ea typeface="HGPｺﾞｼｯｸE" panose="020B0900000000000000" pitchFamily="50" charset="-128"/>
              </a:rPr>
              <a:t>するときにまず</a:t>
            </a:r>
            <a:r>
              <a:rPr lang="ja-JP" altLang="en-US" dirty="0">
                <a:solidFill>
                  <a:srgbClr val="FF2800"/>
                </a:solidFill>
                <a:latin typeface="HGPｺﾞｼｯｸE" panose="020B0900000000000000" pitchFamily="50" charset="-128"/>
                <a:ea typeface="HGPｺﾞｼｯｸE" panose="020B0900000000000000" pitchFamily="50" charset="-128"/>
              </a:rPr>
              <a:t>持ち出す</a:t>
            </a:r>
            <a:r>
              <a:rPr lang="ja-JP" altLang="en-US" dirty="0">
                <a:latin typeface="HGPｺﾞｼｯｸE" panose="020B0900000000000000" pitchFamily="50" charset="-128"/>
                <a:ea typeface="HGPｺﾞｼｯｸE" panose="020B0900000000000000" pitchFamily="50" charset="-128"/>
              </a:rPr>
              <a:t>べきもの。</a:t>
            </a:r>
            <a:endParaRPr lang="en-US" altLang="ja-JP" dirty="0">
              <a:latin typeface="HGPｺﾞｼｯｸE" panose="020B0900000000000000" pitchFamily="50" charset="-128"/>
              <a:ea typeface="HGPｺﾞｼｯｸE" panose="020B0900000000000000" pitchFamily="50" charset="-128"/>
            </a:endParaRPr>
          </a:p>
          <a:p>
            <a:pPr marL="0" indent="0">
              <a:buNone/>
            </a:pPr>
            <a:r>
              <a:rPr lang="ja-JP" altLang="en-US" sz="2000" spc="-150" dirty="0">
                <a:latin typeface="HGPｺﾞｼｯｸE" panose="020B0900000000000000" pitchFamily="50" charset="-128"/>
                <a:ea typeface="HGPｺﾞｼｯｸE" panose="020B0900000000000000" pitchFamily="50" charset="-128"/>
              </a:rPr>
              <a:t>被災した最初の１日間をしのぐために、</a:t>
            </a:r>
            <a:r>
              <a:rPr lang="ja-JP" altLang="en-US" sz="2000" dirty="0">
                <a:latin typeface="HGPｺﾞｼｯｸE" panose="020B0900000000000000" pitchFamily="50" charset="-128"/>
                <a:ea typeface="HGPｺﾞｼｯｸE" panose="020B0900000000000000" pitchFamily="50" charset="-128"/>
              </a:rPr>
              <a:t>必要最低限を備える。</a:t>
            </a:r>
            <a:endParaRPr lang="en-US" altLang="ja-JP" sz="2000" dirty="0">
              <a:latin typeface="HGPｺﾞｼｯｸE" panose="020B0900000000000000" pitchFamily="50" charset="-128"/>
              <a:ea typeface="HGPｺﾞｼｯｸE" panose="020B0900000000000000" pitchFamily="50" charset="-128"/>
            </a:endParaRPr>
          </a:p>
        </p:txBody>
      </p:sp>
      <p:sp>
        <p:nvSpPr>
          <p:cNvPr id="22" name="コンテンツ プレースホルダー 2">
            <a:extLst>
              <a:ext uri="{FF2B5EF4-FFF2-40B4-BE49-F238E27FC236}">
                <a16:creationId xmlns:a16="http://schemas.microsoft.com/office/drawing/2014/main" id="{E449892C-CEAF-49DD-90BA-35681FB5A881}"/>
              </a:ext>
            </a:extLst>
          </p:cNvPr>
          <p:cNvSpPr txBox="1">
            <a:spLocks/>
          </p:cNvSpPr>
          <p:nvPr/>
        </p:nvSpPr>
        <p:spPr>
          <a:xfrm>
            <a:off x="353376" y="3557723"/>
            <a:ext cx="4197842" cy="829599"/>
          </a:xfrm>
          <a:prstGeom prst="rect">
            <a:avLst/>
          </a:prstGeom>
        </p:spPr>
        <p:txBody>
          <a:bodyPr anchor="ctr"/>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None/>
            </a:pPr>
            <a:r>
              <a:rPr lang="ja-JP" altLang="en-US" sz="1400" dirty="0">
                <a:solidFill>
                  <a:srgbClr val="404040"/>
                </a:solidFill>
                <a:latin typeface="HGPｺﾞｼｯｸE" panose="020B0900000000000000" pitchFamily="50" charset="-128"/>
                <a:ea typeface="HGPｺﾞｼｯｸE" panose="020B0900000000000000" pitchFamily="50" charset="-128"/>
              </a:rPr>
              <a:t>例えば</a:t>
            </a:r>
            <a:endParaRPr lang="en-US" altLang="ja-JP" sz="1400" dirty="0">
              <a:solidFill>
                <a:srgbClr val="404040"/>
              </a:solidFill>
              <a:latin typeface="HGPｺﾞｼｯｸE" panose="020B0900000000000000" pitchFamily="50" charset="-128"/>
              <a:ea typeface="HGPｺﾞｼｯｸE" panose="020B0900000000000000" pitchFamily="50" charset="-128"/>
            </a:endParaRPr>
          </a:p>
          <a:p>
            <a:pPr marL="0" indent="0">
              <a:lnSpc>
                <a:spcPct val="100000"/>
              </a:lnSpc>
              <a:spcBef>
                <a:spcPts val="0"/>
              </a:spcBef>
              <a:buNone/>
            </a:pPr>
            <a:r>
              <a:rPr lang="ja-JP" altLang="en-US" sz="1800" dirty="0">
                <a:solidFill>
                  <a:srgbClr val="404040"/>
                </a:solidFill>
                <a:latin typeface="HGPｺﾞｼｯｸE" panose="020B0900000000000000" pitchFamily="50" charset="-128"/>
                <a:ea typeface="HGPｺﾞｼｯｸE" panose="020B0900000000000000" pitchFamily="50" charset="-128"/>
              </a:rPr>
              <a:t>現金、スマートフォン、食料・飲料水、救急用品、カッパ、懐中電灯、ラジオなど</a:t>
            </a:r>
            <a:endParaRPr lang="en-US" altLang="ja-JP" sz="1800" dirty="0">
              <a:solidFill>
                <a:srgbClr val="404040"/>
              </a:solidFill>
              <a:latin typeface="HGPｺﾞｼｯｸE" panose="020B0900000000000000" pitchFamily="50" charset="-128"/>
              <a:ea typeface="HGPｺﾞｼｯｸE" panose="020B0900000000000000" pitchFamily="50" charset="-128"/>
            </a:endParaRPr>
          </a:p>
        </p:txBody>
      </p:sp>
      <p:sp>
        <p:nvSpPr>
          <p:cNvPr id="23" name="正方形/長方形 22">
            <a:extLst>
              <a:ext uri="{FF2B5EF4-FFF2-40B4-BE49-F238E27FC236}">
                <a16:creationId xmlns:a16="http://schemas.microsoft.com/office/drawing/2014/main" id="{A2BAAC47-2665-4C78-8982-CD633F75D5AF}"/>
              </a:ext>
            </a:extLst>
          </p:cNvPr>
          <p:cNvSpPr/>
          <p:nvPr/>
        </p:nvSpPr>
        <p:spPr>
          <a:xfrm>
            <a:off x="4660438" y="1195875"/>
            <a:ext cx="4109404" cy="3378790"/>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24" name="正方形/長方形 23">
            <a:extLst>
              <a:ext uri="{FF2B5EF4-FFF2-40B4-BE49-F238E27FC236}">
                <a16:creationId xmlns:a16="http://schemas.microsoft.com/office/drawing/2014/main" id="{DB2B6FBA-D1C0-49E0-9C4C-61A77ED7B5E6}"/>
              </a:ext>
            </a:extLst>
          </p:cNvPr>
          <p:cNvSpPr/>
          <p:nvPr/>
        </p:nvSpPr>
        <p:spPr>
          <a:xfrm>
            <a:off x="4660437" y="1195874"/>
            <a:ext cx="4109403" cy="614441"/>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2800" dirty="0">
                <a:solidFill>
                  <a:prstClr val="white"/>
                </a:solidFill>
                <a:latin typeface="HGPｺﾞｼｯｸE" panose="020B0900000000000000" pitchFamily="50" charset="-128"/>
                <a:ea typeface="HGPｺﾞｼｯｸE" panose="020B0900000000000000" pitchFamily="50" charset="-128"/>
              </a:rPr>
              <a:t>②備蓄　（非常備蓄品）</a:t>
            </a:r>
            <a:endParaRPr kumimoji="1" lang="en-US" altLang="ja-JP" sz="2800" dirty="0">
              <a:solidFill>
                <a:prstClr val="white"/>
              </a:solidFill>
              <a:latin typeface="HGPｺﾞｼｯｸE" panose="020B0900000000000000" pitchFamily="50" charset="-128"/>
              <a:ea typeface="HGPｺﾞｼｯｸE" panose="020B0900000000000000" pitchFamily="50" charset="-128"/>
            </a:endParaRPr>
          </a:p>
        </p:txBody>
      </p:sp>
      <p:sp>
        <p:nvSpPr>
          <p:cNvPr id="25" name="コンテンツ プレースホルダー 2">
            <a:extLst>
              <a:ext uri="{FF2B5EF4-FFF2-40B4-BE49-F238E27FC236}">
                <a16:creationId xmlns:a16="http://schemas.microsoft.com/office/drawing/2014/main" id="{F28B8A1D-36A7-483E-9277-E77AE6C13246}"/>
              </a:ext>
            </a:extLst>
          </p:cNvPr>
          <p:cNvSpPr txBox="1">
            <a:spLocks/>
          </p:cNvSpPr>
          <p:nvPr/>
        </p:nvSpPr>
        <p:spPr>
          <a:xfrm>
            <a:off x="4786739" y="2028317"/>
            <a:ext cx="3856795" cy="1517417"/>
          </a:xfrm>
          <a:prstGeom prst="rect">
            <a:avLst/>
          </a:prstGeom>
        </p:spPr>
        <p:txBody>
          <a:bodyPr anchor="t"/>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just">
              <a:buNone/>
            </a:pPr>
            <a:r>
              <a:rPr lang="ja-JP" altLang="en-US" spc="-150" dirty="0">
                <a:solidFill>
                  <a:srgbClr val="404040"/>
                </a:solidFill>
                <a:latin typeface="HGPｺﾞｼｯｸE" panose="020B0900000000000000" pitchFamily="50" charset="-128"/>
                <a:ea typeface="HGPｺﾞｼｯｸE" panose="020B0900000000000000" pitchFamily="50" charset="-128"/>
              </a:rPr>
              <a:t>発災後の</a:t>
            </a:r>
            <a:r>
              <a:rPr lang="ja-JP" altLang="en-US" spc="-150" dirty="0">
                <a:solidFill>
                  <a:srgbClr val="FF2800"/>
                </a:solidFill>
                <a:latin typeface="HGPｺﾞｼｯｸE" panose="020B0900000000000000" pitchFamily="50" charset="-128"/>
                <a:ea typeface="HGPｺﾞｼｯｸE" panose="020B0900000000000000" pitchFamily="50" charset="-128"/>
              </a:rPr>
              <a:t>避難生活</a:t>
            </a:r>
            <a:r>
              <a:rPr lang="en-US" altLang="ja-JP" spc="-150" dirty="0">
                <a:solidFill>
                  <a:srgbClr val="FF2800"/>
                </a:solidFill>
                <a:latin typeface="HGPｺﾞｼｯｸE" panose="020B0900000000000000" pitchFamily="50" charset="-128"/>
                <a:ea typeface="HGPｺﾞｼｯｸE" panose="020B0900000000000000" pitchFamily="50" charset="-128"/>
              </a:rPr>
              <a:t>(</a:t>
            </a:r>
            <a:r>
              <a:rPr lang="ja-JP" altLang="en-US" spc="-150" dirty="0">
                <a:solidFill>
                  <a:srgbClr val="FF2800"/>
                </a:solidFill>
                <a:latin typeface="HGPｺﾞｼｯｸE" panose="020B0900000000000000" pitchFamily="50" charset="-128"/>
                <a:ea typeface="HGPｺﾞｼｯｸE" panose="020B0900000000000000" pitchFamily="50" charset="-128"/>
              </a:rPr>
              <a:t>７日程度</a:t>
            </a:r>
            <a:r>
              <a:rPr lang="en-US" altLang="ja-JP" spc="-150" dirty="0">
                <a:solidFill>
                  <a:srgbClr val="FF2800"/>
                </a:solidFill>
                <a:latin typeface="HGPｺﾞｼｯｸE" panose="020B0900000000000000" pitchFamily="50" charset="-128"/>
                <a:ea typeface="HGPｺﾞｼｯｸE" panose="020B0900000000000000" pitchFamily="50" charset="-128"/>
              </a:rPr>
              <a:t>)</a:t>
            </a:r>
            <a:r>
              <a:rPr lang="ja-JP" altLang="en-US" dirty="0">
                <a:solidFill>
                  <a:srgbClr val="FF2800"/>
                </a:solidFill>
                <a:latin typeface="HGPｺﾞｼｯｸE" panose="020B0900000000000000" pitchFamily="50" charset="-128"/>
                <a:ea typeface="HGPｺﾞｼｯｸE" panose="020B0900000000000000" pitchFamily="50" charset="-128"/>
              </a:rPr>
              <a:t>に必要</a:t>
            </a:r>
            <a:r>
              <a:rPr lang="ja-JP" altLang="en-US" dirty="0">
                <a:solidFill>
                  <a:srgbClr val="404040"/>
                </a:solidFill>
                <a:latin typeface="HGPｺﾞｼｯｸE" panose="020B0900000000000000" pitchFamily="50" charset="-128"/>
                <a:ea typeface="HGPｺﾞｼｯｸE" panose="020B0900000000000000" pitchFamily="50" charset="-128"/>
              </a:rPr>
              <a:t>なもの。</a:t>
            </a:r>
            <a:endParaRPr lang="en-US" altLang="ja-JP" dirty="0">
              <a:solidFill>
                <a:srgbClr val="404040"/>
              </a:solidFill>
              <a:latin typeface="HGPｺﾞｼｯｸE" panose="020B0900000000000000" pitchFamily="50" charset="-128"/>
              <a:ea typeface="HGPｺﾞｼｯｸE" panose="020B0900000000000000" pitchFamily="50" charset="-128"/>
            </a:endParaRPr>
          </a:p>
          <a:p>
            <a:pPr marL="0" indent="0" algn="just">
              <a:buNone/>
            </a:pPr>
            <a:r>
              <a:rPr lang="ja-JP" altLang="en-US" sz="2000" dirty="0">
                <a:latin typeface="HGPｺﾞｼｯｸE" panose="020B0900000000000000" pitchFamily="50" charset="-128"/>
                <a:ea typeface="HGPｺﾞｼｯｸE" panose="020B0900000000000000" pitchFamily="50" charset="-128"/>
              </a:rPr>
              <a:t>救援物資の到着までに最低限</a:t>
            </a:r>
            <a:br>
              <a:rPr lang="en-US" altLang="ja-JP" sz="2000" dirty="0">
                <a:latin typeface="HGPｺﾞｼｯｸE" panose="020B0900000000000000" pitchFamily="50" charset="-128"/>
                <a:ea typeface="HGPｺﾞｼｯｸE" panose="020B0900000000000000" pitchFamily="50" charset="-128"/>
              </a:rPr>
            </a:br>
            <a:r>
              <a:rPr lang="ja-JP" altLang="en-US" sz="2000" dirty="0">
                <a:latin typeface="HGPｺﾞｼｯｸE" panose="020B0900000000000000" pitchFamily="50" charset="-128"/>
                <a:ea typeface="HGPｺﾞｼｯｸE" panose="020B0900000000000000" pitchFamily="50" charset="-128"/>
              </a:rPr>
              <a:t>必要なモノを準備しておく。</a:t>
            </a:r>
            <a:endParaRPr lang="en-US" altLang="ja-JP" sz="2000" dirty="0">
              <a:solidFill>
                <a:srgbClr val="404040"/>
              </a:solidFill>
              <a:latin typeface="HGPｺﾞｼｯｸE" panose="020B0900000000000000" pitchFamily="50" charset="-128"/>
              <a:ea typeface="HGPｺﾞｼｯｸE" panose="020B0900000000000000" pitchFamily="50" charset="-128"/>
            </a:endParaRPr>
          </a:p>
        </p:txBody>
      </p:sp>
      <p:sp>
        <p:nvSpPr>
          <p:cNvPr id="26" name="コンテンツ プレースホルダー 2">
            <a:extLst>
              <a:ext uri="{FF2B5EF4-FFF2-40B4-BE49-F238E27FC236}">
                <a16:creationId xmlns:a16="http://schemas.microsoft.com/office/drawing/2014/main" id="{E69D383E-AD03-4EB1-9C37-5614E08E900A}"/>
              </a:ext>
            </a:extLst>
          </p:cNvPr>
          <p:cNvSpPr txBox="1">
            <a:spLocks/>
          </p:cNvSpPr>
          <p:nvPr/>
        </p:nvSpPr>
        <p:spPr>
          <a:xfrm>
            <a:off x="4695590" y="3388999"/>
            <a:ext cx="4068829" cy="829599"/>
          </a:xfrm>
          <a:prstGeom prst="rect">
            <a:avLst/>
          </a:prstGeom>
        </p:spPr>
        <p:txBody>
          <a:bodyPr anchor="ctr"/>
          <a:lstStyle>
            <a:lvl1pPr marL="457200" indent="-457200" algn="l" defTabSz="685800" rtl="0" eaLnBrk="1" latinLnBrk="0" hangingPunct="1">
              <a:lnSpc>
                <a:spcPct val="90000"/>
              </a:lnSpc>
              <a:spcBef>
                <a:spcPts val="750"/>
              </a:spcBef>
              <a:buFont typeface="Wingdings" panose="05000000000000000000" pitchFamily="2" charset="2"/>
              <a:buChar char="l"/>
              <a:defRPr kumimoji="1" sz="2400" kern="1200">
                <a:solidFill>
                  <a:schemeClr val="tx1">
                    <a:lumMod val="75000"/>
                    <a:lumOff val="25000"/>
                  </a:schemeClr>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2pPr>
            <a:lvl3pPr marL="1028700" indent="-342900" algn="l" defTabSz="685800" rtl="0" eaLnBrk="1" latinLnBrk="0" hangingPunct="1">
              <a:lnSpc>
                <a:spcPct val="90000"/>
              </a:lnSpc>
              <a:spcBef>
                <a:spcPts val="375"/>
              </a:spcBef>
              <a:buFont typeface="Wingdings" panose="05000000000000000000" pitchFamily="2" charset="2"/>
              <a:buChar char="l"/>
              <a:defRPr kumimoji="1" sz="1500" kern="1200">
                <a:solidFill>
                  <a:schemeClr val="tx1">
                    <a:lumMod val="75000"/>
                    <a:lumOff val="25000"/>
                  </a:schemeClr>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4pPr>
            <a:lvl5pPr marL="1714500" indent="-34290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400" dirty="0">
                <a:solidFill>
                  <a:srgbClr val="404040"/>
                </a:solidFill>
                <a:latin typeface="HGPｺﾞｼｯｸE" panose="020B0900000000000000" pitchFamily="50" charset="-128"/>
                <a:ea typeface="HGPｺﾞｼｯｸE" panose="020B0900000000000000" pitchFamily="50" charset="-128"/>
              </a:rPr>
              <a:t>例えば</a:t>
            </a:r>
            <a:endParaRPr lang="en-US" altLang="ja-JP" sz="1400" dirty="0">
              <a:solidFill>
                <a:srgbClr val="404040"/>
              </a:solidFill>
              <a:latin typeface="HGPｺﾞｼｯｸE" panose="020B0900000000000000" pitchFamily="50" charset="-128"/>
              <a:ea typeface="HGPｺﾞｼｯｸE" panose="020B0900000000000000" pitchFamily="50" charset="-128"/>
            </a:endParaRPr>
          </a:p>
          <a:p>
            <a:pPr marL="0" indent="0">
              <a:spcBef>
                <a:spcPts val="0"/>
              </a:spcBef>
              <a:buNone/>
            </a:pPr>
            <a:r>
              <a:rPr lang="ja-JP" altLang="en-US" sz="1800" dirty="0">
                <a:solidFill>
                  <a:srgbClr val="404040"/>
                </a:solidFill>
                <a:latin typeface="HGPｺﾞｼｯｸE" panose="020B0900000000000000" pitchFamily="50" charset="-128"/>
                <a:ea typeface="HGPｺﾞｼｯｸE" panose="020B0900000000000000" pitchFamily="50" charset="-128"/>
              </a:rPr>
              <a:t>食料・飲料水・携帯トイレ・生活用品など</a:t>
            </a:r>
            <a:endParaRPr lang="en-US" altLang="ja-JP" sz="1800" dirty="0">
              <a:solidFill>
                <a:srgbClr val="404040"/>
              </a:solidFill>
              <a:latin typeface="HGPｺﾞｼｯｸE" panose="020B0900000000000000" pitchFamily="50" charset="-128"/>
              <a:ea typeface="HGPｺﾞｼｯｸE" panose="020B0900000000000000" pitchFamily="50" charset="-128"/>
            </a:endParaRPr>
          </a:p>
        </p:txBody>
      </p:sp>
      <p:sp>
        <p:nvSpPr>
          <p:cNvPr id="27" name="矢印: 下 26">
            <a:extLst>
              <a:ext uri="{FF2B5EF4-FFF2-40B4-BE49-F238E27FC236}">
                <a16:creationId xmlns:a16="http://schemas.microsoft.com/office/drawing/2014/main" id="{50D10043-13A3-4695-881D-595EA3721CA0}"/>
              </a:ext>
            </a:extLst>
          </p:cNvPr>
          <p:cNvSpPr/>
          <p:nvPr/>
        </p:nvSpPr>
        <p:spPr>
          <a:xfrm>
            <a:off x="4072000" y="4734541"/>
            <a:ext cx="999999" cy="803267"/>
          </a:xfrm>
          <a:prstGeom prst="downArrow">
            <a:avLst/>
          </a:prstGeom>
          <a:solidFill>
            <a:srgbClr val="4040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28" name="テキスト ボックス 27">
            <a:extLst>
              <a:ext uri="{FF2B5EF4-FFF2-40B4-BE49-F238E27FC236}">
                <a16:creationId xmlns:a16="http://schemas.microsoft.com/office/drawing/2014/main" id="{151C456A-1FEB-4404-8A8E-3A74CA44A4FF}"/>
              </a:ext>
            </a:extLst>
          </p:cNvPr>
          <p:cNvSpPr txBox="1"/>
          <p:nvPr/>
        </p:nvSpPr>
        <p:spPr>
          <a:xfrm>
            <a:off x="1409114" y="5585978"/>
            <a:ext cx="6325771" cy="830997"/>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a:solidFill>
                  <a:srgbClr val="FF2800"/>
                </a:solidFill>
                <a:latin typeface="HGPｺﾞｼｯｸE" panose="020B0900000000000000" pitchFamily="50" charset="-128"/>
                <a:ea typeface="HGPｺﾞｼｯｸE" panose="020B0900000000000000" pitchFamily="50" charset="-128"/>
              </a:rPr>
              <a:t>家族構成や一人一人の特性に合わせて準備</a:t>
            </a:r>
            <a:endParaRPr kumimoji="1" lang="en-US" altLang="ja-JP" sz="2400">
              <a:solidFill>
                <a:srgbClr val="FF2800"/>
              </a:solidFill>
              <a:latin typeface="HGPｺﾞｼｯｸE" panose="020B0900000000000000" pitchFamily="50" charset="-128"/>
              <a:ea typeface="HGPｺﾞｼｯｸE" panose="020B0900000000000000" pitchFamily="50" charset="-128"/>
            </a:endParaRPr>
          </a:p>
          <a:p>
            <a:pPr marL="342900" indent="-342900">
              <a:buFont typeface="Arial" panose="020B0604020202020204" pitchFamily="34" charset="0"/>
              <a:buChar char="•"/>
            </a:pPr>
            <a:r>
              <a:rPr kumimoji="1" lang="ja-JP" altLang="en-US" sz="2400">
                <a:solidFill>
                  <a:srgbClr val="FF2800"/>
                </a:solidFill>
                <a:latin typeface="HGPｺﾞｼｯｸE" panose="020B0900000000000000" pitchFamily="50" charset="-128"/>
                <a:ea typeface="HGPｺﾞｼｯｸE" panose="020B0900000000000000" pitchFamily="50" charset="-128"/>
              </a:rPr>
              <a:t>リーダーとして地域に伝えましょう</a:t>
            </a:r>
          </a:p>
        </p:txBody>
      </p:sp>
    </p:spTree>
    <p:extLst>
      <p:ext uri="{BB962C8B-B14F-4D97-AF65-F5344CB8AC3E}">
        <p14:creationId xmlns:p14="http://schemas.microsoft.com/office/powerpoint/2010/main" val="150393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p:txBody>
          <a:bodyPr/>
          <a:lstStyle/>
          <a:p>
            <a:r>
              <a:rPr lang="ja-JP" altLang="en-US"/>
              <a:t>非常持出品のポイント</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4</a:t>
            </a:fld>
            <a:endParaRPr kumimoji="1" lang="ja-JP" altLang="en-US"/>
          </a:p>
        </p:txBody>
      </p:sp>
      <p:sp>
        <p:nvSpPr>
          <p:cNvPr id="5" name="テキスト ボックス 4">
            <a:extLst>
              <a:ext uri="{FF2B5EF4-FFF2-40B4-BE49-F238E27FC236}">
                <a16:creationId xmlns:a16="http://schemas.microsoft.com/office/drawing/2014/main" id="{15B98B28-F789-42CF-BA9E-8E5DA31D9222}"/>
              </a:ext>
            </a:extLst>
          </p:cNvPr>
          <p:cNvSpPr txBox="1"/>
          <p:nvPr/>
        </p:nvSpPr>
        <p:spPr>
          <a:xfrm>
            <a:off x="262800" y="906469"/>
            <a:ext cx="8618400" cy="1509710"/>
          </a:xfrm>
          <a:prstGeom prst="rect">
            <a:avLst/>
          </a:prstGeom>
          <a:noFill/>
          <a:ln w="28575">
            <a:solidFill>
              <a:srgbClr val="35A16B"/>
            </a:solidFill>
          </a:ln>
        </p:spPr>
        <p:txBody>
          <a:bodyPr wrap="square" lIns="252000" rIns="144000" rtlCol="0" anchor="ctr">
            <a:noAutofit/>
          </a:bodyPr>
          <a:lstStyle/>
          <a:p>
            <a:pPr defTabSz="685800"/>
            <a:r>
              <a:rPr kumimoji="1" lang="ja-JP" altLang="en-US" sz="2800" dirty="0">
                <a:solidFill>
                  <a:srgbClr val="404040"/>
                </a:solidFill>
                <a:latin typeface="HGPｺﾞｼｯｸE" panose="020B0900000000000000" pitchFamily="50" charset="-128"/>
                <a:ea typeface="HGPｺﾞｼｯｸE" panose="020B0900000000000000" pitchFamily="50" charset="-128"/>
              </a:rPr>
              <a:t>非常用持出袋に入れ、玄関など持ち出しやすい場所に</a:t>
            </a:r>
            <a:endParaRPr kumimoji="1" lang="en-US" altLang="ja-JP" sz="2800" dirty="0">
              <a:solidFill>
                <a:srgbClr val="404040"/>
              </a:solidFill>
              <a:latin typeface="HGPｺﾞｼｯｸE" panose="020B0900000000000000" pitchFamily="50" charset="-128"/>
              <a:ea typeface="HGPｺﾞｼｯｸE" panose="020B0900000000000000" pitchFamily="50" charset="-128"/>
            </a:endParaRPr>
          </a:p>
          <a:p>
            <a:pPr defTabSz="685800">
              <a:spcAft>
                <a:spcPts val="1200"/>
              </a:spcAft>
            </a:pPr>
            <a:r>
              <a:rPr kumimoji="1" lang="ja-JP" altLang="en-US" sz="2800" spc="-150" dirty="0">
                <a:solidFill>
                  <a:srgbClr val="404040"/>
                </a:solidFill>
                <a:latin typeface="HGPｺﾞｼｯｸE" panose="020B0900000000000000" pitchFamily="50" charset="-128"/>
                <a:ea typeface="HGPｺﾞｼｯｸE" panose="020B0900000000000000" pitchFamily="50" charset="-128"/>
              </a:rPr>
              <a:t>「非常用持出品チェックシート」を地域の各家庭に配布し、</a:t>
            </a:r>
            <a:r>
              <a:rPr kumimoji="1" lang="ja-JP" altLang="en-US" sz="2800" dirty="0">
                <a:solidFill>
                  <a:srgbClr val="404040"/>
                </a:solidFill>
                <a:latin typeface="HGPｺﾞｼｯｸE" panose="020B0900000000000000" pitchFamily="50" charset="-128"/>
                <a:ea typeface="HGPｺﾞｼｯｸE" panose="020B0900000000000000" pitchFamily="50" charset="-128"/>
              </a:rPr>
              <a:t>準備を進めるよう伝えましょう</a:t>
            </a:r>
          </a:p>
        </p:txBody>
      </p:sp>
      <p:sp>
        <p:nvSpPr>
          <p:cNvPr id="8" name="テキスト ボックス 7">
            <a:extLst>
              <a:ext uri="{FF2B5EF4-FFF2-40B4-BE49-F238E27FC236}">
                <a16:creationId xmlns:a16="http://schemas.microsoft.com/office/drawing/2014/main" id="{FE17DAEB-39F7-4F64-B72D-4335A413569D}"/>
              </a:ext>
            </a:extLst>
          </p:cNvPr>
          <p:cNvSpPr txBox="1"/>
          <p:nvPr/>
        </p:nvSpPr>
        <p:spPr>
          <a:xfrm>
            <a:off x="0" y="6589468"/>
            <a:ext cx="5527475" cy="261610"/>
          </a:xfrm>
          <a:prstGeom prst="rect">
            <a:avLst/>
          </a:prstGeom>
          <a:noFill/>
        </p:spPr>
        <p:txBody>
          <a:bodyPr wrap="none" rtlCol="0">
            <a:spAutoFit/>
          </a:bodyPr>
          <a:lstStyle/>
          <a:p>
            <a:pPr defTabSz="685800"/>
            <a:r>
              <a:rPr kumimoji="1" lang="ja-JP" altLang="en-US" sz="1100">
                <a:solidFill>
                  <a:srgbClr val="404040"/>
                </a:solidFill>
                <a:latin typeface="HGPｺﾞｼｯｸE" panose="020B0900000000000000" pitchFamily="50" charset="-128"/>
                <a:ea typeface="HGPｺﾞｼｯｸE" panose="020B0900000000000000" pitchFamily="50" charset="-128"/>
              </a:rPr>
              <a:t>参考：消防庁　</a:t>
            </a:r>
            <a:r>
              <a:rPr kumimoji="1" lang="en-US" altLang="ja-JP" sz="1100">
                <a:solidFill>
                  <a:srgbClr val="404040"/>
                </a:solidFill>
                <a:latin typeface="HGPｺﾞｼｯｸE" panose="020B0900000000000000" pitchFamily="50" charset="-128"/>
                <a:ea typeface="HGPｺﾞｼｯｸE" panose="020B0900000000000000" pitchFamily="50" charset="-128"/>
              </a:rPr>
              <a:t>https://www.fdma.go.jp/relocation/bousai_manual/too/pdf/mocidashi.pdf</a:t>
            </a:r>
            <a:endParaRPr kumimoji="1" lang="ja-JP" altLang="en-US" sz="1100">
              <a:solidFill>
                <a:srgbClr val="404040"/>
              </a:solidFill>
              <a:latin typeface="HGPｺﾞｼｯｸE" panose="020B0900000000000000" pitchFamily="50" charset="-128"/>
              <a:ea typeface="HGPｺﾞｼｯｸE" panose="020B0900000000000000" pitchFamily="50" charset="-128"/>
            </a:endParaRPr>
          </a:p>
        </p:txBody>
      </p:sp>
      <p:pic>
        <p:nvPicPr>
          <p:cNvPr id="3" name="図 2">
            <a:extLst>
              <a:ext uri="{FF2B5EF4-FFF2-40B4-BE49-F238E27FC236}">
                <a16:creationId xmlns:a16="http://schemas.microsoft.com/office/drawing/2014/main" id="{F00A6ECB-67B6-4455-BDE7-D2771D1619D1}"/>
              </a:ext>
            </a:extLst>
          </p:cNvPr>
          <p:cNvPicPr>
            <a:picLocks noChangeAspect="1"/>
          </p:cNvPicPr>
          <p:nvPr/>
        </p:nvPicPr>
        <p:blipFill rotWithShape="1">
          <a:blip r:embed="rId3"/>
          <a:srcRect l="32101" t="18800" r="35630" b="6182"/>
          <a:stretch/>
        </p:blipFill>
        <p:spPr>
          <a:xfrm>
            <a:off x="5647982" y="2586891"/>
            <a:ext cx="2722936" cy="3857492"/>
          </a:xfrm>
          <a:prstGeom prst="rect">
            <a:avLst/>
          </a:prstGeom>
        </p:spPr>
      </p:pic>
      <p:sp>
        <p:nvSpPr>
          <p:cNvPr id="6" name="四角形: 角を丸くする 5">
            <a:extLst>
              <a:ext uri="{FF2B5EF4-FFF2-40B4-BE49-F238E27FC236}">
                <a16:creationId xmlns:a16="http://schemas.microsoft.com/office/drawing/2014/main" id="{1ACDAA4C-F5DE-4A5D-AB7D-0CF574B08A63}"/>
              </a:ext>
            </a:extLst>
          </p:cNvPr>
          <p:cNvSpPr/>
          <p:nvPr/>
        </p:nvSpPr>
        <p:spPr>
          <a:xfrm>
            <a:off x="646958" y="2810560"/>
            <a:ext cx="4524132" cy="640467"/>
          </a:xfrm>
          <a:prstGeom prst="round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bg1"/>
              </a:solidFill>
            </a:endParaRPr>
          </a:p>
        </p:txBody>
      </p:sp>
      <p:sp>
        <p:nvSpPr>
          <p:cNvPr id="9" name="四角形: 角を丸くする 8">
            <a:extLst>
              <a:ext uri="{FF2B5EF4-FFF2-40B4-BE49-F238E27FC236}">
                <a16:creationId xmlns:a16="http://schemas.microsoft.com/office/drawing/2014/main" id="{1FF60AB7-B0BD-4597-B4B7-00958C0605DF}"/>
              </a:ext>
            </a:extLst>
          </p:cNvPr>
          <p:cNvSpPr/>
          <p:nvPr/>
        </p:nvSpPr>
        <p:spPr>
          <a:xfrm>
            <a:off x="646958" y="5554620"/>
            <a:ext cx="4524132" cy="640467"/>
          </a:xfrm>
          <a:prstGeom prst="round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bg1"/>
              </a:solidFill>
            </a:endParaRPr>
          </a:p>
        </p:txBody>
      </p:sp>
      <p:sp>
        <p:nvSpPr>
          <p:cNvPr id="10" name="四角形: 角を丸くする 9">
            <a:extLst>
              <a:ext uri="{FF2B5EF4-FFF2-40B4-BE49-F238E27FC236}">
                <a16:creationId xmlns:a16="http://schemas.microsoft.com/office/drawing/2014/main" id="{2BEA854F-DE5C-45FD-84B2-8F5E5E3BCDBD}"/>
              </a:ext>
            </a:extLst>
          </p:cNvPr>
          <p:cNvSpPr/>
          <p:nvPr/>
        </p:nvSpPr>
        <p:spPr>
          <a:xfrm>
            <a:off x="646958" y="4639934"/>
            <a:ext cx="4524132" cy="640467"/>
          </a:xfrm>
          <a:prstGeom prst="round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bg1"/>
              </a:solidFill>
            </a:endParaRPr>
          </a:p>
        </p:txBody>
      </p:sp>
      <p:sp>
        <p:nvSpPr>
          <p:cNvPr id="11" name="四角形: 角を丸くする 10">
            <a:extLst>
              <a:ext uri="{FF2B5EF4-FFF2-40B4-BE49-F238E27FC236}">
                <a16:creationId xmlns:a16="http://schemas.microsoft.com/office/drawing/2014/main" id="{0B582362-ABA2-4138-B1A7-A5613DFFB4A0}"/>
              </a:ext>
            </a:extLst>
          </p:cNvPr>
          <p:cNvSpPr/>
          <p:nvPr/>
        </p:nvSpPr>
        <p:spPr>
          <a:xfrm>
            <a:off x="646958" y="3725247"/>
            <a:ext cx="4524132" cy="640467"/>
          </a:xfrm>
          <a:prstGeom prst="round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bg1"/>
              </a:solidFill>
            </a:endParaRPr>
          </a:p>
        </p:txBody>
      </p:sp>
      <p:sp>
        <p:nvSpPr>
          <p:cNvPr id="12" name="正方形/長方形 11">
            <a:extLst>
              <a:ext uri="{FF2B5EF4-FFF2-40B4-BE49-F238E27FC236}">
                <a16:creationId xmlns:a16="http://schemas.microsoft.com/office/drawing/2014/main" id="{C339C32B-523E-453C-8018-B549EE56B6EC}"/>
              </a:ext>
            </a:extLst>
          </p:cNvPr>
          <p:cNvSpPr/>
          <p:nvPr/>
        </p:nvSpPr>
        <p:spPr>
          <a:xfrm>
            <a:off x="646957" y="2899961"/>
            <a:ext cx="4524133" cy="461665"/>
          </a:xfrm>
          <a:prstGeom prst="rect">
            <a:avLst/>
          </a:prstGeom>
        </p:spPr>
        <p:txBody>
          <a:bodyPr wrap="square">
            <a:spAutoFit/>
          </a:bodyPr>
          <a:lstStyle/>
          <a:p>
            <a:r>
              <a:rPr lang="ja-JP" altLang="en-US" sz="2400">
                <a:solidFill>
                  <a:schemeClr val="bg1"/>
                </a:solidFill>
                <a:latin typeface="HGPｺﾞｼｯｸE" panose="020B0900000000000000" pitchFamily="50" charset="-128"/>
                <a:ea typeface="HGPｺﾞｼｯｸE" panose="020B0900000000000000" pitchFamily="50" charset="-128"/>
              </a:rPr>
              <a:t>①各家庭において必要なものを</a:t>
            </a:r>
          </a:p>
        </p:txBody>
      </p:sp>
      <p:sp>
        <p:nvSpPr>
          <p:cNvPr id="13" name="正方形/長方形 12">
            <a:extLst>
              <a:ext uri="{FF2B5EF4-FFF2-40B4-BE49-F238E27FC236}">
                <a16:creationId xmlns:a16="http://schemas.microsoft.com/office/drawing/2014/main" id="{4610F494-E99A-4623-801A-EDBF62B2EEAC}"/>
              </a:ext>
            </a:extLst>
          </p:cNvPr>
          <p:cNvSpPr/>
          <p:nvPr/>
        </p:nvSpPr>
        <p:spPr>
          <a:xfrm>
            <a:off x="646957" y="3814648"/>
            <a:ext cx="4192721" cy="461665"/>
          </a:xfrm>
          <a:prstGeom prst="rect">
            <a:avLst/>
          </a:prstGeom>
        </p:spPr>
        <p:txBody>
          <a:bodyPr wrap="square">
            <a:spAutoFit/>
          </a:bodyPr>
          <a:lstStyle/>
          <a:p>
            <a:r>
              <a:rPr lang="ja-JP" altLang="en-US" sz="2400">
                <a:solidFill>
                  <a:schemeClr val="bg1"/>
                </a:solidFill>
                <a:latin typeface="HGPｺﾞｼｯｸE" panose="020B0900000000000000" pitchFamily="50" charset="-128"/>
                <a:ea typeface="HGPｺﾞｼｯｸE" panose="020B0900000000000000" pitchFamily="50" charset="-128"/>
              </a:rPr>
              <a:t>②両手が空くよう、リュック等に</a:t>
            </a:r>
          </a:p>
        </p:txBody>
      </p:sp>
      <p:sp>
        <p:nvSpPr>
          <p:cNvPr id="14" name="正方形/長方形 13">
            <a:extLst>
              <a:ext uri="{FF2B5EF4-FFF2-40B4-BE49-F238E27FC236}">
                <a16:creationId xmlns:a16="http://schemas.microsoft.com/office/drawing/2014/main" id="{13225E8B-149D-42D4-B081-CDE2A2A5A905}"/>
              </a:ext>
            </a:extLst>
          </p:cNvPr>
          <p:cNvSpPr/>
          <p:nvPr/>
        </p:nvSpPr>
        <p:spPr>
          <a:xfrm>
            <a:off x="646957" y="4729335"/>
            <a:ext cx="4192721" cy="461665"/>
          </a:xfrm>
          <a:prstGeom prst="rect">
            <a:avLst/>
          </a:prstGeom>
        </p:spPr>
        <p:txBody>
          <a:bodyPr wrap="square">
            <a:spAutoFit/>
          </a:bodyPr>
          <a:lstStyle/>
          <a:p>
            <a:r>
              <a:rPr lang="ja-JP" altLang="en-US" sz="2400">
                <a:solidFill>
                  <a:schemeClr val="bg1"/>
                </a:solidFill>
                <a:latin typeface="HGPｺﾞｼｯｸE" panose="020B0900000000000000" pitchFamily="50" charset="-128"/>
                <a:ea typeface="HGPｺﾞｼｯｸE" panose="020B0900000000000000" pitchFamily="50" charset="-128"/>
              </a:rPr>
              <a:t>③歩ける重さに</a:t>
            </a:r>
          </a:p>
        </p:txBody>
      </p:sp>
      <p:sp>
        <p:nvSpPr>
          <p:cNvPr id="15" name="正方形/長方形 14">
            <a:extLst>
              <a:ext uri="{FF2B5EF4-FFF2-40B4-BE49-F238E27FC236}">
                <a16:creationId xmlns:a16="http://schemas.microsoft.com/office/drawing/2014/main" id="{111E4680-3A3E-44BA-9FCB-D48927D5B644}"/>
              </a:ext>
            </a:extLst>
          </p:cNvPr>
          <p:cNvSpPr/>
          <p:nvPr/>
        </p:nvSpPr>
        <p:spPr>
          <a:xfrm>
            <a:off x="646957" y="5644021"/>
            <a:ext cx="4192721" cy="461665"/>
          </a:xfrm>
          <a:prstGeom prst="rect">
            <a:avLst/>
          </a:prstGeom>
        </p:spPr>
        <p:txBody>
          <a:bodyPr wrap="square">
            <a:spAutoFit/>
          </a:bodyPr>
          <a:lstStyle/>
          <a:p>
            <a:r>
              <a:rPr lang="ja-JP" altLang="en-US" sz="2400">
                <a:solidFill>
                  <a:schemeClr val="bg1"/>
                </a:solidFill>
                <a:latin typeface="HGPｺﾞｼｯｸE" panose="020B0900000000000000" pitchFamily="50" charset="-128"/>
                <a:ea typeface="HGPｺﾞｼｯｸE" panose="020B0900000000000000" pitchFamily="50" charset="-128"/>
              </a:rPr>
              <a:t>④すぐ持っていける場所に</a:t>
            </a:r>
          </a:p>
        </p:txBody>
      </p:sp>
    </p:spTree>
    <p:extLst>
      <p:ext uri="{BB962C8B-B14F-4D97-AF65-F5344CB8AC3E}">
        <p14:creationId xmlns:p14="http://schemas.microsoft.com/office/powerpoint/2010/main" val="20312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B78E3-130D-4A0D-AB57-F1B4870B3D69}"/>
              </a:ext>
            </a:extLst>
          </p:cNvPr>
          <p:cNvSpPr>
            <a:spLocks noGrp="1"/>
          </p:cNvSpPr>
          <p:nvPr>
            <p:ph type="title"/>
          </p:nvPr>
        </p:nvSpPr>
        <p:spPr>
          <a:xfrm>
            <a:off x="898" y="0"/>
            <a:ext cx="9144000" cy="650083"/>
          </a:xfrm>
        </p:spPr>
        <p:txBody>
          <a:bodyPr/>
          <a:lstStyle/>
          <a:p>
            <a:r>
              <a:rPr lang="ja-JP" altLang="en-US"/>
              <a:t>備蓄の基本</a:t>
            </a:r>
            <a:endParaRPr kumimoji="1" lang="ja-JP" altLang="en-US"/>
          </a:p>
        </p:txBody>
      </p:sp>
      <p:sp>
        <p:nvSpPr>
          <p:cNvPr id="4" name="スライド番号プレースホルダー 3">
            <a:extLst>
              <a:ext uri="{FF2B5EF4-FFF2-40B4-BE49-F238E27FC236}">
                <a16:creationId xmlns:a16="http://schemas.microsoft.com/office/drawing/2014/main" id="{9070D4F8-AC4A-485C-B571-5CDB3D5896CF}"/>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sp>
        <p:nvSpPr>
          <p:cNvPr id="27" name="正方形/長方形 26">
            <a:extLst>
              <a:ext uri="{FF2B5EF4-FFF2-40B4-BE49-F238E27FC236}">
                <a16:creationId xmlns:a16="http://schemas.microsoft.com/office/drawing/2014/main" id="{2A2E457C-D086-4F9E-8653-6232B5480563}"/>
              </a:ext>
            </a:extLst>
          </p:cNvPr>
          <p:cNvSpPr/>
          <p:nvPr/>
        </p:nvSpPr>
        <p:spPr>
          <a:xfrm>
            <a:off x="968186" y="909001"/>
            <a:ext cx="7207628" cy="2519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正方形/長方形 27">
            <a:extLst>
              <a:ext uri="{FF2B5EF4-FFF2-40B4-BE49-F238E27FC236}">
                <a16:creationId xmlns:a16="http://schemas.microsoft.com/office/drawing/2014/main" id="{83A6F80D-2692-4589-ADC4-F93821D54B90}"/>
              </a:ext>
            </a:extLst>
          </p:cNvPr>
          <p:cNvSpPr/>
          <p:nvPr/>
        </p:nvSpPr>
        <p:spPr>
          <a:xfrm>
            <a:off x="968186" y="931874"/>
            <a:ext cx="7207628" cy="596949"/>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tIns="0" bIns="0" rtlCol="0" anchor="ctr"/>
          <a:lstStyle/>
          <a:p>
            <a:pPr algn="ctr"/>
            <a:endParaRPr lang="ja-JP" altLang="en-US"/>
          </a:p>
        </p:txBody>
      </p:sp>
      <p:sp>
        <p:nvSpPr>
          <p:cNvPr id="29" name="テキスト ボックス 28">
            <a:extLst>
              <a:ext uri="{FF2B5EF4-FFF2-40B4-BE49-F238E27FC236}">
                <a16:creationId xmlns:a16="http://schemas.microsoft.com/office/drawing/2014/main" id="{136B81F4-77C1-4401-8C7E-89AA9920F349}"/>
              </a:ext>
            </a:extLst>
          </p:cNvPr>
          <p:cNvSpPr txBox="1"/>
          <p:nvPr/>
        </p:nvSpPr>
        <p:spPr>
          <a:xfrm>
            <a:off x="2983535" y="1011069"/>
            <a:ext cx="3176931" cy="461665"/>
          </a:xfrm>
          <a:prstGeom prst="rect">
            <a:avLst/>
          </a:prstGeom>
          <a:noFill/>
        </p:spPr>
        <p:txBody>
          <a:bodyPr wrap="square" rtlCol="0">
            <a:spAutoFit/>
          </a:bodyPr>
          <a:lstStyle/>
          <a:p>
            <a:pPr algn="ctr"/>
            <a:r>
              <a:rPr lang="ja-JP" altLang="en-US" sz="2400">
                <a:solidFill>
                  <a:schemeClr val="bg1"/>
                </a:solidFill>
                <a:latin typeface="HGPｺﾞｼｯｸE" panose="020B0900000000000000" pitchFamily="50" charset="-128"/>
                <a:ea typeface="HGPｺﾞｼｯｸE" panose="020B0900000000000000" pitchFamily="50" charset="-128"/>
              </a:rPr>
              <a:t>食べ物と飲料水</a:t>
            </a:r>
            <a:endParaRPr lang="ja-JP" altLang="en-US" sz="1600">
              <a:solidFill>
                <a:schemeClr val="bg1"/>
              </a:solidFill>
              <a:latin typeface="HGPｺﾞｼｯｸE" panose="020B0900000000000000" pitchFamily="50" charset="-128"/>
              <a:ea typeface="HGPｺﾞｼｯｸE" panose="020B0900000000000000" pitchFamily="50" charset="-128"/>
            </a:endParaRPr>
          </a:p>
        </p:txBody>
      </p:sp>
      <p:sp>
        <p:nvSpPr>
          <p:cNvPr id="30" name="コンテンツ プレースホルダー 2">
            <a:extLst>
              <a:ext uri="{FF2B5EF4-FFF2-40B4-BE49-F238E27FC236}">
                <a16:creationId xmlns:a16="http://schemas.microsoft.com/office/drawing/2014/main" id="{4437ADF7-EAF4-4F4C-93AF-FD3E44B54B72}"/>
              </a:ext>
            </a:extLst>
          </p:cNvPr>
          <p:cNvSpPr txBox="1">
            <a:spLocks/>
          </p:cNvSpPr>
          <p:nvPr/>
        </p:nvSpPr>
        <p:spPr>
          <a:xfrm>
            <a:off x="968186" y="1534527"/>
            <a:ext cx="7207628" cy="1928395"/>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spcBef>
                <a:spcPts val="0"/>
              </a:spcBef>
              <a:spcAft>
                <a:spcPts val="600"/>
              </a:spcAft>
            </a:pPr>
            <a:r>
              <a:rPr lang="ja-JP" altLang="en-US" sz="2800" dirty="0">
                <a:solidFill>
                  <a:srgbClr val="FF2800"/>
                </a:solidFill>
                <a:latin typeface="HGPｺﾞｼｯｸE" panose="020B0900000000000000" pitchFamily="50" charset="-128"/>
                <a:ea typeface="HGPｺﾞｼｯｸE" panose="020B0900000000000000" pitchFamily="50" charset="-128"/>
              </a:rPr>
              <a:t>なるべく１週間分</a:t>
            </a:r>
            <a:endParaRPr lang="en-US" altLang="ja-JP" sz="2800" dirty="0">
              <a:solidFill>
                <a:srgbClr val="FF2800"/>
              </a:solidFill>
              <a:latin typeface="HGPｺﾞｼｯｸE" panose="020B0900000000000000" pitchFamily="50" charset="-128"/>
              <a:ea typeface="HGPｺﾞｼｯｸE" panose="020B0900000000000000" pitchFamily="50" charset="-128"/>
            </a:endParaRPr>
          </a:p>
          <a:p>
            <a:pPr>
              <a:lnSpc>
                <a:spcPct val="100000"/>
              </a:lnSpc>
              <a:spcBef>
                <a:spcPts val="0"/>
              </a:spcBef>
              <a:spcAft>
                <a:spcPts val="600"/>
              </a:spcAft>
            </a:pPr>
            <a:r>
              <a:rPr lang="ja-JP" altLang="en-US" sz="2800" dirty="0">
                <a:solidFill>
                  <a:srgbClr val="FF2800"/>
                </a:solidFill>
                <a:latin typeface="HGPｺﾞｼｯｸE" panose="020B0900000000000000" pitchFamily="50" charset="-128"/>
                <a:ea typeface="HGPｺﾞｼｯｸE" panose="020B0900000000000000" pitchFamily="50" charset="-128"/>
              </a:rPr>
              <a:t>飲料水は１人１日３リットル</a:t>
            </a:r>
            <a:endParaRPr lang="en-US" altLang="ja-JP" sz="2800" dirty="0">
              <a:solidFill>
                <a:srgbClr val="FF2800"/>
              </a:solidFill>
              <a:latin typeface="HGPｺﾞｼｯｸE" panose="020B0900000000000000" pitchFamily="50" charset="-128"/>
              <a:ea typeface="HGPｺﾞｼｯｸE" panose="020B0900000000000000" pitchFamily="50" charset="-128"/>
            </a:endParaRPr>
          </a:p>
        </p:txBody>
      </p:sp>
      <p:sp>
        <p:nvSpPr>
          <p:cNvPr id="31" name="正方形/長方形 30">
            <a:extLst>
              <a:ext uri="{FF2B5EF4-FFF2-40B4-BE49-F238E27FC236}">
                <a16:creationId xmlns:a16="http://schemas.microsoft.com/office/drawing/2014/main" id="{7BBB16BF-6112-4695-9F2F-FE4BB468FE4F}"/>
              </a:ext>
            </a:extLst>
          </p:cNvPr>
          <p:cNvSpPr/>
          <p:nvPr/>
        </p:nvSpPr>
        <p:spPr>
          <a:xfrm>
            <a:off x="968186" y="3797882"/>
            <a:ext cx="7207628" cy="2519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ja-JP" altLang="en-US"/>
          </a:p>
        </p:txBody>
      </p:sp>
      <p:sp>
        <p:nvSpPr>
          <p:cNvPr id="32" name="正方形/長方形 31">
            <a:extLst>
              <a:ext uri="{FF2B5EF4-FFF2-40B4-BE49-F238E27FC236}">
                <a16:creationId xmlns:a16="http://schemas.microsoft.com/office/drawing/2014/main" id="{443A02D7-10BA-4305-8862-D6EF03539322}"/>
              </a:ext>
            </a:extLst>
          </p:cNvPr>
          <p:cNvSpPr/>
          <p:nvPr/>
        </p:nvSpPr>
        <p:spPr>
          <a:xfrm>
            <a:off x="968186" y="3803105"/>
            <a:ext cx="7207628" cy="620055"/>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tIns="0" bIns="0" rtlCol="0" anchor="ctr"/>
          <a:lstStyle/>
          <a:p>
            <a:pPr algn="ctr"/>
            <a:endParaRPr lang="ja-JP" altLang="en-US"/>
          </a:p>
        </p:txBody>
      </p:sp>
      <p:sp>
        <p:nvSpPr>
          <p:cNvPr id="33" name="テキスト ボックス 32">
            <a:extLst>
              <a:ext uri="{FF2B5EF4-FFF2-40B4-BE49-F238E27FC236}">
                <a16:creationId xmlns:a16="http://schemas.microsoft.com/office/drawing/2014/main" id="{330AF6B9-D036-4B1C-AF0A-EFCA03C22ADF}"/>
              </a:ext>
            </a:extLst>
          </p:cNvPr>
          <p:cNvSpPr txBox="1"/>
          <p:nvPr/>
        </p:nvSpPr>
        <p:spPr>
          <a:xfrm>
            <a:off x="2983535" y="3882300"/>
            <a:ext cx="3176931" cy="461665"/>
          </a:xfrm>
          <a:prstGeom prst="rect">
            <a:avLst/>
          </a:prstGeom>
          <a:noFill/>
        </p:spPr>
        <p:txBody>
          <a:bodyPr wrap="square" rtlCol="0">
            <a:spAutoFit/>
          </a:bodyPr>
          <a:lstStyle/>
          <a:p>
            <a:pPr algn="ctr"/>
            <a:r>
              <a:rPr lang="ja-JP" altLang="en-US" sz="2400">
                <a:solidFill>
                  <a:schemeClr val="bg1"/>
                </a:solidFill>
                <a:latin typeface="HGPｺﾞｼｯｸE" panose="020B0900000000000000" pitchFamily="50" charset="-128"/>
                <a:ea typeface="HGPｺﾞｼｯｸE" panose="020B0900000000000000" pitchFamily="50" charset="-128"/>
              </a:rPr>
              <a:t>その他</a:t>
            </a:r>
            <a:endParaRPr lang="ja-JP" altLang="en-US" sz="1600">
              <a:solidFill>
                <a:schemeClr val="bg1"/>
              </a:solidFill>
              <a:latin typeface="HGPｺﾞｼｯｸE" panose="020B0900000000000000" pitchFamily="50" charset="-128"/>
              <a:ea typeface="HGPｺﾞｼｯｸE" panose="020B0900000000000000" pitchFamily="50" charset="-128"/>
            </a:endParaRPr>
          </a:p>
        </p:txBody>
      </p:sp>
      <p:sp>
        <p:nvSpPr>
          <p:cNvPr id="34" name="コンテンツ プレースホルダー 2">
            <a:extLst>
              <a:ext uri="{FF2B5EF4-FFF2-40B4-BE49-F238E27FC236}">
                <a16:creationId xmlns:a16="http://schemas.microsoft.com/office/drawing/2014/main" id="{D8596AC6-A73B-43C4-BBF8-182985F72A04}"/>
              </a:ext>
            </a:extLst>
          </p:cNvPr>
          <p:cNvSpPr txBox="1">
            <a:spLocks/>
          </p:cNvSpPr>
          <p:nvPr/>
        </p:nvSpPr>
        <p:spPr>
          <a:xfrm>
            <a:off x="968186" y="4423160"/>
            <a:ext cx="7207628" cy="1894721"/>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spcBef>
                <a:spcPts val="0"/>
              </a:spcBef>
              <a:spcAft>
                <a:spcPts val="600"/>
              </a:spcAft>
            </a:pPr>
            <a:r>
              <a:rPr lang="ja-JP" altLang="en-US" sz="2800" dirty="0">
                <a:solidFill>
                  <a:srgbClr val="FF2800"/>
                </a:solidFill>
                <a:latin typeface="HGPｺﾞｼｯｸE" panose="020B0900000000000000" pitchFamily="50" charset="-128"/>
                <a:ea typeface="HGPｺﾞｼｯｸE" panose="020B0900000000000000" pitchFamily="50" charset="-128"/>
              </a:rPr>
              <a:t>携帯トイレ、生活用水（浴槽にためておく等）、常用している薬、ミルク、おむつなど各家庭において特に必要なもの</a:t>
            </a:r>
            <a:endParaRPr lang="en-US" altLang="ja-JP" sz="2800" dirty="0">
              <a:solidFill>
                <a:srgbClr val="FF28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3536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455781" y="1348712"/>
            <a:ext cx="7584634" cy="4160575"/>
            <a:chOff x="432335" y="629138"/>
            <a:chExt cx="8158872" cy="4160575"/>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5" y="629138"/>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305171" y="629138"/>
              <a:ext cx="7286036"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5000"/>
                </a:lnSpc>
              </a:pPr>
              <a:r>
                <a:rPr kumimoji="1" lang="ja-JP" altLang="en-US" sz="3600">
                  <a:solidFill>
                    <a:srgbClr val="404040"/>
                  </a:solidFill>
                  <a:latin typeface="HGPｺﾞｼｯｸE" panose="020B0900000000000000" pitchFamily="50" charset="-128"/>
                  <a:ea typeface="HGPｺﾞｼｯｸE" panose="020B0900000000000000" pitchFamily="50" charset="-128"/>
                </a:rPr>
                <a:t>皆さんの自宅には</a:t>
              </a:r>
              <a:endParaRPr kumimoji="1"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spcAft>
                  <a:spcPts val="1200"/>
                </a:spcAft>
              </a:pPr>
              <a:r>
                <a:rPr kumimoji="1" lang="ja-JP" altLang="en-US" sz="3600">
                  <a:solidFill>
                    <a:srgbClr val="404040"/>
                  </a:solidFill>
                  <a:latin typeface="HGPｺﾞｼｯｸE" panose="020B0900000000000000" pitchFamily="50" charset="-128"/>
                  <a:ea typeface="HGPｺﾞｼｯｸE" panose="020B0900000000000000" pitchFamily="50" charset="-128"/>
                </a:rPr>
                <a:t>どれくらいの備蓄がありますか？</a:t>
              </a:r>
              <a:endParaRPr kumimoji="1"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spcAft>
                  <a:spcPts val="1200"/>
                </a:spcAft>
              </a:pPr>
              <a:r>
                <a:rPr kumimoji="1" lang="ja-JP" altLang="en-US" sz="3600">
                  <a:solidFill>
                    <a:srgbClr val="404040"/>
                  </a:solidFill>
                  <a:latin typeface="HGPｺﾞｼｯｸE" panose="020B0900000000000000" pitchFamily="50" charset="-128"/>
                  <a:ea typeface="HGPｺﾞｼｯｸE" panose="020B0900000000000000" pitchFamily="50" charset="-128"/>
                </a:rPr>
                <a:t>チェックシートを使って</a:t>
              </a:r>
              <a:br>
                <a:rPr kumimoji="1" lang="en-US" altLang="ja-JP" sz="3600">
                  <a:solidFill>
                    <a:srgbClr val="404040"/>
                  </a:solidFill>
                  <a:latin typeface="HGPｺﾞｼｯｸE" panose="020B0900000000000000" pitchFamily="50" charset="-128"/>
                  <a:ea typeface="HGPｺﾞｼｯｸE" panose="020B0900000000000000" pitchFamily="50" charset="-128"/>
                </a:rPr>
              </a:br>
              <a:r>
                <a:rPr kumimoji="1" lang="ja-JP" altLang="en-US" sz="3600">
                  <a:solidFill>
                    <a:srgbClr val="404040"/>
                  </a:solidFill>
                  <a:latin typeface="HGPｺﾞｼｯｸE" panose="020B0900000000000000" pitchFamily="50" charset="-128"/>
                  <a:ea typeface="HGPｺﾞｼｯｸE" panose="020B0900000000000000" pitchFamily="50" charset="-128"/>
                </a:rPr>
                <a:t>確認してみましょう</a:t>
              </a:r>
            </a:p>
          </p:txBody>
        </p:sp>
      </p:grpSp>
      <p:sp>
        <p:nvSpPr>
          <p:cNvPr id="6" name="正方形/長方形 5">
            <a:extLst>
              <a:ext uri="{FF2B5EF4-FFF2-40B4-BE49-F238E27FC236}">
                <a16:creationId xmlns:a16="http://schemas.microsoft.com/office/drawing/2014/main" id="{3C5A9D2D-6226-4795-B4BE-E61E8FD29343}"/>
              </a:ext>
            </a:extLst>
          </p:cNvPr>
          <p:cNvSpPr/>
          <p:nvPr/>
        </p:nvSpPr>
        <p:spPr>
          <a:xfrm>
            <a:off x="7086600" y="186103"/>
            <a:ext cx="1805173"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65000"/>
                    <a:lumOff val="35000"/>
                  </a:schemeClr>
                </a:solidFill>
                <a:latin typeface="HGPｺﾞｼｯｸE" panose="020B0900000000000000" pitchFamily="50" charset="-128"/>
                <a:ea typeface="HGPｺﾞｼｯｸE" panose="020B0900000000000000" pitchFamily="50" charset="-128"/>
              </a:rPr>
              <a:t>ワークショップ</a:t>
            </a:r>
          </a:p>
        </p:txBody>
      </p:sp>
    </p:spTree>
    <p:extLst>
      <p:ext uri="{BB962C8B-B14F-4D97-AF65-F5344CB8AC3E}">
        <p14:creationId xmlns:p14="http://schemas.microsoft.com/office/powerpoint/2010/main" val="69786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DA0FF9B-44EC-FFC5-4B12-A8FACABEFF63}"/>
              </a:ext>
            </a:extLst>
          </p:cNvPr>
          <p:cNvPicPr>
            <a:picLocks noChangeAspect="1"/>
          </p:cNvPicPr>
          <p:nvPr/>
        </p:nvPicPr>
        <p:blipFill>
          <a:blip r:embed="rId3"/>
          <a:stretch>
            <a:fillRect/>
          </a:stretch>
        </p:blipFill>
        <p:spPr>
          <a:xfrm>
            <a:off x="3520164" y="2863159"/>
            <a:ext cx="5247696" cy="3718738"/>
          </a:xfrm>
          <a:prstGeom prst="rect">
            <a:avLst/>
          </a:prstGeom>
          <a:ln>
            <a:solidFill>
              <a:schemeClr val="tx1">
                <a:lumMod val="75000"/>
                <a:lumOff val="25000"/>
              </a:schemeClr>
            </a:solidFill>
          </a:ln>
        </p:spPr>
      </p:pic>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solidFill>
                  <a:srgbClr val="595959"/>
                </a:solidFill>
              </a:rPr>
              <a:pPr/>
              <a:t>7</a:t>
            </a:fld>
            <a:endParaRPr kumimoji="1" lang="ja-JP" altLang="en-US">
              <a:solidFill>
                <a:srgbClr val="595959"/>
              </a:solidFill>
            </a:endParaRPr>
          </a:p>
        </p:txBody>
      </p:sp>
      <p:sp>
        <p:nvSpPr>
          <p:cNvPr id="15" name="タイトル 2">
            <a:extLst>
              <a:ext uri="{FF2B5EF4-FFF2-40B4-BE49-F238E27FC236}">
                <a16:creationId xmlns:a16="http://schemas.microsoft.com/office/drawing/2014/main" id="{1ECC25D9-9505-43E9-BBD9-6DD25EEF75A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備蓄状況を確認しましょう</a:t>
            </a:r>
          </a:p>
        </p:txBody>
      </p:sp>
      <p:sp>
        <p:nvSpPr>
          <p:cNvPr id="66" name="四角形: 角を丸くする 65">
            <a:extLst>
              <a:ext uri="{FF2B5EF4-FFF2-40B4-BE49-F238E27FC236}">
                <a16:creationId xmlns:a16="http://schemas.microsoft.com/office/drawing/2014/main" id="{180726F3-35AA-4746-BEEF-3166ACC63731}"/>
              </a:ext>
            </a:extLst>
          </p:cNvPr>
          <p:cNvSpPr/>
          <p:nvPr/>
        </p:nvSpPr>
        <p:spPr>
          <a:xfrm>
            <a:off x="446352" y="912509"/>
            <a:ext cx="8291304" cy="131365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t"/>
          <a:lstStyle/>
          <a:p>
            <a:pPr algn="just">
              <a:spcAft>
                <a:spcPts val="600"/>
              </a:spcAft>
            </a:pP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作業①</a:t>
            </a: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　＜１０分＞</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７日間生活するのに必要な備蓄量を確認し、皆さんの自宅に</a:t>
            </a:r>
            <a:b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ある備蓄が必要数に足りているか、「わが家の備蓄チェック</a:t>
            </a:r>
            <a:b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シート」を使って確認しましょう。</a:t>
            </a:r>
            <a:endPar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76" name="図 75">
            <a:extLst>
              <a:ext uri="{FF2B5EF4-FFF2-40B4-BE49-F238E27FC236}">
                <a16:creationId xmlns:a16="http://schemas.microsoft.com/office/drawing/2014/main" id="{ADFCE8AF-847D-4908-88A3-44496BDA7765}"/>
              </a:ext>
            </a:extLst>
          </p:cNvPr>
          <p:cNvPicPr>
            <a:picLocks noChangeAspect="1"/>
          </p:cNvPicPr>
          <p:nvPr/>
        </p:nvPicPr>
        <p:blipFill>
          <a:blip r:embed="rId4"/>
          <a:stretch>
            <a:fillRect/>
          </a:stretch>
        </p:blipFill>
        <p:spPr>
          <a:xfrm>
            <a:off x="1142177" y="3297827"/>
            <a:ext cx="1426588" cy="566977"/>
          </a:xfrm>
          <a:prstGeom prst="rect">
            <a:avLst/>
          </a:prstGeom>
        </p:spPr>
      </p:pic>
      <p:sp>
        <p:nvSpPr>
          <p:cNvPr id="78" name="テキスト ボックス 77">
            <a:extLst>
              <a:ext uri="{FF2B5EF4-FFF2-40B4-BE49-F238E27FC236}">
                <a16:creationId xmlns:a16="http://schemas.microsoft.com/office/drawing/2014/main" id="{0567C518-1036-4AA2-A5B9-9EE90DB2F14E}"/>
              </a:ext>
            </a:extLst>
          </p:cNvPr>
          <p:cNvSpPr txBox="1"/>
          <p:nvPr/>
        </p:nvSpPr>
        <p:spPr>
          <a:xfrm>
            <a:off x="659401" y="2898556"/>
            <a:ext cx="2236510" cy="338554"/>
          </a:xfrm>
          <a:prstGeom prst="rect">
            <a:avLst/>
          </a:prstGeom>
          <a:noFill/>
        </p:spPr>
        <p:txBody>
          <a:bodyPr wrap="none" rtlCol="0">
            <a:spAutoFit/>
          </a:bodyPr>
          <a:lstStyle/>
          <a:p>
            <a:r>
              <a:rPr kumimoji="1" lang="ja-JP" altLang="en-US" sz="1600" b="1" dirty="0">
                <a:solidFill>
                  <a:srgbClr val="FF2800"/>
                </a:solidFill>
                <a:latin typeface="ＭＳ ゴシック" panose="020B0609070205080204" pitchFamily="49" charset="-128"/>
                <a:ea typeface="ＭＳ ゴシック" panose="020B0609070205080204" pitchFamily="49" charset="-128"/>
              </a:rPr>
              <a:t>家族の人数</a:t>
            </a:r>
            <a:r>
              <a:rPr kumimoji="1" lang="ja-JP" altLang="en-US" sz="1600" dirty="0">
                <a:solidFill>
                  <a:schemeClr val="tx1">
                    <a:lumMod val="75000"/>
                    <a:lumOff val="25000"/>
                  </a:schemeClr>
                </a:solidFill>
                <a:latin typeface="ＭＳ ゴシック" panose="020B0609070205080204" pitchFamily="49" charset="-128"/>
                <a:ea typeface="ＭＳ ゴシック" panose="020B0609070205080204" pitchFamily="49" charset="-128"/>
              </a:rPr>
              <a:t>を書きます</a:t>
            </a:r>
          </a:p>
        </p:txBody>
      </p:sp>
      <p:cxnSp>
        <p:nvCxnSpPr>
          <p:cNvPr id="70" name="直線矢印コネクタ 69">
            <a:extLst>
              <a:ext uri="{FF2B5EF4-FFF2-40B4-BE49-F238E27FC236}">
                <a16:creationId xmlns:a16="http://schemas.microsoft.com/office/drawing/2014/main" id="{D5555B77-BDF5-40C8-B2EE-D27F6670C755}"/>
              </a:ext>
            </a:extLst>
          </p:cNvPr>
          <p:cNvCxnSpPr>
            <a:cxnSpLocks/>
            <a:stCxn id="76" idx="3"/>
          </p:cNvCxnSpPr>
          <p:nvPr/>
        </p:nvCxnSpPr>
        <p:spPr>
          <a:xfrm>
            <a:off x="2568765" y="3581316"/>
            <a:ext cx="2090271" cy="532977"/>
          </a:xfrm>
          <a:prstGeom prst="straightConnector1">
            <a:avLst/>
          </a:prstGeom>
          <a:ln w="28575">
            <a:solidFill>
              <a:srgbClr val="FF28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92600F2C-550E-425E-A91D-EF585C4FE46E}"/>
              </a:ext>
            </a:extLst>
          </p:cNvPr>
          <p:cNvCxnSpPr>
            <a:cxnSpLocks/>
          </p:cNvCxnSpPr>
          <p:nvPr/>
        </p:nvCxnSpPr>
        <p:spPr>
          <a:xfrm>
            <a:off x="5829300" y="2778704"/>
            <a:ext cx="0" cy="1183696"/>
          </a:xfrm>
          <a:prstGeom prst="straightConnector1">
            <a:avLst/>
          </a:prstGeom>
          <a:ln w="28575">
            <a:solidFill>
              <a:srgbClr val="FF28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E7F25D3E-1FB3-4614-9C41-78E867CC718E}"/>
              </a:ext>
            </a:extLst>
          </p:cNvPr>
          <p:cNvSpPr txBox="1"/>
          <p:nvPr/>
        </p:nvSpPr>
        <p:spPr>
          <a:xfrm>
            <a:off x="3819282" y="2471323"/>
            <a:ext cx="3158123" cy="338554"/>
          </a:xfrm>
          <a:prstGeom prst="rect">
            <a:avLst/>
          </a:prstGeom>
          <a:noFill/>
        </p:spPr>
        <p:txBody>
          <a:bodyPr wrap="square" rtlCol="0">
            <a:spAutoFit/>
          </a:bodyPr>
          <a:lstStyle/>
          <a:p>
            <a:r>
              <a:rPr kumimoji="1" lang="ja-JP" altLang="en-US" sz="1600" b="1" dirty="0">
                <a:solidFill>
                  <a:srgbClr val="FF2800"/>
                </a:solidFill>
                <a:latin typeface="ＭＳ ゴシック" panose="020B0609070205080204" pitchFamily="49" charset="-128"/>
                <a:ea typeface="ＭＳ ゴシック" panose="020B0609070205080204" pitchFamily="49" charset="-128"/>
              </a:rPr>
              <a:t>掛け算で</a:t>
            </a:r>
            <a:r>
              <a:rPr kumimoji="1" lang="ja-JP" altLang="en-US" sz="1600" dirty="0">
                <a:solidFill>
                  <a:schemeClr val="tx1">
                    <a:lumMod val="75000"/>
                    <a:lumOff val="25000"/>
                  </a:schemeClr>
                </a:solidFill>
                <a:latin typeface="ＭＳ ゴシック" panose="020B0609070205080204" pitchFamily="49" charset="-128"/>
                <a:ea typeface="ＭＳ ゴシック" panose="020B0609070205080204" pitchFamily="49" charset="-128"/>
              </a:rPr>
              <a:t>必要な数・量を算出</a:t>
            </a:r>
          </a:p>
        </p:txBody>
      </p:sp>
      <p:cxnSp>
        <p:nvCxnSpPr>
          <p:cNvPr id="90" name="直線矢印コネクタ 89">
            <a:extLst>
              <a:ext uri="{FF2B5EF4-FFF2-40B4-BE49-F238E27FC236}">
                <a16:creationId xmlns:a16="http://schemas.microsoft.com/office/drawing/2014/main" id="{312F1251-9F3C-4B5F-B3FD-DD74938D7FB4}"/>
              </a:ext>
            </a:extLst>
          </p:cNvPr>
          <p:cNvCxnSpPr>
            <a:cxnSpLocks/>
          </p:cNvCxnSpPr>
          <p:nvPr/>
        </p:nvCxnSpPr>
        <p:spPr>
          <a:xfrm>
            <a:off x="3169920" y="5364480"/>
            <a:ext cx="2865122" cy="411480"/>
          </a:xfrm>
          <a:prstGeom prst="straightConnector1">
            <a:avLst/>
          </a:prstGeom>
          <a:ln w="28575">
            <a:solidFill>
              <a:srgbClr val="FF28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BFD60948-8CB3-4BD6-B016-4063EBE098F4}"/>
              </a:ext>
            </a:extLst>
          </p:cNvPr>
          <p:cNvSpPr txBox="1"/>
          <p:nvPr/>
        </p:nvSpPr>
        <p:spPr>
          <a:xfrm>
            <a:off x="374576" y="4908500"/>
            <a:ext cx="2952250" cy="1323439"/>
          </a:xfrm>
          <a:prstGeom prst="rect">
            <a:avLst/>
          </a:prstGeom>
          <a:noFill/>
        </p:spPr>
        <p:txBody>
          <a:bodyPr wrap="square" rtlCol="0">
            <a:spAutoFit/>
          </a:bodyPr>
          <a:lstStyle/>
          <a:p>
            <a:pPr algn="just"/>
            <a:r>
              <a:rPr kumimoji="1" lang="ja-JP" altLang="en-US" sz="1600" dirty="0">
                <a:latin typeface="ＭＳ ゴシック" panose="020B0609070205080204" pitchFamily="49" charset="-128"/>
                <a:ea typeface="ＭＳ ゴシック" panose="020B0609070205080204" pitchFamily="49" charset="-128"/>
              </a:rPr>
              <a:t>赤ちゃんがいるご家庭なら「おむつ・ミルク・哺乳瓶」など、</a:t>
            </a:r>
            <a:r>
              <a:rPr kumimoji="1" lang="ja-JP" altLang="en-US" sz="1600" b="1" dirty="0">
                <a:solidFill>
                  <a:srgbClr val="FF2800"/>
                </a:solidFill>
                <a:latin typeface="ＭＳ ゴシック" panose="020B0609070205080204" pitchFamily="49" charset="-128"/>
                <a:ea typeface="ＭＳ ゴシック" panose="020B0609070205080204" pitchFamily="49" charset="-128"/>
              </a:rPr>
              <a:t>ご家庭で特に必要な</a:t>
            </a:r>
            <a:br>
              <a:rPr kumimoji="1" lang="en-US" altLang="ja-JP" sz="1600" b="1" dirty="0">
                <a:solidFill>
                  <a:srgbClr val="FF2800"/>
                </a:solidFill>
                <a:latin typeface="ＭＳ ゴシック" panose="020B0609070205080204" pitchFamily="49" charset="-128"/>
                <a:ea typeface="ＭＳ ゴシック" panose="020B0609070205080204" pitchFamily="49" charset="-128"/>
              </a:rPr>
            </a:br>
            <a:r>
              <a:rPr kumimoji="1" lang="ja-JP" altLang="en-US" sz="1600" b="1" dirty="0">
                <a:solidFill>
                  <a:srgbClr val="FF2800"/>
                </a:solidFill>
                <a:latin typeface="ＭＳ ゴシック" panose="020B0609070205080204" pitchFamily="49" charset="-128"/>
                <a:ea typeface="ＭＳ ゴシック" panose="020B0609070205080204" pitchFamily="49" charset="-128"/>
              </a:rPr>
              <a:t>もの（ないと困るもの）</a:t>
            </a:r>
            <a:r>
              <a:rPr kumimoji="1" lang="ja-JP" altLang="en-US" sz="1600" dirty="0">
                <a:latin typeface="ＭＳ ゴシック" panose="020B0609070205080204" pitchFamily="49" charset="-128"/>
                <a:ea typeface="ＭＳ ゴシック" panose="020B0609070205080204" pitchFamily="49" charset="-128"/>
              </a:rPr>
              <a:t>を</a:t>
            </a:r>
            <a:br>
              <a:rPr kumimoji="1" lang="en-US" altLang="ja-JP" sz="1600" dirty="0">
                <a:latin typeface="ＭＳ ゴシック" panose="020B0609070205080204" pitchFamily="49" charset="-128"/>
                <a:ea typeface="ＭＳ ゴシック" panose="020B0609070205080204" pitchFamily="49" charset="-128"/>
              </a:rPr>
            </a:br>
            <a:r>
              <a:rPr kumimoji="1" lang="ja-JP" altLang="en-US" sz="1600" dirty="0">
                <a:latin typeface="ＭＳ ゴシック" panose="020B0609070205080204" pitchFamily="49" charset="-128"/>
                <a:ea typeface="ＭＳ ゴシック" panose="020B0609070205080204" pitchFamily="49" charset="-128"/>
              </a:rPr>
              <a:t>書き出しましょう。</a:t>
            </a:r>
          </a:p>
        </p:txBody>
      </p:sp>
      <p:cxnSp>
        <p:nvCxnSpPr>
          <p:cNvPr id="100" name="直線矢印コネクタ 99">
            <a:extLst>
              <a:ext uri="{FF2B5EF4-FFF2-40B4-BE49-F238E27FC236}">
                <a16:creationId xmlns:a16="http://schemas.microsoft.com/office/drawing/2014/main" id="{5487A12A-FBD4-4139-9151-04F982D32D5A}"/>
              </a:ext>
            </a:extLst>
          </p:cNvPr>
          <p:cNvCxnSpPr>
            <a:cxnSpLocks/>
          </p:cNvCxnSpPr>
          <p:nvPr/>
        </p:nvCxnSpPr>
        <p:spPr>
          <a:xfrm flipH="1">
            <a:off x="8125509" y="2778704"/>
            <a:ext cx="76421" cy="1183696"/>
          </a:xfrm>
          <a:prstGeom prst="straightConnector1">
            <a:avLst/>
          </a:prstGeom>
          <a:ln w="28575">
            <a:solidFill>
              <a:srgbClr val="FF28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 name="正方形/長方形 106">
            <a:extLst>
              <a:ext uri="{FF2B5EF4-FFF2-40B4-BE49-F238E27FC236}">
                <a16:creationId xmlns:a16="http://schemas.microsoft.com/office/drawing/2014/main" id="{7C6533F3-4B3A-49F3-953F-9DAE948DF82D}"/>
              </a:ext>
            </a:extLst>
          </p:cNvPr>
          <p:cNvSpPr/>
          <p:nvPr/>
        </p:nvSpPr>
        <p:spPr>
          <a:xfrm>
            <a:off x="4800944" y="4009535"/>
            <a:ext cx="574178" cy="1554480"/>
          </a:xfrm>
          <a:prstGeom prst="rect">
            <a:avLst/>
          </a:prstGeom>
          <a:noFill/>
          <a:ln w="19050">
            <a:solidFill>
              <a:srgbClr val="FF28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C179B343-DE22-4419-8792-DF3782DFE858}"/>
              </a:ext>
            </a:extLst>
          </p:cNvPr>
          <p:cNvSpPr/>
          <p:nvPr/>
        </p:nvSpPr>
        <p:spPr>
          <a:xfrm>
            <a:off x="5568460" y="4009535"/>
            <a:ext cx="659920" cy="1554480"/>
          </a:xfrm>
          <a:prstGeom prst="rect">
            <a:avLst/>
          </a:prstGeom>
          <a:noFill/>
          <a:ln w="19050">
            <a:solidFill>
              <a:srgbClr val="FF28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AFCF6D6E-0E82-440E-B3C0-D2ECD2A9755E}"/>
              </a:ext>
            </a:extLst>
          </p:cNvPr>
          <p:cNvSpPr/>
          <p:nvPr/>
        </p:nvSpPr>
        <p:spPr>
          <a:xfrm>
            <a:off x="6802558" y="4009535"/>
            <a:ext cx="1555600" cy="1554480"/>
          </a:xfrm>
          <a:prstGeom prst="rect">
            <a:avLst/>
          </a:prstGeom>
          <a:noFill/>
          <a:ln w="19050">
            <a:solidFill>
              <a:srgbClr val="FF28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323471C0-0D15-4EDC-AFD4-3C0883D15399}"/>
              </a:ext>
            </a:extLst>
          </p:cNvPr>
          <p:cNvSpPr txBox="1"/>
          <p:nvPr/>
        </p:nvSpPr>
        <p:spPr>
          <a:xfrm>
            <a:off x="6780700" y="2471323"/>
            <a:ext cx="2299174" cy="338554"/>
          </a:xfrm>
          <a:prstGeom prst="rect">
            <a:avLst/>
          </a:prstGeom>
          <a:noFill/>
        </p:spPr>
        <p:txBody>
          <a:bodyPr wrap="square" rtlCol="0">
            <a:spAutoFit/>
          </a:bodyPr>
          <a:lstStyle/>
          <a:p>
            <a:r>
              <a:rPr kumimoji="1" lang="ja-JP" altLang="en-US" sz="1600" b="1" dirty="0">
                <a:solidFill>
                  <a:srgbClr val="FF2800"/>
                </a:solidFill>
                <a:latin typeface="ＭＳ ゴシック" panose="020B0609070205080204" pitchFamily="49" charset="-128"/>
                <a:ea typeface="ＭＳ ゴシック" panose="020B0609070205080204" pitchFamily="49" charset="-128"/>
              </a:rPr>
              <a:t>あてはまる</a:t>
            </a:r>
            <a:r>
              <a:rPr kumimoji="1" lang="ja-JP" altLang="en-US" sz="1600" dirty="0">
                <a:solidFill>
                  <a:schemeClr val="tx1">
                    <a:lumMod val="75000"/>
                    <a:lumOff val="25000"/>
                  </a:schemeClr>
                </a:solidFill>
                <a:latin typeface="ＭＳ ゴシック" panose="020B0609070205080204" pitchFamily="49" charset="-128"/>
                <a:ea typeface="ＭＳ ゴシック" panose="020B0609070205080204" pitchFamily="49" charset="-128"/>
              </a:rPr>
              <a:t>ものに</a:t>
            </a:r>
            <a:r>
              <a:rPr kumimoji="1" lang="ja-JP" altLang="en-US" sz="1600" b="1" dirty="0">
                <a:solidFill>
                  <a:srgbClr val="FF2800"/>
                </a:solidFill>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98556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B78E3-130D-4A0D-AB57-F1B4870B3D69}"/>
              </a:ext>
            </a:extLst>
          </p:cNvPr>
          <p:cNvSpPr>
            <a:spLocks noGrp="1"/>
          </p:cNvSpPr>
          <p:nvPr>
            <p:ph type="title"/>
          </p:nvPr>
        </p:nvSpPr>
        <p:spPr/>
        <p:txBody>
          <a:bodyPr/>
          <a:lstStyle/>
          <a:p>
            <a:r>
              <a:rPr kumimoji="1" lang="ja-JP" altLang="en-US"/>
              <a:t>地域全体で家庭の備蓄を進めましょう</a:t>
            </a:r>
          </a:p>
        </p:txBody>
      </p:sp>
      <p:sp>
        <p:nvSpPr>
          <p:cNvPr id="4" name="スライド番号プレースホルダー 3">
            <a:extLst>
              <a:ext uri="{FF2B5EF4-FFF2-40B4-BE49-F238E27FC236}">
                <a16:creationId xmlns:a16="http://schemas.microsoft.com/office/drawing/2014/main" id="{9070D4F8-AC4A-485C-B571-5CDB3D5896CF}"/>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graphicFrame>
        <p:nvGraphicFramePr>
          <p:cNvPr id="7" name="表 7">
            <a:extLst>
              <a:ext uri="{FF2B5EF4-FFF2-40B4-BE49-F238E27FC236}">
                <a16:creationId xmlns:a16="http://schemas.microsoft.com/office/drawing/2014/main" id="{DA5F063C-811A-486F-AE90-BB14DAF6EE61}"/>
              </a:ext>
            </a:extLst>
          </p:cNvPr>
          <p:cNvGraphicFramePr>
            <a:graphicFrameLocks noGrp="1"/>
          </p:cNvGraphicFramePr>
          <p:nvPr>
            <p:extLst>
              <p:ext uri="{D42A27DB-BD31-4B8C-83A1-F6EECF244321}">
                <p14:modId xmlns:p14="http://schemas.microsoft.com/office/powerpoint/2010/main" val="3975451379"/>
              </p:ext>
            </p:extLst>
          </p:nvPr>
        </p:nvGraphicFramePr>
        <p:xfrm>
          <a:off x="316495" y="2761860"/>
          <a:ext cx="8405224" cy="3870960"/>
        </p:xfrm>
        <a:graphic>
          <a:graphicData uri="http://schemas.openxmlformats.org/drawingml/2006/table">
            <a:tbl>
              <a:tblPr firstRow="1" bandRow="1">
                <a:tableStyleId>{5940675A-B579-460E-94D1-54222C63F5DA}</a:tableStyleId>
              </a:tblPr>
              <a:tblGrid>
                <a:gridCol w="1188491">
                  <a:extLst>
                    <a:ext uri="{9D8B030D-6E8A-4147-A177-3AD203B41FA5}">
                      <a16:colId xmlns:a16="http://schemas.microsoft.com/office/drawing/2014/main" val="395077825"/>
                    </a:ext>
                  </a:extLst>
                </a:gridCol>
                <a:gridCol w="7216733">
                  <a:extLst>
                    <a:ext uri="{9D8B030D-6E8A-4147-A177-3AD203B41FA5}">
                      <a16:colId xmlns:a16="http://schemas.microsoft.com/office/drawing/2014/main" val="591503606"/>
                    </a:ext>
                  </a:extLst>
                </a:gridCol>
              </a:tblGrid>
              <a:tr h="0">
                <a:tc>
                  <a:txBody>
                    <a:bodyPr/>
                    <a:lstStyle/>
                    <a:p>
                      <a:pPr algn="ctr"/>
                      <a:r>
                        <a:rPr kumimoji="1" lang="ja-JP" altLang="en-US" sz="1600" b="0">
                          <a:latin typeface="HGPｺﾞｼｯｸE" panose="020B0900000000000000" pitchFamily="50" charset="-128"/>
                          <a:ea typeface="HGPｺﾞｼｯｸE" panose="020B0900000000000000" pitchFamily="50" charset="-128"/>
                        </a:rPr>
                        <a:t>分類</a:t>
                      </a:r>
                    </a:p>
                  </a:txBody>
                  <a:tcPr anchor="ctr">
                    <a:solidFill>
                      <a:schemeClr val="bg1">
                        <a:lumMod val="85000"/>
                      </a:schemeClr>
                    </a:solidFill>
                  </a:tcPr>
                </a:tc>
                <a:tc>
                  <a:txBody>
                    <a:bodyPr/>
                    <a:lstStyle/>
                    <a:p>
                      <a:pPr algn="ctr"/>
                      <a:r>
                        <a:rPr kumimoji="1" lang="ja-JP" altLang="en-US" sz="1600" b="0">
                          <a:latin typeface="HGPｺﾞｼｯｸE" panose="020B0900000000000000" pitchFamily="50" charset="-128"/>
                          <a:ea typeface="HGPｺﾞｼｯｸE" panose="020B0900000000000000" pitchFamily="50" charset="-128"/>
                        </a:rPr>
                        <a:t>内　　容</a:t>
                      </a:r>
                    </a:p>
                  </a:txBody>
                  <a:tcPr anchor="ctr">
                    <a:solidFill>
                      <a:schemeClr val="bg1">
                        <a:lumMod val="85000"/>
                      </a:schemeClr>
                    </a:solidFill>
                  </a:tcPr>
                </a:tc>
                <a:extLst>
                  <a:ext uri="{0D108BD9-81ED-4DB2-BD59-A6C34878D82A}">
                    <a16:rowId xmlns:a16="http://schemas.microsoft.com/office/drawing/2014/main" val="3988786057"/>
                  </a:ext>
                </a:extLst>
              </a:tr>
              <a:tr h="0">
                <a:tc>
                  <a:txBody>
                    <a:bodyPr/>
                    <a:lstStyle/>
                    <a:p>
                      <a:pPr algn="l"/>
                      <a:r>
                        <a:rPr kumimoji="1" lang="ja-JP" altLang="en-US" sz="1600" b="0">
                          <a:solidFill>
                            <a:srgbClr val="404040"/>
                          </a:solidFill>
                          <a:latin typeface="HGPｺﾞｼｯｸE" panose="020B0900000000000000" pitchFamily="50" charset="-128"/>
                          <a:ea typeface="HGPｺﾞｼｯｸE" panose="020B0900000000000000" pitchFamily="50" charset="-128"/>
                        </a:rPr>
                        <a:t>食料品</a:t>
                      </a:r>
                    </a:p>
                  </a:txBody>
                  <a:tcPr anchor="ctr"/>
                </a:tc>
                <a:tc>
                  <a:txBody>
                    <a:bodyPr/>
                    <a:lstStyle/>
                    <a:p>
                      <a:pPr algn="l"/>
                      <a:r>
                        <a:rPr kumimoji="1" lang="en-US" altLang="ja-JP" sz="1600" b="0">
                          <a:solidFill>
                            <a:srgbClr val="404040"/>
                          </a:solidFill>
                          <a:latin typeface="ＭＳ ゴシック" panose="020B0609070205080204" pitchFamily="49" charset="-128"/>
                          <a:ea typeface="ＭＳ ゴシック" panose="020B0609070205080204" pitchFamily="49" charset="-128"/>
                        </a:rPr>
                        <a:t>※</a:t>
                      </a:r>
                      <a:r>
                        <a:rPr kumimoji="1" lang="ja-JP" altLang="en-US" sz="1600" b="0">
                          <a:solidFill>
                            <a:srgbClr val="404040"/>
                          </a:solidFill>
                          <a:latin typeface="ＭＳ ゴシック" panose="020B0609070205080204" pitchFamily="49" charset="-128"/>
                          <a:ea typeface="ＭＳ ゴシック" panose="020B0609070205080204" pitchFamily="49" charset="-128"/>
                        </a:rPr>
                        <a:t>すぐに食べられる物・簡単に調理して食べられる物</a:t>
                      </a:r>
                      <a:endParaRPr kumimoji="1" lang="en-US" altLang="ja-JP" sz="1600" b="0">
                        <a:solidFill>
                          <a:srgbClr val="404040"/>
                        </a:solidFill>
                        <a:latin typeface="ＭＳ ゴシック" panose="020B0609070205080204" pitchFamily="49" charset="-128"/>
                        <a:ea typeface="ＭＳ ゴシック" panose="020B0609070205080204" pitchFamily="49" charset="-128"/>
                      </a:endParaRPr>
                    </a:p>
                    <a:p>
                      <a:pPr algn="l"/>
                      <a:r>
                        <a:rPr kumimoji="1" lang="ja-JP" altLang="en-US" sz="1600" b="0">
                          <a:solidFill>
                            <a:srgbClr val="404040"/>
                          </a:solidFill>
                          <a:latin typeface="ＭＳ ゴシック" panose="020B0609070205080204" pitchFamily="49" charset="-128"/>
                          <a:ea typeface="ＭＳ ゴシック" panose="020B0609070205080204" pitchFamily="49" charset="-128"/>
                        </a:rPr>
                        <a:t>□主食（レトルトなど）　　　　□栄養補助食品　□野菜ジュース</a:t>
                      </a:r>
                      <a:endParaRPr kumimoji="1" lang="en-US" altLang="ja-JP" sz="1600" b="0">
                        <a:solidFill>
                          <a:srgbClr val="404040"/>
                        </a:solidFill>
                        <a:latin typeface="ＭＳ ゴシック" panose="020B0609070205080204" pitchFamily="49" charset="-128"/>
                        <a:ea typeface="ＭＳ ゴシック" panose="020B0609070205080204" pitchFamily="49" charset="-128"/>
                      </a:endParaRPr>
                    </a:p>
                    <a:p>
                      <a:pPr algn="l"/>
                      <a:r>
                        <a:rPr kumimoji="1" lang="ja-JP" altLang="en-US" sz="1600" b="0">
                          <a:solidFill>
                            <a:srgbClr val="404040"/>
                          </a:solidFill>
                          <a:latin typeface="ＭＳ ゴシック" panose="020B0609070205080204" pitchFamily="49" charset="-128"/>
                          <a:ea typeface="ＭＳ ゴシック" panose="020B0609070205080204" pitchFamily="49" charset="-128"/>
                        </a:rPr>
                        <a:t>□主菜（缶詰・レトルトなど）　□調味料　　　　□菓子類　など　　　　　　　　</a:t>
                      </a:r>
                    </a:p>
                  </a:txBody>
                  <a:tcPr/>
                </a:tc>
                <a:extLst>
                  <a:ext uri="{0D108BD9-81ED-4DB2-BD59-A6C34878D82A}">
                    <a16:rowId xmlns:a16="http://schemas.microsoft.com/office/drawing/2014/main" val="2273523249"/>
                  </a:ext>
                </a:extLst>
              </a:tr>
              <a:tr h="0">
                <a:tc>
                  <a:txBody>
                    <a:bodyPr/>
                    <a:lstStyle/>
                    <a:p>
                      <a:pPr algn="l"/>
                      <a:r>
                        <a:rPr kumimoji="1" lang="ja-JP" altLang="en-US" sz="1600" b="0">
                          <a:solidFill>
                            <a:srgbClr val="404040"/>
                          </a:solidFill>
                          <a:latin typeface="HGPｺﾞｼｯｸE" panose="020B0900000000000000" pitchFamily="50" charset="-128"/>
                          <a:ea typeface="HGPｺﾞｼｯｸE" panose="020B0900000000000000" pitchFamily="50" charset="-128"/>
                        </a:rPr>
                        <a:t>飲料水</a:t>
                      </a:r>
                    </a:p>
                  </a:txBody>
                  <a:tcPr anchor="ctr"/>
                </a:tc>
                <a:tc>
                  <a:txBody>
                    <a:bodyPr/>
                    <a:lstStyle/>
                    <a:p>
                      <a:pPr algn="l"/>
                      <a:r>
                        <a:rPr kumimoji="1" lang="ja-JP" altLang="en-US" sz="1600" b="0" dirty="0">
                          <a:solidFill>
                            <a:srgbClr val="404040"/>
                          </a:solidFill>
                          <a:latin typeface="ＭＳ ゴシック" panose="020B0609070205080204" pitchFamily="49" charset="-128"/>
                          <a:ea typeface="ＭＳ ゴシック" panose="020B0609070205080204" pitchFamily="49" charset="-128"/>
                        </a:rPr>
                        <a:t>□１人１日３リットル</a:t>
                      </a:r>
                      <a:r>
                        <a:rPr kumimoji="1" lang="en-US" altLang="ja-JP" sz="1600" b="0" dirty="0">
                          <a:solidFill>
                            <a:srgbClr val="404040"/>
                          </a:solidFill>
                          <a:latin typeface="ＭＳ ゴシック" panose="020B0609070205080204" pitchFamily="49" charset="-128"/>
                          <a:ea typeface="ＭＳ ゴシック" panose="020B0609070205080204" pitchFamily="49" charset="-128"/>
                        </a:rPr>
                        <a:t>×</a:t>
                      </a:r>
                      <a:r>
                        <a:rPr kumimoji="1" lang="ja-JP" altLang="en-US" sz="1600" b="0" dirty="0">
                          <a:solidFill>
                            <a:srgbClr val="404040"/>
                          </a:solidFill>
                          <a:latin typeface="ＭＳ ゴシック" panose="020B0609070205080204" pitchFamily="49" charset="-128"/>
                          <a:ea typeface="ＭＳ ゴシック" panose="020B0609070205080204" pitchFamily="49" charset="-128"/>
                        </a:rPr>
                        <a:t>７日分</a:t>
                      </a:r>
                    </a:p>
                  </a:txBody>
                  <a:tcPr anchor="ctr"/>
                </a:tc>
                <a:extLst>
                  <a:ext uri="{0D108BD9-81ED-4DB2-BD59-A6C34878D82A}">
                    <a16:rowId xmlns:a16="http://schemas.microsoft.com/office/drawing/2014/main" val="1147200232"/>
                  </a:ext>
                </a:extLst>
              </a:tr>
              <a:tr h="0">
                <a:tc>
                  <a:txBody>
                    <a:bodyPr/>
                    <a:lstStyle/>
                    <a:p>
                      <a:pPr algn="l"/>
                      <a:r>
                        <a:rPr kumimoji="1" lang="ja-JP" altLang="en-US" sz="1600" b="0">
                          <a:solidFill>
                            <a:srgbClr val="404040"/>
                          </a:solidFill>
                          <a:latin typeface="HGPｺﾞｼｯｸE" panose="020B0900000000000000" pitchFamily="50" charset="-128"/>
                          <a:ea typeface="HGPｺﾞｼｯｸE" panose="020B0900000000000000" pitchFamily="50" charset="-128"/>
                        </a:rPr>
                        <a:t>生活用品</a:t>
                      </a:r>
                    </a:p>
                  </a:txBody>
                  <a:tcPr anchor="ctr"/>
                </a:tc>
                <a:tc>
                  <a:txBody>
                    <a:bodyPr/>
                    <a:lstStyle/>
                    <a:p>
                      <a:pPr algn="l"/>
                      <a:r>
                        <a:rPr kumimoji="1" lang="en-US" altLang="ja-JP" sz="1600" b="0" dirty="0">
                          <a:solidFill>
                            <a:srgbClr val="404040"/>
                          </a:solidFill>
                          <a:latin typeface="ＭＳ ゴシック" panose="020B0609070205080204" pitchFamily="49" charset="-128"/>
                          <a:ea typeface="ＭＳ ゴシック" panose="020B0609070205080204" pitchFamily="49" charset="-128"/>
                        </a:rPr>
                        <a:t>※</a:t>
                      </a:r>
                      <a:r>
                        <a:rPr kumimoji="1" lang="ja-JP" altLang="en-US" sz="1600" b="0" dirty="0">
                          <a:solidFill>
                            <a:srgbClr val="404040"/>
                          </a:solidFill>
                          <a:latin typeface="ＭＳ ゴシック" panose="020B0609070205080204" pitchFamily="49" charset="-128"/>
                          <a:ea typeface="ＭＳ ゴシック" panose="020B0609070205080204" pitchFamily="49" charset="-128"/>
                        </a:rPr>
                        <a:t>生活に合わせて必要な物</a:t>
                      </a:r>
                      <a:endParaRPr kumimoji="1" lang="en-US" altLang="ja-JP" sz="1600" b="0" dirty="0">
                        <a:solidFill>
                          <a:srgbClr val="404040"/>
                        </a:solidFill>
                        <a:latin typeface="ＭＳ ゴシック" panose="020B0609070205080204" pitchFamily="49" charset="-128"/>
                        <a:ea typeface="ＭＳ ゴシック" panose="020B0609070205080204" pitchFamily="49" charset="-128"/>
                      </a:endParaRPr>
                    </a:p>
                    <a:p>
                      <a:pPr algn="l"/>
                      <a:r>
                        <a:rPr kumimoji="1" lang="ja-JP" altLang="en-US" sz="1600" b="0" dirty="0">
                          <a:solidFill>
                            <a:srgbClr val="404040"/>
                          </a:solidFill>
                          <a:latin typeface="ＭＳ ゴシック" panose="020B0609070205080204" pitchFamily="49" charset="-128"/>
                          <a:ea typeface="ＭＳ ゴシック" panose="020B0609070205080204" pitchFamily="49" charset="-128"/>
                        </a:rPr>
                        <a:t>□毛布　　　　　□カセットコンロ　　□カセットボンベ　　　□ろうそく</a:t>
                      </a:r>
                      <a:endParaRPr kumimoji="1" lang="en-US" altLang="ja-JP" sz="1600" b="0" dirty="0">
                        <a:solidFill>
                          <a:srgbClr val="404040"/>
                        </a:solidFill>
                        <a:latin typeface="ＭＳ ゴシック" panose="020B0609070205080204" pitchFamily="49" charset="-128"/>
                        <a:ea typeface="ＭＳ ゴシック" panose="020B0609070205080204" pitchFamily="49" charset="-128"/>
                      </a:endParaRPr>
                    </a:p>
                    <a:p>
                      <a:pPr algn="l"/>
                      <a:r>
                        <a:rPr kumimoji="1" lang="ja-JP" altLang="en-US" sz="1600" b="0" dirty="0">
                          <a:solidFill>
                            <a:srgbClr val="404040"/>
                          </a:solidFill>
                          <a:latin typeface="ＭＳ ゴシック" panose="020B0609070205080204" pitchFamily="49" charset="-128"/>
                          <a:ea typeface="ＭＳ ゴシック" panose="020B0609070205080204" pitchFamily="49" charset="-128"/>
                        </a:rPr>
                        <a:t>□ライター　　　□ランタン　　　　　□トイレットペーパー　□ゴミ袋　</a:t>
                      </a:r>
                      <a:endParaRPr kumimoji="1" lang="en-US" altLang="ja-JP" sz="1600" b="0" dirty="0">
                        <a:solidFill>
                          <a:srgbClr val="404040"/>
                        </a:solidFill>
                        <a:latin typeface="ＭＳ ゴシック" panose="020B0609070205080204" pitchFamily="49" charset="-128"/>
                        <a:ea typeface="ＭＳ ゴシック" panose="020B0609070205080204" pitchFamily="49" charset="-128"/>
                      </a:endParaRPr>
                    </a:p>
                    <a:p>
                      <a:pPr algn="l"/>
                      <a:r>
                        <a:rPr kumimoji="1" lang="ja-JP" altLang="en-US" sz="1600" b="0" dirty="0">
                          <a:solidFill>
                            <a:srgbClr val="404040"/>
                          </a:solidFill>
                          <a:latin typeface="ＭＳ ゴシック" panose="020B0609070205080204" pitchFamily="49" charset="-128"/>
                          <a:ea typeface="ＭＳ ゴシック" panose="020B0609070205080204" pitchFamily="49" charset="-128"/>
                        </a:rPr>
                        <a:t>□割り箸　　　　□携帯トイレ　　　　□生理用品　　　　　　□薬</a:t>
                      </a:r>
                      <a:endParaRPr kumimoji="1" lang="en-US" altLang="ja-JP" sz="1600" b="0" dirty="0">
                        <a:solidFill>
                          <a:srgbClr val="404040"/>
                        </a:solidFill>
                        <a:latin typeface="ＭＳ ゴシック" panose="020B0609070205080204" pitchFamily="49" charset="-128"/>
                        <a:ea typeface="ＭＳ ゴシック" panose="020B0609070205080204" pitchFamily="49" charset="-128"/>
                      </a:endParaRPr>
                    </a:p>
                    <a:p>
                      <a:pPr algn="l"/>
                      <a:r>
                        <a:rPr kumimoji="1" lang="ja-JP" altLang="en-US" sz="1600" b="0" dirty="0">
                          <a:solidFill>
                            <a:srgbClr val="404040"/>
                          </a:solidFill>
                          <a:latin typeface="ＭＳ ゴシック" panose="020B0609070205080204" pitchFamily="49" charset="-128"/>
                          <a:ea typeface="ＭＳ ゴシック" panose="020B0609070205080204" pitchFamily="49" charset="-128"/>
                        </a:rPr>
                        <a:t>□おむつ（赤ちゃん用）　　　　　　　□おむつ（高齢者用）　　　　　　</a:t>
                      </a:r>
                      <a:endParaRPr kumimoji="1" lang="en-US" altLang="ja-JP" sz="1600" b="0" dirty="0">
                        <a:solidFill>
                          <a:srgbClr val="404040"/>
                        </a:solidFill>
                        <a:latin typeface="ＭＳ ゴシック" panose="020B0609070205080204" pitchFamily="49" charset="-128"/>
                        <a:ea typeface="ＭＳ ゴシック" panose="020B0609070205080204" pitchFamily="49" charset="-128"/>
                      </a:endParaRPr>
                    </a:p>
                    <a:p>
                      <a:pPr algn="l"/>
                      <a:r>
                        <a:rPr kumimoji="1" lang="ja-JP" altLang="en-US" sz="1600" b="0" dirty="0">
                          <a:solidFill>
                            <a:srgbClr val="404040"/>
                          </a:solidFill>
                          <a:latin typeface="ＭＳ ゴシック" panose="020B0609070205080204" pitchFamily="49" charset="-128"/>
                          <a:ea typeface="ＭＳ ゴシック" panose="020B0609070205080204" pitchFamily="49" charset="-128"/>
                        </a:rPr>
                        <a:t>□工具セット　　□ガムテープ　　　　□ほうき・ちりとり　　□ロープ　　</a:t>
                      </a:r>
                      <a:br>
                        <a:rPr kumimoji="1" lang="en-US" altLang="ja-JP" sz="1600" b="0" dirty="0">
                          <a:solidFill>
                            <a:srgbClr val="404040"/>
                          </a:solidFill>
                          <a:latin typeface="ＭＳ ゴシック" panose="020B0609070205080204" pitchFamily="49" charset="-128"/>
                          <a:ea typeface="ＭＳ ゴシック" panose="020B0609070205080204" pitchFamily="49" charset="-128"/>
                        </a:rPr>
                      </a:br>
                      <a:r>
                        <a:rPr kumimoji="1" lang="ja-JP" altLang="en-US" sz="1600" b="0" dirty="0">
                          <a:solidFill>
                            <a:srgbClr val="404040"/>
                          </a:solidFill>
                          <a:latin typeface="ＭＳ ゴシック" panose="020B0609070205080204" pitchFamily="49" charset="-128"/>
                          <a:ea typeface="ＭＳ ゴシック" panose="020B0609070205080204" pitchFamily="49" charset="-128"/>
                        </a:rPr>
                        <a:t>□ガムテープ　　□充電式ラジオ　　　□懐中電灯　　　　　　□乾電池　　　　</a:t>
                      </a:r>
                      <a:endParaRPr kumimoji="1" lang="en-US" altLang="ja-JP" sz="1600" b="0" dirty="0">
                        <a:solidFill>
                          <a:srgbClr val="404040"/>
                        </a:solidFill>
                        <a:latin typeface="ＭＳ ゴシック" panose="020B0609070205080204" pitchFamily="49" charset="-128"/>
                        <a:ea typeface="ＭＳ ゴシック" panose="020B0609070205080204" pitchFamily="49" charset="-128"/>
                      </a:endParaRPr>
                    </a:p>
                    <a:p>
                      <a:pPr algn="l"/>
                      <a:r>
                        <a:rPr kumimoji="1" lang="ja-JP" altLang="en-US" sz="1600" b="0" dirty="0">
                          <a:solidFill>
                            <a:srgbClr val="404040"/>
                          </a:solidFill>
                          <a:latin typeface="ＭＳ ゴシック" panose="020B0609070205080204" pitchFamily="49" charset="-128"/>
                          <a:ea typeface="ＭＳ ゴシック" panose="020B0609070205080204" pitchFamily="49" charset="-128"/>
                        </a:rPr>
                        <a:t>□予備バッテリー　など</a:t>
                      </a:r>
                      <a:endParaRPr kumimoji="1" lang="en-US" altLang="ja-JP" sz="1600" b="0" dirty="0">
                        <a:solidFill>
                          <a:srgbClr val="404040"/>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956337385"/>
                  </a:ext>
                </a:extLst>
              </a:tr>
              <a:tr h="0">
                <a:tc>
                  <a:txBody>
                    <a:bodyPr/>
                    <a:lstStyle/>
                    <a:p>
                      <a:pPr algn="l"/>
                      <a:r>
                        <a:rPr kumimoji="1" lang="ja-JP" altLang="en-US" sz="1600" b="0">
                          <a:solidFill>
                            <a:srgbClr val="404040"/>
                          </a:solidFill>
                          <a:latin typeface="HGPｺﾞｼｯｸE" panose="020B0900000000000000" pitchFamily="50" charset="-128"/>
                          <a:ea typeface="HGPｺﾞｼｯｸE" panose="020B0900000000000000" pitchFamily="50" charset="-128"/>
                        </a:rPr>
                        <a:t>救助用具</a:t>
                      </a:r>
                    </a:p>
                  </a:txBody>
                  <a:tcPr anchor="ctr"/>
                </a:tc>
                <a:tc>
                  <a:txBody>
                    <a:bodyPr/>
                    <a:lstStyle/>
                    <a:p>
                      <a:pPr algn="l"/>
                      <a:r>
                        <a:rPr kumimoji="1" lang="ja-JP" altLang="en-US" sz="1600" b="0" dirty="0">
                          <a:solidFill>
                            <a:srgbClr val="404040"/>
                          </a:solidFill>
                          <a:latin typeface="ＭＳ ゴシック" panose="020B0609070205080204" pitchFamily="49" charset="-128"/>
                          <a:ea typeface="ＭＳ ゴシック" panose="020B0609070205080204" pitchFamily="49" charset="-128"/>
                        </a:rPr>
                        <a:t>□スコップ　□バール　□ノコギリ　など</a:t>
                      </a:r>
                    </a:p>
                  </a:txBody>
                  <a:tcPr anchor="ctr"/>
                </a:tc>
                <a:extLst>
                  <a:ext uri="{0D108BD9-81ED-4DB2-BD59-A6C34878D82A}">
                    <a16:rowId xmlns:a16="http://schemas.microsoft.com/office/drawing/2014/main" val="2941377268"/>
                  </a:ext>
                </a:extLst>
              </a:tr>
            </a:tbl>
          </a:graphicData>
        </a:graphic>
      </p:graphicFrame>
      <p:graphicFrame>
        <p:nvGraphicFramePr>
          <p:cNvPr id="5" name="表 4">
            <a:extLst>
              <a:ext uri="{FF2B5EF4-FFF2-40B4-BE49-F238E27FC236}">
                <a16:creationId xmlns:a16="http://schemas.microsoft.com/office/drawing/2014/main" id="{79429A32-27E4-41F7-A7F5-DDCF65CBF79C}"/>
              </a:ext>
            </a:extLst>
          </p:cNvPr>
          <p:cNvGraphicFramePr>
            <a:graphicFrameLocks noGrp="1"/>
          </p:cNvGraphicFramePr>
          <p:nvPr>
            <p:extLst>
              <p:ext uri="{D42A27DB-BD31-4B8C-83A1-F6EECF244321}">
                <p14:modId xmlns:p14="http://schemas.microsoft.com/office/powerpoint/2010/main" val="3888452650"/>
              </p:ext>
            </p:extLst>
          </p:nvPr>
        </p:nvGraphicFramePr>
        <p:xfrm>
          <a:off x="316495" y="1000901"/>
          <a:ext cx="8405224" cy="926200"/>
        </p:xfrm>
        <a:graphic>
          <a:graphicData uri="http://schemas.openxmlformats.org/drawingml/2006/table">
            <a:tbl>
              <a:tblPr firstRow="1" bandRow="1">
                <a:tableStyleId>{5940675A-B579-460E-94D1-54222C63F5DA}</a:tableStyleId>
              </a:tblPr>
              <a:tblGrid>
                <a:gridCol w="1995515">
                  <a:extLst>
                    <a:ext uri="{9D8B030D-6E8A-4147-A177-3AD203B41FA5}">
                      <a16:colId xmlns:a16="http://schemas.microsoft.com/office/drawing/2014/main" val="3620141767"/>
                    </a:ext>
                  </a:extLst>
                </a:gridCol>
                <a:gridCol w="6409709">
                  <a:extLst>
                    <a:ext uri="{9D8B030D-6E8A-4147-A177-3AD203B41FA5}">
                      <a16:colId xmlns:a16="http://schemas.microsoft.com/office/drawing/2014/main" val="2564616528"/>
                    </a:ext>
                  </a:extLst>
                </a:gridCol>
              </a:tblGrid>
              <a:tr h="463100">
                <a:tc>
                  <a:txBody>
                    <a:bodyPr/>
                    <a:lstStyle/>
                    <a:p>
                      <a:r>
                        <a:rPr kumimoji="1" lang="ja-JP" altLang="en-US" sz="1600" b="0" dirty="0">
                          <a:solidFill>
                            <a:srgbClr val="404040"/>
                          </a:solidFill>
                          <a:latin typeface="HGPｺﾞｼｯｸE" panose="020B0900000000000000" pitchFamily="50" charset="-128"/>
                          <a:ea typeface="HGPｺﾞｼｯｸE" panose="020B0900000000000000" pitchFamily="50" charset="-128"/>
                        </a:rPr>
                        <a:t>「②足りない」場合</a:t>
                      </a:r>
                    </a:p>
                  </a:txBody>
                  <a:tcPr marL="68580" marR="68580" marT="34290" marB="3429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u="sng" dirty="0">
                          <a:solidFill>
                            <a:srgbClr val="FF2800"/>
                          </a:solidFill>
                          <a:latin typeface="HGPｺﾞｼｯｸE" panose="020B0900000000000000" pitchFamily="50" charset="-128"/>
                          <a:ea typeface="HGPｺﾞｼｯｸE" panose="020B0900000000000000" pitchFamily="50" charset="-128"/>
                        </a:rPr>
                        <a:t>７日間を生きのびる</a:t>
                      </a:r>
                      <a:r>
                        <a:rPr kumimoji="1" lang="ja-JP" altLang="en-US" sz="1600" b="0" u="none" dirty="0">
                          <a:solidFill>
                            <a:schemeClr val="tx1">
                              <a:lumMod val="75000"/>
                              <a:lumOff val="25000"/>
                            </a:schemeClr>
                          </a:solidFill>
                          <a:latin typeface="HGPｺﾞｼｯｸE" panose="020B0900000000000000" pitchFamily="50" charset="-128"/>
                          <a:ea typeface="HGPｺﾞｼｯｸE" panose="020B0900000000000000" pitchFamily="50" charset="-128"/>
                        </a:rPr>
                        <a:t>ために、足りないものを購入する</a:t>
                      </a:r>
                      <a:endParaRPr kumimoji="1" lang="en-US" altLang="ja-JP" sz="1600" b="0" u="none"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3966556"/>
                  </a:ext>
                </a:extLst>
              </a:tr>
              <a:tr h="463100">
                <a:tc>
                  <a:txBody>
                    <a:bodyPr/>
                    <a:lstStyle/>
                    <a:p>
                      <a:r>
                        <a:rPr kumimoji="1" lang="ja-JP" altLang="en-US" sz="1600" b="0" dirty="0">
                          <a:solidFill>
                            <a:srgbClr val="404040"/>
                          </a:solidFill>
                          <a:latin typeface="HGPｺﾞｼｯｸE" panose="020B0900000000000000" pitchFamily="50" charset="-128"/>
                          <a:ea typeface="HGPｺﾞｼｯｸE" panose="020B0900000000000000" pitchFamily="50" charset="-128"/>
                        </a:rPr>
                        <a:t>「③分からない」場合</a:t>
                      </a:r>
                    </a:p>
                  </a:txBody>
                  <a:tcPr marL="68580" marR="68580" marT="34290" marB="3429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600" b="0" u="sng" dirty="0">
                          <a:solidFill>
                            <a:srgbClr val="FF2800"/>
                          </a:solidFill>
                          <a:latin typeface="HGPｺﾞｼｯｸE" panose="020B0900000000000000" pitchFamily="50" charset="-128"/>
                          <a:ea typeface="HGPｺﾞｼｯｸE" panose="020B0900000000000000" pitchFamily="50" charset="-128"/>
                        </a:rPr>
                        <a:t>まずは確認！</a:t>
                      </a:r>
                      <a:r>
                        <a:rPr kumimoji="1" lang="ja-JP" altLang="en-US" sz="1600" b="0" u="none" dirty="0">
                          <a:solidFill>
                            <a:srgbClr val="FF2800"/>
                          </a:solidFill>
                          <a:latin typeface="HGPｺﾞｼｯｸE" panose="020B0900000000000000" pitchFamily="50" charset="-128"/>
                          <a:ea typeface="HGPｺﾞｼｯｸE" panose="020B0900000000000000" pitchFamily="50" charset="-128"/>
                        </a:rPr>
                        <a:t>　</a:t>
                      </a:r>
                      <a:r>
                        <a:rPr kumimoji="1" lang="ja-JP" altLang="en-US" sz="1600" b="0" u="none" dirty="0">
                          <a:solidFill>
                            <a:schemeClr val="tx1">
                              <a:lumMod val="75000"/>
                              <a:lumOff val="25000"/>
                            </a:schemeClr>
                          </a:solidFill>
                          <a:latin typeface="HGPｺﾞｼｯｸE" panose="020B0900000000000000" pitchFamily="50" charset="-128"/>
                          <a:ea typeface="HGPｺﾞｼｯｸE" panose="020B0900000000000000" pitchFamily="50" charset="-128"/>
                        </a:rPr>
                        <a:t>「足りない」場合のことを考えましょう</a:t>
                      </a:r>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0653701"/>
                  </a:ext>
                </a:extLst>
              </a:tr>
            </a:tbl>
          </a:graphicData>
        </a:graphic>
      </p:graphicFrame>
      <p:sp>
        <p:nvSpPr>
          <p:cNvPr id="9" name="正方形/長方形 8">
            <a:extLst>
              <a:ext uri="{FF2B5EF4-FFF2-40B4-BE49-F238E27FC236}">
                <a16:creationId xmlns:a16="http://schemas.microsoft.com/office/drawing/2014/main" id="{61536EA2-1A1C-4260-9147-EB66BE490292}"/>
              </a:ext>
            </a:extLst>
          </p:cNvPr>
          <p:cNvSpPr/>
          <p:nvPr/>
        </p:nvSpPr>
        <p:spPr>
          <a:xfrm>
            <a:off x="229746" y="2395629"/>
            <a:ext cx="1332416" cy="369332"/>
          </a:xfrm>
          <a:prstGeom prst="rect">
            <a:avLst/>
          </a:prstGeom>
        </p:spPr>
        <p:txBody>
          <a:bodyPr wrap="none">
            <a:spAutoFit/>
          </a:bodyPr>
          <a:lstStyle/>
          <a:p>
            <a:r>
              <a:rPr kumimoji="1" lang="ja-JP" altLang="en-US">
                <a:solidFill>
                  <a:srgbClr val="404040"/>
                </a:solidFill>
                <a:latin typeface="HGPｺﾞｼｯｸE" panose="020B0900000000000000" pitchFamily="50" charset="-128"/>
                <a:ea typeface="HGPｺﾞｼｯｸE" panose="020B0900000000000000" pitchFamily="50" charset="-128"/>
              </a:rPr>
              <a:t>備蓄品の例</a:t>
            </a:r>
            <a:endParaRPr lang="ja-JP" altLang="en-US">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35960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B78E3-130D-4A0D-AB57-F1B4870B3D69}"/>
              </a:ext>
            </a:extLst>
          </p:cNvPr>
          <p:cNvSpPr>
            <a:spLocks noGrp="1"/>
          </p:cNvSpPr>
          <p:nvPr>
            <p:ph type="title"/>
          </p:nvPr>
        </p:nvSpPr>
        <p:spPr>
          <a:xfrm>
            <a:off x="898" y="0"/>
            <a:ext cx="9144000" cy="650083"/>
          </a:xfrm>
        </p:spPr>
        <p:txBody>
          <a:bodyPr/>
          <a:lstStyle/>
          <a:p>
            <a:r>
              <a:rPr lang="ja-JP" altLang="en-US"/>
              <a:t>ローリングストック（循環備蓄）の勧め</a:t>
            </a:r>
            <a:endParaRPr kumimoji="1" lang="ja-JP" altLang="en-US"/>
          </a:p>
        </p:txBody>
      </p:sp>
      <p:sp>
        <p:nvSpPr>
          <p:cNvPr id="4" name="スライド番号プレースホルダー 3">
            <a:extLst>
              <a:ext uri="{FF2B5EF4-FFF2-40B4-BE49-F238E27FC236}">
                <a16:creationId xmlns:a16="http://schemas.microsoft.com/office/drawing/2014/main" id="{9070D4F8-AC4A-485C-B571-5CDB3D5896CF}"/>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16" name="テキスト ボックス 15">
            <a:extLst>
              <a:ext uri="{FF2B5EF4-FFF2-40B4-BE49-F238E27FC236}">
                <a16:creationId xmlns:a16="http://schemas.microsoft.com/office/drawing/2014/main" id="{0BC8736F-8928-4B45-AADF-455BC52E4D02}"/>
              </a:ext>
            </a:extLst>
          </p:cNvPr>
          <p:cNvSpPr txBox="1"/>
          <p:nvPr/>
        </p:nvSpPr>
        <p:spPr>
          <a:xfrm>
            <a:off x="262800" y="850572"/>
            <a:ext cx="8618400" cy="1374879"/>
          </a:xfrm>
          <a:prstGeom prst="rect">
            <a:avLst/>
          </a:prstGeom>
          <a:noFill/>
          <a:ln w="28575">
            <a:solidFill>
              <a:srgbClr val="35A16B"/>
            </a:solidFill>
          </a:ln>
        </p:spPr>
        <p:txBody>
          <a:bodyPr wrap="square" lIns="252000" rIns="288000" rtlCol="0" anchor="ctr">
            <a:noAutofit/>
          </a:bodyPr>
          <a:lstStyle/>
          <a:p>
            <a:pPr algn="just" defTabSz="685800"/>
            <a:r>
              <a:rPr kumimoji="1" lang="ja-JP" altLang="en-US" sz="2800" spc="-150" dirty="0">
                <a:solidFill>
                  <a:srgbClr val="404040"/>
                </a:solidFill>
                <a:latin typeface="HGPｺﾞｼｯｸE" panose="020B0900000000000000" pitchFamily="50" charset="-128"/>
                <a:ea typeface="HGPｺﾞｼｯｸE" panose="020B0900000000000000" pitchFamily="50" charset="-128"/>
              </a:rPr>
              <a:t>普段から少し多めに購入しておき、使ったら使った分だけ新しく買い足していくことで常に一定量を家に備蓄しておく</a:t>
            </a:r>
            <a:r>
              <a:rPr kumimoji="1" lang="ja-JP" altLang="en-US" sz="2800" dirty="0">
                <a:solidFill>
                  <a:srgbClr val="404040"/>
                </a:solidFill>
                <a:latin typeface="HGPｺﾞｼｯｸE" panose="020B0900000000000000" pitchFamily="50" charset="-128"/>
                <a:ea typeface="HGPｺﾞｼｯｸE" panose="020B0900000000000000" pitchFamily="50" charset="-128"/>
              </a:rPr>
              <a:t>方法です</a:t>
            </a:r>
          </a:p>
        </p:txBody>
      </p:sp>
      <p:pic>
        <p:nvPicPr>
          <p:cNvPr id="17" name="図 16">
            <a:extLst>
              <a:ext uri="{FF2B5EF4-FFF2-40B4-BE49-F238E27FC236}">
                <a16:creationId xmlns:a16="http://schemas.microsoft.com/office/drawing/2014/main" id="{CFCE7906-E5CF-48D0-92BB-363120086AAB}"/>
              </a:ext>
            </a:extLst>
          </p:cNvPr>
          <p:cNvPicPr>
            <a:picLocks noChangeAspect="1"/>
          </p:cNvPicPr>
          <p:nvPr/>
        </p:nvPicPr>
        <p:blipFill>
          <a:blip r:embed="rId3"/>
          <a:stretch>
            <a:fillRect/>
          </a:stretch>
        </p:blipFill>
        <p:spPr>
          <a:xfrm>
            <a:off x="1760700" y="2297753"/>
            <a:ext cx="5622601" cy="3436849"/>
          </a:xfrm>
          <a:prstGeom prst="rect">
            <a:avLst/>
          </a:prstGeom>
        </p:spPr>
      </p:pic>
      <p:sp>
        <p:nvSpPr>
          <p:cNvPr id="6" name="正方形/長方形 5">
            <a:extLst>
              <a:ext uri="{FF2B5EF4-FFF2-40B4-BE49-F238E27FC236}">
                <a16:creationId xmlns:a16="http://schemas.microsoft.com/office/drawing/2014/main" id="{009D6534-EC0F-4047-A67C-F2E87E40D171}"/>
              </a:ext>
            </a:extLst>
          </p:cNvPr>
          <p:cNvSpPr/>
          <p:nvPr/>
        </p:nvSpPr>
        <p:spPr>
          <a:xfrm>
            <a:off x="1816434" y="5806904"/>
            <a:ext cx="5511128" cy="685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rgbClr val="FF2800"/>
                </a:solidFill>
                <a:latin typeface="HGPｺﾞｼｯｸE" panose="020B0900000000000000" pitchFamily="50" charset="-128"/>
                <a:ea typeface="HGPｺﾞｼｯｸE" panose="020B0900000000000000" pitchFamily="50" charset="-128"/>
              </a:rPr>
              <a:t>地域の皆さんにも勧めましょう</a:t>
            </a:r>
            <a:endParaRPr lang="en-US" altLang="ja-JP" sz="2400">
              <a:solidFill>
                <a:srgbClr val="FF28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230057245"/>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515CAA-F402-409E-9EDC-D0E6E18A6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86456-94c4-43e3-a5cd-23faf3e50be4"/>
    <ds:schemaRef ds:uri="87e92068-5d1b-4b37-b84f-05171d1d9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162C36-F5F2-4448-9E4D-F46EA44E44CC}">
  <ds:schemaRefs>
    <ds:schemaRef ds:uri="http://www.w3.org/XML/1998/namespace"/>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87e92068-5d1b-4b37-b84f-05171d1d989c"/>
    <ds:schemaRef ds:uri="http://schemas.openxmlformats.org/package/2006/metadata/core-properties"/>
    <ds:schemaRef ds:uri="c7986456-94c4-43e3-a5cd-23faf3e50be4"/>
  </ds:schemaRefs>
</ds:datastoreItem>
</file>

<file path=customXml/itemProps3.xml><?xml version="1.0" encoding="utf-8"?>
<ds:datastoreItem xmlns:ds="http://schemas.openxmlformats.org/officeDocument/2006/customXml" ds:itemID="{8930CF28-603E-4D8D-B537-3B0A1A32C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532</TotalTime>
  <Words>1508</Words>
  <PresentationFormat>画面に合わせる (4:3)</PresentationFormat>
  <Paragraphs>159</Paragraphs>
  <Slides>11</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HGPｺﾞｼｯｸE</vt:lpstr>
      <vt:lpstr>HGSｺﾞｼｯｸE</vt:lpstr>
      <vt:lpstr>ＭＳ Ｐゴシック</vt:lpstr>
      <vt:lpstr>ＭＳ ゴシック</vt:lpstr>
      <vt:lpstr>Arial</vt:lpstr>
      <vt:lpstr>Calibri</vt:lpstr>
      <vt:lpstr>Calibri Light</vt:lpstr>
      <vt:lpstr>Wingdings</vt:lpstr>
      <vt:lpstr>Office テーマ</vt:lpstr>
      <vt:lpstr>C16.事前の備え</vt:lpstr>
      <vt:lpstr>大規模災害が発生すると・・・</vt:lpstr>
      <vt:lpstr>備えておく物</vt:lpstr>
      <vt:lpstr>非常持出品のポイント</vt:lpstr>
      <vt:lpstr>備蓄の基本</vt:lpstr>
      <vt:lpstr>PowerPoint プレゼンテーション</vt:lpstr>
      <vt:lpstr>PowerPoint プレゼンテーション</vt:lpstr>
      <vt:lpstr>地域全体で家庭の備蓄を進めましょう</vt:lpstr>
      <vt:lpstr>ローリングストック（循環備蓄）の勧め</vt:lpstr>
      <vt:lpstr>【事例】災害への備え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2024-03-27T06:39:24Z</cp:lastPrinted>
  <dcterms:created xsi:type="dcterms:W3CDTF">2019-09-19T14:17:54Z</dcterms:created>
  <dcterms:modified xsi:type="dcterms:W3CDTF">2024-03-29T02:16:36Z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