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469" r:id="rId5"/>
    <p:sldId id="470" r:id="rId6"/>
    <p:sldId id="471" r:id="rId7"/>
    <p:sldId id="472" r:id="rId8"/>
    <p:sldId id="473" r:id="rId9"/>
    <p:sldId id="474" r:id="rId10"/>
    <p:sldId id="475" r:id="rId11"/>
    <p:sldId id="476" r:id="rId12"/>
    <p:sldId id="477" r:id="rId1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竹本 加良子" initials="竹本" lastIdx="1" clrIdx="0">
    <p:extLst>
      <p:ext uri="{19B8F6BF-5375-455C-9EA6-DF929625EA0E}">
        <p15:presenceInfo xmlns:p15="http://schemas.microsoft.com/office/powerpoint/2012/main" userId="S::karako@scraft.co.jp::0c6ae3ae-d856-42b3-a34a-032faf097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2800"/>
    <a:srgbClr val="35A16B"/>
    <a:srgbClr val="404040"/>
    <a:srgbClr val="CC00FF"/>
    <a:srgbClr val="52BBCE"/>
    <a:srgbClr val="E94716"/>
    <a:srgbClr val="D00012"/>
    <a:srgbClr val="FF66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88EEE6-F756-4428-81A1-0FF3AE062689}" v="2" dt="2024-03-29T01:35:00.45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72" autoAdjust="0"/>
    <p:restoredTop sz="73333" autoAdjust="0"/>
  </p:normalViewPr>
  <p:slideViewPr>
    <p:cSldViewPr snapToGrid="0">
      <p:cViewPr varScale="1">
        <p:scale>
          <a:sx n="77" d="100"/>
          <a:sy n="77" d="100"/>
        </p:scale>
        <p:origin x="2256" y="90"/>
      </p:cViewPr>
      <p:guideLst/>
    </p:cSldViewPr>
  </p:slideViewPr>
  <p:notesTextViewPr>
    <p:cViewPr>
      <p:scale>
        <a:sx n="1" d="1"/>
        <a:sy n="1" d="1"/>
      </p:scale>
      <p:origin x="0" y="0"/>
    </p:cViewPr>
  </p:notesTextViewPr>
  <p:notesViewPr>
    <p:cSldViewPr snapToGrid="0">
      <p:cViewPr varScale="1">
        <p:scale>
          <a:sx n="78" d="100"/>
          <a:sy n="78" d="100"/>
        </p:scale>
        <p:origin x="4020"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宇野 芳江" userId="d3339afd-f009-4b18-b536-1d43c3c7a997" providerId="ADAL" clId="{3A88EEE6-F756-4428-81A1-0FF3AE062689}"/>
    <pc:docChg chg="undo custSel delSld modSld">
      <pc:chgData name="宇野 芳江" userId="d3339afd-f009-4b18-b536-1d43c3c7a997" providerId="ADAL" clId="{3A88EEE6-F756-4428-81A1-0FF3AE062689}" dt="2024-03-29T02:17:51.849" v="46" actId="20577"/>
      <pc:docMkLst>
        <pc:docMk/>
      </pc:docMkLst>
      <pc:sldChg chg="del">
        <pc:chgData name="宇野 芳江" userId="d3339afd-f009-4b18-b536-1d43c3c7a997" providerId="ADAL" clId="{3A88EEE6-F756-4428-81A1-0FF3AE062689}" dt="2024-03-29T01:28:36.880" v="13" actId="47"/>
        <pc:sldMkLst>
          <pc:docMk/>
          <pc:sldMk cId="3341086040" sldId="256"/>
        </pc:sldMkLst>
      </pc:sldChg>
      <pc:sldChg chg="del">
        <pc:chgData name="宇野 芳江" userId="d3339afd-f009-4b18-b536-1d43c3c7a997" providerId="ADAL" clId="{3A88EEE6-F756-4428-81A1-0FF3AE062689}" dt="2024-03-29T01:28:36.880" v="13" actId="47"/>
        <pc:sldMkLst>
          <pc:docMk/>
          <pc:sldMk cId="1946850414" sldId="259"/>
        </pc:sldMkLst>
      </pc:sldChg>
      <pc:sldChg chg="del">
        <pc:chgData name="宇野 芳江" userId="d3339afd-f009-4b18-b536-1d43c3c7a997" providerId="ADAL" clId="{3A88EEE6-F756-4428-81A1-0FF3AE062689}" dt="2024-03-29T01:28:36.880" v="13" actId="47"/>
        <pc:sldMkLst>
          <pc:docMk/>
          <pc:sldMk cId="4186533722" sldId="297"/>
        </pc:sldMkLst>
      </pc:sldChg>
      <pc:sldChg chg="del">
        <pc:chgData name="宇野 芳江" userId="d3339afd-f009-4b18-b536-1d43c3c7a997" providerId="ADAL" clId="{3A88EEE6-F756-4428-81A1-0FF3AE062689}" dt="2024-03-29T01:28:36.880" v="13" actId="47"/>
        <pc:sldMkLst>
          <pc:docMk/>
          <pc:sldMk cId="3391802749" sldId="346"/>
        </pc:sldMkLst>
      </pc:sldChg>
      <pc:sldChg chg="del">
        <pc:chgData name="宇野 芳江" userId="d3339afd-f009-4b18-b536-1d43c3c7a997" providerId="ADAL" clId="{3A88EEE6-F756-4428-81A1-0FF3AE062689}" dt="2024-03-29T01:28:36.880" v="13" actId="47"/>
        <pc:sldMkLst>
          <pc:docMk/>
          <pc:sldMk cId="3997830561" sldId="382"/>
        </pc:sldMkLst>
      </pc:sldChg>
      <pc:sldChg chg="del">
        <pc:chgData name="宇野 芳江" userId="d3339afd-f009-4b18-b536-1d43c3c7a997" providerId="ADAL" clId="{3A88EEE6-F756-4428-81A1-0FF3AE062689}" dt="2024-03-29T01:28:36.880" v="13" actId="47"/>
        <pc:sldMkLst>
          <pc:docMk/>
          <pc:sldMk cId="1330702548" sldId="383"/>
        </pc:sldMkLst>
      </pc:sldChg>
      <pc:sldChg chg="del">
        <pc:chgData name="宇野 芳江" userId="d3339afd-f009-4b18-b536-1d43c3c7a997" providerId="ADAL" clId="{3A88EEE6-F756-4428-81A1-0FF3AE062689}" dt="2024-03-29T01:28:36.880" v="13" actId="47"/>
        <pc:sldMkLst>
          <pc:docMk/>
          <pc:sldMk cId="603938784" sldId="384"/>
        </pc:sldMkLst>
      </pc:sldChg>
      <pc:sldChg chg="del">
        <pc:chgData name="宇野 芳江" userId="d3339afd-f009-4b18-b536-1d43c3c7a997" providerId="ADAL" clId="{3A88EEE6-F756-4428-81A1-0FF3AE062689}" dt="2024-03-29T01:28:36.880" v="13" actId="47"/>
        <pc:sldMkLst>
          <pc:docMk/>
          <pc:sldMk cId="3029147491" sldId="396"/>
        </pc:sldMkLst>
      </pc:sldChg>
      <pc:sldChg chg="del">
        <pc:chgData name="宇野 芳江" userId="d3339afd-f009-4b18-b536-1d43c3c7a997" providerId="ADAL" clId="{3A88EEE6-F756-4428-81A1-0FF3AE062689}" dt="2024-03-29T01:28:36.880" v="13" actId="47"/>
        <pc:sldMkLst>
          <pc:docMk/>
          <pc:sldMk cId="928779582" sldId="400"/>
        </pc:sldMkLst>
      </pc:sldChg>
      <pc:sldChg chg="del">
        <pc:chgData name="宇野 芳江" userId="d3339afd-f009-4b18-b536-1d43c3c7a997" providerId="ADAL" clId="{3A88EEE6-F756-4428-81A1-0FF3AE062689}" dt="2024-03-29T01:28:36.880" v="13" actId="47"/>
        <pc:sldMkLst>
          <pc:docMk/>
          <pc:sldMk cId="1834269695" sldId="403"/>
        </pc:sldMkLst>
      </pc:sldChg>
      <pc:sldChg chg="del">
        <pc:chgData name="宇野 芳江" userId="d3339afd-f009-4b18-b536-1d43c3c7a997" providerId="ADAL" clId="{3A88EEE6-F756-4428-81A1-0FF3AE062689}" dt="2024-03-29T01:28:36.880" v="13" actId="47"/>
        <pc:sldMkLst>
          <pc:docMk/>
          <pc:sldMk cId="247427946" sldId="405"/>
        </pc:sldMkLst>
      </pc:sldChg>
      <pc:sldChg chg="del">
        <pc:chgData name="宇野 芳江" userId="d3339afd-f009-4b18-b536-1d43c3c7a997" providerId="ADAL" clId="{3A88EEE6-F756-4428-81A1-0FF3AE062689}" dt="2024-03-29T01:27:53.795" v="0" actId="47"/>
        <pc:sldMkLst>
          <pc:docMk/>
          <pc:sldMk cId="2939029620" sldId="406"/>
        </pc:sldMkLst>
      </pc:sldChg>
      <pc:sldChg chg="del">
        <pc:chgData name="宇野 芳江" userId="d3339afd-f009-4b18-b536-1d43c3c7a997" providerId="ADAL" clId="{3A88EEE6-F756-4428-81A1-0FF3AE062689}" dt="2024-03-29T01:27:53.795" v="0" actId="47"/>
        <pc:sldMkLst>
          <pc:docMk/>
          <pc:sldMk cId="2139376885" sldId="407"/>
        </pc:sldMkLst>
      </pc:sldChg>
      <pc:sldChg chg="del">
        <pc:chgData name="宇野 芳江" userId="d3339afd-f009-4b18-b536-1d43c3c7a997" providerId="ADAL" clId="{3A88EEE6-F756-4428-81A1-0FF3AE062689}" dt="2024-03-29T01:27:53.795" v="0" actId="47"/>
        <pc:sldMkLst>
          <pc:docMk/>
          <pc:sldMk cId="1887975316" sldId="408"/>
        </pc:sldMkLst>
      </pc:sldChg>
      <pc:sldChg chg="del">
        <pc:chgData name="宇野 芳江" userId="d3339afd-f009-4b18-b536-1d43c3c7a997" providerId="ADAL" clId="{3A88EEE6-F756-4428-81A1-0FF3AE062689}" dt="2024-03-29T01:27:53.795" v="0" actId="47"/>
        <pc:sldMkLst>
          <pc:docMk/>
          <pc:sldMk cId="837302440" sldId="410"/>
        </pc:sldMkLst>
      </pc:sldChg>
      <pc:sldChg chg="del">
        <pc:chgData name="宇野 芳江" userId="d3339afd-f009-4b18-b536-1d43c3c7a997" providerId="ADAL" clId="{3A88EEE6-F756-4428-81A1-0FF3AE062689}" dt="2024-03-29T01:27:53.795" v="0" actId="47"/>
        <pc:sldMkLst>
          <pc:docMk/>
          <pc:sldMk cId="1248758388" sldId="411"/>
        </pc:sldMkLst>
      </pc:sldChg>
      <pc:sldChg chg="del">
        <pc:chgData name="宇野 芳江" userId="d3339afd-f009-4b18-b536-1d43c3c7a997" providerId="ADAL" clId="{3A88EEE6-F756-4428-81A1-0FF3AE062689}" dt="2024-03-29T01:28:36.880" v="13" actId="47"/>
        <pc:sldMkLst>
          <pc:docMk/>
          <pc:sldMk cId="985562673" sldId="412"/>
        </pc:sldMkLst>
      </pc:sldChg>
      <pc:sldChg chg="del">
        <pc:chgData name="宇野 芳江" userId="d3339afd-f009-4b18-b536-1d43c3c7a997" providerId="ADAL" clId="{3A88EEE6-F756-4428-81A1-0FF3AE062689}" dt="2024-03-29T01:28:36.880" v="13" actId="47"/>
        <pc:sldMkLst>
          <pc:docMk/>
          <pc:sldMk cId="3454746073" sldId="414"/>
        </pc:sldMkLst>
      </pc:sldChg>
      <pc:sldChg chg="del">
        <pc:chgData name="宇野 芳江" userId="d3339afd-f009-4b18-b536-1d43c3c7a997" providerId="ADAL" clId="{3A88EEE6-F756-4428-81A1-0FF3AE062689}" dt="2024-03-29T01:27:53.795" v="0" actId="47"/>
        <pc:sldMkLst>
          <pc:docMk/>
          <pc:sldMk cId="424292709" sldId="415"/>
        </pc:sldMkLst>
      </pc:sldChg>
      <pc:sldChg chg="del">
        <pc:chgData name="宇野 芳江" userId="d3339afd-f009-4b18-b536-1d43c3c7a997" providerId="ADAL" clId="{3A88EEE6-F756-4428-81A1-0FF3AE062689}" dt="2024-03-29T01:28:36.880" v="13" actId="47"/>
        <pc:sldMkLst>
          <pc:docMk/>
          <pc:sldMk cId="2630020602" sldId="418"/>
        </pc:sldMkLst>
      </pc:sldChg>
      <pc:sldChg chg="del">
        <pc:chgData name="宇野 芳江" userId="d3339afd-f009-4b18-b536-1d43c3c7a997" providerId="ADAL" clId="{3A88EEE6-F756-4428-81A1-0FF3AE062689}" dt="2024-03-29T01:28:36.880" v="13" actId="47"/>
        <pc:sldMkLst>
          <pc:docMk/>
          <pc:sldMk cId="435369355" sldId="421"/>
        </pc:sldMkLst>
      </pc:sldChg>
      <pc:sldChg chg="del">
        <pc:chgData name="宇野 芳江" userId="d3339afd-f009-4b18-b536-1d43c3c7a997" providerId="ADAL" clId="{3A88EEE6-F756-4428-81A1-0FF3AE062689}" dt="2024-03-29T01:28:36.880" v="13" actId="47"/>
        <pc:sldMkLst>
          <pc:docMk/>
          <pc:sldMk cId="1230057245" sldId="424"/>
        </pc:sldMkLst>
      </pc:sldChg>
      <pc:sldChg chg="del">
        <pc:chgData name="宇野 芳江" userId="d3339afd-f009-4b18-b536-1d43c3c7a997" providerId="ADAL" clId="{3A88EEE6-F756-4428-81A1-0FF3AE062689}" dt="2024-03-29T01:28:36.880" v="13" actId="47"/>
        <pc:sldMkLst>
          <pc:docMk/>
          <pc:sldMk cId="1503936005" sldId="425"/>
        </pc:sldMkLst>
      </pc:sldChg>
      <pc:sldChg chg="del">
        <pc:chgData name="宇野 芳江" userId="d3339afd-f009-4b18-b536-1d43c3c7a997" providerId="ADAL" clId="{3A88EEE6-F756-4428-81A1-0FF3AE062689}" dt="2024-03-29T01:28:36.880" v="13" actId="47"/>
        <pc:sldMkLst>
          <pc:docMk/>
          <pc:sldMk cId="203120919" sldId="427"/>
        </pc:sldMkLst>
      </pc:sldChg>
      <pc:sldChg chg="del">
        <pc:chgData name="宇野 芳江" userId="d3339afd-f009-4b18-b536-1d43c3c7a997" providerId="ADAL" clId="{3A88EEE6-F756-4428-81A1-0FF3AE062689}" dt="2024-03-29T01:28:36.880" v="13" actId="47"/>
        <pc:sldMkLst>
          <pc:docMk/>
          <pc:sldMk cId="697866495" sldId="432"/>
        </pc:sldMkLst>
      </pc:sldChg>
      <pc:sldChg chg="del">
        <pc:chgData name="宇野 芳江" userId="d3339afd-f009-4b18-b536-1d43c3c7a997" providerId="ADAL" clId="{3A88EEE6-F756-4428-81A1-0FF3AE062689}" dt="2024-03-29T01:28:36.880" v="13" actId="47"/>
        <pc:sldMkLst>
          <pc:docMk/>
          <pc:sldMk cId="3359605780" sldId="435"/>
        </pc:sldMkLst>
      </pc:sldChg>
      <pc:sldChg chg="del">
        <pc:chgData name="宇野 芳江" userId="d3339afd-f009-4b18-b536-1d43c3c7a997" providerId="ADAL" clId="{3A88EEE6-F756-4428-81A1-0FF3AE062689}" dt="2024-03-29T01:28:36.880" v="13" actId="47"/>
        <pc:sldMkLst>
          <pc:docMk/>
          <pc:sldMk cId="126017312" sldId="439"/>
        </pc:sldMkLst>
      </pc:sldChg>
      <pc:sldChg chg="del">
        <pc:chgData name="宇野 芳江" userId="d3339afd-f009-4b18-b536-1d43c3c7a997" providerId="ADAL" clId="{3A88EEE6-F756-4428-81A1-0FF3AE062689}" dt="2024-03-29T01:28:36.880" v="13" actId="47"/>
        <pc:sldMkLst>
          <pc:docMk/>
          <pc:sldMk cId="711171425" sldId="445"/>
        </pc:sldMkLst>
      </pc:sldChg>
      <pc:sldChg chg="del">
        <pc:chgData name="宇野 芳江" userId="d3339afd-f009-4b18-b536-1d43c3c7a997" providerId="ADAL" clId="{3A88EEE6-F756-4428-81A1-0FF3AE062689}" dt="2024-03-29T01:28:36.880" v="13" actId="47"/>
        <pc:sldMkLst>
          <pc:docMk/>
          <pc:sldMk cId="3374595085" sldId="449"/>
        </pc:sldMkLst>
      </pc:sldChg>
      <pc:sldChg chg="del">
        <pc:chgData name="宇野 芳江" userId="d3339afd-f009-4b18-b536-1d43c3c7a997" providerId="ADAL" clId="{3A88EEE6-F756-4428-81A1-0FF3AE062689}" dt="2024-03-29T01:28:36.880" v="13" actId="47"/>
        <pc:sldMkLst>
          <pc:docMk/>
          <pc:sldMk cId="273238524" sldId="454"/>
        </pc:sldMkLst>
      </pc:sldChg>
      <pc:sldChg chg="del">
        <pc:chgData name="宇野 芳江" userId="d3339afd-f009-4b18-b536-1d43c3c7a997" providerId="ADAL" clId="{3A88EEE6-F756-4428-81A1-0FF3AE062689}" dt="2024-03-29T01:28:36.880" v="13" actId="47"/>
        <pc:sldMkLst>
          <pc:docMk/>
          <pc:sldMk cId="4087184173" sldId="455"/>
        </pc:sldMkLst>
      </pc:sldChg>
      <pc:sldChg chg="del">
        <pc:chgData name="宇野 芳江" userId="d3339afd-f009-4b18-b536-1d43c3c7a997" providerId="ADAL" clId="{3A88EEE6-F756-4428-81A1-0FF3AE062689}" dt="2024-03-29T01:28:36.880" v="13" actId="47"/>
        <pc:sldMkLst>
          <pc:docMk/>
          <pc:sldMk cId="651439320" sldId="456"/>
        </pc:sldMkLst>
      </pc:sldChg>
      <pc:sldChg chg="del">
        <pc:chgData name="宇野 芳江" userId="d3339afd-f009-4b18-b536-1d43c3c7a997" providerId="ADAL" clId="{3A88EEE6-F756-4428-81A1-0FF3AE062689}" dt="2024-03-29T01:28:36.880" v="13" actId="47"/>
        <pc:sldMkLst>
          <pc:docMk/>
          <pc:sldMk cId="2252190843" sldId="457"/>
        </pc:sldMkLst>
      </pc:sldChg>
      <pc:sldChg chg="del">
        <pc:chgData name="宇野 芳江" userId="d3339afd-f009-4b18-b536-1d43c3c7a997" providerId="ADAL" clId="{3A88EEE6-F756-4428-81A1-0FF3AE062689}" dt="2024-03-29T01:28:36.880" v="13" actId="47"/>
        <pc:sldMkLst>
          <pc:docMk/>
          <pc:sldMk cId="74906431" sldId="458"/>
        </pc:sldMkLst>
      </pc:sldChg>
      <pc:sldChg chg="del">
        <pc:chgData name="宇野 芳江" userId="d3339afd-f009-4b18-b536-1d43c3c7a997" providerId="ADAL" clId="{3A88EEE6-F756-4428-81A1-0FF3AE062689}" dt="2024-03-29T01:28:36.880" v="13" actId="47"/>
        <pc:sldMkLst>
          <pc:docMk/>
          <pc:sldMk cId="2521794739" sldId="459"/>
        </pc:sldMkLst>
      </pc:sldChg>
      <pc:sldChg chg="del">
        <pc:chgData name="宇野 芳江" userId="d3339afd-f009-4b18-b536-1d43c3c7a997" providerId="ADAL" clId="{3A88EEE6-F756-4428-81A1-0FF3AE062689}" dt="2024-03-29T01:28:36.880" v="13" actId="47"/>
        <pc:sldMkLst>
          <pc:docMk/>
          <pc:sldMk cId="2434172440" sldId="460"/>
        </pc:sldMkLst>
      </pc:sldChg>
      <pc:sldChg chg="del">
        <pc:chgData name="宇野 芳江" userId="d3339afd-f009-4b18-b536-1d43c3c7a997" providerId="ADAL" clId="{3A88EEE6-F756-4428-81A1-0FF3AE062689}" dt="2024-03-29T01:28:36.880" v="13" actId="47"/>
        <pc:sldMkLst>
          <pc:docMk/>
          <pc:sldMk cId="2035658387" sldId="461"/>
        </pc:sldMkLst>
      </pc:sldChg>
      <pc:sldChg chg="del">
        <pc:chgData name="宇野 芳江" userId="d3339afd-f009-4b18-b536-1d43c3c7a997" providerId="ADAL" clId="{3A88EEE6-F756-4428-81A1-0FF3AE062689}" dt="2024-03-29T01:28:36.880" v="13" actId="47"/>
        <pc:sldMkLst>
          <pc:docMk/>
          <pc:sldMk cId="3170467234" sldId="462"/>
        </pc:sldMkLst>
      </pc:sldChg>
      <pc:sldChg chg="del">
        <pc:chgData name="宇野 芳江" userId="d3339afd-f009-4b18-b536-1d43c3c7a997" providerId="ADAL" clId="{3A88EEE6-F756-4428-81A1-0FF3AE062689}" dt="2024-03-29T01:28:36.880" v="13" actId="47"/>
        <pc:sldMkLst>
          <pc:docMk/>
          <pc:sldMk cId="2816095678" sldId="463"/>
        </pc:sldMkLst>
      </pc:sldChg>
      <pc:sldChg chg="del">
        <pc:chgData name="宇野 芳江" userId="d3339afd-f009-4b18-b536-1d43c3c7a997" providerId="ADAL" clId="{3A88EEE6-F756-4428-81A1-0FF3AE062689}" dt="2024-03-29T01:28:36.880" v="13" actId="47"/>
        <pc:sldMkLst>
          <pc:docMk/>
          <pc:sldMk cId="3376986022" sldId="464"/>
        </pc:sldMkLst>
      </pc:sldChg>
      <pc:sldChg chg="del">
        <pc:chgData name="宇野 芳江" userId="d3339afd-f009-4b18-b536-1d43c3c7a997" providerId="ADAL" clId="{3A88EEE6-F756-4428-81A1-0FF3AE062689}" dt="2024-03-29T01:28:36.880" v="13" actId="47"/>
        <pc:sldMkLst>
          <pc:docMk/>
          <pc:sldMk cId="3344476656" sldId="466"/>
        </pc:sldMkLst>
      </pc:sldChg>
      <pc:sldChg chg="del">
        <pc:chgData name="宇野 芳江" userId="d3339afd-f009-4b18-b536-1d43c3c7a997" providerId="ADAL" clId="{3A88EEE6-F756-4428-81A1-0FF3AE062689}" dt="2024-03-29T01:28:36.880" v="13" actId="47"/>
        <pc:sldMkLst>
          <pc:docMk/>
          <pc:sldMk cId="4005240148" sldId="467"/>
        </pc:sldMkLst>
      </pc:sldChg>
      <pc:sldChg chg="del">
        <pc:chgData name="宇野 芳江" userId="d3339afd-f009-4b18-b536-1d43c3c7a997" providerId="ADAL" clId="{3A88EEE6-F756-4428-81A1-0FF3AE062689}" dt="2024-03-29T01:28:36.880" v="13" actId="47"/>
        <pc:sldMkLst>
          <pc:docMk/>
          <pc:sldMk cId="2912594570" sldId="468"/>
        </pc:sldMkLst>
      </pc:sldChg>
      <pc:sldChg chg="modSp mod">
        <pc:chgData name="宇野 芳江" userId="d3339afd-f009-4b18-b536-1d43c3c7a997" providerId="ADAL" clId="{3A88EEE6-F756-4428-81A1-0FF3AE062689}" dt="2024-03-29T02:17:51.849" v="46" actId="20577"/>
        <pc:sldMkLst>
          <pc:docMk/>
          <pc:sldMk cId="2712664308" sldId="469"/>
        </pc:sldMkLst>
        <pc:spChg chg="mod">
          <ac:chgData name="宇野 芳江" userId="d3339afd-f009-4b18-b536-1d43c3c7a997" providerId="ADAL" clId="{3A88EEE6-F756-4428-81A1-0FF3AE062689}" dt="2024-03-29T02:17:51.849" v="46" actId="20577"/>
          <ac:spMkLst>
            <pc:docMk/>
            <pc:sldMk cId="2712664308" sldId="469"/>
            <ac:spMk id="2" creationId="{93334975-DAFC-4F74-98A6-EFBFA584F806}"/>
          </ac:spMkLst>
        </pc:spChg>
      </pc:sldChg>
      <pc:sldChg chg="modSp mod">
        <pc:chgData name="宇野 芳江" userId="d3339afd-f009-4b18-b536-1d43c3c7a997" providerId="ADAL" clId="{3A88EEE6-F756-4428-81A1-0FF3AE062689}" dt="2024-03-29T01:28:07.644" v="5" actId="20577"/>
        <pc:sldMkLst>
          <pc:docMk/>
          <pc:sldMk cId="1210161266" sldId="477"/>
        </pc:sldMkLst>
        <pc:spChg chg="mod">
          <ac:chgData name="宇野 芳江" userId="d3339afd-f009-4b18-b536-1d43c3c7a997" providerId="ADAL" clId="{3A88EEE6-F756-4428-81A1-0FF3AE062689}" dt="2024-03-29T01:28:07.644" v="5" actId="20577"/>
          <ac:spMkLst>
            <pc:docMk/>
            <pc:sldMk cId="1210161266" sldId="477"/>
            <ac:spMk id="4" creationId="{5E7761D7-D8CB-45F6-A31D-1F72ACFE14FD}"/>
          </ac:spMkLst>
        </pc:spChg>
      </pc:sldChg>
      <pc:sldChg chg="del">
        <pc:chgData name="宇野 芳江" userId="d3339afd-f009-4b18-b536-1d43c3c7a997" providerId="ADAL" clId="{3A88EEE6-F756-4428-81A1-0FF3AE062689}" dt="2024-03-29T01:27:53.795" v="0" actId="47"/>
        <pc:sldMkLst>
          <pc:docMk/>
          <pc:sldMk cId="1035552131" sldId="478"/>
        </pc:sldMkLst>
      </pc:sldChg>
      <pc:sldChg chg="del">
        <pc:chgData name="宇野 芳江" userId="d3339afd-f009-4b18-b536-1d43c3c7a997" providerId="ADAL" clId="{3A88EEE6-F756-4428-81A1-0FF3AE062689}" dt="2024-03-29T01:28:36.880" v="13" actId="47"/>
        <pc:sldMkLst>
          <pc:docMk/>
          <pc:sldMk cId="971698575" sldId="4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839642" cy="370256"/>
          </a:xfrm>
          <a:prstGeom prst="rect">
            <a:avLst/>
          </a:prstGeom>
        </p:spPr>
        <p:txBody>
          <a:bodyPr vert="horz" lIns="93223" tIns="46612" rIns="93223" bIns="466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0" y="1"/>
            <a:ext cx="2913399" cy="370256"/>
          </a:xfrm>
          <a:prstGeom prst="rect">
            <a:avLst/>
          </a:prstGeom>
        </p:spPr>
        <p:txBody>
          <a:bodyPr vert="horz" lIns="93223" tIns="46612" rIns="93223" bIns="46612" rtlCol="0"/>
          <a:lstStyle>
            <a:lvl1pPr algn="r">
              <a:defRPr sz="1200"/>
            </a:lvl1pPr>
          </a:lstStyle>
          <a:p>
            <a:fld id="{BE51E31B-58F4-40C5-B28E-F4E6428E2D40}" type="datetimeFigureOut">
              <a:rPr kumimoji="1" lang="ja-JP" altLang="en-US" smtClean="0"/>
              <a:t>2024/3/29</a:t>
            </a:fld>
            <a:endParaRPr kumimoji="1" lang="ja-JP" altLang="en-US"/>
          </a:p>
        </p:txBody>
      </p:sp>
      <p:sp>
        <p:nvSpPr>
          <p:cNvPr id="4" name="スライド イメージ プレースホルダー 3"/>
          <p:cNvSpPr>
            <a:spLocks noGrp="1" noRot="1" noChangeAspect="1"/>
          </p:cNvSpPr>
          <p:nvPr>
            <p:ph type="sldImg" idx="2"/>
          </p:nvPr>
        </p:nvSpPr>
        <p:spPr>
          <a:xfrm>
            <a:off x="606425" y="603250"/>
            <a:ext cx="5584825" cy="4189413"/>
          </a:xfrm>
          <a:prstGeom prst="rect">
            <a:avLst/>
          </a:prstGeom>
          <a:noFill/>
          <a:ln w="12700">
            <a:solidFill>
              <a:prstClr val="black"/>
            </a:solidFill>
          </a:ln>
        </p:spPr>
        <p:txBody>
          <a:bodyPr vert="horz" lIns="93223" tIns="46612" rIns="93223" bIns="46612" rtlCol="0" anchor="ctr"/>
          <a:lstStyle/>
          <a:p>
            <a:endParaRPr lang="ja-JP" altLang="en-US"/>
          </a:p>
        </p:txBody>
      </p:sp>
      <p:sp>
        <p:nvSpPr>
          <p:cNvPr id="5" name="ノート プレースホルダー 4"/>
          <p:cNvSpPr>
            <a:spLocks noGrp="1"/>
          </p:cNvSpPr>
          <p:nvPr>
            <p:ph type="body" sz="quarter" idx="3"/>
          </p:nvPr>
        </p:nvSpPr>
        <p:spPr>
          <a:xfrm>
            <a:off x="709337" y="5167592"/>
            <a:ext cx="5379004" cy="4012380"/>
          </a:xfrm>
          <a:prstGeom prst="rect">
            <a:avLst/>
          </a:prstGeom>
        </p:spPr>
        <p:txBody>
          <a:bodyPr vert="horz" lIns="93223" tIns="46612" rIns="93223" bIns="466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501352"/>
            <a:ext cx="2950278" cy="370256"/>
          </a:xfrm>
          <a:prstGeom prst="rect">
            <a:avLst/>
          </a:prstGeom>
        </p:spPr>
        <p:txBody>
          <a:bodyPr vert="horz" lIns="93223" tIns="46612" rIns="93223" bIns="466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600566" y="9501352"/>
            <a:ext cx="3134670" cy="370256"/>
          </a:xfrm>
          <a:prstGeom prst="rect">
            <a:avLst/>
          </a:prstGeom>
        </p:spPr>
        <p:txBody>
          <a:bodyPr vert="horz" lIns="93223" tIns="46612" rIns="93223" bIns="46612" rtlCol="0" anchor="b"/>
          <a:lstStyle>
            <a:lvl1pPr algn="r">
              <a:defRPr sz="1200"/>
            </a:lvl1pPr>
          </a:lstStyle>
          <a:p>
            <a:fld id="{9D42ABD0-7D1A-4E09-B627-17A06166555A}" type="slidenum">
              <a:rPr kumimoji="1" lang="ja-JP" altLang="en-US" smtClean="0"/>
              <a:t>‹#›</a:t>
            </a:fld>
            <a:endParaRPr kumimoji="1" lang="ja-JP" altLang="en-US"/>
          </a:p>
        </p:txBody>
      </p:sp>
    </p:spTree>
    <p:extLst>
      <p:ext uri="{BB962C8B-B14F-4D97-AF65-F5344CB8AC3E}">
        <p14:creationId xmlns:p14="http://schemas.microsoft.com/office/powerpoint/2010/main" val="33450552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a:t>
            </a:fld>
            <a:endParaRPr lang="ja-JP" altLang="en-US"/>
          </a:p>
        </p:txBody>
      </p:sp>
      <p:sp>
        <p:nvSpPr>
          <p:cNvPr id="6" name="スライド イメージ プレースホルダー 5"/>
          <p:cNvSpPr>
            <a:spLocks noGrp="1" noRot="1" noChangeAspect="1"/>
          </p:cNvSpPr>
          <p:nvPr>
            <p:ph type="sldImg"/>
          </p:nvPr>
        </p:nvSpPr>
        <p:spPr>
          <a:xfrm>
            <a:off x="608013" y="590550"/>
            <a:ext cx="5581650" cy="4186238"/>
          </a:xfrm>
        </p:spPr>
      </p:sp>
      <p:sp>
        <p:nvSpPr>
          <p:cNvPr id="7" name="ノート プレースホルダー 6"/>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67724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4793" indent="-174793">
              <a:buFont typeface="Arial" panose="020B0604020202020204" pitchFamily="34" charset="0"/>
              <a:buChar char="•"/>
            </a:pPr>
            <a:r>
              <a:rPr lang="ja-JP" altLang="en-US" dirty="0"/>
              <a:t>マイ・タイムラインとは、洪水のような進行型災害が発生した際に、</a:t>
            </a:r>
          </a:p>
          <a:p>
            <a:r>
              <a:rPr lang="ja-JP" altLang="en-US" dirty="0"/>
              <a:t>　「いつ」、「何をするのか」を整理した個人の防災計画です。</a:t>
            </a:r>
          </a:p>
          <a:p>
            <a:r>
              <a:rPr lang="ja-JP" altLang="en-US" dirty="0"/>
              <a:t>　河川の水位が上昇した場合などに、住民一人ひとりがとる防災行動を</a:t>
            </a:r>
          </a:p>
          <a:p>
            <a:r>
              <a:rPr lang="ja-JP" altLang="en-US" dirty="0"/>
              <a:t>　時系列に整理し、あらかじめ取りまとめておくことで、</a:t>
            </a:r>
          </a:p>
          <a:p>
            <a:r>
              <a:rPr lang="ja-JP" altLang="en-US" dirty="0"/>
              <a:t>　急な判断が迫られる災害時に、自分自身の行動のチェックリスト、</a:t>
            </a:r>
          </a:p>
          <a:p>
            <a:r>
              <a:rPr lang="ja-JP" altLang="en-US" dirty="0"/>
              <a:t>　また判断のサポートツールとして役立てることができます。</a:t>
            </a:r>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2</a:t>
            </a:fld>
            <a:endParaRPr lang="ja-JP" altLang="en-US"/>
          </a:p>
        </p:txBody>
      </p:sp>
      <p:sp>
        <p:nvSpPr>
          <p:cNvPr id="7" name="スライド イメージ プレースホルダー 6">
            <a:extLst>
              <a:ext uri="{FF2B5EF4-FFF2-40B4-BE49-F238E27FC236}">
                <a16:creationId xmlns:a16="http://schemas.microsoft.com/office/drawing/2014/main" id="{DA48B4C2-1532-4F00-BC1C-953291FF2F3D}"/>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637876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4793" indent="-174793">
              <a:buFont typeface="Arial" panose="020B0604020202020204" pitchFamily="34" charset="0"/>
              <a:buChar char="•"/>
            </a:pPr>
            <a:r>
              <a:rPr lang="ja-JP" altLang="en-US" dirty="0"/>
              <a:t>平成</a:t>
            </a:r>
            <a:r>
              <a:rPr lang="en-US" altLang="ja-JP" dirty="0"/>
              <a:t>27</a:t>
            </a:r>
            <a:r>
              <a:rPr lang="ja-JP" altLang="en-US" dirty="0"/>
              <a:t>年９月関東・東北豪雨において約</a:t>
            </a:r>
            <a:r>
              <a:rPr lang="en-US" altLang="ja-JP" dirty="0"/>
              <a:t>4</a:t>
            </a:r>
            <a:r>
              <a:rPr lang="ja-JP" altLang="en-US" dirty="0"/>
              <a:t>，</a:t>
            </a:r>
            <a:r>
              <a:rPr lang="en-US" altLang="ja-JP" dirty="0"/>
              <a:t>300</a:t>
            </a:r>
            <a:r>
              <a:rPr lang="ja-JP" altLang="en-US" dirty="0"/>
              <a:t>名が救助されるなど、</a:t>
            </a:r>
          </a:p>
          <a:p>
            <a:r>
              <a:rPr lang="ja-JP" altLang="en-US" dirty="0"/>
              <a:t>　避難の遅れや避難者の孤立が発生しました。</a:t>
            </a:r>
            <a:endParaRPr lang="en-US" altLang="ja-JP" dirty="0"/>
          </a:p>
          <a:p>
            <a:pPr marL="174793" indent="-174793">
              <a:buFont typeface="Arial" panose="020B0604020202020204" pitchFamily="34" charset="0"/>
              <a:buChar char="•"/>
            </a:pPr>
            <a:r>
              <a:rPr lang="ja-JP" altLang="en-US" dirty="0"/>
              <a:t>その事象を踏まえ、平成</a:t>
            </a:r>
            <a:r>
              <a:rPr lang="en-US" altLang="ja-JP" dirty="0"/>
              <a:t>27</a:t>
            </a:r>
            <a:r>
              <a:rPr lang="ja-JP" altLang="en-US" dirty="0"/>
              <a:t>年</a:t>
            </a:r>
            <a:r>
              <a:rPr lang="en-US" altLang="ja-JP" dirty="0"/>
              <a:t>12</a:t>
            </a:r>
            <a:r>
              <a:rPr lang="ja-JP" altLang="en-US" dirty="0"/>
              <a:t>月の国土交通省における「社会資本整備審議会答申」において、行政や住民等が、水害リスクに関する十分な知識と心構えを共有し、避難等の危機管理に関する具体的な事前の計画等が備えられている社会を目指すことが示されました。</a:t>
            </a:r>
            <a:endParaRPr lang="en-US" altLang="ja-JP" dirty="0"/>
          </a:p>
          <a:p>
            <a:pPr marL="174793" indent="-174793">
              <a:buFont typeface="Arial" panose="020B0604020202020204" pitchFamily="34" charset="0"/>
              <a:buChar char="•"/>
            </a:pPr>
            <a:r>
              <a:rPr lang="ja-JP" altLang="en-US" dirty="0"/>
              <a:t>自らの水害リスクを認識し、自身の判断により避難行動を取れるようになることを目指すツールとして開発されたのが、マイ・タイムラインです。</a:t>
            </a:r>
          </a:p>
          <a:p>
            <a:pPr marL="174793" indent="-174793">
              <a:buFont typeface="Arial" panose="020B0604020202020204" pitchFamily="34" charset="0"/>
              <a:buChar char="•"/>
            </a:pPr>
            <a:endParaRPr lang="ja-JP" altLang="en-US" dirty="0"/>
          </a:p>
          <a:p>
            <a:pPr marL="174793" indent="-174793">
              <a:buFont typeface="Arial" panose="020B0604020202020204" pitchFamily="34" charset="0"/>
              <a:buChar char="•"/>
            </a:pPr>
            <a:endParaRPr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3</a:t>
            </a:fld>
            <a:endParaRPr lang="ja-JP" altLang="en-US"/>
          </a:p>
        </p:txBody>
      </p:sp>
      <p:sp>
        <p:nvSpPr>
          <p:cNvPr id="7" name="スライド イメージ プレースホルダー 6">
            <a:extLst>
              <a:ext uri="{FF2B5EF4-FFF2-40B4-BE49-F238E27FC236}">
                <a16:creationId xmlns:a16="http://schemas.microsoft.com/office/drawing/2014/main" id="{DA48B4C2-1532-4F00-BC1C-953291FF2F3D}"/>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867010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4793" indent="-174793">
              <a:buFont typeface="Arial" panose="020B0604020202020204" pitchFamily="34" charset="0"/>
              <a:buChar char="•"/>
            </a:pPr>
            <a:r>
              <a:rPr lang="ja-JP" altLang="en-US" dirty="0"/>
              <a:t>マイ・タイムラインの検討には、３つのステージがあります。</a:t>
            </a:r>
            <a:endParaRPr lang="en-US" altLang="ja-JP" dirty="0"/>
          </a:p>
          <a:p>
            <a:pPr marL="174793" indent="-174793">
              <a:buFont typeface="Arial" panose="020B0604020202020204" pitchFamily="34" charset="0"/>
              <a:buChar char="•"/>
            </a:pPr>
            <a:r>
              <a:rPr lang="en-US" altLang="ja-JP" dirty="0"/>
              <a:t>STEP</a:t>
            </a:r>
            <a:r>
              <a:rPr lang="ja-JP" altLang="en-US" dirty="0"/>
              <a:t>１「知る」、</a:t>
            </a:r>
            <a:r>
              <a:rPr lang="en-US" altLang="ja-JP" dirty="0"/>
              <a:t>STEP</a:t>
            </a:r>
            <a:r>
              <a:rPr lang="ja-JP" altLang="en-US" dirty="0"/>
              <a:t>２「気づく」、</a:t>
            </a:r>
            <a:r>
              <a:rPr lang="en-US" altLang="ja-JP" dirty="0"/>
              <a:t>STEP</a:t>
            </a:r>
            <a:r>
              <a:rPr lang="ja-JP" altLang="en-US" dirty="0"/>
              <a:t>３「考える」です。</a:t>
            </a:r>
            <a:endParaRPr lang="en-US" altLang="ja-JP" dirty="0"/>
          </a:p>
          <a:p>
            <a:pPr marL="174793" indent="-174793">
              <a:buFont typeface="Arial" panose="020B0604020202020204" pitchFamily="34" charset="0"/>
              <a:buChar char="•"/>
            </a:pPr>
            <a:r>
              <a:rPr lang="en-US" altLang="ja-JP" dirty="0"/>
              <a:t>STEP</a:t>
            </a:r>
            <a:r>
              <a:rPr lang="ja-JP" altLang="en-US" dirty="0"/>
              <a:t>１「知る」では、洪水ハザードマップや土砂災害ハザードマップを確認して、地域の水害リスクをチェックし、災害リスクを把握します。</a:t>
            </a:r>
            <a:endParaRPr lang="en-US" altLang="ja-JP" dirty="0"/>
          </a:p>
          <a:p>
            <a:pPr marL="174793" indent="-174793">
              <a:buFont typeface="Arial" panose="020B0604020202020204" pitchFamily="34" charset="0"/>
              <a:buChar char="•"/>
            </a:pPr>
            <a:r>
              <a:rPr lang="en-US" altLang="ja-JP" dirty="0"/>
              <a:t>STEP</a:t>
            </a:r>
            <a:r>
              <a:rPr lang="ja-JP" altLang="en-US" dirty="0"/>
              <a:t>２「気づく」では、洪水時に得られる情報と、防災行動を時間軸で考える重要性を学ぶことが重要です。</a:t>
            </a:r>
            <a:endParaRPr lang="en-US" altLang="ja-JP" dirty="0"/>
          </a:p>
          <a:p>
            <a:pPr marL="174793" indent="-174793">
              <a:buFont typeface="Arial" panose="020B0604020202020204" pitchFamily="34" charset="0"/>
              <a:buChar char="•"/>
            </a:pPr>
            <a:r>
              <a:rPr lang="en-US" altLang="ja-JP" dirty="0"/>
              <a:t>STEP</a:t>
            </a:r>
            <a:r>
              <a:rPr lang="ja-JP" altLang="en-US" dirty="0"/>
              <a:t>３「考える」では、洪水時の具体的な行動を考えて、シミュレーションします。</a:t>
            </a:r>
          </a:p>
          <a:p>
            <a:pPr marL="174793" indent="-174793">
              <a:buFont typeface="Arial" panose="020B0604020202020204" pitchFamily="34" charset="0"/>
              <a:buChar char="•"/>
            </a:pPr>
            <a:endParaRPr lang="ja-JP" altLang="en-US" dirty="0"/>
          </a:p>
          <a:p>
            <a:pPr marL="174793" indent="-174793">
              <a:buFont typeface="Arial" panose="020B0604020202020204" pitchFamily="34" charset="0"/>
              <a:buChar char="•"/>
            </a:pPr>
            <a:endParaRPr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4</a:t>
            </a:fld>
            <a:endParaRPr lang="ja-JP" altLang="en-US"/>
          </a:p>
        </p:txBody>
      </p:sp>
      <p:sp>
        <p:nvSpPr>
          <p:cNvPr id="7" name="スライド イメージ プレースホルダー 6">
            <a:extLst>
              <a:ext uri="{FF2B5EF4-FFF2-40B4-BE49-F238E27FC236}">
                <a16:creationId xmlns:a16="http://schemas.microsoft.com/office/drawing/2014/main" id="{DA48B4C2-1532-4F00-BC1C-953291FF2F3D}"/>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2857593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4793" indent="-174793">
              <a:buFont typeface="Arial" panose="020B0604020202020204" pitchFamily="34" charset="0"/>
              <a:buChar char="•"/>
            </a:pPr>
            <a:r>
              <a:rPr lang="ja-JP" altLang="en-US" dirty="0"/>
              <a:t>約７割の住民が地域の洪水危険性を楽観視している、ハザードマップの内容を理解している住民は全体のわずか２割程度である、というデータがあります。</a:t>
            </a:r>
            <a:endParaRPr lang="en-US" altLang="ja-JP" dirty="0"/>
          </a:p>
          <a:p>
            <a:pPr marL="174793" indent="-174793">
              <a:buFont typeface="Arial" panose="020B0604020202020204" pitchFamily="34" charset="0"/>
              <a:buChar char="•"/>
            </a:pPr>
            <a:r>
              <a:rPr lang="ja-JP" altLang="en-US" dirty="0"/>
              <a:t>洪水等の行動を考える上で、洪水ハザードマップを確認して、地域の水害リスクを確認し、災害リスクを把握することが重要です。</a:t>
            </a:r>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5</a:t>
            </a:fld>
            <a:endParaRPr lang="ja-JP" altLang="en-US"/>
          </a:p>
        </p:txBody>
      </p:sp>
      <p:sp>
        <p:nvSpPr>
          <p:cNvPr id="7" name="スライド イメージ プレースホルダー 6">
            <a:extLst>
              <a:ext uri="{FF2B5EF4-FFF2-40B4-BE49-F238E27FC236}">
                <a16:creationId xmlns:a16="http://schemas.microsoft.com/office/drawing/2014/main" id="{DA48B4C2-1532-4F00-BC1C-953291FF2F3D}"/>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1697104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4793" indent="-174793">
              <a:buFont typeface="Arial" panose="020B0604020202020204" pitchFamily="34" charset="0"/>
              <a:buChar char="•"/>
            </a:pPr>
            <a:r>
              <a:rPr lang="ja-JP" altLang="en-US" dirty="0"/>
              <a:t>水害は時々刻々と進行する進行型災害であることの気づきを促し、時間軸で防災行動を考える重要性を伝えます。</a:t>
            </a:r>
          </a:p>
          <a:p>
            <a:pPr marL="174793" indent="-174793">
              <a:buFont typeface="Arial" panose="020B0604020202020204" pitchFamily="34" charset="0"/>
              <a:buChar char="•"/>
            </a:pPr>
            <a:r>
              <a:rPr lang="ja-JP" altLang="en-US" dirty="0"/>
              <a:t>災害時に発令される警報などの種類を知り、その読み解き方を理解することが重要です。</a:t>
            </a:r>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6</a:t>
            </a:fld>
            <a:endParaRPr lang="ja-JP" altLang="en-US"/>
          </a:p>
        </p:txBody>
      </p:sp>
      <p:sp>
        <p:nvSpPr>
          <p:cNvPr id="7" name="スライド イメージ プレースホルダー 6">
            <a:extLst>
              <a:ext uri="{FF2B5EF4-FFF2-40B4-BE49-F238E27FC236}">
                <a16:creationId xmlns:a16="http://schemas.microsoft.com/office/drawing/2014/main" id="{DA48B4C2-1532-4F00-BC1C-953291FF2F3D}"/>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345149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4793" indent="-174793">
              <a:buFont typeface="Arial" panose="020B0604020202020204" pitchFamily="34" charset="0"/>
              <a:buChar char="•"/>
            </a:pPr>
            <a:r>
              <a:rPr lang="ja-JP" altLang="en-US" dirty="0"/>
              <a:t>洪水が発生する恐れがある場合の行動について、「いつ」「何を」するのか具体的な行動をシミュレーションするします。</a:t>
            </a:r>
            <a:endParaRPr lang="en-US" altLang="ja-JP" dirty="0"/>
          </a:p>
          <a:p>
            <a:pPr marL="174793" indent="-174793">
              <a:buFont typeface="Arial" panose="020B0604020202020204" pitchFamily="34" charset="0"/>
              <a:buChar char="•"/>
            </a:pPr>
            <a:r>
              <a:rPr lang="ja-JP" altLang="en-US" dirty="0"/>
              <a:t>「台風の予報が出たら」「大雨・洪水警報が出たら」「避難判断水位に達したら」など、発表される情報に応じて、「いつ」行動を開始するのかを考えておきます。</a:t>
            </a:r>
            <a:endParaRPr lang="en-US" altLang="ja-JP" dirty="0"/>
          </a:p>
          <a:p>
            <a:pPr marL="174793" indent="-174793">
              <a:buFont typeface="Arial" panose="020B0604020202020204" pitchFamily="34" charset="0"/>
              <a:buChar char="•"/>
            </a:pPr>
            <a:r>
              <a:rPr lang="ja-JP" altLang="en-US" dirty="0"/>
              <a:t>タイミングに応じて、「どう避難するかをチェックする」「家族の安否確認」「避難開始」などのどんな行動をするのかも考えておきます。</a:t>
            </a:r>
            <a:endParaRPr lang="en-US" altLang="ja-JP" dirty="0"/>
          </a:p>
          <a:p>
            <a:pPr marL="174793" indent="-174793">
              <a:buFont typeface="Arial" panose="020B0604020202020204" pitchFamily="34" charset="0"/>
              <a:buChar char="•"/>
            </a:pPr>
            <a:r>
              <a:rPr lang="ja-JP" altLang="en-US" dirty="0"/>
              <a:t>万が一の非常時にはためらわずに行動をすることが重要です。</a:t>
            </a:r>
            <a:endParaRPr lang="en-US" altLang="zh-CN" dirty="0"/>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7</a:t>
            </a:fld>
            <a:endParaRPr lang="ja-JP" altLang="en-US"/>
          </a:p>
        </p:txBody>
      </p:sp>
      <p:sp>
        <p:nvSpPr>
          <p:cNvPr id="7" name="スライド イメージ プレースホルダー 6">
            <a:extLst>
              <a:ext uri="{FF2B5EF4-FFF2-40B4-BE49-F238E27FC236}">
                <a16:creationId xmlns:a16="http://schemas.microsoft.com/office/drawing/2014/main" id="{DA48B4C2-1532-4F00-BC1C-953291FF2F3D}"/>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3767429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4793" indent="-174793">
              <a:buFont typeface="Arial" panose="020B0604020202020204" pitchFamily="34" charset="0"/>
              <a:buChar char="•"/>
            </a:pPr>
            <a:r>
              <a:rPr lang="ja-JP" altLang="en-US" dirty="0"/>
              <a:t>神奈川県横浜市「マイ・タイムライン作成シート」の事例です。</a:t>
            </a:r>
            <a:endParaRPr lang="en-US" altLang="ja-JP" dirty="0"/>
          </a:p>
          <a:p>
            <a:pPr marL="174793" indent="-174793">
              <a:buFont typeface="Arial" panose="020B0604020202020204" pitchFamily="34" charset="0"/>
              <a:buChar char="•"/>
            </a:pPr>
            <a:r>
              <a:rPr lang="ja-JP" altLang="en-US" dirty="0"/>
              <a:t>住民が自ら、マイ・タイムラインを作成することができるように作成シートを提供しています。</a:t>
            </a:r>
            <a:endParaRPr lang="en-US" altLang="ja-JP" dirty="0"/>
          </a:p>
          <a:p>
            <a:pPr marL="174793" indent="-174793">
              <a:buFont typeface="Arial" panose="020B0604020202020204" pitchFamily="34" charset="0"/>
              <a:buChar char="•"/>
            </a:pPr>
            <a:r>
              <a:rPr lang="ja-JP" altLang="en-US" dirty="0"/>
              <a:t>その他にも、東京都が提供している「東京マイ・タイムライン」など参考となる事例もあります。</a:t>
            </a:r>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8</a:t>
            </a:fld>
            <a:endParaRPr lang="ja-JP" altLang="en-US"/>
          </a:p>
        </p:txBody>
      </p:sp>
      <p:sp>
        <p:nvSpPr>
          <p:cNvPr id="7" name="スライド イメージ プレースホルダー 6">
            <a:extLst>
              <a:ext uri="{FF2B5EF4-FFF2-40B4-BE49-F238E27FC236}">
                <a16:creationId xmlns:a16="http://schemas.microsoft.com/office/drawing/2014/main" id="{DA48B4C2-1532-4F00-BC1C-953291FF2F3D}"/>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299742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4793" indent="-174793">
              <a:buFont typeface="Arial" panose="020B0604020202020204" pitchFamily="34" charset="0"/>
              <a:buChar char="•"/>
            </a:pPr>
            <a:r>
              <a:rPr lang="ja-JP" altLang="en-US" dirty="0"/>
              <a:t>中項目「４．住民への防災意識の普及」で学んだことをまとめます。</a:t>
            </a:r>
          </a:p>
          <a:p>
            <a:endParaRPr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9</a:t>
            </a:fld>
            <a:endParaRPr lang="ja-JP" altLang="en-US"/>
          </a:p>
        </p:txBody>
      </p:sp>
      <p:sp>
        <p:nvSpPr>
          <p:cNvPr id="10" name="スライド イメージ プレースホルダー 9">
            <a:extLst>
              <a:ext uri="{FF2B5EF4-FFF2-40B4-BE49-F238E27FC236}">
                <a16:creationId xmlns:a16="http://schemas.microsoft.com/office/drawing/2014/main" id="{14B4672D-7D60-47B7-8ADC-5C57E8438008}"/>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416743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174171" y="159656"/>
            <a:ext cx="8781143"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a:xfrm>
            <a:off x="621392" y="1550082"/>
            <a:ext cx="78867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621392" y="4557486"/>
            <a:ext cx="78867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1600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B051BF7-F66B-4531-BCC4-5D7F93C53213}" type="datetime1">
              <a:rPr kumimoji="1" lang="ja-JP" altLang="en-US" smtClean="0"/>
              <a:t>2024/3/29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1293936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正方形/長方形 1">
            <a:extLst>
              <a:ext uri="{FF2B5EF4-FFF2-40B4-BE49-F238E27FC236}">
                <a16:creationId xmlns:a16="http://schemas.microsoft.com/office/drawing/2014/main" id="{91ED49BB-BC92-46F8-AAEF-93E5D653CF29}"/>
              </a:ext>
            </a:extLst>
          </p:cNvPr>
          <p:cNvSpPr/>
          <p:nvPr userDrawn="1"/>
        </p:nvSpPr>
        <p:spPr>
          <a:xfrm>
            <a:off x="0" y="0"/>
            <a:ext cx="9144000" cy="6858000"/>
          </a:xfrm>
          <a:prstGeom prst="rect">
            <a:avLst/>
          </a:prstGeom>
          <a:solidFill>
            <a:srgbClr val="52B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0704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四角形: 角を丸くする 1">
            <a:extLst>
              <a:ext uri="{FF2B5EF4-FFF2-40B4-BE49-F238E27FC236}">
                <a16:creationId xmlns:a16="http://schemas.microsoft.com/office/drawing/2014/main" id="{150C7320-175F-477A-9123-FAA5BC77DEC6}"/>
              </a:ext>
            </a:extLst>
          </p:cNvPr>
          <p:cNvSpPr/>
          <p:nvPr userDrawn="1"/>
        </p:nvSpPr>
        <p:spPr>
          <a:xfrm>
            <a:off x="431800" y="431800"/>
            <a:ext cx="8280400" cy="6061075"/>
          </a:xfrm>
          <a:prstGeom prst="roundRect">
            <a:avLst>
              <a:gd name="adj" fmla="val 4514"/>
            </a:avLst>
          </a:prstGeom>
          <a:solidFill>
            <a:schemeClr val="bg1"/>
          </a:solid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90384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701439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7BD420-80C1-4C5F-BFAE-043128BC8D74}" type="datetime1">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2927223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48C694-695C-47E5-9F13-D1E8FF7DB8E7}" type="datetime1">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2747731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48FA97E-FA00-4788-9F1A-C81F500465D0}"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3608189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4164763-E8E2-4C1F-8756-BB316BCA2A06}"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3067377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063C3AE-A6B3-4AB6-9C2D-646304FD865B}"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F126F7ED-BDC0-44DB-A17E-DE20B42858F1}"/>
              </a:ext>
            </a:extLst>
          </p:cNvPr>
          <p:cNvSpPr>
            <a:spLocks noGrp="1"/>
          </p:cNvSpPr>
          <p:nvPr>
            <p:ph type="sldNum" sz="quarter" idx="12"/>
          </p:nvPr>
        </p:nvSpPr>
        <p:spPr>
          <a:xfrm>
            <a:off x="7086600" y="6492875"/>
            <a:ext cx="2057400" cy="365125"/>
          </a:xfrm>
          <a:prstGeom prst="rect">
            <a:avLst/>
          </a:prstGeom>
        </p:spPr>
        <p:txBody>
          <a:bodyPr/>
          <a:lstStyle>
            <a:lvl1pPr>
              <a:defRPr sz="14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97919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98" y="0"/>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3" name="Content Placeholder 2"/>
          <p:cNvSpPr>
            <a:spLocks noGrp="1"/>
          </p:cNvSpPr>
          <p:nvPr>
            <p:ph idx="1" hasCustomPrompt="1"/>
          </p:nvPr>
        </p:nvSpPr>
        <p:spPr>
          <a:xfrm>
            <a:off x="409575" y="889000"/>
            <a:ext cx="8343899"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ＭＳ ゴシック" panose="020B0609070205080204" pitchFamily="49" charset="-128"/>
                <a:ea typeface="ＭＳ ゴシック" panose="020B0609070205080204" pitchFamily="49" charset="-128"/>
              </a:defRPr>
            </a:lvl2pPr>
            <a:lvl3pPr>
              <a:lnSpc>
                <a:spcPct val="120000"/>
              </a:lnSpc>
              <a:spcBef>
                <a:spcPts val="0"/>
              </a:spcBef>
              <a:defRPr>
                <a:latin typeface="ＭＳ ゴシック" panose="020B0609070205080204" pitchFamily="49" charset="-128"/>
                <a:ea typeface="ＭＳ ゴシック" panose="020B0609070205080204" pitchFamily="49" charset="-128"/>
              </a:defRPr>
            </a:lvl3pPr>
            <a:lvl4pPr>
              <a:lnSpc>
                <a:spcPct val="120000"/>
              </a:lnSpc>
              <a:spcBef>
                <a:spcPts val="0"/>
              </a:spcBef>
              <a:defRPr>
                <a:latin typeface="ＭＳ ゴシック" panose="020B0609070205080204" pitchFamily="49" charset="-128"/>
                <a:ea typeface="ＭＳ ゴシック" panose="020B0609070205080204" pitchFamily="49" charset="-128"/>
              </a:defRPr>
            </a:lvl4pPr>
            <a:lvl5pPr>
              <a:lnSpc>
                <a:spcPct val="120000"/>
              </a:lnSpc>
              <a:spcBef>
                <a:spcPts val="0"/>
              </a:spcBef>
              <a:defRPr>
                <a:latin typeface="ＭＳ ゴシック" panose="020B0609070205080204" pitchFamily="49" charset="-128"/>
                <a:ea typeface="ＭＳ ゴシック" panose="020B0609070205080204" pitchFamily="49"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0232EB7-813D-4441-ACE1-9334F6C58937}"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1741422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144000" cy="650083"/>
          </a:xfrm>
          <a:prstGeom prst="rect">
            <a:avLst/>
          </a:prstGeom>
          <a:solidFill>
            <a:schemeClr val="accent4">
              <a:lumMod val="75000"/>
            </a:schemeClr>
          </a:solidFill>
        </p:spPr>
        <p:txBody>
          <a:bodyPr lIns="288000">
            <a:noAutofit/>
          </a:bodyPr>
          <a:lstStyle>
            <a:lvl1pPr algn="l">
              <a:defRPr sz="3200" b="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3" name="Content Placeholder 2"/>
          <p:cNvSpPr>
            <a:spLocks noGrp="1"/>
          </p:cNvSpPr>
          <p:nvPr>
            <p:ph idx="1" hasCustomPrompt="1"/>
          </p:nvPr>
        </p:nvSpPr>
        <p:spPr>
          <a:xfrm>
            <a:off x="409575" y="889000"/>
            <a:ext cx="8343899"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ＭＳ ゴシック" panose="020B0609070205080204" pitchFamily="49" charset="-128"/>
                <a:ea typeface="ＭＳ ゴシック" panose="020B0609070205080204" pitchFamily="49" charset="-128"/>
              </a:defRPr>
            </a:lvl2pPr>
            <a:lvl3pPr>
              <a:lnSpc>
                <a:spcPct val="120000"/>
              </a:lnSpc>
              <a:spcBef>
                <a:spcPts val="0"/>
              </a:spcBef>
              <a:defRPr>
                <a:latin typeface="ＭＳ ゴシック" panose="020B0609070205080204" pitchFamily="49" charset="-128"/>
                <a:ea typeface="ＭＳ ゴシック" panose="020B0609070205080204" pitchFamily="49" charset="-128"/>
              </a:defRPr>
            </a:lvl3pPr>
            <a:lvl4pPr>
              <a:lnSpc>
                <a:spcPct val="120000"/>
              </a:lnSpc>
              <a:spcBef>
                <a:spcPts val="0"/>
              </a:spcBef>
              <a:defRPr>
                <a:latin typeface="ＭＳ ゴシック" panose="020B0609070205080204" pitchFamily="49" charset="-128"/>
                <a:ea typeface="ＭＳ ゴシック" panose="020B0609070205080204" pitchFamily="49" charset="-128"/>
              </a:defRPr>
            </a:lvl4pPr>
            <a:lvl5pPr>
              <a:lnSpc>
                <a:spcPct val="120000"/>
              </a:lnSpc>
              <a:spcBef>
                <a:spcPts val="0"/>
              </a:spcBef>
              <a:defRPr>
                <a:latin typeface="ＭＳ ゴシック" panose="020B0609070205080204" pitchFamily="49" charset="-128"/>
                <a:ea typeface="ＭＳ ゴシック" panose="020B0609070205080204" pitchFamily="49"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0232EB7-813D-4441-ACE1-9334F6C58937}"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244142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正方形/長方形 1">
            <a:extLst>
              <a:ext uri="{FF2B5EF4-FFF2-40B4-BE49-F238E27FC236}">
                <a16:creationId xmlns:a16="http://schemas.microsoft.com/office/drawing/2014/main" id="{91ED49BB-BC92-46F8-AAEF-93E5D653CF29}"/>
              </a:ext>
            </a:extLst>
          </p:cNvPr>
          <p:cNvSpPr/>
          <p:nvPr userDrawn="1"/>
        </p:nvSpPr>
        <p:spPr>
          <a:xfrm>
            <a:off x="0" y="0"/>
            <a:ext cx="91440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4" descr="「ピクトグラム　フリー　ペン」の画像検索結果">
            <a:extLst>
              <a:ext uri="{FF2B5EF4-FFF2-40B4-BE49-F238E27FC236}">
                <a16:creationId xmlns:a16="http://schemas.microsoft.com/office/drawing/2014/main" id="{66DE3B5C-31B0-429C-A63C-E937CCF669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8296" y="-43312"/>
            <a:ext cx="890226" cy="89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74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063C3407-5301-48D5-9F86-3F8F09C086D3}"/>
              </a:ext>
            </a:extLst>
          </p:cNvPr>
          <p:cNvSpPr/>
          <p:nvPr userDrawn="1"/>
        </p:nvSpPr>
        <p:spPr>
          <a:xfrm>
            <a:off x="621392" y="4557486"/>
            <a:ext cx="78867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474FECA3-C758-4290-BBB0-C3A67BB9CFB8}"/>
              </a:ext>
            </a:extLst>
          </p:cNvPr>
          <p:cNvSpPr/>
          <p:nvPr userDrawn="1"/>
        </p:nvSpPr>
        <p:spPr>
          <a:xfrm>
            <a:off x="1175554" y="2172041"/>
            <a:ext cx="6947941" cy="2513918"/>
          </a:xfrm>
          <a:prstGeom prst="round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solidFill>
                <a:schemeClr val="tx1">
                  <a:lumMod val="75000"/>
                  <a:lumOff val="25000"/>
                </a:schemeClr>
              </a:solidFill>
              <a:latin typeface="ＭＳ Ｐゴシック" panose="020B0600070205080204" pitchFamily="50" charset="-128"/>
              <a:ea typeface="ＭＳ Ｐゴシック" panose="020B0600070205080204" pitchFamily="50" charset="-128"/>
            </a:endParaRPr>
          </a:p>
        </p:txBody>
      </p:sp>
      <p:sp>
        <p:nvSpPr>
          <p:cNvPr id="6" name="Title 1">
            <a:extLst>
              <a:ext uri="{FF2B5EF4-FFF2-40B4-BE49-F238E27FC236}">
                <a16:creationId xmlns:a16="http://schemas.microsoft.com/office/drawing/2014/main" id="{4B6317FF-E042-44C5-B667-EA4AFC866E0A}"/>
              </a:ext>
            </a:extLst>
          </p:cNvPr>
          <p:cNvSpPr>
            <a:spLocks noGrp="1"/>
          </p:cNvSpPr>
          <p:nvPr>
            <p:ph type="title"/>
          </p:nvPr>
        </p:nvSpPr>
        <p:spPr>
          <a:xfrm>
            <a:off x="1475595" y="2845998"/>
            <a:ext cx="6492851" cy="1325563"/>
          </a:xfrm>
          <a:prstGeom prst="rect">
            <a:avLst/>
          </a:prstGeom>
        </p:spPr>
        <p:txBody>
          <a:bodyPr>
            <a:normAutofit/>
          </a:bodyPr>
          <a:lstStyle>
            <a:lvl1pPr algn="ctr">
              <a:defRPr sz="3600">
                <a:latin typeface="ＭＳ Ｐゴシック" panose="020B0600070205080204" pitchFamily="50" charset="-128"/>
                <a:ea typeface="ＭＳ Ｐゴシック" panose="020B0600070205080204" pitchFamily="50" charset="-128"/>
              </a:defRPr>
            </a:lvl1pPr>
          </a:lstStyle>
          <a:p>
            <a:r>
              <a:rPr lang="ja-JP" altLang="en-US"/>
              <a:t>マスター タイトルの書式設定</a:t>
            </a:r>
            <a:endParaRPr lang="en-US"/>
          </a:p>
        </p:txBody>
      </p:sp>
    </p:spTree>
    <p:extLst>
      <p:ext uri="{BB962C8B-B14F-4D97-AF65-F5344CB8AC3E}">
        <p14:creationId xmlns:p14="http://schemas.microsoft.com/office/powerpoint/2010/main" val="4291600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セクション見出し">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CBBA3E3B-F2E9-4AF3-8B5E-7CC7FE041F4F}"/>
              </a:ext>
            </a:extLst>
          </p:cNvPr>
          <p:cNvSpPr/>
          <p:nvPr userDrawn="1"/>
        </p:nvSpPr>
        <p:spPr>
          <a:xfrm>
            <a:off x="174171" y="159656"/>
            <a:ext cx="8781143"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Title 1">
            <a:extLst>
              <a:ext uri="{FF2B5EF4-FFF2-40B4-BE49-F238E27FC236}">
                <a16:creationId xmlns:a16="http://schemas.microsoft.com/office/drawing/2014/main" id="{7318606B-2DE5-4085-9EF0-C1C0B4F85558}"/>
              </a:ext>
            </a:extLst>
          </p:cNvPr>
          <p:cNvSpPr>
            <a:spLocks noGrp="1"/>
          </p:cNvSpPr>
          <p:nvPr>
            <p:ph type="title"/>
          </p:nvPr>
        </p:nvSpPr>
        <p:spPr>
          <a:xfrm>
            <a:off x="621392" y="1550082"/>
            <a:ext cx="78867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12" name="正方形/長方形 11">
            <a:extLst>
              <a:ext uri="{FF2B5EF4-FFF2-40B4-BE49-F238E27FC236}">
                <a16:creationId xmlns:a16="http://schemas.microsoft.com/office/drawing/2014/main" id="{49823E5F-0E25-482D-91B6-8D606FF93E4F}"/>
              </a:ext>
            </a:extLst>
          </p:cNvPr>
          <p:cNvSpPr/>
          <p:nvPr userDrawn="1"/>
        </p:nvSpPr>
        <p:spPr>
          <a:xfrm>
            <a:off x="621392" y="4557486"/>
            <a:ext cx="78867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978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2AF33627-8408-484C-82E0-FBBA0B252109}" type="datetime1">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136910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33AC838-1347-42DC-8205-9FF0B7D30B46}" type="datetime1">
              <a:rPr kumimoji="1" lang="ja-JP" altLang="en-US" smtClean="0"/>
              <a:t>2024/3/29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4194926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85713-B5C3-436A-892A-C08907ECB122}" type="datetime1">
              <a:rPr kumimoji="1" lang="ja-JP" altLang="en-US" smtClean="0"/>
              <a:t>2024/3/29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Slide Number Placeholder 5">
            <a:extLst>
              <a:ext uri="{FF2B5EF4-FFF2-40B4-BE49-F238E27FC236}">
                <a16:creationId xmlns:a16="http://schemas.microsoft.com/office/drawing/2014/main" id="{B555D78C-C07B-4496-8064-6477A607102C}"/>
              </a:ext>
            </a:extLst>
          </p:cNvPr>
          <p:cNvSpPr>
            <a:spLocks noGrp="1"/>
          </p:cNvSpPr>
          <p:nvPr>
            <p:ph type="sldNum" sz="quarter" idx="4"/>
          </p:nvPr>
        </p:nvSpPr>
        <p:spPr>
          <a:xfrm>
            <a:off x="7086600" y="6492875"/>
            <a:ext cx="2057400" cy="365125"/>
          </a:xfrm>
          <a:prstGeom prst="rect">
            <a:avLst/>
          </a:prstGeom>
        </p:spPr>
        <p:txBody>
          <a:bodyPr/>
          <a:lstStyle>
            <a:lvl1pPr>
              <a:defRPr sz="14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64250197"/>
      </p:ext>
    </p:extLst>
  </p:cSld>
  <p:clrMap bg1="lt1" tx1="dk1" bg2="lt2" tx2="dk2" accent1="accent1" accent2="accent2" accent3="accent3" accent4="accent4" accent5="accent5" accent6="accent6" hlink="hlink" folHlink="folHlink"/>
  <p:sldLayoutIdLst>
    <p:sldLayoutId id="2147483678" r:id="rId1"/>
    <p:sldLayoutId id="2147483661" r:id="rId2"/>
    <p:sldLayoutId id="2147483662" r:id="rId3"/>
    <p:sldLayoutId id="2147483675" r:id="rId4"/>
    <p:sldLayoutId id="2147483676" r:id="rId5"/>
    <p:sldLayoutId id="2147483663" r:id="rId6"/>
    <p:sldLayoutId id="2147483677" r:id="rId7"/>
    <p:sldLayoutId id="2147483664" r:id="rId8"/>
    <p:sldLayoutId id="2147483665" r:id="rId9"/>
    <p:sldLayoutId id="2147483666" r:id="rId10"/>
    <p:sldLayoutId id="2147483667" r:id="rId11"/>
    <p:sldLayoutId id="2147483673" r:id="rId12"/>
    <p:sldLayoutId id="2147483674" r:id="rId13"/>
    <p:sldLayoutId id="2147483668" r:id="rId14"/>
    <p:sldLayoutId id="2147483669" r:id="rId15"/>
    <p:sldLayoutId id="2147483670" r:id="rId16"/>
    <p:sldLayoutId id="2147483671" r:id="rId17"/>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334975-DAFC-4F74-98A6-EFBFA584F806}"/>
              </a:ext>
            </a:extLst>
          </p:cNvPr>
          <p:cNvSpPr>
            <a:spLocks noGrp="1"/>
          </p:cNvSpPr>
          <p:nvPr>
            <p:ph type="title"/>
          </p:nvPr>
        </p:nvSpPr>
        <p:spPr>
          <a:xfrm>
            <a:off x="568228" y="1550082"/>
            <a:ext cx="8375355" cy="2513918"/>
          </a:xfrm>
        </p:spPr>
        <p:txBody>
          <a:bodyPr rIns="0">
            <a:noAutofit/>
          </a:bodyPr>
          <a:lstStyle/>
          <a:p>
            <a:pPr algn="l"/>
            <a:r>
              <a:rPr kumimoji="1" lang="en-US" altLang="ja-JP" sz="5400" dirty="0">
                <a:solidFill>
                  <a:srgbClr val="404040"/>
                </a:solidFill>
                <a:latin typeface="HGPｺﾞｼｯｸE" panose="020B0900000000000000" pitchFamily="50" charset="-128"/>
                <a:ea typeface="HGPｺﾞｼｯｸE" panose="020B0900000000000000" pitchFamily="50" charset="-128"/>
              </a:rPr>
              <a:t>C19</a:t>
            </a: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．住民への防災知識の</a:t>
            </a:r>
            <a:br>
              <a:rPr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　　　 普及</a:t>
            </a:r>
            <a:endPar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 name="正方形/長方形 2">
            <a:extLst>
              <a:ext uri="{FF2B5EF4-FFF2-40B4-BE49-F238E27FC236}">
                <a16:creationId xmlns:a16="http://schemas.microsoft.com/office/drawing/2014/main" id="{9BE68F44-3530-4EFF-95A8-39A3FAB7460E}"/>
              </a:ext>
            </a:extLst>
          </p:cNvPr>
          <p:cNvSpPr/>
          <p:nvPr/>
        </p:nvSpPr>
        <p:spPr>
          <a:xfrm>
            <a:off x="7704967" y="266041"/>
            <a:ext cx="1049867" cy="37253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lumMod val="65000"/>
                    <a:lumOff val="35000"/>
                  </a:schemeClr>
                </a:solidFill>
                <a:latin typeface="HGPｺﾞｼｯｸE" panose="020B0900000000000000" pitchFamily="50" charset="-128"/>
                <a:ea typeface="HGPｺﾞｼｯｸE" panose="020B0900000000000000" pitchFamily="50" charset="-128"/>
              </a:rPr>
              <a:t>10</a:t>
            </a:r>
            <a:r>
              <a:rPr kumimoji="1" lang="ja-JP" altLang="en-US" dirty="0">
                <a:solidFill>
                  <a:schemeClr val="tx1">
                    <a:lumMod val="65000"/>
                    <a:lumOff val="35000"/>
                  </a:schemeClr>
                </a:solidFill>
                <a:latin typeface="HGPｺﾞｼｯｸE" panose="020B0900000000000000" pitchFamily="50" charset="-128"/>
                <a:ea typeface="HGPｺﾞｼｯｸE" panose="020B0900000000000000" pitchFamily="50" charset="-128"/>
              </a:rPr>
              <a:t>分</a:t>
            </a:r>
          </a:p>
        </p:txBody>
      </p:sp>
    </p:spTree>
    <p:extLst>
      <p:ext uri="{BB962C8B-B14F-4D97-AF65-F5344CB8AC3E}">
        <p14:creationId xmlns:p14="http://schemas.microsoft.com/office/powerpoint/2010/main" val="2712664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a:solidFill>
            <a:srgbClr val="35A16B"/>
          </a:solidFill>
        </p:spPr>
        <p:txBody>
          <a:bodyPr/>
          <a:lstStyle/>
          <a:p>
            <a:r>
              <a:rPr lang="ja-JP" altLang="en-US" dirty="0"/>
              <a:t>マイ・タイムラインとは</a:t>
            </a:r>
            <a:endParaRPr kumimoji="1" lang="ja-JP" altLang="en-US" dirty="0"/>
          </a:p>
        </p:txBody>
      </p:sp>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p:txBody>
          <a:bodyPr/>
          <a:lstStyle/>
          <a:p>
            <a:fld id="{48C0FCB9-D989-46F1-965E-624BDAC7E129}" type="slidenum">
              <a:rPr kumimoji="1" lang="ja-JP" altLang="en-US" smtClean="0"/>
              <a:pPr/>
              <a:t>2</a:t>
            </a:fld>
            <a:endParaRPr kumimoji="1" lang="ja-JP" altLang="en-US"/>
          </a:p>
        </p:txBody>
      </p:sp>
      <p:grpSp>
        <p:nvGrpSpPr>
          <p:cNvPr id="5" name="グループ化 4">
            <a:extLst>
              <a:ext uri="{FF2B5EF4-FFF2-40B4-BE49-F238E27FC236}">
                <a16:creationId xmlns:a16="http://schemas.microsoft.com/office/drawing/2014/main" id="{BEF342E3-99CE-49FD-B100-15AE6EF25CF0}"/>
              </a:ext>
            </a:extLst>
          </p:cNvPr>
          <p:cNvGrpSpPr/>
          <p:nvPr/>
        </p:nvGrpSpPr>
        <p:grpSpPr>
          <a:xfrm>
            <a:off x="1510386" y="3840644"/>
            <a:ext cx="6123227" cy="2578340"/>
            <a:chOff x="2646703" y="3805747"/>
            <a:chExt cx="6123227" cy="2578340"/>
          </a:xfrm>
        </p:grpSpPr>
        <p:pic>
          <p:nvPicPr>
            <p:cNvPr id="9" name="図 8">
              <a:extLst>
                <a:ext uri="{FF2B5EF4-FFF2-40B4-BE49-F238E27FC236}">
                  <a16:creationId xmlns:a16="http://schemas.microsoft.com/office/drawing/2014/main" id="{85B40305-9D8F-4A9D-BF23-005C6AA66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6703" y="3805747"/>
              <a:ext cx="6123227" cy="25737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図 10">
              <a:extLst>
                <a:ext uri="{FF2B5EF4-FFF2-40B4-BE49-F238E27FC236}">
                  <a16:creationId xmlns:a16="http://schemas.microsoft.com/office/drawing/2014/main" id="{E634F799-0A4C-402F-A7B0-6345D50F339B}"/>
                </a:ext>
              </a:extLst>
            </p:cNvPr>
            <p:cNvPicPr>
              <a:picLocks noChangeAspect="1"/>
            </p:cNvPicPr>
            <p:nvPr/>
          </p:nvPicPr>
          <p:blipFill>
            <a:blip r:embed="rId4"/>
            <a:stretch>
              <a:fillRect/>
            </a:stretch>
          </p:blipFill>
          <p:spPr>
            <a:xfrm>
              <a:off x="2721605" y="3805747"/>
              <a:ext cx="5973422" cy="2578340"/>
            </a:xfrm>
            <a:prstGeom prst="rect">
              <a:avLst/>
            </a:prstGeom>
          </p:spPr>
        </p:pic>
      </p:grpSp>
      <p:sp>
        <p:nvSpPr>
          <p:cNvPr id="12" name="正方形/長方形 11">
            <a:extLst>
              <a:ext uri="{FF2B5EF4-FFF2-40B4-BE49-F238E27FC236}">
                <a16:creationId xmlns:a16="http://schemas.microsoft.com/office/drawing/2014/main" id="{09D90579-FEF1-4BFA-A55C-4C0BE78C3AE3}"/>
              </a:ext>
            </a:extLst>
          </p:cNvPr>
          <p:cNvSpPr/>
          <p:nvPr/>
        </p:nvSpPr>
        <p:spPr>
          <a:xfrm>
            <a:off x="516082" y="821666"/>
            <a:ext cx="7775554" cy="4715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spcAft>
                <a:spcPts val="600"/>
              </a:spcAft>
            </a:pP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洪水のような</a:t>
            </a:r>
            <a:r>
              <a:rPr lang="ja-JP" altLang="en-US" sz="2400" u="sng" dirty="0">
                <a:solidFill>
                  <a:schemeClr val="tx1">
                    <a:lumMod val="75000"/>
                    <a:lumOff val="25000"/>
                  </a:schemeClr>
                </a:solidFill>
                <a:latin typeface="HGPｺﾞｼｯｸE" panose="020B0900000000000000" pitchFamily="50" charset="-128"/>
                <a:ea typeface="HGPｺﾞｼｯｸE" panose="020B0900000000000000" pitchFamily="50" charset="-128"/>
              </a:rPr>
              <a:t>進行型災害</a:t>
            </a: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が発生した際に、</a:t>
            </a:r>
          </a:p>
          <a:p>
            <a:pPr>
              <a:spcAft>
                <a:spcPts val="600"/>
              </a:spcAft>
            </a:pP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「いつ」、「何をするのか」を整理した</a:t>
            </a:r>
            <a:r>
              <a:rPr lang="ja-JP" altLang="en-US" sz="2400" u="sng" dirty="0">
                <a:solidFill>
                  <a:schemeClr val="tx1">
                    <a:lumMod val="75000"/>
                    <a:lumOff val="25000"/>
                  </a:schemeClr>
                </a:solidFill>
                <a:latin typeface="HGPｺﾞｼｯｸE" panose="020B0900000000000000" pitchFamily="50" charset="-128"/>
                <a:ea typeface="HGPｺﾞｼｯｸE" panose="020B0900000000000000" pitchFamily="50" charset="-128"/>
              </a:rPr>
              <a:t>個人の防災計画</a:t>
            </a: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です。</a:t>
            </a:r>
          </a:p>
          <a:p>
            <a:pPr>
              <a:spcAft>
                <a:spcPts val="600"/>
              </a:spcAft>
            </a:pP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河川の水位が上昇した場合などに、</a:t>
            </a:r>
            <a:r>
              <a:rPr lang="ja-JP" altLang="en-US" sz="2400" dirty="0">
                <a:solidFill>
                  <a:srgbClr val="FF2800"/>
                </a:solidFill>
                <a:latin typeface="HGPｺﾞｼｯｸE" panose="020B0900000000000000" pitchFamily="50" charset="-128"/>
                <a:ea typeface="HGPｺﾞｼｯｸE" panose="020B0900000000000000" pitchFamily="50" charset="-128"/>
              </a:rPr>
              <a:t>住民一人ひとりがとる防災行動を時系列に整理し、あらかじめ取りまとめておく</a:t>
            </a:r>
            <a:br>
              <a:rPr lang="en-US" altLang="ja-JP" sz="2400" dirty="0">
                <a:solidFill>
                  <a:srgbClr val="FF2800"/>
                </a:solidFill>
                <a:latin typeface="HGPｺﾞｼｯｸE" panose="020B0900000000000000" pitchFamily="50" charset="-128"/>
                <a:ea typeface="HGPｺﾞｼｯｸE" panose="020B0900000000000000" pitchFamily="50" charset="-128"/>
              </a:rPr>
            </a:b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ことで、急な判断が迫られる災害時に、自分自身の行動のチェックリスト、また判断のサポートツールとして役立てる</a:t>
            </a:r>
            <a:br>
              <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ことができます。</a:t>
            </a:r>
            <a:endPar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3" name="テキスト ボックス 12">
            <a:extLst>
              <a:ext uri="{FF2B5EF4-FFF2-40B4-BE49-F238E27FC236}">
                <a16:creationId xmlns:a16="http://schemas.microsoft.com/office/drawing/2014/main" id="{B51B28CC-7F85-4F1A-8457-5ADD89CCC98E}"/>
              </a:ext>
            </a:extLst>
          </p:cNvPr>
          <p:cNvSpPr txBox="1"/>
          <p:nvPr/>
        </p:nvSpPr>
        <p:spPr>
          <a:xfrm>
            <a:off x="516082" y="6501791"/>
            <a:ext cx="3591048" cy="261610"/>
          </a:xfrm>
          <a:prstGeom prst="rect">
            <a:avLst/>
          </a:prstGeom>
          <a:noFill/>
        </p:spPr>
        <p:txBody>
          <a:bodyPr wrap="none" rtlCol="0">
            <a:spAutoFit/>
          </a:bodyPr>
          <a:lstStyle/>
          <a:p>
            <a:r>
              <a:rPr lang="ja-JP" altLang="en-US" sz="1100" dirty="0">
                <a:solidFill>
                  <a:schemeClr val="tx1">
                    <a:lumMod val="75000"/>
                    <a:lumOff val="25000"/>
                  </a:schemeClr>
                </a:solidFill>
                <a:latin typeface="HGPｺﾞｼｯｸE" panose="020B0900000000000000" pitchFamily="50" charset="-128"/>
                <a:ea typeface="HGPｺﾞｼｯｸE" panose="020B0900000000000000" pitchFamily="50" charset="-128"/>
              </a:rPr>
              <a:t>参考：国土交通省「マイ・タイムラインかんたん検討ガイド」</a:t>
            </a:r>
          </a:p>
        </p:txBody>
      </p:sp>
    </p:spTree>
    <p:extLst>
      <p:ext uri="{BB962C8B-B14F-4D97-AF65-F5344CB8AC3E}">
        <p14:creationId xmlns:p14="http://schemas.microsoft.com/office/powerpoint/2010/main" val="1349569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a:solidFill>
            <a:srgbClr val="35A16B"/>
          </a:solidFill>
        </p:spPr>
        <p:txBody>
          <a:bodyPr/>
          <a:lstStyle/>
          <a:p>
            <a:r>
              <a:rPr lang="ja-JP" altLang="en-US" dirty="0"/>
              <a:t>マイ・タイムラインの取組の経緯</a:t>
            </a:r>
            <a:endParaRPr kumimoji="1" lang="ja-JP" altLang="en-US" dirty="0"/>
          </a:p>
        </p:txBody>
      </p:sp>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p:txBody>
          <a:bodyPr/>
          <a:lstStyle/>
          <a:p>
            <a:fld id="{48C0FCB9-D989-46F1-965E-624BDAC7E129}" type="slidenum">
              <a:rPr kumimoji="1" lang="ja-JP" altLang="en-US" smtClean="0"/>
              <a:pPr/>
              <a:t>3</a:t>
            </a:fld>
            <a:endParaRPr kumimoji="1" lang="ja-JP" altLang="en-US"/>
          </a:p>
        </p:txBody>
      </p:sp>
      <p:sp>
        <p:nvSpPr>
          <p:cNvPr id="12" name="正方形/長方形 11">
            <a:extLst>
              <a:ext uri="{FF2B5EF4-FFF2-40B4-BE49-F238E27FC236}">
                <a16:creationId xmlns:a16="http://schemas.microsoft.com/office/drawing/2014/main" id="{09D90579-FEF1-4BFA-A55C-4C0BE78C3AE3}"/>
              </a:ext>
            </a:extLst>
          </p:cNvPr>
          <p:cNvSpPr/>
          <p:nvPr/>
        </p:nvSpPr>
        <p:spPr>
          <a:xfrm>
            <a:off x="516082" y="821666"/>
            <a:ext cx="7775554" cy="1098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spcAft>
                <a:spcPts val="600"/>
              </a:spcAft>
            </a:pP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①平成</a:t>
            </a:r>
            <a:r>
              <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rPr>
              <a:t>27</a:t>
            </a: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年９月関東・東北豪雨において約</a:t>
            </a:r>
            <a:r>
              <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rPr>
              <a:t>4</a:t>
            </a: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rPr>
              <a:t>300</a:t>
            </a: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名が</a:t>
            </a:r>
            <a:br>
              <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　 救助されるなど、避難のおくれや避難者の孤立が発生</a:t>
            </a:r>
          </a:p>
          <a:p>
            <a:pPr>
              <a:spcAft>
                <a:spcPts val="600"/>
              </a:spcAft>
            </a:pPr>
            <a:endPar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3" name="テキスト ボックス 12">
            <a:extLst>
              <a:ext uri="{FF2B5EF4-FFF2-40B4-BE49-F238E27FC236}">
                <a16:creationId xmlns:a16="http://schemas.microsoft.com/office/drawing/2014/main" id="{B51B28CC-7F85-4F1A-8457-5ADD89CCC98E}"/>
              </a:ext>
            </a:extLst>
          </p:cNvPr>
          <p:cNvSpPr txBox="1"/>
          <p:nvPr/>
        </p:nvSpPr>
        <p:spPr>
          <a:xfrm>
            <a:off x="516082" y="6501791"/>
            <a:ext cx="3264035" cy="261610"/>
          </a:xfrm>
          <a:prstGeom prst="rect">
            <a:avLst/>
          </a:prstGeom>
          <a:noFill/>
        </p:spPr>
        <p:txBody>
          <a:bodyPr wrap="none" rtlCol="0">
            <a:spAutoFit/>
          </a:bodyPr>
          <a:lstStyle/>
          <a:p>
            <a:r>
              <a:rPr lang="ja-JP" altLang="en-US" sz="1100" dirty="0">
                <a:solidFill>
                  <a:schemeClr val="tx1">
                    <a:lumMod val="75000"/>
                    <a:lumOff val="25000"/>
                  </a:schemeClr>
                </a:solidFill>
                <a:latin typeface="HGPｺﾞｼｯｸE" panose="020B0900000000000000" pitchFamily="50" charset="-128"/>
                <a:ea typeface="HGPｺﾞｼｯｸE" panose="020B0900000000000000" pitchFamily="50" charset="-128"/>
              </a:rPr>
              <a:t>参考：国土交通省「マイタイムラインガイド</a:t>
            </a:r>
            <a:r>
              <a:rPr lang="en-US" altLang="ja-JP" sz="1100" dirty="0">
                <a:solidFill>
                  <a:schemeClr val="tx1">
                    <a:lumMod val="75000"/>
                    <a:lumOff val="25000"/>
                  </a:schemeClr>
                </a:solidFill>
                <a:latin typeface="HGPｺﾞｼｯｸE" panose="020B0900000000000000" pitchFamily="50" charset="-128"/>
                <a:ea typeface="HGPｺﾞｼｯｸE" panose="020B0900000000000000" pitchFamily="50" charset="-128"/>
              </a:rPr>
              <a:t>【Ver.1.0】</a:t>
            </a:r>
            <a:r>
              <a:rPr lang="ja-JP" altLang="en-US" sz="1100" dirty="0">
                <a:solidFill>
                  <a:schemeClr val="tx1">
                    <a:lumMod val="75000"/>
                    <a:lumOff val="25000"/>
                  </a:schemeClr>
                </a:solidFill>
                <a:latin typeface="HGPｺﾞｼｯｸE" panose="020B0900000000000000" pitchFamily="50" charset="-128"/>
                <a:ea typeface="HGPｺﾞｼｯｸE" panose="020B0900000000000000" pitchFamily="50" charset="-128"/>
              </a:rPr>
              <a:t>」</a:t>
            </a:r>
          </a:p>
        </p:txBody>
      </p:sp>
      <p:sp>
        <p:nvSpPr>
          <p:cNvPr id="10" name="正方形/長方形 9">
            <a:extLst>
              <a:ext uri="{FF2B5EF4-FFF2-40B4-BE49-F238E27FC236}">
                <a16:creationId xmlns:a16="http://schemas.microsoft.com/office/drawing/2014/main" id="{540ADDE8-A44B-4BCA-A7FB-6FBD8B64318F}"/>
              </a:ext>
            </a:extLst>
          </p:cNvPr>
          <p:cNvSpPr/>
          <p:nvPr/>
        </p:nvSpPr>
        <p:spPr>
          <a:xfrm>
            <a:off x="516082" y="2410754"/>
            <a:ext cx="7775554" cy="1098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spcAft>
                <a:spcPts val="600"/>
              </a:spcAft>
            </a:pP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②平成</a:t>
            </a:r>
            <a:r>
              <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rPr>
              <a:t>27</a:t>
            </a: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年</a:t>
            </a:r>
            <a:r>
              <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rPr>
              <a:t>12</a:t>
            </a: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月の社会資本整備審議会答申で、行政や</a:t>
            </a:r>
            <a:br>
              <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　 住民等が、水害リスクに関する十分な知識と心構えを</a:t>
            </a:r>
            <a:br>
              <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rPr>
              <a:t> </a:t>
            </a: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　共有し、避難等の危機管理に関する具体的な事前の</a:t>
            </a:r>
            <a:br>
              <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rPr>
              <a:t> </a:t>
            </a: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　計画等が備えられている社会を目指すことが示された。</a:t>
            </a:r>
          </a:p>
        </p:txBody>
      </p:sp>
      <p:sp>
        <p:nvSpPr>
          <p:cNvPr id="14" name="正方形/長方形 13">
            <a:extLst>
              <a:ext uri="{FF2B5EF4-FFF2-40B4-BE49-F238E27FC236}">
                <a16:creationId xmlns:a16="http://schemas.microsoft.com/office/drawing/2014/main" id="{4BF3B921-B3CF-4981-AE87-13A5347D8AB9}"/>
              </a:ext>
            </a:extLst>
          </p:cNvPr>
          <p:cNvSpPr/>
          <p:nvPr/>
        </p:nvSpPr>
        <p:spPr>
          <a:xfrm>
            <a:off x="516081" y="4760303"/>
            <a:ext cx="7858991" cy="1098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spcAft>
                <a:spcPts val="600"/>
              </a:spcAft>
            </a:pP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③自らの水害リスクを認識し、</a:t>
            </a:r>
            <a:r>
              <a:rPr lang="ja-JP" altLang="en-US" sz="2400" dirty="0">
                <a:solidFill>
                  <a:srgbClr val="FF2800"/>
                </a:solidFill>
                <a:latin typeface="HGPｺﾞｼｯｸE" panose="020B0900000000000000" pitchFamily="50" charset="-128"/>
                <a:ea typeface="HGPｺﾞｼｯｸE" panose="020B0900000000000000" pitchFamily="50" charset="-128"/>
              </a:rPr>
              <a:t>自身の判断により避難行動を</a:t>
            </a:r>
            <a:br>
              <a:rPr lang="en-US" altLang="ja-JP" sz="2400" dirty="0">
                <a:solidFill>
                  <a:srgbClr val="FF2800"/>
                </a:solidFill>
                <a:latin typeface="HGPｺﾞｼｯｸE" panose="020B0900000000000000" pitchFamily="50" charset="-128"/>
                <a:ea typeface="HGPｺﾞｼｯｸE" panose="020B0900000000000000" pitchFamily="50" charset="-128"/>
              </a:rPr>
            </a:br>
            <a:r>
              <a:rPr lang="ja-JP" altLang="en-US" sz="2400" dirty="0">
                <a:solidFill>
                  <a:srgbClr val="FF2800"/>
                </a:solidFill>
                <a:latin typeface="HGPｺﾞｼｯｸE" panose="020B0900000000000000" pitchFamily="50" charset="-128"/>
                <a:ea typeface="HGPｺﾞｼｯｸE" panose="020B0900000000000000" pitchFamily="50" charset="-128"/>
              </a:rPr>
              <a:t>　 取れるようになることを目指すツールが開発された</a:t>
            </a:r>
          </a:p>
          <a:p>
            <a:pPr algn="ctr">
              <a:spcAft>
                <a:spcPts val="600"/>
              </a:spcAft>
            </a:pP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　　</a:t>
            </a:r>
            <a:r>
              <a:rPr lang="ja-JP" altLang="en-US" sz="4000" dirty="0">
                <a:solidFill>
                  <a:srgbClr val="FF2800"/>
                </a:solidFill>
                <a:latin typeface="HGPｺﾞｼｯｸE" panose="020B0900000000000000" pitchFamily="50" charset="-128"/>
                <a:ea typeface="HGPｺﾞｼｯｸE" panose="020B0900000000000000" pitchFamily="50" charset="-128"/>
              </a:rPr>
              <a:t>→　マイ・タイムライン</a:t>
            </a:r>
            <a:endParaRPr lang="ja-JP" altLang="en-US" sz="2400" dirty="0">
              <a:solidFill>
                <a:srgbClr val="FF2800"/>
              </a:solidFill>
              <a:latin typeface="HGPｺﾞｼｯｸE" panose="020B0900000000000000" pitchFamily="50" charset="-128"/>
              <a:ea typeface="HGPｺﾞｼｯｸE" panose="020B0900000000000000" pitchFamily="50" charset="-128"/>
            </a:endParaRPr>
          </a:p>
        </p:txBody>
      </p:sp>
      <p:sp>
        <p:nvSpPr>
          <p:cNvPr id="15" name="右矢印 11">
            <a:extLst>
              <a:ext uri="{FF2B5EF4-FFF2-40B4-BE49-F238E27FC236}">
                <a16:creationId xmlns:a16="http://schemas.microsoft.com/office/drawing/2014/main" id="{2EEA3316-38B7-4456-A771-7FC5DD2CE50A}"/>
              </a:ext>
            </a:extLst>
          </p:cNvPr>
          <p:cNvSpPr/>
          <p:nvPr/>
        </p:nvSpPr>
        <p:spPr>
          <a:xfrm rot="5400000">
            <a:off x="4082402" y="1560424"/>
            <a:ext cx="642914" cy="1057745"/>
          </a:xfrm>
          <a:prstGeom prst="rightArrow">
            <a:avLst/>
          </a:prstGeom>
          <a:solidFill>
            <a:schemeClr val="tx1">
              <a:lumMod val="75000"/>
              <a:lumOff val="25000"/>
            </a:schemeClr>
          </a:solidFill>
          <a:ln w="28575">
            <a:noFill/>
          </a:ln>
        </p:spPr>
        <p:style>
          <a:lnRef idx="1">
            <a:schemeClr val="accent2"/>
          </a:lnRef>
          <a:fillRef idx="2">
            <a:schemeClr val="accent2"/>
          </a:fillRef>
          <a:effectRef idx="1">
            <a:schemeClr val="accent2"/>
          </a:effectRef>
          <a:fontRef idx="minor">
            <a:schemeClr val="dk1"/>
          </a:fontRef>
        </p:style>
        <p:txBody>
          <a:bodyPr rtlCol="0" anchor="ctr"/>
          <a:lstStyle/>
          <a:p>
            <a:pPr algn="ctr">
              <a:defRPr/>
            </a:pPr>
            <a:endParaRPr lang="ja-JP" altLang="en-US">
              <a:solidFill>
                <a:prstClr val="black"/>
              </a:solidFill>
              <a:latin typeface="Segoe UI"/>
              <a:ea typeface="メイリオ"/>
            </a:endParaRPr>
          </a:p>
        </p:txBody>
      </p:sp>
      <p:sp>
        <p:nvSpPr>
          <p:cNvPr id="16" name="右矢印 11">
            <a:extLst>
              <a:ext uri="{FF2B5EF4-FFF2-40B4-BE49-F238E27FC236}">
                <a16:creationId xmlns:a16="http://schemas.microsoft.com/office/drawing/2014/main" id="{71893290-3A7E-4918-B431-C9C60D1C4E0E}"/>
              </a:ext>
            </a:extLst>
          </p:cNvPr>
          <p:cNvSpPr/>
          <p:nvPr/>
        </p:nvSpPr>
        <p:spPr>
          <a:xfrm rot="5400000">
            <a:off x="4082402" y="3909974"/>
            <a:ext cx="642914" cy="1057745"/>
          </a:xfrm>
          <a:prstGeom prst="rightArrow">
            <a:avLst/>
          </a:prstGeom>
          <a:solidFill>
            <a:schemeClr val="tx1">
              <a:lumMod val="75000"/>
              <a:lumOff val="25000"/>
            </a:schemeClr>
          </a:solidFill>
          <a:ln w="28575">
            <a:noFill/>
          </a:ln>
        </p:spPr>
        <p:style>
          <a:lnRef idx="1">
            <a:schemeClr val="accent2"/>
          </a:lnRef>
          <a:fillRef idx="2">
            <a:schemeClr val="accent2"/>
          </a:fillRef>
          <a:effectRef idx="1">
            <a:schemeClr val="accent2"/>
          </a:effectRef>
          <a:fontRef idx="minor">
            <a:schemeClr val="dk1"/>
          </a:fontRef>
        </p:style>
        <p:txBody>
          <a:bodyPr rtlCol="0" anchor="ctr"/>
          <a:lstStyle/>
          <a:p>
            <a:pPr algn="ctr">
              <a:defRPr/>
            </a:pPr>
            <a:endParaRPr lang="ja-JP" altLang="en-US">
              <a:solidFill>
                <a:prstClr val="black"/>
              </a:solidFill>
              <a:latin typeface="Segoe UI"/>
              <a:ea typeface="メイリオ"/>
            </a:endParaRPr>
          </a:p>
        </p:txBody>
      </p:sp>
    </p:spTree>
    <p:extLst>
      <p:ext uri="{BB962C8B-B14F-4D97-AF65-F5344CB8AC3E}">
        <p14:creationId xmlns:p14="http://schemas.microsoft.com/office/powerpoint/2010/main" val="3858470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a:solidFill>
            <a:srgbClr val="35A16B"/>
          </a:solidFill>
        </p:spPr>
        <p:txBody>
          <a:bodyPr/>
          <a:lstStyle/>
          <a:p>
            <a:r>
              <a:rPr lang="ja-JP" altLang="en-US" dirty="0"/>
              <a:t>マイ・タイムライン検討の３つのステージ</a:t>
            </a:r>
            <a:endParaRPr kumimoji="1" lang="ja-JP" altLang="en-US" dirty="0"/>
          </a:p>
        </p:txBody>
      </p:sp>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p:txBody>
          <a:bodyPr/>
          <a:lstStyle/>
          <a:p>
            <a:fld id="{48C0FCB9-D989-46F1-965E-624BDAC7E129}" type="slidenum">
              <a:rPr kumimoji="1" lang="ja-JP" altLang="en-US" smtClean="0"/>
              <a:pPr/>
              <a:t>4</a:t>
            </a:fld>
            <a:endParaRPr kumimoji="1" lang="ja-JP" altLang="en-US"/>
          </a:p>
        </p:txBody>
      </p:sp>
      <p:sp>
        <p:nvSpPr>
          <p:cNvPr id="13" name="テキスト ボックス 12">
            <a:extLst>
              <a:ext uri="{FF2B5EF4-FFF2-40B4-BE49-F238E27FC236}">
                <a16:creationId xmlns:a16="http://schemas.microsoft.com/office/drawing/2014/main" id="{B51B28CC-7F85-4F1A-8457-5ADD89CCC98E}"/>
              </a:ext>
            </a:extLst>
          </p:cNvPr>
          <p:cNvSpPr txBox="1"/>
          <p:nvPr/>
        </p:nvSpPr>
        <p:spPr>
          <a:xfrm>
            <a:off x="516082" y="6501791"/>
            <a:ext cx="3661580" cy="261610"/>
          </a:xfrm>
          <a:prstGeom prst="rect">
            <a:avLst/>
          </a:prstGeom>
          <a:noFill/>
        </p:spPr>
        <p:txBody>
          <a:bodyPr wrap="none" rtlCol="0">
            <a:spAutoFit/>
          </a:bodyPr>
          <a:lstStyle/>
          <a:p>
            <a:r>
              <a:rPr lang="ja-JP" altLang="en-US" sz="1100" dirty="0">
                <a:solidFill>
                  <a:schemeClr val="tx1">
                    <a:lumMod val="75000"/>
                    <a:lumOff val="25000"/>
                  </a:schemeClr>
                </a:solidFill>
                <a:latin typeface="HGPｺﾞｼｯｸE" panose="020B0900000000000000" pitchFamily="50" charset="-128"/>
                <a:ea typeface="HGPｺﾞｼｯｸE" panose="020B0900000000000000" pitchFamily="50" charset="-128"/>
              </a:rPr>
              <a:t>参考：国土交通省「マイ・タイムラインかんたん検討ガイド」</a:t>
            </a:r>
          </a:p>
        </p:txBody>
      </p:sp>
      <p:grpSp>
        <p:nvGrpSpPr>
          <p:cNvPr id="7" name="グループ化 6">
            <a:extLst>
              <a:ext uri="{FF2B5EF4-FFF2-40B4-BE49-F238E27FC236}">
                <a16:creationId xmlns:a16="http://schemas.microsoft.com/office/drawing/2014/main" id="{2123C0EF-B9FB-49A4-8D21-4F906DAC76D5}"/>
              </a:ext>
            </a:extLst>
          </p:cNvPr>
          <p:cNvGrpSpPr/>
          <p:nvPr/>
        </p:nvGrpSpPr>
        <p:grpSpPr>
          <a:xfrm>
            <a:off x="78856" y="791735"/>
            <a:ext cx="3264035" cy="2802321"/>
            <a:chOff x="78856" y="791735"/>
            <a:chExt cx="3264035" cy="2802321"/>
          </a:xfrm>
        </p:grpSpPr>
        <p:sp>
          <p:nvSpPr>
            <p:cNvPr id="11" name="正方形/長方形 10">
              <a:extLst>
                <a:ext uri="{FF2B5EF4-FFF2-40B4-BE49-F238E27FC236}">
                  <a16:creationId xmlns:a16="http://schemas.microsoft.com/office/drawing/2014/main" id="{2D8CCB3F-675A-4BF5-8A1C-42F2303A9586}"/>
                </a:ext>
              </a:extLst>
            </p:cNvPr>
            <p:cNvSpPr/>
            <p:nvPr/>
          </p:nvSpPr>
          <p:spPr>
            <a:xfrm>
              <a:off x="1083538" y="791735"/>
              <a:ext cx="1254670" cy="523220"/>
            </a:xfrm>
            <a:prstGeom prst="rect">
              <a:avLst/>
            </a:prstGeom>
          </p:spPr>
          <p:txBody>
            <a:bodyPr wrap="square">
              <a:spAutoFit/>
            </a:bodyPr>
            <a:lstStyle/>
            <a:p>
              <a:pPr defTabSz="457200">
                <a:defRPr/>
              </a:pPr>
              <a:r>
                <a:rPr kumimoji="0" lang="en-US" altLang="ja-JP" sz="2800" dirty="0">
                  <a:solidFill>
                    <a:srgbClr val="404040"/>
                  </a:solidFill>
                  <a:latin typeface="HGPｺﾞｼｯｸE" panose="020B0900000000000000" pitchFamily="50" charset="-128"/>
                  <a:ea typeface="HGPｺﾞｼｯｸE" panose="020B0900000000000000" pitchFamily="50" charset="-128"/>
                </a:rPr>
                <a:t>STEP</a:t>
              </a:r>
              <a:r>
                <a:rPr kumimoji="0" lang="ja-JP" altLang="en-US" sz="2800" dirty="0">
                  <a:solidFill>
                    <a:srgbClr val="404040"/>
                  </a:solidFill>
                  <a:latin typeface="HGPｺﾞｼｯｸE" panose="020B0900000000000000" pitchFamily="50" charset="-128"/>
                  <a:ea typeface="HGPｺﾞｼｯｸE" panose="020B0900000000000000" pitchFamily="50" charset="-128"/>
                </a:rPr>
                <a:t>１</a:t>
              </a:r>
              <a:endParaRPr kumimoji="0" lang="en-US" altLang="ja-JP" sz="2800" dirty="0">
                <a:solidFill>
                  <a:srgbClr val="404040"/>
                </a:solidFill>
                <a:latin typeface="HGPｺﾞｼｯｸE" panose="020B0900000000000000" pitchFamily="50" charset="-128"/>
                <a:ea typeface="HGPｺﾞｼｯｸE" panose="020B0900000000000000" pitchFamily="50" charset="-128"/>
              </a:endParaRPr>
            </a:p>
          </p:txBody>
        </p:sp>
        <p:sp>
          <p:nvSpPr>
            <p:cNvPr id="17" name="楕円 16">
              <a:extLst>
                <a:ext uri="{FF2B5EF4-FFF2-40B4-BE49-F238E27FC236}">
                  <a16:creationId xmlns:a16="http://schemas.microsoft.com/office/drawing/2014/main" id="{0A47BCB1-85E2-444F-82B7-4A798EB7E0E1}"/>
                </a:ext>
              </a:extLst>
            </p:cNvPr>
            <p:cNvSpPr/>
            <p:nvPr/>
          </p:nvSpPr>
          <p:spPr>
            <a:xfrm>
              <a:off x="78856" y="1385605"/>
              <a:ext cx="3264035" cy="2208451"/>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5">
                    <a:lumMod val="20000"/>
                    <a:lumOff val="80000"/>
                  </a:schemeClr>
                </a:solidFill>
              </a:endParaRPr>
            </a:p>
          </p:txBody>
        </p:sp>
        <p:sp>
          <p:nvSpPr>
            <p:cNvPr id="18" name="正方形/長方形 17">
              <a:extLst>
                <a:ext uri="{FF2B5EF4-FFF2-40B4-BE49-F238E27FC236}">
                  <a16:creationId xmlns:a16="http://schemas.microsoft.com/office/drawing/2014/main" id="{B62D18E4-DC27-44E5-AE9F-DED58BC4F031}"/>
                </a:ext>
              </a:extLst>
            </p:cNvPr>
            <p:cNvSpPr/>
            <p:nvPr/>
          </p:nvSpPr>
          <p:spPr>
            <a:xfrm>
              <a:off x="637082" y="1491672"/>
              <a:ext cx="2147582" cy="769441"/>
            </a:xfrm>
            <a:prstGeom prst="rect">
              <a:avLst/>
            </a:prstGeom>
          </p:spPr>
          <p:txBody>
            <a:bodyPr wrap="square">
              <a:spAutoFit/>
            </a:bodyPr>
            <a:lstStyle/>
            <a:p>
              <a:pPr algn="ctr">
                <a:defRPr/>
              </a:pPr>
              <a:r>
                <a:rPr lang="ja-JP" altLang="en-US" sz="4400" dirty="0">
                  <a:solidFill>
                    <a:schemeClr val="bg1"/>
                  </a:solidFill>
                  <a:latin typeface="HGPｺﾞｼｯｸE" panose="020B0900000000000000" pitchFamily="50" charset="-128"/>
                  <a:ea typeface="HGPｺﾞｼｯｸE" panose="020B0900000000000000" pitchFamily="50" charset="-128"/>
                </a:rPr>
                <a:t>知る</a:t>
              </a:r>
              <a:endParaRPr lang="en-US" altLang="ja-JP" sz="4400" dirty="0">
                <a:solidFill>
                  <a:schemeClr val="bg1"/>
                </a:solidFill>
                <a:latin typeface="HGPｺﾞｼｯｸE" panose="020B0900000000000000" pitchFamily="50" charset="-128"/>
                <a:ea typeface="HGPｺﾞｼｯｸE" panose="020B0900000000000000" pitchFamily="50" charset="-128"/>
              </a:endParaRPr>
            </a:p>
          </p:txBody>
        </p:sp>
        <p:sp>
          <p:nvSpPr>
            <p:cNvPr id="25" name="正方形/長方形 24">
              <a:extLst>
                <a:ext uri="{FF2B5EF4-FFF2-40B4-BE49-F238E27FC236}">
                  <a16:creationId xmlns:a16="http://schemas.microsoft.com/office/drawing/2014/main" id="{0F5753C1-9F4F-4AC9-AB9B-B96CF424839B}"/>
                </a:ext>
              </a:extLst>
            </p:cNvPr>
            <p:cNvSpPr/>
            <p:nvPr/>
          </p:nvSpPr>
          <p:spPr>
            <a:xfrm>
              <a:off x="381005" y="2298224"/>
              <a:ext cx="2659737" cy="1015663"/>
            </a:xfrm>
            <a:prstGeom prst="rect">
              <a:avLst/>
            </a:prstGeom>
          </p:spPr>
          <p:txBody>
            <a:bodyPr wrap="square">
              <a:spAutoFit/>
            </a:bodyPr>
            <a:lstStyle/>
            <a:p>
              <a:pPr algn="ctr">
                <a:defRPr/>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洪水ハザードマップを確認して、地域の水害リスクをチェック！</a:t>
              </a:r>
              <a:endPar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grpSp>
      <p:grpSp>
        <p:nvGrpSpPr>
          <p:cNvPr id="5" name="グループ化 4">
            <a:extLst>
              <a:ext uri="{FF2B5EF4-FFF2-40B4-BE49-F238E27FC236}">
                <a16:creationId xmlns:a16="http://schemas.microsoft.com/office/drawing/2014/main" id="{C793DC69-39B7-4874-9E94-CEFDC2BF95C1}"/>
              </a:ext>
            </a:extLst>
          </p:cNvPr>
          <p:cNvGrpSpPr/>
          <p:nvPr/>
        </p:nvGrpSpPr>
        <p:grpSpPr>
          <a:xfrm>
            <a:off x="2939339" y="1935318"/>
            <a:ext cx="3265200" cy="2809497"/>
            <a:chOff x="3126576" y="1891633"/>
            <a:chExt cx="3265200" cy="2809497"/>
          </a:xfrm>
        </p:grpSpPr>
        <p:sp>
          <p:nvSpPr>
            <p:cNvPr id="19" name="正方形/長方形 18">
              <a:extLst>
                <a:ext uri="{FF2B5EF4-FFF2-40B4-BE49-F238E27FC236}">
                  <a16:creationId xmlns:a16="http://schemas.microsoft.com/office/drawing/2014/main" id="{9F0A2D54-9796-4553-AFFA-F9674301807F}"/>
                </a:ext>
              </a:extLst>
            </p:cNvPr>
            <p:cNvSpPr/>
            <p:nvPr/>
          </p:nvSpPr>
          <p:spPr>
            <a:xfrm>
              <a:off x="4131841" y="1891633"/>
              <a:ext cx="1254670" cy="523220"/>
            </a:xfrm>
            <a:prstGeom prst="rect">
              <a:avLst/>
            </a:prstGeom>
          </p:spPr>
          <p:txBody>
            <a:bodyPr wrap="square">
              <a:spAutoFit/>
            </a:bodyPr>
            <a:lstStyle/>
            <a:p>
              <a:pPr defTabSz="457200">
                <a:defRPr/>
              </a:pPr>
              <a:r>
                <a:rPr kumimoji="0" lang="en-US" altLang="ja-JP" sz="2800" dirty="0">
                  <a:solidFill>
                    <a:srgbClr val="404040"/>
                  </a:solidFill>
                  <a:latin typeface="HGPｺﾞｼｯｸE" panose="020B0900000000000000" pitchFamily="50" charset="-128"/>
                  <a:ea typeface="HGPｺﾞｼｯｸE" panose="020B0900000000000000" pitchFamily="50" charset="-128"/>
                </a:rPr>
                <a:t>STEP</a:t>
              </a:r>
              <a:r>
                <a:rPr kumimoji="0" lang="ja-JP" altLang="en-US" sz="2800" dirty="0">
                  <a:solidFill>
                    <a:srgbClr val="404040"/>
                  </a:solidFill>
                  <a:latin typeface="HGPｺﾞｼｯｸE" panose="020B0900000000000000" pitchFamily="50" charset="-128"/>
                  <a:ea typeface="HGPｺﾞｼｯｸE" panose="020B0900000000000000" pitchFamily="50" charset="-128"/>
                </a:rPr>
                <a:t>２</a:t>
              </a:r>
              <a:endParaRPr kumimoji="0" lang="en-US" altLang="ja-JP" sz="2800" dirty="0">
                <a:solidFill>
                  <a:srgbClr val="404040"/>
                </a:solidFill>
                <a:latin typeface="HGPｺﾞｼｯｸE" panose="020B0900000000000000" pitchFamily="50" charset="-128"/>
                <a:ea typeface="HGPｺﾞｼｯｸE" panose="020B0900000000000000" pitchFamily="50" charset="-128"/>
              </a:endParaRPr>
            </a:p>
          </p:txBody>
        </p:sp>
        <p:sp>
          <p:nvSpPr>
            <p:cNvPr id="21" name="楕円 20">
              <a:extLst>
                <a:ext uri="{FF2B5EF4-FFF2-40B4-BE49-F238E27FC236}">
                  <a16:creationId xmlns:a16="http://schemas.microsoft.com/office/drawing/2014/main" id="{5DE02A5F-3D37-4620-8107-76CCE5A3100B}"/>
                </a:ext>
              </a:extLst>
            </p:cNvPr>
            <p:cNvSpPr/>
            <p:nvPr/>
          </p:nvSpPr>
          <p:spPr>
            <a:xfrm>
              <a:off x="3126576" y="2490730"/>
              <a:ext cx="3265200" cy="221040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5">
                    <a:lumMod val="20000"/>
                    <a:lumOff val="80000"/>
                  </a:schemeClr>
                </a:solidFill>
              </a:endParaRPr>
            </a:p>
          </p:txBody>
        </p:sp>
        <p:sp>
          <p:nvSpPr>
            <p:cNvPr id="23" name="正方形/長方形 22">
              <a:extLst>
                <a:ext uri="{FF2B5EF4-FFF2-40B4-BE49-F238E27FC236}">
                  <a16:creationId xmlns:a16="http://schemas.microsoft.com/office/drawing/2014/main" id="{4AF9A699-4114-4D04-B2CF-BC43CA21D3AE}"/>
                </a:ext>
              </a:extLst>
            </p:cNvPr>
            <p:cNvSpPr/>
            <p:nvPr/>
          </p:nvSpPr>
          <p:spPr>
            <a:xfrm>
              <a:off x="3685385" y="2528244"/>
              <a:ext cx="2147582" cy="769441"/>
            </a:xfrm>
            <a:prstGeom prst="rect">
              <a:avLst/>
            </a:prstGeom>
          </p:spPr>
          <p:txBody>
            <a:bodyPr wrap="square">
              <a:spAutoFit/>
            </a:bodyPr>
            <a:lstStyle/>
            <a:p>
              <a:pPr algn="ctr">
                <a:defRPr/>
              </a:pPr>
              <a:r>
                <a:rPr lang="ja-JP" altLang="en-US" sz="4400" dirty="0">
                  <a:solidFill>
                    <a:schemeClr val="bg1"/>
                  </a:solidFill>
                  <a:latin typeface="HGPｺﾞｼｯｸE" panose="020B0900000000000000" pitchFamily="50" charset="-128"/>
                  <a:ea typeface="HGPｺﾞｼｯｸE" panose="020B0900000000000000" pitchFamily="50" charset="-128"/>
                </a:rPr>
                <a:t>気づく</a:t>
              </a:r>
              <a:endParaRPr lang="en-US" altLang="ja-JP" sz="4400" dirty="0">
                <a:solidFill>
                  <a:schemeClr val="bg1"/>
                </a:solidFill>
                <a:latin typeface="HGPｺﾞｼｯｸE" panose="020B0900000000000000" pitchFamily="50" charset="-128"/>
                <a:ea typeface="HGPｺﾞｼｯｸE" panose="020B0900000000000000" pitchFamily="50" charset="-128"/>
              </a:endParaRPr>
            </a:p>
          </p:txBody>
        </p:sp>
        <p:sp>
          <p:nvSpPr>
            <p:cNvPr id="26" name="正方形/長方形 25">
              <a:extLst>
                <a:ext uri="{FF2B5EF4-FFF2-40B4-BE49-F238E27FC236}">
                  <a16:creationId xmlns:a16="http://schemas.microsoft.com/office/drawing/2014/main" id="{6F50DD89-F601-4256-B445-BD89630FC4EB}"/>
                </a:ext>
              </a:extLst>
            </p:cNvPr>
            <p:cNvSpPr/>
            <p:nvPr/>
          </p:nvSpPr>
          <p:spPr>
            <a:xfrm>
              <a:off x="3366856" y="3411176"/>
              <a:ext cx="2831611" cy="1015663"/>
            </a:xfrm>
            <a:prstGeom prst="rect">
              <a:avLst/>
            </a:prstGeom>
          </p:spPr>
          <p:txBody>
            <a:bodyPr wrap="square">
              <a:spAutoFit/>
            </a:bodyPr>
            <a:lstStyle/>
            <a:p>
              <a:pPr algn="ctr">
                <a:defRPr/>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洪水時に得られる情報と、防災行動を時間軸で</a:t>
              </a:r>
              <a:br>
                <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考える重要性を学ぶ！</a:t>
              </a:r>
              <a:endPar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grpSp>
      <p:grpSp>
        <p:nvGrpSpPr>
          <p:cNvPr id="3" name="グループ化 2">
            <a:extLst>
              <a:ext uri="{FF2B5EF4-FFF2-40B4-BE49-F238E27FC236}">
                <a16:creationId xmlns:a16="http://schemas.microsoft.com/office/drawing/2014/main" id="{825F2FED-5570-4E9B-BD8D-9342592C8FCF}"/>
              </a:ext>
            </a:extLst>
          </p:cNvPr>
          <p:cNvGrpSpPr/>
          <p:nvPr/>
        </p:nvGrpSpPr>
        <p:grpSpPr>
          <a:xfrm>
            <a:off x="5800987" y="3086076"/>
            <a:ext cx="3265200" cy="2793539"/>
            <a:chOff x="5800987" y="3086076"/>
            <a:chExt cx="3265200" cy="2793539"/>
          </a:xfrm>
        </p:grpSpPr>
        <p:sp>
          <p:nvSpPr>
            <p:cNvPr id="20" name="正方形/長方形 19">
              <a:extLst>
                <a:ext uri="{FF2B5EF4-FFF2-40B4-BE49-F238E27FC236}">
                  <a16:creationId xmlns:a16="http://schemas.microsoft.com/office/drawing/2014/main" id="{30ADD142-0A50-469B-AA77-AC2957D67C13}"/>
                </a:ext>
              </a:extLst>
            </p:cNvPr>
            <p:cNvSpPr/>
            <p:nvPr/>
          </p:nvSpPr>
          <p:spPr>
            <a:xfrm>
              <a:off x="6806252" y="3086076"/>
              <a:ext cx="1254670" cy="523220"/>
            </a:xfrm>
            <a:prstGeom prst="rect">
              <a:avLst/>
            </a:prstGeom>
          </p:spPr>
          <p:txBody>
            <a:bodyPr wrap="square">
              <a:spAutoFit/>
            </a:bodyPr>
            <a:lstStyle/>
            <a:p>
              <a:pPr defTabSz="457200">
                <a:defRPr/>
              </a:pPr>
              <a:r>
                <a:rPr kumimoji="0" lang="en-US" altLang="ja-JP" sz="2800" dirty="0">
                  <a:solidFill>
                    <a:srgbClr val="404040"/>
                  </a:solidFill>
                  <a:latin typeface="HGPｺﾞｼｯｸE" panose="020B0900000000000000" pitchFamily="50" charset="-128"/>
                  <a:ea typeface="HGPｺﾞｼｯｸE" panose="020B0900000000000000" pitchFamily="50" charset="-128"/>
                </a:rPr>
                <a:t>STEP</a:t>
              </a:r>
              <a:r>
                <a:rPr kumimoji="0" lang="ja-JP" altLang="en-US" sz="2800" dirty="0">
                  <a:solidFill>
                    <a:srgbClr val="404040"/>
                  </a:solidFill>
                  <a:latin typeface="HGPｺﾞｼｯｸE" panose="020B0900000000000000" pitchFamily="50" charset="-128"/>
                  <a:ea typeface="HGPｺﾞｼｯｸE" panose="020B0900000000000000" pitchFamily="50" charset="-128"/>
                </a:rPr>
                <a:t>３</a:t>
              </a:r>
              <a:endParaRPr kumimoji="0" lang="en-US" altLang="ja-JP" sz="2800" dirty="0">
                <a:solidFill>
                  <a:srgbClr val="404040"/>
                </a:solidFill>
                <a:latin typeface="HGPｺﾞｼｯｸE" panose="020B0900000000000000" pitchFamily="50" charset="-128"/>
                <a:ea typeface="HGPｺﾞｼｯｸE" panose="020B0900000000000000" pitchFamily="50" charset="-128"/>
              </a:endParaRPr>
            </a:p>
          </p:txBody>
        </p:sp>
        <p:sp>
          <p:nvSpPr>
            <p:cNvPr id="22" name="楕円 21">
              <a:extLst>
                <a:ext uri="{FF2B5EF4-FFF2-40B4-BE49-F238E27FC236}">
                  <a16:creationId xmlns:a16="http://schemas.microsoft.com/office/drawing/2014/main" id="{FDC8A0B4-7DC7-4767-A8DE-B5BC9EB5659A}"/>
                </a:ext>
              </a:extLst>
            </p:cNvPr>
            <p:cNvSpPr/>
            <p:nvPr/>
          </p:nvSpPr>
          <p:spPr>
            <a:xfrm>
              <a:off x="5800987" y="3669215"/>
              <a:ext cx="3265200" cy="2210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5">
                    <a:lumMod val="20000"/>
                    <a:lumOff val="80000"/>
                  </a:schemeClr>
                </a:solidFill>
              </a:endParaRPr>
            </a:p>
          </p:txBody>
        </p:sp>
        <p:sp>
          <p:nvSpPr>
            <p:cNvPr id="24" name="正方形/長方形 23">
              <a:extLst>
                <a:ext uri="{FF2B5EF4-FFF2-40B4-BE49-F238E27FC236}">
                  <a16:creationId xmlns:a16="http://schemas.microsoft.com/office/drawing/2014/main" id="{EE419C03-3BB6-42CD-8F40-9D9FF1A6EC5C}"/>
                </a:ext>
              </a:extLst>
            </p:cNvPr>
            <p:cNvSpPr/>
            <p:nvPr/>
          </p:nvSpPr>
          <p:spPr>
            <a:xfrm>
              <a:off x="6359796" y="3975664"/>
              <a:ext cx="2147582" cy="769441"/>
            </a:xfrm>
            <a:prstGeom prst="rect">
              <a:avLst/>
            </a:prstGeom>
          </p:spPr>
          <p:txBody>
            <a:bodyPr wrap="square">
              <a:spAutoFit/>
            </a:bodyPr>
            <a:lstStyle/>
            <a:p>
              <a:pPr algn="ctr">
                <a:defRPr/>
              </a:pPr>
              <a:r>
                <a:rPr lang="ja-JP" altLang="en-US" sz="4400" dirty="0">
                  <a:solidFill>
                    <a:schemeClr val="bg1"/>
                  </a:solidFill>
                  <a:latin typeface="HGPｺﾞｼｯｸE" panose="020B0900000000000000" pitchFamily="50" charset="-128"/>
                  <a:ea typeface="HGPｺﾞｼｯｸE" panose="020B0900000000000000" pitchFamily="50" charset="-128"/>
                </a:rPr>
                <a:t>考える</a:t>
              </a:r>
              <a:endParaRPr lang="en-US" altLang="ja-JP" sz="4400" dirty="0">
                <a:solidFill>
                  <a:schemeClr val="bg1"/>
                </a:solidFill>
                <a:latin typeface="HGPｺﾞｼｯｸE" panose="020B0900000000000000" pitchFamily="50" charset="-128"/>
                <a:ea typeface="HGPｺﾞｼｯｸE" panose="020B0900000000000000" pitchFamily="50" charset="-128"/>
              </a:endParaRPr>
            </a:p>
          </p:txBody>
        </p:sp>
        <p:sp>
          <p:nvSpPr>
            <p:cNvPr id="27" name="正方形/長方形 26">
              <a:extLst>
                <a:ext uri="{FF2B5EF4-FFF2-40B4-BE49-F238E27FC236}">
                  <a16:creationId xmlns:a16="http://schemas.microsoft.com/office/drawing/2014/main" id="{B1052068-DD6E-413C-B190-5BC40093D1F8}"/>
                </a:ext>
              </a:extLst>
            </p:cNvPr>
            <p:cNvSpPr/>
            <p:nvPr/>
          </p:nvSpPr>
          <p:spPr>
            <a:xfrm>
              <a:off x="6015077" y="4886405"/>
              <a:ext cx="2941885" cy="707886"/>
            </a:xfrm>
            <a:prstGeom prst="rect">
              <a:avLst/>
            </a:prstGeom>
          </p:spPr>
          <p:txBody>
            <a:bodyPr wrap="square">
              <a:spAutoFit/>
            </a:bodyPr>
            <a:lstStyle/>
            <a:p>
              <a:pPr algn="ctr">
                <a:defRPr/>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洪水時の具体的な行動をシミュレーション！</a:t>
              </a:r>
              <a:endPar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578354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a:solidFill>
            <a:srgbClr val="35A16B"/>
          </a:solidFill>
        </p:spPr>
        <p:txBody>
          <a:bodyPr/>
          <a:lstStyle/>
          <a:p>
            <a:r>
              <a:rPr lang="ja-JP" altLang="en-US" spc="-150" dirty="0"/>
              <a:t>マイ・タイムライン検討の３つのステージ</a:t>
            </a:r>
            <a:r>
              <a:rPr lang="en-US" altLang="ja-JP" spc="-150" dirty="0"/>
              <a:t>(STEP</a:t>
            </a:r>
            <a:r>
              <a:rPr lang="ja-JP" altLang="en-US" spc="-150" dirty="0"/>
              <a:t>１：知る</a:t>
            </a:r>
            <a:r>
              <a:rPr lang="en-US" altLang="ja-JP" spc="-150" dirty="0"/>
              <a:t>)</a:t>
            </a:r>
            <a:endParaRPr kumimoji="1" lang="ja-JP" altLang="en-US" spc="-150" dirty="0"/>
          </a:p>
        </p:txBody>
      </p:sp>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p:txBody>
          <a:bodyPr/>
          <a:lstStyle/>
          <a:p>
            <a:fld id="{48C0FCB9-D989-46F1-965E-624BDAC7E129}" type="slidenum">
              <a:rPr kumimoji="1" lang="ja-JP" altLang="en-US" smtClean="0"/>
              <a:pPr/>
              <a:t>5</a:t>
            </a:fld>
            <a:endParaRPr kumimoji="1" lang="ja-JP" altLang="en-US"/>
          </a:p>
        </p:txBody>
      </p:sp>
      <p:sp>
        <p:nvSpPr>
          <p:cNvPr id="13" name="テキスト ボックス 12">
            <a:extLst>
              <a:ext uri="{FF2B5EF4-FFF2-40B4-BE49-F238E27FC236}">
                <a16:creationId xmlns:a16="http://schemas.microsoft.com/office/drawing/2014/main" id="{B51B28CC-7F85-4F1A-8457-5ADD89CCC98E}"/>
              </a:ext>
            </a:extLst>
          </p:cNvPr>
          <p:cNvSpPr txBox="1"/>
          <p:nvPr/>
        </p:nvSpPr>
        <p:spPr>
          <a:xfrm>
            <a:off x="516082" y="6501791"/>
            <a:ext cx="3661580" cy="261610"/>
          </a:xfrm>
          <a:prstGeom prst="rect">
            <a:avLst/>
          </a:prstGeom>
          <a:noFill/>
        </p:spPr>
        <p:txBody>
          <a:bodyPr wrap="none" rtlCol="0">
            <a:spAutoFit/>
          </a:bodyPr>
          <a:lstStyle/>
          <a:p>
            <a:r>
              <a:rPr lang="ja-JP" altLang="en-US" sz="1100" dirty="0">
                <a:solidFill>
                  <a:schemeClr val="tx1">
                    <a:lumMod val="75000"/>
                    <a:lumOff val="25000"/>
                  </a:schemeClr>
                </a:solidFill>
                <a:latin typeface="HGPｺﾞｼｯｸE" panose="020B0900000000000000" pitchFamily="50" charset="-128"/>
                <a:ea typeface="HGPｺﾞｼｯｸE" panose="020B0900000000000000" pitchFamily="50" charset="-128"/>
              </a:rPr>
              <a:t>参考：国土交通省「マイ・タイムラインかんたん検討ガイド」</a:t>
            </a:r>
          </a:p>
        </p:txBody>
      </p:sp>
      <p:sp>
        <p:nvSpPr>
          <p:cNvPr id="11" name="正方形/長方形 10">
            <a:extLst>
              <a:ext uri="{FF2B5EF4-FFF2-40B4-BE49-F238E27FC236}">
                <a16:creationId xmlns:a16="http://schemas.microsoft.com/office/drawing/2014/main" id="{2D8CCB3F-675A-4BF5-8A1C-42F2303A9586}"/>
              </a:ext>
            </a:extLst>
          </p:cNvPr>
          <p:cNvSpPr/>
          <p:nvPr/>
        </p:nvSpPr>
        <p:spPr>
          <a:xfrm>
            <a:off x="646534" y="1980455"/>
            <a:ext cx="1254670" cy="523220"/>
          </a:xfrm>
          <a:prstGeom prst="rect">
            <a:avLst/>
          </a:prstGeom>
        </p:spPr>
        <p:txBody>
          <a:bodyPr wrap="square">
            <a:spAutoFit/>
          </a:bodyPr>
          <a:lstStyle/>
          <a:p>
            <a:pPr defTabSz="457200">
              <a:defRPr/>
            </a:pPr>
            <a:r>
              <a:rPr kumimoji="0" lang="en-US" altLang="ja-JP" sz="2800" dirty="0">
                <a:solidFill>
                  <a:srgbClr val="404040"/>
                </a:solidFill>
                <a:latin typeface="HGPｺﾞｼｯｸE" panose="020B0900000000000000" pitchFamily="50" charset="-128"/>
                <a:ea typeface="HGPｺﾞｼｯｸE" panose="020B0900000000000000" pitchFamily="50" charset="-128"/>
              </a:rPr>
              <a:t>STEP</a:t>
            </a:r>
            <a:r>
              <a:rPr kumimoji="0" lang="ja-JP" altLang="en-US" sz="2800" dirty="0">
                <a:solidFill>
                  <a:srgbClr val="404040"/>
                </a:solidFill>
                <a:latin typeface="HGPｺﾞｼｯｸE" panose="020B0900000000000000" pitchFamily="50" charset="-128"/>
                <a:ea typeface="HGPｺﾞｼｯｸE" panose="020B0900000000000000" pitchFamily="50" charset="-128"/>
              </a:rPr>
              <a:t>１</a:t>
            </a:r>
            <a:endParaRPr kumimoji="0" lang="en-US" altLang="ja-JP" sz="2800" dirty="0">
              <a:solidFill>
                <a:srgbClr val="404040"/>
              </a:solidFill>
              <a:latin typeface="HGPｺﾞｼｯｸE" panose="020B0900000000000000" pitchFamily="50" charset="-128"/>
              <a:ea typeface="HGPｺﾞｼｯｸE" panose="020B0900000000000000" pitchFamily="50" charset="-128"/>
            </a:endParaRPr>
          </a:p>
        </p:txBody>
      </p:sp>
      <p:sp>
        <p:nvSpPr>
          <p:cNvPr id="17" name="楕円 16">
            <a:extLst>
              <a:ext uri="{FF2B5EF4-FFF2-40B4-BE49-F238E27FC236}">
                <a16:creationId xmlns:a16="http://schemas.microsoft.com/office/drawing/2014/main" id="{0A47BCB1-85E2-444F-82B7-4A798EB7E0E1}"/>
              </a:ext>
            </a:extLst>
          </p:cNvPr>
          <p:cNvSpPr/>
          <p:nvPr/>
        </p:nvSpPr>
        <p:spPr>
          <a:xfrm>
            <a:off x="78857" y="2574325"/>
            <a:ext cx="2390024" cy="2470115"/>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5">
                  <a:lumMod val="20000"/>
                  <a:lumOff val="80000"/>
                </a:schemeClr>
              </a:solidFill>
            </a:endParaRPr>
          </a:p>
        </p:txBody>
      </p:sp>
      <p:sp>
        <p:nvSpPr>
          <p:cNvPr id="18" name="正方形/長方形 17">
            <a:extLst>
              <a:ext uri="{FF2B5EF4-FFF2-40B4-BE49-F238E27FC236}">
                <a16:creationId xmlns:a16="http://schemas.microsoft.com/office/drawing/2014/main" id="{B62D18E4-DC27-44E5-AE9F-DED58BC4F031}"/>
              </a:ext>
            </a:extLst>
          </p:cNvPr>
          <p:cNvSpPr/>
          <p:nvPr/>
        </p:nvSpPr>
        <p:spPr>
          <a:xfrm>
            <a:off x="200078" y="2680392"/>
            <a:ext cx="2147582" cy="769441"/>
          </a:xfrm>
          <a:prstGeom prst="rect">
            <a:avLst/>
          </a:prstGeom>
        </p:spPr>
        <p:txBody>
          <a:bodyPr wrap="square">
            <a:spAutoFit/>
          </a:bodyPr>
          <a:lstStyle/>
          <a:p>
            <a:pPr algn="ctr">
              <a:defRPr/>
            </a:pPr>
            <a:r>
              <a:rPr lang="ja-JP" altLang="en-US" sz="4400" dirty="0">
                <a:solidFill>
                  <a:schemeClr val="bg1"/>
                </a:solidFill>
                <a:latin typeface="HGPｺﾞｼｯｸE" panose="020B0900000000000000" pitchFamily="50" charset="-128"/>
                <a:ea typeface="HGPｺﾞｼｯｸE" panose="020B0900000000000000" pitchFamily="50" charset="-128"/>
              </a:rPr>
              <a:t>知る</a:t>
            </a:r>
            <a:endParaRPr lang="en-US" altLang="ja-JP" sz="4400" dirty="0">
              <a:solidFill>
                <a:schemeClr val="bg1"/>
              </a:solidFill>
              <a:latin typeface="HGPｺﾞｼｯｸE" panose="020B0900000000000000" pitchFamily="50" charset="-128"/>
              <a:ea typeface="HGPｺﾞｼｯｸE" panose="020B0900000000000000" pitchFamily="50" charset="-128"/>
            </a:endParaRPr>
          </a:p>
        </p:txBody>
      </p:sp>
      <p:sp>
        <p:nvSpPr>
          <p:cNvPr id="25" name="正方形/長方形 24">
            <a:extLst>
              <a:ext uri="{FF2B5EF4-FFF2-40B4-BE49-F238E27FC236}">
                <a16:creationId xmlns:a16="http://schemas.microsoft.com/office/drawing/2014/main" id="{0F5753C1-9F4F-4AC9-AB9B-B96CF424839B}"/>
              </a:ext>
            </a:extLst>
          </p:cNvPr>
          <p:cNvSpPr/>
          <p:nvPr/>
        </p:nvSpPr>
        <p:spPr>
          <a:xfrm>
            <a:off x="-25053" y="3486944"/>
            <a:ext cx="2614650" cy="1015663"/>
          </a:xfrm>
          <a:prstGeom prst="rect">
            <a:avLst/>
          </a:prstGeom>
        </p:spPr>
        <p:txBody>
          <a:bodyPr wrap="square">
            <a:spAutoFit/>
          </a:bodyPr>
          <a:lstStyle/>
          <a:p>
            <a:pPr algn="ctr">
              <a:defRPr/>
            </a:pPr>
            <a:r>
              <a:rPr lang="ja-JP" altLang="en-US" sz="2000" spc="-150" dirty="0">
                <a:solidFill>
                  <a:schemeClr val="tx1">
                    <a:lumMod val="75000"/>
                    <a:lumOff val="25000"/>
                  </a:schemeClr>
                </a:solidFill>
                <a:latin typeface="HGPｺﾞｼｯｸE" panose="020B0900000000000000" pitchFamily="50" charset="-128"/>
                <a:ea typeface="HGPｺﾞｼｯｸE" panose="020B0900000000000000" pitchFamily="50" charset="-128"/>
              </a:rPr>
              <a:t>洪水ハザードマップを</a:t>
            </a:r>
            <a:br>
              <a:rPr lang="en-US" altLang="ja-JP" sz="2000" spc="-150"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spc="-150" dirty="0">
                <a:solidFill>
                  <a:schemeClr val="tx1">
                    <a:lumMod val="75000"/>
                    <a:lumOff val="25000"/>
                  </a:schemeClr>
                </a:solidFill>
                <a:latin typeface="HGPｺﾞｼｯｸE" panose="020B0900000000000000" pitchFamily="50" charset="-128"/>
                <a:ea typeface="HGPｺﾞｼｯｸE" panose="020B0900000000000000" pitchFamily="50" charset="-128"/>
              </a:rPr>
              <a:t>確認して、地域の水害</a:t>
            </a:r>
            <a:br>
              <a:rPr lang="en-US" altLang="ja-JP" sz="2000" spc="-150"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spc="-150" dirty="0">
                <a:solidFill>
                  <a:schemeClr val="tx1">
                    <a:lumMod val="75000"/>
                    <a:lumOff val="25000"/>
                  </a:schemeClr>
                </a:solidFill>
                <a:latin typeface="HGPｺﾞｼｯｸE" panose="020B0900000000000000" pitchFamily="50" charset="-128"/>
                <a:ea typeface="HGPｺﾞｼｯｸE" panose="020B0900000000000000" pitchFamily="50" charset="-128"/>
              </a:rPr>
              <a:t>リスクをチェック！</a:t>
            </a:r>
            <a:endParaRPr lang="en-US" altLang="ja-JP" sz="2000" spc="-15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28" name="正方形/長方形 27">
            <a:extLst>
              <a:ext uri="{FF2B5EF4-FFF2-40B4-BE49-F238E27FC236}">
                <a16:creationId xmlns:a16="http://schemas.microsoft.com/office/drawing/2014/main" id="{FCE02D0F-7A59-46A5-B6BB-C9FEFC35BD71}"/>
              </a:ext>
            </a:extLst>
          </p:cNvPr>
          <p:cNvSpPr/>
          <p:nvPr/>
        </p:nvSpPr>
        <p:spPr>
          <a:xfrm>
            <a:off x="6039709" y="3912490"/>
            <a:ext cx="2147582" cy="769441"/>
          </a:xfrm>
          <a:prstGeom prst="rect">
            <a:avLst/>
          </a:prstGeom>
        </p:spPr>
        <p:txBody>
          <a:bodyPr wrap="square">
            <a:spAutoFit/>
          </a:bodyPr>
          <a:lstStyle/>
          <a:p>
            <a:pPr algn="ctr">
              <a:defRPr/>
            </a:pPr>
            <a:r>
              <a:rPr lang="ja-JP" altLang="en-US" sz="4400" dirty="0">
                <a:solidFill>
                  <a:schemeClr val="bg1"/>
                </a:solidFill>
                <a:latin typeface="HGPｺﾞｼｯｸE" panose="020B0900000000000000" pitchFamily="50" charset="-128"/>
                <a:ea typeface="HGPｺﾞｼｯｸE" panose="020B0900000000000000" pitchFamily="50" charset="-128"/>
              </a:rPr>
              <a:t>考える</a:t>
            </a:r>
            <a:endParaRPr lang="en-US" altLang="ja-JP" sz="4400" dirty="0">
              <a:solidFill>
                <a:schemeClr val="bg1"/>
              </a:solidFill>
              <a:latin typeface="HGPｺﾞｼｯｸE" panose="020B0900000000000000" pitchFamily="50" charset="-128"/>
              <a:ea typeface="HGPｺﾞｼｯｸE" panose="020B0900000000000000" pitchFamily="50" charset="-128"/>
            </a:endParaRPr>
          </a:p>
        </p:txBody>
      </p:sp>
      <p:pic>
        <p:nvPicPr>
          <p:cNvPr id="31" name="図 30">
            <a:extLst>
              <a:ext uri="{FF2B5EF4-FFF2-40B4-BE49-F238E27FC236}">
                <a16:creationId xmlns:a16="http://schemas.microsoft.com/office/drawing/2014/main" id="{628ABFFF-5B95-48A4-8159-BD0F86103EEA}"/>
              </a:ext>
            </a:extLst>
          </p:cNvPr>
          <p:cNvPicPr>
            <a:picLocks noChangeAspect="1"/>
          </p:cNvPicPr>
          <p:nvPr/>
        </p:nvPicPr>
        <p:blipFill rotWithShape="1">
          <a:blip r:embed="rId3"/>
          <a:srcRect l="332" r="911"/>
          <a:stretch/>
        </p:blipFill>
        <p:spPr>
          <a:xfrm>
            <a:off x="2612372" y="1513349"/>
            <a:ext cx="6394468" cy="1834928"/>
          </a:xfrm>
          <a:prstGeom prst="rect">
            <a:avLst/>
          </a:prstGeom>
          <a:ln w="38100">
            <a:solidFill>
              <a:schemeClr val="tx1">
                <a:lumMod val="75000"/>
                <a:lumOff val="25000"/>
              </a:schemeClr>
            </a:solidFill>
          </a:ln>
        </p:spPr>
      </p:pic>
      <p:pic>
        <p:nvPicPr>
          <p:cNvPr id="32" name="図 31">
            <a:extLst>
              <a:ext uri="{FF2B5EF4-FFF2-40B4-BE49-F238E27FC236}">
                <a16:creationId xmlns:a16="http://schemas.microsoft.com/office/drawing/2014/main" id="{CF314590-49DB-4629-8488-E0AC22D7C5FB}"/>
              </a:ext>
            </a:extLst>
          </p:cNvPr>
          <p:cNvPicPr>
            <a:picLocks noChangeAspect="1"/>
          </p:cNvPicPr>
          <p:nvPr/>
        </p:nvPicPr>
        <p:blipFill rotWithShape="1">
          <a:blip r:embed="rId4"/>
          <a:srcRect l="914"/>
          <a:stretch/>
        </p:blipFill>
        <p:spPr>
          <a:xfrm>
            <a:off x="2610379" y="3868943"/>
            <a:ext cx="6394468" cy="2062312"/>
          </a:xfrm>
          <a:prstGeom prst="rect">
            <a:avLst/>
          </a:prstGeom>
          <a:ln w="38100">
            <a:solidFill>
              <a:schemeClr val="tx1">
                <a:lumMod val="75000"/>
                <a:lumOff val="25000"/>
              </a:schemeClr>
            </a:solidFill>
          </a:ln>
        </p:spPr>
      </p:pic>
    </p:spTree>
    <p:extLst>
      <p:ext uri="{BB962C8B-B14F-4D97-AF65-F5344CB8AC3E}">
        <p14:creationId xmlns:p14="http://schemas.microsoft.com/office/powerpoint/2010/main" val="2273989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a:solidFill>
            <a:srgbClr val="35A16B"/>
          </a:solidFill>
        </p:spPr>
        <p:txBody>
          <a:bodyPr/>
          <a:lstStyle/>
          <a:p>
            <a:r>
              <a:rPr lang="ja-JP" altLang="en-US" spc="-150" dirty="0"/>
              <a:t>マイ・タイムライン検討の３つのステージ</a:t>
            </a:r>
            <a:r>
              <a:rPr lang="en-US" altLang="ja-JP" spc="-150" dirty="0"/>
              <a:t>(STEP</a:t>
            </a:r>
            <a:r>
              <a:rPr lang="ja-JP" altLang="en-US" spc="-150" dirty="0"/>
              <a:t>２：気づく</a:t>
            </a:r>
            <a:r>
              <a:rPr lang="en-US" altLang="ja-JP" spc="-150" dirty="0"/>
              <a:t>)</a:t>
            </a:r>
            <a:endParaRPr kumimoji="1" lang="ja-JP" altLang="en-US" spc="-150" dirty="0"/>
          </a:p>
        </p:txBody>
      </p:sp>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p:txBody>
          <a:bodyPr/>
          <a:lstStyle/>
          <a:p>
            <a:fld id="{48C0FCB9-D989-46F1-965E-624BDAC7E129}" type="slidenum">
              <a:rPr kumimoji="1" lang="ja-JP" altLang="en-US" smtClean="0"/>
              <a:pPr/>
              <a:t>6</a:t>
            </a:fld>
            <a:endParaRPr kumimoji="1" lang="ja-JP" altLang="en-US"/>
          </a:p>
        </p:txBody>
      </p:sp>
      <p:sp>
        <p:nvSpPr>
          <p:cNvPr id="13" name="テキスト ボックス 12">
            <a:extLst>
              <a:ext uri="{FF2B5EF4-FFF2-40B4-BE49-F238E27FC236}">
                <a16:creationId xmlns:a16="http://schemas.microsoft.com/office/drawing/2014/main" id="{B51B28CC-7F85-4F1A-8457-5ADD89CCC98E}"/>
              </a:ext>
            </a:extLst>
          </p:cNvPr>
          <p:cNvSpPr txBox="1"/>
          <p:nvPr/>
        </p:nvSpPr>
        <p:spPr>
          <a:xfrm>
            <a:off x="516082" y="6501791"/>
            <a:ext cx="3661580" cy="261610"/>
          </a:xfrm>
          <a:prstGeom prst="rect">
            <a:avLst/>
          </a:prstGeom>
          <a:noFill/>
        </p:spPr>
        <p:txBody>
          <a:bodyPr wrap="none" rtlCol="0">
            <a:spAutoFit/>
          </a:bodyPr>
          <a:lstStyle/>
          <a:p>
            <a:r>
              <a:rPr lang="ja-JP" altLang="en-US" sz="1100" dirty="0">
                <a:solidFill>
                  <a:schemeClr val="tx1">
                    <a:lumMod val="75000"/>
                    <a:lumOff val="25000"/>
                  </a:schemeClr>
                </a:solidFill>
                <a:latin typeface="HGPｺﾞｼｯｸE" panose="020B0900000000000000" pitchFamily="50" charset="-128"/>
                <a:ea typeface="HGPｺﾞｼｯｸE" panose="020B0900000000000000" pitchFamily="50" charset="-128"/>
              </a:rPr>
              <a:t>参考：国土交通省「マイ・タイムラインかんたん検討ガイド」</a:t>
            </a:r>
          </a:p>
        </p:txBody>
      </p:sp>
      <p:sp>
        <p:nvSpPr>
          <p:cNvPr id="11" name="正方形/長方形 10">
            <a:extLst>
              <a:ext uri="{FF2B5EF4-FFF2-40B4-BE49-F238E27FC236}">
                <a16:creationId xmlns:a16="http://schemas.microsoft.com/office/drawing/2014/main" id="{2D8CCB3F-675A-4BF5-8A1C-42F2303A9586}"/>
              </a:ext>
            </a:extLst>
          </p:cNvPr>
          <p:cNvSpPr/>
          <p:nvPr/>
        </p:nvSpPr>
        <p:spPr>
          <a:xfrm>
            <a:off x="663042" y="1980455"/>
            <a:ext cx="1254670" cy="523220"/>
          </a:xfrm>
          <a:prstGeom prst="rect">
            <a:avLst/>
          </a:prstGeom>
        </p:spPr>
        <p:txBody>
          <a:bodyPr wrap="square">
            <a:spAutoFit/>
          </a:bodyPr>
          <a:lstStyle/>
          <a:p>
            <a:pPr defTabSz="457200">
              <a:defRPr/>
            </a:pPr>
            <a:r>
              <a:rPr kumimoji="0" lang="en-US" altLang="ja-JP" sz="2800" dirty="0">
                <a:solidFill>
                  <a:srgbClr val="404040"/>
                </a:solidFill>
                <a:latin typeface="HGPｺﾞｼｯｸE" panose="020B0900000000000000" pitchFamily="50" charset="-128"/>
                <a:ea typeface="HGPｺﾞｼｯｸE" panose="020B0900000000000000" pitchFamily="50" charset="-128"/>
              </a:rPr>
              <a:t>STEP2</a:t>
            </a:r>
          </a:p>
        </p:txBody>
      </p:sp>
      <p:sp>
        <p:nvSpPr>
          <p:cNvPr id="17" name="楕円 16">
            <a:extLst>
              <a:ext uri="{FF2B5EF4-FFF2-40B4-BE49-F238E27FC236}">
                <a16:creationId xmlns:a16="http://schemas.microsoft.com/office/drawing/2014/main" id="{0A47BCB1-85E2-444F-82B7-4A798EB7E0E1}"/>
              </a:ext>
            </a:extLst>
          </p:cNvPr>
          <p:cNvSpPr/>
          <p:nvPr/>
        </p:nvSpPr>
        <p:spPr>
          <a:xfrm>
            <a:off x="48377" y="2574324"/>
            <a:ext cx="2484000" cy="248400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5">
                  <a:lumMod val="20000"/>
                  <a:lumOff val="80000"/>
                </a:schemeClr>
              </a:solidFill>
            </a:endParaRPr>
          </a:p>
        </p:txBody>
      </p:sp>
      <p:sp>
        <p:nvSpPr>
          <p:cNvPr id="18" name="正方形/長方形 17">
            <a:extLst>
              <a:ext uri="{FF2B5EF4-FFF2-40B4-BE49-F238E27FC236}">
                <a16:creationId xmlns:a16="http://schemas.microsoft.com/office/drawing/2014/main" id="{B62D18E4-DC27-44E5-AE9F-DED58BC4F031}"/>
              </a:ext>
            </a:extLst>
          </p:cNvPr>
          <p:cNvSpPr/>
          <p:nvPr/>
        </p:nvSpPr>
        <p:spPr>
          <a:xfrm>
            <a:off x="216586" y="2680392"/>
            <a:ext cx="2147582" cy="769441"/>
          </a:xfrm>
          <a:prstGeom prst="rect">
            <a:avLst/>
          </a:prstGeom>
        </p:spPr>
        <p:txBody>
          <a:bodyPr wrap="square">
            <a:spAutoFit/>
          </a:bodyPr>
          <a:lstStyle/>
          <a:p>
            <a:pPr algn="ctr">
              <a:defRPr/>
            </a:pPr>
            <a:r>
              <a:rPr lang="ja-JP" altLang="en-US" sz="4400" dirty="0">
                <a:solidFill>
                  <a:schemeClr val="bg1"/>
                </a:solidFill>
                <a:latin typeface="HGPｺﾞｼｯｸE" panose="020B0900000000000000" pitchFamily="50" charset="-128"/>
                <a:ea typeface="HGPｺﾞｼｯｸE" panose="020B0900000000000000" pitchFamily="50" charset="-128"/>
              </a:rPr>
              <a:t>気づく</a:t>
            </a:r>
          </a:p>
        </p:txBody>
      </p:sp>
      <p:sp>
        <p:nvSpPr>
          <p:cNvPr id="25" name="正方形/長方形 24">
            <a:extLst>
              <a:ext uri="{FF2B5EF4-FFF2-40B4-BE49-F238E27FC236}">
                <a16:creationId xmlns:a16="http://schemas.microsoft.com/office/drawing/2014/main" id="{0F5753C1-9F4F-4AC9-AB9B-B96CF424839B}"/>
              </a:ext>
            </a:extLst>
          </p:cNvPr>
          <p:cNvSpPr/>
          <p:nvPr/>
        </p:nvSpPr>
        <p:spPr>
          <a:xfrm>
            <a:off x="125845" y="3486944"/>
            <a:ext cx="2390024" cy="1323439"/>
          </a:xfrm>
          <a:prstGeom prst="rect">
            <a:avLst/>
          </a:prstGeom>
        </p:spPr>
        <p:txBody>
          <a:bodyPr wrap="square">
            <a:spAutoFit/>
          </a:bodyPr>
          <a:lstStyle/>
          <a:p>
            <a:pPr algn="ctr">
              <a:defRPr/>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洪水時に得られる</a:t>
            </a:r>
            <a:br>
              <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情報と、防災行動を時間軸で考える</a:t>
            </a:r>
            <a:br>
              <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重要性を学ぶ！</a:t>
            </a:r>
          </a:p>
        </p:txBody>
      </p:sp>
      <p:pic>
        <p:nvPicPr>
          <p:cNvPr id="12" name="図 11">
            <a:extLst>
              <a:ext uri="{FF2B5EF4-FFF2-40B4-BE49-F238E27FC236}">
                <a16:creationId xmlns:a16="http://schemas.microsoft.com/office/drawing/2014/main" id="{577BBC1D-4837-4E9F-80E3-96B420142187}"/>
              </a:ext>
            </a:extLst>
          </p:cNvPr>
          <p:cNvPicPr>
            <a:picLocks noChangeAspect="1"/>
          </p:cNvPicPr>
          <p:nvPr/>
        </p:nvPicPr>
        <p:blipFill>
          <a:blip r:embed="rId3"/>
          <a:stretch>
            <a:fillRect/>
          </a:stretch>
        </p:blipFill>
        <p:spPr>
          <a:xfrm>
            <a:off x="2988013" y="2710872"/>
            <a:ext cx="5598020" cy="3623288"/>
          </a:xfrm>
          <a:prstGeom prst="rect">
            <a:avLst/>
          </a:prstGeom>
          <a:ln w="38100">
            <a:solidFill>
              <a:schemeClr val="tx1">
                <a:lumMod val="75000"/>
                <a:lumOff val="25000"/>
              </a:schemeClr>
            </a:solidFill>
          </a:ln>
        </p:spPr>
      </p:pic>
      <p:sp>
        <p:nvSpPr>
          <p:cNvPr id="15" name="正方形/長方形 14">
            <a:extLst>
              <a:ext uri="{FF2B5EF4-FFF2-40B4-BE49-F238E27FC236}">
                <a16:creationId xmlns:a16="http://schemas.microsoft.com/office/drawing/2014/main" id="{FD69D1B7-1211-4002-8A28-CF0AA949B8E3}"/>
              </a:ext>
            </a:extLst>
          </p:cNvPr>
          <p:cNvSpPr/>
          <p:nvPr/>
        </p:nvSpPr>
        <p:spPr>
          <a:xfrm>
            <a:off x="1569027" y="754017"/>
            <a:ext cx="7481455" cy="1098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just">
              <a:spcAft>
                <a:spcPts val="600"/>
              </a:spcAft>
            </a:pPr>
            <a:r>
              <a:rPr lang="ja-JP" altLang="en-US" sz="2400" spc="-150" dirty="0">
                <a:solidFill>
                  <a:schemeClr val="tx1">
                    <a:lumMod val="75000"/>
                    <a:lumOff val="25000"/>
                  </a:schemeClr>
                </a:solidFill>
                <a:latin typeface="HGPｺﾞｼｯｸE" panose="020B0900000000000000" pitchFamily="50" charset="-128"/>
                <a:ea typeface="HGPｺﾞｼｯｸE" panose="020B0900000000000000" pitchFamily="50" charset="-128"/>
              </a:rPr>
              <a:t>水害は時々刻々と進行する進行型災害であることの</a:t>
            </a:r>
            <a:br>
              <a:rPr lang="en-US" altLang="ja-JP" sz="2400" spc="-150"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400" u="sng" spc="-150" dirty="0">
                <a:solidFill>
                  <a:srgbClr val="FF2800"/>
                </a:solidFill>
                <a:latin typeface="HGPｺﾞｼｯｸE" panose="020B0900000000000000" pitchFamily="50" charset="-128"/>
                <a:ea typeface="HGPｺﾞｼｯｸE" panose="020B0900000000000000" pitchFamily="50" charset="-128"/>
              </a:rPr>
              <a:t>気づき</a:t>
            </a:r>
            <a:r>
              <a:rPr lang="ja-JP" altLang="en-US" sz="2400" spc="-150" dirty="0">
                <a:solidFill>
                  <a:schemeClr val="tx1">
                    <a:lumMod val="75000"/>
                    <a:lumOff val="25000"/>
                  </a:schemeClr>
                </a:solidFill>
                <a:latin typeface="HGPｺﾞｼｯｸE" panose="020B0900000000000000" pitchFamily="50" charset="-128"/>
                <a:ea typeface="HGPｺﾞｼｯｸE" panose="020B0900000000000000" pitchFamily="50" charset="-128"/>
              </a:rPr>
              <a:t>を促し、時間軸で防災行動を考える重要性を伝えます。</a:t>
            </a:r>
          </a:p>
          <a:p>
            <a:pPr algn="ctr">
              <a:spcAft>
                <a:spcPts val="600"/>
              </a:spcAft>
            </a:pPr>
            <a:r>
              <a:rPr lang="ja-JP" altLang="en-US" sz="2400" spc="-150" dirty="0">
                <a:solidFill>
                  <a:schemeClr val="tx1">
                    <a:lumMod val="75000"/>
                    <a:lumOff val="25000"/>
                  </a:schemeClr>
                </a:solidFill>
                <a:latin typeface="HGPｺﾞｼｯｸE" panose="020B0900000000000000" pitchFamily="50" charset="-128"/>
                <a:ea typeface="HGPｺﾞｼｯｸE" panose="020B0900000000000000" pitchFamily="50" charset="-128"/>
              </a:rPr>
              <a:t>災害時に発令される警報などの種類を知り、</a:t>
            </a:r>
          </a:p>
          <a:p>
            <a:pPr algn="ctr">
              <a:spcAft>
                <a:spcPts val="600"/>
              </a:spcAft>
            </a:pPr>
            <a:r>
              <a:rPr lang="ja-JP" altLang="en-US" sz="2400" spc="-150" dirty="0">
                <a:solidFill>
                  <a:schemeClr val="tx1">
                    <a:lumMod val="75000"/>
                    <a:lumOff val="25000"/>
                  </a:schemeClr>
                </a:solidFill>
                <a:latin typeface="HGPｺﾞｼｯｸE" panose="020B0900000000000000" pitchFamily="50" charset="-128"/>
                <a:ea typeface="HGPｺﾞｼｯｸE" panose="020B0900000000000000" pitchFamily="50" charset="-128"/>
              </a:rPr>
              <a:t>その読み解き方を理解することが重要です。</a:t>
            </a:r>
          </a:p>
        </p:txBody>
      </p:sp>
    </p:spTree>
    <p:extLst>
      <p:ext uri="{BB962C8B-B14F-4D97-AF65-F5344CB8AC3E}">
        <p14:creationId xmlns:p14="http://schemas.microsoft.com/office/powerpoint/2010/main" val="752535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a:solidFill>
            <a:srgbClr val="35A16B"/>
          </a:solidFill>
        </p:spPr>
        <p:txBody>
          <a:bodyPr/>
          <a:lstStyle/>
          <a:p>
            <a:r>
              <a:rPr lang="ja-JP" altLang="en-US" spc="-160" dirty="0"/>
              <a:t>マイ・タイムライン検討の３つのステージ</a:t>
            </a:r>
            <a:r>
              <a:rPr lang="en-US" altLang="ja-JP" spc="-160" dirty="0"/>
              <a:t>(STEP</a:t>
            </a:r>
            <a:r>
              <a:rPr lang="ja-JP" altLang="en-US" spc="-160" dirty="0"/>
              <a:t>３：考える</a:t>
            </a:r>
            <a:r>
              <a:rPr lang="en-US" altLang="ja-JP" spc="-160" dirty="0"/>
              <a:t>)</a:t>
            </a:r>
            <a:endParaRPr kumimoji="1" lang="ja-JP" altLang="en-US" spc="-160" dirty="0"/>
          </a:p>
        </p:txBody>
      </p:sp>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p:txBody>
          <a:bodyPr/>
          <a:lstStyle/>
          <a:p>
            <a:fld id="{48C0FCB9-D989-46F1-965E-624BDAC7E129}" type="slidenum">
              <a:rPr kumimoji="1" lang="ja-JP" altLang="en-US" smtClean="0"/>
              <a:pPr/>
              <a:t>7</a:t>
            </a:fld>
            <a:endParaRPr kumimoji="1" lang="ja-JP" altLang="en-US"/>
          </a:p>
        </p:txBody>
      </p:sp>
      <p:sp>
        <p:nvSpPr>
          <p:cNvPr id="13" name="テキスト ボックス 12">
            <a:extLst>
              <a:ext uri="{FF2B5EF4-FFF2-40B4-BE49-F238E27FC236}">
                <a16:creationId xmlns:a16="http://schemas.microsoft.com/office/drawing/2014/main" id="{B51B28CC-7F85-4F1A-8457-5ADD89CCC98E}"/>
              </a:ext>
            </a:extLst>
          </p:cNvPr>
          <p:cNvSpPr txBox="1"/>
          <p:nvPr/>
        </p:nvSpPr>
        <p:spPr>
          <a:xfrm>
            <a:off x="516082" y="6501791"/>
            <a:ext cx="3661580" cy="261610"/>
          </a:xfrm>
          <a:prstGeom prst="rect">
            <a:avLst/>
          </a:prstGeom>
          <a:noFill/>
        </p:spPr>
        <p:txBody>
          <a:bodyPr wrap="none" rtlCol="0">
            <a:spAutoFit/>
          </a:bodyPr>
          <a:lstStyle/>
          <a:p>
            <a:r>
              <a:rPr lang="ja-JP" altLang="en-US" sz="1100" dirty="0">
                <a:solidFill>
                  <a:schemeClr val="tx1">
                    <a:lumMod val="75000"/>
                    <a:lumOff val="25000"/>
                  </a:schemeClr>
                </a:solidFill>
                <a:latin typeface="HGPｺﾞｼｯｸE" panose="020B0900000000000000" pitchFamily="50" charset="-128"/>
                <a:ea typeface="HGPｺﾞｼｯｸE" panose="020B0900000000000000" pitchFamily="50" charset="-128"/>
              </a:rPr>
              <a:t>参考：国土交通省「マイ・タイムラインかんたん検討ガイド」</a:t>
            </a:r>
          </a:p>
        </p:txBody>
      </p:sp>
      <p:sp>
        <p:nvSpPr>
          <p:cNvPr id="11" name="正方形/長方形 10">
            <a:extLst>
              <a:ext uri="{FF2B5EF4-FFF2-40B4-BE49-F238E27FC236}">
                <a16:creationId xmlns:a16="http://schemas.microsoft.com/office/drawing/2014/main" id="{2D8CCB3F-675A-4BF5-8A1C-42F2303A9586}"/>
              </a:ext>
            </a:extLst>
          </p:cNvPr>
          <p:cNvSpPr/>
          <p:nvPr/>
        </p:nvSpPr>
        <p:spPr>
          <a:xfrm>
            <a:off x="663042" y="1980455"/>
            <a:ext cx="1254670" cy="523220"/>
          </a:xfrm>
          <a:prstGeom prst="rect">
            <a:avLst/>
          </a:prstGeom>
        </p:spPr>
        <p:txBody>
          <a:bodyPr wrap="square">
            <a:spAutoFit/>
          </a:bodyPr>
          <a:lstStyle/>
          <a:p>
            <a:pPr defTabSz="457200">
              <a:defRPr/>
            </a:pPr>
            <a:r>
              <a:rPr kumimoji="0" lang="en-US" altLang="ja-JP" sz="2800" dirty="0">
                <a:solidFill>
                  <a:srgbClr val="404040"/>
                </a:solidFill>
                <a:latin typeface="HGPｺﾞｼｯｸE" panose="020B0900000000000000" pitchFamily="50" charset="-128"/>
                <a:ea typeface="HGPｺﾞｼｯｸE" panose="020B0900000000000000" pitchFamily="50" charset="-128"/>
              </a:rPr>
              <a:t>STEP3</a:t>
            </a:r>
          </a:p>
        </p:txBody>
      </p:sp>
      <p:sp>
        <p:nvSpPr>
          <p:cNvPr id="17" name="楕円 16">
            <a:extLst>
              <a:ext uri="{FF2B5EF4-FFF2-40B4-BE49-F238E27FC236}">
                <a16:creationId xmlns:a16="http://schemas.microsoft.com/office/drawing/2014/main" id="{0A47BCB1-85E2-444F-82B7-4A798EB7E0E1}"/>
              </a:ext>
            </a:extLst>
          </p:cNvPr>
          <p:cNvSpPr/>
          <p:nvPr/>
        </p:nvSpPr>
        <p:spPr>
          <a:xfrm>
            <a:off x="48377" y="2574324"/>
            <a:ext cx="2484000" cy="2484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5">
                  <a:lumMod val="20000"/>
                  <a:lumOff val="80000"/>
                </a:schemeClr>
              </a:solidFill>
            </a:endParaRPr>
          </a:p>
        </p:txBody>
      </p:sp>
      <p:sp>
        <p:nvSpPr>
          <p:cNvPr id="18" name="正方形/長方形 17">
            <a:extLst>
              <a:ext uri="{FF2B5EF4-FFF2-40B4-BE49-F238E27FC236}">
                <a16:creationId xmlns:a16="http://schemas.microsoft.com/office/drawing/2014/main" id="{B62D18E4-DC27-44E5-AE9F-DED58BC4F031}"/>
              </a:ext>
            </a:extLst>
          </p:cNvPr>
          <p:cNvSpPr/>
          <p:nvPr/>
        </p:nvSpPr>
        <p:spPr>
          <a:xfrm>
            <a:off x="216586" y="2680392"/>
            <a:ext cx="2147582" cy="769441"/>
          </a:xfrm>
          <a:prstGeom prst="rect">
            <a:avLst/>
          </a:prstGeom>
        </p:spPr>
        <p:txBody>
          <a:bodyPr wrap="square">
            <a:spAutoFit/>
          </a:bodyPr>
          <a:lstStyle/>
          <a:p>
            <a:pPr algn="ctr">
              <a:defRPr/>
            </a:pPr>
            <a:r>
              <a:rPr lang="ja-JP" altLang="en-US" sz="4400" dirty="0">
                <a:solidFill>
                  <a:schemeClr val="bg1"/>
                </a:solidFill>
                <a:latin typeface="HGPｺﾞｼｯｸE" panose="020B0900000000000000" pitchFamily="50" charset="-128"/>
                <a:ea typeface="HGPｺﾞｼｯｸE" panose="020B0900000000000000" pitchFamily="50" charset="-128"/>
              </a:rPr>
              <a:t>考える</a:t>
            </a:r>
          </a:p>
        </p:txBody>
      </p:sp>
      <p:sp>
        <p:nvSpPr>
          <p:cNvPr id="25" name="正方形/長方形 24">
            <a:extLst>
              <a:ext uri="{FF2B5EF4-FFF2-40B4-BE49-F238E27FC236}">
                <a16:creationId xmlns:a16="http://schemas.microsoft.com/office/drawing/2014/main" id="{0F5753C1-9F4F-4AC9-AB9B-B96CF424839B}"/>
              </a:ext>
            </a:extLst>
          </p:cNvPr>
          <p:cNvSpPr/>
          <p:nvPr/>
        </p:nvSpPr>
        <p:spPr>
          <a:xfrm>
            <a:off x="125845" y="3593624"/>
            <a:ext cx="2390024" cy="1015663"/>
          </a:xfrm>
          <a:prstGeom prst="rect">
            <a:avLst/>
          </a:prstGeom>
        </p:spPr>
        <p:txBody>
          <a:bodyPr wrap="square">
            <a:spAutoFit/>
          </a:bodyPr>
          <a:lstStyle/>
          <a:p>
            <a:pPr algn="ctr">
              <a:defRPr/>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洪水時の</a:t>
            </a:r>
            <a:br>
              <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具体的な行動を</a:t>
            </a:r>
            <a:br>
              <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シミュレーション！</a:t>
            </a:r>
          </a:p>
        </p:txBody>
      </p:sp>
      <p:sp>
        <p:nvSpPr>
          <p:cNvPr id="15" name="正方形/長方形 14">
            <a:extLst>
              <a:ext uri="{FF2B5EF4-FFF2-40B4-BE49-F238E27FC236}">
                <a16:creationId xmlns:a16="http://schemas.microsoft.com/office/drawing/2014/main" id="{FD69D1B7-1211-4002-8A28-CF0AA949B8E3}"/>
              </a:ext>
            </a:extLst>
          </p:cNvPr>
          <p:cNvSpPr/>
          <p:nvPr/>
        </p:nvSpPr>
        <p:spPr>
          <a:xfrm>
            <a:off x="1989660" y="1409372"/>
            <a:ext cx="7775554" cy="1098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spcAft>
                <a:spcPts val="600"/>
              </a:spcAft>
            </a:pPr>
            <a:r>
              <a:rPr lang="ja-JP" altLang="en-US" sz="2400" spc="-150" dirty="0">
                <a:solidFill>
                  <a:schemeClr val="tx1">
                    <a:lumMod val="75000"/>
                    <a:lumOff val="25000"/>
                  </a:schemeClr>
                </a:solidFill>
                <a:latin typeface="HGPｺﾞｼｯｸE" panose="020B0900000000000000" pitchFamily="50" charset="-128"/>
                <a:ea typeface="HGPｺﾞｼｯｸE" panose="020B0900000000000000" pitchFamily="50" charset="-128"/>
              </a:rPr>
              <a:t>洪水時の具体的な行動をシミュレーション</a:t>
            </a:r>
          </a:p>
        </p:txBody>
      </p:sp>
      <p:pic>
        <p:nvPicPr>
          <p:cNvPr id="14" name="図 13">
            <a:extLst>
              <a:ext uri="{FF2B5EF4-FFF2-40B4-BE49-F238E27FC236}">
                <a16:creationId xmlns:a16="http://schemas.microsoft.com/office/drawing/2014/main" id="{C191AEF2-18BC-48E3-8FF1-449566000663}"/>
              </a:ext>
            </a:extLst>
          </p:cNvPr>
          <p:cNvPicPr>
            <a:picLocks noChangeAspect="1"/>
          </p:cNvPicPr>
          <p:nvPr/>
        </p:nvPicPr>
        <p:blipFill>
          <a:blip r:embed="rId3"/>
          <a:stretch>
            <a:fillRect/>
          </a:stretch>
        </p:blipFill>
        <p:spPr>
          <a:xfrm>
            <a:off x="2730377" y="2242065"/>
            <a:ext cx="6294120" cy="1935154"/>
          </a:xfrm>
          <a:prstGeom prst="rect">
            <a:avLst/>
          </a:prstGeom>
          <a:ln w="28575">
            <a:solidFill>
              <a:schemeClr val="tx1">
                <a:lumMod val="75000"/>
                <a:lumOff val="25000"/>
              </a:schemeClr>
            </a:solidFill>
          </a:ln>
        </p:spPr>
      </p:pic>
      <p:pic>
        <p:nvPicPr>
          <p:cNvPr id="16" name="図 15">
            <a:extLst>
              <a:ext uri="{FF2B5EF4-FFF2-40B4-BE49-F238E27FC236}">
                <a16:creationId xmlns:a16="http://schemas.microsoft.com/office/drawing/2014/main" id="{910C580F-EFB2-4EC2-8FCE-F60F1DCA0E1D}"/>
              </a:ext>
            </a:extLst>
          </p:cNvPr>
          <p:cNvPicPr>
            <a:picLocks noChangeAspect="1"/>
          </p:cNvPicPr>
          <p:nvPr/>
        </p:nvPicPr>
        <p:blipFill>
          <a:blip r:embed="rId4"/>
          <a:stretch>
            <a:fillRect/>
          </a:stretch>
        </p:blipFill>
        <p:spPr>
          <a:xfrm>
            <a:off x="3634299" y="4609287"/>
            <a:ext cx="4486275" cy="1390650"/>
          </a:xfrm>
          <a:prstGeom prst="rect">
            <a:avLst/>
          </a:prstGeom>
        </p:spPr>
      </p:pic>
    </p:spTree>
    <p:extLst>
      <p:ext uri="{BB962C8B-B14F-4D97-AF65-F5344CB8AC3E}">
        <p14:creationId xmlns:p14="http://schemas.microsoft.com/office/powerpoint/2010/main" val="4109749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a:solidFill>
            <a:srgbClr val="35A16B"/>
          </a:solidFill>
        </p:spPr>
        <p:txBody>
          <a:bodyPr/>
          <a:lstStyle/>
          <a:p>
            <a:r>
              <a:rPr lang="en-US" altLang="zh-CN" spc="-160" dirty="0"/>
              <a:t>【</a:t>
            </a:r>
            <a:r>
              <a:rPr lang="zh-CN" altLang="en-US" spc="-160" dirty="0"/>
              <a:t>実例</a:t>
            </a:r>
            <a:r>
              <a:rPr lang="en-US" altLang="zh-CN" spc="-160" dirty="0"/>
              <a:t>】</a:t>
            </a:r>
            <a:r>
              <a:rPr lang="zh-CN" altLang="en-US" spc="-160" dirty="0"/>
              <a:t>　神奈川県横浜市</a:t>
            </a:r>
            <a:endParaRPr kumimoji="1" lang="ja-JP" altLang="en-US" spc="-160" dirty="0"/>
          </a:p>
        </p:txBody>
      </p:sp>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p:txBody>
          <a:bodyPr/>
          <a:lstStyle/>
          <a:p>
            <a:fld id="{48C0FCB9-D989-46F1-965E-624BDAC7E129}" type="slidenum">
              <a:rPr kumimoji="1" lang="ja-JP" altLang="en-US" smtClean="0"/>
              <a:pPr/>
              <a:t>8</a:t>
            </a:fld>
            <a:endParaRPr kumimoji="1" lang="ja-JP" altLang="en-US"/>
          </a:p>
        </p:txBody>
      </p:sp>
      <p:sp>
        <p:nvSpPr>
          <p:cNvPr id="13" name="テキスト ボックス 12">
            <a:extLst>
              <a:ext uri="{FF2B5EF4-FFF2-40B4-BE49-F238E27FC236}">
                <a16:creationId xmlns:a16="http://schemas.microsoft.com/office/drawing/2014/main" id="{B51B28CC-7F85-4F1A-8457-5ADD89CCC98E}"/>
              </a:ext>
            </a:extLst>
          </p:cNvPr>
          <p:cNvSpPr txBox="1"/>
          <p:nvPr/>
        </p:nvSpPr>
        <p:spPr>
          <a:xfrm>
            <a:off x="516082" y="6501791"/>
            <a:ext cx="2297424" cy="261610"/>
          </a:xfrm>
          <a:prstGeom prst="rect">
            <a:avLst/>
          </a:prstGeom>
          <a:noFill/>
        </p:spPr>
        <p:txBody>
          <a:bodyPr wrap="none" rtlCol="0">
            <a:spAutoFit/>
          </a:bodyPr>
          <a:lstStyle/>
          <a:p>
            <a:r>
              <a:rPr lang="ja-JP" altLang="en-US" sz="1100" dirty="0">
                <a:solidFill>
                  <a:schemeClr val="tx1">
                    <a:lumMod val="75000"/>
                    <a:lumOff val="25000"/>
                  </a:schemeClr>
                </a:solidFill>
                <a:latin typeface="HGPｺﾞｼｯｸE" panose="020B0900000000000000" pitchFamily="50" charset="-128"/>
                <a:ea typeface="HGPｺﾞｼｯｸE" panose="020B0900000000000000" pitchFamily="50" charset="-128"/>
              </a:rPr>
              <a:t>参考：横浜市</a:t>
            </a:r>
            <a:r>
              <a:rPr lang="en-US" altLang="ja-JP" sz="1100" dirty="0">
                <a:solidFill>
                  <a:schemeClr val="tx1">
                    <a:lumMod val="75000"/>
                    <a:lumOff val="25000"/>
                  </a:schemeClr>
                </a:solidFill>
                <a:latin typeface="HGPｺﾞｼｯｸE" panose="020B0900000000000000" pitchFamily="50" charset="-128"/>
                <a:ea typeface="HGPｺﾞｼｯｸE" panose="020B0900000000000000" pitchFamily="50" charset="-128"/>
              </a:rPr>
              <a:t>HP</a:t>
            </a:r>
            <a:r>
              <a:rPr lang="ja-JP" altLang="en-US" sz="1100" dirty="0">
                <a:solidFill>
                  <a:schemeClr val="tx1">
                    <a:lumMod val="75000"/>
                    <a:lumOff val="25000"/>
                  </a:schemeClr>
                </a:solidFill>
                <a:latin typeface="HGPｺﾞｼｯｸE" panose="020B0900000000000000" pitchFamily="50" charset="-128"/>
                <a:ea typeface="HGPｺﾞｼｯｸE" panose="020B0900000000000000" pitchFamily="50" charset="-128"/>
              </a:rPr>
              <a:t>「マイ・タイムライン」</a:t>
            </a:r>
          </a:p>
        </p:txBody>
      </p:sp>
      <p:pic>
        <p:nvPicPr>
          <p:cNvPr id="12" name="図 11">
            <a:extLst>
              <a:ext uri="{FF2B5EF4-FFF2-40B4-BE49-F238E27FC236}">
                <a16:creationId xmlns:a16="http://schemas.microsoft.com/office/drawing/2014/main" id="{442A1B4C-4B62-4820-BCD7-B125DD4AA97E}"/>
              </a:ext>
            </a:extLst>
          </p:cNvPr>
          <p:cNvPicPr>
            <a:picLocks noChangeAspect="1"/>
          </p:cNvPicPr>
          <p:nvPr/>
        </p:nvPicPr>
        <p:blipFill>
          <a:blip r:embed="rId3"/>
          <a:stretch>
            <a:fillRect/>
          </a:stretch>
        </p:blipFill>
        <p:spPr>
          <a:xfrm>
            <a:off x="662616" y="1021078"/>
            <a:ext cx="7818768" cy="4983273"/>
          </a:xfrm>
          <a:prstGeom prst="rect">
            <a:avLst/>
          </a:prstGeom>
          <a:ln w="38100">
            <a:solidFill>
              <a:schemeClr val="tx1">
                <a:lumMod val="75000"/>
                <a:lumOff val="25000"/>
              </a:schemeClr>
            </a:solidFill>
          </a:ln>
        </p:spPr>
      </p:pic>
    </p:spTree>
    <p:extLst>
      <p:ext uri="{BB962C8B-B14F-4D97-AF65-F5344CB8AC3E}">
        <p14:creationId xmlns:p14="http://schemas.microsoft.com/office/powerpoint/2010/main" val="113730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8AC193D-E1C3-4289-8307-327A138E0643}"/>
              </a:ext>
            </a:extLst>
          </p:cNvPr>
          <p:cNvSpPr>
            <a:spLocks noGrp="1"/>
          </p:cNvSpPr>
          <p:nvPr>
            <p:ph type="sldNum" sz="quarter" idx="12"/>
          </p:nvPr>
        </p:nvSpPr>
        <p:spPr/>
        <p:txBody>
          <a:bodyPr/>
          <a:lstStyle/>
          <a:p>
            <a:fld id="{48C0FCB9-D989-46F1-965E-624BDAC7E129}" type="slidenum">
              <a:rPr kumimoji="1" lang="ja-JP" altLang="en-US" smtClean="0"/>
              <a:pPr/>
              <a:t>9</a:t>
            </a:fld>
            <a:endParaRPr kumimoji="1" lang="ja-JP" altLang="en-US"/>
          </a:p>
        </p:txBody>
      </p:sp>
      <p:sp>
        <p:nvSpPr>
          <p:cNvPr id="3" name="テキスト ボックス 2">
            <a:extLst>
              <a:ext uri="{FF2B5EF4-FFF2-40B4-BE49-F238E27FC236}">
                <a16:creationId xmlns:a16="http://schemas.microsoft.com/office/drawing/2014/main" id="{4F159FB7-8967-4892-AB5D-0A8EA1F417E3}"/>
              </a:ext>
            </a:extLst>
          </p:cNvPr>
          <p:cNvSpPr txBox="1"/>
          <p:nvPr/>
        </p:nvSpPr>
        <p:spPr>
          <a:xfrm>
            <a:off x="731519" y="2543859"/>
            <a:ext cx="7680960" cy="1200329"/>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kumimoji="1" lang="ja-JP" altLang="en-US" sz="3600" dirty="0">
                <a:solidFill>
                  <a:srgbClr val="404040"/>
                </a:solidFill>
                <a:latin typeface="HGPｺﾞｼｯｸE" panose="020B0900000000000000" pitchFamily="50" charset="-128"/>
                <a:ea typeface="HGPｺﾞｼｯｸE" panose="020B0900000000000000" pitchFamily="50" charset="-128"/>
              </a:rPr>
              <a:t>マイ・タイムラインを自ら作成し、</a:t>
            </a:r>
            <a:br>
              <a:rPr kumimoji="1" lang="en-US" altLang="ja-JP" sz="3600" dirty="0">
                <a:solidFill>
                  <a:srgbClr val="404040"/>
                </a:solidFill>
                <a:latin typeface="HGPｺﾞｼｯｸE" panose="020B0900000000000000" pitchFamily="50" charset="-128"/>
                <a:ea typeface="HGPｺﾞｼｯｸE" panose="020B0900000000000000" pitchFamily="50" charset="-128"/>
              </a:rPr>
            </a:br>
            <a:r>
              <a:rPr kumimoji="1" lang="ja-JP" altLang="en-US" sz="3600" dirty="0">
                <a:solidFill>
                  <a:srgbClr val="404040"/>
                </a:solidFill>
                <a:latin typeface="HGPｺﾞｼｯｸE" panose="020B0900000000000000" pitchFamily="50" charset="-128"/>
                <a:ea typeface="HGPｺﾞｼｯｸE" panose="020B0900000000000000" pitchFamily="50" charset="-128"/>
              </a:rPr>
              <a:t>災害に備えましょう</a:t>
            </a:r>
          </a:p>
        </p:txBody>
      </p:sp>
      <p:sp>
        <p:nvSpPr>
          <p:cNvPr id="4" name="テキスト ボックス 3">
            <a:extLst>
              <a:ext uri="{FF2B5EF4-FFF2-40B4-BE49-F238E27FC236}">
                <a16:creationId xmlns:a16="http://schemas.microsoft.com/office/drawing/2014/main" id="{5E7761D7-D8CB-45F6-A31D-1F72ACFE14FD}"/>
              </a:ext>
            </a:extLst>
          </p:cNvPr>
          <p:cNvSpPr txBox="1"/>
          <p:nvPr/>
        </p:nvSpPr>
        <p:spPr>
          <a:xfrm>
            <a:off x="1148562" y="676646"/>
            <a:ext cx="6846875" cy="1200329"/>
          </a:xfrm>
          <a:prstGeom prst="rect">
            <a:avLst/>
          </a:prstGeom>
          <a:noFill/>
        </p:spPr>
        <p:txBody>
          <a:bodyPr wrap="square" rtlCol="0">
            <a:spAutoFit/>
          </a:bodyPr>
          <a:lstStyle/>
          <a:p>
            <a:pPr algn="ctr"/>
            <a:r>
              <a:rPr kumimoji="1" lang="en-US" altLang="ja-JP" sz="3600" dirty="0">
                <a:solidFill>
                  <a:srgbClr val="404040"/>
                </a:solidFill>
                <a:latin typeface="HGPｺﾞｼｯｸE" panose="020B0900000000000000" pitchFamily="50" charset="-128"/>
                <a:ea typeface="HGPｺﾞｼｯｸE" panose="020B0900000000000000" pitchFamily="50" charset="-128"/>
              </a:rPr>
              <a:t>C19</a:t>
            </a:r>
            <a:r>
              <a:rPr kumimoji="1" lang="ja-JP" altLang="en-US" sz="3600" dirty="0">
                <a:solidFill>
                  <a:srgbClr val="404040"/>
                </a:solidFill>
                <a:latin typeface="HGPｺﾞｼｯｸE" panose="020B0900000000000000" pitchFamily="50" charset="-128"/>
                <a:ea typeface="HGPｺﾞｼｯｸE" panose="020B0900000000000000" pitchFamily="50" charset="-128"/>
              </a:rPr>
              <a:t>．住民への防災意識の普及</a:t>
            </a:r>
            <a:endParaRPr kumimoji="1" lang="en-US" altLang="ja-JP" sz="3600" dirty="0">
              <a:solidFill>
                <a:srgbClr val="404040"/>
              </a:solidFill>
              <a:latin typeface="HGPｺﾞｼｯｸE" panose="020B0900000000000000" pitchFamily="50" charset="-128"/>
              <a:ea typeface="HGPｺﾞｼｯｸE" panose="020B0900000000000000" pitchFamily="50" charset="-128"/>
            </a:endParaRPr>
          </a:p>
          <a:p>
            <a:pPr algn="ctr"/>
            <a:r>
              <a:rPr kumimoji="1" lang="en-US" altLang="ja-JP" sz="3600" dirty="0">
                <a:solidFill>
                  <a:srgbClr val="404040"/>
                </a:solidFill>
                <a:latin typeface="HGPｺﾞｼｯｸE" panose="020B0900000000000000" pitchFamily="50" charset="-128"/>
                <a:ea typeface="HGPｺﾞｼｯｸE" panose="020B0900000000000000" pitchFamily="50" charset="-128"/>
              </a:rPr>
              <a:t>- </a:t>
            </a:r>
            <a:r>
              <a:rPr kumimoji="1" lang="ja-JP" altLang="en-US" sz="3600" dirty="0">
                <a:solidFill>
                  <a:srgbClr val="404040"/>
                </a:solidFill>
                <a:latin typeface="HGPｺﾞｼｯｸE" panose="020B0900000000000000" pitchFamily="50" charset="-128"/>
                <a:ea typeface="HGPｺﾞｼｯｸE" panose="020B0900000000000000" pitchFamily="50" charset="-128"/>
              </a:rPr>
              <a:t>まとめ </a:t>
            </a:r>
            <a:r>
              <a:rPr kumimoji="1" lang="en-US" altLang="ja-JP" sz="3600" dirty="0">
                <a:solidFill>
                  <a:srgbClr val="404040"/>
                </a:solidFill>
                <a:latin typeface="HGPｺﾞｼｯｸE" panose="020B0900000000000000" pitchFamily="50" charset="-128"/>
                <a:ea typeface="HGPｺﾞｼｯｸE" panose="020B0900000000000000" pitchFamily="50" charset="-128"/>
              </a:rPr>
              <a:t>-</a:t>
            </a:r>
            <a:endParaRPr kumimoji="1" lang="ja-JP" altLang="en-US" sz="3600" dirty="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210161266"/>
      </p:ext>
    </p:extLst>
  </p:cSld>
  <p:clrMapOvr>
    <a:masterClrMapping/>
  </p:clrMapOvr>
</p:sld>
</file>

<file path=ppt/theme/theme1.xml><?xml version="1.0" encoding="utf-8"?>
<a:theme xmlns:a="http://schemas.openxmlformats.org/drawingml/2006/main" name="Office テーマ">
  <a:themeElements>
    <a:clrScheme name="ユーザー定義 4">
      <a:dk1>
        <a:sysClr val="windowText" lastClr="000000"/>
      </a:dk1>
      <a:lt1>
        <a:sysClr val="window" lastClr="FFFFFF"/>
      </a:lt1>
      <a:dk2>
        <a:srgbClr val="44546A"/>
      </a:dk2>
      <a:lt2>
        <a:srgbClr val="E7E6E6"/>
      </a:lt2>
      <a:accent1>
        <a:srgbClr val="0099CC"/>
      </a:accent1>
      <a:accent2>
        <a:srgbClr val="E94716"/>
      </a:accent2>
      <a:accent3>
        <a:srgbClr val="A5A5A5"/>
      </a:accent3>
      <a:accent4>
        <a:srgbClr val="FFD965"/>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alibri Light"/>
        <a:ea typeface="ＭＳ ゴシック"/>
        <a:cs typeface=""/>
      </a:majorFont>
      <a:minorFont>
        <a:latin typeface="Calibri"/>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7986456-94c4-43e3-a5cd-23faf3e50be4">
      <Terms xmlns="http://schemas.microsoft.com/office/infopath/2007/PartnerControls"/>
    </lcf76f155ced4ddcb4097134ff3c332f>
    <TaxCatchAll xmlns="87e92068-5d1b-4b37-b84f-05171d1d989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59566576EE7716479B276B366FE8E779" ma:contentTypeVersion="18" ma:contentTypeDescription="新しいドキュメントを作成します。" ma:contentTypeScope="" ma:versionID="c62bdb50600a4316a07d039ee980caae">
  <xsd:schema xmlns:xsd="http://www.w3.org/2001/XMLSchema" xmlns:xs="http://www.w3.org/2001/XMLSchema" xmlns:p="http://schemas.microsoft.com/office/2006/metadata/properties" xmlns:ns2="c7986456-94c4-43e3-a5cd-23faf3e50be4" xmlns:ns3="87e92068-5d1b-4b37-b84f-05171d1d989c" targetNamespace="http://schemas.microsoft.com/office/2006/metadata/properties" ma:root="true" ma:fieldsID="ad58be34164fd8de1098075c6f5a9b4d" ns2:_="" ns3:_="">
    <xsd:import namespace="c7986456-94c4-43e3-a5cd-23faf3e50be4"/>
    <xsd:import namespace="87e92068-5d1b-4b37-b84f-05171d1d98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986456-94c4-43e3-a5cd-23faf3e50b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8ea27d3f-16ae-4cb1-8a0f-7749649f52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e92068-5d1b-4b37-b84f-05171d1d989c"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d1f6561d-b863-4b53-a246-1d336a610717}" ma:internalName="TaxCatchAll" ma:showField="CatchAllData" ma:web="87e92068-5d1b-4b37-b84f-05171d1d98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0CF28-603E-4D8D-B537-3B0A1A32C1DE}">
  <ds:schemaRefs>
    <ds:schemaRef ds:uri="http://schemas.microsoft.com/sharepoint/v3/contenttype/forms"/>
  </ds:schemaRefs>
</ds:datastoreItem>
</file>

<file path=customXml/itemProps2.xml><?xml version="1.0" encoding="utf-8"?>
<ds:datastoreItem xmlns:ds="http://schemas.openxmlformats.org/officeDocument/2006/customXml" ds:itemID="{40162C36-F5F2-4448-9E4D-F46EA44E44CC}">
  <ds:schemaRefs>
    <ds:schemaRef ds:uri="http://www.w3.org/XML/1998/namespace"/>
    <ds:schemaRef ds:uri="http://purl.org/dc/elements/1.1/"/>
    <ds:schemaRef ds:uri="http://schemas.microsoft.com/office/infopath/2007/PartnerControls"/>
    <ds:schemaRef ds:uri="http://purl.org/dc/dcmitype/"/>
    <ds:schemaRef ds:uri="http://purl.org/dc/terms/"/>
    <ds:schemaRef ds:uri="http://schemas.microsoft.com/office/2006/documentManagement/types"/>
    <ds:schemaRef ds:uri="http://schemas.microsoft.com/office/2006/metadata/properties"/>
    <ds:schemaRef ds:uri="87e92068-5d1b-4b37-b84f-05171d1d989c"/>
    <ds:schemaRef ds:uri="http://schemas.openxmlformats.org/package/2006/metadata/core-properties"/>
    <ds:schemaRef ds:uri="c7986456-94c4-43e3-a5cd-23faf3e50be4"/>
  </ds:schemaRefs>
</ds:datastoreItem>
</file>

<file path=customXml/itemProps3.xml><?xml version="1.0" encoding="utf-8"?>
<ds:datastoreItem xmlns:ds="http://schemas.openxmlformats.org/officeDocument/2006/customXml" ds:itemID="{A1515CAA-F402-409E-9EDC-D0E6E18A64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986456-94c4-43e3-a5cd-23faf3e50be4"/>
    <ds:schemaRef ds:uri="87e92068-5d1b-4b37-b84f-05171d1d98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534</TotalTime>
  <Words>1280</Words>
  <PresentationFormat>画面に合わせる (4:3)</PresentationFormat>
  <Paragraphs>101</Paragraphs>
  <Slides>9</Slides>
  <Notes>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9</vt:i4>
      </vt:variant>
    </vt:vector>
  </HeadingPairs>
  <TitlesOfParts>
    <vt:vector size="18" baseType="lpstr">
      <vt:lpstr>HGPｺﾞｼｯｸE</vt:lpstr>
      <vt:lpstr>ＭＳ Ｐゴシック</vt:lpstr>
      <vt:lpstr>ＭＳ ゴシック</vt:lpstr>
      <vt:lpstr>Arial</vt:lpstr>
      <vt:lpstr>Calibri</vt:lpstr>
      <vt:lpstr>Calibri Light</vt:lpstr>
      <vt:lpstr>Segoe UI</vt:lpstr>
      <vt:lpstr>Wingdings</vt:lpstr>
      <vt:lpstr>Office テーマ</vt:lpstr>
      <vt:lpstr>C19．住民への防災知識の 　　　 普及</vt:lpstr>
      <vt:lpstr>マイ・タイムラインとは</vt:lpstr>
      <vt:lpstr>マイ・タイムラインの取組の経緯</vt:lpstr>
      <vt:lpstr>マイ・タイムライン検討の３つのステージ</vt:lpstr>
      <vt:lpstr>マイ・タイムライン検討の３つのステージ(STEP１：知る)</vt:lpstr>
      <vt:lpstr>マイ・タイムライン検討の３つのステージ(STEP２：気づく)</vt:lpstr>
      <vt:lpstr>マイ・タイムライン検討の３つのステージ(STEP３：考える)</vt:lpstr>
      <vt:lpstr>【実例】　神奈川県横浜市</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2024-03-27T06:39:24Z</cp:lastPrinted>
  <dcterms:created xsi:type="dcterms:W3CDTF">2019-09-19T14:17:54Z</dcterms:created>
  <dcterms:modified xsi:type="dcterms:W3CDTF">2024-03-29T02:17:57Z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0x01010059566576EE7716479B276B366FE8E779</vt:lpwstr>
  </property>
  <property fmtid="{D5CDD505-2E9C-101B-9397-08002B2CF9AE}" pid="3" name="MediaServiceImageTags">
    <vt:lpwstr/>
  </property>
</Properties>
</file>