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478" r:id="rId5"/>
    <p:sldId id="468" r:id="rId6"/>
    <p:sldId id="467" r:id="rId7"/>
    <p:sldId id="481" r:id="rId8"/>
    <p:sldId id="463" r:id="rId9"/>
  </p:sldIdLst>
  <p:sldSz cx="9144000" cy="6858000" type="screen4x3"/>
  <p:notesSz cx="6635750" cy="97678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CF91AF5-0965-4AE0-AB3F-10BFFEED3057}">
          <p14:sldIdLst>
            <p14:sldId id="478"/>
            <p14:sldId id="468"/>
            <p14:sldId id="467"/>
            <p14:sldId id="481"/>
            <p14:sldId id="46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竹本 加良子" initials="竹本" lastIdx="1" clrIdx="0">
    <p:extLst>
      <p:ext uri="{19B8F6BF-5375-455C-9EA6-DF929625EA0E}">
        <p15:presenceInfo xmlns:p15="http://schemas.microsoft.com/office/powerpoint/2012/main" userId="S::karako@scraft.co.jp::0c6ae3ae-d856-42b3-a34a-032faf0972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3C0C"/>
    <a:srgbClr val="92D14F"/>
    <a:srgbClr val="404040"/>
    <a:srgbClr val="FFD965"/>
    <a:srgbClr val="FF0000"/>
    <a:srgbClr val="35A16B"/>
    <a:srgbClr val="FF2800"/>
    <a:srgbClr val="00FFFF"/>
    <a:srgbClr val="CC00FF"/>
    <a:srgbClr val="47D1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78706" autoAdjust="0"/>
  </p:normalViewPr>
  <p:slideViewPr>
    <p:cSldViewPr snapToGrid="0">
      <p:cViewPr varScale="1">
        <p:scale>
          <a:sx n="83" d="100"/>
          <a:sy n="83" d="100"/>
        </p:scale>
        <p:origin x="2544" y="9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8" d="100"/>
          <a:sy n="78" d="100"/>
        </p:scale>
        <p:origin x="4020" y="12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宇野 芳江" userId="d3339afd-f009-4b18-b536-1d43c3c7a997" providerId="ADAL" clId="{03387419-F7BB-4ACC-9058-1D815DB06FCB}"/>
    <pc:docChg chg="delSld modSld modSection">
      <pc:chgData name="宇野 芳江" userId="d3339afd-f009-4b18-b536-1d43c3c7a997" providerId="ADAL" clId="{03387419-F7BB-4ACC-9058-1D815DB06FCB}" dt="2024-03-29T02:19:07.348" v="9" actId="20577"/>
      <pc:docMkLst>
        <pc:docMk/>
      </pc:docMkLst>
      <pc:sldChg chg="del">
        <pc:chgData name="宇野 芳江" userId="d3339afd-f009-4b18-b536-1d43c3c7a997" providerId="ADAL" clId="{03387419-F7BB-4ACC-9058-1D815DB06FCB}" dt="2024-03-29T02:06:15.308" v="0" actId="47"/>
        <pc:sldMkLst>
          <pc:docMk/>
          <pc:sldMk cId="2699346845" sldId="340"/>
        </pc:sldMkLst>
      </pc:sldChg>
      <pc:sldChg chg="del">
        <pc:chgData name="宇野 芳江" userId="d3339afd-f009-4b18-b536-1d43c3c7a997" providerId="ADAL" clId="{03387419-F7BB-4ACC-9058-1D815DB06FCB}" dt="2024-03-29T02:06:15.308" v="0" actId="47"/>
        <pc:sldMkLst>
          <pc:docMk/>
          <pc:sldMk cId="4160588537" sldId="400"/>
        </pc:sldMkLst>
      </pc:sldChg>
      <pc:sldChg chg="del">
        <pc:chgData name="宇野 芳江" userId="d3339afd-f009-4b18-b536-1d43c3c7a997" providerId="ADAL" clId="{03387419-F7BB-4ACC-9058-1D815DB06FCB}" dt="2024-03-29T02:06:15.308" v="0" actId="47"/>
        <pc:sldMkLst>
          <pc:docMk/>
          <pc:sldMk cId="2325396249" sldId="452"/>
        </pc:sldMkLst>
      </pc:sldChg>
      <pc:sldChg chg="del">
        <pc:chgData name="宇野 芳江" userId="d3339afd-f009-4b18-b536-1d43c3c7a997" providerId="ADAL" clId="{03387419-F7BB-4ACC-9058-1D815DB06FCB}" dt="2024-03-29T02:06:15.308" v="0" actId="47"/>
        <pc:sldMkLst>
          <pc:docMk/>
          <pc:sldMk cId="2908597249" sldId="455"/>
        </pc:sldMkLst>
      </pc:sldChg>
      <pc:sldChg chg="del">
        <pc:chgData name="宇野 芳江" userId="d3339afd-f009-4b18-b536-1d43c3c7a997" providerId="ADAL" clId="{03387419-F7BB-4ACC-9058-1D815DB06FCB}" dt="2024-03-29T02:06:15.308" v="0" actId="47"/>
        <pc:sldMkLst>
          <pc:docMk/>
          <pc:sldMk cId="2849970252" sldId="461"/>
        </pc:sldMkLst>
      </pc:sldChg>
      <pc:sldChg chg="del">
        <pc:chgData name="宇野 芳江" userId="d3339afd-f009-4b18-b536-1d43c3c7a997" providerId="ADAL" clId="{03387419-F7BB-4ACC-9058-1D815DB06FCB}" dt="2024-03-29T02:06:15.308" v="0" actId="47"/>
        <pc:sldMkLst>
          <pc:docMk/>
          <pc:sldMk cId="3992918120" sldId="462"/>
        </pc:sldMkLst>
      </pc:sldChg>
      <pc:sldChg chg="modSp mod">
        <pc:chgData name="宇野 芳江" userId="d3339afd-f009-4b18-b536-1d43c3c7a997" providerId="ADAL" clId="{03387419-F7BB-4ACC-9058-1D815DB06FCB}" dt="2024-03-29T02:19:07.348" v="9" actId="20577"/>
        <pc:sldMkLst>
          <pc:docMk/>
          <pc:sldMk cId="416587011" sldId="463"/>
        </pc:sldMkLst>
        <pc:spChg chg="mod">
          <ac:chgData name="宇野 芳江" userId="d3339afd-f009-4b18-b536-1d43c3c7a997" providerId="ADAL" clId="{03387419-F7BB-4ACC-9058-1D815DB06FCB}" dt="2024-03-29T02:19:07.348" v="9" actId="20577"/>
          <ac:spMkLst>
            <pc:docMk/>
            <pc:sldMk cId="416587011" sldId="463"/>
            <ac:spMk id="4" creationId="{AFB3F5FC-23D9-40D0-9597-25CD428EEF17}"/>
          </ac:spMkLst>
        </pc:spChg>
      </pc:sldChg>
      <pc:sldChg chg="del">
        <pc:chgData name="宇野 芳江" userId="d3339afd-f009-4b18-b536-1d43c3c7a997" providerId="ADAL" clId="{03387419-F7BB-4ACC-9058-1D815DB06FCB}" dt="2024-03-29T02:06:15.308" v="0" actId="47"/>
        <pc:sldMkLst>
          <pc:docMk/>
          <pc:sldMk cId="2514980237" sldId="464"/>
        </pc:sldMkLst>
      </pc:sldChg>
      <pc:sldChg chg="del">
        <pc:chgData name="宇野 芳江" userId="d3339afd-f009-4b18-b536-1d43c3c7a997" providerId="ADAL" clId="{03387419-F7BB-4ACC-9058-1D815DB06FCB}" dt="2024-03-29T02:06:15.308" v="0" actId="47"/>
        <pc:sldMkLst>
          <pc:docMk/>
          <pc:sldMk cId="1453616898" sldId="465"/>
        </pc:sldMkLst>
      </pc:sldChg>
      <pc:sldChg chg="del">
        <pc:chgData name="宇野 芳江" userId="d3339afd-f009-4b18-b536-1d43c3c7a997" providerId="ADAL" clId="{03387419-F7BB-4ACC-9058-1D815DB06FCB}" dt="2024-03-29T02:06:15.308" v="0" actId="47"/>
        <pc:sldMkLst>
          <pc:docMk/>
          <pc:sldMk cId="2363095519" sldId="469"/>
        </pc:sldMkLst>
      </pc:sldChg>
      <pc:sldChg chg="del">
        <pc:chgData name="宇野 芳江" userId="d3339afd-f009-4b18-b536-1d43c3c7a997" providerId="ADAL" clId="{03387419-F7BB-4ACC-9058-1D815DB06FCB}" dt="2024-03-29T02:06:15.308" v="0" actId="47"/>
        <pc:sldMkLst>
          <pc:docMk/>
          <pc:sldMk cId="1959495640" sldId="471"/>
        </pc:sldMkLst>
      </pc:sldChg>
      <pc:sldChg chg="del">
        <pc:chgData name="宇野 芳江" userId="d3339afd-f009-4b18-b536-1d43c3c7a997" providerId="ADAL" clId="{03387419-F7BB-4ACC-9058-1D815DB06FCB}" dt="2024-03-29T02:06:15.308" v="0" actId="47"/>
        <pc:sldMkLst>
          <pc:docMk/>
          <pc:sldMk cId="2940931028" sldId="476"/>
        </pc:sldMkLst>
      </pc:sldChg>
      <pc:sldChg chg="modSp mod">
        <pc:chgData name="宇野 芳江" userId="d3339afd-f009-4b18-b536-1d43c3c7a997" providerId="ADAL" clId="{03387419-F7BB-4ACC-9058-1D815DB06FCB}" dt="2024-03-29T02:19:02.004" v="5" actId="6559"/>
        <pc:sldMkLst>
          <pc:docMk/>
          <pc:sldMk cId="2562451817" sldId="478"/>
        </pc:sldMkLst>
        <pc:spChg chg="mod">
          <ac:chgData name="宇野 芳江" userId="d3339afd-f009-4b18-b536-1d43c3c7a997" providerId="ADAL" clId="{03387419-F7BB-4ACC-9058-1D815DB06FCB}" dt="2024-03-29T02:19:02.004" v="5" actId="6559"/>
          <ac:spMkLst>
            <pc:docMk/>
            <pc:sldMk cId="2562451817" sldId="478"/>
            <ac:spMk id="6" creationId="{B89DBFBC-EEA2-4FF2-93EA-F861718F336F}"/>
          </ac:spMkLst>
        </pc:spChg>
      </pc:sldChg>
      <pc:sldChg chg="del">
        <pc:chgData name="宇野 芳江" userId="d3339afd-f009-4b18-b536-1d43c3c7a997" providerId="ADAL" clId="{03387419-F7BB-4ACC-9058-1D815DB06FCB}" dt="2024-03-29T02:06:15.308" v="0" actId="47"/>
        <pc:sldMkLst>
          <pc:docMk/>
          <pc:sldMk cId="4261430222" sldId="482"/>
        </pc:sldMkLst>
      </pc:sldChg>
      <pc:sldChg chg="del">
        <pc:chgData name="宇野 芳江" userId="d3339afd-f009-4b18-b536-1d43c3c7a997" providerId="ADAL" clId="{03387419-F7BB-4ACC-9058-1D815DB06FCB}" dt="2024-03-29T02:06:15.308" v="0" actId="47"/>
        <pc:sldMkLst>
          <pc:docMk/>
          <pc:sldMk cId="4271561418" sldId="484"/>
        </pc:sldMkLst>
      </pc:sldChg>
      <pc:sldChg chg="del">
        <pc:chgData name="宇野 芳江" userId="d3339afd-f009-4b18-b536-1d43c3c7a997" providerId="ADAL" clId="{03387419-F7BB-4ACC-9058-1D815DB06FCB}" dt="2024-03-29T02:06:15.308" v="0" actId="47"/>
        <pc:sldMkLst>
          <pc:docMk/>
          <pc:sldMk cId="2252713744" sldId="485"/>
        </pc:sldMkLst>
      </pc:sldChg>
      <pc:sldChg chg="del">
        <pc:chgData name="宇野 芳江" userId="d3339afd-f009-4b18-b536-1d43c3c7a997" providerId="ADAL" clId="{03387419-F7BB-4ACC-9058-1D815DB06FCB}" dt="2024-03-29T02:06:15.308" v="0" actId="47"/>
        <pc:sldMkLst>
          <pc:docMk/>
          <pc:sldMk cId="663955252" sldId="494"/>
        </pc:sldMkLst>
      </pc:sldChg>
      <pc:sldChg chg="del">
        <pc:chgData name="宇野 芳江" userId="d3339afd-f009-4b18-b536-1d43c3c7a997" providerId="ADAL" clId="{03387419-F7BB-4ACC-9058-1D815DB06FCB}" dt="2024-03-29T02:06:15.308" v="0" actId="47"/>
        <pc:sldMkLst>
          <pc:docMk/>
          <pc:sldMk cId="3708193350" sldId="496"/>
        </pc:sldMkLst>
      </pc:sldChg>
      <pc:sldChg chg="del">
        <pc:chgData name="宇野 芳江" userId="d3339afd-f009-4b18-b536-1d43c3c7a997" providerId="ADAL" clId="{03387419-F7BB-4ACC-9058-1D815DB06FCB}" dt="2024-03-29T02:06:15.308" v="0" actId="47"/>
        <pc:sldMkLst>
          <pc:docMk/>
          <pc:sldMk cId="3463351870" sldId="497"/>
        </pc:sldMkLst>
      </pc:sldChg>
      <pc:sldChg chg="del">
        <pc:chgData name="宇野 芳江" userId="d3339afd-f009-4b18-b536-1d43c3c7a997" providerId="ADAL" clId="{03387419-F7BB-4ACC-9058-1D815DB06FCB}" dt="2024-03-29T02:06:15.308" v="0" actId="47"/>
        <pc:sldMkLst>
          <pc:docMk/>
          <pc:sldMk cId="45559519" sldId="498"/>
        </pc:sldMkLst>
      </pc:sldChg>
      <pc:sldChg chg="del">
        <pc:chgData name="宇野 芳江" userId="d3339afd-f009-4b18-b536-1d43c3c7a997" providerId="ADAL" clId="{03387419-F7BB-4ACC-9058-1D815DB06FCB}" dt="2024-03-29T02:06:15.308" v="0" actId="47"/>
        <pc:sldMkLst>
          <pc:docMk/>
          <pc:sldMk cId="1464501759" sldId="499"/>
        </pc:sldMkLst>
      </pc:sldChg>
      <pc:sldChg chg="del">
        <pc:chgData name="宇野 芳江" userId="d3339afd-f009-4b18-b536-1d43c3c7a997" providerId="ADAL" clId="{03387419-F7BB-4ACC-9058-1D815DB06FCB}" dt="2024-03-29T02:06:15.308" v="0" actId="47"/>
        <pc:sldMkLst>
          <pc:docMk/>
          <pc:sldMk cId="174807576" sldId="500"/>
        </pc:sldMkLst>
      </pc:sldChg>
      <pc:sldChg chg="del">
        <pc:chgData name="宇野 芳江" userId="d3339afd-f009-4b18-b536-1d43c3c7a997" providerId="ADAL" clId="{03387419-F7BB-4ACC-9058-1D815DB06FCB}" dt="2024-03-29T02:06:15.308" v="0" actId="47"/>
        <pc:sldMkLst>
          <pc:docMk/>
          <pc:sldMk cId="3492908995" sldId="501"/>
        </pc:sldMkLst>
      </pc:sldChg>
      <pc:sldChg chg="del">
        <pc:chgData name="宇野 芳江" userId="d3339afd-f009-4b18-b536-1d43c3c7a997" providerId="ADAL" clId="{03387419-F7BB-4ACC-9058-1D815DB06FCB}" dt="2024-03-29T02:06:15.308" v="0" actId="47"/>
        <pc:sldMkLst>
          <pc:docMk/>
          <pc:sldMk cId="1821952255" sldId="50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75492" cy="490091"/>
          </a:xfrm>
          <a:prstGeom prst="rect">
            <a:avLst/>
          </a:prstGeom>
        </p:spPr>
        <p:txBody>
          <a:bodyPr vert="horz" lIns="89684" tIns="44842" rIns="89684" bIns="44842" rtlCol="0"/>
          <a:lstStyle>
            <a:lvl1pPr algn="l">
              <a:defRPr sz="1200"/>
            </a:lvl1pPr>
          </a:lstStyle>
          <a:p>
            <a:endParaRPr kumimoji="1" lang="ja-JP" altLang="en-US"/>
          </a:p>
        </p:txBody>
      </p:sp>
      <p:sp>
        <p:nvSpPr>
          <p:cNvPr id="3" name="日付プレースホルダー 2"/>
          <p:cNvSpPr>
            <a:spLocks noGrp="1"/>
          </p:cNvSpPr>
          <p:nvPr>
            <p:ph type="dt" idx="1"/>
          </p:nvPr>
        </p:nvSpPr>
        <p:spPr>
          <a:xfrm>
            <a:off x="3758723" y="0"/>
            <a:ext cx="2875492" cy="490091"/>
          </a:xfrm>
          <a:prstGeom prst="rect">
            <a:avLst/>
          </a:prstGeom>
        </p:spPr>
        <p:txBody>
          <a:bodyPr vert="horz" lIns="89684" tIns="44842" rIns="89684" bIns="44842" rtlCol="0"/>
          <a:lstStyle>
            <a:lvl1pPr algn="r">
              <a:defRPr sz="1200"/>
            </a:lvl1pPr>
          </a:lstStyle>
          <a:p>
            <a:fld id="{BE51E31B-58F4-40C5-B28E-F4E6428E2D40}" type="datetimeFigureOut">
              <a:rPr kumimoji="1" lang="ja-JP" altLang="en-US" smtClean="0"/>
              <a:t>2024/3/29</a:t>
            </a:fld>
            <a:endParaRPr kumimoji="1" lang="ja-JP" altLang="en-US"/>
          </a:p>
        </p:txBody>
      </p:sp>
      <p:sp>
        <p:nvSpPr>
          <p:cNvPr id="4" name="スライド イメージ プレースホルダー 3"/>
          <p:cNvSpPr>
            <a:spLocks noGrp="1" noRot="1" noChangeAspect="1"/>
          </p:cNvSpPr>
          <p:nvPr>
            <p:ph type="sldImg" idx="2"/>
          </p:nvPr>
        </p:nvSpPr>
        <p:spPr>
          <a:xfrm>
            <a:off x="571500" y="579250"/>
            <a:ext cx="5492750" cy="4121546"/>
          </a:xfrm>
          <a:prstGeom prst="rect">
            <a:avLst/>
          </a:prstGeom>
          <a:noFill/>
          <a:ln w="12700">
            <a:solidFill>
              <a:prstClr val="black"/>
            </a:solidFill>
          </a:ln>
        </p:spPr>
        <p:txBody>
          <a:bodyPr vert="horz" lIns="89684" tIns="44842" rIns="89684" bIns="44842" rtlCol="0" anchor="ctr"/>
          <a:lstStyle/>
          <a:p>
            <a:endParaRPr lang="ja-JP" altLang="en-US"/>
          </a:p>
        </p:txBody>
      </p:sp>
      <p:sp>
        <p:nvSpPr>
          <p:cNvPr id="5" name="ノート プレースホルダー 4"/>
          <p:cNvSpPr>
            <a:spLocks noGrp="1"/>
          </p:cNvSpPr>
          <p:nvPr>
            <p:ph type="body" sz="quarter" idx="3"/>
          </p:nvPr>
        </p:nvSpPr>
        <p:spPr>
          <a:xfrm>
            <a:off x="663575" y="4922468"/>
            <a:ext cx="5308600" cy="3846106"/>
          </a:xfrm>
          <a:prstGeom prst="rect">
            <a:avLst/>
          </a:prstGeom>
        </p:spPr>
        <p:txBody>
          <a:bodyPr vert="horz" lIns="89684" tIns="44842" rIns="89684" bIns="4484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77800"/>
            <a:ext cx="2875492" cy="490090"/>
          </a:xfrm>
          <a:prstGeom prst="rect">
            <a:avLst/>
          </a:prstGeom>
        </p:spPr>
        <p:txBody>
          <a:bodyPr vert="horz" lIns="89684" tIns="44842" rIns="89684" bIns="4484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58723" y="9277800"/>
            <a:ext cx="2875492" cy="490090"/>
          </a:xfrm>
          <a:prstGeom prst="rect">
            <a:avLst/>
          </a:prstGeom>
        </p:spPr>
        <p:txBody>
          <a:bodyPr vert="horz" lIns="89684" tIns="44842" rIns="89684" bIns="44842" rtlCol="0" anchor="b"/>
          <a:lstStyle>
            <a:lvl1pPr algn="r">
              <a:defRPr sz="1200"/>
            </a:lvl1pPr>
          </a:lstStyle>
          <a:p>
            <a:fld id="{9D42ABD0-7D1A-4E09-B627-17A06166555A}" type="slidenum">
              <a:rPr kumimoji="1" lang="ja-JP" altLang="en-US" smtClean="0"/>
              <a:t>‹#›</a:t>
            </a:fld>
            <a:endParaRPr kumimoji="1" lang="ja-JP" altLang="en-US"/>
          </a:p>
        </p:txBody>
      </p:sp>
    </p:spTree>
    <p:extLst>
      <p:ext uri="{BB962C8B-B14F-4D97-AF65-F5344CB8AC3E}">
        <p14:creationId xmlns:p14="http://schemas.microsoft.com/office/powerpoint/2010/main" val="33450552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1</a:t>
            </a:fld>
            <a:endParaRPr lang="ja-JP" altLang="en-US"/>
          </a:p>
        </p:txBody>
      </p:sp>
      <p:sp>
        <p:nvSpPr>
          <p:cNvPr id="6" name="スライド イメージ プレースホルダー 5"/>
          <p:cNvSpPr>
            <a:spLocks noGrp="1" noRot="1" noChangeAspect="1"/>
          </p:cNvSpPr>
          <p:nvPr>
            <p:ph type="sldImg"/>
          </p:nvPr>
        </p:nvSpPr>
        <p:spPr>
          <a:xfrm>
            <a:off x="571500" y="579438"/>
            <a:ext cx="5492750" cy="4121150"/>
          </a:xfrm>
        </p:spPr>
      </p:sp>
      <p:sp>
        <p:nvSpPr>
          <p:cNvPr id="7" name="ノート プレースホルダー 6"/>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465707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dirty="0"/>
              <a:t>【</a:t>
            </a:r>
            <a:r>
              <a:rPr lang="ja-JP" altLang="en-US" dirty="0"/>
              <a:t>補足説明</a:t>
            </a:r>
            <a:r>
              <a:rPr lang="en-US" altLang="ja-JP" dirty="0"/>
              <a:t>】</a:t>
            </a:r>
          </a:p>
          <a:p>
            <a:pPr marL="171450" indent="-171450">
              <a:buFont typeface="Arial" panose="020B0604020202020204" pitchFamily="34" charset="0"/>
              <a:buChar char="•"/>
            </a:pPr>
            <a:r>
              <a:rPr lang="ja-JP" altLang="en-US" dirty="0"/>
              <a:t>自助～共助～公助による災害対応の流れを、「風水害」「地震」に分けて、それぞれ「→」の流れで説明します。</a:t>
            </a:r>
            <a:endParaRPr lang="en-US" altLang="ja-JP" dirty="0"/>
          </a:p>
          <a:p>
            <a:pPr lvl="1"/>
            <a:r>
              <a:rPr lang="ja-JP" altLang="en-US" dirty="0"/>
              <a:t>風水害</a:t>
            </a:r>
            <a:endParaRPr lang="en-US" altLang="ja-JP" dirty="0"/>
          </a:p>
          <a:p>
            <a:pPr lvl="1"/>
            <a:r>
              <a:rPr lang="ja-JP" altLang="en-US" dirty="0"/>
              <a:t>自助：気象・避難情報等の収集した情報にもとづき、避難が必要な</a:t>
            </a:r>
            <a:endParaRPr lang="en-US" altLang="ja-JP" dirty="0"/>
          </a:p>
          <a:p>
            <a:pPr lvl="1"/>
            <a:r>
              <a:rPr lang="ja-JP" altLang="en-US" dirty="0"/>
              <a:t>　　　場合は避難します。</a:t>
            </a:r>
            <a:endParaRPr lang="en-US" altLang="ja-JP" dirty="0"/>
          </a:p>
          <a:p>
            <a:pPr lvl="1"/>
            <a:r>
              <a:rPr lang="ja-JP" altLang="en-US" dirty="0"/>
              <a:t>共助：避難する際、地域の住民にも避難を促す。また足が不自由な</a:t>
            </a:r>
            <a:endParaRPr lang="en-US" altLang="ja-JP" dirty="0"/>
          </a:p>
          <a:p>
            <a:pPr lvl="1"/>
            <a:r>
              <a:rPr lang="ja-JP" altLang="en-US" dirty="0"/>
              <a:t>　　　方や一人では避難できない方が近くにいれば、地域の住民と</a:t>
            </a:r>
            <a:endParaRPr lang="en-US" altLang="ja-JP" dirty="0"/>
          </a:p>
          <a:p>
            <a:pPr lvl="1"/>
            <a:r>
              <a:rPr lang="ja-JP" altLang="en-US" dirty="0"/>
              <a:t>　　　協力して避難支援をします。避難支援を行うときは、あくま　</a:t>
            </a:r>
            <a:endParaRPr lang="en-US" altLang="ja-JP" dirty="0"/>
          </a:p>
          <a:p>
            <a:pPr lvl="1"/>
            <a:r>
              <a:rPr lang="ja-JP" altLang="en-US" dirty="0"/>
              <a:t>　　　でも自分のいのち、安全が第一です。</a:t>
            </a:r>
            <a:endParaRPr lang="en-US" altLang="ja-JP" dirty="0"/>
          </a:p>
          <a:p>
            <a:pPr lvl="1"/>
            <a:r>
              <a:rPr lang="ja-JP" altLang="en-US" dirty="0"/>
              <a:t>共助：災害による被害が大規模で、避難生活が長期化する場合、避</a:t>
            </a:r>
            <a:endParaRPr lang="en-US" altLang="ja-JP" dirty="0"/>
          </a:p>
          <a:p>
            <a:pPr lvl="1"/>
            <a:r>
              <a:rPr lang="ja-JP" altLang="en-US" dirty="0"/>
              <a:t>　　　難所での避難生活となります。在宅避難をしている被災者へ</a:t>
            </a:r>
            <a:endParaRPr lang="en-US" altLang="ja-JP" dirty="0"/>
          </a:p>
          <a:p>
            <a:pPr lvl="1"/>
            <a:r>
              <a:rPr lang="ja-JP" altLang="en-US" dirty="0"/>
              <a:t>　　　の支援も考慮する必要があります。</a:t>
            </a:r>
            <a:endParaRPr lang="en-US" altLang="ja-JP" dirty="0"/>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2</a:t>
            </a:fld>
            <a:endParaRPr lang="ja-JP" altLang="en-US"/>
          </a:p>
        </p:txBody>
      </p:sp>
      <p:sp>
        <p:nvSpPr>
          <p:cNvPr id="7" name="スライド イメージ プレースホルダー 6">
            <a:extLst>
              <a:ext uri="{FF2B5EF4-FFF2-40B4-BE49-F238E27FC236}">
                <a16:creationId xmlns:a16="http://schemas.microsoft.com/office/drawing/2014/main" id="{98BB5CE3-F81E-4869-A50D-2586D37450F2}"/>
              </a:ext>
            </a:extLst>
          </p:cNvPr>
          <p:cNvSpPr>
            <a:spLocks noGrp="1" noRot="1" noChangeAspect="1"/>
          </p:cNvSpPr>
          <p:nvPr>
            <p:ph type="sldImg"/>
          </p:nvPr>
        </p:nvSpPr>
        <p:spPr>
          <a:xfrm>
            <a:off x="571500" y="579438"/>
            <a:ext cx="5492750" cy="4121150"/>
          </a:xfrm>
        </p:spPr>
      </p:sp>
    </p:spTree>
    <p:extLst>
      <p:ext uri="{BB962C8B-B14F-4D97-AF65-F5344CB8AC3E}">
        <p14:creationId xmlns:p14="http://schemas.microsoft.com/office/powerpoint/2010/main" val="1992152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dirty="0"/>
              <a:t>【</a:t>
            </a:r>
            <a:r>
              <a:rPr lang="ja-JP" altLang="en-US" dirty="0"/>
              <a:t>補足説明</a:t>
            </a:r>
            <a:r>
              <a:rPr lang="en-US" altLang="ja-JP" dirty="0"/>
              <a:t>】</a:t>
            </a:r>
          </a:p>
          <a:p>
            <a:pPr marL="171450" indent="-171450">
              <a:buFont typeface="Arial" panose="020B0604020202020204" pitchFamily="34" charset="0"/>
              <a:buChar char="•"/>
            </a:pPr>
            <a:r>
              <a:rPr lang="ja-JP" altLang="en-US" dirty="0"/>
              <a:t>自助～共助～公助による災害対応の流れを、「風水害」「地震」に分けて、それぞれ「→」の流れで説明します。</a:t>
            </a:r>
            <a:endParaRPr lang="en-US" altLang="ja-JP" dirty="0"/>
          </a:p>
          <a:p>
            <a:pPr lvl="1"/>
            <a:r>
              <a:rPr lang="ja-JP" altLang="en-US" dirty="0"/>
              <a:t>地震</a:t>
            </a:r>
            <a:endParaRPr lang="en-US" altLang="ja-JP" dirty="0"/>
          </a:p>
          <a:p>
            <a:pPr lvl="1"/>
            <a:r>
              <a:rPr lang="ja-JP" altLang="en-US" dirty="0"/>
              <a:t>自助：地震の揺れを感じたら、身の安全を確保し、その後は家族の</a:t>
            </a:r>
            <a:endParaRPr lang="en-US" altLang="ja-JP" dirty="0"/>
          </a:p>
          <a:p>
            <a:pPr lvl="1"/>
            <a:r>
              <a:rPr lang="ja-JP" altLang="en-US" dirty="0"/>
              <a:t>　　　安全を確認します。必要に応じて自宅の初期消火、避難を行</a:t>
            </a:r>
            <a:endParaRPr lang="en-US" altLang="ja-JP" dirty="0"/>
          </a:p>
          <a:p>
            <a:pPr lvl="1"/>
            <a:r>
              <a:rPr lang="ja-JP" altLang="en-US" dirty="0"/>
              <a:t>　　　います。</a:t>
            </a:r>
            <a:endParaRPr lang="en-US" altLang="ja-JP" dirty="0"/>
          </a:p>
          <a:p>
            <a:pPr lvl="1"/>
            <a:r>
              <a:rPr lang="ja-JP" altLang="en-US" dirty="0"/>
              <a:t>共助：まずは地域の住民の安否確認です。地域の建物や道路、川、</a:t>
            </a:r>
            <a:endParaRPr lang="en-US" altLang="ja-JP" dirty="0"/>
          </a:p>
          <a:p>
            <a:pPr lvl="1"/>
            <a:r>
              <a:rPr lang="ja-JP" altLang="en-US" dirty="0"/>
              <a:t>　　　上下水道、電気、ガス等の被害情報の収集。地域のどこかで</a:t>
            </a:r>
            <a:endParaRPr lang="en-US" altLang="ja-JP" dirty="0"/>
          </a:p>
          <a:p>
            <a:pPr lvl="1"/>
            <a:r>
              <a:rPr lang="ja-JP" altLang="en-US" dirty="0"/>
              <a:t>　　　火災が発生している場合は初期消火を行います。</a:t>
            </a:r>
            <a:endParaRPr lang="en-US" altLang="ja-JP" dirty="0"/>
          </a:p>
          <a:p>
            <a:pPr lvl="2"/>
            <a:r>
              <a:rPr lang="ja-JP" altLang="en-US" dirty="0"/>
              <a:t>崩れた家等に住民が閉じ込められている場合、消防団、消防・自衛隊などと協力して救出・救護します。</a:t>
            </a:r>
            <a:endParaRPr lang="en-US" altLang="ja-JP" dirty="0"/>
          </a:p>
          <a:p>
            <a:pPr lvl="2"/>
            <a:r>
              <a:rPr lang="ja-JP" altLang="en-US" dirty="0"/>
              <a:t>救出・救護する際は、あくまでも自分のいのち、安全が第一です。危険な状況下では２次災害を引き起こす可能性があります。</a:t>
            </a:r>
            <a:endParaRPr lang="en-US" altLang="ja-JP" dirty="0"/>
          </a:p>
          <a:p>
            <a:pPr lvl="1"/>
            <a:r>
              <a:rPr lang="ja-JP" altLang="en-US" dirty="0"/>
              <a:t>共助：避難所への避難誘導、お年寄りや体が不自由な人などへの避</a:t>
            </a:r>
            <a:endParaRPr lang="en-US" altLang="ja-JP" dirty="0"/>
          </a:p>
          <a:p>
            <a:pPr lvl="1"/>
            <a:r>
              <a:rPr lang="ja-JP" altLang="en-US" dirty="0"/>
              <a:t>　　　難支援を行います。</a:t>
            </a:r>
            <a:endParaRPr lang="en-US" altLang="ja-JP" dirty="0"/>
          </a:p>
          <a:p>
            <a:pPr lvl="1"/>
            <a:r>
              <a:rPr lang="ja-JP" altLang="en-US" dirty="0"/>
              <a:t>共助：災害による被害が大規模で、避難生活が長期化する場合、避</a:t>
            </a:r>
            <a:endParaRPr lang="en-US" altLang="ja-JP" dirty="0"/>
          </a:p>
          <a:p>
            <a:pPr lvl="1"/>
            <a:r>
              <a:rPr lang="ja-JP" altLang="en-US" dirty="0"/>
              <a:t>　　　難所での避難生活となります。在宅避難をしている被災者へ</a:t>
            </a:r>
            <a:endParaRPr lang="en-US" altLang="ja-JP" dirty="0"/>
          </a:p>
          <a:p>
            <a:pPr lvl="1"/>
            <a:r>
              <a:rPr lang="ja-JP" altLang="en-US" dirty="0"/>
              <a:t>　　　の支援も考慮する必要があります。</a:t>
            </a:r>
            <a:endParaRPr lang="en-US" altLang="ja-JP" dirty="0"/>
          </a:p>
          <a:p>
            <a:pPr lvl="1"/>
            <a:endParaRPr lang="ja-JP" altLang="en-US" dirty="0"/>
          </a:p>
          <a:p>
            <a:endParaRPr lang="ja-JP" altLang="en-US" dirty="0"/>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3</a:t>
            </a:fld>
            <a:endParaRPr lang="ja-JP" altLang="en-US" dirty="0"/>
          </a:p>
        </p:txBody>
      </p:sp>
      <p:sp>
        <p:nvSpPr>
          <p:cNvPr id="7" name="スライド イメージ プレースホルダー 6">
            <a:extLst>
              <a:ext uri="{FF2B5EF4-FFF2-40B4-BE49-F238E27FC236}">
                <a16:creationId xmlns:a16="http://schemas.microsoft.com/office/drawing/2014/main" id="{56B624B8-8AFE-4A22-B173-8B723C91D360}"/>
              </a:ext>
            </a:extLst>
          </p:cNvPr>
          <p:cNvSpPr>
            <a:spLocks noGrp="1" noRot="1" noChangeAspect="1"/>
          </p:cNvSpPr>
          <p:nvPr>
            <p:ph type="sldImg"/>
          </p:nvPr>
        </p:nvSpPr>
        <p:spPr>
          <a:xfrm>
            <a:off x="571500" y="579438"/>
            <a:ext cx="5492750" cy="4121150"/>
          </a:xfrm>
        </p:spPr>
      </p:sp>
    </p:spTree>
    <p:extLst>
      <p:ext uri="{BB962C8B-B14F-4D97-AF65-F5344CB8AC3E}">
        <p14:creationId xmlns:p14="http://schemas.microsoft.com/office/powerpoint/2010/main" val="3616986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a:xfrm>
            <a:off x="663575" y="4922467"/>
            <a:ext cx="5308600" cy="4011467"/>
          </a:xfrm>
        </p:spPr>
        <p:txBody>
          <a:bodyPr/>
          <a:lstStyle/>
          <a:p>
            <a:r>
              <a:rPr lang="en-US" altLang="ja-JP" dirty="0"/>
              <a:t>【</a:t>
            </a:r>
            <a:r>
              <a:rPr lang="ja-JP" altLang="en-US" dirty="0"/>
              <a:t>補足説明</a:t>
            </a:r>
            <a:r>
              <a:rPr lang="en-US" altLang="ja-JP" dirty="0"/>
              <a:t>】</a:t>
            </a:r>
          </a:p>
          <a:p>
            <a:pPr marL="171450" indent="-171450">
              <a:buFont typeface="Arial" panose="020B0604020202020204" pitchFamily="34" charset="0"/>
              <a:buChar char="•"/>
            </a:pPr>
            <a:r>
              <a:rPr lang="ja-JP" altLang="en-US" dirty="0"/>
              <a:t>目的：一時的に避難する</a:t>
            </a:r>
            <a:endParaRPr lang="en-US" altLang="ja-JP" dirty="0"/>
          </a:p>
          <a:p>
            <a:pPr marL="628650" lvl="1" indent="-171450">
              <a:buFont typeface="Arial" panose="020B0604020202020204" pitchFamily="34" charset="0"/>
              <a:buChar char="•"/>
            </a:pPr>
            <a:r>
              <a:rPr lang="ja-JP" altLang="en-US" dirty="0"/>
              <a:t>指定緊急避難場所</a:t>
            </a:r>
            <a:endParaRPr lang="en-US" altLang="ja-JP" dirty="0"/>
          </a:p>
          <a:p>
            <a:pPr lvl="1"/>
            <a:r>
              <a:rPr lang="ja-JP" altLang="en-US" dirty="0"/>
              <a:t>命を守るために一時的に避難する安全な場所（公園、学校など）</a:t>
            </a:r>
            <a:endParaRPr lang="en-US" altLang="ja-JP" dirty="0"/>
          </a:p>
          <a:p>
            <a:pPr lvl="1"/>
            <a:r>
              <a:rPr lang="ja-JP" altLang="en-US" dirty="0"/>
              <a:t>内閣府ホームページより（以下）</a:t>
            </a:r>
            <a:endParaRPr lang="en-US" altLang="ja-JP" dirty="0"/>
          </a:p>
          <a:p>
            <a:pPr lvl="1"/>
            <a:r>
              <a:rPr lang="ja-JP" altLang="en-US" dirty="0"/>
              <a:t>「災害対策基本法では、市町村長は、防災施設の整備の状況、地形、地質そのほかの状況を総合的に勘案し、必要があると認めるときは、災害時の円滑かつ迅速な避難のための立退きの確保を図るため、一定の基準を満たす施設又は場所を、指定緊急避難場所として指定しなければならないものとされている。」</a:t>
            </a:r>
            <a:endParaRPr lang="en-US" altLang="ja-JP" dirty="0"/>
          </a:p>
          <a:p>
            <a:pPr lvl="1"/>
            <a:endParaRPr lang="en-US" altLang="ja-JP" dirty="0"/>
          </a:p>
          <a:p>
            <a:pPr marL="171450" indent="-171450">
              <a:buFont typeface="Arial" panose="020B0604020202020204" pitchFamily="34" charset="0"/>
              <a:buChar char="•"/>
            </a:pPr>
            <a:r>
              <a:rPr lang="ja-JP" altLang="en-US" dirty="0"/>
              <a:t>目的：一定期間の生活を送る</a:t>
            </a:r>
            <a:endParaRPr lang="en-US" altLang="ja-JP" dirty="0"/>
          </a:p>
          <a:p>
            <a:pPr marL="628650" lvl="1" indent="-171450">
              <a:buFont typeface="Arial" panose="020B0604020202020204" pitchFamily="34" charset="0"/>
              <a:buChar char="•"/>
            </a:pPr>
            <a:r>
              <a:rPr lang="ja-JP" altLang="en-US" dirty="0"/>
              <a:t>指定避難所</a:t>
            </a:r>
            <a:endParaRPr lang="en-US" altLang="ja-JP" dirty="0"/>
          </a:p>
          <a:p>
            <a:pPr lvl="1"/>
            <a:r>
              <a:rPr lang="ja-JP" altLang="en-US" dirty="0"/>
              <a:t>生活をする場所がなくなってしまった方が、一定期間の生活を送る施設（学校の体育館など）</a:t>
            </a:r>
            <a:endParaRPr lang="en-US" altLang="ja-JP" dirty="0"/>
          </a:p>
          <a:p>
            <a:pPr marL="628650" lvl="1" indent="-171450">
              <a:buFont typeface="Arial" panose="020B0604020202020204" pitchFamily="34" charset="0"/>
              <a:buChar char="•"/>
            </a:pPr>
            <a:r>
              <a:rPr lang="ja-JP" altLang="en-US" dirty="0"/>
              <a:t>福祉避難所</a:t>
            </a:r>
            <a:endParaRPr lang="en-US" altLang="ja-JP" dirty="0"/>
          </a:p>
          <a:p>
            <a:pPr lvl="1"/>
            <a:r>
              <a:rPr lang="ja-JP" altLang="en-US" dirty="0"/>
              <a:t>指定避難所では避難生活が困難な方が一定期間の生活を送る施設。</a:t>
            </a:r>
            <a:endParaRPr lang="en-US" altLang="ja-JP" dirty="0"/>
          </a:p>
          <a:p>
            <a:pPr lvl="1"/>
            <a:r>
              <a:rPr lang="ja-JP" altLang="en-US" dirty="0"/>
              <a:t>専門のスタッフ等によるケアや医療的支援が必要とする方の場合（老人福祉施設、障害者支援施設など）福祉避難所の指定基準として定められています（</a:t>
            </a:r>
            <a:r>
              <a:rPr lang="en-US" altLang="ja-JP" dirty="0"/>
              <a:t>『</a:t>
            </a:r>
            <a:r>
              <a:rPr lang="ja-JP" altLang="en-US" dirty="0"/>
              <a:t>福祉避難所の確保・運営ガイドライン</a:t>
            </a:r>
            <a:r>
              <a:rPr lang="en-US" altLang="ja-JP" dirty="0"/>
              <a:t>』</a:t>
            </a:r>
            <a:r>
              <a:rPr lang="ja-JP" altLang="en-US" dirty="0"/>
              <a:t>内閣府　平成</a:t>
            </a:r>
            <a:r>
              <a:rPr lang="en-US" altLang="ja-JP" dirty="0"/>
              <a:t>28</a:t>
            </a:r>
            <a:r>
              <a:rPr lang="ja-JP" altLang="en-US" dirty="0"/>
              <a:t>年</a:t>
            </a:r>
            <a:r>
              <a:rPr lang="en-US" altLang="ja-JP" dirty="0"/>
              <a:t>4</a:t>
            </a:r>
            <a:r>
              <a:rPr lang="ja-JP" altLang="en-US" dirty="0"/>
              <a:t>月より）。</a:t>
            </a:r>
            <a:endParaRPr lang="en-US" altLang="ja-JP" dirty="0"/>
          </a:p>
          <a:p>
            <a:endParaRPr lang="ja-JP" altLang="en-US" dirty="0"/>
          </a:p>
          <a:p>
            <a:endParaRPr lang="ja-JP" altLang="en-US" dirty="0"/>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4</a:t>
            </a:fld>
            <a:endParaRPr lang="ja-JP" altLang="en-US"/>
          </a:p>
        </p:txBody>
      </p:sp>
      <p:sp>
        <p:nvSpPr>
          <p:cNvPr id="8" name="スライド イメージ プレースホルダー 7">
            <a:extLst>
              <a:ext uri="{FF2B5EF4-FFF2-40B4-BE49-F238E27FC236}">
                <a16:creationId xmlns:a16="http://schemas.microsoft.com/office/drawing/2014/main" id="{3658DD37-353D-4454-9120-9C12B3915E98}"/>
              </a:ext>
            </a:extLst>
          </p:cNvPr>
          <p:cNvSpPr>
            <a:spLocks noGrp="1" noRot="1" noChangeAspect="1"/>
          </p:cNvSpPr>
          <p:nvPr>
            <p:ph type="sldImg"/>
          </p:nvPr>
        </p:nvSpPr>
        <p:spPr>
          <a:xfrm>
            <a:off x="571500" y="579438"/>
            <a:ext cx="5492750" cy="4121150"/>
          </a:xfrm>
        </p:spPr>
      </p:sp>
    </p:spTree>
    <p:extLst>
      <p:ext uri="{BB962C8B-B14F-4D97-AF65-F5344CB8AC3E}">
        <p14:creationId xmlns:p14="http://schemas.microsoft.com/office/powerpoint/2010/main" val="1324915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dirty="0"/>
              <a:t>【</a:t>
            </a:r>
            <a:r>
              <a:rPr lang="ja-JP" altLang="en-US" dirty="0"/>
              <a:t>補足説明</a:t>
            </a:r>
            <a:r>
              <a:rPr lang="en-US" altLang="ja-JP" dirty="0"/>
              <a:t>】</a:t>
            </a:r>
          </a:p>
          <a:p>
            <a:pPr marL="171450" indent="-171450">
              <a:buFont typeface="Arial" panose="020B0604020202020204" pitchFamily="34" charset="0"/>
              <a:buChar char="•"/>
            </a:pPr>
            <a:r>
              <a:rPr lang="ja-JP" altLang="en-US" dirty="0"/>
              <a:t>中項目「１．災害時にとるべき行動」で学んだことをまとめます。</a:t>
            </a:r>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5</a:t>
            </a:fld>
            <a:endParaRPr lang="ja-JP" altLang="en-US"/>
          </a:p>
        </p:txBody>
      </p:sp>
      <p:sp>
        <p:nvSpPr>
          <p:cNvPr id="7" name="スライド イメージ プレースホルダー 6">
            <a:extLst>
              <a:ext uri="{FF2B5EF4-FFF2-40B4-BE49-F238E27FC236}">
                <a16:creationId xmlns:a16="http://schemas.microsoft.com/office/drawing/2014/main" id="{70E05EC6-9E14-4D0D-B991-7D5880C4CD42}"/>
              </a:ext>
            </a:extLst>
          </p:cNvPr>
          <p:cNvSpPr>
            <a:spLocks noGrp="1" noRot="1" noChangeAspect="1"/>
          </p:cNvSpPr>
          <p:nvPr>
            <p:ph type="sldImg"/>
          </p:nvPr>
        </p:nvSpPr>
        <p:spPr>
          <a:xfrm>
            <a:off x="571500" y="579438"/>
            <a:ext cx="5492750" cy="4121150"/>
          </a:xfrm>
        </p:spPr>
      </p:sp>
    </p:spTree>
    <p:extLst>
      <p:ext uri="{BB962C8B-B14F-4D97-AF65-F5344CB8AC3E}">
        <p14:creationId xmlns:p14="http://schemas.microsoft.com/office/powerpoint/2010/main" val="2359152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F063C3AE-A6B3-4AB6-9C2D-646304FD865B}"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Slide Number Placeholder 5">
            <a:extLst>
              <a:ext uri="{FF2B5EF4-FFF2-40B4-BE49-F238E27FC236}">
                <a16:creationId xmlns:a16="http://schemas.microsoft.com/office/drawing/2014/main" id="{F126F7ED-BDC0-44DB-A17E-DE20B42858F1}"/>
              </a:ext>
            </a:extLst>
          </p:cNvPr>
          <p:cNvSpPr>
            <a:spLocks noGrp="1"/>
          </p:cNvSpPr>
          <p:nvPr>
            <p:ph type="sldNum" sz="quarter" idx="12"/>
          </p:nvPr>
        </p:nvSpPr>
        <p:spPr>
          <a:xfrm>
            <a:off x="7086600" y="6492875"/>
            <a:ext cx="2057400" cy="365125"/>
          </a:xfrm>
          <a:prstGeom prst="rect">
            <a:avLst/>
          </a:prstGeom>
        </p:spPr>
        <p:txBody>
          <a:bodyPr/>
          <a:lstStyle>
            <a:lvl1pPr>
              <a:defRPr sz="14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979196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 name="四角形: 角を丸くする 1">
            <a:extLst>
              <a:ext uri="{FF2B5EF4-FFF2-40B4-BE49-F238E27FC236}">
                <a16:creationId xmlns:a16="http://schemas.microsoft.com/office/drawing/2014/main" id="{150C7320-175F-477A-9123-FAA5BC77DEC6}"/>
              </a:ext>
            </a:extLst>
          </p:cNvPr>
          <p:cNvSpPr/>
          <p:nvPr userDrawn="1"/>
        </p:nvSpPr>
        <p:spPr>
          <a:xfrm>
            <a:off x="431800" y="431800"/>
            <a:ext cx="8280400" cy="6061075"/>
          </a:xfrm>
          <a:prstGeom prst="roundRect">
            <a:avLst>
              <a:gd name="adj" fmla="val 4514"/>
            </a:avLst>
          </a:prstGeom>
          <a:solidFill>
            <a:schemeClr val="bg1"/>
          </a:solidFill>
          <a:ln w="38100">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90384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2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701439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47BD420-80C1-4C5F-BFAE-043128BC8D74}"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2927223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48C694-695C-47E5-9F13-D1E8FF7DB8E7}"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27477311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48FA97E-FA00-4788-9F1A-C81F500465D0}"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36081893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4164763-E8E2-4C1F-8756-BB316BCA2A06}"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3067377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45827"/>
            <a:ext cx="9144000" cy="650083"/>
          </a:xfrm>
          <a:prstGeom prst="rect">
            <a:avLst/>
          </a:prstGeom>
          <a:solidFill>
            <a:srgbClr val="35A16B"/>
          </a:solidFill>
        </p:spPr>
        <p:txBody>
          <a:bodyPr>
            <a:noAutofit/>
          </a:bodyPr>
          <a:lstStyle>
            <a:lvl1pPr>
              <a:defRPr sz="3200" b="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defRPr>
            </a:lvl1pPr>
          </a:lstStyle>
          <a:p>
            <a:r>
              <a:rPr lang="ja-JP" altLang="en-US" dirty="0"/>
              <a:t>マスター タイトルの書式設定</a:t>
            </a:r>
            <a:endParaRPr lang="en-US" dirty="0"/>
          </a:p>
        </p:txBody>
      </p:sp>
      <p:sp>
        <p:nvSpPr>
          <p:cNvPr id="3" name="Content Placeholder 2"/>
          <p:cNvSpPr>
            <a:spLocks noGrp="1"/>
          </p:cNvSpPr>
          <p:nvPr>
            <p:ph idx="1" hasCustomPrompt="1"/>
          </p:nvPr>
        </p:nvSpPr>
        <p:spPr>
          <a:xfrm>
            <a:off x="409575" y="889000"/>
            <a:ext cx="8343899" cy="5969000"/>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ＭＳ ゴシック" panose="020B0609070205080204" pitchFamily="49" charset="-128"/>
                <a:ea typeface="ＭＳ ゴシック" panose="020B0609070205080204" pitchFamily="49" charset="-128"/>
              </a:defRPr>
            </a:lvl2pPr>
            <a:lvl3pPr>
              <a:lnSpc>
                <a:spcPct val="120000"/>
              </a:lnSpc>
              <a:spcBef>
                <a:spcPts val="0"/>
              </a:spcBef>
              <a:defRPr>
                <a:latin typeface="ＭＳ ゴシック" panose="020B0609070205080204" pitchFamily="49" charset="-128"/>
                <a:ea typeface="ＭＳ ゴシック" panose="020B0609070205080204" pitchFamily="49" charset="-128"/>
              </a:defRPr>
            </a:lvl3pPr>
            <a:lvl4pPr>
              <a:lnSpc>
                <a:spcPct val="120000"/>
              </a:lnSpc>
              <a:spcBef>
                <a:spcPts val="0"/>
              </a:spcBef>
              <a:defRPr>
                <a:latin typeface="ＭＳ ゴシック" panose="020B0609070205080204" pitchFamily="49" charset="-128"/>
                <a:ea typeface="ＭＳ ゴシック" panose="020B0609070205080204" pitchFamily="49" charset="-128"/>
              </a:defRPr>
            </a:lvl4pPr>
            <a:lvl5pPr>
              <a:lnSpc>
                <a:spcPct val="120000"/>
              </a:lnSpc>
              <a:spcBef>
                <a:spcPts val="0"/>
              </a:spcBef>
              <a:defRPr>
                <a:latin typeface="ＭＳ ゴシック" panose="020B0609070205080204" pitchFamily="49" charset="-128"/>
                <a:ea typeface="ＭＳ ゴシック" panose="020B0609070205080204" pitchFamily="49"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0232EB7-813D-4441-ACE1-9334F6C58937}"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1741422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28575"/>
            <a:ext cx="9144000" cy="650083"/>
          </a:xfrm>
          <a:prstGeom prst="rect">
            <a:avLst/>
          </a:prstGeom>
          <a:solidFill>
            <a:schemeClr val="accent4">
              <a:lumMod val="75000"/>
            </a:schemeClr>
          </a:solidFill>
        </p:spPr>
        <p:txBody>
          <a:bodyPr lIns="288000">
            <a:noAutofit/>
          </a:bodyPr>
          <a:lstStyle>
            <a:lvl1pPr algn="l">
              <a:defRPr sz="3200" b="0">
                <a:solidFill>
                  <a:schemeClr val="tx1">
                    <a:lumMod val="75000"/>
                    <a:lumOff val="25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defRPr>
            </a:lvl1pPr>
          </a:lstStyle>
          <a:p>
            <a:r>
              <a:rPr lang="ja-JP" altLang="en-US"/>
              <a:t>マスター タイトルの書式設定</a:t>
            </a:r>
            <a:endParaRPr lang="en-US"/>
          </a:p>
        </p:txBody>
      </p:sp>
      <p:sp>
        <p:nvSpPr>
          <p:cNvPr id="3" name="Content Placeholder 2"/>
          <p:cNvSpPr>
            <a:spLocks noGrp="1"/>
          </p:cNvSpPr>
          <p:nvPr>
            <p:ph idx="1" hasCustomPrompt="1"/>
          </p:nvPr>
        </p:nvSpPr>
        <p:spPr>
          <a:xfrm>
            <a:off x="409575" y="889000"/>
            <a:ext cx="8343899" cy="5969000"/>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ＭＳ ゴシック" panose="020B0609070205080204" pitchFamily="49" charset="-128"/>
                <a:ea typeface="ＭＳ ゴシック" panose="020B0609070205080204" pitchFamily="49" charset="-128"/>
              </a:defRPr>
            </a:lvl2pPr>
            <a:lvl3pPr>
              <a:lnSpc>
                <a:spcPct val="120000"/>
              </a:lnSpc>
              <a:spcBef>
                <a:spcPts val="0"/>
              </a:spcBef>
              <a:defRPr>
                <a:latin typeface="ＭＳ ゴシック" panose="020B0609070205080204" pitchFamily="49" charset="-128"/>
                <a:ea typeface="ＭＳ ゴシック" panose="020B0609070205080204" pitchFamily="49" charset="-128"/>
              </a:defRPr>
            </a:lvl3pPr>
            <a:lvl4pPr>
              <a:lnSpc>
                <a:spcPct val="120000"/>
              </a:lnSpc>
              <a:spcBef>
                <a:spcPts val="0"/>
              </a:spcBef>
              <a:defRPr>
                <a:latin typeface="ＭＳ ゴシック" panose="020B0609070205080204" pitchFamily="49" charset="-128"/>
                <a:ea typeface="ＭＳ ゴシック" panose="020B0609070205080204" pitchFamily="49" charset="-128"/>
              </a:defRPr>
            </a:lvl4pPr>
            <a:lvl5pPr>
              <a:lnSpc>
                <a:spcPct val="120000"/>
              </a:lnSpc>
              <a:spcBef>
                <a:spcPts val="0"/>
              </a:spcBef>
              <a:defRPr>
                <a:latin typeface="ＭＳ ゴシック" panose="020B0609070205080204" pitchFamily="49" charset="-128"/>
                <a:ea typeface="ＭＳ ゴシック" panose="020B0609070205080204" pitchFamily="49"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0232EB7-813D-4441-ACE1-9334F6C58937}"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2441425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3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 name="正方形/長方形 1">
            <a:extLst>
              <a:ext uri="{FF2B5EF4-FFF2-40B4-BE49-F238E27FC236}">
                <a16:creationId xmlns:a16="http://schemas.microsoft.com/office/drawing/2014/main" id="{91ED49BB-BC92-46F8-AAEF-93E5D653CF29}"/>
              </a:ext>
            </a:extLst>
          </p:cNvPr>
          <p:cNvSpPr/>
          <p:nvPr userDrawn="1"/>
        </p:nvSpPr>
        <p:spPr>
          <a:xfrm>
            <a:off x="0" y="0"/>
            <a:ext cx="914400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F3597E93-09F7-4DA4-BAB6-29676FDA0D13}"/>
              </a:ext>
            </a:extLst>
          </p:cNvPr>
          <p:cNvSpPr/>
          <p:nvPr userDrawn="1"/>
        </p:nvSpPr>
        <p:spPr>
          <a:xfrm>
            <a:off x="266700" y="825500"/>
            <a:ext cx="8610600" cy="5816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Picture 4" descr="「ピクトグラム　フリー　ペン」の画像検索結果">
            <a:extLst>
              <a:ext uri="{FF2B5EF4-FFF2-40B4-BE49-F238E27FC236}">
                <a16:creationId xmlns:a16="http://schemas.microsoft.com/office/drawing/2014/main" id="{66DE3B5C-31B0-429C-A63C-E937CCF669D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8296" y="-43312"/>
            <a:ext cx="890226" cy="890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3748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F376354-C1CC-44FA-8010-C16429120441}"/>
              </a:ext>
            </a:extLst>
          </p:cNvPr>
          <p:cNvSpPr/>
          <p:nvPr userDrawn="1"/>
        </p:nvSpPr>
        <p:spPr>
          <a:xfrm>
            <a:off x="174171" y="159656"/>
            <a:ext cx="8781143" cy="651691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title"/>
          </p:nvPr>
        </p:nvSpPr>
        <p:spPr>
          <a:xfrm>
            <a:off x="621392" y="1550082"/>
            <a:ext cx="7886700" cy="2513918"/>
          </a:xfrm>
          <a:prstGeom prst="rect">
            <a:avLst/>
          </a:prstGeom>
        </p:spPr>
        <p:txBody>
          <a:bodyPr anchor="b">
            <a:normAutofit/>
          </a:bodyPr>
          <a:lstStyle>
            <a:lvl1pPr algn="ctr">
              <a:defRPr sz="5400">
                <a:latin typeface="ＭＳ ゴシック" panose="020B0609070205080204" pitchFamily="49" charset="-128"/>
                <a:ea typeface="ＭＳ ゴシック" panose="020B0609070205080204" pitchFamily="49" charset="-128"/>
              </a:defRPr>
            </a:lvl1pPr>
          </a:lstStyle>
          <a:p>
            <a:r>
              <a:rPr lang="ja-JP" altLang="en-US"/>
              <a:t>マスター タイトルの書式設定</a:t>
            </a:r>
            <a:endParaRPr lang="en-US"/>
          </a:p>
        </p:txBody>
      </p:sp>
      <p:sp>
        <p:nvSpPr>
          <p:cNvPr id="8" name="正方形/長方形 7">
            <a:extLst>
              <a:ext uri="{FF2B5EF4-FFF2-40B4-BE49-F238E27FC236}">
                <a16:creationId xmlns:a16="http://schemas.microsoft.com/office/drawing/2014/main" id="{063C3407-5301-48D5-9F86-3F8F09C086D3}"/>
              </a:ext>
            </a:extLst>
          </p:cNvPr>
          <p:cNvSpPr/>
          <p:nvPr userDrawn="1"/>
        </p:nvSpPr>
        <p:spPr>
          <a:xfrm>
            <a:off x="621392" y="4557486"/>
            <a:ext cx="7886700"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91600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2AF33627-8408-484C-82E0-FBBA0B252109}"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1369108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33AC838-1347-42DC-8205-9FF0B7D30B46}" type="datetime1">
              <a:rPr kumimoji="1" lang="ja-JP" altLang="en-US" smtClean="0"/>
              <a:t>2024/3/29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419492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4B051BF7-F66B-4531-BCC4-5D7F93C53213}" type="datetime1">
              <a:rPr kumimoji="1" lang="ja-JP" altLang="en-US" smtClean="0"/>
              <a:t>2024/3/29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1293936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 name="正方形/長方形 1">
            <a:extLst>
              <a:ext uri="{FF2B5EF4-FFF2-40B4-BE49-F238E27FC236}">
                <a16:creationId xmlns:a16="http://schemas.microsoft.com/office/drawing/2014/main" id="{91ED49BB-BC92-46F8-AAEF-93E5D653CF29}"/>
              </a:ext>
            </a:extLst>
          </p:cNvPr>
          <p:cNvSpPr/>
          <p:nvPr userDrawn="1"/>
        </p:nvSpPr>
        <p:spPr>
          <a:xfrm>
            <a:off x="0" y="0"/>
            <a:ext cx="9144000" cy="6858000"/>
          </a:xfrm>
          <a:prstGeom prst="rect">
            <a:avLst/>
          </a:prstGeom>
          <a:solidFill>
            <a:srgbClr val="52BB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F3597E93-09F7-4DA4-BAB6-29676FDA0D13}"/>
              </a:ext>
            </a:extLst>
          </p:cNvPr>
          <p:cNvSpPr/>
          <p:nvPr userDrawn="1"/>
        </p:nvSpPr>
        <p:spPr>
          <a:xfrm>
            <a:off x="266700" y="825500"/>
            <a:ext cx="8610600" cy="5816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40704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F85713-B5C3-436A-892A-C08907ECB122}" type="datetime1">
              <a:rPr kumimoji="1" lang="ja-JP" altLang="en-US" smtClean="0"/>
              <a:t>2024/3/29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7" name="Slide Number Placeholder 5">
            <a:extLst>
              <a:ext uri="{FF2B5EF4-FFF2-40B4-BE49-F238E27FC236}">
                <a16:creationId xmlns:a16="http://schemas.microsoft.com/office/drawing/2014/main" id="{B555D78C-C07B-4496-8064-6477A607102C}"/>
              </a:ext>
            </a:extLst>
          </p:cNvPr>
          <p:cNvSpPr>
            <a:spLocks noGrp="1"/>
          </p:cNvSpPr>
          <p:nvPr>
            <p:ph type="sldNum" sz="quarter" idx="4"/>
          </p:nvPr>
        </p:nvSpPr>
        <p:spPr>
          <a:xfrm>
            <a:off x="7086600" y="6492875"/>
            <a:ext cx="2057400" cy="365125"/>
          </a:xfrm>
          <a:prstGeom prst="rect">
            <a:avLst/>
          </a:prstGeom>
        </p:spPr>
        <p:txBody>
          <a:bodyPr/>
          <a:lstStyle>
            <a:lvl1pPr>
              <a:defRPr sz="14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642501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5" r:id="rId3"/>
    <p:sldLayoutId id="2147483676" r:id="rId4"/>
    <p:sldLayoutId id="2147483663" r:id="rId5"/>
    <p:sldLayoutId id="2147483664" r:id="rId6"/>
    <p:sldLayoutId id="2147483665" r:id="rId7"/>
    <p:sldLayoutId id="2147483666" r:id="rId8"/>
    <p:sldLayoutId id="2147483667" r:id="rId9"/>
    <p:sldLayoutId id="2147483673" r:id="rId10"/>
    <p:sldLayoutId id="2147483674" r:id="rId11"/>
    <p:sldLayoutId id="2147483668" r:id="rId12"/>
    <p:sldLayoutId id="2147483669" r:id="rId13"/>
    <p:sldLayoutId id="2147483670" r:id="rId14"/>
    <p:sldLayoutId id="2147483671" r:id="rId15"/>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7" Type="http://schemas.microsoft.com/office/2007/relationships/hdphoto" Target="../media/hdphoto1.wdp"/><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2.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02B14AF4-685D-4C9E-AA84-C819A7CBF6AC}"/>
              </a:ext>
            </a:extLst>
          </p:cNvPr>
          <p:cNvSpPr/>
          <p:nvPr/>
        </p:nvSpPr>
        <p:spPr>
          <a:xfrm>
            <a:off x="7687733" y="287867"/>
            <a:ext cx="1049867" cy="372533"/>
          </a:xfrm>
          <a:prstGeom prst="rect">
            <a:avLst/>
          </a:prstGeom>
          <a:solidFill>
            <a:srgbClr val="FFFF0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lumMod val="65000"/>
                    <a:lumOff val="35000"/>
                  </a:schemeClr>
                </a:solidFill>
                <a:latin typeface="HGPｺﾞｼｯｸE" panose="020B0900000000000000" pitchFamily="50" charset="-128"/>
                <a:ea typeface="HGPｺﾞｼｯｸE" panose="020B0900000000000000" pitchFamily="50" charset="-128"/>
              </a:rPr>
              <a:t>5</a:t>
            </a:r>
            <a:r>
              <a:rPr kumimoji="1" lang="ja-JP" altLang="en-US" dirty="0">
                <a:solidFill>
                  <a:schemeClr val="tx1">
                    <a:lumMod val="65000"/>
                    <a:lumOff val="35000"/>
                  </a:schemeClr>
                </a:solidFill>
                <a:latin typeface="HGPｺﾞｼｯｸE" panose="020B0900000000000000" pitchFamily="50" charset="-128"/>
                <a:ea typeface="HGPｺﾞｼｯｸE" panose="020B0900000000000000" pitchFamily="50" charset="-128"/>
              </a:rPr>
              <a:t>分</a:t>
            </a:r>
          </a:p>
        </p:txBody>
      </p:sp>
      <p:sp>
        <p:nvSpPr>
          <p:cNvPr id="6" name="タイトル 1">
            <a:extLst>
              <a:ext uri="{FF2B5EF4-FFF2-40B4-BE49-F238E27FC236}">
                <a16:creationId xmlns:a16="http://schemas.microsoft.com/office/drawing/2014/main" id="{B89DBFBC-EEA2-4FF2-93EA-F861718F336F}"/>
              </a:ext>
            </a:extLst>
          </p:cNvPr>
          <p:cNvSpPr>
            <a:spLocks noGrp="1"/>
          </p:cNvSpPr>
          <p:nvPr>
            <p:ph type="title"/>
          </p:nvPr>
        </p:nvSpPr>
        <p:spPr>
          <a:xfrm>
            <a:off x="621392" y="1550082"/>
            <a:ext cx="8000094" cy="2513918"/>
          </a:xfrm>
        </p:spPr>
        <p:txBody>
          <a:bodyPr>
            <a:noAutofit/>
          </a:bodyPr>
          <a:lstStyle/>
          <a:p>
            <a:pPr algn="l"/>
            <a:r>
              <a:rPr lang="en-US" altLang="ja-JP" spc="-300" dirty="0">
                <a:solidFill>
                  <a:schemeClr val="tx1">
                    <a:lumMod val="75000"/>
                    <a:lumOff val="25000"/>
                  </a:schemeClr>
                </a:solidFill>
                <a:latin typeface="HGPｺﾞｼｯｸE"/>
                <a:ea typeface="HGPｺﾞｼｯｸE"/>
              </a:rPr>
              <a:t>C26</a:t>
            </a:r>
            <a:r>
              <a:rPr lang="ja-JP" altLang="en-US" spc="-300" dirty="0">
                <a:solidFill>
                  <a:schemeClr val="tx1">
                    <a:lumMod val="75000"/>
                    <a:lumOff val="25000"/>
                  </a:schemeClr>
                </a:solidFill>
                <a:latin typeface="HGPｺﾞｼｯｸE"/>
                <a:ea typeface="HGPｺﾞｼｯｸE"/>
              </a:rPr>
              <a:t>．災害時にとるべき行動</a:t>
            </a:r>
            <a:endParaRPr kumimoji="1" lang="ja-JP" altLang="en-US" spc="-3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562451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4209A0-D9BE-42A3-BD2C-F0CE2AE697FB}"/>
              </a:ext>
            </a:extLst>
          </p:cNvPr>
          <p:cNvSpPr>
            <a:spLocks noGrp="1"/>
          </p:cNvSpPr>
          <p:nvPr>
            <p:ph type="title"/>
          </p:nvPr>
        </p:nvSpPr>
        <p:spPr>
          <a:xfrm>
            <a:off x="0" y="-2449"/>
            <a:ext cx="9144000" cy="651600"/>
          </a:xfrm>
        </p:spPr>
        <p:txBody>
          <a:bodyPr/>
          <a:lstStyle/>
          <a:p>
            <a:r>
              <a:rPr lang="ja-JP" altLang="en-US" dirty="0"/>
              <a:t>災害発生前後にとるべき行動（主に自助・共助）</a:t>
            </a:r>
            <a:endParaRPr kumimoji="1" lang="ja-JP" altLang="en-US" dirty="0"/>
          </a:p>
        </p:txBody>
      </p:sp>
      <p:sp>
        <p:nvSpPr>
          <p:cNvPr id="41" name="スライド番号プレースホルダー 3">
            <a:extLst>
              <a:ext uri="{FF2B5EF4-FFF2-40B4-BE49-F238E27FC236}">
                <a16:creationId xmlns:a16="http://schemas.microsoft.com/office/drawing/2014/main" id="{1FB34F37-D808-48CD-8133-0DCA061AFA7B}"/>
              </a:ext>
            </a:extLst>
          </p:cNvPr>
          <p:cNvSpPr>
            <a:spLocks noGrp="1"/>
          </p:cNvSpPr>
          <p:nvPr>
            <p:ph type="sldNum" sz="quarter" idx="12"/>
          </p:nvPr>
        </p:nvSpPr>
        <p:spPr>
          <a:xfrm>
            <a:off x="7086600" y="6492875"/>
            <a:ext cx="2057400" cy="365125"/>
          </a:xfrm>
        </p:spPr>
        <p:txBody>
          <a:bodyPr/>
          <a:lstStyle/>
          <a:p>
            <a:fld id="{48C0FCB9-D989-46F1-965E-624BDAC7E129}" type="slidenum">
              <a:rPr kumimoji="1" lang="ja-JP" altLang="en-US" smtClean="0"/>
              <a:pPr/>
              <a:t>2</a:t>
            </a:fld>
            <a:endParaRPr kumimoji="1" lang="ja-JP" altLang="en-US" dirty="0"/>
          </a:p>
        </p:txBody>
      </p:sp>
      <p:sp>
        <p:nvSpPr>
          <p:cNvPr id="42" name="下矢印 12">
            <a:extLst>
              <a:ext uri="{FF2B5EF4-FFF2-40B4-BE49-F238E27FC236}">
                <a16:creationId xmlns:a16="http://schemas.microsoft.com/office/drawing/2014/main" id="{0212F36D-3D6F-41A0-A0C6-45A8C5748B4F}"/>
              </a:ext>
            </a:extLst>
          </p:cNvPr>
          <p:cNvSpPr/>
          <p:nvPr/>
        </p:nvSpPr>
        <p:spPr>
          <a:xfrm>
            <a:off x="4030974" y="1456246"/>
            <a:ext cx="1082050" cy="5335079"/>
          </a:xfrm>
          <a:prstGeom prst="downArrow">
            <a:avLst>
              <a:gd name="adj1" fmla="val 50000"/>
              <a:gd name="adj2" fmla="val 21461"/>
            </a:avLst>
          </a:prstGeom>
          <a:solidFill>
            <a:schemeClr val="tx1">
              <a:lumMod val="75000"/>
              <a:lumOff val="25000"/>
            </a:schemeClr>
          </a:solidFill>
          <a:ln w="12700">
            <a:solidFill>
              <a:schemeClr val="tx1">
                <a:lumMod val="75000"/>
                <a:lumOff val="2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ja-JP" altLang="en-US"/>
          </a:p>
        </p:txBody>
      </p:sp>
      <p:sp>
        <p:nvSpPr>
          <p:cNvPr id="43" name="爆発: 8 pt 42">
            <a:extLst>
              <a:ext uri="{FF2B5EF4-FFF2-40B4-BE49-F238E27FC236}">
                <a16:creationId xmlns:a16="http://schemas.microsoft.com/office/drawing/2014/main" id="{E8E2D4AB-D47F-437B-9C15-20792DDCD6AB}"/>
              </a:ext>
            </a:extLst>
          </p:cNvPr>
          <p:cNvSpPr/>
          <p:nvPr/>
        </p:nvSpPr>
        <p:spPr>
          <a:xfrm>
            <a:off x="1975301" y="4053260"/>
            <a:ext cx="5168449" cy="1462794"/>
          </a:xfrm>
          <a:prstGeom prst="irregularSeal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HGPｺﾞｼｯｸE" panose="020B0900000000000000" pitchFamily="50" charset="-128"/>
                <a:ea typeface="HGPｺﾞｼｯｸE" panose="020B0900000000000000" pitchFamily="50" charset="-128"/>
              </a:rPr>
              <a:t>洪水・浸水・</a:t>
            </a:r>
            <a:endParaRPr kumimoji="1" lang="en-US" altLang="ja-JP" sz="2000" dirty="0">
              <a:latin typeface="HGPｺﾞｼｯｸE" panose="020B0900000000000000" pitchFamily="50" charset="-128"/>
              <a:ea typeface="HGPｺﾞｼｯｸE" panose="020B0900000000000000" pitchFamily="50" charset="-128"/>
            </a:endParaRPr>
          </a:p>
          <a:p>
            <a:pPr algn="ctr"/>
            <a:r>
              <a:rPr kumimoji="1" lang="ja-JP" altLang="en-US" sz="2000" dirty="0">
                <a:latin typeface="HGPｺﾞｼｯｸE" panose="020B0900000000000000" pitchFamily="50" charset="-128"/>
                <a:ea typeface="HGPｺﾞｼｯｸE" panose="020B0900000000000000" pitchFamily="50" charset="-128"/>
              </a:rPr>
              <a:t>土砂災害・高潮等の発生</a:t>
            </a:r>
          </a:p>
        </p:txBody>
      </p:sp>
      <p:pic>
        <p:nvPicPr>
          <p:cNvPr id="44" name="図 43" descr="時計 が含まれている画像&#10;&#10;自動的に生成された説明">
            <a:extLst>
              <a:ext uri="{FF2B5EF4-FFF2-40B4-BE49-F238E27FC236}">
                <a16:creationId xmlns:a16="http://schemas.microsoft.com/office/drawing/2014/main" id="{8A8ABA54-F6DA-40DA-B081-F9C430AA6655}"/>
              </a:ext>
            </a:extLst>
          </p:cNvPr>
          <p:cNvPicPr>
            <a:picLocks noChangeAspect="1"/>
          </p:cNvPicPr>
          <p:nvPr/>
        </p:nvPicPr>
        <p:blipFill>
          <a:blip r:embed="rId3" cstate="hqprint">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873259" y="2796706"/>
            <a:ext cx="979200" cy="979200"/>
          </a:xfrm>
          <a:prstGeom prst="rect">
            <a:avLst/>
          </a:prstGeom>
          <a:scene3d>
            <a:camera prst="orthographicFront">
              <a:rot lat="0" lon="10800000" rev="0"/>
            </a:camera>
            <a:lightRig rig="threePt" dir="t"/>
          </a:scene3d>
        </p:spPr>
      </p:pic>
      <p:pic>
        <p:nvPicPr>
          <p:cNvPr id="45" name="図 44" descr="挿絵 が含まれている画像&#10;&#10;自動的に生成された説明">
            <a:extLst>
              <a:ext uri="{FF2B5EF4-FFF2-40B4-BE49-F238E27FC236}">
                <a16:creationId xmlns:a16="http://schemas.microsoft.com/office/drawing/2014/main" id="{B2559823-898C-44FB-82C0-5CA49FBE077A}"/>
              </a:ext>
            </a:extLst>
          </p:cNvPr>
          <p:cNvPicPr>
            <a:picLocks noChangeAspect="1"/>
          </p:cNvPicPr>
          <p:nvPr/>
        </p:nvPicPr>
        <p:blipFill rotWithShape="1">
          <a:blip r:embed="rId4">
            <a:duotone>
              <a:schemeClr val="accent3">
                <a:shade val="45000"/>
                <a:satMod val="135000"/>
              </a:schemeClr>
              <a:prstClr val="white"/>
            </a:duotone>
            <a:extLst>
              <a:ext uri="{28A0092B-C50C-407E-A947-70E740481C1C}">
                <a14:useLocalDpi xmlns:a14="http://schemas.microsoft.com/office/drawing/2010/main" val="0"/>
              </a:ext>
            </a:extLst>
          </a:blip>
          <a:srcRect l="12915" t="17165" r="12144" b="19916"/>
          <a:stretch/>
        </p:blipFill>
        <p:spPr>
          <a:xfrm>
            <a:off x="343467" y="1596186"/>
            <a:ext cx="979200" cy="822117"/>
          </a:xfrm>
          <a:prstGeom prst="rect">
            <a:avLst/>
          </a:prstGeom>
        </p:spPr>
      </p:pic>
      <p:pic>
        <p:nvPicPr>
          <p:cNvPr id="46" name="図 45" descr="挿絵 が含まれている画像&#10;&#10;自動的に生成された説明">
            <a:extLst>
              <a:ext uri="{FF2B5EF4-FFF2-40B4-BE49-F238E27FC236}">
                <a16:creationId xmlns:a16="http://schemas.microsoft.com/office/drawing/2014/main" id="{94E32573-EAE6-461D-9C2E-73273386ED50}"/>
              </a:ext>
            </a:extLst>
          </p:cNvPr>
          <p:cNvPicPr>
            <a:picLocks noChangeAspect="1"/>
          </p:cNvPicPr>
          <p:nvPr/>
        </p:nvPicPr>
        <p:blipFill rotWithShape="1">
          <a:blip r:embed="rId5">
            <a:clrChange>
              <a:clrFrom>
                <a:srgbClr val="FEFEFE"/>
              </a:clrFrom>
              <a:clrTo>
                <a:srgbClr val="FEFEFE">
                  <a:alpha val="0"/>
                </a:srgbClr>
              </a:clrTo>
            </a:clrChange>
            <a:alphaModFix/>
            <a:duotone>
              <a:schemeClr val="accent3">
                <a:shade val="45000"/>
                <a:satMod val="135000"/>
              </a:schemeClr>
              <a:prstClr val="white"/>
            </a:duotone>
            <a:extLst>
              <a:ext uri="{28A0092B-C50C-407E-A947-70E740481C1C}">
                <a14:useLocalDpi xmlns:a14="http://schemas.microsoft.com/office/drawing/2010/main" val="0"/>
              </a:ext>
            </a:extLst>
          </a:blip>
          <a:srcRect l="7599" t="22837" r="20250" b="18720"/>
          <a:stretch/>
        </p:blipFill>
        <p:spPr>
          <a:xfrm>
            <a:off x="1244966" y="1074978"/>
            <a:ext cx="979200" cy="793159"/>
          </a:xfrm>
          <a:prstGeom prst="rect">
            <a:avLst/>
          </a:prstGeom>
        </p:spPr>
      </p:pic>
      <p:sp>
        <p:nvSpPr>
          <p:cNvPr id="47" name="正方形/長方形 46">
            <a:extLst>
              <a:ext uri="{FF2B5EF4-FFF2-40B4-BE49-F238E27FC236}">
                <a16:creationId xmlns:a16="http://schemas.microsoft.com/office/drawing/2014/main" id="{EFB3900E-214B-436D-84EA-0813EC99F833}"/>
              </a:ext>
            </a:extLst>
          </p:cNvPr>
          <p:cNvSpPr/>
          <p:nvPr/>
        </p:nvSpPr>
        <p:spPr>
          <a:xfrm>
            <a:off x="2508701" y="1813024"/>
            <a:ext cx="4114702" cy="582362"/>
          </a:xfrm>
          <a:prstGeom prst="rect">
            <a:avLst/>
          </a:prstGeom>
          <a:solidFill>
            <a:schemeClr val="bg1"/>
          </a:solidFill>
          <a:ln w="28575">
            <a:solidFill>
              <a:srgbClr val="52BB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lumMod val="75000"/>
                    <a:lumOff val="25000"/>
                  </a:schemeClr>
                </a:solidFill>
                <a:latin typeface="HGPｺﾞｼｯｸE" panose="020B0900000000000000" pitchFamily="50" charset="-128"/>
                <a:ea typeface="HGPｺﾞｼｯｸE" panose="020B0900000000000000" pitchFamily="50" charset="-128"/>
              </a:rPr>
              <a:t>気象・避難等の情報収集</a:t>
            </a:r>
          </a:p>
        </p:txBody>
      </p:sp>
      <p:sp>
        <p:nvSpPr>
          <p:cNvPr id="52" name="正方形/長方形 51">
            <a:extLst>
              <a:ext uri="{FF2B5EF4-FFF2-40B4-BE49-F238E27FC236}">
                <a16:creationId xmlns:a16="http://schemas.microsoft.com/office/drawing/2014/main" id="{4672B517-36B4-4AC7-9230-C867C452C4E8}"/>
              </a:ext>
            </a:extLst>
          </p:cNvPr>
          <p:cNvSpPr/>
          <p:nvPr/>
        </p:nvSpPr>
        <p:spPr>
          <a:xfrm>
            <a:off x="2518327" y="2508519"/>
            <a:ext cx="4114702" cy="1517935"/>
          </a:xfrm>
          <a:prstGeom prst="rect">
            <a:avLst/>
          </a:prstGeom>
          <a:solidFill>
            <a:schemeClr val="bg1"/>
          </a:solidFill>
          <a:ln w="28575">
            <a:solidFill>
              <a:srgbClr val="52BB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lumMod val="75000"/>
                    <a:lumOff val="25000"/>
                  </a:schemeClr>
                </a:solidFill>
                <a:latin typeface="HGPｺﾞｼｯｸE" panose="020B0900000000000000" pitchFamily="50" charset="-128"/>
                <a:ea typeface="HGPｺﾞｼｯｸE" panose="020B0900000000000000" pitchFamily="50" charset="-128"/>
              </a:rPr>
              <a:t>指定緊急避難場所等への</a:t>
            </a:r>
            <a:br>
              <a:rPr kumimoji="1" lang="en-US" altLang="ja-JP" sz="2000" dirty="0">
                <a:solidFill>
                  <a:schemeClr val="tx1">
                    <a:lumMod val="75000"/>
                    <a:lumOff val="25000"/>
                  </a:schemeClr>
                </a:solidFill>
                <a:latin typeface="HGPｺﾞｼｯｸE" panose="020B0900000000000000" pitchFamily="50" charset="-128"/>
                <a:ea typeface="HGPｺﾞｼｯｸE" panose="020B0900000000000000" pitchFamily="50" charset="-128"/>
              </a:rPr>
            </a:br>
            <a:r>
              <a:rPr kumimoji="1" lang="ja-JP" altLang="en-US" sz="2000" dirty="0">
                <a:solidFill>
                  <a:schemeClr val="tx1">
                    <a:lumMod val="75000"/>
                    <a:lumOff val="25000"/>
                  </a:schemeClr>
                </a:solidFill>
                <a:latin typeface="HGPｺﾞｼｯｸE" panose="020B0900000000000000" pitchFamily="50" charset="-128"/>
                <a:ea typeface="HGPｺﾞｼｯｸE" panose="020B0900000000000000" pitchFamily="50" charset="-128"/>
              </a:rPr>
              <a:t>避難・避難支援</a:t>
            </a:r>
            <a:endParaRPr kumimoji="1" lang="en-US" altLang="ja-JP" sz="20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53" name="正方形/長方形 52">
            <a:extLst>
              <a:ext uri="{FF2B5EF4-FFF2-40B4-BE49-F238E27FC236}">
                <a16:creationId xmlns:a16="http://schemas.microsoft.com/office/drawing/2014/main" id="{8FEB502C-9B0B-4503-80CC-AF14259C8058}"/>
              </a:ext>
            </a:extLst>
          </p:cNvPr>
          <p:cNvSpPr/>
          <p:nvPr/>
        </p:nvSpPr>
        <p:spPr>
          <a:xfrm>
            <a:off x="2513296" y="5409921"/>
            <a:ext cx="4114702" cy="1122052"/>
          </a:xfrm>
          <a:prstGeom prst="rect">
            <a:avLst/>
          </a:prstGeom>
          <a:solidFill>
            <a:srgbClr val="FF2800"/>
          </a:solidFill>
          <a:ln>
            <a:solidFill>
              <a:srgbClr val="FF2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HGPｺﾞｼｯｸE" panose="020B0900000000000000" pitchFamily="50" charset="-128"/>
                <a:ea typeface="HGPｺﾞｼｯｸE" panose="020B0900000000000000" pitchFamily="50" charset="-128"/>
              </a:rPr>
              <a:t>指定避難所での避難生活・</a:t>
            </a:r>
            <a:endParaRPr kumimoji="1" lang="en-US" altLang="ja-JP" sz="2000" dirty="0">
              <a:latin typeface="HGPｺﾞｼｯｸE" panose="020B0900000000000000" pitchFamily="50" charset="-128"/>
              <a:ea typeface="HGPｺﾞｼｯｸE" panose="020B0900000000000000" pitchFamily="50" charset="-128"/>
            </a:endParaRPr>
          </a:p>
          <a:p>
            <a:pPr algn="ctr"/>
            <a:r>
              <a:rPr kumimoji="1" lang="zh-TW" altLang="en-US" sz="2000" dirty="0">
                <a:latin typeface="HGPｺﾞｼｯｸE" panose="020B0900000000000000" pitchFamily="50" charset="-128"/>
                <a:ea typeface="HGPｺﾞｼｯｸE" panose="020B0900000000000000" pitchFamily="50" charset="-128"/>
              </a:rPr>
              <a:t>在宅避難者支援</a:t>
            </a:r>
          </a:p>
        </p:txBody>
      </p:sp>
      <p:sp>
        <p:nvSpPr>
          <p:cNvPr id="54" name="テキスト ボックス 53">
            <a:extLst>
              <a:ext uri="{FF2B5EF4-FFF2-40B4-BE49-F238E27FC236}">
                <a16:creationId xmlns:a16="http://schemas.microsoft.com/office/drawing/2014/main" id="{5772A2D7-AE93-4AB1-870B-5BC17733240F}"/>
              </a:ext>
            </a:extLst>
          </p:cNvPr>
          <p:cNvSpPr txBox="1"/>
          <p:nvPr/>
        </p:nvSpPr>
        <p:spPr>
          <a:xfrm>
            <a:off x="6669790" y="5340793"/>
            <a:ext cx="2280768" cy="1027235"/>
          </a:xfrm>
          <a:prstGeom prst="rect">
            <a:avLst/>
          </a:prstGeom>
          <a:noFill/>
        </p:spPr>
        <p:txBody>
          <a:bodyPr wrap="square" lIns="72000" tIns="0" rIns="0" bIns="0" rtlCol="0" anchor="t">
            <a:noAutofit/>
          </a:bodyPr>
          <a:lstStyle/>
          <a:p>
            <a:pPr marL="72000" indent="-457200"/>
            <a:r>
              <a:rPr lang="ja-JP"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rPr>
              <a:t>・避難生活が長期化する場合、避難所運営</a:t>
            </a:r>
            <a:endPar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72000" indent="-457200"/>
            <a:endPar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72000" indent="-457200"/>
            <a:r>
              <a:rPr lang="ja-JP"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rPr>
              <a:t>・在宅避難者で食料や救援物資等の支援が必要な方への支援</a:t>
            </a:r>
            <a:endPar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55" name="テキスト ボックス 54">
            <a:extLst>
              <a:ext uri="{FF2B5EF4-FFF2-40B4-BE49-F238E27FC236}">
                <a16:creationId xmlns:a16="http://schemas.microsoft.com/office/drawing/2014/main" id="{467BFAA5-4449-4230-86AE-92A8969A5C29}"/>
              </a:ext>
            </a:extLst>
          </p:cNvPr>
          <p:cNvSpPr txBox="1"/>
          <p:nvPr/>
        </p:nvSpPr>
        <p:spPr>
          <a:xfrm>
            <a:off x="6655114" y="3603392"/>
            <a:ext cx="2201808" cy="551543"/>
          </a:xfrm>
          <a:prstGeom prst="rect">
            <a:avLst/>
          </a:prstGeom>
          <a:noFill/>
        </p:spPr>
        <p:txBody>
          <a:bodyPr wrap="square" lIns="72000" tIns="0" rIns="0" bIns="0" rtlCol="0" anchor="ctr">
            <a:noAutofit/>
          </a:bodyPr>
          <a:lstStyle/>
          <a:p>
            <a:pPr marL="72000" indent="-457200"/>
            <a:endPar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56" name="円/楕円 19">
            <a:extLst>
              <a:ext uri="{FF2B5EF4-FFF2-40B4-BE49-F238E27FC236}">
                <a16:creationId xmlns:a16="http://schemas.microsoft.com/office/drawing/2014/main" id="{D7158354-CCB2-4E7A-ADEB-707C230BB690}"/>
              </a:ext>
            </a:extLst>
          </p:cNvPr>
          <p:cNvSpPr/>
          <p:nvPr/>
        </p:nvSpPr>
        <p:spPr>
          <a:xfrm>
            <a:off x="2555087" y="3016303"/>
            <a:ext cx="468000" cy="468000"/>
          </a:xfrm>
          <a:prstGeom prst="ellipse">
            <a:avLst/>
          </a:prstGeom>
          <a:solidFill>
            <a:srgbClr val="FF2800"/>
          </a:solidFill>
          <a:ln w="28575">
            <a:solidFill>
              <a:schemeClr val="bg1"/>
            </a:solidFill>
          </a:ln>
        </p:spPr>
        <p:style>
          <a:lnRef idx="1">
            <a:schemeClr val="accent5"/>
          </a:lnRef>
          <a:fillRef idx="3">
            <a:schemeClr val="accent5"/>
          </a:fillRef>
          <a:effectRef idx="2">
            <a:schemeClr val="accent5"/>
          </a:effectRef>
          <a:fontRef idx="minor">
            <a:schemeClr val="lt1"/>
          </a:fontRef>
        </p:style>
        <p:txBody>
          <a:bodyPr wrap="none" lIns="0" tIns="0" rIns="0" bIns="0" rtlCol="0" anchor="ctr"/>
          <a:lstStyle/>
          <a:p>
            <a:pPr lvl="0" algn="ctr"/>
            <a:r>
              <a:rPr lang="ja-JP" altLang="en-US" sz="1600">
                <a:solidFill>
                  <a:schemeClr val="bg1"/>
                </a:solidFill>
                <a:latin typeface="HGPｺﾞｼｯｸE" panose="020B0900000000000000" pitchFamily="50" charset="-128"/>
                <a:ea typeface="HGPｺﾞｼｯｸE" panose="020B0900000000000000" pitchFamily="50" charset="-128"/>
              </a:rPr>
              <a:t>共助</a:t>
            </a:r>
          </a:p>
        </p:txBody>
      </p:sp>
      <p:sp>
        <p:nvSpPr>
          <p:cNvPr id="57" name="円/楕円 24">
            <a:extLst>
              <a:ext uri="{FF2B5EF4-FFF2-40B4-BE49-F238E27FC236}">
                <a16:creationId xmlns:a16="http://schemas.microsoft.com/office/drawing/2014/main" id="{978F8BFB-FF0E-402F-A274-310989442B6D}"/>
              </a:ext>
            </a:extLst>
          </p:cNvPr>
          <p:cNvSpPr/>
          <p:nvPr/>
        </p:nvSpPr>
        <p:spPr>
          <a:xfrm>
            <a:off x="2555087" y="2538431"/>
            <a:ext cx="468000" cy="468000"/>
          </a:xfrm>
          <a:prstGeom prst="ellipse">
            <a:avLst/>
          </a:prstGeom>
          <a:solidFill>
            <a:srgbClr val="52BBCE"/>
          </a:solidFill>
          <a:ln w="28575">
            <a:solidFill>
              <a:schemeClr val="bg1"/>
            </a:solidFill>
          </a:ln>
        </p:spPr>
        <p:style>
          <a:lnRef idx="1">
            <a:schemeClr val="accent5"/>
          </a:lnRef>
          <a:fillRef idx="3">
            <a:schemeClr val="accent5"/>
          </a:fillRef>
          <a:effectRef idx="2">
            <a:schemeClr val="accent5"/>
          </a:effectRef>
          <a:fontRef idx="minor">
            <a:schemeClr val="lt1"/>
          </a:fontRef>
        </p:style>
        <p:txBody>
          <a:bodyPr wrap="none" lIns="0" tIns="0" rIns="0" bIns="0" rtlCol="0" anchor="ctr"/>
          <a:lstStyle/>
          <a:p>
            <a:pPr lvl="0" algn="ctr"/>
            <a:r>
              <a:rPr lang="ja-JP" altLang="en-US" sz="1600" dirty="0">
                <a:solidFill>
                  <a:schemeClr val="bg1"/>
                </a:solidFill>
                <a:latin typeface="HGPｺﾞｼｯｸE" panose="020B0900000000000000" pitchFamily="50" charset="-128"/>
                <a:ea typeface="HGPｺﾞｼｯｸE" panose="020B0900000000000000" pitchFamily="50" charset="-128"/>
              </a:rPr>
              <a:t>自助</a:t>
            </a:r>
          </a:p>
        </p:txBody>
      </p:sp>
      <p:sp>
        <p:nvSpPr>
          <p:cNvPr id="58" name="円/楕円 24">
            <a:extLst>
              <a:ext uri="{FF2B5EF4-FFF2-40B4-BE49-F238E27FC236}">
                <a16:creationId xmlns:a16="http://schemas.microsoft.com/office/drawing/2014/main" id="{E0BACA7A-E883-4B73-9EC3-672DD6AC4953}"/>
              </a:ext>
            </a:extLst>
          </p:cNvPr>
          <p:cNvSpPr/>
          <p:nvPr/>
        </p:nvSpPr>
        <p:spPr>
          <a:xfrm>
            <a:off x="2555087" y="3523553"/>
            <a:ext cx="468000" cy="468000"/>
          </a:xfrm>
          <a:prstGeom prst="ellipse">
            <a:avLst/>
          </a:prstGeom>
          <a:solidFill>
            <a:srgbClr val="548235"/>
          </a:solidFill>
          <a:ln w="28575">
            <a:solidFill>
              <a:schemeClr val="bg1"/>
            </a:solidFill>
          </a:ln>
        </p:spPr>
        <p:style>
          <a:lnRef idx="1">
            <a:schemeClr val="accent5"/>
          </a:lnRef>
          <a:fillRef idx="3">
            <a:schemeClr val="accent5"/>
          </a:fillRef>
          <a:effectRef idx="2">
            <a:schemeClr val="accent5"/>
          </a:effectRef>
          <a:fontRef idx="minor">
            <a:schemeClr val="lt1"/>
          </a:fontRef>
        </p:style>
        <p:txBody>
          <a:bodyPr wrap="none" lIns="0" tIns="0" rIns="0" bIns="0" rtlCol="0" anchor="ctr"/>
          <a:lstStyle/>
          <a:p>
            <a:pPr lvl="0" algn="ctr"/>
            <a:r>
              <a:rPr lang="ja-JP" altLang="en-US" sz="1600" dirty="0">
                <a:solidFill>
                  <a:schemeClr val="bg1"/>
                </a:solidFill>
                <a:latin typeface="HGPｺﾞｼｯｸE" panose="020B0900000000000000" pitchFamily="50" charset="-128"/>
                <a:ea typeface="HGPｺﾞｼｯｸE" panose="020B0900000000000000" pitchFamily="50" charset="-128"/>
              </a:rPr>
              <a:t>公助</a:t>
            </a:r>
          </a:p>
        </p:txBody>
      </p:sp>
      <p:sp>
        <p:nvSpPr>
          <p:cNvPr id="59" name="円/楕円 24">
            <a:extLst>
              <a:ext uri="{FF2B5EF4-FFF2-40B4-BE49-F238E27FC236}">
                <a16:creationId xmlns:a16="http://schemas.microsoft.com/office/drawing/2014/main" id="{06C02F4A-E791-43D9-B2A5-0DCE1A600CDD}"/>
              </a:ext>
            </a:extLst>
          </p:cNvPr>
          <p:cNvSpPr/>
          <p:nvPr/>
        </p:nvSpPr>
        <p:spPr>
          <a:xfrm>
            <a:off x="2555087" y="5977997"/>
            <a:ext cx="468000" cy="468000"/>
          </a:xfrm>
          <a:prstGeom prst="ellipse">
            <a:avLst/>
          </a:prstGeom>
          <a:solidFill>
            <a:srgbClr val="548235"/>
          </a:solidFill>
          <a:ln w="28575">
            <a:solidFill>
              <a:schemeClr val="bg1"/>
            </a:solidFill>
          </a:ln>
        </p:spPr>
        <p:style>
          <a:lnRef idx="1">
            <a:schemeClr val="accent5"/>
          </a:lnRef>
          <a:fillRef idx="3">
            <a:schemeClr val="accent5"/>
          </a:fillRef>
          <a:effectRef idx="2">
            <a:schemeClr val="accent5"/>
          </a:effectRef>
          <a:fontRef idx="minor">
            <a:schemeClr val="lt1"/>
          </a:fontRef>
        </p:style>
        <p:txBody>
          <a:bodyPr wrap="none" lIns="0" tIns="0" rIns="0" bIns="0" rtlCol="0" anchor="ctr"/>
          <a:lstStyle/>
          <a:p>
            <a:pPr lvl="0" algn="ctr"/>
            <a:r>
              <a:rPr lang="ja-JP" altLang="en-US" sz="1600" dirty="0">
                <a:solidFill>
                  <a:schemeClr val="bg1"/>
                </a:solidFill>
                <a:latin typeface="HGPｺﾞｼｯｸE" panose="020B0900000000000000" pitchFamily="50" charset="-128"/>
                <a:ea typeface="HGPｺﾞｼｯｸE" panose="020B0900000000000000" pitchFamily="50" charset="-128"/>
              </a:rPr>
              <a:t>公助</a:t>
            </a:r>
          </a:p>
        </p:txBody>
      </p:sp>
      <p:sp>
        <p:nvSpPr>
          <p:cNvPr id="60" name="円/楕円 24">
            <a:extLst>
              <a:ext uri="{FF2B5EF4-FFF2-40B4-BE49-F238E27FC236}">
                <a16:creationId xmlns:a16="http://schemas.microsoft.com/office/drawing/2014/main" id="{AC903438-FDCD-46A8-A7EA-12EE46A4E20B}"/>
              </a:ext>
            </a:extLst>
          </p:cNvPr>
          <p:cNvSpPr/>
          <p:nvPr/>
        </p:nvSpPr>
        <p:spPr>
          <a:xfrm>
            <a:off x="2555087" y="5460363"/>
            <a:ext cx="468000" cy="468000"/>
          </a:xfrm>
          <a:prstGeom prst="ellipse">
            <a:avLst/>
          </a:prstGeom>
          <a:solidFill>
            <a:srgbClr val="FF2800"/>
          </a:solidFill>
          <a:ln w="28575">
            <a:solidFill>
              <a:schemeClr val="bg1"/>
            </a:solidFill>
          </a:ln>
        </p:spPr>
        <p:style>
          <a:lnRef idx="1">
            <a:schemeClr val="accent5"/>
          </a:lnRef>
          <a:fillRef idx="3">
            <a:schemeClr val="accent5"/>
          </a:fillRef>
          <a:effectRef idx="2">
            <a:schemeClr val="accent5"/>
          </a:effectRef>
          <a:fontRef idx="minor">
            <a:schemeClr val="lt1"/>
          </a:fontRef>
        </p:style>
        <p:txBody>
          <a:bodyPr wrap="none" lIns="0" tIns="0" rIns="0" bIns="0" rtlCol="0" anchor="ctr"/>
          <a:lstStyle/>
          <a:p>
            <a:pPr lvl="0" algn="ctr"/>
            <a:r>
              <a:rPr lang="ja-JP" altLang="en-US" sz="1600" dirty="0">
                <a:solidFill>
                  <a:schemeClr val="bg1"/>
                </a:solidFill>
                <a:latin typeface="HGPｺﾞｼｯｸE" panose="020B0900000000000000" pitchFamily="50" charset="-128"/>
                <a:ea typeface="HGPｺﾞｼｯｸE" panose="020B0900000000000000" pitchFamily="50" charset="-128"/>
              </a:rPr>
              <a:t>共助</a:t>
            </a:r>
          </a:p>
        </p:txBody>
      </p:sp>
      <p:sp>
        <p:nvSpPr>
          <p:cNvPr id="61" name="円/楕円 24">
            <a:extLst>
              <a:ext uri="{FF2B5EF4-FFF2-40B4-BE49-F238E27FC236}">
                <a16:creationId xmlns:a16="http://schemas.microsoft.com/office/drawing/2014/main" id="{3C8738FF-FDF4-4DFE-A137-7CE15AA1BB54}"/>
              </a:ext>
            </a:extLst>
          </p:cNvPr>
          <p:cNvSpPr/>
          <p:nvPr/>
        </p:nvSpPr>
        <p:spPr>
          <a:xfrm>
            <a:off x="2555087" y="1870205"/>
            <a:ext cx="468000" cy="468000"/>
          </a:xfrm>
          <a:prstGeom prst="ellipse">
            <a:avLst/>
          </a:prstGeom>
          <a:solidFill>
            <a:srgbClr val="52BBCE"/>
          </a:solidFill>
          <a:ln w="28575">
            <a:solidFill>
              <a:schemeClr val="bg1"/>
            </a:solidFill>
          </a:ln>
        </p:spPr>
        <p:style>
          <a:lnRef idx="1">
            <a:schemeClr val="accent5"/>
          </a:lnRef>
          <a:fillRef idx="3">
            <a:schemeClr val="accent5"/>
          </a:fillRef>
          <a:effectRef idx="2">
            <a:schemeClr val="accent5"/>
          </a:effectRef>
          <a:fontRef idx="minor">
            <a:schemeClr val="lt1"/>
          </a:fontRef>
        </p:style>
        <p:txBody>
          <a:bodyPr wrap="none" lIns="0" tIns="0" rIns="0" bIns="0" rtlCol="0" anchor="ctr"/>
          <a:lstStyle/>
          <a:p>
            <a:pPr lvl="0" algn="ctr"/>
            <a:r>
              <a:rPr lang="ja-JP" altLang="en-US" sz="1600" dirty="0">
                <a:solidFill>
                  <a:schemeClr val="bg1"/>
                </a:solidFill>
                <a:latin typeface="HGPｺﾞｼｯｸE" panose="020B0900000000000000" pitchFamily="50" charset="-128"/>
                <a:ea typeface="HGPｺﾞｼｯｸE" panose="020B0900000000000000" pitchFamily="50" charset="-128"/>
              </a:rPr>
              <a:t>自助</a:t>
            </a:r>
          </a:p>
        </p:txBody>
      </p:sp>
      <p:sp>
        <p:nvSpPr>
          <p:cNvPr id="62" name="テキスト ボックス 61">
            <a:extLst>
              <a:ext uri="{FF2B5EF4-FFF2-40B4-BE49-F238E27FC236}">
                <a16:creationId xmlns:a16="http://schemas.microsoft.com/office/drawing/2014/main" id="{CE7E5DF8-08A5-40E5-9BBA-CFC7C50F3C72}"/>
              </a:ext>
            </a:extLst>
          </p:cNvPr>
          <p:cNvSpPr txBox="1"/>
          <p:nvPr/>
        </p:nvSpPr>
        <p:spPr>
          <a:xfrm>
            <a:off x="6633934" y="3005267"/>
            <a:ext cx="2329314" cy="551543"/>
          </a:xfrm>
          <a:prstGeom prst="rect">
            <a:avLst/>
          </a:prstGeom>
          <a:noFill/>
        </p:spPr>
        <p:txBody>
          <a:bodyPr wrap="square" lIns="72000" tIns="0" rIns="0" bIns="0" rtlCol="0" anchor="ctr">
            <a:noAutofit/>
          </a:bodyPr>
          <a:lstStyle/>
          <a:p>
            <a:pPr marL="72000" indent="-457200"/>
            <a:r>
              <a:rPr lang="ja-JP"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rPr>
              <a:t>・より安全な場所（指定緊急</a:t>
            </a:r>
            <a:br>
              <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rPr>
              <a:t>避難場所や近隣の安全な</a:t>
            </a:r>
            <a:br>
              <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rPr>
              <a:t>場所等」）への避難</a:t>
            </a:r>
            <a:endPar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72000" indent="-457200"/>
            <a:endPar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72000" indent="-457200"/>
            <a:r>
              <a:rPr lang="ja-JP"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rPr>
              <a:t>・避難行動要支援者の避難</a:t>
            </a:r>
            <a:br>
              <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rPr>
              <a:t>を支援</a:t>
            </a:r>
            <a:endPar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63" name="雲 62">
            <a:extLst>
              <a:ext uri="{FF2B5EF4-FFF2-40B4-BE49-F238E27FC236}">
                <a16:creationId xmlns:a16="http://schemas.microsoft.com/office/drawing/2014/main" id="{5057C81D-6781-4689-BF57-8C90C66B06FD}"/>
              </a:ext>
            </a:extLst>
          </p:cNvPr>
          <p:cNvSpPr/>
          <p:nvPr/>
        </p:nvSpPr>
        <p:spPr>
          <a:xfrm>
            <a:off x="2355062" y="744790"/>
            <a:ext cx="4292063" cy="896979"/>
          </a:xfrm>
          <a:prstGeom prst="cloud">
            <a:avLst/>
          </a:prstGeom>
          <a:solidFill>
            <a:schemeClr val="bg1"/>
          </a:solidFill>
          <a:ln w="28575">
            <a:solidFill>
              <a:srgbClr val="FF28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dirty="0"/>
          </a:p>
        </p:txBody>
      </p:sp>
      <p:sp>
        <p:nvSpPr>
          <p:cNvPr id="64" name="テキスト ボックス 63">
            <a:extLst>
              <a:ext uri="{FF2B5EF4-FFF2-40B4-BE49-F238E27FC236}">
                <a16:creationId xmlns:a16="http://schemas.microsoft.com/office/drawing/2014/main" id="{2315C49B-FC1F-4406-A57B-C4B2B5399806}"/>
              </a:ext>
            </a:extLst>
          </p:cNvPr>
          <p:cNvSpPr txBox="1"/>
          <p:nvPr/>
        </p:nvSpPr>
        <p:spPr>
          <a:xfrm>
            <a:off x="3200819" y="994303"/>
            <a:ext cx="2717411" cy="369332"/>
          </a:xfrm>
          <a:prstGeom prst="rect">
            <a:avLst/>
          </a:prstGeom>
          <a:noFill/>
        </p:spPr>
        <p:txBody>
          <a:bodyPr wrap="none" rtlCol="0">
            <a:spAutoFit/>
          </a:bodyPr>
          <a:lstStyle/>
          <a:p>
            <a:r>
              <a:rPr kumimoji="1" lang="ja-JP" altLang="en-US" dirty="0">
                <a:solidFill>
                  <a:srgbClr val="404040"/>
                </a:solidFill>
                <a:latin typeface="HGPｺﾞｼｯｸE" panose="020B0900000000000000" pitchFamily="50" charset="-128"/>
                <a:ea typeface="HGPｺﾞｼｯｸE" panose="020B0900000000000000" pitchFamily="50" charset="-128"/>
              </a:rPr>
              <a:t>大雨・台風・竜巻等の恐れ</a:t>
            </a:r>
            <a:endParaRPr kumimoji="1" lang="en-US" altLang="ja-JP" dirty="0">
              <a:solidFill>
                <a:srgbClr val="404040"/>
              </a:solidFill>
              <a:latin typeface="HGPｺﾞｼｯｸE" panose="020B0900000000000000" pitchFamily="50" charset="-128"/>
              <a:ea typeface="HGPｺﾞｼｯｸE" panose="020B0900000000000000" pitchFamily="50" charset="-128"/>
            </a:endParaRPr>
          </a:p>
        </p:txBody>
      </p:sp>
      <p:sp>
        <p:nvSpPr>
          <p:cNvPr id="65" name="テキスト ボックス 64">
            <a:extLst>
              <a:ext uri="{FF2B5EF4-FFF2-40B4-BE49-F238E27FC236}">
                <a16:creationId xmlns:a16="http://schemas.microsoft.com/office/drawing/2014/main" id="{7D2D35CA-DB16-46EF-9077-4A823CF66A2F}"/>
              </a:ext>
            </a:extLst>
          </p:cNvPr>
          <p:cNvSpPr txBox="1"/>
          <p:nvPr/>
        </p:nvSpPr>
        <p:spPr>
          <a:xfrm>
            <a:off x="6678260" y="1839259"/>
            <a:ext cx="2178661" cy="551543"/>
          </a:xfrm>
          <a:prstGeom prst="rect">
            <a:avLst/>
          </a:prstGeom>
          <a:noFill/>
        </p:spPr>
        <p:txBody>
          <a:bodyPr wrap="square" lIns="72000" tIns="0" rIns="0" bIns="0" rtlCol="0" anchor="ctr">
            <a:noAutofit/>
          </a:bodyPr>
          <a:lstStyle/>
          <a:p>
            <a:pPr marL="72000" indent="-457200"/>
            <a:r>
              <a:rPr lang="ja-JP"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rPr>
              <a:t>・気象情報や自治体からの避難情報等の情報の収集</a:t>
            </a:r>
            <a:endPar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26" name="テキスト ボックス 25">
            <a:extLst>
              <a:ext uri="{FF2B5EF4-FFF2-40B4-BE49-F238E27FC236}">
                <a16:creationId xmlns:a16="http://schemas.microsoft.com/office/drawing/2014/main" id="{95D5AE78-DC17-408D-9766-73DCA4408403}"/>
              </a:ext>
            </a:extLst>
          </p:cNvPr>
          <p:cNvSpPr txBox="1"/>
          <p:nvPr/>
        </p:nvSpPr>
        <p:spPr>
          <a:xfrm>
            <a:off x="6800764" y="1177461"/>
            <a:ext cx="2178661" cy="551543"/>
          </a:xfrm>
          <a:prstGeom prst="rect">
            <a:avLst/>
          </a:prstGeom>
          <a:noFill/>
        </p:spPr>
        <p:txBody>
          <a:bodyPr wrap="square" lIns="72000" tIns="0" rIns="0" bIns="0" rtlCol="0" anchor="ctr">
            <a:noAutofit/>
          </a:bodyPr>
          <a:lstStyle/>
          <a:p>
            <a:pPr marL="72000" indent="-457200"/>
            <a:r>
              <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rPr>
              <a:t>住民等が取るべき行動</a:t>
            </a:r>
            <a:r>
              <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rPr>
              <a:t>】</a:t>
            </a:r>
          </a:p>
        </p:txBody>
      </p:sp>
      <p:sp>
        <p:nvSpPr>
          <p:cNvPr id="3" name="テキスト ボックス 2">
            <a:extLst>
              <a:ext uri="{FF2B5EF4-FFF2-40B4-BE49-F238E27FC236}">
                <a16:creationId xmlns:a16="http://schemas.microsoft.com/office/drawing/2014/main" id="{088211FE-8764-54FB-407F-EAB007A1DDE3}"/>
              </a:ext>
            </a:extLst>
          </p:cNvPr>
          <p:cNvSpPr txBox="1"/>
          <p:nvPr/>
        </p:nvSpPr>
        <p:spPr>
          <a:xfrm>
            <a:off x="309634" y="582576"/>
            <a:ext cx="1826141" cy="584775"/>
          </a:xfrm>
          <a:prstGeom prst="rect">
            <a:avLst/>
          </a:prstGeom>
          <a:noFill/>
        </p:spPr>
        <p:txBody>
          <a:bodyPr wrap="none" rtlCol="0">
            <a:spAutoFit/>
          </a:bodyPr>
          <a:lstStyle/>
          <a:p>
            <a:r>
              <a:rPr kumimoji="1" lang="en-US" altLang="ja-JP" sz="3200" dirty="0">
                <a:solidFill>
                  <a:srgbClr val="404040"/>
                </a:solidFill>
                <a:latin typeface="HGPｺﾞｼｯｸE" panose="020B0900000000000000" pitchFamily="50" charset="-128"/>
                <a:ea typeface="HGPｺﾞｼｯｸE" panose="020B0900000000000000" pitchFamily="50" charset="-128"/>
              </a:rPr>
              <a:t>【</a:t>
            </a:r>
            <a:r>
              <a:rPr kumimoji="1" lang="ja-JP" altLang="en-US" sz="3200" dirty="0">
                <a:solidFill>
                  <a:srgbClr val="404040"/>
                </a:solidFill>
                <a:latin typeface="HGPｺﾞｼｯｸE" panose="020B0900000000000000" pitchFamily="50" charset="-128"/>
                <a:ea typeface="HGPｺﾞｼｯｸE" panose="020B0900000000000000" pitchFamily="50" charset="-128"/>
              </a:rPr>
              <a:t>風水害</a:t>
            </a:r>
            <a:r>
              <a:rPr kumimoji="1" lang="en-US" altLang="ja-JP" sz="3200" dirty="0">
                <a:solidFill>
                  <a:srgbClr val="404040"/>
                </a:solidFill>
                <a:latin typeface="HGPｺﾞｼｯｸE" panose="020B0900000000000000" pitchFamily="50" charset="-128"/>
                <a:ea typeface="HGPｺﾞｼｯｸE" panose="020B0900000000000000" pitchFamily="50" charset="-128"/>
              </a:rPr>
              <a:t>】</a:t>
            </a:r>
            <a:endParaRPr kumimoji="1" lang="ja-JP" altLang="en-US" sz="3200" dirty="0">
              <a:solidFill>
                <a:srgbClr val="404040"/>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531668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下矢印 12">
            <a:extLst>
              <a:ext uri="{FF2B5EF4-FFF2-40B4-BE49-F238E27FC236}">
                <a16:creationId xmlns:a16="http://schemas.microsoft.com/office/drawing/2014/main" id="{26CDE692-DCF3-4F14-AEAE-E234C38DE22C}"/>
              </a:ext>
            </a:extLst>
          </p:cNvPr>
          <p:cNvSpPr/>
          <p:nvPr/>
        </p:nvSpPr>
        <p:spPr>
          <a:xfrm>
            <a:off x="4030974" y="1301286"/>
            <a:ext cx="1082050" cy="5490039"/>
          </a:xfrm>
          <a:prstGeom prst="downArrow">
            <a:avLst>
              <a:gd name="adj1" fmla="val 50000"/>
              <a:gd name="adj2" fmla="val 21461"/>
            </a:avLst>
          </a:prstGeom>
          <a:solidFill>
            <a:schemeClr val="tx1">
              <a:lumMod val="75000"/>
              <a:lumOff val="25000"/>
            </a:schemeClr>
          </a:solidFill>
          <a:ln w="12700">
            <a:solidFill>
              <a:schemeClr val="tx1">
                <a:lumMod val="75000"/>
                <a:lumOff val="2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ja-JP" altLang="en-US"/>
          </a:p>
        </p:txBody>
      </p:sp>
      <p:sp>
        <p:nvSpPr>
          <p:cNvPr id="40" name="スライド番号プレースホルダー 3">
            <a:extLst>
              <a:ext uri="{FF2B5EF4-FFF2-40B4-BE49-F238E27FC236}">
                <a16:creationId xmlns:a16="http://schemas.microsoft.com/office/drawing/2014/main" id="{59748DB0-FB5D-4412-9945-0CC3358F77FF}"/>
              </a:ext>
            </a:extLst>
          </p:cNvPr>
          <p:cNvSpPr>
            <a:spLocks noGrp="1"/>
          </p:cNvSpPr>
          <p:nvPr>
            <p:ph type="sldNum" sz="quarter" idx="12"/>
          </p:nvPr>
        </p:nvSpPr>
        <p:spPr>
          <a:xfrm>
            <a:off x="7086600" y="6492875"/>
            <a:ext cx="2057400" cy="365125"/>
          </a:xfrm>
        </p:spPr>
        <p:txBody>
          <a:bodyPr/>
          <a:lstStyle/>
          <a:p>
            <a:fld id="{48C0FCB9-D989-46F1-965E-624BDAC7E129}" type="slidenum">
              <a:rPr kumimoji="1" lang="ja-JP" altLang="en-US" smtClean="0"/>
              <a:pPr/>
              <a:t>3</a:t>
            </a:fld>
            <a:endParaRPr kumimoji="1" lang="ja-JP" altLang="en-US"/>
          </a:p>
        </p:txBody>
      </p:sp>
      <p:sp>
        <p:nvSpPr>
          <p:cNvPr id="42" name="テキスト ボックス 41">
            <a:extLst>
              <a:ext uri="{FF2B5EF4-FFF2-40B4-BE49-F238E27FC236}">
                <a16:creationId xmlns:a16="http://schemas.microsoft.com/office/drawing/2014/main" id="{F0956E00-927B-471C-A7A2-62D1AF12BB98}"/>
              </a:ext>
            </a:extLst>
          </p:cNvPr>
          <p:cNvSpPr txBox="1"/>
          <p:nvPr/>
        </p:nvSpPr>
        <p:spPr>
          <a:xfrm>
            <a:off x="6626647" y="1621853"/>
            <a:ext cx="2279310" cy="904609"/>
          </a:xfrm>
          <a:prstGeom prst="rect">
            <a:avLst/>
          </a:prstGeom>
          <a:noFill/>
        </p:spPr>
        <p:txBody>
          <a:bodyPr wrap="square" lIns="72000" tIns="0" rIns="0" bIns="0" rtlCol="0" anchor="ctr">
            <a:noAutofit/>
          </a:bodyPr>
          <a:lstStyle/>
          <a:p>
            <a:pPr marL="72000" indent="-457200"/>
            <a:r>
              <a:rPr lang="ja-JP"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rPr>
              <a:t>・身を守る行動、火の始末、自宅の初期消火、家族の</a:t>
            </a:r>
            <a:br>
              <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rPr>
              <a:t>安否確認</a:t>
            </a:r>
            <a:endPar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pic>
        <p:nvPicPr>
          <p:cNvPr id="45" name="図 44" descr="抽象, 挿絵, 記号 が含まれている画像&#10;&#10;自動的に生成された説明">
            <a:extLst>
              <a:ext uri="{FF2B5EF4-FFF2-40B4-BE49-F238E27FC236}">
                <a16:creationId xmlns:a16="http://schemas.microsoft.com/office/drawing/2014/main" id="{DB3F8EE7-6CA0-49A2-AADF-195F2A00F035}"/>
              </a:ext>
            </a:extLst>
          </p:cNvPr>
          <p:cNvPicPr>
            <a:picLocks noChangeAspect="1"/>
          </p:cNvPicPr>
          <p:nvPr/>
        </p:nvPicPr>
        <p:blipFill>
          <a:blip r:embed="rId3">
            <a:grayscl/>
            <a:alphaModFix amt="85000"/>
            <a:extLst>
              <a:ext uri="{28A0092B-C50C-407E-A947-70E740481C1C}">
                <a14:useLocalDpi xmlns:a14="http://schemas.microsoft.com/office/drawing/2010/main" val="0"/>
              </a:ext>
            </a:extLst>
          </a:blip>
          <a:stretch>
            <a:fillRect/>
          </a:stretch>
        </p:blipFill>
        <p:spPr>
          <a:xfrm>
            <a:off x="1314855" y="1063533"/>
            <a:ext cx="979200" cy="979200"/>
          </a:xfrm>
          <a:prstGeom prst="rect">
            <a:avLst/>
          </a:prstGeom>
        </p:spPr>
      </p:pic>
      <p:pic>
        <p:nvPicPr>
          <p:cNvPr id="46" name="図 45" descr="黒い背景と白い文字&#10;&#10;自動的に生成された説明">
            <a:extLst>
              <a:ext uri="{FF2B5EF4-FFF2-40B4-BE49-F238E27FC236}">
                <a16:creationId xmlns:a16="http://schemas.microsoft.com/office/drawing/2014/main" id="{36D6D153-D73B-4653-8123-5C8982E05EFC}"/>
              </a:ext>
            </a:extLst>
          </p:cNvPr>
          <p:cNvPicPr>
            <a:picLocks noChangeAspect="1"/>
          </p:cNvPicPr>
          <p:nvPr/>
        </p:nvPicPr>
        <p:blipFill>
          <a:blip r:embed="rId4" cstate="hq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352353" y="1376500"/>
            <a:ext cx="979200" cy="979200"/>
          </a:xfrm>
          <a:prstGeom prst="rect">
            <a:avLst/>
          </a:prstGeom>
        </p:spPr>
      </p:pic>
      <p:pic>
        <p:nvPicPr>
          <p:cNvPr id="47" name="図 46" descr="時計 が含まれている画像&#10;&#10;自動的に生成された説明">
            <a:extLst>
              <a:ext uri="{FF2B5EF4-FFF2-40B4-BE49-F238E27FC236}">
                <a16:creationId xmlns:a16="http://schemas.microsoft.com/office/drawing/2014/main" id="{8D51238D-83AF-47F6-A074-A0A2749CD443}"/>
              </a:ext>
            </a:extLst>
          </p:cNvPr>
          <p:cNvPicPr>
            <a:picLocks noChangeAspect="1"/>
          </p:cNvPicPr>
          <p:nvPr/>
        </p:nvPicPr>
        <p:blipFill>
          <a:blip r:embed="rId5" cstate="hqprint">
            <a:duotone>
              <a:prstClr val="black"/>
              <a:schemeClr val="accent3">
                <a:tint val="45000"/>
                <a:satMod val="400000"/>
              </a:schemeClr>
            </a:duotone>
            <a:extLst>
              <a:ext uri="{28A0092B-C50C-407E-A947-70E740481C1C}">
                <a14:useLocalDpi xmlns:a14="http://schemas.microsoft.com/office/drawing/2010/main" val="0"/>
              </a:ext>
            </a:extLst>
          </a:blip>
          <a:stretch>
            <a:fillRect/>
          </a:stretch>
        </p:blipFill>
        <p:spPr>
          <a:xfrm>
            <a:off x="1320328" y="4244308"/>
            <a:ext cx="979200" cy="979200"/>
          </a:xfrm>
          <a:prstGeom prst="rect">
            <a:avLst/>
          </a:prstGeom>
          <a:scene3d>
            <a:camera prst="orthographicFront">
              <a:rot lat="0" lon="10800000" rev="0"/>
            </a:camera>
            <a:lightRig rig="threePt" dir="t"/>
          </a:scene3d>
        </p:spPr>
      </p:pic>
      <p:sp>
        <p:nvSpPr>
          <p:cNvPr id="48" name="正方形/長方形 47">
            <a:extLst>
              <a:ext uri="{FF2B5EF4-FFF2-40B4-BE49-F238E27FC236}">
                <a16:creationId xmlns:a16="http://schemas.microsoft.com/office/drawing/2014/main" id="{6F5958D2-C13E-42F2-B5BE-D4CE7DF03C0F}"/>
              </a:ext>
            </a:extLst>
          </p:cNvPr>
          <p:cNvSpPr/>
          <p:nvPr/>
        </p:nvSpPr>
        <p:spPr>
          <a:xfrm>
            <a:off x="2517352" y="3500236"/>
            <a:ext cx="4114800" cy="745200"/>
          </a:xfrm>
          <a:prstGeom prst="rect">
            <a:avLst/>
          </a:prstGeom>
          <a:solidFill>
            <a:schemeClr val="bg1"/>
          </a:solidFill>
          <a:ln w="28575">
            <a:solidFill>
              <a:srgbClr val="E947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lumMod val="75000"/>
                    <a:lumOff val="25000"/>
                  </a:schemeClr>
                </a:solidFill>
                <a:latin typeface="HGPｺﾞｼｯｸE" panose="020B0900000000000000" pitchFamily="50" charset="-128"/>
                <a:ea typeface="HGPｺﾞｼｯｸE" panose="020B0900000000000000" pitchFamily="50" charset="-128"/>
              </a:rPr>
              <a:t>安否確認・被害情報の収集・</a:t>
            </a:r>
            <a:endParaRPr kumimoji="1" lang="en-US" altLang="ja-JP" sz="20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r>
              <a:rPr kumimoji="1" lang="ja-JP" altLang="en-US" sz="2000" dirty="0">
                <a:solidFill>
                  <a:schemeClr val="tx1">
                    <a:lumMod val="75000"/>
                    <a:lumOff val="25000"/>
                  </a:schemeClr>
                </a:solidFill>
                <a:latin typeface="HGPｺﾞｼｯｸE" panose="020B0900000000000000" pitchFamily="50" charset="-128"/>
                <a:ea typeface="HGPｺﾞｼｯｸE" panose="020B0900000000000000" pitchFamily="50" charset="-128"/>
              </a:rPr>
              <a:t>消火・救出</a:t>
            </a:r>
            <a:r>
              <a:rPr lang="ja-JP" altLang="en-US" sz="2000" dirty="0">
                <a:solidFill>
                  <a:schemeClr val="tx1">
                    <a:lumMod val="75000"/>
                    <a:lumOff val="25000"/>
                  </a:schemeClr>
                </a:solidFill>
                <a:latin typeface="HGPｺﾞｼｯｸE" panose="020B0900000000000000" pitchFamily="50" charset="-128"/>
                <a:ea typeface="HGPｺﾞｼｯｸE" panose="020B0900000000000000" pitchFamily="50" charset="-128"/>
              </a:rPr>
              <a:t>・救護など</a:t>
            </a:r>
            <a:endParaRPr kumimoji="1" lang="en-US" altLang="ja-JP" sz="20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49" name="正方形/長方形 48">
            <a:extLst>
              <a:ext uri="{FF2B5EF4-FFF2-40B4-BE49-F238E27FC236}">
                <a16:creationId xmlns:a16="http://schemas.microsoft.com/office/drawing/2014/main" id="{30E73A62-21D5-4B00-8588-37CE210D6ED5}"/>
              </a:ext>
            </a:extLst>
          </p:cNvPr>
          <p:cNvSpPr/>
          <p:nvPr/>
        </p:nvSpPr>
        <p:spPr>
          <a:xfrm>
            <a:off x="2513478" y="4363050"/>
            <a:ext cx="4114800" cy="745200"/>
          </a:xfrm>
          <a:prstGeom prst="rect">
            <a:avLst/>
          </a:prstGeom>
          <a:solidFill>
            <a:schemeClr val="bg1"/>
          </a:solidFill>
          <a:ln w="28575">
            <a:solidFill>
              <a:srgbClr val="E947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lumMod val="75000"/>
                    <a:lumOff val="25000"/>
                  </a:schemeClr>
                </a:solidFill>
                <a:latin typeface="HGPｺﾞｼｯｸE" panose="020B0900000000000000" pitchFamily="50" charset="-128"/>
                <a:ea typeface="HGPｺﾞｼｯｸE" panose="020B0900000000000000" pitchFamily="50" charset="-128"/>
              </a:rPr>
              <a:t>避難誘導・避難支援・</a:t>
            </a:r>
            <a:endParaRPr kumimoji="1" lang="en-US" altLang="ja-JP" sz="20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r>
              <a:rPr kumimoji="1" lang="ja-JP" altLang="en-US" sz="2000" dirty="0">
                <a:solidFill>
                  <a:schemeClr val="tx1">
                    <a:lumMod val="75000"/>
                    <a:lumOff val="25000"/>
                  </a:schemeClr>
                </a:solidFill>
                <a:latin typeface="HGPｺﾞｼｯｸE" panose="020B0900000000000000" pitchFamily="50" charset="-128"/>
                <a:ea typeface="HGPｺﾞｼｯｸE" panose="020B0900000000000000" pitchFamily="50" charset="-128"/>
              </a:rPr>
              <a:t>二次被害の防止など</a:t>
            </a:r>
            <a:endParaRPr kumimoji="1" lang="en-US" altLang="ja-JP" sz="20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51" name="テキスト ボックス 50">
            <a:extLst>
              <a:ext uri="{FF2B5EF4-FFF2-40B4-BE49-F238E27FC236}">
                <a16:creationId xmlns:a16="http://schemas.microsoft.com/office/drawing/2014/main" id="{73C1EDAC-ADCF-4F9D-9CAF-CFA1E4C6E123}"/>
              </a:ext>
            </a:extLst>
          </p:cNvPr>
          <p:cNvSpPr txBox="1"/>
          <p:nvPr/>
        </p:nvSpPr>
        <p:spPr>
          <a:xfrm>
            <a:off x="6626646" y="4187164"/>
            <a:ext cx="2403053" cy="512469"/>
          </a:xfrm>
          <a:prstGeom prst="rect">
            <a:avLst/>
          </a:prstGeom>
          <a:noFill/>
        </p:spPr>
        <p:txBody>
          <a:bodyPr wrap="square" lIns="72000" tIns="0" rIns="0" bIns="0" rtlCol="0" anchor="t">
            <a:noAutofit/>
          </a:bodyPr>
          <a:lstStyle/>
          <a:p>
            <a:pPr marL="72000" indent="-457200"/>
            <a:r>
              <a:rPr lang="ja-JP"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rPr>
              <a:t>・避難場所等への避難</a:t>
            </a:r>
            <a:endPar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72000" indent="-457200"/>
            <a:r>
              <a:rPr lang="ja-JP"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rPr>
              <a:t>・避難行動要支援者の避難</a:t>
            </a:r>
            <a:br>
              <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rPr>
              <a:t>支援等</a:t>
            </a:r>
            <a:endPar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72000" indent="-457200"/>
            <a:r>
              <a:rPr lang="ja-JP"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rPr>
              <a:t>・避難時にはブレーカーを切る、ガスを止める</a:t>
            </a:r>
            <a:endPar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72000" indent="-457200"/>
            <a:endPar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72000" indent="-457200"/>
            <a:endParaRPr lang="zh-TW"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53" name="正方形/長方形 52">
            <a:extLst>
              <a:ext uri="{FF2B5EF4-FFF2-40B4-BE49-F238E27FC236}">
                <a16:creationId xmlns:a16="http://schemas.microsoft.com/office/drawing/2014/main" id="{14858B57-4C17-437F-96A0-A00E601AA651}"/>
              </a:ext>
            </a:extLst>
          </p:cNvPr>
          <p:cNvSpPr/>
          <p:nvPr/>
        </p:nvSpPr>
        <p:spPr>
          <a:xfrm>
            <a:off x="2513296" y="5371821"/>
            <a:ext cx="4114702" cy="1122052"/>
          </a:xfrm>
          <a:prstGeom prst="rect">
            <a:avLst/>
          </a:prstGeom>
          <a:solidFill>
            <a:srgbClr val="FF2800"/>
          </a:solidFill>
          <a:ln>
            <a:solidFill>
              <a:srgbClr val="FF2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HGPｺﾞｼｯｸE" panose="020B0900000000000000" pitchFamily="50" charset="-128"/>
                <a:ea typeface="HGPｺﾞｼｯｸE" panose="020B0900000000000000" pitchFamily="50" charset="-128"/>
              </a:rPr>
              <a:t>指定避難所での避難生活・</a:t>
            </a:r>
            <a:endParaRPr kumimoji="1" lang="en-US" altLang="ja-JP" sz="2000" dirty="0">
              <a:latin typeface="HGPｺﾞｼｯｸE" panose="020B0900000000000000" pitchFamily="50" charset="-128"/>
              <a:ea typeface="HGPｺﾞｼｯｸE" panose="020B0900000000000000" pitchFamily="50" charset="-128"/>
            </a:endParaRPr>
          </a:p>
          <a:p>
            <a:pPr algn="ctr"/>
            <a:r>
              <a:rPr kumimoji="1" lang="zh-TW" altLang="en-US" sz="2000" dirty="0">
                <a:latin typeface="HGPｺﾞｼｯｸE" panose="020B0900000000000000" pitchFamily="50" charset="-128"/>
                <a:ea typeface="HGPｺﾞｼｯｸE" panose="020B0900000000000000" pitchFamily="50" charset="-128"/>
              </a:rPr>
              <a:t>在宅避難者支援</a:t>
            </a:r>
          </a:p>
        </p:txBody>
      </p:sp>
      <p:sp>
        <p:nvSpPr>
          <p:cNvPr id="54" name="円/楕円 24">
            <a:extLst>
              <a:ext uri="{FF2B5EF4-FFF2-40B4-BE49-F238E27FC236}">
                <a16:creationId xmlns:a16="http://schemas.microsoft.com/office/drawing/2014/main" id="{4F313E06-07D0-4F87-8DE3-9013BDB0B331}"/>
              </a:ext>
            </a:extLst>
          </p:cNvPr>
          <p:cNvSpPr/>
          <p:nvPr/>
        </p:nvSpPr>
        <p:spPr>
          <a:xfrm>
            <a:off x="2553681" y="5958947"/>
            <a:ext cx="468000" cy="468000"/>
          </a:xfrm>
          <a:prstGeom prst="ellipse">
            <a:avLst/>
          </a:prstGeom>
          <a:solidFill>
            <a:srgbClr val="548235"/>
          </a:solidFill>
          <a:ln w="28575">
            <a:solidFill>
              <a:schemeClr val="bg1"/>
            </a:solidFill>
          </a:ln>
        </p:spPr>
        <p:style>
          <a:lnRef idx="1">
            <a:schemeClr val="accent5"/>
          </a:lnRef>
          <a:fillRef idx="3">
            <a:schemeClr val="accent5"/>
          </a:fillRef>
          <a:effectRef idx="2">
            <a:schemeClr val="accent5"/>
          </a:effectRef>
          <a:fontRef idx="minor">
            <a:schemeClr val="lt1"/>
          </a:fontRef>
        </p:style>
        <p:txBody>
          <a:bodyPr wrap="none" lIns="0" tIns="0" rIns="0" bIns="0" rtlCol="0" anchor="ctr"/>
          <a:lstStyle/>
          <a:p>
            <a:pPr lvl="0" algn="ctr"/>
            <a:r>
              <a:rPr lang="ja-JP" altLang="en-US" sz="1600" dirty="0">
                <a:solidFill>
                  <a:schemeClr val="bg1"/>
                </a:solidFill>
                <a:latin typeface="HGPｺﾞｼｯｸE" panose="020B0900000000000000" pitchFamily="50" charset="-128"/>
                <a:ea typeface="HGPｺﾞｼｯｸE" panose="020B0900000000000000" pitchFamily="50" charset="-128"/>
              </a:rPr>
              <a:t>公助</a:t>
            </a:r>
          </a:p>
        </p:txBody>
      </p:sp>
      <p:sp>
        <p:nvSpPr>
          <p:cNvPr id="55" name="円/楕円 24">
            <a:extLst>
              <a:ext uri="{FF2B5EF4-FFF2-40B4-BE49-F238E27FC236}">
                <a16:creationId xmlns:a16="http://schemas.microsoft.com/office/drawing/2014/main" id="{005BE0E3-8978-4FCA-9EB7-74B023B5566B}"/>
              </a:ext>
            </a:extLst>
          </p:cNvPr>
          <p:cNvSpPr/>
          <p:nvPr/>
        </p:nvSpPr>
        <p:spPr>
          <a:xfrm>
            <a:off x="2553681" y="5441313"/>
            <a:ext cx="468000" cy="468000"/>
          </a:xfrm>
          <a:prstGeom prst="ellipse">
            <a:avLst/>
          </a:prstGeom>
          <a:solidFill>
            <a:srgbClr val="FF2800"/>
          </a:solidFill>
          <a:ln w="28575">
            <a:solidFill>
              <a:schemeClr val="bg1"/>
            </a:solidFill>
          </a:ln>
        </p:spPr>
        <p:style>
          <a:lnRef idx="1">
            <a:schemeClr val="accent5"/>
          </a:lnRef>
          <a:fillRef idx="3">
            <a:schemeClr val="accent5"/>
          </a:fillRef>
          <a:effectRef idx="2">
            <a:schemeClr val="accent5"/>
          </a:effectRef>
          <a:fontRef idx="minor">
            <a:schemeClr val="lt1"/>
          </a:fontRef>
        </p:style>
        <p:txBody>
          <a:bodyPr wrap="none" lIns="0" tIns="0" rIns="0" bIns="0" rtlCol="0" anchor="ctr"/>
          <a:lstStyle/>
          <a:p>
            <a:pPr lvl="0" algn="ctr"/>
            <a:r>
              <a:rPr lang="ja-JP" altLang="en-US" sz="1600" dirty="0">
                <a:solidFill>
                  <a:schemeClr val="bg1"/>
                </a:solidFill>
                <a:latin typeface="HGPｺﾞｼｯｸE" panose="020B0900000000000000" pitchFamily="50" charset="-128"/>
                <a:ea typeface="HGPｺﾞｼｯｸE" panose="020B0900000000000000" pitchFamily="50" charset="-128"/>
              </a:rPr>
              <a:t>共助</a:t>
            </a:r>
          </a:p>
        </p:txBody>
      </p:sp>
      <p:sp>
        <p:nvSpPr>
          <p:cNvPr id="57" name="円/楕円 24">
            <a:extLst>
              <a:ext uri="{FF2B5EF4-FFF2-40B4-BE49-F238E27FC236}">
                <a16:creationId xmlns:a16="http://schemas.microsoft.com/office/drawing/2014/main" id="{758DEB4D-EDC0-4813-9401-761AA169B0A9}"/>
              </a:ext>
            </a:extLst>
          </p:cNvPr>
          <p:cNvSpPr/>
          <p:nvPr/>
        </p:nvSpPr>
        <p:spPr>
          <a:xfrm>
            <a:off x="2550420" y="3625636"/>
            <a:ext cx="468000" cy="468000"/>
          </a:xfrm>
          <a:prstGeom prst="ellipse">
            <a:avLst/>
          </a:prstGeom>
          <a:solidFill>
            <a:srgbClr val="FF2800"/>
          </a:solidFill>
          <a:ln w="28575">
            <a:solidFill>
              <a:schemeClr val="bg1"/>
            </a:solidFill>
          </a:ln>
        </p:spPr>
        <p:style>
          <a:lnRef idx="1">
            <a:schemeClr val="accent5"/>
          </a:lnRef>
          <a:fillRef idx="3">
            <a:schemeClr val="accent5"/>
          </a:fillRef>
          <a:effectRef idx="2">
            <a:schemeClr val="accent5"/>
          </a:effectRef>
          <a:fontRef idx="minor">
            <a:schemeClr val="lt1"/>
          </a:fontRef>
        </p:style>
        <p:txBody>
          <a:bodyPr wrap="none" lIns="0" tIns="0" rIns="0" bIns="0" rtlCol="0" anchor="ctr"/>
          <a:lstStyle/>
          <a:p>
            <a:pPr lvl="0" algn="ctr"/>
            <a:r>
              <a:rPr lang="ja-JP" altLang="en-US" sz="1600" dirty="0">
                <a:solidFill>
                  <a:schemeClr val="bg1"/>
                </a:solidFill>
                <a:latin typeface="HGPｺﾞｼｯｸE" panose="020B0900000000000000" pitchFamily="50" charset="-128"/>
                <a:ea typeface="HGPｺﾞｼｯｸE" panose="020B0900000000000000" pitchFamily="50" charset="-128"/>
              </a:rPr>
              <a:t>共助</a:t>
            </a:r>
          </a:p>
        </p:txBody>
      </p:sp>
      <p:sp>
        <p:nvSpPr>
          <p:cNvPr id="58" name="円/楕円 19">
            <a:extLst>
              <a:ext uri="{FF2B5EF4-FFF2-40B4-BE49-F238E27FC236}">
                <a16:creationId xmlns:a16="http://schemas.microsoft.com/office/drawing/2014/main" id="{85F249E7-380D-4EB9-B980-DF64FCAC0E59}"/>
              </a:ext>
            </a:extLst>
          </p:cNvPr>
          <p:cNvSpPr/>
          <p:nvPr/>
        </p:nvSpPr>
        <p:spPr>
          <a:xfrm>
            <a:off x="2553681" y="4511325"/>
            <a:ext cx="468000" cy="468000"/>
          </a:xfrm>
          <a:prstGeom prst="ellipse">
            <a:avLst/>
          </a:prstGeom>
          <a:solidFill>
            <a:srgbClr val="FF2800"/>
          </a:solidFill>
          <a:ln w="28575">
            <a:solidFill>
              <a:schemeClr val="bg1"/>
            </a:solidFill>
          </a:ln>
        </p:spPr>
        <p:style>
          <a:lnRef idx="1">
            <a:schemeClr val="accent5"/>
          </a:lnRef>
          <a:fillRef idx="3">
            <a:schemeClr val="accent5"/>
          </a:fillRef>
          <a:effectRef idx="2">
            <a:schemeClr val="accent5"/>
          </a:effectRef>
          <a:fontRef idx="minor">
            <a:schemeClr val="lt1"/>
          </a:fontRef>
        </p:style>
        <p:txBody>
          <a:bodyPr wrap="none" lIns="0" tIns="0" rIns="0" bIns="0" rtlCol="0" anchor="ctr"/>
          <a:lstStyle/>
          <a:p>
            <a:pPr lvl="0" algn="ctr"/>
            <a:r>
              <a:rPr lang="ja-JP" altLang="en-US" sz="1600" dirty="0">
                <a:solidFill>
                  <a:schemeClr val="bg1"/>
                </a:solidFill>
                <a:latin typeface="HGPｺﾞｼｯｸE" panose="020B0900000000000000" pitchFamily="50" charset="-128"/>
                <a:ea typeface="HGPｺﾞｼｯｸE" panose="020B0900000000000000" pitchFamily="50" charset="-128"/>
              </a:rPr>
              <a:t>共助</a:t>
            </a:r>
          </a:p>
        </p:txBody>
      </p:sp>
      <p:sp>
        <p:nvSpPr>
          <p:cNvPr id="59" name="テキスト ボックス 58">
            <a:extLst>
              <a:ext uri="{FF2B5EF4-FFF2-40B4-BE49-F238E27FC236}">
                <a16:creationId xmlns:a16="http://schemas.microsoft.com/office/drawing/2014/main" id="{39933A97-9614-434B-B00C-15BC07CC564D}"/>
              </a:ext>
            </a:extLst>
          </p:cNvPr>
          <p:cNvSpPr txBox="1"/>
          <p:nvPr/>
        </p:nvSpPr>
        <p:spPr>
          <a:xfrm>
            <a:off x="6626646" y="5479225"/>
            <a:ext cx="2305153" cy="1364099"/>
          </a:xfrm>
          <a:prstGeom prst="rect">
            <a:avLst/>
          </a:prstGeom>
          <a:noFill/>
        </p:spPr>
        <p:txBody>
          <a:bodyPr wrap="square" lIns="72000" tIns="0" rIns="0" bIns="0" rtlCol="0" anchor="t">
            <a:noAutofit/>
          </a:bodyPr>
          <a:lstStyle/>
          <a:p>
            <a:pPr marL="72000" indent="-457200"/>
            <a:r>
              <a:rPr lang="ja-JP"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rPr>
              <a:t>・避難生活が長期化する場合、指定避難所の運営</a:t>
            </a:r>
            <a:endPar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72000" indent="-457200"/>
            <a:r>
              <a:rPr lang="ja-JP"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rPr>
              <a:t>・在宅避難者で食料や救援</a:t>
            </a:r>
            <a:br>
              <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rPr>
            </a:br>
            <a:r>
              <a:rPr lang="ja-JP"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rPr>
              <a:t>物資等の支援が必要な方への支援</a:t>
            </a:r>
            <a:endPar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72000" indent="-457200"/>
            <a:endParaRPr lang="zh-TW"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26" name="テキスト ボックス 25">
            <a:extLst>
              <a:ext uri="{FF2B5EF4-FFF2-40B4-BE49-F238E27FC236}">
                <a16:creationId xmlns:a16="http://schemas.microsoft.com/office/drawing/2014/main" id="{19DA272F-E5BA-464D-9D5F-08EFDC6BBC3B}"/>
              </a:ext>
            </a:extLst>
          </p:cNvPr>
          <p:cNvSpPr txBox="1"/>
          <p:nvPr/>
        </p:nvSpPr>
        <p:spPr>
          <a:xfrm>
            <a:off x="6753139" y="1301286"/>
            <a:ext cx="2178661" cy="551543"/>
          </a:xfrm>
          <a:prstGeom prst="rect">
            <a:avLst/>
          </a:prstGeom>
          <a:noFill/>
        </p:spPr>
        <p:txBody>
          <a:bodyPr wrap="square" lIns="72000" tIns="0" rIns="0" bIns="0" rtlCol="0" anchor="ctr">
            <a:noAutofit/>
          </a:bodyPr>
          <a:lstStyle/>
          <a:p>
            <a:pPr marL="72000" indent="-457200"/>
            <a:r>
              <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rPr>
              <a:t>住民等が取るべき行動</a:t>
            </a:r>
            <a:r>
              <a:rPr lang="en-US" altLang="ja-JP" sz="1400" dirty="0">
                <a:solidFill>
                  <a:schemeClr val="tx1">
                    <a:lumMod val="75000"/>
                    <a:lumOff val="25000"/>
                  </a:schemeClr>
                </a:solidFill>
                <a:latin typeface="HGPｺﾞｼｯｸE" panose="020B0900000000000000" pitchFamily="50" charset="-128"/>
                <a:ea typeface="HGPｺﾞｼｯｸE" panose="020B0900000000000000" pitchFamily="50" charset="-128"/>
              </a:rPr>
              <a:t>】</a:t>
            </a:r>
          </a:p>
        </p:txBody>
      </p:sp>
      <p:sp>
        <p:nvSpPr>
          <p:cNvPr id="27" name="爆発: 8 pt 26">
            <a:extLst>
              <a:ext uri="{FF2B5EF4-FFF2-40B4-BE49-F238E27FC236}">
                <a16:creationId xmlns:a16="http://schemas.microsoft.com/office/drawing/2014/main" id="{A871EA27-32BD-497A-9F75-D0077F49A04A}"/>
              </a:ext>
            </a:extLst>
          </p:cNvPr>
          <p:cNvSpPr/>
          <p:nvPr/>
        </p:nvSpPr>
        <p:spPr>
          <a:xfrm>
            <a:off x="1434617" y="2424785"/>
            <a:ext cx="6366358" cy="1064459"/>
          </a:xfrm>
          <a:prstGeom prst="irregularSeal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HGPｺﾞｼｯｸE" panose="020B0900000000000000" pitchFamily="50" charset="-128"/>
                <a:ea typeface="HGPｺﾞｼｯｸE" panose="020B0900000000000000" pitchFamily="50" charset="-128"/>
              </a:rPr>
              <a:t>建物倒壊・火災の発生等</a:t>
            </a:r>
          </a:p>
        </p:txBody>
      </p:sp>
      <p:sp>
        <p:nvSpPr>
          <p:cNvPr id="29" name="テキスト ボックス 28">
            <a:extLst>
              <a:ext uri="{FF2B5EF4-FFF2-40B4-BE49-F238E27FC236}">
                <a16:creationId xmlns:a16="http://schemas.microsoft.com/office/drawing/2014/main" id="{33CA68AF-8AD2-40C6-B644-847017E61F88}"/>
              </a:ext>
            </a:extLst>
          </p:cNvPr>
          <p:cNvSpPr txBox="1"/>
          <p:nvPr/>
        </p:nvSpPr>
        <p:spPr>
          <a:xfrm>
            <a:off x="6658850" y="3724479"/>
            <a:ext cx="2240906" cy="271235"/>
          </a:xfrm>
          <a:prstGeom prst="rect">
            <a:avLst/>
          </a:prstGeom>
          <a:noFill/>
        </p:spPr>
        <p:txBody>
          <a:bodyPr wrap="square" lIns="72000" tIns="0" rIns="0" bIns="0" rtlCol="0" anchor="t">
            <a:noAutofit/>
          </a:bodyPr>
          <a:lstStyle/>
          <a:p>
            <a:pPr marL="72000" indent="-457200"/>
            <a:r>
              <a:rPr lang="ja-JP"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rPr>
              <a:t>・安全第一</a:t>
            </a:r>
            <a:endParaRPr lang="zh-TW" altLang="en-US" sz="1400" dirty="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2" name="タイトル 1">
            <a:extLst>
              <a:ext uri="{FF2B5EF4-FFF2-40B4-BE49-F238E27FC236}">
                <a16:creationId xmlns:a16="http://schemas.microsoft.com/office/drawing/2014/main" id="{E94209A0-D9BE-42A3-BD2C-F0CE2AE697FB}"/>
              </a:ext>
            </a:extLst>
          </p:cNvPr>
          <p:cNvSpPr>
            <a:spLocks noGrp="1"/>
          </p:cNvSpPr>
          <p:nvPr>
            <p:ph type="title"/>
          </p:nvPr>
        </p:nvSpPr>
        <p:spPr>
          <a:xfrm>
            <a:off x="0" y="-2449"/>
            <a:ext cx="9144000" cy="651600"/>
          </a:xfrm>
        </p:spPr>
        <p:txBody>
          <a:bodyPr/>
          <a:lstStyle/>
          <a:p>
            <a:r>
              <a:rPr lang="ja-JP" altLang="en-US" dirty="0"/>
              <a:t>災害発生前後にとるべき行動（主に自助・共助）</a:t>
            </a:r>
            <a:endParaRPr kumimoji="1" lang="ja-JP" altLang="en-US" dirty="0"/>
          </a:p>
        </p:txBody>
      </p:sp>
      <p:sp>
        <p:nvSpPr>
          <p:cNvPr id="43" name="爆発: 8 pt 42">
            <a:extLst>
              <a:ext uri="{FF2B5EF4-FFF2-40B4-BE49-F238E27FC236}">
                <a16:creationId xmlns:a16="http://schemas.microsoft.com/office/drawing/2014/main" id="{3C91B659-C710-4A2B-85EA-AD0C6E014054}"/>
              </a:ext>
            </a:extLst>
          </p:cNvPr>
          <p:cNvSpPr/>
          <p:nvPr/>
        </p:nvSpPr>
        <p:spPr>
          <a:xfrm>
            <a:off x="2660075" y="670510"/>
            <a:ext cx="3837600" cy="1302344"/>
          </a:xfrm>
          <a:prstGeom prst="irregularSeal1">
            <a:avLst/>
          </a:prstGeom>
          <a:solidFill>
            <a:schemeClr val="bg1"/>
          </a:solidFill>
          <a:ln w="28575">
            <a:solidFill>
              <a:srgbClr val="FF2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rgbClr val="404040"/>
                </a:solidFill>
                <a:latin typeface="HGPｺﾞｼｯｸE" panose="020B0900000000000000" pitchFamily="50" charset="-128"/>
                <a:ea typeface="HGPｺﾞｼｯｸE" panose="020B0900000000000000" pitchFamily="50" charset="-128"/>
              </a:rPr>
              <a:t>地震の発生</a:t>
            </a:r>
          </a:p>
        </p:txBody>
      </p:sp>
      <p:sp>
        <p:nvSpPr>
          <p:cNvPr id="44" name="正方形/長方形 43">
            <a:extLst>
              <a:ext uri="{FF2B5EF4-FFF2-40B4-BE49-F238E27FC236}">
                <a16:creationId xmlns:a16="http://schemas.microsoft.com/office/drawing/2014/main" id="{52903E0F-379F-49A4-B0EF-F4617AC34019}"/>
              </a:ext>
            </a:extLst>
          </p:cNvPr>
          <p:cNvSpPr/>
          <p:nvPr/>
        </p:nvSpPr>
        <p:spPr>
          <a:xfrm>
            <a:off x="2513478" y="1845080"/>
            <a:ext cx="4114800" cy="583200"/>
          </a:xfrm>
          <a:prstGeom prst="rect">
            <a:avLst/>
          </a:prstGeom>
          <a:solidFill>
            <a:schemeClr val="bg1"/>
          </a:solidFill>
          <a:ln w="28575">
            <a:solidFill>
              <a:srgbClr val="52BB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lumMod val="75000"/>
                    <a:lumOff val="25000"/>
                  </a:schemeClr>
                </a:solidFill>
                <a:latin typeface="HGPｺﾞｼｯｸE" panose="020B0900000000000000" pitchFamily="50" charset="-128"/>
                <a:ea typeface="HGPｺﾞｼｯｸE" panose="020B0900000000000000" pitchFamily="50" charset="-128"/>
              </a:rPr>
              <a:t>身の安全の確保・避難</a:t>
            </a:r>
          </a:p>
        </p:txBody>
      </p:sp>
      <p:sp>
        <p:nvSpPr>
          <p:cNvPr id="56" name="円/楕円 24">
            <a:extLst>
              <a:ext uri="{FF2B5EF4-FFF2-40B4-BE49-F238E27FC236}">
                <a16:creationId xmlns:a16="http://schemas.microsoft.com/office/drawing/2014/main" id="{605ADE3A-DF55-4055-93FC-AABF4233EC4A}"/>
              </a:ext>
            </a:extLst>
          </p:cNvPr>
          <p:cNvSpPr/>
          <p:nvPr/>
        </p:nvSpPr>
        <p:spPr>
          <a:xfrm>
            <a:off x="2553681" y="1902680"/>
            <a:ext cx="468000" cy="468000"/>
          </a:xfrm>
          <a:prstGeom prst="ellipse">
            <a:avLst/>
          </a:prstGeom>
          <a:solidFill>
            <a:srgbClr val="52BBCE"/>
          </a:solidFill>
          <a:ln w="28575">
            <a:solidFill>
              <a:schemeClr val="bg1"/>
            </a:solidFill>
          </a:ln>
        </p:spPr>
        <p:style>
          <a:lnRef idx="1">
            <a:schemeClr val="accent5"/>
          </a:lnRef>
          <a:fillRef idx="3">
            <a:schemeClr val="accent5"/>
          </a:fillRef>
          <a:effectRef idx="2">
            <a:schemeClr val="accent5"/>
          </a:effectRef>
          <a:fontRef idx="minor">
            <a:schemeClr val="lt1"/>
          </a:fontRef>
        </p:style>
        <p:txBody>
          <a:bodyPr wrap="none" lIns="0" tIns="0" rIns="0" bIns="0" rtlCol="0" anchor="ctr"/>
          <a:lstStyle/>
          <a:p>
            <a:pPr lvl="0" algn="ctr"/>
            <a:r>
              <a:rPr lang="ja-JP" altLang="en-US" sz="1600" dirty="0">
                <a:solidFill>
                  <a:schemeClr val="bg1"/>
                </a:solidFill>
                <a:latin typeface="HGPｺﾞｼｯｸE" panose="020B0900000000000000" pitchFamily="50" charset="-128"/>
                <a:ea typeface="HGPｺﾞｼｯｸE" panose="020B0900000000000000" pitchFamily="50" charset="-128"/>
              </a:rPr>
              <a:t>自助</a:t>
            </a:r>
          </a:p>
        </p:txBody>
      </p:sp>
      <p:sp>
        <p:nvSpPr>
          <p:cNvPr id="3" name="テキスト ボックス 2">
            <a:extLst>
              <a:ext uri="{FF2B5EF4-FFF2-40B4-BE49-F238E27FC236}">
                <a16:creationId xmlns:a16="http://schemas.microsoft.com/office/drawing/2014/main" id="{FF3E3D5C-461C-3418-D610-68261FA1332E}"/>
              </a:ext>
            </a:extLst>
          </p:cNvPr>
          <p:cNvSpPr txBox="1"/>
          <p:nvPr/>
        </p:nvSpPr>
        <p:spPr>
          <a:xfrm>
            <a:off x="143469" y="590965"/>
            <a:ext cx="2236510" cy="584775"/>
          </a:xfrm>
          <a:prstGeom prst="rect">
            <a:avLst/>
          </a:prstGeom>
          <a:noFill/>
        </p:spPr>
        <p:txBody>
          <a:bodyPr wrap="none" rtlCol="0">
            <a:spAutoFit/>
          </a:bodyPr>
          <a:lstStyle/>
          <a:p>
            <a:r>
              <a:rPr kumimoji="1" lang="en-US" altLang="ja-JP" sz="3200" dirty="0">
                <a:solidFill>
                  <a:srgbClr val="404040"/>
                </a:solidFill>
                <a:latin typeface="HGPｺﾞｼｯｸE" panose="020B0900000000000000" pitchFamily="50" charset="-128"/>
                <a:ea typeface="HGPｺﾞｼｯｸE" panose="020B0900000000000000" pitchFamily="50" charset="-128"/>
              </a:rPr>
              <a:t>【</a:t>
            </a:r>
            <a:r>
              <a:rPr kumimoji="1" lang="ja-JP" altLang="en-US" sz="3200" dirty="0">
                <a:solidFill>
                  <a:srgbClr val="404040"/>
                </a:solidFill>
                <a:latin typeface="HGPｺﾞｼｯｸE" panose="020B0900000000000000" pitchFamily="50" charset="-128"/>
                <a:ea typeface="HGPｺﾞｼｯｸE" panose="020B0900000000000000" pitchFamily="50" charset="-128"/>
              </a:rPr>
              <a:t>地震災害</a:t>
            </a:r>
            <a:r>
              <a:rPr kumimoji="1" lang="en-US" altLang="ja-JP" sz="3200" dirty="0">
                <a:solidFill>
                  <a:srgbClr val="404040"/>
                </a:solidFill>
                <a:latin typeface="HGPｺﾞｼｯｸE" panose="020B0900000000000000" pitchFamily="50" charset="-128"/>
                <a:ea typeface="HGPｺﾞｼｯｸE" panose="020B0900000000000000" pitchFamily="50" charset="-128"/>
              </a:rPr>
              <a:t>】</a:t>
            </a:r>
            <a:endParaRPr kumimoji="1" lang="ja-JP" altLang="en-US" sz="3200" dirty="0">
              <a:solidFill>
                <a:srgbClr val="404040"/>
              </a:solidFill>
              <a:latin typeface="HGPｺﾞｼｯｸE" panose="020B0900000000000000" pitchFamily="50" charset="-128"/>
              <a:ea typeface="HGPｺﾞｼｯｸE" panose="020B0900000000000000" pitchFamily="50" charset="-128"/>
            </a:endParaRPr>
          </a:p>
        </p:txBody>
      </p:sp>
      <p:pic>
        <p:nvPicPr>
          <p:cNvPr id="4" name="図 3" descr="背景パターン が含まれている画像&#10;&#10;自動的に生成された説明">
            <a:extLst>
              <a:ext uri="{FF2B5EF4-FFF2-40B4-BE49-F238E27FC236}">
                <a16:creationId xmlns:a16="http://schemas.microsoft.com/office/drawing/2014/main" id="{732BA5FE-A487-E85D-B130-42FAF0BDDAA3}"/>
              </a:ext>
            </a:extLst>
          </p:cNvPr>
          <p:cNvPicPr>
            <a:picLocks noChangeAspect="1"/>
          </p:cNvPicPr>
          <p:nvPr/>
        </p:nvPicPr>
        <p:blipFill>
          <a:blip r:embed="rId6">
            <a:extLst>
              <a:ext uri="{BEBA8EAE-BF5A-486C-A8C5-ECC9F3942E4B}">
                <a14:imgProps xmlns:a14="http://schemas.microsoft.com/office/drawing/2010/main">
                  <a14:imgLayer r:embed="rId7">
                    <a14:imgEffect>
                      <a14:brightnessContrast bright="20000"/>
                    </a14:imgEffect>
                  </a14:imgLayer>
                </a14:imgProps>
              </a:ext>
              <a:ext uri="{28A0092B-C50C-407E-A947-70E740481C1C}">
                <a14:useLocalDpi xmlns:a14="http://schemas.microsoft.com/office/drawing/2010/main" val="0"/>
              </a:ext>
            </a:extLst>
          </a:blip>
          <a:stretch>
            <a:fillRect/>
          </a:stretch>
        </p:blipFill>
        <p:spPr>
          <a:xfrm>
            <a:off x="756238" y="2254713"/>
            <a:ext cx="742020" cy="742020"/>
          </a:xfrm>
          <a:prstGeom prst="rect">
            <a:avLst/>
          </a:prstGeom>
          <a:noFill/>
        </p:spPr>
      </p:pic>
    </p:spTree>
    <p:extLst>
      <p:ext uri="{BB962C8B-B14F-4D97-AF65-F5344CB8AC3E}">
        <p14:creationId xmlns:p14="http://schemas.microsoft.com/office/powerpoint/2010/main" val="1743290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スライド番号プレースホルダー 3">
            <a:extLst>
              <a:ext uri="{FF2B5EF4-FFF2-40B4-BE49-F238E27FC236}">
                <a16:creationId xmlns:a16="http://schemas.microsoft.com/office/drawing/2014/main" id="{32687C92-FC7A-4CE9-87DB-75420A1BBCB8}"/>
              </a:ext>
            </a:extLst>
          </p:cNvPr>
          <p:cNvSpPr>
            <a:spLocks noGrp="1"/>
          </p:cNvSpPr>
          <p:nvPr>
            <p:ph type="sldNum" sz="quarter" idx="12"/>
          </p:nvPr>
        </p:nvSpPr>
        <p:spPr>
          <a:xfrm>
            <a:off x="7086600" y="6492875"/>
            <a:ext cx="2057400" cy="365125"/>
          </a:xfrm>
        </p:spPr>
        <p:txBody>
          <a:bodyPr/>
          <a:lstStyle/>
          <a:p>
            <a:fld id="{48C0FCB9-D989-46F1-965E-624BDAC7E129}" type="slidenum">
              <a:rPr kumimoji="1" lang="ja-JP" altLang="en-US" smtClean="0"/>
              <a:pPr/>
              <a:t>4</a:t>
            </a:fld>
            <a:endParaRPr kumimoji="1" lang="ja-JP" altLang="en-US"/>
          </a:p>
        </p:txBody>
      </p:sp>
      <p:sp>
        <p:nvSpPr>
          <p:cNvPr id="23" name="タイトル 1">
            <a:extLst>
              <a:ext uri="{FF2B5EF4-FFF2-40B4-BE49-F238E27FC236}">
                <a16:creationId xmlns:a16="http://schemas.microsoft.com/office/drawing/2014/main" id="{91E665C9-48EF-4839-8CEF-73087E69AA25}"/>
              </a:ext>
            </a:extLst>
          </p:cNvPr>
          <p:cNvSpPr>
            <a:spLocks noGrp="1"/>
          </p:cNvSpPr>
          <p:nvPr>
            <p:ph type="title"/>
          </p:nvPr>
        </p:nvSpPr>
        <p:spPr>
          <a:xfrm>
            <a:off x="0" y="-2448"/>
            <a:ext cx="9144000" cy="650875"/>
          </a:xfrm>
        </p:spPr>
        <p:txBody>
          <a:bodyPr/>
          <a:lstStyle/>
          <a:p>
            <a:r>
              <a:rPr lang="ja-JP" altLang="en-US" dirty="0"/>
              <a:t>避難をする場所について</a:t>
            </a:r>
          </a:p>
        </p:txBody>
      </p:sp>
      <p:sp>
        <p:nvSpPr>
          <p:cNvPr id="25" name="正方形/長方形 24">
            <a:extLst>
              <a:ext uri="{FF2B5EF4-FFF2-40B4-BE49-F238E27FC236}">
                <a16:creationId xmlns:a16="http://schemas.microsoft.com/office/drawing/2014/main" id="{77BF32C3-56B0-4A90-B0AF-DDE683DCD3B6}"/>
              </a:ext>
            </a:extLst>
          </p:cNvPr>
          <p:cNvSpPr/>
          <p:nvPr/>
        </p:nvSpPr>
        <p:spPr>
          <a:xfrm>
            <a:off x="110205" y="3043705"/>
            <a:ext cx="8785225" cy="431800"/>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i="0" u="none" strike="noStrike" kern="1200" cap="none" spc="0" normalizeH="0" baseline="0" noProof="0">
              <a:ln>
                <a:noFill/>
              </a:ln>
              <a:solidFill>
                <a:prstClr val="white"/>
              </a:solidFill>
              <a:effectLst/>
              <a:uLnTx/>
              <a:uFillTx/>
              <a:latin typeface="メイリオ"/>
              <a:ea typeface="メイリオ"/>
              <a:cs typeface="+mn-cs"/>
            </a:endParaRPr>
          </a:p>
        </p:txBody>
      </p:sp>
      <p:sp>
        <p:nvSpPr>
          <p:cNvPr id="26" name="正方形/長方形 25">
            <a:extLst>
              <a:ext uri="{FF2B5EF4-FFF2-40B4-BE49-F238E27FC236}">
                <a16:creationId xmlns:a16="http://schemas.microsoft.com/office/drawing/2014/main" id="{CBE78BA8-B89C-4FCA-9538-BEA5DAEED86D}"/>
              </a:ext>
            </a:extLst>
          </p:cNvPr>
          <p:cNvSpPr/>
          <p:nvPr/>
        </p:nvSpPr>
        <p:spPr>
          <a:xfrm>
            <a:off x="110205" y="1524902"/>
            <a:ext cx="8785225" cy="431800"/>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i="0" u="none" strike="noStrike" kern="1200" cap="none" spc="0" normalizeH="0" baseline="0" noProof="0">
              <a:ln>
                <a:noFill/>
              </a:ln>
              <a:solidFill>
                <a:prstClr val="white"/>
              </a:solidFill>
              <a:effectLst/>
              <a:uLnTx/>
              <a:uFillTx/>
              <a:latin typeface="メイリオ"/>
              <a:ea typeface="メイリオ"/>
              <a:cs typeface="+mn-cs"/>
            </a:endParaRPr>
          </a:p>
        </p:txBody>
      </p:sp>
      <p:sp>
        <p:nvSpPr>
          <p:cNvPr id="27" name="コンテンツ プレースホルダー 2">
            <a:extLst>
              <a:ext uri="{FF2B5EF4-FFF2-40B4-BE49-F238E27FC236}">
                <a16:creationId xmlns:a16="http://schemas.microsoft.com/office/drawing/2014/main" id="{34779556-E656-42E7-9BBF-7DBC1ED1E06F}"/>
              </a:ext>
            </a:extLst>
          </p:cNvPr>
          <p:cNvSpPr>
            <a:spLocks noGrp="1" noChangeArrowheads="1"/>
          </p:cNvSpPr>
          <p:nvPr>
            <p:ph idx="1"/>
          </p:nvPr>
        </p:nvSpPr>
        <p:spPr>
          <a:xfrm>
            <a:off x="192832" y="1456036"/>
            <a:ext cx="8785225" cy="546865"/>
          </a:xfrm>
        </p:spPr>
        <p:txBody>
          <a:bodyPr>
            <a:normAutofit/>
          </a:bodyPr>
          <a:lstStyle/>
          <a:p>
            <a:pPr marL="0" indent="0" algn="just" eaLnBrk="1" hangingPunct="1">
              <a:lnSpc>
                <a:spcPct val="100000"/>
              </a:lnSpc>
              <a:buFont typeface="Wingdings" panose="05000000000000000000" pitchFamily="2" charset="2"/>
              <a:buNone/>
            </a:pPr>
            <a:r>
              <a:rPr lang="ja-JP" altLang="en-US" dirty="0">
                <a:solidFill>
                  <a:schemeClr val="bg1"/>
                </a:solidFill>
              </a:rPr>
              <a:t>指定緊急避難場所</a:t>
            </a:r>
            <a:endParaRPr lang="en-US" altLang="ja-JP" sz="2800" dirty="0">
              <a:solidFill>
                <a:schemeClr val="bg1"/>
              </a:solidFill>
            </a:endParaRPr>
          </a:p>
          <a:p>
            <a:pPr marL="0" indent="0" algn="just" eaLnBrk="1" hangingPunct="1">
              <a:lnSpc>
                <a:spcPct val="100000"/>
              </a:lnSpc>
              <a:buFont typeface="Wingdings" panose="05000000000000000000" pitchFamily="2" charset="2"/>
              <a:buNone/>
            </a:pPr>
            <a:endParaRPr lang="en-US" altLang="ja-JP" sz="2800" dirty="0">
              <a:solidFill>
                <a:schemeClr val="bg1"/>
              </a:solidFill>
            </a:endParaRPr>
          </a:p>
          <a:p>
            <a:pPr marL="0" indent="0" algn="just" eaLnBrk="1" hangingPunct="1">
              <a:lnSpc>
                <a:spcPct val="100000"/>
              </a:lnSpc>
              <a:buFont typeface="Wingdings" panose="05000000000000000000" pitchFamily="2" charset="2"/>
              <a:buNone/>
            </a:pPr>
            <a:endParaRPr lang="en-US" altLang="ja-JP" dirty="0">
              <a:solidFill>
                <a:schemeClr val="bg1"/>
              </a:solidFill>
            </a:endParaRPr>
          </a:p>
          <a:p>
            <a:pPr marL="0" indent="0" algn="just" eaLnBrk="1" hangingPunct="1">
              <a:lnSpc>
                <a:spcPct val="100000"/>
              </a:lnSpc>
              <a:buFont typeface="Wingdings" panose="05000000000000000000" pitchFamily="2" charset="2"/>
              <a:buNone/>
            </a:pPr>
            <a:endParaRPr lang="en-US" altLang="ja-JP" dirty="0">
              <a:solidFill>
                <a:schemeClr val="bg1"/>
              </a:solidFill>
            </a:endParaRPr>
          </a:p>
        </p:txBody>
      </p:sp>
      <p:sp>
        <p:nvSpPr>
          <p:cNvPr id="28" name="正方形/長方形 27">
            <a:extLst>
              <a:ext uri="{FF2B5EF4-FFF2-40B4-BE49-F238E27FC236}">
                <a16:creationId xmlns:a16="http://schemas.microsoft.com/office/drawing/2014/main" id="{58AE765B-F5B8-4FE8-8EEA-21A5B949A982}"/>
              </a:ext>
            </a:extLst>
          </p:cNvPr>
          <p:cNvSpPr/>
          <p:nvPr/>
        </p:nvSpPr>
        <p:spPr>
          <a:xfrm>
            <a:off x="358087" y="730527"/>
            <a:ext cx="8619970" cy="678898"/>
          </a:xfrm>
          <a:prstGeom prst="rect">
            <a:avLst/>
          </a:prstGeom>
          <a:no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rgbClr val="404040"/>
                </a:solidFill>
                <a:latin typeface="HGPｺﾞｼｯｸE" panose="020B0900000000000000" pitchFamily="50" charset="-128"/>
                <a:ea typeface="HGPｺﾞｼｯｸE" panose="020B0900000000000000" pitchFamily="50" charset="-128"/>
              </a:rPr>
              <a:t>「避難所」と「避難場所」の役割の違いを理解しましょう</a:t>
            </a:r>
          </a:p>
        </p:txBody>
      </p:sp>
      <p:grpSp>
        <p:nvGrpSpPr>
          <p:cNvPr id="34" name="グループ化 33">
            <a:extLst>
              <a:ext uri="{FF2B5EF4-FFF2-40B4-BE49-F238E27FC236}">
                <a16:creationId xmlns:a16="http://schemas.microsoft.com/office/drawing/2014/main" id="{96FE7A07-B92C-4F90-8065-0CC13F973241}"/>
              </a:ext>
            </a:extLst>
          </p:cNvPr>
          <p:cNvGrpSpPr/>
          <p:nvPr/>
        </p:nvGrpSpPr>
        <p:grpSpPr>
          <a:xfrm>
            <a:off x="715403" y="5537506"/>
            <a:ext cx="7905337" cy="1121180"/>
            <a:chOff x="-7952394" y="649556"/>
            <a:chExt cx="7905337" cy="1121180"/>
          </a:xfrm>
        </p:grpSpPr>
        <p:sp>
          <p:nvSpPr>
            <p:cNvPr id="35" name="正方形/長方形 34">
              <a:extLst>
                <a:ext uri="{FF2B5EF4-FFF2-40B4-BE49-F238E27FC236}">
                  <a16:creationId xmlns:a16="http://schemas.microsoft.com/office/drawing/2014/main" id="{4837605F-AD3D-4485-BAE6-ACD0B65493A4}"/>
                </a:ext>
              </a:extLst>
            </p:cNvPr>
            <p:cNvSpPr/>
            <p:nvPr/>
          </p:nvSpPr>
          <p:spPr>
            <a:xfrm>
              <a:off x="-7952394" y="649556"/>
              <a:ext cx="7905335" cy="11211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i="0" u="none" strike="noStrike" kern="1200" cap="none" spc="0" normalizeH="0" baseline="0" noProof="0">
                <a:ln>
                  <a:noFill/>
                </a:ln>
                <a:solidFill>
                  <a:prstClr val="white"/>
                </a:solidFill>
                <a:effectLst/>
                <a:uLnTx/>
                <a:uFillTx/>
                <a:latin typeface="HGPｺﾞｼｯｸE" panose="020B0900000000000000" pitchFamily="50" charset="-128"/>
                <a:ea typeface="HGPｺﾞｼｯｸE" panose="020B0900000000000000" pitchFamily="50" charset="-128"/>
              </a:endParaRPr>
            </a:p>
          </p:txBody>
        </p:sp>
        <p:sp>
          <p:nvSpPr>
            <p:cNvPr id="36" name="テキスト ボックス 35">
              <a:extLst>
                <a:ext uri="{FF2B5EF4-FFF2-40B4-BE49-F238E27FC236}">
                  <a16:creationId xmlns:a16="http://schemas.microsoft.com/office/drawing/2014/main" id="{405F58AB-6957-4A4E-8F01-889A858E3B2D}"/>
                </a:ext>
              </a:extLst>
            </p:cNvPr>
            <p:cNvSpPr txBox="1"/>
            <p:nvPr/>
          </p:nvSpPr>
          <p:spPr>
            <a:xfrm>
              <a:off x="-7952393" y="693518"/>
              <a:ext cx="7905336" cy="1077218"/>
            </a:xfrm>
            <a:prstGeom prst="rect">
              <a:avLst/>
            </a:prstGeom>
            <a:noFill/>
          </p:spPr>
          <p:txBody>
            <a:bodyPr wrap="square" rtlCol="0">
              <a:spAutoFit/>
            </a:bodyPr>
            <a:lstStyle/>
            <a:p>
              <a:pPr marL="9525" lvl="1" algn="just"/>
              <a:r>
                <a:rPr lang="en-US" altLang="ja-JP" sz="1600" dirty="0">
                  <a:solidFill>
                    <a:schemeClr val="tx1">
                      <a:lumMod val="75000"/>
                      <a:lumOff val="25000"/>
                    </a:schemeClr>
                  </a:solidFill>
                  <a:latin typeface="HGPｺﾞｼｯｸE" panose="020B0900000000000000" pitchFamily="50" charset="-128"/>
                  <a:ea typeface="HGPｺﾞｼｯｸE" panose="020B0900000000000000" pitchFamily="50" charset="-128"/>
                </a:rPr>
                <a:t>※</a:t>
              </a:r>
              <a:r>
                <a:rPr lang="ja-JP" altLang="en-US" sz="1600" dirty="0">
                  <a:solidFill>
                    <a:schemeClr val="tx1">
                      <a:lumMod val="75000"/>
                      <a:lumOff val="25000"/>
                    </a:schemeClr>
                  </a:solidFill>
                  <a:latin typeface="HGPｺﾞｼｯｸE" panose="020B0900000000000000" pitchFamily="50" charset="-128"/>
                  <a:ea typeface="HGPｺﾞｼｯｸE" panose="020B0900000000000000" pitchFamily="50" charset="-128"/>
                </a:rPr>
                <a:t>福祉</a:t>
              </a:r>
              <a:r>
                <a:rPr lang="ja-JP" altLang="en-US" sz="1600" dirty="0">
                  <a:solidFill>
                    <a:srgbClr val="404040"/>
                  </a:solidFill>
                  <a:latin typeface="HGPｺﾞｼｯｸE" panose="020B0900000000000000" pitchFamily="50" charset="-128"/>
                  <a:ea typeface="HGPｺﾞｼｯｸE" panose="020B0900000000000000" pitchFamily="50" charset="-128"/>
                </a:rPr>
                <a:t>避難所</a:t>
              </a:r>
              <a:endParaRPr lang="en-US" altLang="ja-JP" sz="1600" dirty="0">
                <a:solidFill>
                  <a:srgbClr val="404040"/>
                </a:solidFill>
                <a:latin typeface="HGPｺﾞｼｯｸE" panose="020B0900000000000000" pitchFamily="50" charset="-128"/>
                <a:ea typeface="HGPｺﾞｼｯｸE" panose="020B0900000000000000" pitchFamily="50" charset="-128"/>
              </a:endParaRPr>
            </a:p>
            <a:p>
              <a:pPr marL="0" lvl="1" algn="just"/>
              <a:r>
                <a:rPr lang="ja-JP" altLang="en-US" sz="1600" u="sng" dirty="0">
                  <a:solidFill>
                    <a:srgbClr val="404040"/>
                  </a:solidFill>
                  <a:latin typeface="HGPｺﾞｼｯｸE" panose="020B0900000000000000" pitchFamily="50" charset="-128"/>
                  <a:ea typeface="HGPｺﾞｼｯｸE" panose="020B0900000000000000" pitchFamily="50" charset="-128"/>
                </a:rPr>
                <a:t>指定避難所では避難生活が困難な、高齢者や障害者、妊婦など、災害時に援護が必要な人たち（要援護者）に配慮した市町村指定の避難施設。</a:t>
              </a:r>
              <a:r>
                <a:rPr lang="ja-JP" altLang="en-US" sz="1600" dirty="0">
                  <a:solidFill>
                    <a:srgbClr val="404040"/>
                  </a:solidFill>
                  <a:latin typeface="HGPｺﾞｼｯｸE" panose="020B0900000000000000" pitchFamily="50" charset="-128"/>
                  <a:ea typeface="HGPｺﾞｼｯｸE" panose="020B0900000000000000" pitchFamily="50" charset="-128"/>
                </a:rPr>
                <a:t>福祉避難所は必要に応じて開設</a:t>
              </a:r>
              <a:br>
                <a:rPr lang="en-US" altLang="ja-JP" sz="1600" dirty="0">
                  <a:solidFill>
                    <a:srgbClr val="404040"/>
                  </a:solidFill>
                  <a:latin typeface="HGPｺﾞｼｯｸE" panose="020B0900000000000000" pitchFamily="50" charset="-128"/>
                  <a:ea typeface="HGPｺﾞｼｯｸE" panose="020B0900000000000000" pitchFamily="50" charset="-128"/>
                </a:rPr>
              </a:br>
              <a:r>
                <a:rPr lang="ja-JP" altLang="en-US" sz="1600" dirty="0">
                  <a:solidFill>
                    <a:srgbClr val="404040"/>
                  </a:solidFill>
                  <a:latin typeface="HGPｺﾞｼｯｸE" panose="020B0900000000000000" pitchFamily="50" charset="-128"/>
                  <a:ea typeface="HGPｺﾞｼｯｸE" panose="020B0900000000000000" pitchFamily="50" charset="-128"/>
                </a:rPr>
                <a:t>される（はじめから福祉避難所が指定避難所として開設されるのではない）。</a:t>
              </a:r>
              <a:endParaRPr lang="en-US" altLang="ja-JP" sz="1600" dirty="0">
                <a:solidFill>
                  <a:srgbClr val="404040"/>
                </a:solidFill>
                <a:latin typeface="HGPｺﾞｼｯｸE" panose="020B0900000000000000" pitchFamily="50" charset="-128"/>
                <a:ea typeface="HGPｺﾞｼｯｸE" panose="020B0900000000000000" pitchFamily="50" charset="-128"/>
              </a:endParaRPr>
            </a:p>
          </p:txBody>
        </p:sp>
      </p:grpSp>
      <p:sp>
        <p:nvSpPr>
          <p:cNvPr id="39" name="テキスト ボックス 38">
            <a:extLst>
              <a:ext uri="{FF2B5EF4-FFF2-40B4-BE49-F238E27FC236}">
                <a16:creationId xmlns:a16="http://schemas.microsoft.com/office/drawing/2014/main" id="{05E1FE50-FFBC-4026-87F8-4F521DC047CC}"/>
              </a:ext>
            </a:extLst>
          </p:cNvPr>
          <p:cNvSpPr txBox="1"/>
          <p:nvPr/>
        </p:nvSpPr>
        <p:spPr>
          <a:xfrm>
            <a:off x="341282" y="3033941"/>
            <a:ext cx="8710916" cy="452432"/>
          </a:xfrm>
          <a:prstGeom prst="rect">
            <a:avLst/>
          </a:prstGeom>
          <a:noFill/>
        </p:spPr>
        <p:txBody>
          <a:bodyPr wrap="square" rtlCol="0">
            <a:spAutoFit/>
          </a:bodyPr>
          <a:lstStyle/>
          <a:p>
            <a:pPr algn="just" defTabSz="914400">
              <a:lnSpc>
                <a:spcPct val="90000"/>
              </a:lnSpc>
              <a:spcBef>
                <a:spcPts val="1000"/>
              </a:spcBef>
            </a:pPr>
            <a:r>
              <a:rPr kumimoji="1" lang="ja-JP" altLang="en-US" sz="2600" dirty="0">
                <a:solidFill>
                  <a:schemeClr val="bg1"/>
                </a:solidFill>
                <a:latin typeface="HGPｺﾞｼｯｸE" panose="020B0900000000000000" pitchFamily="50" charset="-128"/>
                <a:ea typeface="HGPｺﾞｼｯｸE" panose="020B0900000000000000" pitchFamily="50" charset="-128"/>
              </a:rPr>
              <a:t>指定避難所</a:t>
            </a:r>
            <a:endParaRPr kumimoji="1" lang="en-US" altLang="ja-JP" sz="2600" dirty="0">
              <a:solidFill>
                <a:schemeClr val="bg1"/>
              </a:solidFill>
              <a:latin typeface="HGPｺﾞｼｯｸE" panose="020B0900000000000000" pitchFamily="50" charset="-128"/>
              <a:ea typeface="HGPｺﾞｼｯｸE" panose="020B0900000000000000" pitchFamily="50" charset="-128"/>
            </a:endParaRPr>
          </a:p>
        </p:txBody>
      </p:sp>
      <p:sp>
        <p:nvSpPr>
          <p:cNvPr id="44" name="正方形/長方形 43">
            <a:extLst>
              <a:ext uri="{FF2B5EF4-FFF2-40B4-BE49-F238E27FC236}">
                <a16:creationId xmlns:a16="http://schemas.microsoft.com/office/drawing/2014/main" id="{451257C4-D467-4B19-A362-8E74B69E0EEE}"/>
              </a:ext>
            </a:extLst>
          </p:cNvPr>
          <p:cNvSpPr/>
          <p:nvPr/>
        </p:nvSpPr>
        <p:spPr>
          <a:xfrm>
            <a:off x="341282" y="3584507"/>
            <a:ext cx="8087315" cy="1831271"/>
          </a:xfrm>
          <a:prstGeom prst="rect">
            <a:avLst/>
          </a:prstGeom>
        </p:spPr>
        <p:txBody>
          <a:bodyPr wrap="square">
            <a:spAutoFit/>
          </a:bodyPr>
          <a:lstStyle/>
          <a:p>
            <a:pPr defTabSz="914400">
              <a:lnSpc>
                <a:spcPct val="90000"/>
              </a:lnSpc>
              <a:spcBef>
                <a:spcPts val="600"/>
              </a:spcBef>
            </a:pPr>
            <a:r>
              <a:rPr kumimoji="1" lang="ja-JP" altLang="en-US" sz="2400" dirty="0">
                <a:solidFill>
                  <a:srgbClr val="404040"/>
                </a:solidFill>
                <a:latin typeface="HGPｺﾞｼｯｸE" panose="020B0900000000000000" pitchFamily="50" charset="-128"/>
                <a:ea typeface="HGPｺﾞｼｯｸE" panose="020B0900000000000000" pitchFamily="50" charset="-128"/>
              </a:rPr>
              <a:t>大地震の揺れ等で自宅が倒壊・焼失等をしてしまい、</a:t>
            </a:r>
            <a:br>
              <a:rPr kumimoji="1" lang="en-US" altLang="ja-JP" sz="2400" dirty="0">
                <a:solidFill>
                  <a:srgbClr val="404040"/>
                </a:solidFill>
                <a:latin typeface="HGPｺﾞｼｯｸE" panose="020B0900000000000000" pitchFamily="50" charset="-128"/>
                <a:ea typeface="HGPｺﾞｼｯｸE" panose="020B0900000000000000" pitchFamily="50" charset="-128"/>
              </a:rPr>
            </a:br>
            <a:r>
              <a:rPr kumimoji="1" lang="ja-JP" altLang="en-US" sz="2400" u="sng" dirty="0">
                <a:solidFill>
                  <a:srgbClr val="FF2800"/>
                </a:solidFill>
                <a:latin typeface="HGPｺﾞｼｯｸE" panose="020B0900000000000000" pitchFamily="50" charset="-128"/>
                <a:ea typeface="HGPｺﾞｼｯｸE" panose="020B0900000000000000" pitchFamily="50" charset="-128"/>
              </a:rPr>
              <a:t>生活する場所がなくなってしまった方が、一定期間の生活を送る施設</a:t>
            </a:r>
            <a:r>
              <a:rPr kumimoji="1" lang="ja-JP" altLang="en-US" sz="2400" dirty="0">
                <a:solidFill>
                  <a:srgbClr val="404040"/>
                </a:solidFill>
                <a:latin typeface="HGPｺﾞｼｯｸE" panose="020B0900000000000000" pitchFamily="50" charset="-128"/>
                <a:ea typeface="HGPｺﾞｼｯｸE" panose="020B0900000000000000" pitchFamily="50" charset="-128"/>
              </a:rPr>
              <a:t>のこと</a:t>
            </a:r>
            <a:endParaRPr kumimoji="1" lang="en-US" altLang="ja-JP" sz="2400" dirty="0">
              <a:solidFill>
                <a:srgbClr val="404040"/>
              </a:solidFill>
              <a:latin typeface="HGPｺﾞｼｯｸE" panose="020B0900000000000000" pitchFamily="50" charset="-128"/>
              <a:ea typeface="HGPｺﾞｼｯｸE" panose="020B0900000000000000" pitchFamily="50" charset="-128"/>
            </a:endParaRPr>
          </a:p>
          <a:p>
            <a:pPr algn="just" defTabSz="914400">
              <a:lnSpc>
                <a:spcPct val="90000"/>
              </a:lnSpc>
              <a:spcBef>
                <a:spcPts val="600"/>
              </a:spcBef>
            </a:pPr>
            <a:r>
              <a:rPr kumimoji="1" lang="ja-JP" altLang="en-US" sz="2400" dirty="0">
                <a:solidFill>
                  <a:srgbClr val="404040"/>
                </a:solidFill>
                <a:latin typeface="HGPｺﾞｼｯｸE" panose="020B0900000000000000" pitchFamily="50" charset="-128"/>
                <a:ea typeface="HGPｺﾞｼｯｸE" panose="020B0900000000000000" pitchFamily="50" charset="-128"/>
              </a:rPr>
              <a:t>なお、避難者の状況によっては福祉避難所に移送することがある</a:t>
            </a:r>
          </a:p>
        </p:txBody>
      </p:sp>
      <p:sp>
        <p:nvSpPr>
          <p:cNvPr id="45" name="正方形/長方形 44">
            <a:extLst>
              <a:ext uri="{FF2B5EF4-FFF2-40B4-BE49-F238E27FC236}">
                <a16:creationId xmlns:a16="http://schemas.microsoft.com/office/drawing/2014/main" id="{EF6E6412-F050-40EB-A91C-F714F01B4CD6}"/>
              </a:ext>
            </a:extLst>
          </p:cNvPr>
          <p:cNvSpPr/>
          <p:nvPr/>
        </p:nvSpPr>
        <p:spPr>
          <a:xfrm>
            <a:off x="423909" y="2051366"/>
            <a:ext cx="8004688" cy="757130"/>
          </a:xfrm>
          <a:prstGeom prst="rect">
            <a:avLst/>
          </a:prstGeom>
        </p:spPr>
        <p:txBody>
          <a:bodyPr wrap="square">
            <a:spAutoFit/>
          </a:bodyPr>
          <a:lstStyle/>
          <a:p>
            <a:pPr algn="just" defTabSz="914400">
              <a:lnSpc>
                <a:spcPct val="90000"/>
              </a:lnSpc>
              <a:spcBef>
                <a:spcPts val="600"/>
              </a:spcBef>
            </a:pPr>
            <a:r>
              <a:rPr kumimoji="1" lang="ja-JP" altLang="en-US" sz="2400" dirty="0">
                <a:solidFill>
                  <a:srgbClr val="404040"/>
                </a:solidFill>
                <a:latin typeface="HGPｺﾞｼｯｸE" panose="020B0900000000000000" pitchFamily="50" charset="-128"/>
                <a:ea typeface="HGPｺﾞｼｯｸE" panose="020B0900000000000000" pitchFamily="50" charset="-128"/>
              </a:rPr>
              <a:t>「火災が迫っている」、「建物が倒壊しそう」といった状況のとき、</a:t>
            </a:r>
            <a:r>
              <a:rPr kumimoji="1" lang="ja-JP" altLang="en-US" sz="2400" u="sng" dirty="0">
                <a:solidFill>
                  <a:srgbClr val="FF2800"/>
                </a:solidFill>
                <a:latin typeface="HGPｺﾞｼｯｸE" panose="020B0900000000000000" pitchFamily="50" charset="-128"/>
                <a:ea typeface="HGPｺﾞｼｯｸE" panose="020B0900000000000000" pitchFamily="50" charset="-128"/>
              </a:rPr>
              <a:t>いのちを守るために一時的に避難する安全な場所</a:t>
            </a:r>
            <a:r>
              <a:rPr kumimoji="1" lang="ja-JP" altLang="en-US" sz="2400" dirty="0">
                <a:solidFill>
                  <a:srgbClr val="404040"/>
                </a:solidFill>
                <a:latin typeface="HGPｺﾞｼｯｸE" panose="020B0900000000000000" pitchFamily="50" charset="-128"/>
                <a:ea typeface="HGPｺﾞｼｯｸE" panose="020B0900000000000000" pitchFamily="50" charset="-128"/>
              </a:rPr>
              <a:t>のこと</a:t>
            </a:r>
          </a:p>
        </p:txBody>
      </p:sp>
    </p:spTree>
    <p:extLst>
      <p:ext uri="{BB962C8B-B14F-4D97-AF65-F5344CB8AC3E}">
        <p14:creationId xmlns:p14="http://schemas.microsoft.com/office/powerpoint/2010/main" val="874735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1B0A5D9-BE4A-474B-A1BF-CFDE5DE1474A}"/>
              </a:ext>
            </a:extLst>
          </p:cNvPr>
          <p:cNvSpPr>
            <a:spLocks noGrp="1"/>
          </p:cNvSpPr>
          <p:nvPr>
            <p:ph type="sldNum" sz="quarter" idx="12"/>
          </p:nvPr>
        </p:nvSpPr>
        <p:spPr/>
        <p:txBody>
          <a:bodyPr/>
          <a:lstStyle/>
          <a:p>
            <a:fld id="{48C0FCB9-D989-46F1-965E-624BDAC7E129}" type="slidenum">
              <a:rPr kumimoji="1" lang="ja-JP" altLang="en-US" smtClean="0"/>
              <a:pPr/>
              <a:t>5</a:t>
            </a:fld>
            <a:endParaRPr kumimoji="1" lang="ja-JP" altLang="en-US"/>
          </a:p>
        </p:txBody>
      </p:sp>
      <p:sp>
        <p:nvSpPr>
          <p:cNvPr id="3" name="テキスト ボックス 2">
            <a:extLst>
              <a:ext uri="{FF2B5EF4-FFF2-40B4-BE49-F238E27FC236}">
                <a16:creationId xmlns:a16="http://schemas.microsoft.com/office/drawing/2014/main" id="{4C1ABF54-E7C8-4CF5-B01D-F80471A868E5}"/>
              </a:ext>
            </a:extLst>
          </p:cNvPr>
          <p:cNvSpPr txBox="1"/>
          <p:nvPr/>
        </p:nvSpPr>
        <p:spPr>
          <a:xfrm>
            <a:off x="731519" y="2586284"/>
            <a:ext cx="7680960" cy="1754326"/>
          </a:xfrm>
          <a:prstGeom prst="rect">
            <a:avLst/>
          </a:prstGeom>
          <a:noFill/>
        </p:spPr>
        <p:txBody>
          <a:bodyPr wrap="square" rtlCol="0">
            <a:spAutoFit/>
          </a:bodyPr>
          <a:lstStyle/>
          <a:p>
            <a:pPr marL="285750" indent="-285750" algn="just">
              <a:spcAft>
                <a:spcPts val="1200"/>
              </a:spcAft>
              <a:buFont typeface="Arial" panose="020B0604020202020204" pitchFamily="34" charset="0"/>
              <a:buChar char="•"/>
            </a:pPr>
            <a:r>
              <a:rPr kumimoji="1" lang="ja-JP" altLang="en-US" sz="3600" dirty="0">
                <a:solidFill>
                  <a:srgbClr val="404040"/>
                </a:solidFill>
                <a:latin typeface="HGPｺﾞｼｯｸE" panose="020B0900000000000000" pitchFamily="50" charset="-128"/>
                <a:ea typeface="HGPｺﾞｼｯｸE" panose="020B0900000000000000" pitchFamily="50" charset="-128"/>
              </a:rPr>
              <a:t>災害時にとるべき行動、避難所と</a:t>
            </a:r>
            <a:br>
              <a:rPr kumimoji="1" lang="en-US" altLang="ja-JP" sz="3600" dirty="0">
                <a:solidFill>
                  <a:srgbClr val="404040"/>
                </a:solidFill>
                <a:latin typeface="HGPｺﾞｼｯｸE" panose="020B0900000000000000" pitchFamily="50" charset="-128"/>
                <a:ea typeface="HGPｺﾞｼｯｸE" panose="020B0900000000000000" pitchFamily="50" charset="-128"/>
              </a:rPr>
            </a:br>
            <a:r>
              <a:rPr kumimoji="1" lang="ja-JP" altLang="en-US" sz="3600" dirty="0">
                <a:solidFill>
                  <a:srgbClr val="404040"/>
                </a:solidFill>
                <a:latin typeface="HGPｺﾞｼｯｸE" panose="020B0900000000000000" pitchFamily="50" charset="-128"/>
                <a:ea typeface="HGPｺﾞｼｯｸE" panose="020B0900000000000000" pitchFamily="50" charset="-128"/>
              </a:rPr>
              <a:t>避難場所の役割の違いを理解し、</a:t>
            </a:r>
            <a:br>
              <a:rPr kumimoji="1" lang="en-US" altLang="ja-JP" sz="3600" dirty="0">
                <a:solidFill>
                  <a:srgbClr val="404040"/>
                </a:solidFill>
                <a:latin typeface="HGPｺﾞｼｯｸE" panose="020B0900000000000000" pitchFamily="50" charset="-128"/>
                <a:ea typeface="HGPｺﾞｼｯｸE" panose="020B0900000000000000" pitchFamily="50" charset="-128"/>
              </a:rPr>
            </a:br>
            <a:r>
              <a:rPr kumimoji="1" lang="ja-JP" altLang="en-US" sz="3600" dirty="0">
                <a:solidFill>
                  <a:srgbClr val="404040"/>
                </a:solidFill>
                <a:latin typeface="HGPｺﾞｼｯｸE" panose="020B0900000000000000" pitchFamily="50" charset="-128"/>
                <a:ea typeface="HGPｺﾞｼｯｸE" panose="020B0900000000000000" pitchFamily="50" charset="-128"/>
              </a:rPr>
              <a:t>適切な行動をとりましょう</a:t>
            </a:r>
          </a:p>
        </p:txBody>
      </p:sp>
      <p:sp>
        <p:nvSpPr>
          <p:cNvPr id="4" name="テキスト ボックス 3">
            <a:extLst>
              <a:ext uri="{FF2B5EF4-FFF2-40B4-BE49-F238E27FC236}">
                <a16:creationId xmlns:a16="http://schemas.microsoft.com/office/drawing/2014/main" id="{AFB3F5FC-23D9-40D0-9597-25CD428EEF17}"/>
              </a:ext>
            </a:extLst>
          </p:cNvPr>
          <p:cNvSpPr txBox="1"/>
          <p:nvPr/>
        </p:nvSpPr>
        <p:spPr>
          <a:xfrm>
            <a:off x="1148562" y="676646"/>
            <a:ext cx="6846875" cy="1200329"/>
          </a:xfrm>
          <a:prstGeom prst="rect">
            <a:avLst/>
          </a:prstGeom>
          <a:noFill/>
        </p:spPr>
        <p:txBody>
          <a:bodyPr wrap="square" rtlCol="0">
            <a:spAutoFit/>
          </a:bodyPr>
          <a:lstStyle/>
          <a:p>
            <a:pPr algn="ctr"/>
            <a:r>
              <a:rPr kumimoji="1" lang="en-US" altLang="ja-JP" sz="3600">
                <a:solidFill>
                  <a:srgbClr val="404040"/>
                </a:solidFill>
                <a:latin typeface="HGPｺﾞｼｯｸE" panose="020B0900000000000000" pitchFamily="50" charset="-128"/>
                <a:ea typeface="HGPｺﾞｼｯｸE" panose="020B0900000000000000" pitchFamily="50" charset="-128"/>
              </a:rPr>
              <a:t>C26</a:t>
            </a:r>
            <a:r>
              <a:rPr kumimoji="1" lang="ja-JP" altLang="en-US" sz="3600">
                <a:solidFill>
                  <a:srgbClr val="404040"/>
                </a:solidFill>
                <a:latin typeface="HGPｺﾞｼｯｸE" panose="020B0900000000000000" pitchFamily="50" charset="-128"/>
                <a:ea typeface="HGPｺﾞｼｯｸE" panose="020B0900000000000000" pitchFamily="50" charset="-128"/>
              </a:rPr>
              <a:t>．</a:t>
            </a:r>
            <a:r>
              <a:rPr kumimoji="1" lang="ja-JP" altLang="en-US" sz="3600" dirty="0">
                <a:solidFill>
                  <a:srgbClr val="404040"/>
                </a:solidFill>
                <a:latin typeface="HGPｺﾞｼｯｸE" panose="020B0900000000000000" pitchFamily="50" charset="-128"/>
                <a:ea typeface="HGPｺﾞｼｯｸE" panose="020B0900000000000000" pitchFamily="50" charset="-128"/>
              </a:rPr>
              <a:t>災害時にとるべき行動</a:t>
            </a:r>
            <a:endParaRPr kumimoji="1" lang="en-US" altLang="ja-JP" sz="3600" dirty="0">
              <a:solidFill>
                <a:srgbClr val="404040"/>
              </a:solidFill>
              <a:latin typeface="HGPｺﾞｼｯｸE" panose="020B0900000000000000" pitchFamily="50" charset="-128"/>
              <a:ea typeface="HGPｺﾞｼｯｸE" panose="020B0900000000000000" pitchFamily="50" charset="-128"/>
            </a:endParaRPr>
          </a:p>
          <a:p>
            <a:pPr algn="ctr"/>
            <a:r>
              <a:rPr kumimoji="1" lang="en-US" altLang="ja-JP" sz="3600" dirty="0">
                <a:solidFill>
                  <a:srgbClr val="404040"/>
                </a:solidFill>
                <a:latin typeface="HGPｺﾞｼｯｸE" panose="020B0900000000000000" pitchFamily="50" charset="-128"/>
                <a:ea typeface="HGPｺﾞｼｯｸE" panose="020B0900000000000000" pitchFamily="50" charset="-128"/>
              </a:rPr>
              <a:t>- </a:t>
            </a:r>
            <a:r>
              <a:rPr kumimoji="1" lang="ja-JP" altLang="en-US" sz="3600" dirty="0">
                <a:solidFill>
                  <a:srgbClr val="404040"/>
                </a:solidFill>
                <a:latin typeface="HGPｺﾞｼｯｸE" panose="020B0900000000000000" pitchFamily="50" charset="-128"/>
                <a:ea typeface="HGPｺﾞｼｯｸE" panose="020B0900000000000000" pitchFamily="50" charset="-128"/>
              </a:rPr>
              <a:t>まとめ </a:t>
            </a:r>
            <a:r>
              <a:rPr kumimoji="1" lang="en-US" altLang="ja-JP" sz="3600" dirty="0">
                <a:solidFill>
                  <a:srgbClr val="404040"/>
                </a:solidFill>
                <a:latin typeface="HGPｺﾞｼｯｸE" panose="020B0900000000000000" pitchFamily="50" charset="-128"/>
                <a:ea typeface="HGPｺﾞｼｯｸE" panose="020B0900000000000000" pitchFamily="50" charset="-128"/>
              </a:rPr>
              <a:t>-</a:t>
            </a:r>
            <a:endParaRPr kumimoji="1" lang="ja-JP" altLang="en-US" sz="3600" dirty="0">
              <a:solidFill>
                <a:srgbClr val="404040"/>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416587011"/>
      </p:ext>
    </p:extLst>
  </p:cSld>
  <p:clrMapOvr>
    <a:masterClrMapping/>
  </p:clrMapOvr>
</p:sld>
</file>

<file path=ppt/theme/theme1.xml><?xml version="1.0" encoding="utf-8"?>
<a:theme xmlns:a="http://schemas.openxmlformats.org/drawingml/2006/main" name="Office テーマ">
  <a:themeElements>
    <a:clrScheme name="ユーザー定義 4">
      <a:dk1>
        <a:sysClr val="windowText" lastClr="000000"/>
      </a:dk1>
      <a:lt1>
        <a:sysClr val="window" lastClr="FFFFFF"/>
      </a:lt1>
      <a:dk2>
        <a:srgbClr val="44546A"/>
      </a:dk2>
      <a:lt2>
        <a:srgbClr val="E7E6E6"/>
      </a:lt2>
      <a:accent1>
        <a:srgbClr val="0099CC"/>
      </a:accent1>
      <a:accent2>
        <a:srgbClr val="E94716"/>
      </a:accent2>
      <a:accent3>
        <a:srgbClr val="A5A5A5"/>
      </a:accent3>
      <a:accent4>
        <a:srgbClr val="FFD965"/>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Calibri Light"/>
        <a:ea typeface="ＭＳ ゴシック"/>
        <a:cs typeface=""/>
      </a:majorFont>
      <a:minorFont>
        <a:latin typeface="Calibri"/>
        <a:ea typeface="ＭＳ 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7986456-94c4-43e3-a5cd-23faf3e50be4">
      <Terms xmlns="http://schemas.microsoft.com/office/infopath/2007/PartnerControls"/>
    </lcf76f155ced4ddcb4097134ff3c332f>
    <TaxCatchAll xmlns="87e92068-5d1b-4b37-b84f-05171d1d989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59566576EE7716479B276B366FE8E779" ma:contentTypeVersion="18" ma:contentTypeDescription="新しいドキュメントを作成します。" ma:contentTypeScope="" ma:versionID="c62bdb50600a4316a07d039ee980caae">
  <xsd:schema xmlns:xsd="http://www.w3.org/2001/XMLSchema" xmlns:xs="http://www.w3.org/2001/XMLSchema" xmlns:p="http://schemas.microsoft.com/office/2006/metadata/properties" xmlns:ns2="c7986456-94c4-43e3-a5cd-23faf3e50be4" xmlns:ns3="87e92068-5d1b-4b37-b84f-05171d1d989c" targetNamespace="http://schemas.microsoft.com/office/2006/metadata/properties" ma:root="true" ma:fieldsID="ad58be34164fd8de1098075c6f5a9b4d" ns2:_="" ns3:_="">
    <xsd:import namespace="c7986456-94c4-43e3-a5cd-23faf3e50be4"/>
    <xsd:import namespace="87e92068-5d1b-4b37-b84f-05171d1d989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986456-94c4-43e3-a5cd-23faf3e50b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8ea27d3f-16ae-4cb1-8a0f-7749649f524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7e92068-5d1b-4b37-b84f-05171d1d989c"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d1f6561d-b863-4b53-a246-1d336a610717}" ma:internalName="TaxCatchAll" ma:showField="CatchAllData" ma:web="87e92068-5d1b-4b37-b84f-05171d1d98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930CF28-603E-4D8D-B537-3B0A1A32C1DE}">
  <ds:schemaRefs>
    <ds:schemaRef ds:uri="http://schemas.microsoft.com/sharepoint/v3/contenttype/forms"/>
  </ds:schemaRefs>
</ds:datastoreItem>
</file>

<file path=customXml/itemProps2.xml><?xml version="1.0" encoding="utf-8"?>
<ds:datastoreItem xmlns:ds="http://schemas.openxmlformats.org/officeDocument/2006/customXml" ds:itemID="{40162C36-F5F2-4448-9E4D-F46EA44E44CC}">
  <ds:schemaRefs>
    <ds:schemaRef ds:uri="http://schemas.microsoft.com/office/2006/metadata/properties"/>
    <ds:schemaRef ds:uri="http://schemas.microsoft.com/office/infopath/2007/PartnerControls"/>
    <ds:schemaRef ds:uri="c7986456-94c4-43e3-a5cd-23faf3e50be4"/>
    <ds:schemaRef ds:uri="87e92068-5d1b-4b37-b84f-05171d1d989c"/>
  </ds:schemaRefs>
</ds:datastoreItem>
</file>

<file path=customXml/itemProps3.xml><?xml version="1.0" encoding="utf-8"?>
<ds:datastoreItem xmlns:ds="http://schemas.openxmlformats.org/officeDocument/2006/customXml" ds:itemID="{40F204C9-7769-4231-B992-32327063CE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986456-94c4-43e3-a5cd-23faf3e50be4"/>
    <ds:schemaRef ds:uri="87e92068-5d1b-4b37-b84f-05171d1d98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3495</TotalTime>
  <Words>1232</Words>
  <PresentationFormat>画面に合わせる (4:3)</PresentationFormat>
  <Paragraphs>114</Paragraphs>
  <Slides>5</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HGPｺﾞｼｯｸE</vt:lpstr>
      <vt:lpstr>ＭＳ ゴシック</vt:lpstr>
      <vt:lpstr>メイリオ</vt:lpstr>
      <vt:lpstr>Arial</vt:lpstr>
      <vt:lpstr>Calibri</vt:lpstr>
      <vt:lpstr>Calibri Light</vt:lpstr>
      <vt:lpstr>Wingdings</vt:lpstr>
      <vt:lpstr>Office テーマ</vt:lpstr>
      <vt:lpstr>C26．災害時にとるべき行動</vt:lpstr>
      <vt:lpstr>災害発生前後にとるべき行動（主に自助・共助）</vt:lpstr>
      <vt:lpstr>災害発生前後にとるべき行動（主に自助・共助）</vt:lpstr>
      <vt:lpstr>避難をする場所について</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2020-03-03T02:15:05Z</cp:lastPrinted>
  <dcterms:created xsi:type="dcterms:W3CDTF">2019-09-19T14:17:54Z</dcterms:created>
  <dcterms:modified xsi:type="dcterms:W3CDTF">2024-03-29T02:19:09Z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0x01010059566576EE7716479B276B366FE8E779</vt:lpwstr>
  </property>
  <property fmtid="{D5CDD505-2E9C-101B-9397-08002B2CF9AE}" pid="3" name="MediaServiceImageTags">
    <vt:lpwstr/>
  </property>
</Properties>
</file>