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474" r:id="rId5"/>
    <p:sldId id="496" r:id="rId6"/>
    <p:sldId id="476" r:id="rId7"/>
    <p:sldId id="479" r:id="rId8"/>
    <p:sldId id="493" r:id="rId9"/>
    <p:sldId id="491" r:id="rId10"/>
    <p:sldId id="492" r:id="rId11"/>
    <p:sldId id="495" r:id="rId12"/>
    <p:sldId id="494" r:id="rId13"/>
    <p:sldId id="478" r:id="rId14"/>
    <p:sldId id="482" r:id="rId15"/>
    <p:sldId id="480" r:id="rId16"/>
    <p:sldId id="489" r:id="rId17"/>
    <p:sldId id="484" r:id="rId18"/>
    <p:sldId id="498" r:id="rId19"/>
    <p:sldId id="485" r:id="rId20"/>
    <p:sldId id="497" r:id="rId21"/>
    <p:sldId id="500" r:id="rId22"/>
    <p:sldId id="499" r:id="rId23"/>
    <p:sldId id="458"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CC"/>
    <a:srgbClr val="FFFFFF"/>
    <a:srgbClr val="F0F0F0"/>
    <a:srgbClr val="35A16B"/>
    <a:srgbClr val="356BA1"/>
    <a:srgbClr val="000099"/>
    <a:srgbClr val="FFC000"/>
    <a:srgbClr val="A9D7C0"/>
    <a:srgbClr val="DEE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69068-FD20-41DB-ACFF-8FA6BB851D37}" v="1" dt="2024-03-26T06:55:34.2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4" autoAdjust="0"/>
  </p:normalViewPr>
  <p:slideViewPr>
    <p:cSldViewPr snapToGrid="0" showGuides="1">
      <p:cViewPr varScale="1">
        <p:scale>
          <a:sx n="84" d="100"/>
          <a:sy n="84" d="100"/>
        </p:scale>
        <p:origin x="2316" y="84"/>
      </p:cViewPr>
      <p:guideLst>
        <p:guide orient="horz" pos="2160"/>
        <p:guide pos="2880"/>
      </p:guideLst>
    </p:cSldViewPr>
  </p:slideViewPr>
  <p:notesTextViewPr>
    <p:cViewPr>
      <p:scale>
        <a:sx n="1" d="1"/>
        <a:sy n="1" d="1"/>
      </p:scale>
      <p:origin x="0" y="0"/>
    </p:cViewPr>
  </p:notesTextViewPr>
  <p:notesViewPr>
    <p:cSldViewPr snapToGrid="0" showGuides="1">
      <p:cViewPr varScale="1">
        <p:scale>
          <a:sx n="75" d="100"/>
          <a:sy n="75" d="100"/>
        </p:scale>
        <p:origin x="40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37F47478-DF9A-469C-9740-CC575817F1E8}"/>
    <pc:docChg chg="undo custSel addSld modSld">
      <pc:chgData name="宇野 芳江" userId="d3339afd-f009-4b18-b536-1d43c3c7a997" providerId="ADAL" clId="{37F47478-DF9A-469C-9740-CC575817F1E8}" dt="2023-11-15T08:17:02.554" v="110" actId="14100"/>
      <pc:docMkLst>
        <pc:docMk/>
      </pc:docMkLst>
      <pc:sldChg chg="delSp modSp mod">
        <pc:chgData name="宇野 芳江" userId="d3339afd-f009-4b18-b536-1d43c3c7a997" providerId="ADAL" clId="{37F47478-DF9A-469C-9740-CC575817F1E8}" dt="2023-11-15T07:23:13.065" v="46" actId="20577"/>
        <pc:sldMkLst>
          <pc:docMk/>
          <pc:sldMk cId="1096967917" sldId="477"/>
        </pc:sldMkLst>
        <pc:spChg chg="mod">
          <ac:chgData name="宇野 芳江" userId="d3339afd-f009-4b18-b536-1d43c3c7a997" providerId="ADAL" clId="{37F47478-DF9A-469C-9740-CC575817F1E8}" dt="2023-11-15T07:21:16.170" v="13" actId="20577"/>
          <ac:spMkLst>
            <pc:docMk/>
            <pc:sldMk cId="1096967917" sldId="477"/>
            <ac:spMk id="2" creationId="{F1E51946-6603-7957-5656-3B3483B0754E}"/>
          </ac:spMkLst>
        </pc:spChg>
        <pc:spChg chg="mod">
          <ac:chgData name="宇野 芳江" userId="d3339afd-f009-4b18-b536-1d43c3c7a997" providerId="ADAL" clId="{37F47478-DF9A-469C-9740-CC575817F1E8}" dt="2023-11-15T07:23:13.065" v="46" actId="20577"/>
          <ac:spMkLst>
            <pc:docMk/>
            <pc:sldMk cId="1096967917" sldId="477"/>
            <ac:spMk id="5" creationId="{4FC6C7B0-D47E-A4D9-3EE9-1FD89DFE6849}"/>
          </ac:spMkLst>
        </pc:spChg>
        <pc:picChg chg="mod">
          <ac:chgData name="宇野 芳江" userId="d3339afd-f009-4b18-b536-1d43c3c7a997" providerId="ADAL" clId="{37F47478-DF9A-469C-9740-CC575817F1E8}" dt="2023-11-15T07:22:40.284" v="39" actId="1076"/>
          <ac:picMkLst>
            <pc:docMk/>
            <pc:sldMk cId="1096967917" sldId="477"/>
            <ac:picMk id="6" creationId="{F800D4B2-514E-7B1D-0AD6-E6BA9D7E0971}"/>
          </ac:picMkLst>
        </pc:picChg>
        <pc:picChg chg="del mod">
          <ac:chgData name="宇野 芳江" userId="d3339afd-f009-4b18-b536-1d43c3c7a997" providerId="ADAL" clId="{37F47478-DF9A-469C-9740-CC575817F1E8}" dt="2023-11-15T07:21:23.570" v="17" actId="478"/>
          <ac:picMkLst>
            <pc:docMk/>
            <pc:sldMk cId="1096967917" sldId="477"/>
            <ac:picMk id="7" creationId="{081B9A6E-3BFF-2C7E-B51F-88807541035F}"/>
          </ac:picMkLst>
        </pc:picChg>
        <pc:picChg chg="del">
          <ac:chgData name="宇野 芳江" userId="d3339afd-f009-4b18-b536-1d43c3c7a997" providerId="ADAL" clId="{37F47478-DF9A-469C-9740-CC575817F1E8}" dt="2023-11-15T07:21:22.876" v="15" actId="478"/>
          <ac:picMkLst>
            <pc:docMk/>
            <pc:sldMk cId="1096967917" sldId="477"/>
            <ac:picMk id="8" creationId="{3AB20248-5A7B-A84B-5A6E-AE629620C4A8}"/>
          </ac:picMkLst>
        </pc:picChg>
      </pc:sldChg>
      <pc:sldChg chg="modSp mod">
        <pc:chgData name="宇野 芳江" userId="d3339afd-f009-4b18-b536-1d43c3c7a997" providerId="ADAL" clId="{37F47478-DF9A-469C-9740-CC575817F1E8}" dt="2023-11-15T07:43:06.206" v="98" actId="113"/>
        <pc:sldMkLst>
          <pc:docMk/>
          <pc:sldMk cId="1926403799" sldId="478"/>
        </pc:sldMkLst>
        <pc:spChg chg="mod">
          <ac:chgData name="宇野 芳江" userId="d3339afd-f009-4b18-b536-1d43c3c7a997" providerId="ADAL" clId="{37F47478-DF9A-469C-9740-CC575817F1E8}" dt="2023-11-15T07:43:06.206" v="98" actId="113"/>
          <ac:spMkLst>
            <pc:docMk/>
            <pc:sldMk cId="1926403799" sldId="478"/>
            <ac:spMk id="4" creationId="{E0E74158-9656-2E9A-2FD3-2B9CC8022011}"/>
          </ac:spMkLst>
        </pc:spChg>
      </pc:sldChg>
      <pc:sldChg chg="modSp mod">
        <pc:chgData name="宇野 芳江" userId="d3339afd-f009-4b18-b536-1d43c3c7a997" providerId="ADAL" clId="{37F47478-DF9A-469C-9740-CC575817F1E8}" dt="2023-11-15T08:17:02.554" v="110" actId="14100"/>
        <pc:sldMkLst>
          <pc:docMk/>
          <pc:sldMk cId="2936662928" sldId="479"/>
        </pc:sldMkLst>
        <pc:spChg chg="mod">
          <ac:chgData name="宇野 芳江" userId="d3339afd-f009-4b18-b536-1d43c3c7a997" providerId="ADAL" clId="{37F47478-DF9A-469C-9740-CC575817F1E8}" dt="2023-11-15T08:17:02.554" v="110" actId="14100"/>
          <ac:spMkLst>
            <pc:docMk/>
            <pc:sldMk cId="2936662928" sldId="479"/>
            <ac:spMk id="2" creationId="{0F976DAE-0B6F-7629-8B1A-0EFD4845D5D3}"/>
          </ac:spMkLst>
        </pc:spChg>
        <pc:spChg chg="mod">
          <ac:chgData name="宇野 芳江" userId="d3339afd-f009-4b18-b536-1d43c3c7a997" providerId="ADAL" clId="{37F47478-DF9A-469C-9740-CC575817F1E8}" dt="2023-11-15T08:04:15.747" v="104" actId="1036"/>
          <ac:spMkLst>
            <pc:docMk/>
            <pc:sldMk cId="2936662928" sldId="479"/>
            <ac:spMk id="6" creationId="{EFBB415E-73FC-C6E4-80A5-72F692B0A1F2}"/>
          </ac:spMkLst>
        </pc:spChg>
        <pc:spChg chg="mod">
          <ac:chgData name="宇野 芳江" userId="d3339afd-f009-4b18-b536-1d43c3c7a997" providerId="ADAL" clId="{37F47478-DF9A-469C-9740-CC575817F1E8}" dt="2023-11-15T08:04:15.747" v="104" actId="1036"/>
          <ac:spMkLst>
            <pc:docMk/>
            <pc:sldMk cId="2936662928" sldId="479"/>
            <ac:spMk id="7" creationId="{E062F72F-2A9B-DB2E-3469-C6DB1374A495}"/>
          </ac:spMkLst>
        </pc:spChg>
        <pc:spChg chg="mod">
          <ac:chgData name="宇野 芳江" userId="d3339afd-f009-4b18-b536-1d43c3c7a997" providerId="ADAL" clId="{37F47478-DF9A-469C-9740-CC575817F1E8}" dt="2023-11-15T08:04:15.747" v="104" actId="1036"/>
          <ac:spMkLst>
            <pc:docMk/>
            <pc:sldMk cId="2936662928" sldId="479"/>
            <ac:spMk id="8" creationId="{2C5FD9DC-0F98-6B0F-D293-636B8CFA8FC4}"/>
          </ac:spMkLst>
        </pc:spChg>
        <pc:spChg chg="mod">
          <ac:chgData name="宇野 芳江" userId="d3339afd-f009-4b18-b536-1d43c3c7a997" providerId="ADAL" clId="{37F47478-DF9A-469C-9740-CC575817F1E8}" dt="2023-11-15T08:04:15.747" v="104" actId="1036"/>
          <ac:spMkLst>
            <pc:docMk/>
            <pc:sldMk cId="2936662928" sldId="479"/>
            <ac:spMk id="9" creationId="{021BE869-033F-418E-69B4-15E4C6A588F5}"/>
          </ac:spMkLst>
        </pc:spChg>
        <pc:spChg chg="mod">
          <ac:chgData name="宇野 芳江" userId="d3339afd-f009-4b18-b536-1d43c3c7a997" providerId="ADAL" clId="{37F47478-DF9A-469C-9740-CC575817F1E8}" dt="2023-11-15T08:04:15.747" v="104" actId="1036"/>
          <ac:spMkLst>
            <pc:docMk/>
            <pc:sldMk cId="2936662928" sldId="479"/>
            <ac:spMk id="10" creationId="{0AA6B609-6DA8-ABFD-48D6-16AFEFFD0C7C}"/>
          </ac:spMkLst>
        </pc:spChg>
        <pc:spChg chg="mod">
          <ac:chgData name="宇野 芳江" userId="d3339afd-f009-4b18-b536-1d43c3c7a997" providerId="ADAL" clId="{37F47478-DF9A-469C-9740-CC575817F1E8}" dt="2023-11-15T08:04:15.747" v="104" actId="1036"/>
          <ac:spMkLst>
            <pc:docMk/>
            <pc:sldMk cId="2936662928" sldId="479"/>
            <ac:spMk id="11" creationId="{C942BF88-361C-C011-CF4B-9777AB4DE382}"/>
          </ac:spMkLst>
        </pc:spChg>
        <pc:spChg chg="mod">
          <ac:chgData name="宇野 芳江" userId="d3339afd-f009-4b18-b536-1d43c3c7a997" providerId="ADAL" clId="{37F47478-DF9A-469C-9740-CC575817F1E8}" dt="2023-11-15T08:04:15.747" v="104" actId="1036"/>
          <ac:spMkLst>
            <pc:docMk/>
            <pc:sldMk cId="2936662928" sldId="479"/>
            <ac:spMk id="12" creationId="{933DC61B-7FF6-2286-2180-BAE9F3D5B5EB}"/>
          </ac:spMkLst>
        </pc:spChg>
        <pc:spChg chg="mod">
          <ac:chgData name="宇野 芳江" userId="d3339afd-f009-4b18-b536-1d43c3c7a997" providerId="ADAL" clId="{37F47478-DF9A-469C-9740-CC575817F1E8}" dt="2023-11-15T08:04:15.747" v="104" actId="1036"/>
          <ac:spMkLst>
            <pc:docMk/>
            <pc:sldMk cId="2936662928" sldId="479"/>
            <ac:spMk id="14" creationId="{97CBE5EA-C063-6139-7AB7-5466B381C62B}"/>
          </ac:spMkLst>
        </pc:spChg>
        <pc:spChg chg="mod">
          <ac:chgData name="宇野 芳江" userId="d3339afd-f009-4b18-b536-1d43c3c7a997" providerId="ADAL" clId="{37F47478-DF9A-469C-9740-CC575817F1E8}" dt="2023-11-15T08:04:15.747" v="104" actId="1036"/>
          <ac:spMkLst>
            <pc:docMk/>
            <pc:sldMk cId="2936662928" sldId="479"/>
            <ac:spMk id="15" creationId="{1991F605-326D-BCF5-C560-57B709DFEA76}"/>
          </ac:spMkLst>
        </pc:spChg>
        <pc:spChg chg="mod">
          <ac:chgData name="宇野 芳江" userId="d3339afd-f009-4b18-b536-1d43c3c7a997" providerId="ADAL" clId="{37F47478-DF9A-469C-9740-CC575817F1E8}" dt="2023-11-15T08:04:15.747" v="104" actId="1036"/>
          <ac:spMkLst>
            <pc:docMk/>
            <pc:sldMk cId="2936662928" sldId="479"/>
            <ac:spMk id="18" creationId="{BC5E6F08-D0D7-970A-05AC-97C58066D2DA}"/>
          </ac:spMkLst>
        </pc:spChg>
        <pc:spChg chg="mod">
          <ac:chgData name="宇野 芳江" userId="d3339afd-f009-4b18-b536-1d43c3c7a997" providerId="ADAL" clId="{37F47478-DF9A-469C-9740-CC575817F1E8}" dt="2023-11-15T08:04:15.747" v="104" actId="1036"/>
          <ac:spMkLst>
            <pc:docMk/>
            <pc:sldMk cId="2936662928" sldId="479"/>
            <ac:spMk id="19" creationId="{0AAB80F5-73DA-8130-ACC5-89B2F605DD69}"/>
          </ac:spMkLst>
        </pc:spChg>
        <pc:spChg chg="mod">
          <ac:chgData name="宇野 芳江" userId="d3339afd-f009-4b18-b536-1d43c3c7a997" providerId="ADAL" clId="{37F47478-DF9A-469C-9740-CC575817F1E8}" dt="2023-11-15T08:04:15.747" v="104" actId="1036"/>
          <ac:spMkLst>
            <pc:docMk/>
            <pc:sldMk cId="2936662928" sldId="479"/>
            <ac:spMk id="20" creationId="{B4A255BF-5DB1-7EDA-C15B-7CC7BFC24B53}"/>
          </ac:spMkLst>
        </pc:spChg>
        <pc:spChg chg="mod">
          <ac:chgData name="宇野 芳江" userId="d3339afd-f009-4b18-b536-1d43c3c7a997" providerId="ADAL" clId="{37F47478-DF9A-469C-9740-CC575817F1E8}" dt="2023-11-15T08:04:15.747" v="104" actId="1036"/>
          <ac:spMkLst>
            <pc:docMk/>
            <pc:sldMk cId="2936662928" sldId="479"/>
            <ac:spMk id="21" creationId="{F8CEE875-CB11-95C1-BCDC-74F9E1444E4B}"/>
          </ac:spMkLst>
        </pc:spChg>
        <pc:spChg chg="mod">
          <ac:chgData name="宇野 芳江" userId="d3339afd-f009-4b18-b536-1d43c3c7a997" providerId="ADAL" clId="{37F47478-DF9A-469C-9740-CC575817F1E8}" dt="2023-11-15T08:04:15.747" v="104" actId="1036"/>
          <ac:spMkLst>
            <pc:docMk/>
            <pc:sldMk cId="2936662928" sldId="479"/>
            <ac:spMk id="22" creationId="{0E1CA9A2-384B-D1FC-51EC-63B0B03A4F13}"/>
          </ac:spMkLst>
        </pc:spChg>
        <pc:spChg chg="mod">
          <ac:chgData name="宇野 芳江" userId="d3339afd-f009-4b18-b536-1d43c3c7a997" providerId="ADAL" clId="{37F47478-DF9A-469C-9740-CC575817F1E8}" dt="2023-11-15T08:04:15.747" v="104" actId="1036"/>
          <ac:spMkLst>
            <pc:docMk/>
            <pc:sldMk cId="2936662928" sldId="479"/>
            <ac:spMk id="23" creationId="{2D1A332C-E7A6-4951-4C04-886E3640D65D}"/>
          </ac:spMkLst>
        </pc:spChg>
        <pc:spChg chg="mod">
          <ac:chgData name="宇野 芳江" userId="d3339afd-f009-4b18-b536-1d43c3c7a997" providerId="ADAL" clId="{37F47478-DF9A-469C-9740-CC575817F1E8}" dt="2023-11-15T08:04:15.747" v="104" actId="1036"/>
          <ac:spMkLst>
            <pc:docMk/>
            <pc:sldMk cId="2936662928" sldId="479"/>
            <ac:spMk id="24" creationId="{B4220E76-25F4-F68E-F871-8A9722C0F2CA}"/>
          </ac:spMkLst>
        </pc:spChg>
        <pc:spChg chg="mod">
          <ac:chgData name="宇野 芳江" userId="d3339afd-f009-4b18-b536-1d43c3c7a997" providerId="ADAL" clId="{37F47478-DF9A-469C-9740-CC575817F1E8}" dt="2023-11-15T08:04:15.747" v="104" actId="1036"/>
          <ac:spMkLst>
            <pc:docMk/>
            <pc:sldMk cId="2936662928" sldId="479"/>
            <ac:spMk id="27" creationId="{59919A42-6504-4A67-6084-398165714BDE}"/>
          </ac:spMkLst>
        </pc:spChg>
        <pc:spChg chg="mod">
          <ac:chgData name="宇野 芳江" userId="d3339afd-f009-4b18-b536-1d43c3c7a997" providerId="ADAL" clId="{37F47478-DF9A-469C-9740-CC575817F1E8}" dt="2023-11-15T08:04:15.747" v="104" actId="1036"/>
          <ac:spMkLst>
            <pc:docMk/>
            <pc:sldMk cId="2936662928" sldId="479"/>
            <ac:spMk id="28" creationId="{757F7F3A-0476-C502-A85E-447D397721CC}"/>
          </ac:spMkLst>
        </pc:spChg>
        <pc:spChg chg="mod">
          <ac:chgData name="宇野 芳江" userId="d3339afd-f009-4b18-b536-1d43c3c7a997" providerId="ADAL" clId="{37F47478-DF9A-469C-9740-CC575817F1E8}" dt="2023-11-15T08:04:15.747" v="104" actId="1036"/>
          <ac:spMkLst>
            <pc:docMk/>
            <pc:sldMk cId="2936662928" sldId="479"/>
            <ac:spMk id="29" creationId="{52D15004-3285-9D76-EC2F-47489CDB5C83}"/>
          </ac:spMkLst>
        </pc:spChg>
        <pc:spChg chg="mod">
          <ac:chgData name="宇野 芳江" userId="d3339afd-f009-4b18-b536-1d43c3c7a997" providerId="ADAL" clId="{37F47478-DF9A-469C-9740-CC575817F1E8}" dt="2023-11-15T08:04:15.747" v="104" actId="1036"/>
          <ac:spMkLst>
            <pc:docMk/>
            <pc:sldMk cId="2936662928" sldId="479"/>
            <ac:spMk id="30" creationId="{D521A707-7E60-42DD-71B3-9548ADB3C202}"/>
          </ac:spMkLst>
        </pc:spChg>
        <pc:spChg chg="mod">
          <ac:chgData name="宇野 芳江" userId="d3339afd-f009-4b18-b536-1d43c3c7a997" providerId="ADAL" clId="{37F47478-DF9A-469C-9740-CC575817F1E8}" dt="2023-11-15T08:04:15.747" v="104" actId="1036"/>
          <ac:spMkLst>
            <pc:docMk/>
            <pc:sldMk cId="2936662928" sldId="479"/>
            <ac:spMk id="31" creationId="{014269A9-3120-62CA-8DBE-38C55D7FC696}"/>
          </ac:spMkLst>
        </pc:spChg>
        <pc:picChg chg="mod">
          <ac:chgData name="宇野 芳江" userId="d3339afd-f009-4b18-b536-1d43c3c7a997" providerId="ADAL" clId="{37F47478-DF9A-469C-9740-CC575817F1E8}" dt="2023-11-15T08:04:15.747" v="104" actId="1036"/>
          <ac:picMkLst>
            <pc:docMk/>
            <pc:sldMk cId="2936662928" sldId="479"/>
            <ac:picMk id="13" creationId="{06371921-A776-4225-ECA7-A7B6A1EB65A0}"/>
          </ac:picMkLst>
        </pc:picChg>
        <pc:picChg chg="mod">
          <ac:chgData name="宇野 芳江" userId="d3339afd-f009-4b18-b536-1d43c3c7a997" providerId="ADAL" clId="{37F47478-DF9A-469C-9740-CC575817F1E8}" dt="2023-11-15T08:04:15.747" v="104" actId="1036"/>
          <ac:picMkLst>
            <pc:docMk/>
            <pc:sldMk cId="2936662928" sldId="479"/>
            <ac:picMk id="16" creationId="{F84B2B45-6F7F-3017-8B3B-74E2C1D3C9B3}"/>
          </ac:picMkLst>
        </pc:picChg>
        <pc:picChg chg="mod">
          <ac:chgData name="宇野 芳江" userId="d3339afd-f009-4b18-b536-1d43c3c7a997" providerId="ADAL" clId="{37F47478-DF9A-469C-9740-CC575817F1E8}" dt="2023-11-15T08:04:15.747" v="104" actId="1036"/>
          <ac:picMkLst>
            <pc:docMk/>
            <pc:sldMk cId="2936662928" sldId="479"/>
            <ac:picMk id="17" creationId="{8025B49A-9358-39AE-DC9D-815759F4B3F9}"/>
          </ac:picMkLst>
        </pc:picChg>
        <pc:picChg chg="mod">
          <ac:chgData name="宇野 芳江" userId="d3339afd-f009-4b18-b536-1d43c3c7a997" providerId="ADAL" clId="{37F47478-DF9A-469C-9740-CC575817F1E8}" dt="2023-11-15T08:04:15.747" v="104" actId="1036"/>
          <ac:picMkLst>
            <pc:docMk/>
            <pc:sldMk cId="2936662928" sldId="479"/>
            <ac:picMk id="25" creationId="{FE0B4385-6D4B-1677-8BC7-D09F6E6FAF08}"/>
          </ac:picMkLst>
        </pc:picChg>
        <pc:picChg chg="mod">
          <ac:chgData name="宇野 芳江" userId="d3339afd-f009-4b18-b536-1d43c3c7a997" providerId="ADAL" clId="{37F47478-DF9A-469C-9740-CC575817F1E8}" dt="2023-11-15T08:04:15.747" v="104" actId="1036"/>
          <ac:picMkLst>
            <pc:docMk/>
            <pc:sldMk cId="2936662928" sldId="479"/>
            <ac:picMk id="26" creationId="{56EFC2AA-5849-DB5B-21C1-8474B9C5096A}"/>
          </ac:picMkLst>
        </pc:picChg>
      </pc:sldChg>
      <pc:sldChg chg="modSp mod">
        <pc:chgData name="宇野 芳江" userId="d3339afd-f009-4b18-b536-1d43c3c7a997" providerId="ADAL" clId="{37F47478-DF9A-469C-9740-CC575817F1E8}" dt="2023-11-15T07:30:18.094" v="78" actId="5793"/>
        <pc:sldMkLst>
          <pc:docMk/>
          <pc:sldMk cId="305284870" sldId="481"/>
        </pc:sldMkLst>
        <pc:spChg chg="mod">
          <ac:chgData name="宇野 芳江" userId="d3339afd-f009-4b18-b536-1d43c3c7a997" providerId="ADAL" clId="{37F47478-DF9A-469C-9740-CC575817F1E8}" dt="2023-11-15T07:30:18.094" v="78" actId="5793"/>
          <ac:spMkLst>
            <pc:docMk/>
            <pc:sldMk cId="305284870" sldId="481"/>
            <ac:spMk id="4" creationId="{515ABCBA-9DA0-64D3-48C0-9E430F9D62BB}"/>
          </ac:spMkLst>
        </pc:spChg>
      </pc:sldChg>
      <pc:sldChg chg="delSp modSp add mod">
        <pc:chgData name="宇野 芳江" userId="d3339afd-f009-4b18-b536-1d43c3c7a997" providerId="ADAL" clId="{37F47478-DF9A-469C-9740-CC575817F1E8}" dt="2023-11-15T08:16:11.498" v="107" actId="14100"/>
        <pc:sldMkLst>
          <pc:docMk/>
          <pc:sldMk cId="219627594" sldId="489"/>
        </pc:sldMkLst>
        <pc:spChg chg="mod">
          <ac:chgData name="宇野 芳江" userId="d3339afd-f009-4b18-b536-1d43c3c7a997" providerId="ADAL" clId="{37F47478-DF9A-469C-9740-CC575817F1E8}" dt="2023-11-15T08:16:11.498" v="107" actId="14100"/>
          <ac:spMkLst>
            <pc:docMk/>
            <pc:sldMk cId="219627594" sldId="489"/>
            <ac:spMk id="2" creationId="{F1E51946-6603-7957-5656-3B3483B0754E}"/>
          </ac:spMkLst>
        </pc:spChg>
        <pc:spChg chg="mod">
          <ac:chgData name="宇野 芳江" userId="d3339afd-f009-4b18-b536-1d43c3c7a997" providerId="ADAL" clId="{37F47478-DF9A-469C-9740-CC575817F1E8}" dt="2023-11-15T07:23:09.354" v="45" actId="20577"/>
          <ac:spMkLst>
            <pc:docMk/>
            <pc:sldMk cId="219627594" sldId="489"/>
            <ac:spMk id="5" creationId="{4FC6C7B0-D47E-A4D9-3EE9-1FD89DFE6849}"/>
          </ac:spMkLst>
        </pc:spChg>
        <pc:picChg chg="del">
          <ac:chgData name="宇野 芳江" userId="d3339afd-f009-4b18-b536-1d43c3c7a997" providerId="ADAL" clId="{37F47478-DF9A-469C-9740-CC575817F1E8}" dt="2023-11-15T07:22:16.867" v="32" actId="478"/>
          <ac:picMkLst>
            <pc:docMk/>
            <pc:sldMk cId="219627594" sldId="489"/>
            <ac:picMk id="6" creationId="{F800D4B2-514E-7B1D-0AD6-E6BA9D7E0971}"/>
          </ac:picMkLst>
        </pc:picChg>
        <pc:picChg chg="del">
          <ac:chgData name="宇野 芳江" userId="d3339afd-f009-4b18-b536-1d43c3c7a997" providerId="ADAL" clId="{37F47478-DF9A-469C-9740-CC575817F1E8}" dt="2023-11-15T07:22:17.463" v="33" actId="478"/>
          <ac:picMkLst>
            <pc:docMk/>
            <pc:sldMk cId="219627594" sldId="489"/>
            <ac:picMk id="7" creationId="{081B9A6E-3BFF-2C7E-B51F-88807541035F}"/>
          </ac:picMkLst>
        </pc:picChg>
        <pc:picChg chg="mod">
          <ac:chgData name="宇野 芳江" userId="d3339afd-f009-4b18-b536-1d43c3c7a997" providerId="ADAL" clId="{37F47478-DF9A-469C-9740-CC575817F1E8}" dt="2023-11-15T07:22:53.099" v="42" actId="1036"/>
          <ac:picMkLst>
            <pc:docMk/>
            <pc:sldMk cId="219627594" sldId="489"/>
            <ac:picMk id="8" creationId="{3AB20248-5A7B-A84B-5A6E-AE629620C4A8}"/>
          </ac:picMkLst>
        </pc:picChg>
      </pc:sldChg>
      <pc:sldChg chg="addSp delSp modSp add mod">
        <pc:chgData name="宇野 芳江" userId="d3339afd-f009-4b18-b536-1d43c3c7a997" providerId="ADAL" clId="{37F47478-DF9A-469C-9740-CC575817F1E8}" dt="2023-11-15T08:16:06.621" v="106" actId="14100"/>
        <pc:sldMkLst>
          <pc:docMk/>
          <pc:sldMk cId="2613557515" sldId="490"/>
        </pc:sldMkLst>
        <pc:spChg chg="mod">
          <ac:chgData name="宇野 芳江" userId="d3339afd-f009-4b18-b536-1d43c3c7a997" providerId="ADAL" clId="{37F47478-DF9A-469C-9740-CC575817F1E8}" dt="2023-11-15T08:16:06.621" v="106" actId="14100"/>
          <ac:spMkLst>
            <pc:docMk/>
            <pc:sldMk cId="2613557515" sldId="490"/>
            <ac:spMk id="2" creationId="{F1E51946-6603-7957-5656-3B3483B0754E}"/>
          </ac:spMkLst>
        </pc:spChg>
        <pc:spChg chg="mod">
          <ac:chgData name="宇野 芳江" userId="d3339afd-f009-4b18-b536-1d43c3c7a997" providerId="ADAL" clId="{37F47478-DF9A-469C-9740-CC575817F1E8}" dt="2023-11-15T07:24:12.201" v="64" actId="1076"/>
          <ac:spMkLst>
            <pc:docMk/>
            <pc:sldMk cId="2613557515" sldId="490"/>
            <ac:spMk id="5" creationId="{4FC6C7B0-D47E-A4D9-3EE9-1FD89DFE6849}"/>
          </ac:spMkLst>
        </pc:spChg>
        <pc:picChg chg="del mod">
          <ac:chgData name="宇野 芳江" userId="d3339afd-f009-4b18-b536-1d43c3c7a997" providerId="ADAL" clId="{37F47478-DF9A-469C-9740-CC575817F1E8}" dt="2023-11-15T07:23:28.637" v="51" actId="478"/>
          <ac:picMkLst>
            <pc:docMk/>
            <pc:sldMk cId="2613557515" sldId="490"/>
            <ac:picMk id="6" creationId="{F800D4B2-514E-7B1D-0AD6-E6BA9D7E0971}"/>
          </ac:picMkLst>
        </pc:picChg>
        <pc:picChg chg="mod">
          <ac:chgData name="宇野 芳江" userId="d3339afd-f009-4b18-b536-1d43c3c7a997" providerId="ADAL" clId="{37F47478-DF9A-469C-9740-CC575817F1E8}" dt="2023-11-15T07:26:15.517" v="76" actId="1076"/>
          <ac:picMkLst>
            <pc:docMk/>
            <pc:sldMk cId="2613557515" sldId="490"/>
            <ac:picMk id="7" creationId="{081B9A6E-3BFF-2C7E-B51F-88807541035F}"/>
          </ac:picMkLst>
        </pc:picChg>
        <pc:picChg chg="del mod">
          <ac:chgData name="宇野 芳江" userId="d3339afd-f009-4b18-b536-1d43c3c7a997" providerId="ADAL" clId="{37F47478-DF9A-469C-9740-CC575817F1E8}" dt="2023-11-15T07:23:29.280" v="53" actId="478"/>
          <ac:picMkLst>
            <pc:docMk/>
            <pc:sldMk cId="2613557515" sldId="490"/>
            <ac:picMk id="8" creationId="{3AB20248-5A7B-A84B-5A6E-AE629620C4A8}"/>
          </ac:picMkLst>
        </pc:picChg>
        <pc:picChg chg="add mod">
          <ac:chgData name="宇野 芳江" userId="d3339afd-f009-4b18-b536-1d43c3c7a997" providerId="ADAL" clId="{37F47478-DF9A-469C-9740-CC575817F1E8}" dt="2023-11-15T07:26:15.517" v="76" actId="1076"/>
          <ac:picMkLst>
            <pc:docMk/>
            <pc:sldMk cId="2613557515" sldId="490"/>
            <ac:picMk id="9" creationId="{C93BF44E-AB07-81B2-DC70-EACD84002D28}"/>
          </ac:picMkLst>
        </pc:picChg>
      </pc:sldChg>
    </pc:docChg>
  </pc:docChgLst>
  <pc:docChgLst>
    <pc:chgData name="宇野 芳江" userId="d3339afd-f009-4b18-b536-1d43c3c7a997" providerId="ADAL" clId="{A5DFCE49-CCF0-439F-94DB-2D970A311B2D}"/>
    <pc:docChg chg="undo custSel addSld delSld modSld sldOrd modMainMaster">
      <pc:chgData name="宇野 芳江" userId="d3339afd-f009-4b18-b536-1d43c3c7a997" providerId="ADAL" clId="{A5DFCE49-CCF0-439F-94DB-2D970A311B2D}" dt="2024-01-22T07:20:00.700" v="245" actId="20577"/>
      <pc:docMkLst>
        <pc:docMk/>
      </pc:docMkLst>
      <pc:sldChg chg="ord">
        <pc:chgData name="宇野 芳江" userId="d3339afd-f009-4b18-b536-1d43c3c7a997" providerId="ADAL" clId="{A5DFCE49-CCF0-439F-94DB-2D970A311B2D}" dt="2024-01-19T08:48:21.246" v="1"/>
        <pc:sldMkLst>
          <pc:docMk/>
          <pc:sldMk cId="2936662928" sldId="479"/>
        </pc:sldMkLst>
      </pc:sldChg>
      <pc:sldChg chg="add del">
        <pc:chgData name="宇野 芳江" userId="d3339afd-f009-4b18-b536-1d43c3c7a997" providerId="ADAL" clId="{A5DFCE49-CCF0-439F-94DB-2D970A311B2D}" dt="2024-01-22T07:16:46.828" v="187" actId="2696"/>
        <pc:sldMkLst>
          <pc:docMk/>
          <pc:sldMk cId="1732113876" sldId="482"/>
        </pc:sldMkLst>
      </pc:sldChg>
      <pc:sldChg chg="modSp mod">
        <pc:chgData name="宇野 芳江" userId="d3339afd-f009-4b18-b536-1d43c3c7a997" providerId="ADAL" clId="{A5DFCE49-CCF0-439F-94DB-2D970A311B2D}" dt="2024-01-22T07:14:53.304" v="184" actId="20577"/>
        <pc:sldMkLst>
          <pc:docMk/>
          <pc:sldMk cId="3813879274" sldId="483"/>
        </pc:sldMkLst>
        <pc:spChg chg="mod">
          <ac:chgData name="宇野 芳江" userId="d3339afd-f009-4b18-b536-1d43c3c7a997" providerId="ADAL" clId="{A5DFCE49-CCF0-439F-94DB-2D970A311B2D}" dt="2024-01-22T07:14:53.304" v="184" actId="20577"/>
          <ac:spMkLst>
            <pc:docMk/>
            <pc:sldMk cId="3813879274" sldId="483"/>
            <ac:spMk id="2" creationId="{488EE5DF-64ED-0F54-6CFB-B02921C45B64}"/>
          </ac:spMkLst>
        </pc:spChg>
      </pc:sldChg>
      <pc:sldChg chg="modSp mod ord">
        <pc:chgData name="宇野 芳江" userId="d3339afd-f009-4b18-b536-1d43c3c7a997" providerId="ADAL" clId="{A5DFCE49-CCF0-439F-94DB-2D970A311B2D}" dt="2024-01-22T07:16:09.234" v="185"/>
        <pc:sldMkLst>
          <pc:docMk/>
          <pc:sldMk cId="1338223747" sldId="486"/>
        </pc:sldMkLst>
        <pc:spChg chg="mod">
          <ac:chgData name="宇野 芳江" userId="d3339afd-f009-4b18-b536-1d43c3c7a997" providerId="ADAL" clId="{A5DFCE49-CCF0-439F-94DB-2D970A311B2D}" dt="2024-01-22T07:16:09.234" v="185"/>
          <ac:spMkLst>
            <pc:docMk/>
            <pc:sldMk cId="1338223747" sldId="486"/>
            <ac:spMk id="2" creationId="{743E742E-2316-3EEE-D472-C29FD3C62C8E}"/>
          </ac:spMkLst>
        </pc:spChg>
      </pc:sldChg>
      <pc:sldChg chg="modSp mod ord">
        <pc:chgData name="宇野 芳江" userId="d3339afd-f009-4b18-b536-1d43c3c7a997" providerId="ADAL" clId="{A5DFCE49-CCF0-439F-94DB-2D970A311B2D}" dt="2024-01-22T07:20:00.700" v="245" actId="20577"/>
        <pc:sldMkLst>
          <pc:docMk/>
          <pc:sldMk cId="4202286799" sldId="487"/>
        </pc:sldMkLst>
        <pc:spChg chg="mod">
          <ac:chgData name="宇野 芳江" userId="d3339afd-f009-4b18-b536-1d43c3c7a997" providerId="ADAL" clId="{A5DFCE49-CCF0-439F-94DB-2D970A311B2D}" dt="2024-01-22T07:20:00.700" v="245" actId="20577"/>
          <ac:spMkLst>
            <pc:docMk/>
            <pc:sldMk cId="4202286799" sldId="487"/>
            <ac:spMk id="2" creationId="{43D7E21B-5D40-D721-37AC-0343B30D28AD}"/>
          </ac:spMkLst>
        </pc:spChg>
      </pc:sldChg>
      <pc:sldChg chg="modSp mod ord">
        <pc:chgData name="宇野 芳江" userId="d3339afd-f009-4b18-b536-1d43c3c7a997" providerId="ADAL" clId="{A5DFCE49-CCF0-439F-94DB-2D970A311B2D}" dt="2024-01-22T07:18:31.510" v="233" actId="20577"/>
        <pc:sldMkLst>
          <pc:docMk/>
          <pc:sldMk cId="3147228591" sldId="488"/>
        </pc:sldMkLst>
        <pc:spChg chg="mod">
          <ac:chgData name="宇野 芳江" userId="d3339afd-f009-4b18-b536-1d43c3c7a997" providerId="ADAL" clId="{A5DFCE49-CCF0-439F-94DB-2D970A311B2D}" dt="2024-01-22T07:18:31.510" v="233" actId="20577"/>
          <ac:spMkLst>
            <pc:docMk/>
            <pc:sldMk cId="3147228591" sldId="488"/>
            <ac:spMk id="2" creationId="{CD6BB021-E5AE-58F1-B689-EB16C36D9684}"/>
          </ac:spMkLst>
        </pc:spChg>
        <pc:picChg chg="mod">
          <ac:chgData name="宇野 芳江" userId="d3339afd-f009-4b18-b536-1d43c3c7a997" providerId="ADAL" clId="{A5DFCE49-CCF0-439F-94DB-2D970A311B2D}" dt="2024-01-19T08:53:59.984" v="140" actId="1076"/>
          <ac:picMkLst>
            <pc:docMk/>
            <pc:sldMk cId="3147228591" sldId="488"/>
            <ac:picMk id="7" creationId="{1C05ADC5-D736-99FE-C7DF-D445FC922580}"/>
          </ac:picMkLst>
        </pc:picChg>
      </pc:sldChg>
      <pc:sldMasterChg chg="modSldLayout">
        <pc:chgData name="宇野 芳江" userId="d3339afd-f009-4b18-b536-1d43c3c7a997" providerId="ADAL" clId="{A5DFCE49-CCF0-439F-94DB-2D970A311B2D}" dt="2024-01-22T04:28:42.290" v="175" actId="20577"/>
        <pc:sldMasterMkLst>
          <pc:docMk/>
          <pc:sldMasterMk cId="64250197" sldId="2147483660"/>
        </pc:sldMasterMkLst>
        <pc:sldLayoutChg chg="modSp mod">
          <pc:chgData name="宇野 芳江" userId="d3339afd-f009-4b18-b536-1d43c3c7a997" providerId="ADAL" clId="{A5DFCE49-CCF0-439F-94DB-2D970A311B2D}" dt="2024-01-22T04:28:29.510" v="173" actId="20577"/>
          <pc:sldLayoutMkLst>
            <pc:docMk/>
            <pc:sldMasterMk cId="64250197" sldId="2147483660"/>
            <pc:sldLayoutMk cId="2441425964" sldId="2147483675"/>
          </pc:sldLayoutMkLst>
          <pc:spChg chg="mod">
            <ac:chgData name="宇野 芳江" userId="d3339afd-f009-4b18-b536-1d43c3c7a997" providerId="ADAL" clId="{A5DFCE49-CCF0-439F-94DB-2D970A311B2D}" dt="2024-01-22T04:28:29.510" v="173" actId="20577"/>
            <ac:spMkLst>
              <pc:docMk/>
              <pc:sldMasterMk cId="64250197" sldId="2147483660"/>
              <pc:sldLayoutMk cId="2441425964" sldId="2147483675"/>
              <ac:spMk id="3" creationId="{4A52F39E-72C8-609B-56E9-20A624DF48F7}"/>
            </ac:spMkLst>
          </pc:spChg>
        </pc:sldLayoutChg>
        <pc:sldLayoutChg chg="modSp mod">
          <pc:chgData name="宇野 芳江" userId="d3339afd-f009-4b18-b536-1d43c3c7a997" providerId="ADAL" clId="{A5DFCE49-CCF0-439F-94DB-2D970A311B2D}" dt="2024-01-22T04:28:36.935" v="174" actId="20577"/>
          <pc:sldLayoutMkLst>
            <pc:docMk/>
            <pc:sldMasterMk cId="64250197" sldId="2147483660"/>
            <pc:sldLayoutMk cId="2677228602" sldId="2147483678"/>
          </pc:sldLayoutMkLst>
          <pc:spChg chg="mod">
            <ac:chgData name="宇野 芳江" userId="d3339afd-f009-4b18-b536-1d43c3c7a997" providerId="ADAL" clId="{A5DFCE49-CCF0-439F-94DB-2D970A311B2D}" dt="2024-01-22T04:28:36.935" v="174" actId="20577"/>
            <ac:spMkLst>
              <pc:docMk/>
              <pc:sldMasterMk cId="64250197" sldId="2147483660"/>
              <pc:sldLayoutMk cId="2677228602" sldId="2147483678"/>
              <ac:spMk id="3" creationId="{6DE67C09-FE39-1CEC-A814-AB6D0F5D6663}"/>
            </ac:spMkLst>
          </pc:spChg>
        </pc:sldLayoutChg>
        <pc:sldLayoutChg chg="modSp mod">
          <pc:chgData name="宇野 芳江" userId="d3339afd-f009-4b18-b536-1d43c3c7a997" providerId="ADAL" clId="{A5DFCE49-CCF0-439F-94DB-2D970A311B2D}" dt="2024-01-22T04:28:42.290" v="175" actId="20577"/>
          <pc:sldLayoutMkLst>
            <pc:docMk/>
            <pc:sldMasterMk cId="64250197" sldId="2147483660"/>
            <pc:sldLayoutMk cId="1958744784" sldId="2147483686"/>
          </pc:sldLayoutMkLst>
          <pc:spChg chg="mod">
            <ac:chgData name="宇野 芳江" userId="d3339afd-f009-4b18-b536-1d43c3c7a997" providerId="ADAL" clId="{A5DFCE49-CCF0-439F-94DB-2D970A311B2D}" dt="2024-01-22T04:28:42.290" v="175" actId="20577"/>
            <ac:spMkLst>
              <pc:docMk/>
              <pc:sldMasterMk cId="64250197" sldId="2147483660"/>
              <pc:sldLayoutMk cId="1958744784" sldId="2147483686"/>
              <ac:spMk id="3" creationId="{D01C2F2A-3680-4CAA-BCDF-0F041535FD0C}"/>
            </ac:spMkLst>
          </pc:spChg>
        </pc:sldLayoutChg>
      </pc:sldMasterChg>
    </pc:docChg>
  </pc:docChgLst>
  <pc:docChgLst>
    <pc:chgData name="金井 彩" userId="028a1a5f-10e4-4924-9d09-1e338b57bf62" providerId="ADAL" clId="{47B3810E-F257-402D-8DC2-5DF7F1D76F95}"/>
    <pc:docChg chg="undo custSel modSld modNotesMaster">
      <pc:chgData name="金井 彩" userId="028a1a5f-10e4-4924-9d09-1e338b57bf62" providerId="ADAL" clId="{47B3810E-F257-402D-8DC2-5DF7F1D76F95}" dt="2024-03-13T00:34:18.746" v="119"/>
      <pc:docMkLst>
        <pc:docMk/>
      </pc:docMkLst>
      <pc:sldChg chg="modNotes">
        <pc:chgData name="金井 彩" userId="028a1a5f-10e4-4924-9d09-1e338b57bf62" providerId="ADAL" clId="{47B3810E-F257-402D-8DC2-5DF7F1D76F95}" dt="2024-03-13T00:34:18.746" v="119"/>
        <pc:sldMkLst>
          <pc:docMk/>
          <pc:sldMk cId="1702425721" sldId="458"/>
        </pc:sldMkLst>
      </pc:sldChg>
      <pc:sldChg chg="addSp delSp modSp mod">
        <pc:chgData name="金井 彩" userId="028a1a5f-10e4-4924-9d09-1e338b57bf62" providerId="ADAL" clId="{47B3810E-F257-402D-8DC2-5DF7F1D76F95}" dt="2024-03-07T08:18:23.750" v="94" actId="1076"/>
        <pc:sldMkLst>
          <pc:docMk/>
          <pc:sldMk cId="1926403799" sldId="478"/>
        </pc:sldMkLst>
        <pc:spChg chg="mod">
          <ac:chgData name="金井 彩" userId="028a1a5f-10e4-4924-9d09-1e338b57bf62" providerId="ADAL" clId="{47B3810E-F257-402D-8DC2-5DF7F1D76F95}" dt="2024-03-07T08:17:39.711" v="90" actId="1076"/>
          <ac:spMkLst>
            <pc:docMk/>
            <pc:sldMk cId="1926403799" sldId="478"/>
            <ac:spMk id="5" creationId="{45941EB6-4E3B-F91E-8FB7-39F48F9561B7}"/>
          </ac:spMkLst>
        </pc:spChg>
        <pc:spChg chg="del">
          <ac:chgData name="金井 彩" userId="028a1a5f-10e4-4924-9d09-1e338b57bf62" providerId="ADAL" clId="{47B3810E-F257-402D-8DC2-5DF7F1D76F95}" dt="2024-03-07T07:47:13.647" v="78" actId="478"/>
          <ac:spMkLst>
            <pc:docMk/>
            <pc:sldMk cId="1926403799" sldId="478"/>
            <ac:spMk id="7" creationId="{1AEEF333-EF89-2724-A943-7262673DB39D}"/>
          </ac:spMkLst>
        </pc:spChg>
        <pc:spChg chg="add mod">
          <ac:chgData name="金井 彩" userId="028a1a5f-10e4-4924-9d09-1e338b57bf62" providerId="ADAL" clId="{47B3810E-F257-402D-8DC2-5DF7F1D76F95}" dt="2024-03-07T08:17:28.212" v="88" actId="1076"/>
          <ac:spMkLst>
            <pc:docMk/>
            <pc:sldMk cId="1926403799" sldId="478"/>
            <ac:spMk id="9" creationId="{38FEAEF2-1DD8-AF67-B1FE-E601518ABA41}"/>
          </ac:spMkLst>
        </pc:spChg>
        <pc:spChg chg="mod">
          <ac:chgData name="金井 彩" userId="028a1a5f-10e4-4924-9d09-1e338b57bf62" providerId="ADAL" clId="{47B3810E-F257-402D-8DC2-5DF7F1D76F95}" dt="2024-03-07T08:17:14.623" v="87" actId="207"/>
          <ac:spMkLst>
            <pc:docMk/>
            <pc:sldMk cId="1926403799" sldId="478"/>
            <ac:spMk id="12" creationId="{EEC85EF0-FCCB-2FF9-D760-ECE69AB65858}"/>
          </ac:spMkLst>
        </pc:spChg>
        <pc:spChg chg="mod">
          <ac:chgData name="金井 彩" userId="028a1a5f-10e4-4924-9d09-1e338b57bf62" providerId="ADAL" clId="{47B3810E-F257-402D-8DC2-5DF7F1D76F95}" dt="2024-03-07T08:17:35.843" v="89" actId="1076"/>
          <ac:spMkLst>
            <pc:docMk/>
            <pc:sldMk cId="1926403799" sldId="478"/>
            <ac:spMk id="69" creationId="{CF263AE6-418F-4EB3-A46F-1DC18755363C}"/>
          </ac:spMkLst>
        </pc:spChg>
        <pc:graphicFrameChg chg="modGraphic">
          <ac:chgData name="金井 彩" userId="028a1a5f-10e4-4924-9d09-1e338b57bf62" providerId="ADAL" clId="{47B3810E-F257-402D-8DC2-5DF7F1D76F95}" dt="2024-03-07T07:38:17.239" v="73" actId="255"/>
          <ac:graphicFrameMkLst>
            <pc:docMk/>
            <pc:sldMk cId="1926403799" sldId="478"/>
            <ac:graphicFrameMk id="34" creationId="{B569C5D4-ED54-C64E-53F1-625E9542EC30}"/>
          </ac:graphicFrameMkLst>
        </pc:graphicFrameChg>
        <pc:cxnChg chg="mod">
          <ac:chgData name="金井 彩" userId="028a1a5f-10e4-4924-9d09-1e338b57bf62" providerId="ADAL" clId="{47B3810E-F257-402D-8DC2-5DF7F1D76F95}" dt="2024-03-07T08:18:23.750" v="94" actId="1076"/>
          <ac:cxnSpMkLst>
            <pc:docMk/>
            <pc:sldMk cId="1926403799" sldId="478"/>
            <ac:cxnSpMk id="54" creationId="{49CD1453-9780-A71E-2855-D9500C9BE17D}"/>
          </ac:cxnSpMkLst>
        </pc:cxnChg>
      </pc:sldChg>
      <pc:sldChg chg="modSp mod">
        <pc:chgData name="金井 彩" userId="028a1a5f-10e4-4924-9d09-1e338b57bf62" providerId="ADAL" clId="{47B3810E-F257-402D-8DC2-5DF7F1D76F95}" dt="2024-03-08T03:17:34.732" v="110" actId="207"/>
        <pc:sldMkLst>
          <pc:docMk/>
          <pc:sldMk cId="2663394647" sldId="492"/>
        </pc:sldMkLst>
        <pc:graphicFrameChg chg="modGraphic">
          <ac:chgData name="金井 彩" userId="028a1a5f-10e4-4924-9d09-1e338b57bf62" providerId="ADAL" clId="{47B3810E-F257-402D-8DC2-5DF7F1D76F95}" dt="2024-03-08T03:17:34.732" v="110" actId="207"/>
          <ac:graphicFrameMkLst>
            <pc:docMk/>
            <pc:sldMk cId="2663394647" sldId="492"/>
            <ac:graphicFrameMk id="8" creationId="{C35A6E6F-A533-ECE0-3B69-54956D8EFDE3}"/>
          </ac:graphicFrameMkLst>
        </pc:graphicFrameChg>
      </pc:sldChg>
      <pc:sldChg chg="modSp mod">
        <pc:chgData name="金井 彩" userId="028a1a5f-10e4-4924-9d09-1e338b57bf62" providerId="ADAL" clId="{47B3810E-F257-402D-8DC2-5DF7F1D76F95}" dt="2024-03-07T07:36:10.122" v="47" actId="20577"/>
        <pc:sldMkLst>
          <pc:docMk/>
          <pc:sldMk cId="1185195487" sldId="493"/>
        </pc:sldMkLst>
        <pc:graphicFrameChg chg="modGraphic">
          <ac:chgData name="金井 彩" userId="028a1a5f-10e4-4924-9d09-1e338b57bf62" providerId="ADAL" clId="{47B3810E-F257-402D-8DC2-5DF7F1D76F95}" dt="2024-03-07T07:36:10.122" v="47" actId="20577"/>
          <ac:graphicFrameMkLst>
            <pc:docMk/>
            <pc:sldMk cId="1185195487" sldId="493"/>
            <ac:graphicFrameMk id="6" creationId="{4C1C3F78-84D5-F038-D1BE-863E94D064AD}"/>
          </ac:graphicFrameMkLst>
        </pc:graphicFrameChg>
      </pc:sldChg>
      <pc:sldChg chg="modSp mod">
        <pc:chgData name="金井 彩" userId="028a1a5f-10e4-4924-9d09-1e338b57bf62" providerId="ADAL" clId="{47B3810E-F257-402D-8DC2-5DF7F1D76F95}" dt="2024-03-07T08:21:58.845" v="107" actId="167"/>
        <pc:sldMkLst>
          <pc:docMk/>
          <pc:sldMk cId="2648193222" sldId="494"/>
        </pc:sldMkLst>
        <pc:spChg chg="mod">
          <ac:chgData name="金井 彩" userId="028a1a5f-10e4-4924-9d09-1e338b57bf62" providerId="ADAL" clId="{47B3810E-F257-402D-8DC2-5DF7F1D76F95}" dt="2024-03-07T08:21:58.377" v="106" actId="207"/>
          <ac:spMkLst>
            <pc:docMk/>
            <pc:sldMk cId="2648193222" sldId="494"/>
            <ac:spMk id="6" creationId="{9B7F2D78-732D-E76B-A50F-5AD713B57E74}"/>
          </ac:spMkLst>
        </pc:spChg>
        <pc:spChg chg="mod">
          <ac:chgData name="金井 彩" userId="028a1a5f-10e4-4924-9d09-1e338b57bf62" providerId="ADAL" clId="{47B3810E-F257-402D-8DC2-5DF7F1D76F95}" dt="2024-03-07T08:21:57.785" v="105" actId="207"/>
          <ac:spMkLst>
            <pc:docMk/>
            <pc:sldMk cId="2648193222" sldId="494"/>
            <ac:spMk id="8" creationId="{0A0E7829-D675-095C-A5FF-1F7C7B683755}"/>
          </ac:spMkLst>
        </pc:spChg>
        <pc:graphicFrameChg chg="mod ord modGraphic">
          <ac:chgData name="金井 彩" userId="028a1a5f-10e4-4924-9d09-1e338b57bf62" providerId="ADAL" clId="{47B3810E-F257-402D-8DC2-5DF7F1D76F95}" dt="2024-03-07T08:21:58.845" v="107" actId="167"/>
          <ac:graphicFrameMkLst>
            <pc:docMk/>
            <pc:sldMk cId="2648193222" sldId="494"/>
            <ac:graphicFrameMk id="7" creationId="{E95C6F2A-FFE0-2373-ABBF-89C3E21DE66D}"/>
          </ac:graphicFrameMkLst>
        </pc:graphicFrameChg>
      </pc:sldChg>
      <pc:sldChg chg="modSp mod">
        <pc:chgData name="金井 彩" userId="028a1a5f-10e4-4924-9d09-1e338b57bf62" providerId="ADAL" clId="{47B3810E-F257-402D-8DC2-5DF7F1D76F95}" dt="2024-03-08T03:19:01.016" v="118" actId="1076"/>
        <pc:sldMkLst>
          <pc:docMk/>
          <pc:sldMk cId="4129946902" sldId="495"/>
        </pc:sldMkLst>
        <pc:graphicFrameChg chg="mod modGraphic">
          <ac:chgData name="金井 彩" userId="028a1a5f-10e4-4924-9d09-1e338b57bf62" providerId="ADAL" clId="{47B3810E-F257-402D-8DC2-5DF7F1D76F95}" dt="2024-03-08T03:18:54.373" v="117" actId="207"/>
          <ac:graphicFrameMkLst>
            <pc:docMk/>
            <pc:sldMk cId="4129946902" sldId="495"/>
            <ac:graphicFrameMk id="7" creationId="{3D5290E8-D3DF-C984-AFA0-25AEC834885C}"/>
          </ac:graphicFrameMkLst>
        </pc:graphicFrameChg>
        <pc:picChg chg="mod">
          <ac:chgData name="金井 彩" userId="028a1a5f-10e4-4924-9d09-1e338b57bf62" providerId="ADAL" clId="{47B3810E-F257-402D-8DC2-5DF7F1D76F95}" dt="2024-03-08T03:19:01.016" v="118" actId="1076"/>
          <ac:picMkLst>
            <pc:docMk/>
            <pc:sldMk cId="4129946902" sldId="495"/>
            <ac:picMk id="10" creationId="{FC7A6980-24FE-9E2E-6FB5-777C4596E331}"/>
          </ac:picMkLst>
        </pc:picChg>
      </pc:sldChg>
      <pc:sldChg chg="modSp mod">
        <pc:chgData name="金井 彩" userId="028a1a5f-10e4-4924-9d09-1e338b57bf62" providerId="ADAL" clId="{47B3810E-F257-402D-8DC2-5DF7F1D76F95}" dt="2024-03-07T08:19:44.265" v="95" actId="207"/>
        <pc:sldMkLst>
          <pc:docMk/>
          <pc:sldMk cId="856566496" sldId="497"/>
        </pc:sldMkLst>
        <pc:spChg chg="mod">
          <ac:chgData name="金井 彩" userId="028a1a5f-10e4-4924-9d09-1e338b57bf62" providerId="ADAL" clId="{47B3810E-F257-402D-8DC2-5DF7F1D76F95}" dt="2024-03-07T08:19:44.265" v="95" actId="207"/>
          <ac:spMkLst>
            <pc:docMk/>
            <pc:sldMk cId="856566496" sldId="497"/>
            <ac:spMk id="6" creationId="{7C456FCD-AC4C-43A0-3C9E-ECDCD01CB0E3}"/>
          </ac:spMkLst>
        </pc:spChg>
      </pc:sldChg>
    </pc:docChg>
  </pc:docChgLst>
  <pc:docChgLst>
    <pc:chgData name="宇野 芳江" userId="d3339afd-f009-4b18-b536-1d43c3c7a997" providerId="ADAL" clId="{9137D45F-B245-4D6F-BADB-728B0552D48D}"/>
    <pc:docChg chg="undo custSel addSld delSld modSld sldOrd">
      <pc:chgData name="宇野 芳江" userId="d3339afd-f009-4b18-b536-1d43c3c7a997" providerId="ADAL" clId="{9137D45F-B245-4D6F-BADB-728B0552D48D}" dt="2024-03-01T04:23:40.871" v="3574" actId="478"/>
      <pc:docMkLst>
        <pc:docMk/>
      </pc:docMkLst>
      <pc:sldChg chg="addSp delSp modSp mod ord modClrScheme chgLayout">
        <pc:chgData name="宇野 芳江" userId="d3339afd-f009-4b18-b536-1d43c3c7a997" providerId="ADAL" clId="{9137D45F-B245-4D6F-BADB-728B0552D48D}" dt="2024-02-14T02:08:10.131" v="1729" actId="20577"/>
        <pc:sldMkLst>
          <pc:docMk/>
          <pc:sldMk cId="2877783558" sldId="476"/>
        </pc:sldMkLst>
        <pc:spChg chg="mod ord">
          <ac:chgData name="宇野 芳江" userId="d3339afd-f009-4b18-b536-1d43c3c7a997" providerId="ADAL" clId="{9137D45F-B245-4D6F-BADB-728B0552D48D}" dt="2024-02-08T07:08:44.775" v="2" actId="700"/>
          <ac:spMkLst>
            <pc:docMk/>
            <pc:sldMk cId="2877783558" sldId="476"/>
            <ac:spMk id="2" creationId="{92745333-1EB1-B386-0B6A-A7CD9E9B5EE6}"/>
          </ac:spMkLst>
        </pc:spChg>
        <pc:spChg chg="add del mod ord">
          <ac:chgData name="宇野 芳江" userId="d3339afd-f009-4b18-b536-1d43c3c7a997" providerId="ADAL" clId="{9137D45F-B245-4D6F-BADB-728B0552D48D}" dt="2024-02-14T02:08:10.131" v="1729" actId="20577"/>
          <ac:spMkLst>
            <pc:docMk/>
            <pc:sldMk cId="2877783558" sldId="476"/>
            <ac:spMk id="3" creationId="{DDAB11CC-6B3D-B48D-5CA6-030B245E0E1A}"/>
          </ac:spMkLst>
        </pc:spChg>
        <pc:spChg chg="add del mod">
          <ac:chgData name="宇野 芳江" userId="d3339afd-f009-4b18-b536-1d43c3c7a997" providerId="ADAL" clId="{9137D45F-B245-4D6F-BADB-728B0552D48D}" dt="2024-02-08T08:40:47.756" v="24" actId="21"/>
          <ac:spMkLst>
            <pc:docMk/>
            <pc:sldMk cId="2877783558" sldId="476"/>
            <ac:spMk id="5" creationId="{75C4171E-A943-D35D-6730-6F07688B3039}"/>
          </ac:spMkLst>
        </pc:spChg>
      </pc:sldChg>
      <pc:sldChg chg="addSp delSp modSp mod">
        <pc:chgData name="宇野 芳江" userId="d3339afd-f009-4b18-b536-1d43c3c7a997" providerId="ADAL" clId="{9137D45F-B245-4D6F-BADB-728B0552D48D}" dt="2024-02-14T01:21:05.050" v="885" actId="20577"/>
        <pc:sldMkLst>
          <pc:docMk/>
          <pc:sldMk cId="1096967917" sldId="477"/>
        </pc:sldMkLst>
        <pc:spChg chg="mod">
          <ac:chgData name="宇野 芳江" userId="d3339afd-f009-4b18-b536-1d43c3c7a997" providerId="ADAL" clId="{9137D45F-B245-4D6F-BADB-728B0552D48D}" dt="2024-02-14T01:21:05.050" v="885" actId="20577"/>
          <ac:spMkLst>
            <pc:docMk/>
            <pc:sldMk cId="1096967917" sldId="477"/>
            <ac:spMk id="2" creationId="{F1E51946-6603-7957-5656-3B3483B0754E}"/>
          </ac:spMkLst>
        </pc:spChg>
        <pc:spChg chg="mod">
          <ac:chgData name="宇野 芳江" userId="d3339afd-f009-4b18-b536-1d43c3c7a997" providerId="ADAL" clId="{9137D45F-B245-4D6F-BADB-728B0552D48D}" dt="2024-02-09T01:02:34.657" v="435"/>
          <ac:spMkLst>
            <pc:docMk/>
            <pc:sldMk cId="1096967917" sldId="477"/>
            <ac:spMk id="4" creationId="{35CE5A26-AC9D-9F44-D027-9BF299A28338}"/>
          </ac:spMkLst>
        </pc:spChg>
        <pc:spChg chg="mod">
          <ac:chgData name="宇野 芳江" userId="d3339afd-f009-4b18-b536-1d43c3c7a997" providerId="ADAL" clId="{9137D45F-B245-4D6F-BADB-728B0552D48D}" dt="2024-02-09T01:04:54.587" v="526"/>
          <ac:spMkLst>
            <pc:docMk/>
            <pc:sldMk cId="1096967917" sldId="477"/>
            <ac:spMk id="5" creationId="{4FC6C7B0-D47E-A4D9-3EE9-1FD89DFE6849}"/>
          </ac:spMkLst>
        </pc:spChg>
        <pc:spChg chg="add mod">
          <ac:chgData name="宇野 芳江" userId="d3339afd-f009-4b18-b536-1d43c3c7a997" providerId="ADAL" clId="{9137D45F-B245-4D6F-BADB-728B0552D48D}" dt="2024-02-09T00:54:26.556" v="197" actId="1036"/>
          <ac:spMkLst>
            <pc:docMk/>
            <pc:sldMk cId="1096967917" sldId="477"/>
            <ac:spMk id="9" creationId="{60D0C76C-9F0C-41D4-1774-D464463FBAD3}"/>
          </ac:spMkLst>
        </pc:spChg>
        <pc:spChg chg="add mod">
          <ac:chgData name="宇野 芳江" userId="d3339afd-f009-4b18-b536-1d43c3c7a997" providerId="ADAL" clId="{9137D45F-B245-4D6F-BADB-728B0552D48D}" dt="2024-02-09T00:54:59.485" v="233" actId="14100"/>
          <ac:spMkLst>
            <pc:docMk/>
            <pc:sldMk cId="1096967917" sldId="477"/>
            <ac:spMk id="10" creationId="{25A8FB76-4FA5-BB14-227E-741272AC9B17}"/>
          </ac:spMkLst>
        </pc:spChg>
        <pc:spChg chg="add mod">
          <ac:chgData name="宇野 芳江" userId="d3339afd-f009-4b18-b536-1d43c3c7a997" providerId="ADAL" clId="{9137D45F-B245-4D6F-BADB-728B0552D48D}" dt="2024-02-09T00:55:22.949" v="243" actId="14100"/>
          <ac:spMkLst>
            <pc:docMk/>
            <pc:sldMk cId="1096967917" sldId="477"/>
            <ac:spMk id="11" creationId="{575FDB98-FCBD-FF5E-98D2-143B010CC7CD}"/>
          </ac:spMkLst>
        </pc:spChg>
        <pc:spChg chg="add mod">
          <ac:chgData name="宇野 芳江" userId="d3339afd-f009-4b18-b536-1d43c3c7a997" providerId="ADAL" clId="{9137D45F-B245-4D6F-BADB-728B0552D48D}" dt="2024-02-09T01:01:34.410" v="378" actId="20577"/>
          <ac:spMkLst>
            <pc:docMk/>
            <pc:sldMk cId="1096967917" sldId="477"/>
            <ac:spMk id="14" creationId="{4C51C09E-F0CA-72A0-A31C-A43AD066D88A}"/>
          </ac:spMkLst>
        </pc:spChg>
        <pc:picChg chg="mod">
          <ac:chgData name="宇野 芳江" userId="d3339afd-f009-4b18-b536-1d43c3c7a997" providerId="ADAL" clId="{9137D45F-B245-4D6F-BADB-728B0552D48D}" dt="2024-02-09T00:55:02.948" v="241" actId="1036"/>
          <ac:picMkLst>
            <pc:docMk/>
            <pc:sldMk cId="1096967917" sldId="477"/>
            <ac:picMk id="6" creationId="{F800D4B2-514E-7B1D-0AD6-E6BA9D7E0971}"/>
          </ac:picMkLst>
        </pc:picChg>
        <pc:picChg chg="add mod">
          <ac:chgData name="宇野 芳江" userId="d3339afd-f009-4b18-b536-1d43c3c7a997" providerId="ADAL" clId="{9137D45F-B245-4D6F-BADB-728B0552D48D}" dt="2024-02-09T00:55:19.424" v="242" actId="14100"/>
          <ac:picMkLst>
            <pc:docMk/>
            <pc:sldMk cId="1096967917" sldId="477"/>
            <ac:picMk id="7" creationId="{6F486A5A-DABE-0534-DCD5-BB89AED1FC84}"/>
          </ac:picMkLst>
        </pc:picChg>
        <pc:picChg chg="add mod">
          <ac:chgData name="宇野 芳江" userId="d3339afd-f009-4b18-b536-1d43c3c7a997" providerId="ADAL" clId="{9137D45F-B245-4D6F-BADB-728B0552D48D}" dt="2024-02-09T01:00:45.043" v="347" actId="1076"/>
          <ac:picMkLst>
            <pc:docMk/>
            <pc:sldMk cId="1096967917" sldId="477"/>
            <ac:picMk id="8" creationId="{7F98E01D-8652-DD67-6A63-035043A5A4A4}"/>
          </ac:picMkLst>
        </pc:picChg>
        <pc:picChg chg="add del mod modCrop">
          <ac:chgData name="宇野 芳江" userId="d3339afd-f009-4b18-b536-1d43c3c7a997" providerId="ADAL" clId="{9137D45F-B245-4D6F-BADB-728B0552D48D}" dt="2024-02-09T01:01:16.929" v="354" actId="14100"/>
          <ac:picMkLst>
            <pc:docMk/>
            <pc:sldMk cId="1096967917" sldId="477"/>
            <ac:picMk id="12" creationId="{38ADB6CF-8C4A-583C-6880-23E4A245030A}"/>
          </ac:picMkLst>
        </pc:picChg>
        <pc:picChg chg="add mod modCrop">
          <ac:chgData name="宇野 芳江" userId="d3339afd-f009-4b18-b536-1d43c3c7a997" providerId="ADAL" clId="{9137D45F-B245-4D6F-BADB-728B0552D48D}" dt="2024-02-09T01:00:35.770" v="345" actId="14100"/>
          <ac:picMkLst>
            <pc:docMk/>
            <pc:sldMk cId="1096967917" sldId="477"/>
            <ac:picMk id="13" creationId="{2EFD856E-0E4F-0A5B-7104-D871D9048BF5}"/>
          </ac:picMkLst>
        </pc:picChg>
      </pc:sldChg>
      <pc:sldChg chg="ord">
        <pc:chgData name="宇野 芳江" userId="d3339afd-f009-4b18-b536-1d43c3c7a997" providerId="ADAL" clId="{9137D45F-B245-4D6F-BADB-728B0552D48D}" dt="2024-02-09T01:59:49.152" v="562"/>
        <pc:sldMkLst>
          <pc:docMk/>
          <pc:sldMk cId="1926403799" sldId="478"/>
        </pc:sldMkLst>
      </pc:sldChg>
      <pc:sldChg chg="ord">
        <pc:chgData name="宇野 芳江" userId="d3339afd-f009-4b18-b536-1d43c3c7a997" providerId="ADAL" clId="{9137D45F-B245-4D6F-BADB-728B0552D48D}" dt="2024-02-14T02:47:41.567" v="1922"/>
        <pc:sldMkLst>
          <pc:docMk/>
          <pc:sldMk cId="2936662928" sldId="479"/>
        </pc:sldMkLst>
      </pc:sldChg>
      <pc:sldChg chg="addSp delSp modSp mod modClrScheme chgLayout">
        <pc:chgData name="宇野 芳江" userId="d3339afd-f009-4b18-b536-1d43c3c7a997" providerId="ADAL" clId="{9137D45F-B245-4D6F-BADB-728B0552D48D}" dt="2024-02-08T07:09:44.867" v="16" actId="700"/>
        <pc:sldMkLst>
          <pc:docMk/>
          <pc:sldMk cId="2799305791" sldId="480"/>
        </pc:sldMkLst>
        <pc:spChg chg="mod ord">
          <ac:chgData name="宇野 芳江" userId="d3339afd-f009-4b18-b536-1d43c3c7a997" providerId="ADAL" clId="{9137D45F-B245-4D6F-BADB-728B0552D48D}" dt="2024-02-08T07:09:44.867" v="16" actId="700"/>
          <ac:spMkLst>
            <pc:docMk/>
            <pc:sldMk cId="2799305791" sldId="480"/>
            <ac:spMk id="2" creationId="{72CFB614-F042-832A-6111-609F40986357}"/>
          </ac:spMkLst>
        </pc:spChg>
        <pc:spChg chg="mod ord">
          <ac:chgData name="宇野 芳江" userId="d3339afd-f009-4b18-b536-1d43c3c7a997" providerId="ADAL" clId="{9137D45F-B245-4D6F-BADB-728B0552D48D}" dt="2024-02-08T07:09:44.867" v="16" actId="700"/>
          <ac:spMkLst>
            <pc:docMk/>
            <pc:sldMk cId="2799305791" sldId="480"/>
            <ac:spMk id="3" creationId="{DF95F1C8-851F-6FEE-03E2-3DF743FCB560}"/>
          </ac:spMkLst>
        </pc:spChg>
        <pc:spChg chg="add del mod ord">
          <ac:chgData name="宇野 芳江" userId="d3339afd-f009-4b18-b536-1d43c3c7a997" providerId="ADAL" clId="{9137D45F-B245-4D6F-BADB-728B0552D48D}" dt="2024-02-08T07:09:42.903" v="15" actId="700"/>
          <ac:spMkLst>
            <pc:docMk/>
            <pc:sldMk cId="2799305791" sldId="480"/>
            <ac:spMk id="4" creationId="{8CF2972B-D184-A777-D4C8-DBF58E0C9C17}"/>
          </ac:spMkLst>
        </pc:spChg>
        <pc:spChg chg="add del mod ord">
          <ac:chgData name="宇野 芳江" userId="d3339afd-f009-4b18-b536-1d43c3c7a997" providerId="ADAL" clId="{9137D45F-B245-4D6F-BADB-728B0552D48D}" dt="2024-02-08T07:09:42.903" v="15" actId="700"/>
          <ac:spMkLst>
            <pc:docMk/>
            <pc:sldMk cId="2799305791" sldId="480"/>
            <ac:spMk id="5" creationId="{4169F5EB-E5A0-E33C-B13B-8EDB97FF4DCB}"/>
          </ac:spMkLst>
        </pc:spChg>
      </pc:sldChg>
      <pc:sldChg chg="addSp delSp modSp mod modClrScheme chgLayout">
        <pc:chgData name="宇野 芳江" userId="d3339afd-f009-4b18-b536-1d43c3c7a997" providerId="ADAL" clId="{9137D45F-B245-4D6F-BADB-728B0552D48D}" dt="2024-02-08T07:10:23.157" v="20" actId="27636"/>
        <pc:sldMkLst>
          <pc:docMk/>
          <pc:sldMk cId="305284870" sldId="481"/>
        </pc:sldMkLst>
        <pc:spChg chg="mod ord">
          <ac:chgData name="宇野 芳江" userId="d3339afd-f009-4b18-b536-1d43c3c7a997" providerId="ADAL" clId="{9137D45F-B245-4D6F-BADB-728B0552D48D}" dt="2024-02-08T07:10:23.149" v="19" actId="700"/>
          <ac:spMkLst>
            <pc:docMk/>
            <pc:sldMk cId="305284870" sldId="481"/>
            <ac:spMk id="2" creationId="{488EE5DF-64ED-0F54-6CFB-B02921C45B64}"/>
          </ac:spMkLst>
        </pc:spChg>
        <pc:spChg chg="mod ord">
          <ac:chgData name="宇野 芳江" userId="d3339afd-f009-4b18-b536-1d43c3c7a997" providerId="ADAL" clId="{9137D45F-B245-4D6F-BADB-728B0552D48D}" dt="2024-02-08T07:10:23.149" v="19" actId="700"/>
          <ac:spMkLst>
            <pc:docMk/>
            <pc:sldMk cId="305284870" sldId="481"/>
            <ac:spMk id="3" creationId="{5B503C99-1B24-B68F-9ABB-CDCE4B0B6046}"/>
          </ac:spMkLst>
        </pc:spChg>
        <pc:spChg chg="mod ord">
          <ac:chgData name="宇野 芳江" userId="d3339afd-f009-4b18-b536-1d43c3c7a997" providerId="ADAL" clId="{9137D45F-B245-4D6F-BADB-728B0552D48D}" dt="2024-02-08T07:10:23.149" v="19" actId="700"/>
          <ac:spMkLst>
            <pc:docMk/>
            <pc:sldMk cId="305284870" sldId="481"/>
            <ac:spMk id="4" creationId="{515ABCBA-9DA0-64D3-48C0-9E430F9D62BB}"/>
          </ac:spMkLst>
        </pc:spChg>
        <pc:spChg chg="del mod ord">
          <ac:chgData name="宇野 芳江" userId="d3339afd-f009-4b18-b536-1d43c3c7a997" providerId="ADAL" clId="{9137D45F-B245-4D6F-BADB-728B0552D48D}" dt="2024-02-08T07:10:23.149" v="19" actId="700"/>
          <ac:spMkLst>
            <pc:docMk/>
            <pc:sldMk cId="305284870" sldId="481"/>
            <ac:spMk id="5" creationId="{3C84F0F2-FE01-A185-8CCA-8957F645D97E}"/>
          </ac:spMkLst>
        </pc:spChg>
        <pc:spChg chg="add mod ord">
          <ac:chgData name="宇野 芳江" userId="d3339afd-f009-4b18-b536-1d43c3c7a997" providerId="ADAL" clId="{9137D45F-B245-4D6F-BADB-728B0552D48D}" dt="2024-02-08T07:10:23.157" v="20" actId="27636"/>
          <ac:spMkLst>
            <pc:docMk/>
            <pc:sldMk cId="305284870" sldId="481"/>
            <ac:spMk id="6" creationId="{AD3E3D67-C9DD-BD0F-B2F8-6A3027A58DF4}"/>
          </ac:spMkLst>
        </pc:spChg>
      </pc:sldChg>
      <pc:sldChg chg="addSp delSp modSp mod modClrScheme chgLayout">
        <pc:chgData name="宇野 芳江" userId="d3339afd-f009-4b18-b536-1d43c3c7a997" providerId="ADAL" clId="{9137D45F-B245-4D6F-BADB-728B0552D48D}" dt="2024-03-01T04:23:40.871" v="3574" actId="478"/>
        <pc:sldMkLst>
          <pc:docMk/>
          <pc:sldMk cId="1732113876" sldId="482"/>
        </pc:sldMkLst>
        <pc:spChg chg="mod ord">
          <ac:chgData name="宇野 芳江" userId="d3339afd-f009-4b18-b536-1d43c3c7a997" providerId="ADAL" clId="{9137D45F-B245-4D6F-BADB-728B0552D48D}" dt="2024-02-08T07:09:55.712" v="17" actId="700"/>
          <ac:spMkLst>
            <pc:docMk/>
            <pc:sldMk cId="1732113876" sldId="482"/>
            <ac:spMk id="2" creationId="{200C6D12-D43C-5205-8F81-2B7C2E050583}"/>
          </ac:spMkLst>
        </pc:spChg>
        <pc:spChg chg="mod ord">
          <ac:chgData name="宇野 芳江" userId="d3339afd-f009-4b18-b536-1d43c3c7a997" providerId="ADAL" clId="{9137D45F-B245-4D6F-BADB-728B0552D48D}" dt="2024-02-08T07:09:55.712" v="17" actId="700"/>
          <ac:spMkLst>
            <pc:docMk/>
            <pc:sldMk cId="1732113876" sldId="482"/>
            <ac:spMk id="3" creationId="{5DCF67E8-B13C-3493-CF0B-3F856EF29F33}"/>
          </ac:spMkLst>
        </pc:spChg>
        <pc:spChg chg="del mod ord">
          <ac:chgData name="宇野 芳江" userId="d3339afd-f009-4b18-b536-1d43c3c7a997" providerId="ADAL" clId="{9137D45F-B245-4D6F-BADB-728B0552D48D}" dt="2024-02-08T07:09:55.712" v="17" actId="700"/>
          <ac:spMkLst>
            <pc:docMk/>
            <pc:sldMk cId="1732113876" sldId="482"/>
            <ac:spMk id="4" creationId="{1C223C93-9296-F0A6-3363-B481753B67D0}"/>
          </ac:spMkLst>
        </pc:spChg>
        <pc:spChg chg="del mod ord">
          <ac:chgData name="宇野 芳江" userId="d3339afd-f009-4b18-b536-1d43c3c7a997" providerId="ADAL" clId="{9137D45F-B245-4D6F-BADB-728B0552D48D}" dt="2024-02-08T07:09:55.712" v="17" actId="700"/>
          <ac:spMkLst>
            <pc:docMk/>
            <pc:sldMk cId="1732113876" sldId="482"/>
            <ac:spMk id="5" creationId="{4AC2E87F-AB67-B3C2-223F-1BFA22A92A05}"/>
          </ac:spMkLst>
        </pc:spChg>
        <pc:spChg chg="add mod ord">
          <ac:chgData name="宇野 芳江" userId="d3339afd-f009-4b18-b536-1d43c3c7a997" providerId="ADAL" clId="{9137D45F-B245-4D6F-BADB-728B0552D48D}" dt="2024-02-14T08:28:30.684" v="2860" actId="20577"/>
          <ac:spMkLst>
            <pc:docMk/>
            <pc:sldMk cId="1732113876" sldId="482"/>
            <ac:spMk id="7" creationId="{F2DC04BC-C40F-5354-3819-E96D7CBB7BAB}"/>
          </ac:spMkLst>
        </pc:spChg>
        <pc:spChg chg="add mod ord">
          <ac:chgData name="宇野 芳江" userId="d3339afd-f009-4b18-b536-1d43c3c7a997" providerId="ADAL" clId="{9137D45F-B245-4D6F-BADB-728B0552D48D}" dt="2024-02-14T08:29:21.686" v="2866"/>
          <ac:spMkLst>
            <pc:docMk/>
            <pc:sldMk cId="1732113876" sldId="482"/>
            <ac:spMk id="8" creationId="{EC82F317-2500-CABA-1491-B0C05B3148FE}"/>
          </ac:spMkLst>
        </pc:spChg>
        <pc:spChg chg="add mod ord">
          <ac:chgData name="宇野 芳江" userId="d3339afd-f009-4b18-b536-1d43c3c7a997" providerId="ADAL" clId="{9137D45F-B245-4D6F-BADB-728B0552D48D}" dt="2024-02-14T08:31:43.499" v="2904" actId="6549"/>
          <ac:spMkLst>
            <pc:docMk/>
            <pc:sldMk cId="1732113876" sldId="482"/>
            <ac:spMk id="9" creationId="{AB22AF6F-FFDC-4BA3-3B50-63E037DA1253}"/>
          </ac:spMkLst>
        </pc:spChg>
        <pc:spChg chg="add del mod">
          <ac:chgData name="宇野 芳江" userId="d3339afd-f009-4b18-b536-1d43c3c7a997" providerId="ADAL" clId="{9137D45F-B245-4D6F-BADB-728B0552D48D}" dt="2024-03-01T04:23:40.871" v="3574" actId="478"/>
          <ac:spMkLst>
            <pc:docMk/>
            <pc:sldMk cId="1732113876" sldId="482"/>
            <ac:spMk id="10" creationId="{41FB9B4E-D7AF-A21E-D092-A17AF427886E}"/>
          </ac:spMkLst>
        </pc:spChg>
        <pc:spChg chg="add del mod">
          <ac:chgData name="宇野 芳江" userId="d3339afd-f009-4b18-b536-1d43c3c7a997" providerId="ADAL" clId="{9137D45F-B245-4D6F-BADB-728B0552D48D}" dt="2024-03-01T04:23:40.871" v="3574" actId="478"/>
          <ac:spMkLst>
            <pc:docMk/>
            <pc:sldMk cId="1732113876" sldId="482"/>
            <ac:spMk id="11" creationId="{EB01A190-F6D9-120C-B46D-53ADA257C089}"/>
          </ac:spMkLst>
        </pc:spChg>
        <pc:spChg chg="add mod">
          <ac:chgData name="宇野 芳江" userId="d3339afd-f009-4b18-b536-1d43c3c7a997" providerId="ADAL" clId="{9137D45F-B245-4D6F-BADB-728B0552D48D}" dt="2024-02-14T08:47:27.233" v="3063" actId="571"/>
          <ac:spMkLst>
            <pc:docMk/>
            <pc:sldMk cId="1732113876" sldId="482"/>
            <ac:spMk id="12" creationId="{423BD736-E7D8-F223-BAA8-B846749563B7}"/>
          </ac:spMkLst>
        </pc:spChg>
        <pc:spChg chg="add mod">
          <ac:chgData name="宇野 芳江" userId="d3339afd-f009-4b18-b536-1d43c3c7a997" providerId="ADAL" clId="{9137D45F-B245-4D6F-BADB-728B0552D48D}" dt="2024-02-14T08:47:26.815" v="3062" actId="571"/>
          <ac:spMkLst>
            <pc:docMk/>
            <pc:sldMk cId="1732113876" sldId="482"/>
            <ac:spMk id="13" creationId="{7D618369-FEC6-B60E-4B15-9CF50AC76257}"/>
          </ac:spMkLst>
        </pc:spChg>
        <pc:spChg chg="add del mod">
          <ac:chgData name="宇野 芳江" userId="d3339afd-f009-4b18-b536-1d43c3c7a997" providerId="ADAL" clId="{9137D45F-B245-4D6F-BADB-728B0552D48D}" dt="2024-03-01T04:23:40.871" v="3574" actId="478"/>
          <ac:spMkLst>
            <pc:docMk/>
            <pc:sldMk cId="1732113876" sldId="482"/>
            <ac:spMk id="14" creationId="{AD12F982-CCA9-DD4D-77DA-243BD84DBF50}"/>
          </ac:spMkLst>
        </pc:spChg>
        <pc:spChg chg="add del mod">
          <ac:chgData name="宇野 芳江" userId="d3339afd-f009-4b18-b536-1d43c3c7a997" providerId="ADAL" clId="{9137D45F-B245-4D6F-BADB-728B0552D48D}" dt="2024-03-01T04:23:40.871" v="3574" actId="478"/>
          <ac:spMkLst>
            <pc:docMk/>
            <pc:sldMk cId="1732113876" sldId="482"/>
            <ac:spMk id="15" creationId="{0AFDD91C-2203-4E56-3AF8-71F87766ED9E}"/>
          </ac:spMkLst>
        </pc:spChg>
        <pc:picChg chg="add mod">
          <ac:chgData name="宇野 芳江" userId="d3339afd-f009-4b18-b536-1d43c3c7a997" providerId="ADAL" clId="{9137D45F-B245-4D6F-BADB-728B0552D48D}" dt="2024-02-14T08:31:58.301" v="2907" actId="1035"/>
          <ac:picMkLst>
            <pc:docMk/>
            <pc:sldMk cId="1732113876" sldId="482"/>
            <ac:picMk id="4" creationId="{1D4B0D7A-4581-7FDB-DACF-174A13A12F8F}"/>
          </ac:picMkLst>
        </pc:picChg>
        <pc:picChg chg="del mod">
          <ac:chgData name="宇野 芳江" userId="d3339afd-f009-4b18-b536-1d43c3c7a997" providerId="ADAL" clId="{9137D45F-B245-4D6F-BADB-728B0552D48D}" dt="2024-02-14T08:30:05.772" v="2872" actId="478"/>
          <ac:picMkLst>
            <pc:docMk/>
            <pc:sldMk cId="1732113876" sldId="482"/>
            <ac:picMk id="6" creationId="{77A24A49-1E15-B2CE-6954-B04C4748CCF7}"/>
          </ac:picMkLst>
        </pc:picChg>
        <pc:cxnChg chg="add del mod">
          <ac:chgData name="宇野 芳江" userId="d3339afd-f009-4b18-b536-1d43c3c7a997" providerId="ADAL" clId="{9137D45F-B245-4D6F-BADB-728B0552D48D}" dt="2024-03-01T04:23:40.871" v="3574" actId="478"/>
          <ac:cxnSpMkLst>
            <pc:docMk/>
            <pc:sldMk cId="1732113876" sldId="482"/>
            <ac:cxnSpMk id="17" creationId="{FDAD8D07-7A19-CB3B-B880-E8798695EA5B}"/>
          </ac:cxnSpMkLst>
        </pc:cxnChg>
        <pc:cxnChg chg="add del mod">
          <ac:chgData name="宇野 芳江" userId="d3339afd-f009-4b18-b536-1d43c3c7a997" providerId="ADAL" clId="{9137D45F-B245-4D6F-BADB-728B0552D48D}" dt="2024-02-14T08:56:07.974" v="3544" actId="478"/>
          <ac:cxnSpMkLst>
            <pc:docMk/>
            <pc:sldMk cId="1732113876" sldId="482"/>
            <ac:cxnSpMk id="20" creationId="{83A87208-614A-BD5B-AE49-BDFA6FDAAEF2}"/>
          </ac:cxnSpMkLst>
        </pc:cxnChg>
        <pc:cxnChg chg="add del mod">
          <ac:chgData name="宇野 芳江" userId="d3339afd-f009-4b18-b536-1d43c3c7a997" providerId="ADAL" clId="{9137D45F-B245-4D6F-BADB-728B0552D48D}" dt="2024-03-01T04:23:40.871" v="3574" actId="478"/>
          <ac:cxnSpMkLst>
            <pc:docMk/>
            <pc:sldMk cId="1732113876" sldId="482"/>
            <ac:cxnSpMk id="21" creationId="{33E45F8F-8726-0D98-A0A8-2524A3AD8C82}"/>
          </ac:cxnSpMkLst>
        </pc:cxnChg>
        <pc:cxnChg chg="add del mod">
          <ac:chgData name="宇野 芳江" userId="d3339afd-f009-4b18-b536-1d43c3c7a997" providerId="ADAL" clId="{9137D45F-B245-4D6F-BADB-728B0552D48D}" dt="2024-02-14T08:56:09.035" v="3545" actId="478"/>
          <ac:cxnSpMkLst>
            <pc:docMk/>
            <pc:sldMk cId="1732113876" sldId="482"/>
            <ac:cxnSpMk id="22" creationId="{2BC6C354-925E-586B-22D9-8302633D4F39}"/>
          </ac:cxnSpMkLst>
        </pc:cxnChg>
      </pc:sldChg>
      <pc:sldChg chg="addSp delSp modSp mod modClrScheme chgLayout">
        <pc:chgData name="宇野 芳江" userId="d3339afd-f009-4b18-b536-1d43c3c7a997" providerId="ADAL" clId="{9137D45F-B245-4D6F-BADB-728B0552D48D}" dt="2024-02-08T07:09:01.427" v="6" actId="1076"/>
        <pc:sldMkLst>
          <pc:docMk/>
          <pc:sldMk cId="3813879274" sldId="483"/>
        </pc:sldMkLst>
        <pc:spChg chg="mod ord">
          <ac:chgData name="宇野 芳江" userId="d3339afd-f009-4b18-b536-1d43c3c7a997" providerId="ADAL" clId="{9137D45F-B245-4D6F-BADB-728B0552D48D}" dt="2024-02-08T07:08:50.649" v="3" actId="700"/>
          <ac:spMkLst>
            <pc:docMk/>
            <pc:sldMk cId="3813879274" sldId="483"/>
            <ac:spMk id="2" creationId="{488EE5DF-64ED-0F54-6CFB-B02921C45B64}"/>
          </ac:spMkLst>
        </pc:spChg>
        <pc:spChg chg="mod ord">
          <ac:chgData name="宇野 芳江" userId="d3339afd-f009-4b18-b536-1d43c3c7a997" providerId="ADAL" clId="{9137D45F-B245-4D6F-BADB-728B0552D48D}" dt="2024-02-08T07:08:50.649" v="3" actId="700"/>
          <ac:spMkLst>
            <pc:docMk/>
            <pc:sldMk cId="3813879274" sldId="483"/>
            <ac:spMk id="3" creationId="{5B503C99-1B24-B68F-9ABB-CDCE4B0B6046}"/>
          </ac:spMkLst>
        </pc:spChg>
        <pc:spChg chg="del mod ord">
          <ac:chgData name="宇野 芳江" userId="d3339afd-f009-4b18-b536-1d43c3c7a997" providerId="ADAL" clId="{9137D45F-B245-4D6F-BADB-728B0552D48D}" dt="2024-02-08T07:08:50.649" v="3" actId="700"/>
          <ac:spMkLst>
            <pc:docMk/>
            <pc:sldMk cId="3813879274" sldId="483"/>
            <ac:spMk id="4" creationId="{515ABCBA-9DA0-64D3-48C0-9E430F9D62BB}"/>
          </ac:spMkLst>
        </pc:spChg>
        <pc:spChg chg="del mod ord">
          <ac:chgData name="宇野 芳江" userId="d3339afd-f009-4b18-b536-1d43c3c7a997" providerId="ADAL" clId="{9137D45F-B245-4D6F-BADB-728B0552D48D}" dt="2024-02-08T07:08:50.649" v="3" actId="700"/>
          <ac:spMkLst>
            <pc:docMk/>
            <pc:sldMk cId="3813879274" sldId="483"/>
            <ac:spMk id="5" creationId="{3C84F0F2-FE01-A185-8CCA-8957F645D97E}"/>
          </ac:spMkLst>
        </pc:spChg>
        <pc:spChg chg="add mod ord">
          <ac:chgData name="宇野 芳江" userId="d3339afd-f009-4b18-b536-1d43c3c7a997" providerId="ADAL" clId="{9137D45F-B245-4D6F-BADB-728B0552D48D}" dt="2024-02-08T07:08:50.649" v="3" actId="700"/>
          <ac:spMkLst>
            <pc:docMk/>
            <pc:sldMk cId="3813879274" sldId="483"/>
            <ac:spMk id="6" creationId="{AA4DC32B-1F23-0336-FA31-65004CF4104E}"/>
          </ac:spMkLst>
        </pc:spChg>
        <pc:spChg chg="add mod ord">
          <ac:chgData name="宇野 芳江" userId="d3339afd-f009-4b18-b536-1d43c3c7a997" providerId="ADAL" clId="{9137D45F-B245-4D6F-BADB-728B0552D48D}" dt="2024-02-08T07:08:50.657" v="4" actId="27636"/>
          <ac:spMkLst>
            <pc:docMk/>
            <pc:sldMk cId="3813879274" sldId="483"/>
            <ac:spMk id="7" creationId="{827C3E77-5FDE-BCF5-6193-57ED197DDC90}"/>
          </ac:spMkLst>
        </pc:spChg>
        <pc:picChg chg="mod">
          <ac:chgData name="宇野 芳江" userId="d3339afd-f009-4b18-b536-1d43c3c7a997" providerId="ADAL" clId="{9137D45F-B245-4D6F-BADB-728B0552D48D}" dt="2024-02-08T07:09:01.427" v="6" actId="1076"/>
          <ac:picMkLst>
            <pc:docMk/>
            <pc:sldMk cId="3813879274" sldId="483"/>
            <ac:picMk id="8" creationId="{1AD3C7CD-E07D-31F0-A012-5F682F26C11A}"/>
          </ac:picMkLst>
        </pc:picChg>
      </pc:sldChg>
      <pc:sldChg chg="addSp delSp modSp mod ord modClrScheme chgLayout">
        <pc:chgData name="宇野 芳江" userId="d3339afd-f009-4b18-b536-1d43c3c7a997" providerId="ADAL" clId="{9137D45F-B245-4D6F-BADB-728B0552D48D}" dt="2024-02-14T08:44:29.436" v="3005"/>
        <pc:sldMkLst>
          <pc:docMk/>
          <pc:sldMk cId="2910962541" sldId="484"/>
        </pc:sldMkLst>
        <pc:spChg chg="mod ord">
          <ac:chgData name="宇野 芳江" userId="d3339afd-f009-4b18-b536-1d43c3c7a997" providerId="ADAL" clId="{9137D45F-B245-4D6F-BADB-728B0552D48D}" dt="2024-02-14T08:44:29.436" v="3005"/>
          <ac:spMkLst>
            <pc:docMk/>
            <pc:sldMk cId="2910962541" sldId="484"/>
            <ac:spMk id="2" creationId="{200C6D12-D43C-5205-8F81-2B7C2E050583}"/>
          </ac:spMkLst>
        </pc:spChg>
        <pc:spChg chg="mod ord">
          <ac:chgData name="宇野 芳江" userId="d3339afd-f009-4b18-b536-1d43c3c7a997" providerId="ADAL" clId="{9137D45F-B245-4D6F-BADB-728B0552D48D}" dt="2024-02-08T07:09:33.708" v="12" actId="700"/>
          <ac:spMkLst>
            <pc:docMk/>
            <pc:sldMk cId="2910962541" sldId="484"/>
            <ac:spMk id="3" creationId="{5DCF67E8-B13C-3493-CF0B-3F856EF29F33}"/>
          </ac:spMkLst>
        </pc:spChg>
        <pc:spChg chg="del mod ord">
          <ac:chgData name="宇野 芳江" userId="d3339afd-f009-4b18-b536-1d43c3c7a997" providerId="ADAL" clId="{9137D45F-B245-4D6F-BADB-728B0552D48D}" dt="2024-02-08T07:08:54.702" v="5" actId="700"/>
          <ac:spMkLst>
            <pc:docMk/>
            <pc:sldMk cId="2910962541" sldId="484"/>
            <ac:spMk id="4" creationId="{1C223C93-9296-F0A6-3363-B481753B67D0}"/>
          </ac:spMkLst>
        </pc:spChg>
        <pc:spChg chg="mod ord">
          <ac:chgData name="宇野 芳江" userId="d3339afd-f009-4b18-b536-1d43c3c7a997" providerId="ADAL" clId="{9137D45F-B245-4D6F-BADB-728B0552D48D}" dt="2024-02-14T08:20:41.163" v="2756" actId="20577"/>
          <ac:spMkLst>
            <pc:docMk/>
            <pc:sldMk cId="2910962541" sldId="484"/>
            <ac:spMk id="5" creationId="{4AC2E87F-AB67-B3C2-223F-1BFA22A92A05}"/>
          </ac:spMkLst>
        </pc:spChg>
        <pc:spChg chg="add del mod ord">
          <ac:chgData name="宇野 芳江" userId="d3339afd-f009-4b18-b536-1d43c3c7a997" providerId="ADAL" clId="{9137D45F-B245-4D6F-BADB-728B0552D48D}" dt="2024-02-08T07:09:33.708" v="12" actId="700"/>
          <ac:spMkLst>
            <pc:docMk/>
            <pc:sldMk cId="2910962541" sldId="484"/>
            <ac:spMk id="6" creationId="{38D722CC-E8C3-6028-3A9F-8F6E818257F8}"/>
          </ac:spMkLst>
        </pc:spChg>
        <pc:spChg chg="add mod ord">
          <ac:chgData name="宇野 芳江" userId="d3339afd-f009-4b18-b536-1d43c3c7a997" providerId="ADAL" clId="{9137D45F-B245-4D6F-BADB-728B0552D48D}" dt="2024-02-14T08:21:05.304" v="2764" actId="403"/>
          <ac:spMkLst>
            <pc:docMk/>
            <pc:sldMk cId="2910962541" sldId="484"/>
            <ac:spMk id="8" creationId="{61EE8D37-9BE4-605D-6D22-5F3C7E9ED86B}"/>
          </ac:spMkLst>
        </pc:spChg>
        <pc:spChg chg="add mod ord">
          <ac:chgData name="宇野 芳江" userId="d3339afd-f009-4b18-b536-1d43c3c7a997" providerId="ADAL" clId="{9137D45F-B245-4D6F-BADB-728B0552D48D}" dt="2024-02-14T08:26:45.539" v="2840" actId="113"/>
          <ac:spMkLst>
            <pc:docMk/>
            <pc:sldMk cId="2910962541" sldId="484"/>
            <ac:spMk id="9" creationId="{65C53D08-0467-C5D3-FCF1-B73074E297A9}"/>
          </ac:spMkLst>
        </pc:spChg>
        <pc:grpChg chg="add mod">
          <ac:chgData name="宇野 芳江" userId="d3339afd-f009-4b18-b536-1d43c3c7a997" providerId="ADAL" clId="{9137D45F-B245-4D6F-BADB-728B0552D48D}" dt="2024-02-14T08:20:36.213" v="2755" actId="14100"/>
          <ac:grpSpMkLst>
            <pc:docMk/>
            <pc:sldMk cId="2910962541" sldId="484"/>
            <ac:grpSpMk id="4" creationId="{39522C88-4999-091A-205F-717A8D09C8C5}"/>
          </ac:grpSpMkLst>
        </pc:grpChg>
        <pc:picChg chg="mod">
          <ac:chgData name="宇野 芳江" userId="d3339afd-f009-4b18-b536-1d43c3c7a997" providerId="ADAL" clId="{9137D45F-B245-4D6F-BADB-728B0552D48D}" dt="2024-02-14T08:20:36.213" v="2755" actId="14100"/>
          <ac:picMkLst>
            <pc:docMk/>
            <pc:sldMk cId="2910962541" sldId="484"/>
            <ac:picMk id="6" creationId="{88D14375-283E-F335-1CE3-04209E12226A}"/>
          </ac:picMkLst>
        </pc:picChg>
        <pc:picChg chg="mod">
          <ac:chgData name="宇野 芳江" userId="d3339afd-f009-4b18-b536-1d43c3c7a997" providerId="ADAL" clId="{9137D45F-B245-4D6F-BADB-728B0552D48D}" dt="2024-02-14T07:01:02.119" v="2739" actId="1076"/>
          <ac:picMkLst>
            <pc:docMk/>
            <pc:sldMk cId="2910962541" sldId="484"/>
            <ac:picMk id="7" creationId="{45522B18-33A7-7FE1-13C0-543667D757EB}"/>
          </ac:picMkLst>
        </pc:picChg>
        <pc:picChg chg="mod">
          <ac:chgData name="宇野 芳江" userId="d3339afd-f009-4b18-b536-1d43c3c7a997" providerId="ADAL" clId="{9137D45F-B245-4D6F-BADB-728B0552D48D}" dt="2024-02-14T08:20:36.213" v="2755" actId="14100"/>
          <ac:picMkLst>
            <pc:docMk/>
            <pc:sldMk cId="2910962541" sldId="484"/>
            <ac:picMk id="10" creationId="{479428CB-AB89-A8CD-54B1-C020163B7A3C}"/>
          </ac:picMkLst>
        </pc:picChg>
      </pc:sldChg>
      <pc:sldChg chg="addSp delSp modSp mod ord modClrScheme chgLayout">
        <pc:chgData name="宇野 芳江" userId="d3339afd-f009-4b18-b536-1d43c3c7a997" providerId="ADAL" clId="{9137D45F-B245-4D6F-BADB-728B0552D48D}" dt="2024-02-14T08:44:23.327" v="3004" actId="20577"/>
        <pc:sldMkLst>
          <pc:docMk/>
          <pc:sldMk cId="1759199892" sldId="485"/>
        </pc:sldMkLst>
        <pc:spChg chg="mod ord">
          <ac:chgData name="宇野 芳江" userId="d3339afd-f009-4b18-b536-1d43c3c7a997" providerId="ADAL" clId="{9137D45F-B245-4D6F-BADB-728B0552D48D}" dt="2024-02-14T08:44:23.327" v="3004" actId="20577"/>
          <ac:spMkLst>
            <pc:docMk/>
            <pc:sldMk cId="1759199892" sldId="485"/>
            <ac:spMk id="2" creationId="{C61D560C-AE26-2EDA-F700-9CE53E333B2C}"/>
          </ac:spMkLst>
        </pc:spChg>
        <pc:spChg chg="mod ord">
          <ac:chgData name="宇野 芳江" userId="d3339afd-f009-4b18-b536-1d43c3c7a997" providerId="ADAL" clId="{9137D45F-B245-4D6F-BADB-728B0552D48D}" dt="2024-02-08T07:09:28.840" v="11" actId="700"/>
          <ac:spMkLst>
            <pc:docMk/>
            <pc:sldMk cId="1759199892" sldId="485"/>
            <ac:spMk id="3" creationId="{83B2E7DE-95CF-87C5-C03E-1CECB183A199}"/>
          </ac:spMkLst>
        </pc:spChg>
        <pc:spChg chg="add del mod ord">
          <ac:chgData name="宇野 芳江" userId="d3339afd-f009-4b18-b536-1d43c3c7a997" providerId="ADAL" clId="{9137D45F-B245-4D6F-BADB-728B0552D48D}" dt="2024-02-08T07:09:28.840" v="11" actId="700"/>
          <ac:spMkLst>
            <pc:docMk/>
            <pc:sldMk cId="1759199892" sldId="485"/>
            <ac:spMk id="4" creationId="{3BCFD2FD-B2F3-4054-E4C1-1083C132F094}"/>
          </ac:spMkLst>
        </pc:spChg>
        <pc:spChg chg="mod ord">
          <ac:chgData name="宇野 芳江" userId="d3339afd-f009-4b18-b536-1d43c3c7a997" providerId="ADAL" clId="{9137D45F-B245-4D6F-BADB-728B0552D48D}" dt="2024-02-14T08:27:12.756" v="2857"/>
          <ac:spMkLst>
            <pc:docMk/>
            <pc:sldMk cId="1759199892" sldId="485"/>
            <ac:spMk id="5" creationId="{C6DB221F-EC75-4694-CC9A-AC25A10F3503}"/>
          </ac:spMkLst>
        </pc:spChg>
        <pc:spChg chg="add del mod ord">
          <ac:chgData name="宇野 芳江" userId="d3339afd-f009-4b18-b536-1d43c3c7a997" providerId="ADAL" clId="{9137D45F-B245-4D6F-BADB-728B0552D48D}" dt="2024-02-08T07:09:15.675" v="8" actId="700"/>
          <ac:spMkLst>
            <pc:docMk/>
            <pc:sldMk cId="1759199892" sldId="485"/>
            <ac:spMk id="6" creationId="{DA422E58-BA4A-14C6-A85A-8D431BE0E9AB}"/>
          </ac:spMkLst>
        </pc:spChg>
        <pc:spChg chg="add mod">
          <ac:chgData name="宇野 芳江" userId="d3339afd-f009-4b18-b536-1d43c3c7a997" providerId="ADAL" clId="{9137D45F-B245-4D6F-BADB-728B0552D48D}" dt="2024-02-14T08:26:59.301" v="2845" actId="1076"/>
          <ac:spMkLst>
            <pc:docMk/>
            <pc:sldMk cId="1759199892" sldId="485"/>
            <ac:spMk id="6" creationId="{DF3BC70C-CF2B-F17C-168D-3ED05C6B1FDA}"/>
          </ac:spMkLst>
        </pc:spChg>
        <pc:spChg chg="add mod ord">
          <ac:chgData name="宇野 芳江" userId="d3339afd-f009-4b18-b536-1d43c3c7a997" providerId="ADAL" clId="{9137D45F-B245-4D6F-BADB-728B0552D48D}" dt="2024-02-14T08:21:16.232" v="2766" actId="255"/>
          <ac:spMkLst>
            <pc:docMk/>
            <pc:sldMk cId="1759199892" sldId="485"/>
            <ac:spMk id="7" creationId="{4EA35A1E-E252-22A9-A0FF-057D1DFEA7C9}"/>
          </ac:spMkLst>
        </pc:spChg>
        <pc:spChg chg="add mod ord">
          <ac:chgData name="宇野 芳江" userId="d3339afd-f009-4b18-b536-1d43c3c7a997" providerId="ADAL" clId="{9137D45F-B245-4D6F-BADB-728B0552D48D}" dt="2024-02-14T08:26:54.142" v="2844" actId="1076"/>
          <ac:spMkLst>
            <pc:docMk/>
            <pc:sldMk cId="1759199892" sldId="485"/>
            <ac:spMk id="8" creationId="{D7779A17-7E3A-5AD1-0FD0-8A7D2A0845FA}"/>
          </ac:spMkLst>
        </pc:spChg>
        <pc:spChg chg="add mod">
          <ac:chgData name="宇野 芳江" userId="d3339afd-f009-4b18-b536-1d43c3c7a997" providerId="ADAL" clId="{9137D45F-B245-4D6F-BADB-728B0552D48D}" dt="2024-02-14T08:26:59.301" v="2845" actId="1076"/>
          <ac:spMkLst>
            <pc:docMk/>
            <pc:sldMk cId="1759199892" sldId="485"/>
            <ac:spMk id="10" creationId="{0024AE6B-1505-1462-90F3-F7E18D3EC186}"/>
          </ac:spMkLst>
        </pc:spChg>
        <pc:spChg chg="add mod">
          <ac:chgData name="宇野 芳江" userId="d3339afd-f009-4b18-b536-1d43c3c7a997" providerId="ADAL" clId="{9137D45F-B245-4D6F-BADB-728B0552D48D}" dt="2024-02-14T08:26:59.301" v="2845" actId="1076"/>
          <ac:spMkLst>
            <pc:docMk/>
            <pc:sldMk cId="1759199892" sldId="485"/>
            <ac:spMk id="11" creationId="{3F95A787-09A7-5680-2569-35D8B431815C}"/>
          </ac:spMkLst>
        </pc:spChg>
        <pc:spChg chg="add mod">
          <ac:chgData name="宇野 芳江" userId="d3339afd-f009-4b18-b536-1d43c3c7a997" providerId="ADAL" clId="{9137D45F-B245-4D6F-BADB-728B0552D48D}" dt="2024-02-14T08:26:59.301" v="2845" actId="1076"/>
          <ac:spMkLst>
            <pc:docMk/>
            <pc:sldMk cId="1759199892" sldId="485"/>
            <ac:spMk id="12" creationId="{E140FC03-AAEE-8ECB-8DE5-A1793B2B8436}"/>
          </ac:spMkLst>
        </pc:spChg>
        <pc:grpChg chg="add mod">
          <ac:chgData name="宇野 芳江" userId="d3339afd-f009-4b18-b536-1d43c3c7a997" providerId="ADAL" clId="{9137D45F-B245-4D6F-BADB-728B0552D48D}" dt="2024-02-14T08:26:59.301" v="2845" actId="1076"/>
          <ac:grpSpMkLst>
            <pc:docMk/>
            <pc:sldMk cId="1759199892" sldId="485"/>
            <ac:grpSpMk id="14" creationId="{90D45688-F4D8-2CE2-CF65-6802DDE8927E}"/>
          </ac:grpSpMkLst>
        </pc:grpChg>
        <pc:picChg chg="add mod">
          <ac:chgData name="宇野 芳江" userId="d3339afd-f009-4b18-b536-1d43c3c7a997" providerId="ADAL" clId="{9137D45F-B245-4D6F-BADB-728B0552D48D}" dt="2024-02-14T08:26:59.301" v="2845" actId="1076"/>
          <ac:picMkLst>
            <pc:docMk/>
            <pc:sldMk cId="1759199892" sldId="485"/>
            <ac:picMk id="4" creationId="{AAFAB000-EF29-35AC-3E0E-866FB2D283CB}"/>
          </ac:picMkLst>
        </pc:picChg>
        <pc:picChg chg="mod">
          <ac:chgData name="宇野 芳江" userId="d3339afd-f009-4b18-b536-1d43c3c7a997" providerId="ADAL" clId="{9137D45F-B245-4D6F-BADB-728B0552D48D}" dt="2024-02-14T08:23:05.925" v="2813" actId="1076"/>
          <ac:picMkLst>
            <pc:docMk/>
            <pc:sldMk cId="1759199892" sldId="485"/>
            <ac:picMk id="9" creationId="{CF997C56-0E90-BE50-3471-9F9EED0F9687}"/>
          </ac:picMkLst>
        </pc:picChg>
        <pc:cxnChg chg="add mod">
          <ac:chgData name="宇野 芳江" userId="d3339afd-f009-4b18-b536-1d43c3c7a997" providerId="ADAL" clId="{9137D45F-B245-4D6F-BADB-728B0552D48D}" dt="2024-02-14T08:26:59.301" v="2845" actId="1076"/>
          <ac:cxnSpMkLst>
            <pc:docMk/>
            <pc:sldMk cId="1759199892" sldId="485"/>
            <ac:cxnSpMk id="13" creationId="{DBD483E1-BCEC-785B-2D41-97C64D797C25}"/>
          </ac:cxnSpMkLst>
        </pc:cxnChg>
      </pc:sldChg>
      <pc:sldChg chg="del">
        <pc:chgData name="宇野 芳江" userId="d3339afd-f009-4b18-b536-1d43c3c7a997" providerId="ADAL" clId="{9137D45F-B245-4D6F-BADB-728B0552D48D}" dt="2024-02-14T02:56:19.192" v="1928" actId="47"/>
        <pc:sldMkLst>
          <pc:docMk/>
          <pc:sldMk cId="1338223747" sldId="486"/>
        </pc:sldMkLst>
      </pc:sldChg>
      <pc:sldChg chg="addSp delSp modSp new add del mod ord">
        <pc:chgData name="宇野 芳江" userId="d3339afd-f009-4b18-b536-1d43c3c7a997" providerId="ADAL" clId="{9137D45F-B245-4D6F-BADB-728B0552D48D}" dt="2024-02-29T07:53:44.315" v="3553"/>
        <pc:sldMkLst>
          <pc:docMk/>
          <pc:sldMk cId="2030387135" sldId="487"/>
        </pc:sldMkLst>
        <pc:spChg chg="mod">
          <ac:chgData name="宇野 芳江" userId="d3339afd-f009-4b18-b536-1d43c3c7a997" providerId="ADAL" clId="{9137D45F-B245-4D6F-BADB-728B0552D48D}" dt="2024-02-14T06:11:22.027" v="2322" actId="20577"/>
          <ac:spMkLst>
            <pc:docMk/>
            <pc:sldMk cId="2030387135" sldId="487"/>
            <ac:spMk id="2" creationId="{B77B7BBF-F47F-A114-FE2B-98ED272DAD1A}"/>
          </ac:spMkLst>
        </pc:spChg>
        <pc:spChg chg="mod">
          <ac:chgData name="宇野 芳江" userId="d3339afd-f009-4b18-b536-1d43c3c7a997" providerId="ADAL" clId="{9137D45F-B245-4D6F-BADB-728B0552D48D}" dt="2024-02-09T02:56:38.018" v="684" actId="27636"/>
          <ac:spMkLst>
            <pc:docMk/>
            <pc:sldMk cId="2030387135" sldId="487"/>
            <ac:spMk id="5" creationId="{11B436E6-DA67-18E7-ABE4-43EE21EC1671}"/>
          </ac:spMkLst>
        </pc:spChg>
        <pc:spChg chg="add del mod">
          <ac:chgData name="宇野 芳江" userId="d3339afd-f009-4b18-b536-1d43c3c7a997" providerId="ADAL" clId="{9137D45F-B245-4D6F-BADB-728B0552D48D}" dt="2024-02-14T01:23:40.279" v="927" actId="478"/>
          <ac:spMkLst>
            <pc:docMk/>
            <pc:sldMk cId="2030387135" sldId="487"/>
            <ac:spMk id="6" creationId="{CA54363B-0A85-9802-D4C5-34315B8949FE}"/>
          </ac:spMkLst>
        </pc:spChg>
        <pc:spChg chg="add del mod">
          <ac:chgData name="宇野 芳江" userId="d3339afd-f009-4b18-b536-1d43c3c7a997" providerId="ADAL" clId="{9137D45F-B245-4D6F-BADB-728B0552D48D}" dt="2024-02-14T01:23:40.279" v="927" actId="478"/>
          <ac:spMkLst>
            <pc:docMk/>
            <pc:sldMk cId="2030387135" sldId="487"/>
            <ac:spMk id="7" creationId="{CDD9CB88-E413-26B3-CE8F-482C97A95653}"/>
          </ac:spMkLst>
        </pc:spChg>
        <pc:spChg chg="add del mod">
          <ac:chgData name="宇野 芳江" userId="d3339afd-f009-4b18-b536-1d43c3c7a997" providerId="ADAL" clId="{9137D45F-B245-4D6F-BADB-728B0552D48D}" dt="2024-02-14T01:23:40.279" v="927" actId="478"/>
          <ac:spMkLst>
            <pc:docMk/>
            <pc:sldMk cId="2030387135" sldId="487"/>
            <ac:spMk id="8" creationId="{672C557B-92D8-4F50-332C-74E8F74EBE30}"/>
          </ac:spMkLst>
        </pc:spChg>
        <pc:spChg chg="add del mod">
          <ac:chgData name="宇野 芳江" userId="d3339afd-f009-4b18-b536-1d43c3c7a997" providerId="ADAL" clId="{9137D45F-B245-4D6F-BADB-728B0552D48D}" dt="2024-02-14T01:23:40.279" v="927" actId="478"/>
          <ac:spMkLst>
            <pc:docMk/>
            <pc:sldMk cId="2030387135" sldId="487"/>
            <ac:spMk id="9" creationId="{E135D571-58F5-5972-61B7-5136E663E02F}"/>
          </ac:spMkLst>
        </pc:spChg>
        <pc:spChg chg="add del mod">
          <ac:chgData name="宇野 芳江" userId="d3339afd-f009-4b18-b536-1d43c3c7a997" providerId="ADAL" clId="{9137D45F-B245-4D6F-BADB-728B0552D48D}" dt="2024-02-14T01:22:36.024" v="900" actId="478"/>
          <ac:spMkLst>
            <pc:docMk/>
            <pc:sldMk cId="2030387135" sldId="487"/>
            <ac:spMk id="10" creationId="{7322752D-3334-3DCD-DAE1-A58663333F92}"/>
          </ac:spMkLst>
        </pc:spChg>
        <pc:spChg chg="add del mod">
          <ac:chgData name="宇野 芳江" userId="d3339afd-f009-4b18-b536-1d43c3c7a997" providerId="ADAL" clId="{9137D45F-B245-4D6F-BADB-728B0552D48D}" dt="2024-02-14T05:58:07.620" v="1930" actId="478"/>
          <ac:spMkLst>
            <pc:docMk/>
            <pc:sldMk cId="2030387135" sldId="487"/>
            <ac:spMk id="11" creationId="{E6DB336D-A429-7412-32C3-AC3C640CC720}"/>
          </ac:spMkLst>
        </pc:spChg>
        <pc:spChg chg="add del">
          <ac:chgData name="宇野 芳江" userId="d3339afd-f009-4b18-b536-1d43c3c7a997" providerId="ADAL" clId="{9137D45F-B245-4D6F-BADB-728B0552D48D}" dt="2024-02-14T01:22:39.754" v="901" actId="478"/>
          <ac:spMkLst>
            <pc:docMk/>
            <pc:sldMk cId="2030387135" sldId="487"/>
            <ac:spMk id="12" creationId="{140AD7F4-C3F3-7B6E-455E-937F35A84583}"/>
          </ac:spMkLst>
        </pc:spChg>
        <pc:spChg chg="add del mod">
          <ac:chgData name="宇野 芳江" userId="d3339afd-f009-4b18-b536-1d43c3c7a997" providerId="ADAL" clId="{9137D45F-B245-4D6F-BADB-728B0552D48D}" dt="2024-02-14T05:58:07.620" v="1930" actId="478"/>
          <ac:spMkLst>
            <pc:docMk/>
            <pc:sldMk cId="2030387135" sldId="487"/>
            <ac:spMk id="13" creationId="{BE1BF55C-2890-B0D0-5096-AC9749926E85}"/>
          </ac:spMkLst>
        </pc:spChg>
        <pc:spChg chg="add mod">
          <ac:chgData name="宇野 芳江" userId="d3339afd-f009-4b18-b536-1d43c3c7a997" providerId="ADAL" clId="{9137D45F-B245-4D6F-BADB-728B0552D48D}" dt="2024-02-14T06:05:06.267" v="2251" actId="1076"/>
          <ac:spMkLst>
            <pc:docMk/>
            <pc:sldMk cId="2030387135" sldId="487"/>
            <ac:spMk id="14" creationId="{F3A07797-34C6-6C05-541A-7C1763C8B4FE}"/>
          </ac:spMkLst>
        </pc:spChg>
        <pc:spChg chg="add mod">
          <ac:chgData name="宇野 芳江" userId="d3339afd-f009-4b18-b536-1d43c3c7a997" providerId="ADAL" clId="{9137D45F-B245-4D6F-BADB-728B0552D48D}" dt="2024-02-14T06:20:49.305" v="2452" actId="20577"/>
          <ac:spMkLst>
            <pc:docMk/>
            <pc:sldMk cId="2030387135" sldId="487"/>
            <ac:spMk id="15" creationId="{347B98D6-794A-2943-EB38-447200CAB68A}"/>
          </ac:spMkLst>
        </pc:spChg>
        <pc:spChg chg="add mod">
          <ac:chgData name="宇野 芳江" userId="d3339afd-f009-4b18-b536-1d43c3c7a997" providerId="ADAL" clId="{9137D45F-B245-4D6F-BADB-728B0552D48D}" dt="2024-02-14T06:20:58.987" v="2453" actId="20577"/>
          <ac:spMkLst>
            <pc:docMk/>
            <pc:sldMk cId="2030387135" sldId="487"/>
            <ac:spMk id="16" creationId="{01A768F0-DC3E-0E6B-709B-961EF6850FF3}"/>
          </ac:spMkLst>
        </pc:spChg>
        <pc:spChg chg="add mod">
          <ac:chgData name="宇野 芳江" userId="d3339afd-f009-4b18-b536-1d43c3c7a997" providerId="ADAL" clId="{9137D45F-B245-4D6F-BADB-728B0552D48D}" dt="2024-02-14T06:21:09.243" v="2464" actId="20577"/>
          <ac:spMkLst>
            <pc:docMk/>
            <pc:sldMk cId="2030387135" sldId="487"/>
            <ac:spMk id="17" creationId="{D77367F2-DD47-2F0F-2075-04A837AE9348}"/>
          </ac:spMkLst>
        </pc:spChg>
        <pc:spChg chg="add mod">
          <ac:chgData name="宇野 芳江" userId="d3339afd-f009-4b18-b536-1d43c3c7a997" providerId="ADAL" clId="{9137D45F-B245-4D6F-BADB-728B0552D48D}" dt="2024-02-14T06:05:08.825" v="2252" actId="20577"/>
          <ac:spMkLst>
            <pc:docMk/>
            <pc:sldMk cId="2030387135" sldId="487"/>
            <ac:spMk id="18" creationId="{D1F160F8-DD2B-9C00-004C-59F973964BCE}"/>
          </ac:spMkLst>
        </pc:spChg>
        <pc:spChg chg="add mod">
          <ac:chgData name="宇野 芳江" userId="d3339afd-f009-4b18-b536-1d43c3c7a997" providerId="ADAL" clId="{9137D45F-B245-4D6F-BADB-728B0552D48D}" dt="2024-02-14T06:05:06.267" v="2251" actId="1076"/>
          <ac:spMkLst>
            <pc:docMk/>
            <pc:sldMk cId="2030387135" sldId="487"/>
            <ac:spMk id="19" creationId="{2C97D11C-6479-EEE9-35A7-2D2F3BBA5F95}"/>
          </ac:spMkLst>
        </pc:spChg>
        <pc:spChg chg="add mod">
          <ac:chgData name="宇野 芳江" userId="d3339afd-f009-4b18-b536-1d43c3c7a997" providerId="ADAL" clId="{9137D45F-B245-4D6F-BADB-728B0552D48D}" dt="2024-02-14T06:04:41.493" v="2250" actId="6549"/>
          <ac:spMkLst>
            <pc:docMk/>
            <pc:sldMk cId="2030387135" sldId="487"/>
            <ac:spMk id="20" creationId="{6CEAD843-59A0-2C79-2ED2-F664AD93E580}"/>
          </ac:spMkLst>
        </pc:spChg>
      </pc:sldChg>
      <pc:sldChg chg="del">
        <pc:chgData name="宇野 芳江" userId="d3339afd-f009-4b18-b536-1d43c3c7a997" providerId="ADAL" clId="{9137D45F-B245-4D6F-BADB-728B0552D48D}" dt="2024-02-08T06:38:32.726" v="1" actId="47"/>
        <pc:sldMkLst>
          <pc:docMk/>
          <pc:sldMk cId="4202286799" sldId="487"/>
        </pc:sldMkLst>
      </pc:sldChg>
      <pc:sldChg chg="del">
        <pc:chgData name="宇野 芳江" userId="d3339afd-f009-4b18-b536-1d43c3c7a997" providerId="ADAL" clId="{9137D45F-B245-4D6F-BADB-728B0552D48D}" dt="2024-02-08T06:38:29.391" v="0" actId="47"/>
        <pc:sldMkLst>
          <pc:docMk/>
          <pc:sldMk cId="3147228591" sldId="488"/>
        </pc:sldMkLst>
      </pc:sldChg>
      <pc:sldChg chg="modSp new mod ord">
        <pc:chgData name="宇野 芳江" userId="d3339afd-f009-4b18-b536-1d43c3c7a997" providerId="ADAL" clId="{9137D45F-B245-4D6F-BADB-728B0552D48D}" dt="2024-02-14T06:28:56.384" v="2736" actId="20577"/>
        <pc:sldMkLst>
          <pc:docMk/>
          <pc:sldMk cId="3193187649" sldId="488"/>
        </pc:sldMkLst>
        <pc:spChg chg="mod">
          <ac:chgData name="宇野 芳江" userId="d3339afd-f009-4b18-b536-1d43c3c7a997" providerId="ADAL" clId="{9137D45F-B245-4D6F-BADB-728B0552D48D}" dt="2024-02-13T07:42:09.873" v="871" actId="14100"/>
          <ac:spMkLst>
            <pc:docMk/>
            <pc:sldMk cId="3193187649" sldId="488"/>
            <ac:spMk id="2" creationId="{4F0E4955-4F9D-DDA4-2C40-891D01B8F072}"/>
          </ac:spMkLst>
        </pc:spChg>
        <pc:spChg chg="mod">
          <ac:chgData name="宇野 芳江" userId="d3339afd-f009-4b18-b536-1d43c3c7a997" providerId="ADAL" clId="{9137D45F-B245-4D6F-BADB-728B0552D48D}" dt="2024-02-14T06:28:56.384" v="2736" actId="20577"/>
          <ac:spMkLst>
            <pc:docMk/>
            <pc:sldMk cId="3193187649" sldId="488"/>
            <ac:spMk id="4" creationId="{8254A9F9-D43B-B727-A17D-8844148BB346}"/>
          </ac:spMkLst>
        </pc:spChg>
        <pc:spChg chg="mod">
          <ac:chgData name="宇野 芳江" userId="d3339afd-f009-4b18-b536-1d43c3c7a997" providerId="ADAL" clId="{9137D45F-B245-4D6F-BADB-728B0552D48D}" dt="2024-02-09T02:56:38.033" v="685" actId="27636"/>
          <ac:spMkLst>
            <pc:docMk/>
            <pc:sldMk cId="3193187649" sldId="488"/>
            <ac:spMk id="5" creationId="{B43998A8-6A0E-323B-4F78-86580CB83FB0}"/>
          </ac:spMkLst>
        </pc:spChg>
      </pc:sldChg>
      <pc:sldChg chg="addSp modSp del">
        <pc:chgData name="宇野 芳江" userId="d3339afd-f009-4b18-b536-1d43c3c7a997" providerId="ADAL" clId="{9137D45F-B245-4D6F-BADB-728B0552D48D}" dt="2024-02-09T01:05:01.724" v="527" actId="47"/>
        <pc:sldMkLst>
          <pc:docMk/>
          <pc:sldMk cId="219627594" sldId="489"/>
        </pc:sldMkLst>
        <pc:picChg chg="add mod">
          <ac:chgData name="宇野 芳江" userId="d3339afd-f009-4b18-b536-1d43c3c7a997" providerId="ADAL" clId="{9137D45F-B245-4D6F-BADB-728B0552D48D}" dt="2024-02-09T00:49:57.965" v="40"/>
          <ac:picMkLst>
            <pc:docMk/>
            <pc:sldMk cId="219627594" sldId="489"/>
            <ac:picMk id="6" creationId="{812EE75C-86F5-78F7-112A-B6D0637167F0}"/>
          </ac:picMkLst>
        </pc:picChg>
      </pc:sldChg>
      <pc:sldChg chg="addSp modSp new mod">
        <pc:chgData name="宇野 芳江" userId="d3339afd-f009-4b18-b536-1d43c3c7a997" providerId="ADAL" clId="{9137D45F-B245-4D6F-BADB-728B0552D48D}" dt="2024-02-14T08:46:39.662" v="3049" actId="20577"/>
        <pc:sldMkLst>
          <pc:docMk/>
          <pc:sldMk cId="1732133354" sldId="489"/>
        </pc:sldMkLst>
        <pc:spChg chg="mod">
          <ac:chgData name="宇野 芳江" userId="d3339afd-f009-4b18-b536-1d43c3c7a997" providerId="ADAL" clId="{9137D45F-B245-4D6F-BADB-728B0552D48D}" dt="2024-02-14T08:34:10.890" v="2909"/>
          <ac:spMkLst>
            <pc:docMk/>
            <pc:sldMk cId="1732133354" sldId="489"/>
            <ac:spMk id="2" creationId="{E07FC0E3-E1F8-3B72-54D5-A0E54C11A2A2}"/>
          </ac:spMkLst>
        </pc:spChg>
        <pc:spChg chg="mod">
          <ac:chgData name="宇野 芳江" userId="d3339afd-f009-4b18-b536-1d43c3c7a997" providerId="ADAL" clId="{9137D45F-B245-4D6F-BADB-728B0552D48D}" dt="2024-02-14T08:46:39.662" v="3049" actId="20577"/>
          <ac:spMkLst>
            <pc:docMk/>
            <pc:sldMk cId="1732133354" sldId="489"/>
            <ac:spMk id="3" creationId="{609B3DF1-02B4-1424-C167-C559E2986548}"/>
          </ac:spMkLst>
        </pc:spChg>
        <pc:spChg chg="mod">
          <ac:chgData name="宇野 芳江" userId="d3339afd-f009-4b18-b536-1d43c3c7a997" providerId="ADAL" clId="{9137D45F-B245-4D6F-BADB-728B0552D48D}" dt="2024-02-14T08:38:59.507" v="2989"/>
          <ac:spMkLst>
            <pc:docMk/>
            <pc:sldMk cId="1732133354" sldId="489"/>
            <ac:spMk id="5" creationId="{2FE34F51-426D-3E74-4100-F5FA04453D5B}"/>
          </ac:spMkLst>
        </pc:spChg>
        <pc:spChg chg="mod">
          <ac:chgData name="宇野 芳江" userId="d3339afd-f009-4b18-b536-1d43c3c7a997" providerId="ADAL" clId="{9137D45F-B245-4D6F-BADB-728B0552D48D}" dt="2024-02-14T08:45:41.651" v="3022" actId="20577"/>
          <ac:spMkLst>
            <pc:docMk/>
            <pc:sldMk cId="1732133354" sldId="489"/>
            <ac:spMk id="6" creationId="{44EB34A1-B7E4-2CFF-2020-36B215123A7C}"/>
          </ac:spMkLst>
        </pc:spChg>
        <pc:spChg chg="add mod">
          <ac:chgData name="宇野 芳江" userId="d3339afd-f009-4b18-b536-1d43c3c7a997" providerId="ADAL" clId="{9137D45F-B245-4D6F-BADB-728B0552D48D}" dt="2024-02-14T08:44:55.554" v="3009" actId="1076"/>
          <ac:spMkLst>
            <pc:docMk/>
            <pc:sldMk cId="1732133354" sldId="489"/>
            <ac:spMk id="8" creationId="{7CC016D0-9EB1-8C6B-B85D-5681C13352FC}"/>
          </ac:spMkLst>
        </pc:spChg>
        <pc:picChg chg="add mod">
          <ac:chgData name="宇野 芳江" userId="d3339afd-f009-4b18-b536-1d43c3c7a997" providerId="ADAL" clId="{9137D45F-B245-4D6F-BADB-728B0552D48D}" dt="2024-02-14T08:44:47.388" v="3008" actId="1076"/>
          <ac:picMkLst>
            <pc:docMk/>
            <pc:sldMk cId="1732133354" sldId="489"/>
            <ac:picMk id="7" creationId="{D19BD72B-25FB-2F0B-A9D8-92EF7491E181}"/>
          </ac:picMkLst>
        </pc:picChg>
      </pc:sldChg>
      <pc:sldChg chg="new del">
        <pc:chgData name="宇野 芳江" userId="d3339afd-f009-4b18-b536-1d43c3c7a997" providerId="ADAL" clId="{9137D45F-B245-4D6F-BADB-728B0552D48D}" dt="2024-02-14T05:58:26.313" v="1932" actId="680"/>
        <pc:sldMkLst>
          <pc:docMk/>
          <pc:sldMk cId="3784751406" sldId="489"/>
        </pc:sldMkLst>
      </pc:sldChg>
      <pc:sldChg chg="del">
        <pc:chgData name="宇野 芳江" userId="d3339afd-f009-4b18-b536-1d43c3c7a997" providerId="ADAL" clId="{9137D45F-B245-4D6F-BADB-728B0552D48D}" dt="2024-02-09T01:05:01.724" v="527" actId="47"/>
        <pc:sldMkLst>
          <pc:docMk/>
          <pc:sldMk cId="2613557515" sldId="490"/>
        </pc:sldMkLst>
      </pc:sldChg>
      <pc:sldChg chg="modSp new mod">
        <pc:chgData name="宇野 芳江" userId="d3339afd-f009-4b18-b536-1d43c3c7a997" providerId="ADAL" clId="{9137D45F-B245-4D6F-BADB-728B0552D48D}" dt="2024-02-29T07:55:07.134" v="3573" actId="20577"/>
        <pc:sldMkLst>
          <pc:docMk/>
          <pc:sldMk cId="3945856531" sldId="490"/>
        </pc:sldMkLst>
        <pc:spChg chg="mod">
          <ac:chgData name="宇野 芳江" userId="d3339afd-f009-4b18-b536-1d43c3c7a997" providerId="ADAL" clId="{9137D45F-B245-4D6F-BADB-728B0552D48D}" dt="2024-02-29T07:55:07.134" v="3573" actId="20577"/>
          <ac:spMkLst>
            <pc:docMk/>
            <pc:sldMk cId="3945856531" sldId="490"/>
            <ac:spMk id="2" creationId="{24BD12A9-9286-D594-9D90-29C8C393C21A}"/>
          </ac:spMkLst>
        </pc:spChg>
      </pc:sldChg>
      <pc:sldChg chg="addSp delSp modSp new del mod ord">
        <pc:chgData name="宇野 芳江" userId="d3339afd-f009-4b18-b536-1d43c3c7a997" providerId="ADAL" clId="{9137D45F-B245-4D6F-BADB-728B0552D48D}" dt="2024-02-09T01:05:01.724" v="527" actId="47"/>
        <pc:sldMkLst>
          <pc:docMk/>
          <pc:sldMk cId="3010503244" sldId="491"/>
        </pc:sldMkLst>
        <pc:spChg chg="mod">
          <ac:chgData name="宇野 芳江" userId="d3339afd-f009-4b18-b536-1d43c3c7a997" providerId="ADAL" clId="{9137D45F-B245-4D6F-BADB-728B0552D48D}" dt="2024-02-08T08:52:15.576" v="35" actId="27636"/>
          <ac:spMkLst>
            <pc:docMk/>
            <pc:sldMk cId="3010503244" sldId="491"/>
            <ac:spMk id="5" creationId="{F19F180A-CB5D-5179-8172-22320A8C6225}"/>
          </ac:spMkLst>
        </pc:spChg>
        <pc:picChg chg="add del mod">
          <ac:chgData name="宇野 芳江" userId="d3339afd-f009-4b18-b536-1d43c3c7a997" providerId="ADAL" clId="{9137D45F-B245-4D6F-BADB-728B0552D48D}" dt="2024-02-09T00:52:32.930" v="154" actId="21"/>
          <ac:picMkLst>
            <pc:docMk/>
            <pc:sldMk cId="3010503244" sldId="491"/>
            <ac:picMk id="6" creationId="{38ADB6CF-8C4A-583C-6880-23E4A245030A}"/>
          </ac:picMkLst>
        </pc:picChg>
        <pc:picChg chg="add del mod">
          <ac:chgData name="宇野 芳江" userId="d3339afd-f009-4b18-b536-1d43c3c7a997" providerId="ADAL" clId="{9137D45F-B245-4D6F-BADB-728B0552D48D}" dt="2024-02-09T00:52:32.930" v="154" actId="21"/>
          <ac:picMkLst>
            <pc:docMk/>
            <pc:sldMk cId="3010503244" sldId="491"/>
            <ac:picMk id="7" creationId="{2EFD856E-0E4F-0A5B-7104-D871D9048BF5}"/>
          </ac:picMkLst>
        </pc:picChg>
      </pc:sldChg>
      <pc:sldChg chg="modSp add del mod">
        <pc:chgData name="宇野 芳江" userId="d3339afd-f009-4b18-b536-1d43c3c7a997" providerId="ADAL" clId="{9137D45F-B245-4D6F-BADB-728B0552D48D}" dt="2024-02-09T01:02:49.552" v="453" actId="47"/>
        <pc:sldMkLst>
          <pc:docMk/>
          <pc:sldMk cId="1744319013" sldId="492"/>
        </pc:sldMkLst>
        <pc:spChg chg="mod">
          <ac:chgData name="宇野 芳江" userId="d3339afd-f009-4b18-b536-1d43c3c7a997" providerId="ADAL" clId="{9137D45F-B245-4D6F-BADB-728B0552D48D}" dt="2024-02-08T08:46:40.728" v="30" actId="27636"/>
          <ac:spMkLst>
            <pc:docMk/>
            <pc:sldMk cId="1744319013" sldId="492"/>
            <ac:spMk id="5" creationId="{0FFE7FC8-51F4-19C9-C150-BA45BF53B7EB}"/>
          </ac:spMkLst>
        </pc:spChg>
      </pc:sldChg>
    </pc:docChg>
  </pc:docChgLst>
  <pc:docChgLst>
    <pc:chgData name="宇野 芳江" userId="d3339afd-f009-4b18-b536-1d43c3c7a997" providerId="ADAL" clId="{5558202F-8088-4B75-8891-1D9C166267F5}"/>
    <pc:docChg chg="undo redo custSel addSld delSld modSld sldOrd modMainMaster modNotesMaster">
      <pc:chgData name="宇野 芳江" userId="d3339afd-f009-4b18-b536-1d43c3c7a997" providerId="ADAL" clId="{5558202F-8088-4B75-8891-1D9C166267F5}" dt="2024-03-25T06:51:18.309" v="16788" actId="20577"/>
      <pc:docMkLst>
        <pc:docMk/>
      </pc:docMkLst>
      <pc:sldChg chg="add del">
        <pc:chgData name="宇野 芳江" userId="d3339afd-f009-4b18-b536-1d43c3c7a997" providerId="ADAL" clId="{5558202F-8088-4B75-8891-1D9C166267F5}" dt="2024-03-08T06:32:20.237" v="3365" actId="47"/>
        <pc:sldMkLst>
          <pc:docMk/>
          <pc:sldMk cId="1946850414" sldId="259"/>
        </pc:sldMkLst>
      </pc:sldChg>
      <pc:sldChg chg="modSp mod modNotes modNotesTx">
        <pc:chgData name="宇野 芳江" userId="d3339afd-f009-4b18-b536-1d43c3c7a997" providerId="ADAL" clId="{5558202F-8088-4B75-8891-1D9C166267F5}" dt="2024-03-21T07:19:04.396" v="15653" actId="20577"/>
        <pc:sldMkLst>
          <pc:docMk/>
          <pc:sldMk cId="1702425721" sldId="458"/>
        </pc:sldMkLst>
        <pc:spChg chg="mod">
          <ac:chgData name="宇野 芳江" userId="d3339afd-f009-4b18-b536-1d43c3c7a997" providerId="ADAL" clId="{5558202F-8088-4B75-8891-1D9C166267F5}" dt="2024-03-21T07:19:04.396" v="15653" actId="20577"/>
          <ac:spMkLst>
            <pc:docMk/>
            <pc:sldMk cId="1702425721" sldId="458"/>
            <ac:spMk id="6" creationId="{CFF2B95A-DBED-893F-EFFD-0AACFEE11CB7}"/>
          </ac:spMkLst>
        </pc:spChg>
      </pc:sldChg>
      <pc:sldChg chg="add del">
        <pc:chgData name="宇野 芳江" userId="d3339afd-f009-4b18-b536-1d43c3c7a997" providerId="ADAL" clId="{5558202F-8088-4B75-8891-1D9C166267F5}" dt="2024-03-08T06:25:45.055" v="3314" actId="47"/>
        <pc:sldMkLst>
          <pc:docMk/>
          <pc:sldMk cId="2035658387" sldId="461"/>
        </pc:sldMkLst>
      </pc:sldChg>
      <pc:sldChg chg="modSp mod">
        <pc:chgData name="宇野 芳江" userId="d3339afd-f009-4b18-b536-1d43c3c7a997" providerId="ADAL" clId="{5558202F-8088-4B75-8891-1D9C166267F5}" dt="2024-03-15T03:09:31.083" v="15197" actId="1076"/>
        <pc:sldMkLst>
          <pc:docMk/>
          <pc:sldMk cId="1318280527" sldId="474"/>
        </pc:sldMkLst>
        <pc:spChg chg="mod">
          <ac:chgData name="宇野 芳江" userId="d3339afd-f009-4b18-b536-1d43c3c7a997" providerId="ADAL" clId="{5558202F-8088-4B75-8891-1D9C166267F5}" dt="2024-03-15T03:09:31.083" v="15197" actId="1076"/>
          <ac:spMkLst>
            <pc:docMk/>
            <pc:sldMk cId="1318280527" sldId="474"/>
            <ac:spMk id="3" creationId="{134D9991-EFF7-FD07-55E1-8CD8D9F0F34B}"/>
          </ac:spMkLst>
        </pc:spChg>
      </pc:sldChg>
      <pc:sldChg chg="modNotesTx">
        <pc:chgData name="宇野 芳江" userId="d3339afd-f009-4b18-b536-1d43c3c7a997" providerId="ADAL" clId="{5558202F-8088-4B75-8891-1D9C166267F5}" dt="2024-03-19T07:54:22.345" v="15622"/>
        <pc:sldMkLst>
          <pc:docMk/>
          <pc:sldMk cId="2877783558" sldId="476"/>
        </pc:sldMkLst>
      </pc:sldChg>
      <pc:sldChg chg="modSp add del mod">
        <pc:chgData name="宇野 芳江" userId="d3339afd-f009-4b18-b536-1d43c3c7a997" providerId="ADAL" clId="{5558202F-8088-4B75-8891-1D9C166267F5}" dt="2024-03-04T02:12:30.704" v="292" actId="47"/>
        <pc:sldMkLst>
          <pc:docMk/>
          <pc:sldMk cId="1096967917" sldId="477"/>
        </pc:sldMkLst>
        <pc:spChg chg="mod">
          <ac:chgData name="宇野 芳江" userId="d3339afd-f009-4b18-b536-1d43c3c7a997" providerId="ADAL" clId="{5558202F-8088-4B75-8891-1D9C166267F5}" dt="2024-03-04T02:12:26.060" v="291" actId="1076"/>
          <ac:spMkLst>
            <pc:docMk/>
            <pc:sldMk cId="1096967917" sldId="477"/>
            <ac:spMk id="15" creationId="{6F5D643C-00B2-17BB-6197-6CCAE3385B8A}"/>
          </ac:spMkLst>
        </pc:spChg>
      </pc:sldChg>
      <pc:sldChg chg="addSp delSp modSp mod modNotes">
        <pc:chgData name="宇野 芳江" userId="d3339afd-f009-4b18-b536-1d43c3c7a997" providerId="ADAL" clId="{5558202F-8088-4B75-8891-1D9C166267F5}" dt="2024-03-19T01:19:16.693" v="15488" actId="1076"/>
        <pc:sldMkLst>
          <pc:docMk/>
          <pc:sldMk cId="1926403799" sldId="478"/>
        </pc:sldMkLst>
        <pc:spChg chg="add del mod">
          <ac:chgData name="宇野 芳江" userId="d3339afd-f009-4b18-b536-1d43c3c7a997" providerId="ADAL" clId="{5558202F-8088-4B75-8891-1D9C166267F5}" dt="2024-03-08T07:21:17.777" v="3676" actId="478"/>
          <ac:spMkLst>
            <pc:docMk/>
            <pc:sldMk cId="1926403799" sldId="478"/>
            <ac:spMk id="4" creationId="{E0E74158-9656-2E9A-2FD3-2B9CC8022011}"/>
          </ac:spMkLst>
        </pc:spChg>
        <pc:spChg chg="del">
          <ac:chgData name="宇野 芳江" userId="d3339afd-f009-4b18-b536-1d43c3c7a997" providerId="ADAL" clId="{5558202F-8088-4B75-8891-1D9C166267F5}" dt="2024-03-04T02:50:38.334" v="521" actId="3680"/>
          <ac:spMkLst>
            <pc:docMk/>
            <pc:sldMk cId="1926403799" sldId="478"/>
            <ac:spMk id="5" creationId="{64BC0037-0A4F-CAB7-F1C5-B1CA5300AEAA}"/>
          </ac:spMkLst>
        </pc:spChg>
        <pc:spChg chg="del mod">
          <ac:chgData name="宇野 芳江" userId="d3339afd-f009-4b18-b536-1d43c3c7a997" providerId="ADAL" clId="{5558202F-8088-4B75-8891-1D9C166267F5}" dt="2024-03-15T03:27:30.920" v="15214" actId="478"/>
          <ac:spMkLst>
            <pc:docMk/>
            <pc:sldMk cId="1926403799" sldId="478"/>
            <ac:spMk id="6" creationId="{86D5FFFB-9C83-7CD2-492E-7F561AF11999}"/>
          </ac:spMkLst>
        </pc:spChg>
        <pc:spChg chg="add del mod">
          <ac:chgData name="宇野 芳江" userId="d3339afd-f009-4b18-b536-1d43c3c7a997" providerId="ADAL" clId="{5558202F-8088-4B75-8891-1D9C166267F5}" dt="2024-03-04T02:53:56.264" v="550" actId="478"/>
          <ac:spMkLst>
            <pc:docMk/>
            <pc:sldMk cId="1926403799" sldId="478"/>
            <ac:spMk id="7" creationId="{7F7F2836-3121-1311-8D59-B20D935A9E76}"/>
          </ac:spMkLst>
        </pc:spChg>
        <pc:spChg chg="add del mod">
          <ac:chgData name="宇野 芳江" userId="d3339afd-f009-4b18-b536-1d43c3c7a997" providerId="ADAL" clId="{5558202F-8088-4B75-8891-1D9C166267F5}" dt="2024-03-04T03:09:39.460" v="672" actId="478"/>
          <ac:spMkLst>
            <pc:docMk/>
            <pc:sldMk cId="1926403799" sldId="478"/>
            <ac:spMk id="8" creationId="{C9CB69EB-86B1-B163-0A44-4AADE82F4CE6}"/>
          </ac:spMkLst>
        </pc:spChg>
        <pc:spChg chg="add del mod">
          <ac:chgData name="宇野 芳江" userId="d3339afd-f009-4b18-b536-1d43c3c7a997" providerId="ADAL" clId="{5558202F-8088-4B75-8891-1D9C166267F5}" dt="2024-03-08T07:21:21.913" v="3677" actId="478"/>
          <ac:spMkLst>
            <pc:docMk/>
            <pc:sldMk cId="1926403799" sldId="478"/>
            <ac:spMk id="8" creationId="{E88D4879-6395-F236-A87B-786AF94ED271}"/>
          </ac:spMkLst>
        </pc:spChg>
        <pc:spChg chg="add del mod">
          <ac:chgData name="宇野 芳江" userId="d3339afd-f009-4b18-b536-1d43c3c7a997" providerId="ADAL" clId="{5558202F-8088-4B75-8891-1D9C166267F5}" dt="2024-03-04T03:09:39.460" v="672" actId="478"/>
          <ac:spMkLst>
            <pc:docMk/>
            <pc:sldMk cId="1926403799" sldId="478"/>
            <ac:spMk id="9" creationId="{8005C636-EAD2-54C9-69C7-2DC8C4A6D6F5}"/>
          </ac:spMkLst>
        </pc:spChg>
        <pc:spChg chg="add del mod">
          <ac:chgData name="宇野 芳江" userId="d3339afd-f009-4b18-b536-1d43c3c7a997" providerId="ADAL" clId="{5558202F-8088-4B75-8891-1D9C166267F5}" dt="2024-03-04T03:09:39.460" v="672" actId="478"/>
          <ac:spMkLst>
            <pc:docMk/>
            <pc:sldMk cId="1926403799" sldId="478"/>
            <ac:spMk id="10" creationId="{78A1B480-95DD-70A4-5345-4A7C365BA252}"/>
          </ac:spMkLst>
        </pc:spChg>
        <pc:spChg chg="add del mod">
          <ac:chgData name="宇野 芳江" userId="d3339afd-f009-4b18-b536-1d43c3c7a997" providerId="ADAL" clId="{5558202F-8088-4B75-8891-1D9C166267F5}" dt="2024-03-04T03:09:39.460" v="672" actId="478"/>
          <ac:spMkLst>
            <pc:docMk/>
            <pc:sldMk cId="1926403799" sldId="478"/>
            <ac:spMk id="12" creationId="{BDD26046-47D4-E935-6675-826B4827A753}"/>
          </ac:spMkLst>
        </pc:spChg>
        <pc:spChg chg="add del mod">
          <ac:chgData name="宇野 芳江" userId="d3339afd-f009-4b18-b536-1d43c3c7a997" providerId="ADAL" clId="{5558202F-8088-4B75-8891-1D9C166267F5}" dt="2024-03-04T03:09:39.460" v="672" actId="478"/>
          <ac:spMkLst>
            <pc:docMk/>
            <pc:sldMk cId="1926403799" sldId="478"/>
            <ac:spMk id="13" creationId="{EE9DF39D-82B8-A39E-2ED4-37D0C792E98B}"/>
          </ac:spMkLst>
        </pc:spChg>
        <pc:spChg chg="add del mod">
          <ac:chgData name="宇野 芳江" userId="d3339afd-f009-4b18-b536-1d43c3c7a997" providerId="ADAL" clId="{5558202F-8088-4B75-8891-1D9C166267F5}" dt="2024-03-04T03:09:39.460" v="672" actId="478"/>
          <ac:spMkLst>
            <pc:docMk/>
            <pc:sldMk cId="1926403799" sldId="478"/>
            <ac:spMk id="14" creationId="{93821666-6AAA-C4F2-4DC3-5C800FC41A16}"/>
          </ac:spMkLst>
        </pc:spChg>
        <pc:spChg chg="add del mod">
          <ac:chgData name="宇野 芳江" userId="d3339afd-f009-4b18-b536-1d43c3c7a997" providerId="ADAL" clId="{5558202F-8088-4B75-8891-1D9C166267F5}" dt="2024-03-04T03:09:39.460" v="672" actId="478"/>
          <ac:spMkLst>
            <pc:docMk/>
            <pc:sldMk cId="1926403799" sldId="478"/>
            <ac:spMk id="20" creationId="{D204D6A2-E903-9507-65E2-F8F7D0D17926}"/>
          </ac:spMkLst>
        </pc:spChg>
        <pc:spChg chg="add del mod">
          <ac:chgData name="宇野 芳江" userId="d3339afd-f009-4b18-b536-1d43c3c7a997" providerId="ADAL" clId="{5558202F-8088-4B75-8891-1D9C166267F5}" dt="2024-03-04T03:09:39.460" v="672" actId="478"/>
          <ac:spMkLst>
            <pc:docMk/>
            <pc:sldMk cId="1926403799" sldId="478"/>
            <ac:spMk id="21" creationId="{A29FF1FA-7D81-DB5C-CF82-6ADF3B81931D}"/>
          </ac:spMkLst>
        </pc:spChg>
        <pc:spChg chg="add del mod">
          <ac:chgData name="宇野 芳江" userId="d3339afd-f009-4b18-b536-1d43c3c7a997" providerId="ADAL" clId="{5558202F-8088-4B75-8891-1D9C166267F5}" dt="2024-03-04T03:09:39.460" v="672" actId="478"/>
          <ac:spMkLst>
            <pc:docMk/>
            <pc:sldMk cId="1926403799" sldId="478"/>
            <ac:spMk id="22" creationId="{80EA8BBB-3D85-BFFE-A586-5174D1922A8F}"/>
          </ac:spMkLst>
        </pc:spChg>
        <pc:spChg chg="add del mod">
          <ac:chgData name="宇野 芳江" userId="d3339afd-f009-4b18-b536-1d43c3c7a997" providerId="ADAL" clId="{5558202F-8088-4B75-8891-1D9C166267F5}" dt="2024-03-04T03:09:39.460" v="672" actId="478"/>
          <ac:spMkLst>
            <pc:docMk/>
            <pc:sldMk cId="1926403799" sldId="478"/>
            <ac:spMk id="23" creationId="{0B3F6DA3-7795-AD40-49EC-E93FB39A6C22}"/>
          </ac:spMkLst>
        </pc:spChg>
        <pc:spChg chg="add del mod">
          <ac:chgData name="宇野 芳江" userId="d3339afd-f009-4b18-b536-1d43c3c7a997" providerId="ADAL" clId="{5558202F-8088-4B75-8891-1D9C166267F5}" dt="2024-03-04T03:09:39.460" v="672" actId="478"/>
          <ac:spMkLst>
            <pc:docMk/>
            <pc:sldMk cId="1926403799" sldId="478"/>
            <ac:spMk id="24" creationId="{30D5AF86-BD9E-2C7F-6DA9-751259693376}"/>
          </ac:spMkLst>
        </pc:spChg>
        <pc:spChg chg="add del mod">
          <ac:chgData name="宇野 芳江" userId="d3339afd-f009-4b18-b536-1d43c3c7a997" providerId="ADAL" clId="{5558202F-8088-4B75-8891-1D9C166267F5}" dt="2024-03-04T03:09:39.460" v="672" actId="478"/>
          <ac:spMkLst>
            <pc:docMk/>
            <pc:sldMk cId="1926403799" sldId="478"/>
            <ac:spMk id="25" creationId="{63C1FD7F-13E1-2D37-BAF6-D6C298150D8F}"/>
          </ac:spMkLst>
        </pc:spChg>
        <pc:spChg chg="add del mod">
          <ac:chgData name="宇野 芳江" userId="d3339afd-f009-4b18-b536-1d43c3c7a997" providerId="ADAL" clId="{5558202F-8088-4B75-8891-1D9C166267F5}" dt="2024-03-04T03:09:39.460" v="672" actId="478"/>
          <ac:spMkLst>
            <pc:docMk/>
            <pc:sldMk cId="1926403799" sldId="478"/>
            <ac:spMk id="26" creationId="{EC8C541A-AAAB-4553-025B-E4AA7DD3517A}"/>
          </ac:spMkLst>
        </pc:spChg>
        <pc:spChg chg="add del mod">
          <ac:chgData name="宇野 芳江" userId="d3339afd-f009-4b18-b536-1d43c3c7a997" providerId="ADAL" clId="{5558202F-8088-4B75-8891-1D9C166267F5}" dt="2024-03-04T02:52:42.280" v="545" actId="478"/>
          <ac:spMkLst>
            <pc:docMk/>
            <pc:sldMk cId="1926403799" sldId="478"/>
            <ac:spMk id="36" creationId="{7B971BC6-A482-4E12-9914-C77A202B4C42}"/>
          </ac:spMkLst>
        </pc:spChg>
        <pc:spChg chg="add mod">
          <ac:chgData name="宇野 芳江" userId="d3339afd-f009-4b18-b536-1d43c3c7a997" providerId="ADAL" clId="{5558202F-8088-4B75-8891-1D9C166267F5}" dt="2024-03-04T02:59:06.991" v="562" actId="14100"/>
          <ac:spMkLst>
            <pc:docMk/>
            <pc:sldMk cId="1926403799" sldId="478"/>
            <ac:spMk id="37" creationId="{D6EBD3A1-E59C-039C-FB91-B142977D8B06}"/>
          </ac:spMkLst>
        </pc:spChg>
        <pc:spChg chg="add mod">
          <ac:chgData name="宇野 芳江" userId="d3339afd-f009-4b18-b536-1d43c3c7a997" providerId="ADAL" clId="{5558202F-8088-4B75-8891-1D9C166267F5}" dt="2024-03-04T02:59:05.040" v="561"/>
          <ac:spMkLst>
            <pc:docMk/>
            <pc:sldMk cId="1926403799" sldId="478"/>
            <ac:spMk id="38" creationId="{EFA443EF-D1E5-D92F-83E6-0763849C4007}"/>
          </ac:spMkLst>
        </pc:spChg>
        <pc:spChg chg="add mod">
          <ac:chgData name="宇野 芳江" userId="d3339afd-f009-4b18-b536-1d43c3c7a997" providerId="ADAL" clId="{5558202F-8088-4B75-8891-1D9C166267F5}" dt="2024-03-04T03:03:13.287" v="565" actId="1076"/>
          <ac:spMkLst>
            <pc:docMk/>
            <pc:sldMk cId="1926403799" sldId="478"/>
            <ac:spMk id="39" creationId="{FBC2FAAD-3162-E86A-3C1E-E59FF906286F}"/>
          </ac:spMkLst>
        </pc:spChg>
        <pc:spChg chg="add mod">
          <ac:chgData name="宇野 芳江" userId="d3339afd-f009-4b18-b536-1d43c3c7a997" providerId="ADAL" clId="{5558202F-8088-4B75-8891-1D9C166267F5}" dt="2024-03-04T03:03:13.287" v="565" actId="1076"/>
          <ac:spMkLst>
            <pc:docMk/>
            <pc:sldMk cId="1926403799" sldId="478"/>
            <ac:spMk id="40" creationId="{80CCADC6-DD56-4A1D-7ADA-1A1CA63DE2A8}"/>
          </ac:spMkLst>
        </pc:spChg>
        <pc:spChg chg="add mod">
          <ac:chgData name="宇野 芳江" userId="d3339afd-f009-4b18-b536-1d43c3c7a997" providerId="ADAL" clId="{5558202F-8088-4B75-8891-1D9C166267F5}" dt="2024-03-04T03:03:13.287" v="565" actId="1076"/>
          <ac:spMkLst>
            <pc:docMk/>
            <pc:sldMk cId="1926403799" sldId="478"/>
            <ac:spMk id="47" creationId="{0D5B51C5-21DF-6B4B-5461-2F0026DB05B0}"/>
          </ac:spMkLst>
        </pc:spChg>
        <pc:spChg chg="add mod">
          <ac:chgData name="宇野 芳江" userId="d3339afd-f009-4b18-b536-1d43c3c7a997" providerId="ADAL" clId="{5558202F-8088-4B75-8891-1D9C166267F5}" dt="2024-03-04T03:03:13.287" v="565" actId="1076"/>
          <ac:spMkLst>
            <pc:docMk/>
            <pc:sldMk cId="1926403799" sldId="478"/>
            <ac:spMk id="48" creationId="{81A624EC-C237-FB59-6F39-1C6E62F778AB}"/>
          </ac:spMkLst>
        </pc:spChg>
        <pc:spChg chg="add mod">
          <ac:chgData name="宇野 芳江" userId="d3339afd-f009-4b18-b536-1d43c3c7a997" providerId="ADAL" clId="{5558202F-8088-4B75-8891-1D9C166267F5}" dt="2024-03-04T03:03:13.287" v="565" actId="1076"/>
          <ac:spMkLst>
            <pc:docMk/>
            <pc:sldMk cId="1926403799" sldId="478"/>
            <ac:spMk id="49" creationId="{3542BD88-13CD-7FB6-C311-83014B753BF9}"/>
          </ac:spMkLst>
        </pc:spChg>
        <pc:spChg chg="add mod">
          <ac:chgData name="宇野 芳江" userId="d3339afd-f009-4b18-b536-1d43c3c7a997" providerId="ADAL" clId="{5558202F-8088-4B75-8891-1D9C166267F5}" dt="2024-03-04T03:03:13.287" v="565" actId="1076"/>
          <ac:spMkLst>
            <pc:docMk/>
            <pc:sldMk cId="1926403799" sldId="478"/>
            <ac:spMk id="50" creationId="{B1B89DB5-EB02-5C64-7171-BF705EDEDCDF}"/>
          </ac:spMkLst>
        </pc:spChg>
        <pc:spChg chg="add mod">
          <ac:chgData name="宇野 芳江" userId="d3339afd-f009-4b18-b536-1d43c3c7a997" providerId="ADAL" clId="{5558202F-8088-4B75-8891-1D9C166267F5}" dt="2024-03-04T04:39:38.866" v="961" actId="207"/>
          <ac:spMkLst>
            <pc:docMk/>
            <pc:sldMk cId="1926403799" sldId="478"/>
            <ac:spMk id="51" creationId="{6DE21F31-9481-A027-310B-8CBDF87F6361}"/>
          </ac:spMkLst>
        </pc:spChg>
        <pc:spChg chg="add mod">
          <ac:chgData name="宇野 芳江" userId="d3339afd-f009-4b18-b536-1d43c3c7a997" providerId="ADAL" clId="{5558202F-8088-4B75-8891-1D9C166267F5}" dt="2024-03-04T03:20:46.944" v="833" actId="1076"/>
          <ac:spMkLst>
            <pc:docMk/>
            <pc:sldMk cId="1926403799" sldId="478"/>
            <ac:spMk id="52" creationId="{C0C18BCE-B48E-A7F6-3941-18ACC5E92426}"/>
          </ac:spMkLst>
        </pc:spChg>
        <pc:spChg chg="add mod">
          <ac:chgData name="宇野 芳江" userId="d3339afd-f009-4b18-b536-1d43c3c7a997" providerId="ADAL" clId="{5558202F-8088-4B75-8891-1D9C166267F5}" dt="2024-03-04T04:51:44.125" v="1002" actId="1076"/>
          <ac:spMkLst>
            <pc:docMk/>
            <pc:sldMk cId="1926403799" sldId="478"/>
            <ac:spMk id="53" creationId="{FBAA059F-3B7B-5ECE-4663-19B99A694B39}"/>
          </ac:spMkLst>
        </pc:spChg>
        <pc:spChg chg="add mod">
          <ac:chgData name="宇野 芳江" userId="d3339afd-f009-4b18-b536-1d43c3c7a997" providerId="ADAL" clId="{5558202F-8088-4B75-8891-1D9C166267F5}" dt="2024-03-04T03:21:40.749" v="842" actId="1076"/>
          <ac:spMkLst>
            <pc:docMk/>
            <pc:sldMk cId="1926403799" sldId="478"/>
            <ac:spMk id="55" creationId="{5EEBABD0-766B-B60A-DB24-A79BB55E3111}"/>
          </ac:spMkLst>
        </pc:spChg>
        <pc:spChg chg="add mod">
          <ac:chgData name="宇野 芳江" userId="d3339afd-f009-4b18-b536-1d43c3c7a997" providerId="ADAL" clId="{5558202F-8088-4B75-8891-1D9C166267F5}" dt="2024-03-04T03:21:57.595" v="846" actId="1076"/>
          <ac:spMkLst>
            <pc:docMk/>
            <pc:sldMk cId="1926403799" sldId="478"/>
            <ac:spMk id="56" creationId="{49F5DA02-3C77-3F8D-DA33-900ACBB768DF}"/>
          </ac:spMkLst>
        </pc:spChg>
        <pc:spChg chg="add mod">
          <ac:chgData name="宇野 芳江" userId="d3339afd-f009-4b18-b536-1d43c3c7a997" providerId="ADAL" clId="{5558202F-8088-4B75-8891-1D9C166267F5}" dt="2024-03-19T01:19:16.693" v="15488" actId="1076"/>
          <ac:spMkLst>
            <pc:docMk/>
            <pc:sldMk cId="1926403799" sldId="478"/>
            <ac:spMk id="57" creationId="{F8DD908D-A320-418E-11E9-A1D108A78555}"/>
          </ac:spMkLst>
        </pc:spChg>
        <pc:spChg chg="add mod">
          <ac:chgData name="宇野 芳江" userId="d3339afd-f009-4b18-b536-1d43c3c7a997" providerId="ADAL" clId="{5558202F-8088-4B75-8891-1D9C166267F5}" dt="2024-03-04T03:21:51.434" v="844" actId="1076"/>
          <ac:spMkLst>
            <pc:docMk/>
            <pc:sldMk cId="1926403799" sldId="478"/>
            <ac:spMk id="63" creationId="{4AC1DFE8-3D00-BDDA-17A6-4EF202D4DF45}"/>
          </ac:spMkLst>
        </pc:spChg>
        <pc:spChg chg="add mod">
          <ac:chgData name="宇野 芳江" userId="d3339afd-f009-4b18-b536-1d43c3c7a997" providerId="ADAL" clId="{5558202F-8088-4B75-8891-1D9C166267F5}" dt="2024-03-15T03:27:58.804" v="15219" actId="1076"/>
          <ac:spMkLst>
            <pc:docMk/>
            <pc:sldMk cId="1926403799" sldId="478"/>
            <ac:spMk id="64" creationId="{A6266A74-0540-B98A-2115-4A7A687316C9}"/>
          </ac:spMkLst>
        </pc:spChg>
        <pc:spChg chg="add mod">
          <ac:chgData name="宇野 芳江" userId="d3339afd-f009-4b18-b536-1d43c3c7a997" providerId="ADAL" clId="{5558202F-8088-4B75-8891-1D9C166267F5}" dt="2024-03-04T03:17:36.389" v="805" actId="1076"/>
          <ac:spMkLst>
            <pc:docMk/>
            <pc:sldMk cId="1926403799" sldId="478"/>
            <ac:spMk id="65" creationId="{C1AA76A9-A5D0-4704-AACF-11534A1926FB}"/>
          </ac:spMkLst>
        </pc:spChg>
        <pc:spChg chg="add mod">
          <ac:chgData name="宇野 芳江" userId="d3339afd-f009-4b18-b536-1d43c3c7a997" providerId="ADAL" clId="{5558202F-8088-4B75-8891-1D9C166267F5}" dt="2024-03-15T03:27:58.804" v="15219" actId="1076"/>
          <ac:spMkLst>
            <pc:docMk/>
            <pc:sldMk cId="1926403799" sldId="478"/>
            <ac:spMk id="66" creationId="{683F67C4-6F91-EAAB-8FBD-ED6036B0CCC1}"/>
          </ac:spMkLst>
        </pc:spChg>
        <pc:spChg chg="add mod">
          <ac:chgData name="宇野 芳江" userId="d3339afd-f009-4b18-b536-1d43c3c7a997" providerId="ADAL" clId="{5558202F-8088-4B75-8891-1D9C166267F5}" dt="2024-03-04T04:40:18.528" v="968" actId="1076"/>
          <ac:spMkLst>
            <pc:docMk/>
            <pc:sldMk cId="1926403799" sldId="478"/>
            <ac:spMk id="67" creationId="{894C6797-18BA-189C-F989-50E737BE5EE0}"/>
          </ac:spMkLst>
        </pc:spChg>
        <pc:spChg chg="add mod">
          <ac:chgData name="宇野 芳江" userId="d3339afd-f009-4b18-b536-1d43c3c7a997" providerId="ADAL" clId="{5558202F-8088-4B75-8891-1D9C166267F5}" dt="2024-03-04T04:40:18.528" v="968" actId="1076"/>
          <ac:spMkLst>
            <pc:docMk/>
            <pc:sldMk cId="1926403799" sldId="478"/>
            <ac:spMk id="68" creationId="{5107F16D-F97C-CC67-00B1-9166ABF9DCBE}"/>
          </ac:spMkLst>
        </pc:spChg>
        <pc:spChg chg="add mod">
          <ac:chgData name="宇野 芳江" userId="d3339afd-f009-4b18-b536-1d43c3c7a997" providerId="ADAL" clId="{5558202F-8088-4B75-8891-1D9C166267F5}" dt="2024-03-04T03:11:21.453" v="697" actId="1076"/>
          <ac:spMkLst>
            <pc:docMk/>
            <pc:sldMk cId="1926403799" sldId="478"/>
            <ac:spMk id="69" creationId="{CF263AE6-418F-4EB3-A46F-1DC18755363C}"/>
          </ac:spMkLst>
        </pc:spChg>
        <pc:graphicFrameChg chg="add mod ord modGraphic">
          <ac:chgData name="宇野 芳江" userId="d3339afd-f009-4b18-b536-1d43c3c7a997" providerId="ADAL" clId="{5558202F-8088-4B75-8891-1D9C166267F5}" dt="2024-03-15T03:09:46.949" v="15198" actId="20577"/>
          <ac:graphicFrameMkLst>
            <pc:docMk/>
            <pc:sldMk cId="1926403799" sldId="478"/>
            <ac:graphicFrameMk id="34" creationId="{B569C5D4-ED54-C64E-53F1-625E9542EC30}"/>
          </ac:graphicFrameMkLst>
        </pc:graphicFrameChg>
        <pc:picChg chg="add del mod">
          <ac:chgData name="宇野 芳江" userId="d3339afd-f009-4b18-b536-1d43c3c7a997" providerId="ADAL" clId="{5558202F-8088-4B75-8891-1D9C166267F5}" dt="2024-03-04T03:09:39.460" v="672" actId="478"/>
          <ac:picMkLst>
            <pc:docMk/>
            <pc:sldMk cId="1926403799" sldId="478"/>
            <ac:picMk id="27" creationId="{D3EDC9BB-FE69-0A8B-A5BA-2093BAC2D33D}"/>
          </ac:picMkLst>
        </pc:picChg>
        <pc:picChg chg="add del mod">
          <ac:chgData name="宇野 芳江" userId="d3339afd-f009-4b18-b536-1d43c3c7a997" providerId="ADAL" clId="{5558202F-8088-4B75-8891-1D9C166267F5}" dt="2024-03-04T03:09:39.460" v="672" actId="478"/>
          <ac:picMkLst>
            <pc:docMk/>
            <pc:sldMk cId="1926403799" sldId="478"/>
            <ac:picMk id="28" creationId="{0083B8F4-8A16-1840-7FB0-6CCDCB9ABAB5}"/>
          </ac:picMkLst>
        </pc:picChg>
        <pc:picChg chg="add del mod">
          <ac:chgData name="宇野 芳江" userId="d3339afd-f009-4b18-b536-1d43c3c7a997" providerId="ADAL" clId="{5558202F-8088-4B75-8891-1D9C166267F5}" dt="2024-03-04T03:09:39.460" v="672" actId="478"/>
          <ac:picMkLst>
            <pc:docMk/>
            <pc:sldMk cId="1926403799" sldId="478"/>
            <ac:picMk id="29" creationId="{55E9701F-53CF-A800-4CD8-B9F7701875D2}"/>
          </ac:picMkLst>
        </pc:picChg>
        <pc:picChg chg="add del mod">
          <ac:chgData name="宇野 芳江" userId="d3339afd-f009-4b18-b536-1d43c3c7a997" providerId="ADAL" clId="{5558202F-8088-4B75-8891-1D9C166267F5}" dt="2024-03-04T03:09:39.460" v="672" actId="478"/>
          <ac:picMkLst>
            <pc:docMk/>
            <pc:sldMk cId="1926403799" sldId="478"/>
            <ac:picMk id="30" creationId="{DA738ECE-3735-98C8-AC48-EF046443138A}"/>
          </ac:picMkLst>
        </pc:picChg>
        <pc:picChg chg="add del mod">
          <ac:chgData name="宇野 芳江" userId="d3339afd-f009-4b18-b536-1d43c3c7a997" providerId="ADAL" clId="{5558202F-8088-4B75-8891-1D9C166267F5}" dt="2024-03-04T03:09:39.460" v="672" actId="478"/>
          <ac:picMkLst>
            <pc:docMk/>
            <pc:sldMk cId="1926403799" sldId="478"/>
            <ac:picMk id="31" creationId="{27A2E36F-4A6B-85DE-E820-E6A540E46472}"/>
          </ac:picMkLst>
        </pc:picChg>
        <pc:picChg chg="add mod">
          <ac:chgData name="宇野 芳江" userId="d3339afd-f009-4b18-b536-1d43c3c7a997" providerId="ADAL" clId="{5558202F-8088-4B75-8891-1D9C166267F5}" dt="2024-03-04T03:23:10.725" v="865" actId="1076"/>
          <ac:picMkLst>
            <pc:docMk/>
            <pc:sldMk cId="1926403799" sldId="478"/>
            <ac:picMk id="32" creationId="{F78E8259-711F-7A54-0B4C-C20D6FB27529}"/>
          </ac:picMkLst>
        </pc:picChg>
        <pc:picChg chg="add del mod">
          <ac:chgData name="宇野 芳江" userId="d3339afd-f009-4b18-b536-1d43c3c7a997" providerId="ADAL" clId="{5558202F-8088-4B75-8891-1D9C166267F5}" dt="2024-03-04T03:09:39.460" v="672" actId="478"/>
          <ac:picMkLst>
            <pc:docMk/>
            <pc:sldMk cId="1926403799" sldId="478"/>
            <ac:picMk id="33" creationId="{5D6EA4EA-7982-95A2-557E-75F3137F49AE}"/>
          </ac:picMkLst>
        </pc:picChg>
        <pc:picChg chg="add mod modCrop">
          <ac:chgData name="宇野 芳江" userId="d3339afd-f009-4b18-b536-1d43c3c7a997" providerId="ADAL" clId="{5558202F-8088-4B75-8891-1D9C166267F5}" dt="2024-03-04T03:21:40.749" v="842" actId="1076"/>
          <ac:picMkLst>
            <pc:docMk/>
            <pc:sldMk cId="1926403799" sldId="478"/>
            <ac:picMk id="71" creationId="{311C4995-0121-AB05-B176-48B3A57F82CF}"/>
          </ac:picMkLst>
        </pc:picChg>
        <pc:picChg chg="add mod">
          <ac:chgData name="宇野 芳江" userId="d3339afd-f009-4b18-b536-1d43c3c7a997" providerId="ADAL" clId="{5558202F-8088-4B75-8891-1D9C166267F5}" dt="2024-03-07T04:46:31.708" v="3273" actId="1076"/>
          <ac:picMkLst>
            <pc:docMk/>
            <pc:sldMk cId="1926403799" sldId="478"/>
            <ac:picMk id="73" creationId="{C7F29720-4E62-2543-4383-CBD21EEECE51}"/>
          </ac:picMkLst>
        </pc:picChg>
        <pc:picChg chg="add mod modCrop">
          <ac:chgData name="宇野 芳江" userId="d3339afd-f009-4b18-b536-1d43c3c7a997" providerId="ADAL" clId="{5558202F-8088-4B75-8891-1D9C166267F5}" dt="2024-03-04T03:21:51.434" v="844" actId="1076"/>
          <ac:picMkLst>
            <pc:docMk/>
            <pc:sldMk cId="1926403799" sldId="478"/>
            <ac:picMk id="75" creationId="{1FA40922-9423-2D30-36E0-288876FDBF29}"/>
          </ac:picMkLst>
        </pc:picChg>
        <pc:picChg chg="add mod modCrop">
          <ac:chgData name="宇野 芳江" userId="d3339afd-f009-4b18-b536-1d43c3c7a997" providerId="ADAL" clId="{5558202F-8088-4B75-8891-1D9C166267F5}" dt="2024-03-04T03:21:51.434" v="844" actId="1076"/>
          <ac:picMkLst>
            <pc:docMk/>
            <pc:sldMk cId="1926403799" sldId="478"/>
            <ac:picMk id="76" creationId="{F42F433C-DF57-4A9E-52A4-6FB7D0FCB591}"/>
          </ac:picMkLst>
        </pc:picChg>
        <pc:picChg chg="add del mod">
          <ac:chgData name="宇野 芳江" userId="d3339afd-f009-4b18-b536-1d43c3c7a997" providerId="ADAL" clId="{5558202F-8088-4B75-8891-1D9C166267F5}" dt="2024-03-04T03:09:24.218" v="669" actId="478"/>
          <ac:picMkLst>
            <pc:docMk/>
            <pc:sldMk cId="1926403799" sldId="478"/>
            <ac:picMk id="77" creationId="{A60E2E2A-5481-BD44-9AD0-31C78133411E}"/>
          </ac:picMkLst>
        </pc:picChg>
        <pc:picChg chg="add mod modCrop">
          <ac:chgData name="宇野 芳江" userId="d3339afd-f009-4b18-b536-1d43c3c7a997" providerId="ADAL" clId="{5558202F-8088-4B75-8891-1D9C166267F5}" dt="2024-03-04T03:20:57.691" v="835" actId="1076"/>
          <ac:picMkLst>
            <pc:docMk/>
            <pc:sldMk cId="1926403799" sldId="478"/>
            <ac:picMk id="78" creationId="{E4F67998-9C5B-8D86-CDB3-8CDE665DE237}"/>
          </ac:picMkLst>
        </pc:picChg>
        <pc:picChg chg="add mod">
          <ac:chgData name="宇野 芳江" userId="d3339afd-f009-4b18-b536-1d43c3c7a997" providerId="ADAL" clId="{5558202F-8088-4B75-8891-1D9C166267F5}" dt="2024-03-04T03:09:16.568" v="665" actId="1076"/>
          <ac:picMkLst>
            <pc:docMk/>
            <pc:sldMk cId="1926403799" sldId="478"/>
            <ac:picMk id="79" creationId="{4D1B150A-9240-1894-9F6D-03B466D4BB26}"/>
          </ac:picMkLst>
        </pc:picChg>
        <pc:picChg chg="add del mod">
          <ac:chgData name="宇野 芳江" userId="d3339afd-f009-4b18-b536-1d43c3c7a997" providerId="ADAL" clId="{5558202F-8088-4B75-8891-1D9C166267F5}" dt="2024-03-04T03:18:08.887" v="815" actId="478"/>
          <ac:picMkLst>
            <pc:docMk/>
            <pc:sldMk cId="1926403799" sldId="478"/>
            <ac:picMk id="80" creationId="{843F8B2A-8545-4B96-6704-AB0E4E0497DA}"/>
          </ac:picMkLst>
        </pc:picChg>
        <pc:picChg chg="add del mod">
          <ac:chgData name="宇野 芳江" userId="d3339afd-f009-4b18-b536-1d43c3c7a997" providerId="ADAL" clId="{5558202F-8088-4B75-8891-1D9C166267F5}" dt="2024-03-04T05:16:17.823" v="1198" actId="21"/>
          <ac:picMkLst>
            <pc:docMk/>
            <pc:sldMk cId="1926403799" sldId="478"/>
            <ac:picMk id="121" creationId="{9E8C8120-DA20-9EA9-188C-43DFE6A32D9A}"/>
          </ac:picMkLst>
        </pc:picChg>
        <pc:cxnChg chg="add del mod">
          <ac:chgData name="宇野 芳江" userId="d3339afd-f009-4b18-b536-1d43c3c7a997" providerId="ADAL" clId="{5558202F-8088-4B75-8891-1D9C166267F5}" dt="2024-03-04T03:09:39.460" v="672" actId="478"/>
          <ac:cxnSpMkLst>
            <pc:docMk/>
            <pc:sldMk cId="1926403799" sldId="478"/>
            <ac:cxnSpMk id="11" creationId="{2F192F9E-2E24-EC57-0155-B24B9DD5DC08}"/>
          </ac:cxnSpMkLst>
        </pc:cxnChg>
        <pc:cxnChg chg="add del mod">
          <ac:chgData name="宇野 芳江" userId="d3339afd-f009-4b18-b536-1d43c3c7a997" providerId="ADAL" clId="{5558202F-8088-4B75-8891-1D9C166267F5}" dt="2024-03-04T03:09:39.460" v="672" actId="478"/>
          <ac:cxnSpMkLst>
            <pc:docMk/>
            <pc:sldMk cId="1926403799" sldId="478"/>
            <ac:cxnSpMk id="15" creationId="{796AE4B8-4897-96AF-5DBF-5E7735AE1DB7}"/>
          </ac:cxnSpMkLst>
        </pc:cxnChg>
        <pc:cxnChg chg="add del mod">
          <ac:chgData name="宇野 芳江" userId="d3339afd-f009-4b18-b536-1d43c3c7a997" providerId="ADAL" clId="{5558202F-8088-4B75-8891-1D9C166267F5}" dt="2024-03-04T03:09:39.460" v="672" actId="478"/>
          <ac:cxnSpMkLst>
            <pc:docMk/>
            <pc:sldMk cId="1926403799" sldId="478"/>
            <ac:cxnSpMk id="16" creationId="{FF1AA956-3A63-65A7-06EE-2874FEC0649C}"/>
          </ac:cxnSpMkLst>
        </pc:cxnChg>
        <pc:cxnChg chg="add del mod">
          <ac:chgData name="宇野 芳江" userId="d3339afd-f009-4b18-b536-1d43c3c7a997" providerId="ADAL" clId="{5558202F-8088-4B75-8891-1D9C166267F5}" dt="2024-03-04T03:09:39.460" v="672" actId="478"/>
          <ac:cxnSpMkLst>
            <pc:docMk/>
            <pc:sldMk cId="1926403799" sldId="478"/>
            <ac:cxnSpMk id="17" creationId="{3CA51E85-1FC5-F315-6F1B-16E7CD2B0416}"/>
          </ac:cxnSpMkLst>
        </pc:cxnChg>
        <pc:cxnChg chg="add del mod">
          <ac:chgData name="宇野 芳江" userId="d3339afd-f009-4b18-b536-1d43c3c7a997" providerId="ADAL" clId="{5558202F-8088-4B75-8891-1D9C166267F5}" dt="2024-03-04T03:09:39.460" v="672" actId="478"/>
          <ac:cxnSpMkLst>
            <pc:docMk/>
            <pc:sldMk cId="1926403799" sldId="478"/>
            <ac:cxnSpMk id="18" creationId="{52BA11AB-8E0F-AB10-59E5-920DEF21A28B}"/>
          </ac:cxnSpMkLst>
        </pc:cxnChg>
        <pc:cxnChg chg="add del mod">
          <ac:chgData name="宇野 芳江" userId="d3339afd-f009-4b18-b536-1d43c3c7a997" providerId="ADAL" clId="{5558202F-8088-4B75-8891-1D9C166267F5}" dt="2024-03-04T03:09:39.460" v="672" actId="478"/>
          <ac:cxnSpMkLst>
            <pc:docMk/>
            <pc:sldMk cId="1926403799" sldId="478"/>
            <ac:cxnSpMk id="19" creationId="{FDD7B043-FB8E-E443-EC94-F219E715438C}"/>
          </ac:cxnSpMkLst>
        </pc:cxnChg>
        <pc:cxnChg chg="add mod">
          <ac:chgData name="宇野 芳江" userId="d3339afd-f009-4b18-b536-1d43c3c7a997" providerId="ADAL" clId="{5558202F-8088-4B75-8891-1D9C166267F5}" dt="2024-03-04T03:03:13.287" v="565" actId="1076"/>
          <ac:cxnSpMkLst>
            <pc:docMk/>
            <pc:sldMk cId="1926403799" sldId="478"/>
            <ac:cxnSpMk id="41" creationId="{C02939B7-B0D4-70CE-A6AE-FB625A3FF793}"/>
          </ac:cxnSpMkLst>
        </pc:cxnChg>
        <pc:cxnChg chg="add mod">
          <ac:chgData name="宇野 芳江" userId="d3339afd-f009-4b18-b536-1d43c3c7a997" providerId="ADAL" clId="{5558202F-8088-4B75-8891-1D9C166267F5}" dt="2024-03-04T03:03:13.287" v="565" actId="1076"/>
          <ac:cxnSpMkLst>
            <pc:docMk/>
            <pc:sldMk cId="1926403799" sldId="478"/>
            <ac:cxnSpMk id="42" creationId="{6D39DCD3-EEDE-7F1D-206A-5D4F9B5A3EBE}"/>
          </ac:cxnSpMkLst>
        </pc:cxnChg>
        <pc:cxnChg chg="add mod">
          <ac:chgData name="宇野 芳江" userId="d3339afd-f009-4b18-b536-1d43c3c7a997" providerId="ADAL" clId="{5558202F-8088-4B75-8891-1D9C166267F5}" dt="2024-03-04T03:03:13.287" v="565" actId="1076"/>
          <ac:cxnSpMkLst>
            <pc:docMk/>
            <pc:sldMk cId="1926403799" sldId="478"/>
            <ac:cxnSpMk id="43" creationId="{0EF29F2F-FAF3-050D-56C1-2B4828CA58E5}"/>
          </ac:cxnSpMkLst>
        </pc:cxnChg>
        <pc:cxnChg chg="add mod">
          <ac:chgData name="宇野 芳江" userId="d3339afd-f009-4b18-b536-1d43c3c7a997" providerId="ADAL" clId="{5558202F-8088-4B75-8891-1D9C166267F5}" dt="2024-03-04T03:03:13.287" v="565" actId="1076"/>
          <ac:cxnSpMkLst>
            <pc:docMk/>
            <pc:sldMk cId="1926403799" sldId="478"/>
            <ac:cxnSpMk id="44" creationId="{4329870B-69CE-A636-290C-D45FF5C5694B}"/>
          </ac:cxnSpMkLst>
        </pc:cxnChg>
        <pc:cxnChg chg="add mod">
          <ac:chgData name="宇野 芳江" userId="d3339afd-f009-4b18-b536-1d43c3c7a997" providerId="ADAL" clId="{5558202F-8088-4B75-8891-1D9C166267F5}" dt="2024-03-04T03:03:13.287" v="565" actId="1076"/>
          <ac:cxnSpMkLst>
            <pc:docMk/>
            <pc:sldMk cId="1926403799" sldId="478"/>
            <ac:cxnSpMk id="45" creationId="{BFB8E76D-F1B3-7C82-7C96-2ECB97B85B7D}"/>
          </ac:cxnSpMkLst>
        </pc:cxnChg>
        <pc:cxnChg chg="add mod">
          <ac:chgData name="宇野 芳江" userId="d3339afd-f009-4b18-b536-1d43c3c7a997" providerId="ADAL" clId="{5558202F-8088-4B75-8891-1D9C166267F5}" dt="2024-03-04T03:03:13.287" v="565" actId="1076"/>
          <ac:cxnSpMkLst>
            <pc:docMk/>
            <pc:sldMk cId="1926403799" sldId="478"/>
            <ac:cxnSpMk id="46" creationId="{56714F73-4216-CAE4-9036-E7BF660D821B}"/>
          </ac:cxnSpMkLst>
        </pc:cxnChg>
        <pc:cxnChg chg="add mod">
          <ac:chgData name="宇野 芳江" userId="d3339afd-f009-4b18-b536-1d43c3c7a997" providerId="ADAL" clId="{5558202F-8088-4B75-8891-1D9C166267F5}" dt="2024-03-04T04:51:44.125" v="1002" actId="1076"/>
          <ac:cxnSpMkLst>
            <pc:docMk/>
            <pc:sldMk cId="1926403799" sldId="478"/>
            <ac:cxnSpMk id="54" creationId="{49CD1453-9780-A71E-2855-D9500C9BE17D}"/>
          </ac:cxnSpMkLst>
        </pc:cxnChg>
        <pc:cxnChg chg="add mod">
          <ac:chgData name="宇野 芳江" userId="d3339afd-f009-4b18-b536-1d43c3c7a997" providerId="ADAL" clId="{5558202F-8088-4B75-8891-1D9C166267F5}" dt="2024-03-04T03:22:57.944" v="863" actId="14100"/>
          <ac:cxnSpMkLst>
            <pc:docMk/>
            <pc:sldMk cId="1926403799" sldId="478"/>
            <ac:cxnSpMk id="58" creationId="{C99522D1-244E-BF9B-57E8-A726B5470322}"/>
          </ac:cxnSpMkLst>
        </pc:cxnChg>
        <pc:cxnChg chg="add mod">
          <ac:chgData name="宇野 芳江" userId="d3339afd-f009-4b18-b536-1d43c3c7a997" providerId="ADAL" clId="{5558202F-8088-4B75-8891-1D9C166267F5}" dt="2024-03-04T03:23:01.892" v="864" actId="14100"/>
          <ac:cxnSpMkLst>
            <pc:docMk/>
            <pc:sldMk cId="1926403799" sldId="478"/>
            <ac:cxnSpMk id="59" creationId="{804A98FF-8510-B675-D893-F2EA3833D6B4}"/>
          </ac:cxnSpMkLst>
        </pc:cxnChg>
        <pc:cxnChg chg="add mod">
          <ac:chgData name="宇野 芳江" userId="d3339afd-f009-4b18-b536-1d43c3c7a997" providerId="ADAL" clId="{5558202F-8088-4B75-8891-1D9C166267F5}" dt="2024-03-04T03:22:35.858" v="860" actId="12788"/>
          <ac:cxnSpMkLst>
            <pc:docMk/>
            <pc:sldMk cId="1926403799" sldId="478"/>
            <ac:cxnSpMk id="60" creationId="{D91BFF8D-FE49-4508-3961-F9F072288077}"/>
          </ac:cxnSpMkLst>
        </pc:cxnChg>
        <pc:cxnChg chg="add mod">
          <ac:chgData name="宇野 芳江" userId="d3339afd-f009-4b18-b536-1d43c3c7a997" providerId="ADAL" clId="{5558202F-8088-4B75-8891-1D9C166267F5}" dt="2024-03-04T03:23:13.036" v="866" actId="14100"/>
          <ac:cxnSpMkLst>
            <pc:docMk/>
            <pc:sldMk cId="1926403799" sldId="478"/>
            <ac:cxnSpMk id="61" creationId="{B044CF84-62F0-A49B-AC1C-A0EC9911B164}"/>
          </ac:cxnSpMkLst>
        </pc:cxnChg>
        <pc:cxnChg chg="add mod">
          <ac:chgData name="宇野 芳江" userId="d3339afd-f009-4b18-b536-1d43c3c7a997" providerId="ADAL" clId="{5558202F-8088-4B75-8891-1D9C166267F5}" dt="2024-03-04T04:50:18.063" v="1001" actId="14100"/>
          <ac:cxnSpMkLst>
            <pc:docMk/>
            <pc:sldMk cId="1926403799" sldId="478"/>
            <ac:cxnSpMk id="62" creationId="{B97C7734-9828-29A7-0E9C-09C933677A6E}"/>
          </ac:cxnSpMkLst>
        </pc:cxnChg>
      </pc:sldChg>
      <pc:sldChg chg="addSp delSp modSp mod modNotes modNotesTx">
        <pc:chgData name="宇野 芳江" userId="d3339afd-f009-4b18-b536-1d43c3c7a997" providerId="ADAL" clId="{5558202F-8088-4B75-8891-1D9C166267F5}" dt="2024-03-19T01:59:49.634" v="15540" actId="20577"/>
        <pc:sldMkLst>
          <pc:docMk/>
          <pc:sldMk cId="2936662928" sldId="479"/>
        </pc:sldMkLst>
        <pc:spChg chg="del mod">
          <ac:chgData name="宇野 芳江" userId="d3339afd-f009-4b18-b536-1d43c3c7a997" providerId="ADAL" clId="{5558202F-8088-4B75-8891-1D9C166267F5}" dt="2024-03-04T01:53:28.821" v="147" actId="478"/>
          <ac:spMkLst>
            <pc:docMk/>
            <pc:sldMk cId="2936662928" sldId="479"/>
            <ac:spMk id="4" creationId="{2D769CB1-282F-6D2B-9415-6416D37B720D}"/>
          </ac:spMkLst>
        </pc:spChg>
        <pc:spChg chg="mod">
          <ac:chgData name="宇野 芳江" userId="d3339afd-f009-4b18-b536-1d43c3c7a997" providerId="ADAL" clId="{5558202F-8088-4B75-8891-1D9C166267F5}" dt="2024-03-04T01:40:25.456" v="83" actId="14100"/>
          <ac:spMkLst>
            <pc:docMk/>
            <pc:sldMk cId="2936662928" sldId="479"/>
            <ac:spMk id="6" creationId="{EFBB415E-73FC-C6E4-80A5-72F692B0A1F2}"/>
          </ac:spMkLst>
        </pc:spChg>
        <pc:spChg chg="mod">
          <ac:chgData name="宇野 芳江" userId="d3339afd-f009-4b18-b536-1d43c3c7a997" providerId="ADAL" clId="{5558202F-8088-4B75-8891-1D9C166267F5}" dt="2024-03-04T01:38:52.799" v="58" actId="1076"/>
          <ac:spMkLst>
            <pc:docMk/>
            <pc:sldMk cId="2936662928" sldId="479"/>
            <ac:spMk id="21" creationId="{F8CEE875-CB11-95C1-BCDC-74F9E1444E4B}"/>
          </ac:spMkLst>
        </pc:spChg>
        <pc:spChg chg="mod">
          <ac:chgData name="宇野 芳江" userId="d3339afd-f009-4b18-b536-1d43c3c7a997" providerId="ADAL" clId="{5558202F-8088-4B75-8891-1D9C166267F5}" dt="2024-03-04T01:38:35.818" v="52" actId="1076"/>
          <ac:spMkLst>
            <pc:docMk/>
            <pc:sldMk cId="2936662928" sldId="479"/>
            <ac:spMk id="22" creationId="{0E1CA9A2-384B-D1FC-51EC-63B0B03A4F13}"/>
          </ac:spMkLst>
        </pc:spChg>
        <pc:spChg chg="mod">
          <ac:chgData name="宇野 芳江" userId="d3339afd-f009-4b18-b536-1d43c3c7a997" providerId="ADAL" clId="{5558202F-8088-4B75-8891-1D9C166267F5}" dt="2024-03-04T01:38:52.799" v="58" actId="1076"/>
          <ac:spMkLst>
            <pc:docMk/>
            <pc:sldMk cId="2936662928" sldId="479"/>
            <ac:spMk id="23" creationId="{2D1A332C-E7A6-4951-4C04-886E3640D65D}"/>
          </ac:spMkLst>
        </pc:spChg>
        <pc:spChg chg="mod">
          <ac:chgData name="宇野 芳江" userId="d3339afd-f009-4b18-b536-1d43c3c7a997" providerId="ADAL" clId="{5558202F-8088-4B75-8891-1D9C166267F5}" dt="2024-03-04T01:42:19.802" v="85" actId="1076"/>
          <ac:spMkLst>
            <pc:docMk/>
            <pc:sldMk cId="2936662928" sldId="479"/>
            <ac:spMk id="24" creationId="{B4220E76-25F4-F68E-F871-8A9722C0F2CA}"/>
          </ac:spMkLst>
        </pc:spChg>
        <pc:spChg chg="mod">
          <ac:chgData name="宇野 芳江" userId="d3339afd-f009-4b18-b536-1d43c3c7a997" providerId="ADAL" clId="{5558202F-8088-4B75-8891-1D9C166267F5}" dt="2024-03-04T01:38:59.090" v="60" actId="1076"/>
          <ac:spMkLst>
            <pc:docMk/>
            <pc:sldMk cId="2936662928" sldId="479"/>
            <ac:spMk id="27" creationId="{59919A42-6504-4A67-6084-398165714BDE}"/>
          </ac:spMkLst>
        </pc:spChg>
        <pc:spChg chg="mod">
          <ac:chgData name="宇野 芳江" userId="d3339afd-f009-4b18-b536-1d43c3c7a997" providerId="ADAL" clId="{5558202F-8088-4B75-8891-1D9C166267F5}" dt="2024-03-04T01:38:43.824" v="57" actId="1076"/>
          <ac:spMkLst>
            <pc:docMk/>
            <pc:sldMk cId="2936662928" sldId="479"/>
            <ac:spMk id="28" creationId="{757F7F3A-0476-C502-A85E-447D397721CC}"/>
          </ac:spMkLst>
        </pc:spChg>
        <pc:spChg chg="del">
          <ac:chgData name="宇野 芳江" userId="d3339afd-f009-4b18-b536-1d43c3c7a997" providerId="ADAL" clId="{5558202F-8088-4B75-8891-1D9C166267F5}" dt="2024-03-04T01:40:00.447" v="74" actId="478"/>
          <ac:spMkLst>
            <pc:docMk/>
            <pc:sldMk cId="2936662928" sldId="479"/>
            <ac:spMk id="29" creationId="{52D15004-3285-9D76-EC2F-47489CDB5C83}"/>
          </ac:spMkLst>
        </pc:spChg>
        <pc:spChg chg="mod">
          <ac:chgData name="宇野 芳江" userId="d3339afd-f009-4b18-b536-1d43c3c7a997" providerId="ADAL" clId="{5558202F-8088-4B75-8891-1D9C166267F5}" dt="2024-03-04T01:39:43.823" v="71" actId="1036"/>
          <ac:spMkLst>
            <pc:docMk/>
            <pc:sldMk cId="2936662928" sldId="479"/>
            <ac:spMk id="30" creationId="{D521A707-7E60-42DD-71B3-9548ADB3C202}"/>
          </ac:spMkLst>
        </pc:spChg>
        <pc:spChg chg="mod">
          <ac:chgData name="宇野 芳江" userId="d3339afd-f009-4b18-b536-1d43c3c7a997" providerId="ADAL" clId="{5558202F-8088-4B75-8891-1D9C166267F5}" dt="2024-03-04T01:39:18.826" v="63" actId="1076"/>
          <ac:spMkLst>
            <pc:docMk/>
            <pc:sldMk cId="2936662928" sldId="479"/>
            <ac:spMk id="31" creationId="{014269A9-3120-62CA-8DBE-38C55D7FC696}"/>
          </ac:spMkLst>
        </pc:spChg>
        <pc:spChg chg="del mod">
          <ac:chgData name="宇野 芳江" userId="d3339afd-f009-4b18-b536-1d43c3c7a997" providerId="ADAL" clId="{5558202F-8088-4B75-8891-1D9C166267F5}" dt="2024-03-04T01:53:28.821" v="147" actId="478"/>
          <ac:spMkLst>
            <pc:docMk/>
            <pc:sldMk cId="2936662928" sldId="479"/>
            <ac:spMk id="32" creationId="{53E377A0-FA95-F005-B0F9-9659996023B1}"/>
          </ac:spMkLst>
        </pc:spChg>
        <pc:spChg chg="del mod">
          <ac:chgData name="宇野 芳江" userId="d3339afd-f009-4b18-b536-1d43c3c7a997" providerId="ADAL" clId="{5558202F-8088-4B75-8891-1D9C166267F5}" dt="2024-03-04T01:39:59.549" v="73" actId="478"/>
          <ac:spMkLst>
            <pc:docMk/>
            <pc:sldMk cId="2936662928" sldId="479"/>
            <ac:spMk id="33" creationId="{8B6B07E1-1EE9-BF2B-6747-104133648434}"/>
          </ac:spMkLst>
        </pc:spChg>
        <pc:spChg chg="del mod">
          <ac:chgData name="宇野 芳江" userId="d3339afd-f009-4b18-b536-1d43c3c7a997" providerId="ADAL" clId="{5558202F-8088-4B75-8891-1D9C166267F5}" dt="2024-03-07T04:45:29.997" v="3270" actId="478"/>
          <ac:spMkLst>
            <pc:docMk/>
            <pc:sldMk cId="2936662928" sldId="479"/>
            <ac:spMk id="34" creationId="{CF1143C3-BCE9-2F87-CDD0-49ADD26A6BC9}"/>
          </ac:spMkLst>
        </pc:spChg>
        <pc:spChg chg="add mod">
          <ac:chgData name="宇野 芳江" userId="d3339afd-f009-4b18-b536-1d43c3c7a997" providerId="ADAL" clId="{5558202F-8088-4B75-8891-1D9C166267F5}" dt="2024-03-04T01:40:09.541" v="78" actId="1076"/>
          <ac:spMkLst>
            <pc:docMk/>
            <pc:sldMk cId="2936662928" sldId="479"/>
            <ac:spMk id="35" creationId="{988B5989-7D19-7DA1-8636-C44332208C72}"/>
          </ac:spMkLst>
        </pc:spChg>
        <pc:spChg chg="add mod">
          <ac:chgData name="宇野 芳江" userId="d3339afd-f009-4b18-b536-1d43c3c7a997" providerId="ADAL" clId="{5558202F-8088-4B75-8891-1D9C166267F5}" dt="2024-03-04T01:40:13.827" v="81" actId="1036"/>
          <ac:spMkLst>
            <pc:docMk/>
            <pc:sldMk cId="2936662928" sldId="479"/>
            <ac:spMk id="36" creationId="{CFF62B9A-0E4A-AA9B-9C06-702897601EAD}"/>
          </ac:spMkLst>
        </pc:spChg>
        <pc:spChg chg="add del mod">
          <ac:chgData name="宇野 芳江" userId="d3339afd-f009-4b18-b536-1d43c3c7a997" providerId="ADAL" clId="{5558202F-8088-4B75-8891-1D9C166267F5}" dt="2024-03-04T01:53:42.042" v="154" actId="1076"/>
          <ac:spMkLst>
            <pc:docMk/>
            <pc:sldMk cId="2936662928" sldId="479"/>
            <ac:spMk id="37" creationId="{E29D6320-1B6D-2FD7-3330-7B21F98A415F}"/>
          </ac:spMkLst>
        </pc:spChg>
        <pc:spChg chg="add mod">
          <ac:chgData name="宇野 芳江" userId="d3339afd-f009-4b18-b536-1d43c3c7a997" providerId="ADAL" clId="{5558202F-8088-4B75-8891-1D9C166267F5}" dt="2024-03-04T01:53:45.837" v="155" actId="1076"/>
          <ac:spMkLst>
            <pc:docMk/>
            <pc:sldMk cId="2936662928" sldId="479"/>
            <ac:spMk id="38" creationId="{1145D17D-DD05-ED22-6A5A-562C8770CB70}"/>
          </ac:spMkLst>
        </pc:spChg>
        <pc:picChg chg="mod">
          <ac:chgData name="宇野 芳江" userId="d3339afd-f009-4b18-b536-1d43c3c7a997" providerId="ADAL" clId="{5558202F-8088-4B75-8891-1D9C166267F5}" dt="2024-03-04T01:38:35.818" v="52" actId="1076"/>
          <ac:picMkLst>
            <pc:docMk/>
            <pc:sldMk cId="2936662928" sldId="479"/>
            <ac:picMk id="25" creationId="{FE0B4385-6D4B-1677-8BC7-D09F6E6FAF08}"/>
          </ac:picMkLst>
        </pc:picChg>
        <pc:picChg chg="mod">
          <ac:chgData name="宇野 芳江" userId="d3339afd-f009-4b18-b536-1d43c3c7a997" providerId="ADAL" clId="{5558202F-8088-4B75-8891-1D9C166267F5}" dt="2024-03-04T01:38:52.799" v="58" actId="1076"/>
          <ac:picMkLst>
            <pc:docMk/>
            <pc:sldMk cId="2936662928" sldId="479"/>
            <ac:picMk id="26" creationId="{56EFC2AA-5849-DB5B-21C1-8474B9C5096A}"/>
          </ac:picMkLst>
        </pc:picChg>
      </pc:sldChg>
      <pc:sldChg chg="modNotesTx">
        <pc:chgData name="宇野 芳江" userId="d3339afd-f009-4b18-b536-1d43c3c7a997" providerId="ADAL" clId="{5558202F-8088-4B75-8891-1D9C166267F5}" dt="2024-03-22T02:53:18.970" v="15755" actId="20577"/>
        <pc:sldMkLst>
          <pc:docMk/>
          <pc:sldMk cId="1371246065" sldId="480"/>
        </pc:sldMkLst>
      </pc:sldChg>
      <pc:sldChg chg="addSp delSp modSp mod modClrScheme chgLayout modNotes modNotesTx">
        <pc:chgData name="宇野 芳江" userId="d3339afd-f009-4b18-b536-1d43c3c7a997" providerId="ADAL" clId="{5558202F-8088-4B75-8891-1D9C166267F5}" dt="2024-03-22T02:52:38.584" v="15746" actId="20577"/>
        <pc:sldMkLst>
          <pc:docMk/>
          <pc:sldMk cId="1732113876" sldId="482"/>
        </pc:sldMkLst>
        <pc:spChg chg="mod ord">
          <ac:chgData name="宇野 芳江" userId="d3339afd-f009-4b18-b536-1d43c3c7a997" providerId="ADAL" clId="{5558202F-8088-4B75-8891-1D9C166267F5}" dt="2024-03-08T06:30:44.740" v="3321" actId="700"/>
          <ac:spMkLst>
            <pc:docMk/>
            <pc:sldMk cId="1732113876" sldId="482"/>
            <ac:spMk id="2" creationId="{200C6D12-D43C-5205-8F81-2B7C2E050583}"/>
          </ac:spMkLst>
        </pc:spChg>
        <pc:spChg chg="mod ord">
          <ac:chgData name="宇野 芳江" userId="d3339afd-f009-4b18-b536-1d43c3c7a997" providerId="ADAL" clId="{5558202F-8088-4B75-8891-1D9C166267F5}" dt="2024-03-08T06:30:44.740" v="3321" actId="700"/>
          <ac:spMkLst>
            <pc:docMk/>
            <pc:sldMk cId="1732113876" sldId="482"/>
            <ac:spMk id="3" creationId="{5DCF67E8-B13C-3493-CF0B-3F856EF29F33}"/>
          </ac:spMkLst>
        </pc:spChg>
        <pc:spChg chg="add del mod">
          <ac:chgData name="宇野 芳江" userId="d3339afd-f009-4b18-b536-1d43c3c7a997" providerId="ADAL" clId="{5558202F-8088-4B75-8891-1D9C166267F5}" dt="2024-03-15T03:24:47.734" v="15210" actId="478"/>
          <ac:spMkLst>
            <pc:docMk/>
            <pc:sldMk cId="1732113876" sldId="482"/>
            <ac:spMk id="5" creationId="{82C94753-CB50-80E2-E608-5732CE95557E}"/>
          </ac:spMkLst>
        </pc:spChg>
        <pc:spChg chg="mod">
          <ac:chgData name="宇野 芳江" userId="d3339afd-f009-4b18-b536-1d43c3c7a997" providerId="ADAL" clId="{5558202F-8088-4B75-8891-1D9C166267F5}" dt="2024-03-19T10:51:48.923" v="15626" actId="14100"/>
          <ac:spMkLst>
            <pc:docMk/>
            <pc:sldMk cId="1732113876" sldId="482"/>
            <ac:spMk id="6" creationId="{DD44A1C0-EDB6-173A-8642-10358D5537FE}"/>
          </ac:spMkLst>
        </pc:spChg>
        <pc:spChg chg="mod ord">
          <ac:chgData name="宇野 芳江" userId="d3339afd-f009-4b18-b536-1d43c3c7a997" providerId="ADAL" clId="{5558202F-8088-4B75-8891-1D9C166267F5}" dt="2024-03-15T03:28:44.562" v="15220" actId="6559"/>
          <ac:spMkLst>
            <pc:docMk/>
            <pc:sldMk cId="1732113876" sldId="482"/>
            <ac:spMk id="7" creationId="{F2DC04BC-C40F-5354-3819-E96D7CBB7BAB}"/>
          </ac:spMkLst>
        </pc:spChg>
        <pc:spChg chg="mod ord">
          <ac:chgData name="宇野 芳江" userId="d3339afd-f009-4b18-b536-1d43c3c7a997" providerId="ADAL" clId="{5558202F-8088-4B75-8891-1D9C166267F5}" dt="2024-03-08T06:30:44.740" v="3321" actId="700"/>
          <ac:spMkLst>
            <pc:docMk/>
            <pc:sldMk cId="1732113876" sldId="482"/>
            <ac:spMk id="8" creationId="{EC82F317-2500-CABA-1491-B0C05B3148FE}"/>
          </ac:spMkLst>
        </pc:spChg>
        <pc:spChg chg="mod ord">
          <ac:chgData name="宇野 芳江" userId="d3339afd-f009-4b18-b536-1d43c3c7a997" providerId="ADAL" clId="{5558202F-8088-4B75-8891-1D9C166267F5}" dt="2024-03-19T02:01:40.172" v="15559" actId="14100"/>
          <ac:spMkLst>
            <pc:docMk/>
            <pc:sldMk cId="1732113876" sldId="482"/>
            <ac:spMk id="9" creationId="{AB22AF6F-FFDC-4BA3-3B50-63E037DA1253}"/>
          </ac:spMkLst>
        </pc:spChg>
        <pc:picChg chg="mod">
          <ac:chgData name="宇野 芳江" userId="d3339afd-f009-4b18-b536-1d43c3c7a997" providerId="ADAL" clId="{5558202F-8088-4B75-8891-1D9C166267F5}" dt="2024-03-08T06:31:10.367" v="3328" actId="1076"/>
          <ac:picMkLst>
            <pc:docMk/>
            <pc:sldMk cId="1732113876" sldId="482"/>
            <ac:picMk id="4" creationId="{1D4B0D7A-4581-7FDB-DACF-174A13A12F8F}"/>
          </ac:picMkLst>
        </pc:picChg>
      </pc:sldChg>
      <pc:sldChg chg="addSp delSp modSp mod modClrScheme chgLayout modNotes">
        <pc:chgData name="宇野 芳江" userId="d3339afd-f009-4b18-b536-1d43c3c7a997" providerId="ADAL" clId="{5558202F-8088-4B75-8891-1D9C166267F5}" dt="2024-03-23T07:56:15.023" v="15756" actId="20577"/>
        <pc:sldMkLst>
          <pc:docMk/>
          <pc:sldMk cId="2910962541" sldId="484"/>
        </pc:sldMkLst>
        <pc:spChg chg="mod ord">
          <ac:chgData name="宇野 芳江" userId="d3339afd-f009-4b18-b536-1d43c3c7a997" providerId="ADAL" clId="{5558202F-8088-4B75-8891-1D9C166267F5}" dt="2024-03-23T07:56:15.023" v="15756" actId="20577"/>
          <ac:spMkLst>
            <pc:docMk/>
            <pc:sldMk cId="2910962541" sldId="484"/>
            <ac:spMk id="2" creationId="{200C6D12-D43C-5205-8F81-2B7C2E050583}"/>
          </ac:spMkLst>
        </pc:spChg>
        <pc:spChg chg="mod ord">
          <ac:chgData name="宇野 芳江" userId="d3339afd-f009-4b18-b536-1d43c3c7a997" providerId="ADAL" clId="{5558202F-8088-4B75-8891-1D9C166267F5}" dt="2024-03-08T06:35:16.024" v="3426" actId="700"/>
          <ac:spMkLst>
            <pc:docMk/>
            <pc:sldMk cId="2910962541" sldId="484"/>
            <ac:spMk id="3" creationId="{5DCF67E8-B13C-3493-CF0B-3F856EF29F33}"/>
          </ac:spMkLst>
        </pc:spChg>
        <pc:spChg chg="mod ord">
          <ac:chgData name="宇野 芳江" userId="d3339afd-f009-4b18-b536-1d43c3c7a997" providerId="ADAL" clId="{5558202F-8088-4B75-8891-1D9C166267F5}" dt="2024-03-08T06:35:16.024" v="3426" actId="700"/>
          <ac:spMkLst>
            <pc:docMk/>
            <pc:sldMk cId="2910962541" sldId="484"/>
            <ac:spMk id="5" creationId="{4AC2E87F-AB67-B3C2-223F-1BFA22A92A05}"/>
          </ac:spMkLst>
        </pc:spChg>
        <pc:spChg chg="mod ord">
          <ac:chgData name="宇野 芳江" userId="d3339afd-f009-4b18-b536-1d43c3c7a997" providerId="ADAL" clId="{5558202F-8088-4B75-8891-1D9C166267F5}" dt="2024-03-12T02:24:13.951" v="12665" actId="113"/>
          <ac:spMkLst>
            <pc:docMk/>
            <pc:sldMk cId="2910962541" sldId="484"/>
            <ac:spMk id="8" creationId="{61EE8D37-9BE4-605D-6D22-5F3C7E9ED86B}"/>
          </ac:spMkLst>
        </pc:spChg>
        <pc:spChg chg="mod ord">
          <ac:chgData name="宇野 芳江" userId="d3339afd-f009-4b18-b536-1d43c3c7a997" providerId="ADAL" clId="{5558202F-8088-4B75-8891-1D9C166267F5}" dt="2024-03-19T02:02:39.591" v="15578" actId="14100"/>
          <ac:spMkLst>
            <pc:docMk/>
            <pc:sldMk cId="2910962541" sldId="484"/>
            <ac:spMk id="9" creationId="{65C53D08-0467-C5D3-FCF1-B73074E297A9}"/>
          </ac:spMkLst>
        </pc:spChg>
        <pc:spChg chg="mod">
          <ac:chgData name="宇野 芳江" userId="d3339afd-f009-4b18-b536-1d43c3c7a997" providerId="ADAL" clId="{5558202F-8088-4B75-8891-1D9C166267F5}" dt="2024-03-19T01:27:28.590" v="15514" actId="20577"/>
          <ac:spMkLst>
            <pc:docMk/>
            <pc:sldMk cId="2910962541" sldId="484"/>
            <ac:spMk id="11" creationId="{E75B298C-32A8-E38A-D9E9-D4FB29F468F5}"/>
          </ac:spMkLst>
        </pc:spChg>
        <pc:spChg chg="mod">
          <ac:chgData name="宇野 芳江" userId="d3339afd-f009-4b18-b536-1d43c3c7a997" providerId="ADAL" clId="{5558202F-8088-4B75-8891-1D9C166267F5}" dt="2024-03-19T02:02:44.240" v="15580" actId="14100"/>
          <ac:spMkLst>
            <pc:docMk/>
            <pc:sldMk cId="2910962541" sldId="484"/>
            <ac:spMk id="12" creationId="{FBE7A7ED-EE92-7396-C72E-EE83E7E25CE1}"/>
          </ac:spMkLst>
        </pc:spChg>
        <pc:spChg chg="add mod">
          <ac:chgData name="宇野 芳江" userId="d3339afd-f009-4b18-b536-1d43c3c7a997" providerId="ADAL" clId="{5558202F-8088-4B75-8891-1D9C166267F5}" dt="2024-03-08T06:27:28.810" v="3317"/>
          <ac:spMkLst>
            <pc:docMk/>
            <pc:sldMk cId="2910962541" sldId="484"/>
            <ac:spMk id="13" creationId="{9155318D-FAC5-729D-4675-7AE855394494}"/>
          </ac:spMkLst>
        </pc:spChg>
        <pc:spChg chg="add mod">
          <ac:chgData name="宇野 芳江" userId="d3339afd-f009-4b18-b536-1d43c3c7a997" providerId="ADAL" clId="{5558202F-8088-4B75-8891-1D9C166267F5}" dt="2024-03-08T06:27:28.810" v="3317"/>
          <ac:spMkLst>
            <pc:docMk/>
            <pc:sldMk cId="2910962541" sldId="484"/>
            <ac:spMk id="14" creationId="{D8D4563E-0FA3-CA27-5565-0347501AEC0C}"/>
          </ac:spMkLst>
        </pc:spChg>
        <pc:grpChg chg="del mod">
          <ac:chgData name="宇野 芳江" userId="d3339afd-f009-4b18-b536-1d43c3c7a997" providerId="ADAL" clId="{5558202F-8088-4B75-8891-1D9C166267F5}" dt="2024-03-19T01:28:40.753" v="15517" actId="478"/>
          <ac:grpSpMkLst>
            <pc:docMk/>
            <pc:sldMk cId="2910962541" sldId="484"/>
            <ac:grpSpMk id="4" creationId="{39522C88-4999-091A-205F-717A8D09C8C5}"/>
          </ac:grpSpMkLst>
        </pc:grpChg>
        <pc:picChg chg="mod">
          <ac:chgData name="宇野 芳江" userId="d3339afd-f009-4b18-b536-1d43c3c7a997" providerId="ADAL" clId="{5558202F-8088-4B75-8891-1D9C166267F5}" dt="2024-03-19T01:27:01.240" v="15507" actId="571"/>
          <ac:picMkLst>
            <pc:docMk/>
            <pc:sldMk cId="2910962541" sldId="484"/>
            <ac:picMk id="6" creationId="{88D14375-283E-F335-1CE3-04209E12226A}"/>
          </ac:picMkLst>
        </pc:picChg>
        <pc:picChg chg="del">
          <ac:chgData name="宇野 芳江" userId="d3339afd-f009-4b18-b536-1d43c3c7a997" providerId="ADAL" clId="{5558202F-8088-4B75-8891-1D9C166267F5}" dt="2024-03-08T06:35:34.426" v="3441" actId="478"/>
          <ac:picMkLst>
            <pc:docMk/>
            <pc:sldMk cId="2910962541" sldId="484"/>
            <ac:picMk id="7" creationId="{45522B18-33A7-7FE1-13C0-543667D757EB}"/>
          </ac:picMkLst>
        </pc:picChg>
        <pc:picChg chg="add mod">
          <ac:chgData name="宇野 芳江" userId="d3339afd-f009-4b18-b536-1d43c3c7a997" providerId="ADAL" clId="{5558202F-8088-4B75-8891-1D9C166267F5}" dt="2024-03-19T01:27:01.240" v="15507" actId="571"/>
          <ac:picMkLst>
            <pc:docMk/>
            <pc:sldMk cId="2910962541" sldId="484"/>
            <ac:picMk id="7" creationId="{7AD2361A-B1B7-88F0-5133-150B69DE376D}"/>
          </ac:picMkLst>
        </pc:picChg>
        <pc:picChg chg="mod">
          <ac:chgData name="宇野 芳江" userId="d3339afd-f009-4b18-b536-1d43c3c7a997" providerId="ADAL" clId="{5558202F-8088-4B75-8891-1D9C166267F5}" dt="2024-03-19T01:27:01.240" v="15507" actId="571"/>
          <ac:picMkLst>
            <pc:docMk/>
            <pc:sldMk cId="2910962541" sldId="484"/>
            <ac:picMk id="10" creationId="{479428CB-AB89-A8CD-54B1-C020163B7A3C}"/>
          </ac:picMkLst>
        </pc:picChg>
        <pc:picChg chg="add mod">
          <ac:chgData name="宇野 芳江" userId="d3339afd-f009-4b18-b536-1d43c3c7a997" providerId="ADAL" clId="{5558202F-8088-4B75-8891-1D9C166267F5}" dt="2024-03-19T01:27:19.589" v="15512" actId="1076"/>
          <ac:picMkLst>
            <pc:docMk/>
            <pc:sldMk cId="2910962541" sldId="484"/>
            <ac:picMk id="13" creationId="{EC5B7C06-A4D8-1512-0692-AA54F1F4C75C}"/>
          </ac:picMkLst>
        </pc:picChg>
        <pc:picChg chg="add mod modCrop">
          <ac:chgData name="宇野 芳江" userId="d3339afd-f009-4b18-b536-1d43c3c7a997" providerId="ADAL" clId="{5558202F-8088-4B75-8891-1D9C166267F5}" dt="2024-03-19T02:02:32.050" v="15576" actId="14100"/>
          <ac:picMkLst>
            <pc:docMk/>
            <pc:sldMk cId="2910962541" sldId="484"/>
            <ac:picMk id="15" creationId="{A566FFAA-3580-A982-AA9F-A0AD261008AA}"/>
          </ac:picMkLst>
        </pc:picChg>
        <pc:picChg chg="add mod">
          <ac:chgData name="宇野 芳江" userId="d3339afd-f009-4b18-b536-1d43c3c7a997" providerId="ADAL" clId="{5558202F-8088-4B75-8891-1D9C166267F5}" dt="2024-03-08T06:27:28.810" v="3317"/>
          <ac:picMkLst>
            <pc:docMk/>
            <pc:sldMk cId="2910962541" sldId="484"/>
            <ac:picMk id="15" creationId="{A8B253CC-86E0-40FD-18F2-8CC034DE06D2}"/>
          </ac:picMkLst>
        </pc:picChg>
      </pc:sldChg>
      <pc:sldChg chg="delSp modSp mod modClrScheme chgLayout modNotes">
        <pc:chgData name="宇野 芳江" userId="d3339afd-f009-4b18-b536-1d43c3c7a997" providerId="ADAL" clId="{5558202F-8088-4B75-8891-1D9C166267F5}" dt="2024-03-15T05:50:01.400" v="15316" actId="20577"/>
        <pc:sldMkLst>
          <pc:docMk/>
          <pc:sldMk cId="1759199892" sldId="485"/>
        </pc:sldMkLst>
        <pc:spChg chg="mod ord">
          <ac:chgData name="宇野 芳江" userId="d3339afd-f009-4b18-b536-1d43c3c7a997" providerId="ADAL" clId="{5558202F-8088-4B75-8891-1D9C166267F5}" dt="2024-03-08T06:39:43.521" v="3601" actId="700"/>
          <ac:spMkLst>
            <pc:docMk/>
            <pc:sldMk cId="1759199892" sldId="485"/>
            <ac:spMk id="2" creationId="{C61D560C-AE26-2EDA-F700-9CE53E333B2C}"/>
          </ac:spMkLst>
        </pc:spChg>
        <pc:spChg chg="mod ord">
          <ac:chgData name="宇野 芳江" userId="d3339afd-f009-4b18-b536-1d43c3c7a997" providerId="ADAL" clId="{5558202F-8088-4B75-8891-1D9C166267F5}" dt="2024-03-08T06:39:43.521" v="3601" actId="700"/>
          <ac:spMkLst>
            <pc:docMk/>
            <pc:sldMk cId="1759199892" sldId="485"/>
            <ac:spMk id="3" creationId="{83B2E7DE-95CF-87C5-C03E-1CECB183A199}"/>
          </ac:spMkLst>
        </pc:spChg>
        <pc:spChg chg="mod ord">
          <ac:chgData name="宇野 芳江" userId="d3339afd-f009-4b18-b536-1d43c3c7a997" providerId="ADAL" clId="{5558202F-8088-4B75-8891-1D9C166267F5}" dt="2024-03-08T06:39:43.521" v="3601" actId="700"/>
          <ac:spMkLst>
            <pc:docMk/>
            <pc:sldMk cId="1759199892" sldId="485"/>
            <ac:spMk id="5" creationId="{C6DB221F-EC75-4694-CC9A-AC25A10F3503}"/>
          </ac:spMkLst>
        </pc:spChg>
        <pc:spChg chg="mod ord">
          <ac:chgData name="宇野 芳江" userId="d3339afd-f009-4b18-b536-1d43c3c7a997" providerId="ADAL" clId="{5558202F-8088-4B75-8891-1D9C166267F5}" dt="2024-03-12T02:24:36.372" v="12666" actId="113"/>
          <ac:spMkLst>
            <pc:docMk/>
            <pc:sldMk cId="1759199892" sldId="485"/>
            <ac:spMk id="7" creationId="{4EA35A1E-E252-22A9-A0FF-057D1DFEA7C9}"/>
          </ac:spMkLst>
        </pc:spChg>
        <pc:spChg chg="mod ord">
          <ac:chgData name="宇野 芳江" userId="d3339afd-f009-4b18-b536-1d43c3c7a997" providerId="ADAL" clId="{5558202F-8088-4B75-8891-1D9C166267F5}" dt="2024-03-08T06:40:32.053" v="3640" actId="20577"/>
          <ac:spMkLst>
            <pc:docMk/>
            <pc:sldMk cId="1759199892" sldId="485"/>
            <ac:spMk id="8" creationId="{D7779A17-7E3A-5AD1-0FD0-8A7D2A0845FA}"/>
          </ac:spMkLst>
        </pc:spChg>
        <pc:grpChg chg="mod">
          <ac:chgData name="宇野 芳江" userId="d3339afd-f009-4b18-b536-1d43c3c7a997" providerId="ADAL" clId="{5558202F-8088-4B75-8891-1D9C166267F5}" dt="2024-03-15T03:31:17.257" v="15221" actId="1076"/>
          <ac:grpSpMkLst>
            <pc:docMk/>
            <pc:sldMk cId="1759199892" sldId="485"/>
            <ac:grpSpMk id="14" creationId="{90D45688-F4D8-2CE2-CF65-6802DDE8927E}"/>
          </ac:grpSpMkLst>
        </pc:grpChg>
        <pc:picChg chg="mod">
          <ac:chgData name="宇野 芳江" userId="d3339afd-f009-4b18-b536-1d43c3c7a997" providerId="ADAL" clId="{5558202F-8088-4B75-8891-1D9C166267F5}" dt="2024-03-04T06:10:44.966" v="1315" actId="1076"/>
          <ac:picMkLst>
            <pc:docMk/>
            <pc:sldMk cId="1759199892" sldId="485"/>
            <ac:picMk id="4" creationId="{AAFAB000-EF29-35AC-3E0E-866FB2D283CB}"/>
          </ac:picMkLst>
        </pc:picChg>
        <pc:picChg chg="del">
          <ac:chgData name="宇野 芳江" userId="d3339afd-f009-4b18-b536-1d43c3c7a997" providerId="ADAL" clId="{5558202F-8088-4B75-8891-1D9C166267F5}" dt="2024-03-15T05:04:43.847" v="15246" actId="478"/>
          <ac:picMkLst>
            <pc:docMk/>
            <pc:sldMk cId="1759199892" sldId="485"/>
            <ac:picMk id="9" creationId="{CF997C56-0E90-BE50-3471-9F9EED0F9687}"/>
          </ac:picMkLst>
        </pc:picChg>
      </pc:sldChg>
      <pc:sldChg chg="del">
        <pc:chgData name="宇野 芳江" userId="d3339afd-f009-4b18-b536-1d43c3c7a997" providerId="ADAL" clId="{5558202F-8088-4B75-8891-1D9C166267F5}" dt="2024-03-04T02:46:29.706" v="511" actId="2696"/>
        <pc:sldMkLst>
          <pc:docMk/>
          <pc:sldMk cId="2030387135" sldId="487"/>
        </pc:sldMkLst>
      </pc:sldChg>
      <pc:sldChg chg="modSp mod modClrScheme chgLayout modNotes">
        <pc:chgData name="宇野 芳江" userId="d3339afd-f009-4b18-b536-1d43c3c7a997" providerId="ADAL" clId="{5558202F-8088-4B75-8891-1D9C166267F5}" dt="2024-03-15T05:49:02.337" v="15299" actId="6549"/>
        <pc:sldMkLst>
          <pc:docMk/>
          <pc:sldMk cId="1732133354" sldId="489"/>
        </pc:sldMkLst>
        <pc:spChg chg="mod ord">
          <ac:chgData name="宇野 芳江" userId="d3339afd-f009-4b18-b536-1d43c3c7a997" providerId="ADAL" clId="{5558202F-8088-4B75-8891-1D9C166267F5}" dt="2024-03-12T02:24:06.962" v="12664" actId="113"/>
          <ac:spMkLst>
            <pc:docMk/>
            <pc:sldMk cId="1732133354" sldId="489"/>
            <ac:spMk id="2" creationId="{E07FC0E3-E1F8-3B72-54D5-A0E54C11A2A2}"/>
          </ac:spMkLst>
        </pc:spChg>
        <pc:spChg chg="mod ord">
          <ac:chgData name="宇野 芳江" userId="d3339afd-f009-4b18-b536-1d43c3c7a997" providerId="ADAL" clId="{5558202F-8088-4B75-8891-1D9C166267F5}" dt="2024-03-08T06:33:41.327" v="3391" actId="700"/>
          <ac:spMkLst>
            <pc:docMk/>
            <pc:sldMk cId="1732133354" sldId="489"/>
            <ac:spMk id="3" creationId="{609B3DF1-02B4-1424-C167-C559E2986548}"/>
          </ac:spMkLst>
        </pc:spChg>
        <pc:spChg chg="mod ord">
          <ac:chgData name="宇野 芳江" userId="d3339afd-f009-4b18-b536-1d43c3c7a997" providerId="ADAL" clId="{5558202F-8088-4B75-8891-1D9C166267F5}" dt="2024-03-08T06:33:41.327" v="3391" actId="700"/>
          <ac:spMkLst>
            <pc:docMk/>
            <pc:sldMk cId="1732133354" sldId="489"/>
            <ac:spMk id="4" creationId="{88D92F82-4D3D-E5FE-1920-044E53315CEB}"/>
          </ac:spMkLst>
        </pc:spChg>
        <pc:spChg chg="mod ord">
          <ac:chgData name="宇野 芳江" userId="d3339afd-f009-4b18-b536-1d43c3c7a997" providerId="ADAL" clId="{5558202F-8088-4B75-8891-1D9C166267F5}" dt="2024-03-08T06:33:41.327" v="3391" actId="700"/>
          <ac:spMkLst>
            <pc:docMk/>
            <pc:sldMk cId="1732133354" sldId="489"/>
            <ac:spMk id="5" creationId="{2FE34F51-426D-3E74-4100-F5FA04453D5B}"/>
          </ac:spMkLst>
        </pc:spChg>
        <pc:spChg chg="mod ord">
          <ac:chgData name="宇野 芳江" userId="d3339afd-f009-4b18-b536-1d43c3c7a997" providerId="ADAL" clId="{5558202F-8088-4B75-8891-1D9C166267F5}" dt="2024-03-15T03:37:46.512" v="15240" actId="6549"/>
          <ac:spMkLst>
            <pc:docMk/>
            <pc:sldMk cId="1732133354" sldId="489"/>
            <ac:spMk id="6" creationId="{44EB34A1-B7E4-2CFF-2020-36B215123A7C}"/>
          </ac:spMkLst>
        </pc:spChg>
        <pc:spChg chg="mod">
          <ac:chgData name="宇野 芳江" userId="d3339afd-f009-4b18-b536-1d43c3c7a997" providerId="ADAL" clId="{5558202F-8088-4B75-8891-1D9C166267F5}" dt="2024-03-15T03:38:42.605" v="15245" actId="20577"/>
          <ac:spMkLst>
            <pc:docMk/>
            <pc:sldMk cId="1732133354" sldId="489"/>
            <ac:spMk id="8" creationId="{7CC016D0-9EB1-8C6B-B85D-5681C13352FC}"/>
          </ac:spMkLst>
        </pc:spChg>
        <pc:picChg chg="mod">
          <ac:chgData name="宇野 芳江" userId="d3339afd-f009-4b18-b536-1d43c3c7a997" providerId="ADAL" clId="{5558202F-8088-4B75-8891-1D9C166267F5}" dt="2024-03-15T03:37:33.961" v="15238" actId="14100"/>
          <ac:picMkLst>
            <pc:docMk/>
            <pc:sldMk cId="1732133354" sldId="489"/>
            <ac:picMk id="7" creationId="{D19BD72B-25FB-2F0B-A9D8-92EF7491E181}"/>
          </ac:picMkLst>
        </pc:picChg>
      </pc:sldChg>
      <pc:sldChg chg="modNotesTx">
        <pc:chgData name="宇野 芳江" userId="d3339afd-f009-4b18-b536-1d43c3c7a997" providerId="ADAL" clId="{5558202F-8088-4B75-8891-1D9C166267F5}" dt="2024-03-19T07:54:26.966" v="15623"/>
        <pc:sldMkLst>
          <pc:docMk/>
          <pc:sldMk cId="2736432135" sldId="491"/>
        </pc:sldMkLst>
      </pc:sldChg>
      <pc:sldChg chg="addSp delSp modSp mod modNotes modNotesTx">
        <pc:chgData name="宇野 芳江" userId="d3339afd-f009-4b18-b536-1d43c3c7a997" providerId="ADAL" clId="{5558202F-8088-4B75-8891-1D9C166267F5}" dt="2024-03-22T02:44:25.923" v="15663" actId="6549"/>
        <pc:sldMkLst>
          <pc:docMk/>
          <pc:sldMk cId="2663394647" sldId="492"/>
        </pc:sldMkLst>
        <pc:spChg chg="mod">
          <ac:chgData name="宇野 芳江" userId="d3339afd-f009-4b18-b536-1d43c3c7a997" providerId="ADAL" clId="{5558202F-8088-4B75-8891-1D9C166267F5}" dt="2024-03-08T07:19:48.924" v="3671" actId="1076"/>
          <ac:spMkLst>
            <pc:docMk/>
            <pc:sldMk cId="2663394647" sldId="492"/>
            <ac:spMk id="2" creationId="{432F61ED-ACE5-93E4-8FC9-1EE05F58567A}"/>
          </ac:spMkLst>
        </pc:spChg>
        <pc:spChg chg="del mod">
          <ac:chgData name="宇野 芳江" userId="d3339afd-f009-4b18-b536-1d43c3c7a997" providerId="ADAL" clId="{5558202F-8088-4B75-8891-1D9C166267F5}" dt="2024-03-08T07:19:25.430" v="3667" actId="478"/>
          <ac:spMkLst>
            <pc:docMk/>
            <pc:sldMk cId="2663394647" sldId="492"/>
            <ac:spMk id="4" creationId="{943B8885-F995-37C9-3636-1A31233E4276}"/>
          </ac:spMkLst>
        </pc:spChg>
        <pc:spChg chg="add del mod">
          <ac:chgData name="宇野 芳江" userId="d3339afd-f009-4b18-b536-1d43c3c7a997" providerId="ADAL" clId="{5558202F-8088-4B75-8891-1D9C166267F5}" dt="2024-03-22T02:43:00.438" v="15658" actId="478"/>
          <ac:spMkLst>
            <pc:docMk/>
            <pc:sldMk cId="2663394647" sldId="492"/>
            <ac:spMk id="5" creationId="{4876AE3D-6C94-309C-8468-B28DB0A2F0EC}"/>
          </ac:spMkLst>
        </pc:spChg>
        <pc:spChg chg="add del">
          <ac:chgData name="宇野 芳江" userId="d3339afd-f009-4b18-b536-1d43c3c7a997" providerId="ADAL" clId="{5558202F-8088-4B75-8891-1D9C166267F5}" dt="2024-03-04T01:58:22.097" v="160" actId="3680"/>
          <ac:spMkLst>
            <pc:docMk/>
            <pc:sldMk cId="2663394647" sldId="492"/>
            <ac:spMk id="6" creationId="{89EDDEBC-8AFC-03BC-9711-2F2D11CE67A1}"/>
          </ac:spMkLst>
        </pc:spChg>
        <pc:spChg chg="add del mod">
          <ac:chgData name="宇野 芳江" userId="d3339afd-f009-4b18-b536-1d43c3c7a997" providerId="ADAL" clId="{5558202F-8088-4B75-8891-1D9C166267F5}" dt="2024-03-08T07:19:31.762" v="3669" actId="478"/>
          <ac:spMkLst>
            <pc:docMk/>
            <pc:sldMk cId="2663394647" sldId="492"/>
            <ac:spMk id="7" creationId="{378E7A47-5192-062A-B8FE-FDFEA689692F}"/>
          </ac:spMkLst>
        </pc:spChg>
        <pc:graphicFrameChg chg="add del mod ord modGraphic">
          <ac:chgData name="宇野 芳江" userId="d3339afd-f009-4b18-b536-1d43c3c7a997" providerId="ADAL" clId="{5558202F-8088-4B75-8891-1D9C166267F5}" dt="2024-03-04T01:58:08.683" v="159" actId="3680"/>
          <ac:graphicFrameMkLst>
            <pc:docMk/>
            <pc:sldMk cId="2663394647" sldId="492"/>
            <ac:graphicFrameMk id="7" creationId="{0FE5DFD8-41A9-56AC-EEC1-89CCEEF85E94}"/>
          </ac:graphicFrameMkLst>
        </pc:graphicFrameChg>
        <pc:graphicFrameChg chg="add mod ord modGraphic">
          <ac:chgData name="宇野 芳江" userId="d3339afd-f009-4b18-b536-1d43c3c7a997" providerId="ADAL" clId="{5558202F-8088-4B75-8891-1D9C166267F5}" dt="2024-03-19T03:12:29.485" v="15595" actId="207"/>
          <ac:graphicFrameMkLst>
            <pc:docMk/>
            <pc:sldMk cId="2663394647" sldId="492"/>
            <ac:graphicFrameMk id="8" creationId="{C35A6E6F-A533-ECE0-3B69-54956D8EFDE3}"/>
          </ac:graphicFrameMkLst>
        </pc:graphicFrameChg>
      </pc:sldChg>
      <pc:sldChg chg="addSp delSp modSp mod modNotes modNotesTx">
        <pc:chgData name="宇野 芳江" userId="d3339afd-f009-4b18-b536-1d43c3c7a997" providerId="ADAL" clId="{5558202F-8088-4B75-8891-1D9C166267F5}" dt="2024-03-22T02:42:54.388" v="15657" actId="20577"/>
        <pc:sldMkLst>
          <pc:docMk/>
          <pc:sldMk cId="1185195487" sldId="493"/>
        </pc:sldMkLst>
        <pc:spChg chg="del mod">
          <ac:chgData name="宇野 芳江" userId="d3339afd-f009-4b18-b536-1d43c3c7a997" providerId="ADAL" clId="{5558202F-8088-4B75-8891-1D9C166267F5}" dt="2024-03-07T04:45:32.702" v="3271" actId="478"/>
          <ac:spMkLst>
            <pc:docMk/>
            <pc:sldMk cId="1185195487" sldId="493"/>
            <ac:spMk id="4" creationId="{0E57DAAE-2350-DB5D-7FF7-AC58813ED89C}"/>
          </ac:spMkLst>
        </pc:spChg>
        <pc:spChg chg="add del">
          <ac:chgData name="宇野 芳江" userId="d3339afd-f009-4b18-b536-1d43c3c7a997" providerId="ADAL" clId="{5558202F-8088-4B75-8891-1D9C166267F5}" dt="2024-03-04T03:28:44.688" v="915" actId="478"/>
          <ac:spMkLst>
            <pc:docMk/>
            <pc:sldMk cId="1185195487" sldId="493"/>
            <ac:spMk id="5" creationId="{13741DF9-3591-A5E5-D6F3-8902142478A2}"/>
          </ac:spMkLst>
        </pc:spChg>
        <pc:spChg chg="del mod">
          <ac:chgData name="宇野 芳江" userId="d3339afd-f009-4b18-b536-1d43c3c7a997" providerId="ADAL" clId="{5558202F-8088-4B75-8891-1D9C166267F5}" dt="2024-03-08T07:19:03.573" v="3666" actId="478"/>
          <ac:spMkLst>
            <pc:docMk/>
            <pc:sldMk cId="1185195487" sldId="493"/>
            <ac:spMk id="20" creationId="{EA6A5B52-068F-C5AD-477F-DF07C994A2DC}"/>
          </ac:spMkLst>
        </pc:spChg>
        <pc:graphicFrameChg chg="add mod modGraphic">
          <ac:chgData name="宇野 芳江" userId="d3339afd-f009-4b18-b536-1d43c3c7a997" providerId="ADAL" clId="{5558202F-8088-4B75-8891-1D9C166267F5}" dt="2024-03-22T02:42:54.388" v="15657" actId="20577"/>
          <ac:graphicFrameMkLst>
            <pc:docMk/>
            <pc:sldMk cId="1185195487" sldId="493"/>
            <ac:graphicFrameMk id="6" creationId="{4C1C3F78-84D5-F038-D1BE-863E94D064AD}"/>
          </ac:graphicFrameMkLst>
        </pc:graphicFrameChg>
      </pc:sldChg>
      <pc:sldChg chg="addSp delSp modSp mod modNotes modNotesTx">
        <pc:chgData name="宇野 芳江" userId="d3339afd-f009-4b18-b536-1d43c3c7a997" providerId="ADAL" clId="{5558202F-8088-4B75-8891-1D9C166267F5}" dt="2024-03-22T02:43:08.326" v="15661" actId="478"/>
        <pc:sldMkLst>
          <pc:docMk/>
          <pc:sldMk cId="2648193222" sldId="494"/>
        </pc:sldMkLst>
        <pc:spChg chg="del mod">
          <ac:chgData name="宇野 芳江" userId="d3339afd-f009-4b18-b536-1d43c3c7a997" providerId="ADAL" clId="{5558202F-8088-4B75-8891-1D9C166267F5}" dt="2024-03-08T07:20:40.436" v="3674" actId="478"/>
          <ac:spMkLst>
            <pc:docMk/>
            <pc:sldMk cId="2648193222" sldId="494"/>
            <ac:spMk id="4" creationId="{C0D4D1C6-CE2F-5D2D-F21F-869C09E267C6}"/>
          </ac:spMkLst>
        </pc:spChg>
        <pc:spChg chg="mod">
          <ac:chgData name="宇野 芳江" userId="d3339afd-f009-4b18-b536-1d43c3c7a997" providerId="ADAL" clId="{5558202F-8088-4B75-8891-1D9C166267F5}" dt="2024-03-19T00:42:40.853" v="15383" actId="14100"/>
          <ac:spMkLst>
            <pc:docMk/>
            <pc:sldMk cId="2648193222" sldId="494"/>
            <ac:spMk id="5" creationId="{3AD28F76-512E-FDEC-E4F7-0A72F527393F}"/>
          </ac:spMkLst>
        </pc:spChg>
        <pc:spChg chg="del mod">
          <ac:chgData name="宇野 芳江" userId="d3339afd-f009-4b18-b536-1d43c3c7a997" providerId="ADAL" clId="{5558202F-8088-4B75-8891-1D9C166267F5}" dt="2024-03-15T03:25:30.264" v="15213" actId="478"/>
          <ac:spMkLst>
            <pc:docMk/>
            <pc:sldMk cId="2648193222" sldId="494"/>
            <ac:spMk id="5" creationId="{ADD4D510-C875-904E-717C-7838C280132D}"/>
          </ac:spMkLst>
        </pc:spChg>
        <pc:spChg chg="del">
          <ac:chgData name="宇野 芳江" userId="d3339afd-f009-4b18-b536-1d43c3c7a997" providerId="ADAL" clId="{5558202F-8088-4B75-8891-1D9C166267F5}" dt="2024-03-04T04:52:57.728" v="1008" actId="478"/>
          <ac:spMkLst>
            <pc:docMk/>
            <pc:sldMk cId="2648193222" sldId="494"/>
            <ac:spMk id="6" creationId="{290873A1-8924-8E75-528E-1EE3D4565FF8}"/>
          </ac:spMkLst>
        </pc:spChg>
        <pc:spChg chg="del mod">
          <ac:chgData name="宇野 芳江" userId="d3339afd-f009-4b18-b536-1d43c3c7a997" providerId="ADAL" clId="{5558202F-8088-4B75-8891-1D9C166267F5}" dt="2024-03-22T02:43:07.069" v="15660" actId="478"/>
          <ac:spMkLst>
            <pc:docMk/>
            <pc:sldMk cId="2648193222" sldId="494"/>
            <ac:spMk id="6" creationId="{9B7F2D78-732D-E76B-A50F-5AD713B57E74}"/>
          </ac:spMkLst>
        </pc:spChg>
        <pc:spChg chg="del mod">
          <ac:chgData name="宇野 芳江" userId="d3339afd-f009-4b18-b536-1d43c3c7a997" providerId="ADAL" clId="{5558202F-8088-4B75-8891-1D9C166267F5}" dt="2024-03-22T02:43:08.326" v="15661" actId="478"/>
          <ac:spMkLst>
            <pc:docMk/>
            <pc:sldMk cId="2648193222" sldId="494"/>
            <ac:spMk id="8" creationId="{0A0E7829-D675-095C-A5FF-1F7C7B683755}"/>
          </ac:spMkLst>
        </pc:spChg>
        <pc:spChg chg="mod">
          <ac:chgData name="宇野 芳江" userId="d3339afd-f009-4b18-b536-1d43c3c7a997" providerId="ADAL" clId="{5558202F-8088-4B75-8891-1D9C166267F5}" dt="2024-03-19T00:42:01.395" v="15365" actId="14100"/>
          <ac:spMkLst>
            <pc:docMk/>
            <pc:sldMk cId="2648193222" sldId="494"/>
            <ac:spMk id="9" creationId="{B580AC24-D332-C4AC-FE5B-E282277B35EC}"/>
          </ac:spMkLst>
        </pc:spChg>
        <pc:spChg chg="add del mod">
          <ac:chgData name="宇野 芳江" userId="d3339afd-f009-4b18-b536-1d43c3c7a997" providerId="ADAL" clId="{5558202F-8088-4B75-8891-1D9C166267F5}" dt="2024-03-08T07:20:44.428" v="3675" actId="478"/>
          <ac:spMkLst>
            <pc:docMk/>
            <pc:sldMk cId="2648193222" sldId="494"/>
            <ac:spMk id="11" creationId="{6DA8CC17-6B39-DEB4-74B8-44B32109E6B2}"/>
          </ac:spMkLst>
        </pc:spChg>
        <pc:spChg chg="mod">
          <ac:chgData name="宇野 芳江" userId="d3339afd-f009-4b18-b536-1d43c3c7a997" providerId="ADAL" clId="{5558202F-8088-4B75-8891-1D9C166267F5}" dt="2024-03-19T00:42:58.513" v="15386" actId="14100"/>
          <ac:spMkLst>
            <pc:docMk/>
            <pc:sldMk cId="2648193222" sldId="494"/>
            <ac:spMk id="19" creationId="{EAEDF93D-9BF9-4DCC-0D31-F7B54FEBE25D}"/>
          </ac:spMkLst>
        </pc:spChg>
        <pc:spChg chg="mod">
          <ac:chgData name="宇野 芳江" userId="d3339afd-f009-4b18-b536-1d43c3c7a997" providerId="ADAL" clId="{5558202F-8088-4B75-8891-1D9C166267F5}" dt="2024-03-19T00:42:16.119" v="15376" actId="20577"/>
          <ac:spMkLst>
            <pc:docMk/>
            <pc:sldMk cId="2648193222" sldId="494"/>
            <ac:spMk id="20" creationId="{CF6B95B8-6AC5-2326-76EB-B1B7E81527B8}"/>
          </ac:spMkLst>
        </pc:spChg>
        <pc:spChg chg="add mod">
          <ac:chgData name="宇野 芳江" userId="d3339afd-f009-4b18-b536-1d43c3c7a997" providerId="ADAL" clId="{5558202F-8088-4B75-8891-1D9C166267F5}" dt="2024-03-19T01:25:04.797" v="15501" actId="207"/>
          <ac:spMkLst>
            <pc:docMk/>
            <pc:sldMk cId="2648193222" sldId="494"/>
            <ac:spMk id="21" creationId="{55918B99-231F-8485-62A8-9CFBB638938D}"/>
          </ac:spMkLst>
        </pc:spChg>
        <pc:spChg chg="add mod">
          <ac:chgData name="宇野 芳江" userId="d3339afd-f009-4b18-b536-1d43c3c7a997" providerId="ADAL" clId="{5558202F-8088-4B75-8891-1D9C166267F5}" dt="2024-03-19T01:14:11.502" v="15486" actId="113"/>
          <ac:spMkLst>
            <pc:docMk/>
            <pc:sldMk cId="2648193222" sldId="494"/>
            <ac:spMk id="23" creationId="{8636E36E-4187-7BB4-8E99-BE8B0335EC35}"/>
          </ac:spMkLst>
        </pc:spChg>
        <pc:spChg chg="add mod">
          <ac:chgData name="宇野 芳江" userId="d3339afd-f009-4b18-b536-1d43c3c7a997" providerId="ADAL" clId="{5558202F-8088-4B75-8891-1D9C166267F5}" dt="2024-03-19T00:51:29.833" v="15468" actId="571"/>
          <ac:spMkLst>
            <pc:docMk/>
            <pc:sldMk cId="2648193222" sldId="494"/>
            <ac:spMk id="26" creationId="{6345863B-2EBE-B732-D2FE-834899D78626}"/>
          </ac:spMkLst>
        </pc:spChg>
        <pc:spChg chg="add mod">
          <ac:chgData name="宇野 芳江" userId="d3339afd-f009-4b18-b536-1d43c3c7a997" providerId="ADAL" clId="{5558202F-8088-4B75-8891-1D9C166267F5}" dt="2024-03-19T00:51:29.833" v="15468" actId="571"/>
          <ac:spMkLst>
            <pc:docMk/>
            <pc:sldMk cId="2648193222" sldId="494"/>
            <ac:spMk id="27" creationId="{EDC69FBD-D8F4-42E1-B2B3-9F52BEE54440}"/>
          </ac:spMkLst>
        </pc:spChg>
        <pc:grpChg chg="add mod">
          <ac:chgData name="宇野 芳江" userId="d3339afd-f009-4b18-b536-1d43c3c7a997" providerId="ADAL" clId="{5558202F-8088-4B75-8891-1D9C166267F5}" dt="2024-03-19T00:47:49.469" v="15407" actId="164"/>
          <ac:grpSpMkLst>
            <pc:docMk/>
            <pc:sldMk cId="2648193222" sldId="494"/>
            <ac:grpSpMk id="4" creationId="{DA233041-3FD1-C7C8-D3B5-72A982166CAA}"/>
          </ac:grpSpMkLst>
        </pc:grpChg>
        <pc:grpChg chg="add mod">
          <ac:chgData name="宇野 芳江" userId="d3339afd-f009-4b18-b536-1d43c3c7a997" providerId="ADAL" clId="{5558202F-8088-4B75-8891-1D9C166267F5}" dt="2024-03-19T00:50:34.190" v="15453" actId="164"/>
          <ac:grpSpMkLst>
            <pc:docMk/>
            <pc:sldMk cId="2648193222" sldId="494"/>
            <ac:grpSpMk id="18" creationId="{A1A49EFF-6324-F5B0-22C2-E01712E5F3A5}"/>
          </ac:grpSpMkLst>
        </pc:grpChg>
        <pc:grpChg chg="add mod">
          <ac:chgData name="宇野 芳江" userId="d3339afd-f009-4b18-b536-1d43c3c7a997" providerId="ADAL" clId="{5558202F-8088-4B75-8891-1D9C166267F5}" dt="2024-03-19T00:50:45.544" v="15454" actId="1076"/>
          <ac:grpSpMkLst>
            <pc:docMk/>
            <pc:sldMk cId="2648193222" sldId="494"/>
            <ac:grpSpMk id="22" creationId="{1508C824-ABEC-64FD-F41B-DB7421006E54}"/>
          </ac:grpSpMkLst>
        </pc:grpChg>
        <pc:grpChg chg="add mod">
          <ac:chgData name="宇野 芳江" userId="d3339afd-f009-4b18-b536-1d43c3c7a997" providerId="ADAL" clId="{5558202F-8088-4B75-8891-1D9C166267F5}" dt="2024-03-19T00:50:51.023" v="15462" actId="1035"/>
          <ac:grpSpMkLst>
            <pc:docMk/>
            <pc:sldMk cId="2648193222" sldId="494"/>
            <ac:grpSpMk id="24" creationId="{DF1ED84A-B112-097F-7F21-2D482CEF5CF1}"/>
          </ac:grpSpMkLst>
        </pc:grpChg>
        <pc:graphicFrameChg chg="add mod modGraphic">
          <ac:chgData name="宇野 芳江" userId="d3339afd-f009-4b18-b536-1d43c3c7a997" providerId="ADAL" clId="{5558202F-8088-4B75-8891-1D9C166267F5}" dt="2024-03-19T02:00:58.830" v="15552" actId="20577"/>
          <ac:graphicFrameMkLst>
            <pc:docMk/>
            <pc:sldMk cId="2648193222" sldId="494"/>
            <ac:graphicFrameMk id="7" creationId="{E95C6F2A-FFE0-2373-ABBF-89C3E21DE66D}"/>
          </ac:graphicFrameMkLst>
        </pc:graphicFrameChg>
        <pc:graphicFrameChg chg="add del mod">
          <ac:chgData name="宇野 芳江" userId="d3339afd-f009-4b18-b536-1d43c3c7a997" providerId="ADAL" clId="{5558202F-8088-4B75-8891-1D9C166267F5}" dt="2024-03-22T02:43:06.017" v="15659" actId="478"/>
          <ac:graphicFrameMkLst>
            <pc:docMk/>
            <pc:sldMk cId="2648193222" sldId="494"/>
            <ac:graphicFrameMk id="25" creationId="{97814B99-03E2-AF67-953D-1ADFCF47B94D}"/>
          </ac:graphicFrameMkLst>
        </pc:graphicFrameChg>
        <pc:graphicFrameChg chg="add mod">
          <ac:chgData name="宇野 芳江" userId="d3339afd-f009-4b18-b536-1d43c3c7a997" providerId="ADAL" clId="{5558202F-8088-4B75-8891-1D9C166267F5}" dt="2024-03-19T00:51:29.833" v="15468" actId="571"/>
          <ac:graphicFrameMkLst>
            <pc:docMk/>
            <pc:sldMk cId="2648193222" sldId="494"/>
            <ac:graphicFrameMk id="28" creationId="{F7AB38F1-1AFC-B8A2-A4B6-79F72E96DA58}"/>
          </ac:graphicFrameMkLst>
        </pc:graphicFrameChg>
        <pc:picChg chg="add del mod">
          <ac:chgData name="宇野 芳江" userId="d3339afd-f009-4b18-b536-1d43c3c7a997" providerId="ADAL" clId="{5558202F-8088-4B75-8891-1D9C166267F5}" dt="2024-03-04T05:07:07.857" v="1117" actId="478"/>
          <ac:picMkLst>
            <pc:docMk/>
            <pc:sldMk cId="2648193222" sldId="494"/>
            <ac:picMk id="8" creationId="{37ECD164-7A3C-F2E3-591D-84C8983AE150}"/>
          </ac:picMkLst>
        </pc:picChg>
        <pc:picChg chg="add mod">
          <ac:chgData name="宇野 芳江" userId="d3339afd-f009-4b18-b536-1d43c3c7a997" providerId="ADAL" clId="{5558202F-8088-4B75-8891-1D9C166267F5}" dt="2024-03-19T02:01:17.885" v="15557" actId="1076"/>
          <ac:picMkLst>
            <pc:docMk/>
            <pc:sldMk cId="2648193222" sldId="494"/>
            <ac:picMk id="10" creationId="{E8255232-5D2F-4F1F-2B5A-4996547534F6}"/>
          </ac:picMkLst>
        </pc:picChg>
        <pc:picChg chg="add mod">
          <ac:chgData name="宇野 芳江" userId="d3339afd-f009-4b18-b536-1d43c3c7a997" providerId="ADAL" clId="{5558202F-8088-4B75-8891-1D9C166267F5}" dt="2024-03-19T00:42:06.020" v="15366"/>
          <ac:picMkLst>
            <pc:docMk/>
            <pc:sldMk cId="2648193222" sldId="494"/>
            <ac:picMk id="11" creationId="{23917CAE-BBCD-1344-8377-F3DBCBD1934C}"/>
          </ac:picMkLst>
        </pc:picChg>
        <pc:picChg chg="add del mod">
          <ac:chgData name="宇野 芳江" userId="d3339afd-f009-4b18-b536-1d43c3c7a997" providerId="ADAL" clId="{5558202F-8088-4B75-8891-1D9C166267F5}" dt="2024-03-04T05:15:30.568" v="1190" actId="478"/>
          <ac:picMkLst>
            <pc:docMk/>
            <pc:sldMk cId="2648193222" sldId="494"/>
            <ac:picMk id="11" creationId="{AE0A4E39-9557-5D71-4E9E-3625CDB191D3}"/>
          </ac:picMkLst>
        </pc:picChg>
        <pc:picChg chg="add mod">
          <ac:chgData name="宇野 芳江" userId="d3339afd-f009-4b18-b536-1d43c3c7a997" providerId="ADAL" clId="{5558202F-8088-4B75-8891-1D9C166267F5}" dt="2024-03-19T02:01:21.438" v="15558" actId="1076"/>
          <ac:picMkLst>
            <pc:docMk/>
            <pc:sldMk cId="2648193222" sldId="494"/>
            <ac:picMk id="12" creationId="{979F3955-A8D6-2760-F798-9D9ABE45B2EA}"/>
          </ac:picMkLst>
        </pc:picChg>
        <pc:picChg chg="add mod">
          <ac:chgData name="宇野 芳江" userId="d3339afd-f009-4b18-b536-1d43c3c7a997" providerId="ADAL" clId="{5558202F-8088-4B75-8891-1D9C166267F5}" dt="2024-03-04T05:15:44.865" v="1194" actId="1076"/>
          <ac:picMkLst>
            <pc:docMk/>
            <pc:sldMk cId="2648193222" sldId="494"/>
            <ac:picMk id="13" creationId="{F9650C0C-1694-992F-E47E-AD06774188E0}"/>
          </ac:picMkLst>
        </pc:picChg>
        <pc:picChg chg="add mod">
          <ac:chgData name="宇野 芳江" userId="d3339afd-f009-4b18-b536-1d43c3c7a997" providerId="ADAL" clId="{5558202F-8088-4B75-8891-1D9C166267F5}" dt="2024-03-19T00:42:06.020" v="15366"/>
          <ac:picMkLst>
            <pc:docMk/>
            <pc:sldMk cId="2648193222" sldId="494"/>
            <ac:picMk id="13" creationId="{F9AB9C4E-972F-122B-4EBB-B39997F350CD}"/>
          </ac:picMkLst>
        </pc:picChg>
        <pc:picChg chg="add mod modCrop">
          <ac:chgData name="宇野 芳江" userId="d3339afd-f009-4b18-b536-1d43c3c7a997" providerId="ADAL" clId="{5558202F-8088-4B75-8891-1D9C166267F5}" dt="2024-03-19T02:01:16.109" v="15556" actId="1076"/>
          <ac:picMkLst>
            <pc:docMk/>
            <pc:sldMk cId="2648193222" sldId="494"/>
            <ac:picMk id="14" creationId="{91453397-2B29-7BE2-71AF-E01C8A249D14}"/>
          </ac:picMkLst>
        </pc:picChg>
        <pc:picChg chg="add mod modCrop">
          <ac:chgData name="宇野 芳江" userId="d3339afd-f009-4b18-b536-1d43c3c7a997" providerId="ADAL" clId="{5558202F-8088-4B75-8891-1D9C166267F5}" dt="2024-03-19T02:01:16.109" v="15556" actId="1076"/>
          <ac:picMkLst>
            <pc:docMk/>
            <pc:sldMk cId="2648193222" sldId="494"/>
            <ac:picMk id="15" creationId="{51CCFAA8-97E0-23FF-8823-E9D55C506AB7}"/>
          </ac:picMkLst>
        </pc:picChg>
        <pc:picChg chg="add mod">
          <ac:chgData name="宇野 芳江" userId="d3339afd-f009-4b18-b536-1d43c3c7a997" providerId="ADAL" clId="{5558202F-8088-4B75-8891-1D9C166267F5}" dt="2024-03-19T00:42:06.020" v="15366"/>
          <ac:picMkLst>
            <pc:docMk/>
            <pc:sldMk cId="2648193222" sldId="494"/>
            <ac:picMk id="16" creationId="{0E9F39F6-215A-97E2-C528-EA410A6E0BFF}"/>
          </ac:picMkLst>
        </pc:picChg>
        <pc:picChg chg="add del mod">
          <ac:chgData name="宇野 芳江" userId="d3339afd-f009-4b18-b536-1d43c3c7a997" providerId="ADAL" clId="{5558202F-8088-4B75-8891-1D9C166267F5}" dt="2024-03-04T05:19:53.283" v="1266" actId="478"/>
          <ac:picMkLst>
            <pc:docMk/>
            <pc:sldMk cId="2648193222" sldId="494"/>
            <ac:picMk id="16" creationId="{BE0E11ED-7B62-083A-7E55-8735D9EEC266}"/>
          </ac:picMkLst>
        </pc:picChg>
        <pc:picChg chg="add mod">
          <ac:chgData name="宇野 芳江" userId="d3339afd-f009-4b18-b536-1d43c3c7a997" providerId="ADAL" clId="{5558202F-8088-4B75-8891-1D9C166267F5}" dt="2024-03-19T00:42:06.020" v="15366"/>
          <ac:picMkLst>
            <pc:docMk/>
            <pc:sldMk cId="2648193222" sldId="494"/>
            <ac:picMk id="17" creationId="{6CD77C4B-C079-EEC7-318A-82532CD13F84}"/>
          </ac:picMkLst>
        </pc:picChg>
      </pc:sldChg>
      <pc:sldChg chg="addSp delSp modSp mod modNotes modNotesTx">
        <pc:chgData name="宇野 芳江" userId="d3339afd-f009-4b18-b536-1d43c3c7a997" providerId="ADAL" clId="{5558202F-8088-4B75-8891-1D9C166267F5}" dt="2024-03-22T02:50:08.831" v="15733" actId="20577"/>
        <pc:sldMkLst>
          <pc:docMk/>
          <pc:sldMk cId="4129946902" sldId="495"/>
        </pc:sldMkLst>
        <pc:spChg chg="del mod">
          <ac:chgData name="宇野 芳江" userId="d3339afd-f009-4b18-b536-1d43c3c7a997" providerId="ADAL" clId="{5558202F-8088-4B75-8891-1D9C166267F5}" dt="2024-03-08T07:20:13.752" v="3672" actId="478"/>
          <ac:spMkLst>
            <pc:docMk/>
            <pc:sldMk cId="4129946902" sldId="495"/>
            <ac:spMk id="4" creationId="{8097E3BC-0CEC-4EB9-C596-A5C1B1D29746}"/>
          </ac:spMkLst>
        </pc:spChg>
        <pc:spChg chg="del mod">
          <ac:chgData name="宇野 芳江" userId="d3339afd-f009-4b18-b536-1d43c3c7a997" providerId="ADAL" clId="{5558202F-8088-4B75-8891-1D9C166267F5}" dt="2024-03-15T03:25:26.081" v="15212" actId="478"/>
          <ac:spMkLst>
            <pc:docMk/>
            <pc:sldMk cId="4129946902" sldId="495"/>
            <ac:spMk id="5" creationId="{4BEBC010-6142-1A3A-712E-6D093F7A1FC2}"/>
          </ac:spMkLst>
        </pc:spChg>
        <pc:spChg chg="del">
          <ac:chgData name="宇野 芳江" userId="d3339afd-f009-4b18-b536-1d43c3c7a997" providerId="ADAL" clId="{5558202F-8088-4B75-8891-1D9C166267F5}" dt="2024-03-04T02:43:44.417" v="496" actId="478"/>
          <ac:spMkLst>
            <pc:docMk/>
            <pc:sldMk cId="4129946902" sldId="495"/>
            <ac:spMk id="6" creationId="{BEBFD7D4-9DB9-7DC0-1C7B-877C5AC2126C}"/>
          </ac:spMkLst>
        </pc:spChg>
        <pc:spChg chg="add del mod">
          <ac:chgData name="宇野 芳江" userId="d3339afd-f009-4b18-b536-1d43c3c7a997" providerId="ADAL" clId="{5558202F-8088-4B75-8891-1D9C166267F5}" dt="2024-03-08T07:20:19.165" v="3673" actId="478"/>
          <ac:spMkLst>
            <pc:docMk/>
            <pc:sldMk cId="4129946902" sldId="495"/>
            <ac:spMk id="9" creationId="{7C7F6E45-C515-265A-B49E-1D06EC75FFEA}"/>
          </ac:spMkLst>
        </pc:spChg>
        <pc:graphicFrameChg chg="add mod modGraphic">
          <ac:chgData name="宇野 芳江" userId="d3339afd-f009-4b18-b536-1d43c3c7a997" providerId="ADAL" clId="{5558202F-8088-4B75-8891-1D9C166267F5}" dt="2024-03-19T01:21:05.154" v="15489" actId="115"/>
          <ac:graphicFrameMkLst>
            <pc:docMk/>
            <pc:sldMk cId="4129946902" sldId="495"/>
            <ac:graphicFrameMk id="7" creationId="{3D5290E8-D3DF-C984-AFA0-25AEC834885C}"/>
          </ac:graphicFrameMkLst>
        </pc:graphicFrameChg>
        <pc:picChg chg="add del mod modCrop">
          <ac:chgData name="宇野 芳江" userId="d3339afd-f009-4b18-b536-1d43c3c7a997" providerId="ADAL" clId="{5558202F-8088-4B75-8891-1D9C166267F5}" dt="2024-03-04T04:43:19.602" v="982" actId="478"/>
          <ac:picMkLst>
            <pc:docMk/>
            <pc:sldMk cId="4129946902" sldId="495"/>
            <ac:picMk id="8" creationId="{2CDAFEDC-E83A-52AD-A356-BEBB206BA244}"/>
          </ac:picMkLst>
        </pc:picChg>
        <pc:picChg chg="add del mod">
          <ac:chgData name="宇野 芳江" userId="d3339afd-f009-4b18-b536-1d43c3c7a997" providerId="ADAL" clId="{5558202F-8088-4B75-8891-1D9C166267F5}" dt="2024-03-04T02:44:38.506" v="502" actId="478"/>
          <ac:picMkLst>
            <pc:docMk/>
            <pc:sldMk cId="4129946902" sldId="495"/>
            <ac:picMk id="9" creationId="{35B28280-A011-CFFB-A135-CD39B33938D4}"/>
          </ac:picMkLst>
        </pc:picChg>
        <pc:picChg chg="add mod">
          <ac:chgData name="宇野 芳江" userId="d3339afd-f009-4b18-b536-1d43c3c7a997" providerId="ADAL" clId="{5558202F-8088-4B75-8891-1D9C166267F5}" dt="2024-03-08T04:52:51.741" v="3302" actId="1035"/>
          <ac:picMkLst>
            <pc:docMk/>
            <pc:sldMk cId="4129946902" sldId="495"/>
            <ac:picMk id="10" creationId="{FC7A6980-24FE-9E2E-6FB5-777C4596E331}"/>
          </ac:picMkLst>
        </pc:picChg>
        <pc:picChg chg="add mod modCrop">
          <ac:chgData name="宇野 芳江" userId="d3339afd-f009-4b18-b536-1d43c3c7a997" providerId="ADAL" clId="{5558202F-8088-4B75-8891-1D9C166267F5}" dt="2024-03-04T05:21:37.342" v="1288" actId="1076"/>
          <ac:picMkLst>
            <pc:docMk/>
            <pc:sldMk cId="4129946902" sldId="495"/>
            <ac:picMk id="12" creationId="{7C0A1F7F-A4F6-F1D7-258B-3D0A66CB09CE}"/>
          </ac:picMkLst>
        </pc:picChg>
        <pc:picChg chg="add del mod modCrop">
          <ac:chgData name="宇野 芳江" userId="d3339afd-f009-4b18-b536-1d43c3c7a997" providerId="ADAL" clId="{5558202F-8088-4B75-8891-1D9C166267F5}" dt="2024-03-04T04:45:55.955" v="994" actId="478"/>
          <ac:picMkLst>
            <pc:docMk/>
            <pc:sldMk cId="4129946902" sldId="495"/>
            <ac:picMk id="13" creationId="{EC6022F8-4BB0-6FEC-FB1D-90E59ABFF5F6}"/>
          </ac:picMkLst>
        </pc:picChg>
        <pc:picChg chg="add mod modCrop">
          <ac:chgData name="宇野 芳江" userId="d3339afd-f009-4b18-b536-1d43c3c7a997" providerId="ADAL" clId="{5558202F-8088-4B75-8891-1D9C166267F5}" dt="2024-03-04T05:24:58.149" v="1311" actId="1076"/>
          <ac:picMkLst>
            <pc:docMk/>
            <pc:sldMk cId="4129946902" sldId="495"/>
            <ac:picMk id="14" creationId="{B3AC600D-0F7B-0F56-2E9E-C446D1A198FC}"/>
          </ac:picMkLst>
        </pc:picChg>
        <pc:picChg chg="add del mod modCrop">
          <ac:chgData name="宇野 芳江" userId="d3339afd-f009-4b18-b536-1d43c3c7a997" providerId="ADAL" clId="{5558202F-8088-4B75-8891-1D9C166267F5}" dt="2024-03-04T05:24:42.557" v="1305" actId="478"/>
          <ac:picMkLst>
            <pc:docMk/>
            <pc:sldMk cId="4129946902" sldId="495"/>
            <ac:picMk id="15" creationId="{C46911DD-D70B-2004-E691-A171F27660FD}"/>
          </ac:picMkLst>
        </pc:picChg>
        <pc:picChg chg="add mod">
          <ac:chgData name="宇野 芳江" userId="d3339afd-f009-4b18-b536-1d43c3c7a997" providerId="ADAL" clId="{5558202F-8088-4B75-8891-1D9C166267F5}" dt="2024-03-04T05:16:19.817" v="1199"/>
          <ac:picMkLst>
            <pc:docMk/>
            <pc:sldMk cId="4129946902" sldId="495"/>
            <ac:picMk id="121" creationId="{9E8C8120-DA20-9EA9-188C-43DFE6A32D9A}"/>
          </ac:picMkLst>
        </pc:picChg>
      </pc:sldChg>
      <pc:sldChg chg="addSp delSp modSp add mod modNotes modNotesTx">
        <pc:chgData name="宇野 芳江" userId="d3339afd-f009-4b18-b536-1d43c3c7a997" providerId="ADAL" clId="{5558202F-8088-4B75-8891-1D9C166267F5}" dt="2024-03-25T06:50:50.435" v="16770" actId="20577"/>
        <pc:sldMkLst>
          <pc:docMk/>
          <pc:sldMk cId="471700887" sldId="496"/>
        </pc:sldMkLst>
        <pc:spChg chg="del mod">
          <ac:chgData name="宇野 芳江" userId="d3339afd-f009-4b18-b536-1d43c3c7a997" providerId="ADAL" clId="{5558202F-8088-4B75-8891-1D9C166267F5}" dt="2024-03-04T01:34:27.389" v="6" actId="478"/>
          <ac:spMkLst>
            <pc:docMk/>
            <pc:sldMk cId="471700887" sldId="496"/>
            <ac:spMk id="4" creationId="{35CE5A26-AC9D-9F44-D027-9BF299A28338}"/>
          </ac:spMkLst>
        </pc:spChg>
        <pc:spChg chg="mod">
          <ac:chgData name="宇野 芳江" userId="d3339afd-f009-4b18-b536-1d43c3c7a997" providerId="ADAL" clId="{5558202F-8088-4B75-8891-1D9C166267F5}" dt="2024-03-25T06:50:50.435" v="16770" actId="20577"/>
          <ac:spMkLst>
            <pc:docMk/>
            <pc:sldMk cId="471700887" sldId="496"/>
            <ac:spMk id="5" creationId="{4FC6C7B0-D47E-A4D9-3EE9-1FD89DFE6849}"/>
          </ac:spMkLst>
        </pc:spChg>
        <pc:spChg chg="add del mod">
          <ac:chgData name="宇野 芳江" userId="d3339afd-f009-4b18-b536-1d43c3c7a997" providerId="ADAL" clId="{5558202F-8088-4B75-8891-1D9C166267F5}" dt="2024-03-07T04:45:26.792" v="3269" actId="478"/>
          <ac:spMkLst>
            <pc:docMk/>
            <pc:sldMk cId="471700887" sldId="496"/>
            <ac:spMk id="6" creationId="{6C5F611B-EA49-C73A-8E7C-3D9D2E7ED8A6}"/>
          </ac:spMkLst>
        </pc:spChg>
        <pc:spChg chg="mod">
          <ac:chgData name="宇野 芳江" userId="d3339afd-f009-4b18-b536-1d43c3c7a997" providerId="ADAL" clId="{5558202F-8088-4B75-8891-1D9C166267F5}" dt="2024-03-04T01:49:31.550" v="118" actId="20577"/>
          <ac:spMkLst>
            <pc:docMk/>
            <pc:sldMk cId="471700887" sldId="496"/>
            <ac:spMk id="9" creationId="{60D0C76C-9F0C-41D4-1774-D464463FBAD3}"/>
          </ac:spMkLst>
        </pc:spChg>
        <pc:spChg chg="mod">
          <ac:chgData name="宇野 芳江" userId="d3339afd-f009-4b18-b536-1d43c3c7a997" providerId="ADAL" clId="{5558202F-8088-4B75-8891-1D9C166267F5}" dt="2024-03-04T01:37:22.269" v="35" actId="14100"/>
          <ac:spMkLst>
            <pc:docMk/>
            <pc:sldMk cId="471700887" sldId="496"/>
            <ac:spMk id="10" creationId="{25A8FB76-4FA5-BB14-227E-741272AC9B17}"/>
          </ac:spMkLst>
        </pc:spChg>
        <pc:spChg chg="mod ord">
          <ac:chgData name="宇野 芳江" userId="d3339afd-f009-4b18-b536-1d43c3c7a997" providerId="ADAL" clId="{5558202F-8088-4B75-8891-1D9C166267F5}" dt="2024-03-04T01:37:08.936" v="30" actId="1076"/>
          <ac:spMkLst>
            <pc:docMk/>
            <pc:sldMk cId="471700887" sldId="496"/>
            <ac:spMk id="14" creationId="{4C51C09E-F0CA-72A0-A31C-A43AD066D88A}"/>
          </ac:spMkLst>
        </pc:spChg>
        <pc:picChg chg="mod">
          <ac:chgData name="宇野 芳江" userId="d3339afd-f009-4b18-b536-1d43c3c7a997" providerId="ADAL" clId="{5558202F-8088-4B75-8891-1D9C166267F5}" dt="2024-03-04T01:36:17.357" v="18" actId="1076"/>
          <ac:picMkLst>
            <pc:docMk/>
            <pc:sldMk cId="471700887" sldId="496"/>
            <ac:picMk id="16" creationId="{0121DB79-F906-25BC-FAC8-C7FD02F2821A}"/>
          </ac:picMkLst>
        </pc:picChg>
        <pc:picChg chg="mod">
          <ac:chgData name="宇野 芳江" userId="d3339afd-f009-4b18-b536-1d43c3c7a997" providerId="ADAL" clId="{5558202F-8088-4B75-8891-1D9C166267F5}" dt="2024-03-04T01:34:31.110" v="7" actId="14100"/>
          <ac:picMkLst>
            <pc:docMk/>
            <pc:sldMk cId="471700887" sldId="496"/>
            <ac:picMk id="17" creationId="{AC5D9E9B-E758-062C-DA46-780F759EECB3}"/>
          </ac:picMkLst>
        </pc:picChg>
        <pc:picChg chg="mod">
          <ac:chgData name="宇野 芳江" userId="d3339afd-f009-4b18-b536-1d43c3c7a997" providerId="ADAL" clId="{5558202F-8088-4B75-8891-1D9C166267F5}" dt="2024-03-04T01:36:43.577" v="25" actId="732"/>
          <ac:picMkLst>
            <pc:docMk/>
            <pc:sldMk cId="471700887" sldId="496"/>
            <ac:picMk id="1026" creationId="{38E95597-4ECC-53A9-A563-78C6B877EFB7}"/>
          </ac:picMkLst>
        </pc:picChg>
      </pc:sldChg>
      <pc:sldChg chg="addSp delSp modSp new mod modClrScheme chgLayout modNotes modNotesTx">
        <pc:chgData name="宇野 芳江" userId="d3339afd-f009-4b18-b536-1d43c3c7a997" providerId="ADAL" clId="{5558202F-8088-4B75-8891-1D9C166267F5}" dt="2024-03-25T06:51:18.309" v="16788" actId="20577"/>
        <pc:sldMkLst>
          <pc:docMk/>
          <pc:sldMk cId="856566496" sldId="497"/>
        </pc:sldMkLst>
        <pc:spChg chg="mod ord">
          <ac:chgData name="宇野 芳江" userId="d3339afd-f009-4b18-b536-1d43c3c7a997" providerId="ADAL" clId="{5558202F-8088-4B75-8891-1D9C166267F5}" dt="2024-03-15T05:32:12.142" v="15251" actId="403"/>
          <ac:spMkLst>
            <pc:docMk/>
            <pc:sldMk cId="856566496" sldId="497"/>
            <ac:spMk id="2" creationId="{BCC20BB4-FCF6-E028-60A4-D7FD7898CF6F}"/>
          </ac:spMkLst>
        </pc:spChg>
        <pc:spChg chg="mod ord">
          <ac:chgData name="宇野 芳江" userId="d3339afd-f009-4b18-b536-1d43c3c7a997" providerId="ADAL" clId="{5558202F-8088-4B75-8891-1D9C166267F5}" dt="2024-03-08T06:40:42.656" v="3641" actId="700"/>
          <ac:spMkLst>
            <pc:docMk/>
            <pc:sldMk cId="856566496" sldId="497"/>
            <ac:spMk id="3" creationId="{03C8145C-8360-DE29-DCBF-EBE5DC8A076F}"/>
          </ac:spMkLst>
        </pc:spChg>
        <pc:spChg chg="mod ord">
          <ac:chgData name="宇野 芳江" userId="d3339afd-f009-4b18-b536-1d43c3c7a997" providerId="ADAL" clId="{5558202F-8088-4B75-8891-1D9C166267F5}" dt="2024-03-08T06:40:42.656" v="3641" actId="700"/>
          <ac:spMkLst>
            <pc:docMk/>
            <pc:sldMk cId="856566496" sldId="497"/>
            <ac:spMk id="4" creationId="{455FB7B5-AA6B-270A-A649-FEED3EAD2F7A}"/>
          </ac:spMkLst>
        </pc:spChg>
        <pc:spChg chg="mod ord">
          <ac:chgData name="宇野 芳江" userId="d3339afd-f009-4b18-b536-1d43c3c7a997" providerId="ADAL" clId="{5558202F-8088-4B75-8891-1D9C166267F5}" dt="2024-03-25T06:51:18.309" v="16788" actId="20577"/>
          <ac:spMkLst>
            <pc:docMk/>
            <pc:sldMk cId="856566496" sldId="497"/>
            <ac:spMk id="5" creationId="{F672DAE3-F5E9-C88F-BEE5-A514EE31A0FB}"/>
          </ac:spMkLst>
        </pc:spChg>
        <pc:spChg chg="mod ord">
          <ac:chgData name="宇野 芳江" userId="d3339afd-f009-4b18-b536-1d43c3c7a997" providerId="ADAL" clId="{5558202F-8088-4B75-8891-1D9C166267F5}" dt="2024-03-11T07:26:33.396" v="4700" actId="113"/>
          <ac:spMkLst>
            <pc:docMk/>
            <pc:sldMk cId="856566496" sldId="497"/>
            <ac:spMk id="6" creationId="{7C456FCD-AC4C-43A0-3C9E-ECDCD01CB0E3}"/>
          </ac:spMkLst>
        </pc:spChg>
        <pc:spChg chg="add del">
          <ac:chgData name="宇野 芳江" userId="d3339afd-f009-4b18-b536-1d43c3c7a997" providerId="ADAL" clId="{5558202F-8088-4B75-8891-1D9C166267F5}" dt="2024-03-08T06:24:40.115" v="3310" actId="22"/>
          <ac:spMkLst>
            <pc:docMk/>
            <pc:sldMk cId="856566496" sldId="497"/>
            <ac:spMk id="9" creationId="{BDFF1E4C-F1E2-AB39-C101-9AD86A151194}"/>
          </ac:spMkLst>
        </pc:spChg>
        <pc:spChg chg="add del">
          <ac:chgData name="宇野 芳江" userId="d3339afd-f009-4b18-b536-1d43c3c7a997" providerId="ADAL" clId="{5558202F-8088-4B75-8891-1D9C166267F5}" dt="2024-03-08T06:24:44.294" v="3312" actId="22"/>
          <ac:spMkLst>
            <pc:docMk/>
            <pc:sldMk cId="856566496" sldId="497"/>
            <ac:spMk id="11" creationId="{6356F99B-2257-3FDF-A249-E5B8EC1A4A80}"/>
          </ac:spMkLst>
        </pc:spChg>
        <pc:picChg chg="add mod modCrop">
          <ac:chgData name="宇野 芳江" userId="d3339afd-f009-4b18-b536-1d43c3c7a997" providerId="ADAL" clId="{5558202F-8088-4B75-8891-1D9C166267F5}" dt="2024-03-19T02:03:37.248" v="15582" actId="1076"/>
          <ac:picMkLst>
            <pc:docMk/>
            <pc:sldMk cId="856566496" sldId="497"/>
            <ac:picMk id="8" creationId="{8C21DFBC-D7A7-BD75-CF94-B10755A40F0D}"/>
          </ac:picMkLst>
        </pc:picChg>
      </pc:sldChg>
      <pc:sldChg chg="addSp modSp new mod modClrScheme chgLayout modNotes">
        <pc:chgData name="宇野 芳江" userId="d3339afd-f009-4b18-b536-1d43c3c7a997" providerId="ADAL" clId="{5558202F-8088-4B75-8891-1D9C166267F5}" dt="2024-03-25T06:51:12.465" v="16779" actId="20577"/>
        <pc:sldMkLst>
          <pc:docMk/>
          <pc:sldMk cId="753975919" sldId="498"/>
        </pc:sldMkLst>
        <pc:spChg chg="mod ord">
          <ac:chgData name="宇野 芳江" userId="d3339afd-f009-4b18-b536-1d43c3c7a997" providerId="ADAL" clId="{5558202F-8088-4B75-8891-1D9C166267F5}" dt="2024-03-12T02:24:03.373" v="12663" actId="113"/>
          <ac:spMkLst>
            <pc:docMk/>
            <pc:sldMk cId="753975919" sldId="498"/>
            <ac:spMk id="2" creationId="{F61C40E3-C248-C2FD-9D34-E68E51AAA265}"/>
          </ac:spMkLst>
        </pc:spChg>
        <pc:spChg chg="mod ord">
          <ac:chgData name="宇野 芳江" userId="d3339afd-f009-4b18-b536-1d43c3c7a997" providerId="ADAL" clId="{5558202F-8088-4B75-8891-1D9C166267F5}" dt="2024-03-23T07:56:17.367" v="15757" actId="20577"/>
          <ac:spMkLst>
            <pc:docMk/>
            <pc:sldMk cId="753975919" sldId="498"/>
            <ac:spMk id="3" creationId="{0752212E-B698-01A2-7C3B-0CFF5CCF57E7}"/>
          </ac:spMkLst>
        </pc:spChg>
        <pc:spChg chg="mod ord">
          <ac:chgData name="宇野 芳江" userId="d3339afd-f009-4b18-b536-1d43c3c7a997" providerId="ADAL" clId="{5558202F-8088-4B75-8891-1D9C166267F5}" dt="2024-03-08T06:38:18.089" v="3547" actId="700"/>
          <ac:spMkLst>
            <pc:docMk/>
            <pc:sldMk cId="753975919" sldId="498"/>
            <ac:spMk id="4" creationId="{3B8E6106-8A7F-4207-8EBA-64E1E93C17A9}"/>
          </ac:spMkLst>
        </pc:spChg>
        <pc:spChg chg="mod ord">
          <ac:chgData name="宇野 芳江" userId="d3339afd-f009-4b18-b536-1d43c3c7a997" providerId="ADAL" clId="{5558202F-8088-4B75-8891-1D9C166267F5}" dt="2024-03-25T06:51:12.465" v="16779" actId="20577"/>
          <ac:spMkLst>
            <pc:docMk/>
            <pc:sldMk cId="753975919" sldId="498"/>
            <ac:spMk id="5" creationId="{D42AC63A-994D-9949-DD62-FEDA828C4402}"/>
          </ac:spMkLst>
        </pc:spChg>
        <pc:spChg chg="mod ord">
          <ac:chgData name="宇野 芳江" userId="d3339afd-f009-4b18-b536-1d43c3c7a997" providerId="ADAL" clId="{5558202F-8088-4B75-8891-1D9C166267F5}" dt="2024-03-15T03:15:23.727" v="15203" actId="14100"/>
          <ac:spMkLst>
            <pc:docMk/>
            <pc:sldMk cId="753975919" sldId="498"/>
            <ac:spMk id="6" creationId="{D7F4B45D-219C-FD52-AE3E-7AAD878566EA}"/>
          </ac:spMkLst>
        </pc:spChg>
        <pc:picChg chg="add mod modCrop">
          <ac:chgData name="宇野 芳江" userId="d3339afd-f009-4b18-b536-1d43c3c7a997" providerId="ADAL" clId="{5558202F-8088-4B75-8891-1D9C166267F5}" dt="2024-03-08T06:39:33.408" v="3600" actId="1036"/>
          <ac:picMkLst>
            <pc:docMk/>
            <pc:sldMk cId="753975919" sldId="498"/>
            <ac:picMk id="8" creationId="{2247C46C-0B0E-D26B-E79C-B8BC5F06A8F6}"/>
          </ac:picMkLst>
        </pc:picChg>
        <pc:picChg chg="add mod modCrop">
          <ac:chgData name="宇野 芳江" userId="d3339afd-f009-4b18-b536-1d43c3c7a997" providerId="ADAL" clId="{5558202F-8088-4B75-8891-1D9C166267F5}" dt="2024-03-08T06:39:17.620" v="3591" actId="14100"/>
          <ac:picMkLst>
            <pc:docMk/>
            <pc:sldMk cId="753975919" sldId="498"/>
            <ac:picMk id="9" creationId="{3CFA5126-0C4E-2050-6B59-DC3B8000794D}"/>
          </ac:picMkLst>
        </pc:picChg>
        <pc:picChg chg="add mod modCrop">
          <ac:chgData name="宇野 芳江" userId="d3339afd-f009-4b18-b536-1d43c3c7a997" providerId="ADAL" clId="{5558202F-8088-4B75-8891-1D9C166267F5}" dt="2024-03-08T06:39:31.510" v="3599" actId="1035"/>
          <ac:picMkLst>
            <pc:docMk/>
            <pc:sldMk cId="753975919" sldId="498"/>
            <ac:picMk id="10" creationId="{ADDEE430-58E3-27F7-F16B-605BDA2E0F45}"/>
          </ac:picMkLst>
        </pc:picChg>
      </pc:sldChg>
      <pc:sldChg chg="addSp modSp new mod modNotes modNotesTx">
        <pc:chgData name="宇野 芳江" userId="d3339afd-f009-4b18-b536-1d43c3c7a997" providerId="ADAL" clId="{5558202F-8088-4B75-8891-1D9C166267F5}" dt="2024-03-19T10:53:47.450" v="15641" actId="14100"/>
        <pc:sldMkLst>
          <pc:docMk/>
          <pc:sldMk cId="3071664321" sldId="499"/>
        </pc:sldMkLst>
        <pc:spChg chg="mod">
          <ac:chgData name="宇野 芳江" userId="d3339afd-f009-4b18-b536-1d43c3c7a997" providerId="ADAL" clId="{5558202F-8088-4B75-8891-1D9C166267F5}" dt="2024-03-15T03:32:13.237" v="15226" actId="404"/>
          <ac:spMkLst>
            <pc:docMk/>
            <pc:sldMk cId="3071664321" sldId="499"/>
            <ac:spMk id="2" creationId="{43662153-E61D-195E-83DD-E3ABB918B57F}"/>
          </ac:spMkLst>
        </pc:spChg>
        <pc:spChg chg="mod">
          <ac:chgData name="宇野 芳江" userId="d3339afd-f009-4b18-b536-1d43c3c7a997" providerId="ADAL" clId="{5558202F-8088-4B75-8891-1D9C166267F5}" dt="2024-03-12T02:24:50.332" v="12669" actId="113"/>
          <ac:spMkLst>
            <pc:docMk/>
            <pc:sldMk cId="3071664321" sldId="499"/>
            <ac:spMk id="4" creationId="{261547A1-8B1A-00FD-0ED1-F7DA1455275E}"/>
          </ac:spMkLst>
        </pc:spChg>
        <pc:spChg chg="mod">
          <ac:chgData name="宇野 芳江" userId="d3339afd-f009-4b18-b536-1d43c3c7a997" providerId="ADAL" clId="{5558202F-8088-4B75-8891-1D9C166267F5}" dt="2024-03-11T06:40:43.419" v="4156" actId="20577"/>
          <ac:spMkLst>
            <pc:docMk/>
            <pc:sldMk cId="3071664321" sldId="499"/>
            <ac:spMk id="5" creationId="{C0655298-F0BE-22F6-DD3C-E0506885FF6B}"/>
          </ac:spMkLst>
        </pc:spChg>
        <pc:spChg chg="mod">
          <ac:chgData name="宇野 芳江" userId="d3339afd-f009-4b18-b536-1d43c3c7a997" providerId="ADAL" clId="{5558202F-8088-4B75-8891-1D9C166267F5}" dt="2024-03-19T10:53:47.450" v="15641" actId="14100"/>
          <ac:spMkLst>
            <pc:docMk/>
            <pc:sldMk cId="3071664321" sldId="499"/>
            <ac:spMk id="6" creationId="{ACA24D94-55CA-A292-74BC-C60E1CAD620D}"/>
          </ac:spMkLst>
        </pc:spChg>
        <pc:spChg chg="add mod">
          <ac:chgData name="宇野 芳江" userId="d3339afd-f009-4b18-b536-1d43c3c7a997" providerId="ADAL" clId="{5558202F-8088-4B75-8891-1D9C166267F5}" dt="2024-03-11T06:49:07.473" v="4303" actId="1036"/>
          <ac:spMkLst>
            <pc:docMk/>
            <pc:sldMk cId="3071664321" sldId="499"/>
            <ac:spMk id="10" creationId="{6A6D2F41-BA91-D3F3-166B-75D9F62C2147}"/>
          </ac:spMkLst>
        </pc:spChg>
        <pc:spChg chg="add mod">
          <ac:chgData name="宇野 芳江" userId="d3339afd-f009-4b18-b536-1d43c3c7a997" providerId="ADAL" clId="{5558202F-8088-4B75-8891-1D9C166267F5}" dt="2024-03-11T06:49:56.164" v="4383" actId="122"/>
          <ac:spMkLst>
            <pc:docMk/>
            <pc:sldMk cId="3071664321" sldId="499"/>
            <ac:spMk id="11" creationId="{486F6F03-55B2-11AC-6404-19C0DD3C9B72}"/>
          </ac:spMkLst>
        </pc:spChg>
        <pc:picChg chg="add mod modCrop">
          <ac:chgData name="宇野 芳江" userId="d3339afd-f009-4b18-b536-1d43c3c7a997" providerId="ADAL" clId="{5558202F-8088-4B75-8891-1D9C166267F5}" dt="2024-03-11T06:47:21.169" v="4244" actId="1076"/>
          <ac:picMkLst>
            <pc:docMk/>
            <pc:sldMk cId="3071664321" sldId="499"/>
            <ac:picMk id="8" creationId="{D6E0F429-773F-F6E1-78C8-8DC662C674E4}"/>
          </ac:picMkLst>
        </pc:picChg>
        <pc:picChg chg="add mod modCrop">
          <ac:chgData name="宇野 芳江" userId="d3339afd-f009-4b18-b536-1d43c3c7a997" providerId="ADAL" clId="{5558202F-8088-4B75-8891-1D9C166267F5}" dt="2024-03-11T06:48:02.586" v="4253" actId="1076"/>
          <ac:picMkLst>
            <pc:docMk/>
            <pc:sldMk cId="3071664321" sldId="499"/>
            <ac:picMk id="9" creationId="{670713D3-F008-E5D0-4E96-F474E2B6C716}"/>
          </ac:picMkLst>
        </pc:picChg>
      </pc:sldChg>
      <pc:sldChg chg="addSp modSp add mod ord modNotes">
        <pc:chgData name="宇野 芳江" userId="d3339afd-f009-4b18-b536-1d43c3c7a997" providerId="ADAL" clId="{5558202F-8088-4B75-8891-1D9C166267F5}" dt="2024-03-23T09:11:40.934" v="16760" actId="207"/>
        <pc:sldMkLst>
          <pc:docMk/>
          <pc:sldMk cId="2434977037" sldId="500"/>
        </pc:sldMkLst>
        <pc:spChg chg="mod">
          <ac:chgData name="宇野 芳江" userId="d3339afd-f009-4b18-b536-1d43c3c7a997" providerId="ADAL" clId="{5558202F-8088-4B75-8891-1D9C166267F5}" dt="2024-03-15T03:32:09.658" v="15225" actId="404"/>
          <ac:spMkLst>
            <pc:docMk/>
            <pc:sldMk cId="2434977037" sldId="500"/>
            <ac:spMk id="2" creationId="{43662153-E61D-195E-83DD-E3ABB918B57F}"/>
          </ac:spMkLst>
        </pc:spChg>
        <pc:spChg chg="mod">
          <ac:chgData name="宇野 芳江" userId="d3339afd-f009-4b18-b536-1d43c3c7a997" providerId="ADAL" clId="{5558202F-8088-4B75-8891-1D9C166267F5}" dt="2024-03-15T05:32:16.630" v="15252" actId="403"/>
          <ac:spMkLst>
            <pc:docMk/>
            <pc:sldMk cId="2434977037" sldId="500"/>
            <ac:spMk id="4" creationId="{261547A1-8B1A-00FD-0ED1-F7DA1455275E}"/>
          </ac:spMkLst>
        </pc:spChg>
        <pc:spChg chg="mod">
          <ac:chgData name="宇野 芳江" userId="d3339afd-f009-4b18-b536-1d43c3c7a997" providerId="ADAL" clId="{5558202F-8088-4B75-8891-1D9C166267F5}" dt="2024-03-11T07:16:30.928" v="4537" actId="14100"/>
          <ac:spMkLst>
            <pc:docMk/>
            <pc:sldMk cId="2434977037" sldId="500"/>
            <ac:spMk id="5" creationId="{C0655298-F0BE-22F6-DD3C-E0506885FF6B}"/>
          </ac:spMkLst>
        </pc:spChg>
        <pc:spChg chg="mod">
          <ac:chgData name="宇野 芳江" userId="d3339afd-f009-4b18-b536-1d43c3c7a997" providerId="ADAL" clId="{5558202F-8088-4B75-8891-1D9C166267F5}" dt="2024-03-23T09:11:40.934" v="16760" actId="207"/>
          <ac:spMkLst>
            <pc:docMk/>
            <pc:sldMk cId="2434977037" sldId="500"/>
            <ac:spMk id="6" creationId="{ACA24D94-55CA-A292-74BC-C60E1CAD620D}"/>
          </ac:spMkLst>
        </pc:spChg>
        <pc:spChg chg="add mod">
          <ac:chgData name="宇野 芳江" userId="d3339afd-f009-4b18-b536-1d43c3c7a997" providerId="ADAL" clId="{5558202F-8088-4B75-8891-1D9C166267F5}" dt="2024-03-23T09:11:22.552" v="16757" actId="14100"/>
          <ac:spMkLst>
            <pc:docMk/>
            <pc:sldMk cId="2434977037" sldId="500"/>
            <ac:spMk id="11" creationId="{805562DE-3920-E808-58C5-B9489A7263D3}"/>
          </ac:spMkLst>
        </pc:spChg>
        <pc:spChg chg="add mod">
          <ac:chgData name="宇野 芳江" userId="d3339afd-f009-4b18-b536-1d43c3c7a997" providerId="ADAL" clId="{5558202F-8088-4B75-8891-1D9C166267F5}" dt="2024-03-23T09:11:26.298" v="16758" actId="14100"/>
          <ac:spMkLst>
            <pc:docMk/>
            <pc:sldMk cId="2434977037" sldId="500"/>
            <ac:spMk id="12" creationId="{B2B75CC4-CD05-05F0-953A-7BDA262852C4}"/>
          </ac:spMkLst>
        </pc:spChg>
        <pc:picChg chg="add mod modCrop">
          <ac:chgData name="宇野 芳江" userId="d3339afd-f009-4b18-b536-1d43c3c7a997" providerId="ADAL" clId="{5558202F-8088-4B75-8891-1D9C166267F5}" dt="2024-03-23T09:11:15.582" v="16754" actId="14100"/>
          <ac:picMkLst>
            <pc:docMk/>
            <pc:sldMk cId="2434977037" sldId="500"/>
            <ac:picMk id="8" creationId="{F372B8AE-FFF0-0B5B-05D6-2188A0DF1812}"/>
          </ac:picMkLst>
        </pc:picChg>
        <pc:picChg chg="add mod modCrop">
          <ac:chgData name="宇野 芳江" userId="d3339afd-f009-4b18-b536-1d43c3c7a997" providerId="ADAL" clId="{5558202F-8088-4B75-8891-1D9C166267F5}" dt="2024-03-23T09:11:19.977" v="16756" actId="14100"/>
          <ac:picMkLst>
            <pc:docMk/>
            <pc:sldMk cId="2434977037" sldId="500"/>
            <ac:picMk id="10" creationId="{1AE05CAA-2311-26A5-F431-5EF11748F8C4}"/>
          </ac:picMkLst>
        </pc:picChg>
      </pc:sldChg>
      <pc:sldMasterChg chg="addSldLayout delSldLayout modSldLayout">
        <pc:chgData name="宇野 芳江" userId="d3339afd-f009-4b18-b536-1d43c3c7a997" providerId="ADAL" clId="{5558202F-8088-4B75-8891-1D9C166267F5}" dt="2024-03-12T02:23:36.118" v="12661" actId="207"/>
        <pc:sldMasterMkLst>
          <pc:docMk/>
          <pc:sldMasterMk cId="64250197" sldId="2147483660"/>
        </pc:sldMasterMkLst>
        <pc:sldLayoutChg chg="modSp mod">
          <pc:chgData name="宇野 芳江" userId="d3339afd-f009-4b18-b536-1d43c3c7a997" providerId="ADAL" clId="{5558202F-8088-4B75-8891-1D9C166267F5}" dt="2024-03-12T02:23:36.118" v="12661" actId="207"/>
          <pc:sldLayoutMkLst>
            <pc:docMk/>
            <pc:sldMasterMk cId="64250197" sldId="2147483660"/>
            <pc:sldLayoutMk cId="1400911947" sldId="2147483684"/>
          </pc:sldLayoutMkLst>
          <pc:spChg chg="mod">
            <ac:chgData name="宇野 芳江" userId="d3339afd-f009-4b18-b536-1d43c3c7a997" providerId="ADAL" clId="{5558202F-8088-4B75-8891-1D9C166267F5}" dt="2024-03-12T02:23:36.118" v="12661" actId="207"/>
            <ac:spMkLst>
              <pc:docMk/>
              <pc:sldMasterMk cId="64250197" sldId="2147483660"/>
              <pc:sldLayoutMk cId="1400911947" sldId="2147483684"/>
              <ac:spMk id="28" creationId="{6B4180A7-EF30-9CBD-C84D-507F82E9309B}"/>
            </ac:spMkLst>
          </pc:spChg>
          <pc:spChg chg="mod">
            <ac:chgData name="宇野 芳江" userId="d3339afd-f009-4b18-b536-1d43c3c7a997" providerId="ADAL" clId="{5558202F-8088-4B75-8891-1D9C166267F5}" dt="2024-03-08T06:27:57.989" v="3319" actId="20577"/>
            <ac:spMkLst>
              <pc:docMk/>
              <pc:sldMasterMk cId="64250197" sldId="2147483660"/>
              <pc:sldLayoutMk cId="1400911947" sldId="2147483684"/>
              <ac:spMk id="31" creationId="{827329B4-A652-6847-86C5-9CE1D04DCA36}"/>
            </ac:spMkLst>
          </pc:spChg>
        </pc:sldLayoutChg>
        <pc:sldLayoutChg chg="add del">
          <pc:chgData name="宇野 芳江" userId="d3339afd-f009-4b18-b536-1d43c3c7a997" providerId="ADAL" clId="{5558202F-8088-4B75-8891-1D9C166267F5}" dt="2024-03-08T06:32:20.237" v="3365" actId="47"/>
          <pc:sldLayoutMkLst>
            <pc:docMk/>
            <pc:sldMasterMk cId="64250197" sldId="2147483660"/>
            <pc:sldLayoutMk cId="1482943716" sldId="2147483687"/>
          </pc:sldLayoutMkLst>
        </pc:sldLayoutChg>
        <pc:sldLayoutChg chg="del">
          <pc:chgData name="宇野 芳江" userId="d3339afd-f009-4b18-b536-1d43c3c7a997" providerId="ADAL" clId="{5558202F-8088-4B75-8891-1D9C166267F5}" dt="2024-03-08T06:25:45.055" v="3314" actId="47"/>
          <pc:sldLayoutMkLst>
            <pc:docMk/>
            <pc:sldMasterMk cId="64250197" sldId="2147483660"/>
            <pc:sldLayoutMk cId="3431414533" sldId="2147483687"/>
          </pc:sldLayoutMkLst>
        </pc:sldLayoutChg>
        <pc:sldLayoutChg chg="del">
          <pc:chgData name="宇野 芳江" userId="d3339afd-f009-4b18-b536-1d43c3c7a997" providerId="ADAL" clId="{5558202F-8088-4B75-8891-1D9C166267F5}" dt="2024-03-08T06:30:37.741" v="3320" actId="2696"/>
          <pc:sldLayoutMkLst>
            <pc:docMk/>
            <pc:sldMasterMk cId="64250197" sldId="2147483660"/>
            <pc:sldLayoutMk cId="596702145" sldId="2147483688"/>
          </pc:sldLayoutMkLst>
        </pc:sldLayoutChg>
      </pc:sldMasterChg>
    </pc:docChg>
  </pc:docChgLst>
  <pc:docChgLst>
    <pc:chgData name="宇野 芳江" userId="d3339afd-f009-4b18-b536-1d43c3c7a997" providerId="ADAL" clId="{BB0A6F90-8CAF-4B02-8653-7781F82A162E}"/>
    <pc:docChg chg="undo redo custSel addSld delSld modSld sldOrd">
      <pc:chgData name="宇野 芳江" userId="d3339afd-f009-4b18-b536-1d43c3c7a997" providerId="ADAL" clId="{BB0A6F90-8CAF-4B02-8653-7781F82A162E}" dt="2023-03-10T01:15:11.266" v="407" actId="478"/>
      <pc:docMkLst>
        <pc:docMk/>
      </pc:docMkLst>
      <pc:sldChg chg="del">
        <pc:chgData name="宇野 芳江" userId="d3339afd-f009-4b18-b536-1d43c3c7a997" providerId="ADAL" clId="{BB0A6F90-8CAF-4B02-8653-7781F82A162E}" dt="2023-03-08T03:29:50.792" v="133" actId="47"/>
        <pc:sldMkLst>
          <pc:docMk/>
          <pc:sldMk cId="3858599894" sldId="367"/>
        </pc:sldMkLst>
      </pc:sldChg>
      <pc:sldChg chg="del">
        <pc:chgData name="宇野 芳江" userId="d3339afd-f009-4b18-b536-1d43c3c7a997" providerId="ADAL" clId="{BB0A6F90-8CAF-4B02-8653-7781F82A162E}" dt="2023-03-08T03:24:09.446" v="10" actId="47"/>
        <pc:sldMkLst>
          <pc:docMk/>
          <pc:sldMk cId="1199858020" sldId="391"/>
        </pc:sldMkLst>
      </pc:sldChg>
      <pc:sldChg chg="del">
        <pc:chgData name="宇野 芳江" userId="d3339afd-f009-4b18-b536-1d43c3c7a997" providerId="ADAL" clId="{BB0A6F90-8CAF-4B02-8653-7781F82A162E}" dt="2023-03-08T03:31:22.676" v="143" actId="47"/>
        <pc:sldMkLst>
          <pc:docMk/>
          <pc:sldMk cId="2174068344" sldId="454"/>
        </pc:sldMkLst>
      </pc:sldChg>
      <pc:sldChg chg="modSp mod">
        <pc:chgData name="宇野 芳江" userId="d3339afd-f009-4b18-b536-1d43c3c7a997" providerId="ADAL" clId="{BB0A6F90-8CAF-4B02-8653-7781F82A162E}" dt="2023-03-08T07:17:32.073" v="288" actId="20577"/>
        <pc:sldMkLst>
          <pc:docMk/>
          <pc:sldMk cId="1702425721" sldId="458"/>
        </pc:sldMkLst>
        <pc:spChg chg="mod">
          <ac:chgData name="宇野 芳江" userId="d3339afd-f009-4b18-b536-1d43c3c7a997" providerId="ADAL" clId="{BB0A6F90-8CAF-4B02-8653-7781F82A162E}" dt="2023-03-08T07:17:32.073" v="288" actId="20577"/>
          <ac:spMkLst>
            <pc:docMk/>
            <pc:sldMk cId="1702425721" sldId="458"/>
            <ac:spMk id="3" creationId="{8D04441E-6897-A6BE-20A2-8AD2A6DD11E5}"/>
          </ac:spMkLst>
        </pc:spChg>
      </pc:sldChg>
      <pc:sldChg chg="del">
        <pc:chgData name="宇野 芳江" userId="d3339afd-f009-4b18-b536-1d43c3c7a997" providerId="ADAL" clId="{BB0A6F90-8CAF-4B02-8653-7781F82A162E}" dt="2023-03-08T03:24:09.446" v="10" actId="47"/>
        <pc:sldMkLst>
          <pc:docMk/>
          <pc:sldMk cId="1348692606" sldId="460"/>
        </pc:sldMkLst>
      </pc:sldChg>
      <pc:sldChg chg="addSp delSp modSp mod">
        <pc:chgData name="宇野 芳江" userId="d3339afd-f009-4b18-b536-1d43c3c7a997" providerId="ADAL" clId="{BB0A6F90-8CAF-4B02-8653-7781F82A162E}" dt="2023-03-10T01:15:11.266" v="407" actId="478"/>
        <pc:sldMkLst>
          <pc:docMk/>
          <pc:sldMk cId="1318280527" sldId="474"/>
        </pc:sldMkLst>
        <pc:spChg chg="mod">
          <ac:chgData name="宇野 芳江" userId="d3339afd-f009-4b18-b536-1d43c3c7a997" providerId="ADAL" clId="{BB0A6F90-8CAF-4B02-8653-7781F82A162E}" dt="2023-03-08T03:22:48.952" v="9" actId="20577"/>
          <ac:spMkLst>
            <pc:docMk/>
            <pc:sldMk cId="1318280527" sldId="474"/>
            <ac:spMk id="2" creationId="{37D77819-062E-C8A5-3680-8280F7CD8DF7}"/>
          </ac:spMkLst>
        </pc:spChg>
        <pc:spChg chg="add del mod">
          <ac:chgData name="宇野 芳江" userId="d3339afd-f009-4b18-b536-1d43c3c7a997" providerId="ADAL" clId="{BB0A6F90-8CAF-4B02-8653-7781F82A162E}" dt="2023-03-10T01:15:11.266" v="407" actId="478"/>
          <ac:spMkLst>
            <pc:docMk/>
            <pc:sldMk cId="1318280527" sldId="474"/>
            <ac:spMk id="4" creationId="{941CB2A9-D060-FBC4-3803-09CD2DCE24E0}"/>
          </ac:spMkLst>
        </pc:spChg>
      </pc:sldChg>
      <pc:sldChg chg="del">
        <pc:chgData name="宇野 芳江" userId="d3339afd-f009-4b18-b536-1d43c3c7a997" providerId="ADAL" clId="{BB0A6F90-8CAF-4B02-8653-7781F82A162E}" dt="2023-03-08T03:24:09.446" v="10" actId="47"/>
        <pc:sldMkLst>
          <pc:docMk/>
          <pc:sldMk cId="4105402704" sldId="475"/>
        </pc:sldMkLst>
      </pc:sldChg>
      <pc:sldChg chg="modSp mod">
        <pc:chgData name="宇野 芳江" userId="d3339afd-f009-4b18-b536-1d43c3c7a997" providerId="ADAL" clId="{BB0A6F90-8CAF-4B02-8653-7781F82A162E}" dt="2023-03-08T03:29:01.516" v="115" actId="20577"/>
        <pc:sldMkLst>
          <pc:docMk/>
          <pc:sldMk cId="2877783558" sldId="476"/>
        </pc:sldMkLst>
        <pc:spChg chg="mod">
          <ac:chgData name="宇野 芳江" userId="d3339afd-f009-4b18-b536-1d43c3c7a997" providerId="ADAL" clId="{BB0A6F90-8CAF-4B02-8653-7781F82A162E}" dt="2023-03-08T03:29:01.516" v="115" actId="20577"/>
          <ac:spMkLst>
            <pc:docMk/>
            <pc:sldMk cId="2877783558" sldId="476"/>
            <ac:spMk id="3" creationId="{DDAB11CC-6B3D-B48D-5CA6-030B245E0E1A}"/>
          </ac:spMkLst>
        </pc:spChg>
      </pc:sldChg>
      <pc:sldChg chg="addSp modSp new mod ord">
        <pc:chgData name="宇野 芳江" userId="d3339afd-f009-4b18-b536-1d43c3c7a997" providerId="ADAL" clId="{BB0A6F90-8CAF-4B02-8653-7781F82A162E}" dt="2023-03-08T07:41:20.599" v="294" actId="1076"/>
        <pc:sldMkLst>
          <pc:docMk/>
          <pc:sldMk cId="1096967917" sldId="477"/>
        </pc:sldMkLst>
        <pc:spChg chg="mod">
          <ac:chgData name="宇野 芳江" userId="d3339afd-f009-4b18-b536-1d43c3c7a997" providerId="ADAL" clId="{BB0A6F90-8CAF-4B02-8653-7781F82A162E}" dt="2023-03-08T03:24:36.686" v="19" actId="20577"/>
          <ac:spMkLst>
            <pc:docMk/>
            <pc:sldMk cId="1096967917" sldId="477"/>
            <ac:spMk id="2" creationId="{F1E51946-6603-7957-5656-3B3483B0754E}"/>
          </ac:spMkLst>
        </pc:spChg>
        <pc:spChg chg="mod">
          <ac:chgData name="宇野 芳江" userId="d3339afd-f009-4b18-b536-1d43c3c7a997" providerId="ADAL" clId="{BB0A6F90-8CAF-4B02-8653-7781F82A162E}" dt="2023-03-08T03:27:31.904" v="88" actId="20577"/>
          <ac:spMkLst>
            <pc:docMk/>
            <pc:sldMk cId="1096967917" sldId="477"/>
            <ac:spMk id="5" creationId="{4FC6C7B0-D47E-A4D9-3EE9-1FD89DFE6849}"/>
          </ac:spMkLst>
        </pc:spChg>
        <pc:picChg chg="add mod">
          <ac:chgData name="宇野 芳江" userId="d3339afd-f009-4b18-b536-1d43c3c7a997" providerId="ADAL" clId="{BB0A6F90-8CAF-4B02-8653-7781F82A162E}" dt="2023-03-08T07:41:14.861" v="292" actId="1076"/>
          <ac:picMkLst>
            <pc:docMk/>
            <pc:sldMk cId="1096967917" sldId="477"/>
            <ac:picMk id="6" creationId="{F800D4B2-514E-7B1D-0AD6-E6BA9D7E0971}"/>
          </ac:picMkLst>
        </pc:picChg>
        <pc:picChg chg="add mod">
          <ac:chgData name="宇野 芳江" userId="d3339afd-f009-4b18-b536-1d43c3c7a997" providerId="ADAL" clId="{BB0A6F90-8CAF-4B02-8653-7781F82A162E}" dt="2023-03-08T07:41:20.599" v="294" actId="1076"/>
          <ac:picMkLst>
            <pc:docMk/>
            <pc:sldMk cId="1096967917" sldId="477"/>
            <ac:picMk id="7" creationId="{081B9A6E-3BFF-2C7E-B51F-88807541035F}"/>
          </ac:picMkLst>
        </pc:picChg>
        <pc:picChg chg="add mod">
          <ac:chgData name="宇野 芳江" userId="d3339afd-f009-4b18-b536-1d43c3c7a997" providerId="ADAL" clId="{BB0A6F90-8CAF-4B02-8653-7781F82A162E}" dt="2023-03-08T07:41:17.151" v="293" actId="1076"/>
          <ac:picMkLst>
            <pc:docMk/>
            <pc:sldMk cId="1096967917" sldId="477"/>
            <ac:picMk id="8" creationId="{3AB20248-5A7B-A84B-5A6E-AE629620C4A8}"/>
          </ac:picMkLst>
        </pc:picChg>
      </pc:sldChg>
      <pc:sldChg chg="modSp new mod">
        <pc:chgData name="宇野 芳江" userId="d3339afd-f009-4b18-b536-1d43c3c7a997" providerId="ADAL" clId="{BB0A6F90-8CAF-4B02-8653-7781F82A162E}" dt="2023-03-08T03:32:54.309" v="152"/>
        <pc:sldMkLst>
          <pc:docMk/>
          <pc:sldMk cId="1926403799" sldId="478"/>
        </pc:sldMkLst>
        <pc:spChg chg="mod">
          <ac:chgData name="宇野 芳江" userId="d3339afd-f009-4b18-b536-1d43c3c7a997" providerId="ADAL" clId="{BB0A6F90-8CAF-4B02-8653-7781F82A162E}" dt="2023-03-08T03:27:47.700" v="92"/>
          <ac:spMkLst>
            <pc:docMk/>
            <pc:sldMk cId="1926403799" sldId="478"/>
            <ac:spMk id="2" creationId="{389EB5A1-B249-638A-F9F9-2A07C2C1D95D}"/>
          </ac:spMkLst>
        </pc:spChg>
        <pc:spChg chg="mod">
          <ac:chgData name="宇野 芳江" userId="d3339afd-f009-4b18-b536-1d43c3c7a997" providerId="ADAL" clId="{BB0A6F90-8CAF-4B02-8653-7781F82A162E}" dt="2023-03-08T03:32:54.309" v="152"/>
          <ac:spMkLst>
            <pc:docMk/>
            <pc:sldMk cId="1926403799" sldId="478"/>
            <ac:spMk id="4" creationId="{E0E74158-9656-2E9A-2FD3-2B9CC8022011}"/>
          </ac:spMkLst>
        </pc:spChg>
        <pc:spChg chg="mod">
          <ac:chgData name="宇野 芳江" userId="d3339afd-f009-4b18-b536-1d43c3c7a997" providerId="ADAL" clId="{BB0A6F90-8CAF-4B02-8653-7781F82A162E}" dt="2023-03-08T03:31:21.283" v="141" actId="27636"/>
          <ac:spMkLst>
            <pc:docMk/>
            <pc:sldMk cId="1926403799" sldId="478"/>
            <ac:spMk id="5" creationId="{64BC0037-0A4F-CAB7-F1C5-B1CA5300AEAA}"/>
          </ac:spMkLst>
        </pc:spChg>
      </pc:sldChg>
      <pc:sldChg chg="addSp delSp modSp new mod">
        <pc:chgData name="宇野 芳江" userId="d3339afd-f009-4b18-b536-1d43c3c7a997" providerId="ADAL" clId="{BB0A6F90-8CAF-4B02-8653-7781F82A162E}" dt="2023-03-08T03:36:14.173" v="160" actId="207"/>
        <pc:sldMkLst>
          <pc:docMk/>
          <pc:sldMk cId="2936662928" sldId="479"/>
        </pc:sldMkLst>
        <pc:spChg chg="mod">
          <ac:chgData name="宇野 芳江" userId="d3339afd-f009-4b18-b536-1d43c3c7a997" providerId="ADAL" clId="{BB0A6F90-8CAF-4B02-8653-7781F82A162E}" dt="2023-03-08T03:28:33.411" v="100"/>
          <ac:spMkLst>
            <pc:docMk/>
            <pc:sldMk cId="2936662928" sldId="479"/>
            <ac:spMk id="2" creationId="{0F976DAE-0B6F-7629-8B1A-0EFD4845D5D3}"/>
          </ac:spMkLst>
        </pc:spChg>
        <pc:spChg chg="del">
          <ac:chgData name="宇野 芳江" userId="d3339afd-f009-4b18-b536-1d43c3c7a997" providerId="ADAL" clId="{BB0A6F90-8CAF-4B02-8653-7781F82A162E}" dt="2023-03-08T03:34:30.723" v="157" actId="478"/>
          <ac:spMkLst>
            <pc:docMk/>
            <pc:sldMk cId="2936662928" sldId="479"/>
            <ac:spMk id="4" creationId="{1D813A8D-B9FA-6E45-0D31-60B2192B695B}"/>
          </ac:spMkLst>
        </pc:spChg>
        <pc:spChg chg="mod">
          <ac:chgData name="宇野 芳江" userId="d3339afd-f009-4b18-b536-1d43c3c7a997" providerId="ADAL" clId="{BB0A6F90-8CAF-4B02-8653-7781F82A162E}" dt="2023-03-08T03:31:21.283" v="142" actId="27636"/>
          <ac:spMkLst>
            <pc:docMk/>
            <pc:sldMk cId="2936662928" sldId="479"/>
            <ac:spMk id="5" creationId="{1EA5BF88-92AB-8D8F-63CC-044E14AEFEE9}"/>
          </ac:spMkLst>
        </pc:spChg>
        <pc:spChg chg="add mod">
          <ac:chgData name="宇野 芳江" userId="d3339afd-f009-4b18-b536-1d43c3c7a997" providerId="ADAL" clId="{BB0A6F90-8CAF-4B02-8653-7781F82A162E}" dt="2023-03-08T03:36:14.173" v="160" actId="207"/>
          <ac:spMkLst>
            <pc:docMk/>
            <pc:sldMk cId="2936662928" sldId="479"/>
            <ac:spMk id="6" creationId="{EFBB415E-73FC-C6E4-80A5-72F692B0A1F2}"/>
          </ac:spMkLst>
        </pc:spChg>
        <pc:spChg chg="add mod">
          <ac:chgData name="宇野 芳江" userId="d3339afd-f009-4b18-b536-1d43c3c7a997" providerId="ADAL" clId="{BB0A6F90-8CAF-4B02-8653-7781F82A162E}" dt="2023-03-08T03:34:02.106" v="153"/>
          <ac:spMkLst>
            <pc:docMk/>
            <pc:sldMk cId="2936662928" sldId="479"/>
            <ac:spMk id="7" creationId="{E062F72F-2A9B-DB2E-3469-C6DB1374A495}"/>
          </ac:spMkLst>
        </pc:spChg>
        <pc:spChg chg="add mod">
          <ac:chgData name="宇野 芳江" userId="d3339afd-f009-4b18-b536-1d43c3c7a997" providerId="ADAL" clId="{BB0A6F90-8CAF-4B02-8653-7781F82A162E}" dt="2023-03-08T03:34:02.106" v="153"/>
          <ac:spMkLst>
            <pc:docMk/>
            <pc:sldMk cId="2936662928" sldId="479"/>
            <ac:spMk id="8" creationId="{2C5FD9DC-0F98-6B0F-D293-636B8CFA8FC4}"/>
          </ac:spMkLst>
        </pc:spChg>
        <pc:spChg chg="add mod">
          <ac:chgData name="宇野 芳江" userId="d3339afd-f009-4b18-b536-1d43c3c7a997" providerId="ADAL" clId="{BB0A6F90-8CAF-4B02-8653-7781F82A162E}" dt="2023-03-08T03:34:13.601" v="154" actId="207"/>
          <ac:spMkLst>
            <pc:docMk/>
            <pc:sldMk cId="2936662928" sldId="479"/>
            <ac:spMk id="9" creationId="{021BE869-033F-418E-69B4-15E4C6A588F5}"/>
          </ac:spMkLst>
        </pc:spChg>
        <pc:spChg chg="add mod">
          <ac:chgData name="宇野 芳江" userId="d3339afd-f009-4b18-b536-1d43c3c7a997" providerId="ADAL" clId="{BB0A6F90-8CAF-4B02-8653-7781F82A162E}" dt="2023-03-08T03:34:02.106" v="153"/>
          <ac:spMkLst>
            <pc:docMk/>
            <pc:sldMk cId="2936662928" sldId="479"/>
            <ac:spMk id="10" creationId="{0AA6B609-6DA8-ABFD-48D6-16AFEFFD0C7C}"/>
          </ac:spMkLst>
        </pc:spChg>
        <pc:spChg chg="add mod">
          <ac:chgData name="宇野 芳江" userId="d3339afd-f009-4b18-b536-1d43c3c7a997" providerId="ADAL" clId="{BB0A6F90-8CAF-4B02-8653-7781F82A162E}" dt="2023-03-08T03:34:02.106" v="153"/>
          <ac:spMkLst>
            <pc:docMk/>
            <pc:sldMk cId="2936662928" sldId="479"/>
            <ac:spMk id="11" creationId="{C942BF88-361C-C011-CF4B-9777AB4DE382}"/>
          </ac:spMkLst>
        </pc:spChg>
        <pc:spChg chg="add mod">
          <ac:chgData name="宇野 芳江" userId="d3339afd-f009-4b18-b536-1d43c3c7a997" providerId="ADAL" clId="{BB0A6F90-8CAF-4B02-8653-7781F82A162E}" dt="2023-03-08T03:34:02.106" v="153"/>
          <ac:spMkLst>
            <pc:docMk/>
            <pc:sldMk cId="2936662928" sldId="479"/>
            <ac:spMk id="12" creationId="{933DC61B-7FF6-2286-2180-BAE9F3D5B5EB}"/>
          </ac:spMkLst>
        </pc:spChg>
        <pc:spChg chg="add mod">
          <ac:chgData name="宇野 芳江" userId="d3339afd-f009-4b18-b536-1d43c3c7a997" providerId="ADAL" clId="{BB0A6F90-8CAF-4B02-8653-7781F82A162E}" dt="2023-03-08T03:34:02.106" v="153"/>
          <ac:spMkLst>
            <pc:docMk/>
            <pc:sldMk cId="2936662928" sldId="479"/>
            <ac:spMk id="14" creationId="{97CBE5EA-C063-6139-7AB7-5466B381C62B}"/>
          </ac:spMkLst>
        </pc:spChg>
        <pc:spChg chg="add mod">
          <ac:chgData name="宇野 芳江" userId="d3339afd-f009-4b18-b536-1d43c3c7a997" providerId="ADAL" clId="{BB0A6F90-8CAF-4B02-8653-7781F82A162E}" dt="2023-03-08T03:34:20.849" v="155" actId="207"/>
          <ac:spMkLst>
            <pc:docMk/>
            <pc:sldMk cId="2936662928" sldId="479"/>
            <ac:spMk id="15" creationId="{1991F605-326D-BCF5-C560-57B709DFEA76}"/>
          </ac:spMkLst>
        </pc:spChg>
        <pc:spChg chg="add mod">
          <ac:chgData name="宇野 芳江" userId="d3339afd-f009-4b18-b536-1d43c3c7a997" providerId="ADAL" clId="{BB0A6F90-8CAF-4B02-8653-7781F82A162E}" dt="2023-03-08T03:34:02.106" v="153"/>
          <ac:spMkLst>
            <pc:docMk/>
            <pc:sldMk cId="2936662928" sldId="479"/>
            <ac:spMk id="18" creationId="{BC5E6F08-D0D7-970A-05AC-97C58066D2DA}"/>
          </ac:spMkLst>
        </pc:spChg>
        <pc:spChg chg="add mod">
          <ac:chgData name="宇野 芳江" userId="d3339afd-f009-4b18-b536-1d43c3c7a997" providerId="ADAL" clId="{BB0A6F90-8CAF-4B02-8653-7781F82A162E}" dt="2023-03-08T03:34:02.106" v="153"/>
          <ac:spMkLst>
            <pc:docMk/>
            <pc:sldMk cId="2936662928" sldId="479"/>
            <ac:spMk id="19" creationId="{0AAB80F5-73DA-8130-ACC5-89B2F605DD69}"/>
          </ac:spMkLst>
        </pc:spChg>
        <pc:spChg chg="add mod">
          <ac:chgData name="宇野 芳江" userId="d3339afd-f009-4b18-b536-1d43c3c7a997" providerId="ADAL" clId="{BB0A6F90-8CAF-4B02-8653-7781F82A162E}" dt="2023-03-08T03:34:02.106" v="153"/>
          <ac:spMkLst>
            <pc:docMk/>
            <pc:sldMk cId="2936662928" sldId="479"/>
            <ac:spMk id="20" creationId="{B4A255BF-5DB1-7EDA-C15B-7CC7BFC24B53}"/>
          </ac:spMkLst>
        </pc:spChg>
        <pc:spChg chg="add mod">
          <ac:chgData name="宇野 芳江" userId="d3339afd-f009-4b18-b536-1d43c3c7a997" providerId="ADAL" clId="{BB0A6F90-8CAF-4B02-8653-7781F82A162E}" dt="2023-03-08T03:34:27.564" v="156" actId="207"/>
          <ac:spMkLst>
            <pc:docMk/>
            <pc:sldMk cId="2936662928" sldId="479"/>
            <ac:spMk id="21" creationId="{F8CEE875-CB11-95C1-BCDC-74F9E1444E4B}"/>
          </ac:spMkLst>
        </pc:spChg>
        <pc:spChg chg="add mod">
          <ac:chgData name="宇野 芳江" userId="d3339afd-f009-4b18-b536-1d43c3c7a997" providerId="ADAL" clId="{BB0A6F90-8CAF-4B02-8653-7781F82A162E}" dt="2023-03-08T03:34:27.564" v="156" actId="207"/>
          <ac:spMkLst>
            <pc:docMk/>
            <pc:sldMk cId="2936662928" sldId="479"/>
            <ac:spMk id="22" creationId="{0E1CA9A2-384B-D1FC-51EC-63B0B03A4F13}"/>
          </ac:spMkLst>
        </pc:spChg>
        <pc:spChg chg="add mod">
          <ac:chgData name="宇野 芳江" userId="d3339afd-f009-4b18-b536-1d43c3c7a997" providerId="ADAL" clId="{BB0A6F90-8CAF-4B02-8653-7781F82A162E}" dt="2023-03-08T03:34:44.187" v="158" actId="207"/>
          <ac:spMkLst>
            <pc:docMk/>
            <pc:sldMk cId="2936662928" sldId="479"/>
            <ac:spMk id="23" creationId="{2D1A332C-E7A6-4951-4C04-886E3640D65D}"/>
          </ac:spMkLst>
        </pc:spChg>
        <pc:spChg chg="add mod">
          <ac:chgData name="宇野 芳江" userId="d3339afd-f009-4b18-b536-1d43c3c7a997" providerId="ADAL" clId="{BB0A6F90-8CAF-4B02-8653-7781F82A162E}" dt="2023-03-08T03:34:44.187" v="158" actId="207"/>
          <ac:spMkLst>
            <pc:docMk/>
            <pc:sldMk cId="2936662928" sldId="479"/>
            <ac:spMk id="24" creationId="{B4220E76-25F4-F68E-F871-8A9722C0F2CA}"/>
          </ac:spMkLst>
        </pc:spChg>
        <pc:spChg chg="add mod">
          <ac:chgData name="宇野 芳江" userId="d3339afd-f009-4b18-b536-1d43c3c7a997" providerId="ADAL" clId="{BB0A6F90-8CAF-4B02-8653-7781F82A162E}" dt="2023-03-08T03:34:02.106" v="153"/>
          <ac:spMkLst>
            <pc:docMk/>
            <pc:sldMk cId="2936662928" sldId="479"/>
            <ac:spMk id="27" creationId="{59919A42-6504-4A67-6084-398165714BDE}"/>
          </ac:spMkLst>
        </pc:spChg>
        <pc:spChg chg="add mod">
          <ac:chgData name="宇野 芳江" userId="d3339afd-f009-4b18-b536-1d43c3c7a997" providerId="ADAL" clId="{BB0A6F90-8CAF-4B02-8653-7781F82A162E}" dt="2023-03-08T03:34:02.106" v="153"/>
          <ac:spMkLst>
            <pc:docMk/>
            <pc:sldMk cId="2936662928" sldId="479"/>
            <ac:spMk id="28" creationId="{757F7F3A-0476-C502-A85E-447D397721CC}"/>
          </ac:spMkLst>
        </pc:spChg>
        <pc:spChg chg="add mod">
          <ac:chgData name="宇野 芳江" userId="d3339afd-f009-4b18-b536-1d43c3c7a997" providerId="ADAL" clId="{BB0A6F90-8CAF-4B02-8653-7781F82A162E}" dt="2023-03-08T03:34:02.106" v="153"/>
          <ac:spMkLst>
            <pc:docMk/>
            <pc:sldMk cId="2936662928" sldId="479"/>
            <ac:spMk id="29" creationId="{52D15004-3285-9D76-EC2F-47489CDB5C83}"/>
          </ac:spMkLst>
        </pc:spChg>
        <pc:spChg chg="add mod">
          <ac:chgData name="宇野 芳江" userId="d3339afd-f009-4b18-b536-1d43c3c7a997" providerId="ADAL" clId="{BB0A6F90-8CAF-4B02-8653-7781F82A162E}" dt="2023-03-08T03:34:02.106" v="153"/>
          <ac:spMkLst>
            <pc:docMk/>
            <pc:sldMk cId="2936662928" sldId="479"/>
            <ac:spMk id="30" creationId="{D521A707-7E60-42DD-71B3-9548ADB3C202}"/>
          </ac:spMkLst>
        </pc:spChg>
        <pc:spChg chg="add mod">
          <ac:chgData name="宇野 芳江" userId="d3339afd-f009-4b18-b536-1d43c3c7a997" providerId="ADAL" clId="{BB0A6F90-8CAF-4B02-8653-7781F82A162E}" dt="2023-03-08T03:34:02.106" v="153"/>
          <ac:spMkLst>
            <pc:docMk/>
            <pc:sldMk cId="2936662928" sldId="479"/>
            <ac:spMk id="31" creationId="{014269A9-3120-62CA-8DBE-38C55D7FC696}"/>
          </ac:spMkLst>
        </pc:spChg>
        <pc:picChg chg="add mod">
          <ac:chgData name="宇野 芳江" userId="d3339afd-f009-4b18-b536-1d43c3c7a997" providerId="ADAL" clId="{BB0A6F90-8CAF-4B02-8653-7781F82A162E}" dt="2023-03-08T03:34:02.106" v="153"/>
          <ac:picMkLst>
            <pc:docMk/>
            <pc:sldMk cId="2936662928" sldId="479"/>
            <ac:picMk id="13" creationId="{06371921-A776-4225-ECA7-A7B6A1EB65A0}"/>
          </ac:picMkLst>
        </pc:picChg>
        <pc:picChg chg="add mod">
          <ac:chgData name="宇野 芳江" userId="d3339afd-f009-4b18-b536-1d43c3c7a997" providerId="ADAL" clId="{BB0A6F90-8CAF-4B02-8653-7781F82A162E}" dt="2023-03-08T03:34:02.106" v="153"/>
          <ac:picMkLst>
            <pc:docMk/>
            <pc:sldMk cId="2936662928" sldId="479"/>
            <ac:picMk id="16" creationId="{F84B2B45-6F7F-3017-8B3B-74E2C1D3C9B3}"/>
          </ac:picMkLst>
        </pc:picChg>
        <pc:picChg chg="add mod">
          <ac:chgData name="宇野 芳江" userId="d3339afd-f009-4b18-b536-1d43c3c7a997" providerId="ADAL" clId="{BB0A6F90-8CAF-4B02-8653-7781F82A162E}" dt="2023-03-08T03:34:02.106" v="153"/>
          <ac:picMkLst>
            <pc:docMk/>
            <pc:sldMk cId="2936662928" sldId="479"/>
            <ac:picMk id="17" creationId="{8025B49A-9358-39AE-DC9D-815759F4B3F9}"/>
          </ac:picMkLst>
        </pc:picChg>
        <pc:picChg chg="add mod">
          <ac:chgData name="宇野 芳江" userId="d3339afd-f009-4b18-b536-1d43c3c7a997" providerId="ADAL" clId="{BB0A6F90-8CAF-4B02-8653-7781F82A162E}" dt="2023-03-08T03:34:02.106" v="153"/>
          <ac:picMkLst>
            <pc:docMk/>
            <pc:sldMk cId="2936662928" sldId="479"/>
            <ac:picMk id="25" creationId="{FE0B4385-6D4B-1677-8BC7-D09F6E6FAF08}"/>
          </ac:picMkLst>
        </pc:picChg>
        <pc:picChg chg="add mod">
          <ac:chgData name="宇野 芳江" userId="d3339afd-f009-4b18-b536-1d43c3c7a997" providerId="ADAL" clId="{BB0A6F90-8CAF-4B02-8653-7781F82A162E}" dt="2023-03-08T03:34:02.106" v="153"/>
          <ac:picMkLst>
            <pc:docMk/>
            <pc:sldMk cId="2936662928" sldId="479"/>
            <ac:picMk id="26" creationId="{56EFC2AA-5849-DB5B-21C1-8474B9C5096A}"/>
          </ac:picMkLst>
        </pc:picChg>
      </pc:sldChg>
      <pc:sldChg chg="modSp new mod ord">
        <pc:chgData name="宇野 芳江" userId="d3339afd-f009-4b18-b536-1d43c3c7a997" providerId="ADAL" clId="{BB0A6F90-8CAF-4B02-8653-7781F82A162E}" dt="2023-03-08T03:29:47.369" v="132"/>
        <pc:sldMkLst>
          <pc:docMk/>
          <pc:sldMk cId="2799305791" sldId="480"/>
        </pc:sldMkLst>
        <pc:spChg chg="mod">
          <ac:chgData name="宇野 芳江" userId="d3339afd-f009-4b18-b536-1d43c3c7a997" providerId="ADAL" clId="{BB0A6F90-8CAF-4B02-8653-7781F82A162E}" dt="2023-03-08T03:29:39.583" v="130" actId="20577"/>
          <ac:spMkLst>
            <pc:docMk/>
            <pc:sldMk cId="2799305791" sldId="480"/>
            <ac:spMk id="3" creationId="{DF95F1C8-851F-6FEE-03E2-3DF743FCB560}"/>
          </ac:spMkLst>
        </pc:spChg>
      </pc:sldChg>
      <pc:sldChg chg="new del">
        <pc:chgData name="宇野 芳江" userId="d3339afd-f009-4b18-b536-1d43c3c7a997" providerId="ADAL" clId="{BB0A6F90-8CAF-4B02-8653-7781F82A162E}" dt="2023-03-08T03:28:35.400" v="101" actId="47"/>
        <pc:sldMkLst>
          <pc:docMk/>
          <pc:sldMk cId="3652703563" sldId="480"/>
        </pc:sldMkLst>
      </pc:sldChg>
      <pc:sldChg chg="addSp delSp modSp new mod">
        <pc:chgData name="宇野 芳江" userId="d3339afd-f009-4b18-b536-1d43c3c7a997" providerId="ADAL" clId="{BB0A6F90-8CAF-4B02-8653-7781F82A162E}" dt="2023-03-08T07:05:10.605" v="269" actId="27636"/>
        <pc:sldMkLst>
          <pc:docMk/>
          <pc:sldMk cId="305284870" sldId="481"/>
        </pc:sldMkLst>
        <pc:spChg chg="mod">
          <ac:chgData name="宇野 芳江" userId="d3339afd-f009-4b18-b536-1d43c3c7a997" providerId="ADAL" clId="{BB0A6F90-8CAF-4B02-8653-7781F82A162E}" dt="2023-03-08T03:31:51.831" v="146"/>
          <ac:spMkLst>
            <pc:docMk/>
            <pc:sldMk cId="305284870" sldId="481"/>
            <ac:spMk id="2" creationId="{488EE5DF-64ED-0F54-6CFB-B02921C45B64}"/>
          </ac:spMkLst>
        </pc:spChg>
        <pc:spChg chg="mod">
          <ac:chgData name="宇野 芳江" userId="d3339afd-f009-4b18-b536-1d43c3c7a997" providerId="ADAL" clId="{BB0A6F90-8CAF-4B02-8653-7781F82A162E}" dt="2023-03-08T07:05:10.605" v="269" actId="27636"/>
          <ac:spMkLst>
            <pc:docMk/>
            <pc:sldMk cId="305284870" sldId="481"/>
            <ac:spMk id="4" creationId="{515ABCBA-9DA0-64D3-48C0-9E430F9D62BB}"/>
          </ac:spMkLst>
        </pc:spChg>
        <pc:spChg chg="mod">
          <ac:chgData name="宇野 芳江" userId="d3339afd-f009-4b18-b536-1d43c3c7a997" providerId="ADAL" clId="{BB0A6F90-8CAF-4B02-8653-7781F82A162E}" dt="2023-03-08T03:31:21.257" v="139" actId="27636"/>
          <ac:spMkLst>
            <pc:docMk/>
            <pc:sldMk cId="305284870" sldId="481"/>
            <ac:spMk id="5" creationId="{3C84F0F2-FE01-A185-8CCA-8957F645D97E}"/>
          </ac:spMkLst>
        </pc:spChg>
        <pc:picChg chg="add del">
          <ac:chgData name="宇野 芳江" userId="d3339afd-f009-4b18-b536-1d43c3c7a997" providerId="ADAL" clId="{BB0A6F90-8CAF-4B02-8653-7781F82A162E}" dt="2023-03-08T07:03:26.923" v="179" actId="478"/>
          <ac:picMkLst>
            <pc:docMk/>
            <pc:sldMk cId="305284870" sldId="481"/>
            <ac:picMk id="7" creationId="{FAAEBA7F-C0E1-03F0-7625-440E7A08D890}"/>
          </ac:picMkLst>
        </pc:picChg>
      </pc:sldChg>
      <pc:sldChg chg="new del">
        <pc:chgData name="宇野 芳江" userId="d3339afd-f009-4b18-b536-1d43c3c7a997" providerId="ADAL" clId="{BB0A6F90-8CAF-4B02-8653-7781F82A162E}" dt="2023-03-08T03:28:35.400" v="101" actId="47"/>
        <pc:sldMkLst>
          <pc:docMk/>
          <pc:sldMk cId="2619913613" sldId="481"/>
        </pc:sldMkLst>
      </pc:sldChg>
      <pc:sldChg chg="addSp modSp new mod">
        <pc:chgData name="宇野 芳江" userId="d3339afd-f009-4b18-b536-1d43c3c7a997" providerId="ADAL" clId="{BB0A6F90-8CAF-4B02-8653-7781F82A162E}" dt="2023-03-08T07:02:55.863" v="178"/>
        <pc:sldMkLst>
          <pc:docMk/>
          <pc:sldMk cId="1732113876" sldId="482"/>
        </pc:sldMkLst>
        <pc:spChg chg="mod">
          <ac:chgData name="宇野 芳江" userId="d3339afd-f009-4b18-b536-1d43c3c7a997" providerId="ADAL" clId="{BB0A6F90-8CAF-4B02-8653-7781F82A162E}" dt="2023-03-08T03:32:08.203" v="148" actId="20577"/>
          <ac:spMkLst>
            <pc:docMk/>
            <pc:sldMk cId="1732113876" sldId="482"/>
            <ac:spMk id="2" creationId="{200C6D12-D43C-5205-8F81-2B7C2E050583}"/>
          </ac:spMkLst>
        </pc:spChg>
        <pc:spChg chg="mod">
          <ac:chgData name="宇野 芳江" userId="d3339afd-f009-4b18-b536-1d43c3c7a997" providerId="ADAL" clId="{BB0A6F90-8CAF-4B02-8653-7781F82A162E}" dt="2023-03-08T03:31:21.257" v="140" actId="27636"/>
          <ac:spMkLst>
            <pc:docMk/>
            <pc:sldMk cId="1732113876" sldId="482"/>
            <ac:spMk id="5" creationId="{4AC2E87F-AB67-B3C2-223F-1BFA22A92A05}"/>
          </ac:spMkLst>
        </pc:spChg>
        <pc:picChg chg="add mod">
          <ac:chgData name="宇野 芳江" userId="d3339afd-f009-4b18-b536-1d43c3c7a997" providerId="ADAL" clId="{BB0A6F90-8CAF-4B02-8653-7781F82A162E}" dt="2023-03-08T07:02:55.863" v="178"/>
          <ac:picMkLst>
            <pc:docMk/>
            <pc:sldMk cId="1732113876" sldId="482"/>
            <ac:picMk id="6" creationId="{77A24A49-1E15-B2CE-6954-B04C4748CCF7}"/>
          </ac:picMkLst>
        </pc:picChg>
      </pc:sldChg>
      <pc:sldChg chg="new del">
        <pc:chgData name="宇野 芳江" userId="d3339afd-f009-4b18-b536-1d43c3c7a997" providerId="ADAL" clId="{BB0A6F90-8CAF-4B02-8653-7781F82A162E}" dt="2023-03-08T03:28:29.281" v="98" actId="680"/>
        <pc:sldMkLst>
          <pc:docMk/>
          <pc:sldMk cId="3702994892" sldId="482"/>
        </pc:sldMkLst>
      </pc:sldChg>
      <pc:sldChg chg="addSp delSp modSp add mod">
        <pc:chgData name="宇野 芳江" userId="d3339afd-f009-4b18-b536-1d43c3c7a997" providerId="ADAL" clId="{BB0A6F90-8CAF-4B02-8653-7781F82A162E}" dt="2023-03-08T07:06:12.523" v="271" actId="22"/>
        <pc:sldMkLst>
          <pc:docMk/>
          <pc:sldMk cId="3813879274" sldId="483"/>
        </pc:sldMkLst>
        <pc:spChg chg="mod">
          <ac:chgData name="宇野 芳江" userId="d3339afd-f009-4b18-b536-1d43c3c7a997" providerId="ADAL" clId="{BB0A6F90-8CAF-4B02-8653-7781F82A162E}" dt="2023-03-08T03:31:32.190" v="144"/>
          <ac:spMkLst>
            <pc:docMk/>
            <pc:sldMk cId="3813879274" sldId="483"/>
            <ac:spMk id="2" creationId="{488EE5DF-64ED-0F54-6CFB-B02921C45B64}"/>
          </ac:spMkLst>
        </pc:spChg>
        <pc:spChg chg="mod">
          <ac:chgData name="宇野 芳江" userId="d3339afd-f009-4b18-b536-1d43c3c7a997" providerId="ADAL" clId="{BB0A6F90-8CAF-4B02-8653-7781F82A162E}" dt="2023-03-08T03:31:21.251" v="137" actId="27636"/>
          <ac:spMkLst>
            <pc:docMk/>
            <pc:sldMk cId="3813879274" sldId="483"/>
            <ac:spMk id="5" creationId="{3C84F0F2-FE01-A185-8CCA-8957F645D97E}"/>
          </ac:spMkLst>
        </pc:spChg>
        <pc:picChg chg="add del mod">
          <ac:chgData name="宇野 芳江" userId="d3339afd-f009-4b18-b536-1d43c3c7a997" providerId="ADAL" clId="{BB0A6F90-8CAF-4B02-8653-7781F82A162E}" dt="2023-03-08T07:06:04.544" v="270" actId="478"/>
          <ac:picMkLst>
            <pc:docMk/>
            <pc:sldMk cId="3813879274" sldId="483"/>
            <ac:picMk id="6" creationId="{986C176E-3E0A-8FFF-48DB-D5D1663FB85C}"/>
          </ac:picMkLst>
        </pc:picChg>
        <pc:picChg chg="add">
          <ac:chgData name="宇野 芳江" userId="d3339afd-f009-4b18-b536-1d43c3c7a997" providerId="ADAL" clId="{BB0A6F90-8CAF-4B02-8653-7781F82A162E}" dt="2023-03-08T07:06:12.523" v="271" actId="22"/>
          <ac:picMkLst>
            <pc:docMk/>
            <pc:sldMk cId="3813879274" sldId="483"/>
            <ac:picMk id="8" creationId="{1AD3C7CD-E07D-31F0-A012-5F682F26C11A}"/>
          </ac:picMkLst>
        </pc:picChg>
      </pc:sldChg>
      <pc:sldChg chg="addSp modSp add mod">
        <pc:chgData name="宇野 芳江" userId="d3339afd-f009-4b18-b536-1d43c3c7a997" providerId="ADAL" clId="{BB0A6F90-8CAF-4B02-8653-7781F82A162E}" dt="2023-03-08T03:47:07.964" v="174" actId="1076"/>
        <pc:sldMkLst>
          <pc:docMk/>
          <pc:sldMk cId="2910962541" sldId="484"/>
        </pc:sldMkLst>
        <pc:spChg chg="mod">
          <ac:chgData name="宇野 芳江" userId="d3339afd-f009-4b18-b536-1d43c3c7a997" providerId="ADAL" clId="{BB0A6F90-8CAF-4B02-8653-7781F82A162E}" dt="2023-03-08T03:31:43.175" v="145"/>
          <ac:spMkLst>
            <pc:docMk/>
            <pc:sldMk cId="2910962541" sldId="484"/>
            <ac:spMk id="2" creationId="{200C6D12-D43C-5205-8F81-2B7C2E050583}"/>
          </ac:spMkLst>
        </pc:spChg>
        <pc:spChg chg="mod">
          <ac:chgData name="宇野 芳江" userId="d3339afd-f009-4b18-b536-1d43c3c7a997" providerId="ADAL" clId="{BB0A6F90-8CAF-4B02-8653-7781F82A162E}" dt="2023-03-08T03:45:02.557" v="167" actId="139"/>
          <ac:spMkLst>
            <pc:docMk/>
            <pc:sldMk cId="2910962541" sldId="484"/>
            <ac:spMk id="5" creationId="{4AC2E87F-AB67-B3C2-223F-1BFA22A92A05}"/>
          </ac:spMkLst>
        </pc:spChg>
        <pc:picChg chg="add mod">
          <ac:chgData name="宇野 芳江" userId="d3339afd-f009-4b18-b536-1d43c3c7a997" providerId="ADAL" clId="{BB0A6F90-8CAF-4B02-8653-7781F82A162E}" dt="2023-03-08T03:47:07.964" v="174" actId="1076"/>
          <ac:picMkLst>
            <pc:docMk/>
            <pc:sldMk cId="2910962541" sldId="484"/>
            <ac:picMk id="7" creationId="{45522B18-33A7-7FE1-13C0-543667D757EB}"/>
          </ac:picMkLst>
        </pc:picChg>
      </pc:sldChg>
      <pc:sldChg chg="addSp delSp modSp new mod">
        <pc:chgData name="宇野 芳江" userId="d3339afd-f009-4b18-b536-1d43c3c7a997" providerId="ADAL" clId="{BB0A6F90-8CAF-4B02-8653-7781F82A162E}" dt="2023-03-08T03:47:28.047" v="176"/>
        <pc:sldMkLst>
          <pc:docMk/>
          <pc:sldMk cId="1759199892" sldId="485"/>
        </pc:sldMkLst>
        <pc:spChg chg="mod">
          <ac:chgData name="宇野 芳江" userId="d3339afd-f009-4b18-b536-1d43c3c7a997" providerId="ADAL" clId="{BB0A6F90-8CAF-4B02-8653-7781F82A162E}" dt="2023-03-08T03:47:28.047" v="176"/>
          <ac:spMkLst>
            <pc:docMk/>
            <pc:sldMk cId="1759199892" sldId="485"/>
            <ac:spMk id="2" creationId="{C61D560C-AE26-2EDA-F700-9CE53E333B2C}"/>
          </ac:spMkLst>
        </pc:spChg>
        <pc:spChg chg="mod">
          <ac:chgData name="宇野 芳江" userId="d3339afd-f009-4b18-b536-1d43c3c7a997" providerId="ADAL" clId="{BB0A6F90-8CAF-4B02-8653-7781F82A162E}" dt="2023-03-08T03:45:50.958" v="173" actId="27636"/>
          <ac:spMkLst>
            <pc:docMk/>
            <pc:sldMk cId="1759199892" sldId="485"/>
            <ac:spMk id="5" creationId="{C6DB221F-EC75-4694-CC9A-AC25A10F3503}"/>
          </ac:spMkLst>
        </pc:spChg>
        <pc:picChg chg="add del">
          <ac:chgData name="宇野 芳江" userId="d3339afd-f009-4b18-b536-1d43c3c7a997" providerId="ADAL" clId="{BB0A6F90-8CAF-4B02-8653-7781F82A162E}" dt="2023-03-08T03:45:31.761" v="170" actId="22"/>
          <ac:picMkLst>
            <pc:docMk/>
            <pc:sldMk cId="1759199892" sldId="485"/>
            <ac:picMk id="7" creationId="{AB82D393-5CA5-0ED5-BD35-42261B2BB5E5}"/>
          </ac:picMkLst>
        </pc:picChg>
        <pc:picChg chg="add">
          <ac:chgData name="宇野 芳江" userId="d3339afd-f009-4b18-b536-1d43c3c7a997" providerId="ADAL" clId="{BB0A6F90-8CAF-4B02-8653-7781F82A162E}" dt="2023-03-08T03:45:38.751" v="171" actId="22"/>
          <ac:picMkLst>
            <pc:docMk/>
            <pc:sldMk cId="1759199892" sldId="485"/>
            <ac:picMk id="9" creationId="{CF997C56-0E90-BE50-3471-9F9EED0F9687}"/>
          </ac:picMkLst>
        </pc:picChg>
      </pc:sldChg>
      <pc:sldChg chg="add del">
        <pc:chgData name="宇野 芳江" userId="d3339afd-f009-4b18-b536-1d43c3c7a997" providerId="ADAL" clId="{BB0A6F90-8CAF-4B02-8653-7781F82A162E}" dt="2023-03-08T03:44:29.250" v="162" actId="47"/>
        <pc:sldMkLst>
          <pc:docMk/>
          <pc:sldMk cId="3463572094" sldId="485"/>
        </pc:sldMkLst>
      </pc:sldChg>
      <pc:sldChg chg="addSp modSp new mod">
        <pc:chgData name="宇野 芳江" userId="d3339afd-f009-4b18-b536-1d43c3c7a997" providerId="ADAL" clId="{BB0A6F90-8CAF-4B02-8653-7781F82A162E}" dt="2023-03-09T02:35:32.821" v="402" actId="27636"/>
        <pc:sldMkLst>
          <pc:docMk/>
          <pc:sldMk cId="1338223747" sldId="486"/>
        </pc:sldMkLst>
        <pc:spChg chg="mod">
          <ac:chgData name="宇野 芳江" userId="d3339afd-f009-4b18-b536-1d43c3c7a997" providerId="ADAL" clId="{BB0A6F90-8CAF-4B02-8653-7781F82A162E}" dt="2023-03-08T09:23:13.877" v="360" actId="20577"/>
          <ac:spMkLst>
            <pc:docMk/>
            <pc:sldMk cId="1338223747" sldId="486"/>
            <ac:spMk id="4" creationId="{60E757E0-A9FB-0AAA-3A58-887F62CFFBE6}"/>
          </ac:spMkLst>
        </pc:spChg>
        <pc:spChg chg="mod">
          <ac:chgData name="宇野 芳江" userId="d3339afd-f009-4b18-b536-1d43c3c7a997" providerId="ADAL" clId="{BB0A6F90-8CAF-4B02-8653-7781F82A162E}" dt="2023-03-09T02:35:32.821" v="402" actId="27636"/>
          <ac:spMkLst>
            <pc:docMk/>
            <pc:sldMk cId="1338223747" sldId="486"/>
            <ac:spMk id="5" creationId="{8E65A7C9-1986-5D9A-0778-97C145DB81F5}"/>
          </ac:spMkLst>
        </pc:spChg>
        <pc:picChg chg="add">
          <ac:chgData name="宇野 芳江" userId="d3339afd-f009-4b18-b536-1d43c3c7a997" providerId="ADAL" clId="{BB0A6F90-8CAF-4B02-8653-7781F82A162E}" dt="2023-03-09T02:31:27.830" v="361" actId="22"/>
          <ac:picMkLst>
            <pc:docMk/>
            <pc:sldMk cId="1338223747" sldId="486"/>
            <ac:picMk id="7" creationId="{93F29920-5ED9-9F7A-2B79-FBD841609688}"/>
          </ac:picMkLst>
        </pc:picChg>
      </pc:sldChg>
      <pc:sldChg chg="addSp delSp modSp new mod">
        <pc:chgData name="宇野 芳江" userId="d3339afd-f009-4b18-b536-1d43c3c7a997" providerId="ADAL" clId="{BB0A6F90-8CAF-4B02-8653-7781F82A162E}" dt="2023-03-10T01:11:42.418" v="406" actId="478"/>
        <pc:sldMkLst>
          <pc:docMk/>
          <pc:sldMk cId="4202286799" sldId="487"/>
        </pc:sldMkLst>
        <pc:spChg chg="mod">
          <ac:chgData name="宇野 芳江" userId="d3339afd-f009-4b18-b536-1d43c3c7a997" providerId="ADAL" clId="{BB0A6F90-8CAF-4B02-8653-7781F82A162E}" dt="2023-03-08T09:22:58.622" v="326" actId="20577"/>
          <ac:spMkLst>
            <pc:docMk/>
            <pc:sldMk cId="4202286799" sldId="487"/>
            <ac:spMk id="4" creationId="{60F3572E-4F4E-226E-01F4-2B407D33ED6B}"/>
          </ac:spMkLst>
        </pc:spChg>
        <pc:spChg chg="mod">
          <ac:chgData name="宇野 芳江" userId="d3339afd-f009-4b18-b536-1d43c3c7a997" providerId="ADAL" clId="{BB0A6F90-8CAF-4B02-8653-7781F82A162E}" dt="2023-03-09T02:35:32.824" v="403" actId="27636"/>
          <ac:spMkLst>
            <pc:docMk/>
            <pc:sldMk cId="4202286799" sldId="487"/>
            <ac:spMk id="5" creationId="{45CDB430-70DD-FE15-5BE4-AF7A10D54194}"/>
          </ac:spMkLst>
        </pc:spChg>
        <pc:spChg chg="add del mod">
          <ac:chgData name="宇野 芳江" userId="d3339afd-f009-4b18-b536-1d43c3c7a997" providerId="ADAL" clId="{BB0A6F90-8CAF-4B02-8653-7781F82A162E}" dt="2023-03-10T01:11:42.418" v="406" actId="478"/>
          <ac:spMkLst>
            <pc:docMk/>
            <pc:sldMk cId="4202286799" sldId="487"/>
            <ac:spMk id="8" creationId="{C605D11F-B830-02EC-F0EB-23C5BB938F18}"/>
          </ac:spMkLst>
        </pc:spChg>
        <pc:picChg chg="add">
          <ac:chgData name="宇野 芳江" userId="d3339afd-f009-4b18-b536-1d43c3c7a997" providerId="ADAL" clId="{BB0A6F90-8CAF-4B02-8653-7781F82A162E}" dt="2023-03-09T02:33:16.020" v="362" actId="22"/>
          <ac:picMkLst>
            <pc:docMk/>
            <pc:sldMk cId="4202286799" sldId="487"/>
            <ac:picMk id="7" creationId="{018BFE95-287D-D72D-77CE-CA67DCD7E12F}"/>
          </ac:picMkLst>
        </pc:picChg>
      </pc:sldChg>
      <pc:sldChg chg="addSp modSp new mod">
        <pc:chgData name="宇野 芳江" userId="d3339afd-f009-4b18-b536-1d43c3c7a997" providerId="ADAL" clId="{BB0A6F90-8CAF-4B02-8653-7781F82A162E}" dt="2023-03-09T02:35:32.828" v="404" actId="27636"/>
        <pc:sldMkLst>
          <pc:docMk/>
          <pc:sldMk cId="3147228591" sldId="488"/>
        </pc:sldMkLst>
        <pc:spChg chg="mod">
          <ac:chgData name="宇野 芳江" userId="d3339afd-f009-4b18-b536-1d43c3c7a997" providerId="ADAL" clId="{BB0A6F90-8CAF-4B02-8653-7781F82A162E}" dt="2023-03-09T02:35:32.828" v="404" actId="27636"/>
          <ac:spMkLst>
            <pc:docMk/>
            <pc:sldMk cId="3147228591" sldId="488"/>
            <ac:spMk id="5" creationId="{93939F3C-770A-7BA6-414E-412186BA0F0D}"/>
          </ac:spMkLst>
        </pc:spChg>
        <pc:picChg chg="add">
          <ac:chgData name="宇野 芳江" userId="d3339afd-f009-4b18-b536-1d43c3c7a997" providerId="ADAL" clId="{BB0A6F90-8CAF-4B02-8653-7781F82A162E}" dt="2023-03-09T02:33:29.678" v="364" actId="22"/>
          <ac:picMkLst>
            <pc:docMk/>
            <pc:sldMk cId="3147228591" sldId="488"/>
            <ac:picMk id="7" creationId="{1C05ADC5-D736-99FE-C7DF-D445FC922580}"/>
          </ac:picMkLst>
        </pc:picChg>
      </pc:sldChg>
      <pc:sldChg chg="add del">
        <pc:chgData name="宇野 芳江" userId="d3339afd-f009-4b18-b536-1d43c3c7a997" providerId="ADAL" clId="{BB0A6F90-8CAF-4B02-8653-7781F82A162E}" dt="2023-03-08T03:24:59.614" v="23"/>
        <pc:sldMkLst>
          <pc:docMk/>
          <pc:sldMk cId="1269803202" sldId="493"/>
        </pc:sldMkLst>
      </pc:sldChg>
    </pc:docChg>
  </pc:docChgLst>
  <pc:docChgLst>
    <pc:chgData name="宇野 芳江" userId="d3339afd-f009-4b18-b536-1d43c3c7a997" providerId="ADAL" clId="{12E69068-FD20-41DB-ACFF-8FA6BB851D37}"/>
    <pc:docChg chg="undo custSel modSld sldOrd">
      <pc:chgData name="宇野 芳江" userId="d3339afd-f009-4b18-b536-1d43c3c7a997" providerId="ADAL" clId="{12E69068-FD20-41DB-ACFF-8FA6BB851D37}" dt="2024-03-27T08:47:24.352" v="83" actId="113"/>
      <pc:docMkLst>
        <pc:docMk/>
      </pc:docMkLst>
      <pc:sldChg chg="modSp mod">
        <pc:chgData name="宇野 芳江" userId="d3339afd-f009-4b18-b536-1d43c3c7a997" providerId="ADAL" clId="{12E69068-FD20-41DB-ACFF-8FA6BB851D37}" dt="2024-03-26T06:54:24.966" v="12" actId="20577"/>
        <pc:sldMkLst>
          <pc:docMk/>
          <pc:sldMk cId="1702425721" sldId="458"/>
        </pc:sldMkLst>
        <pc:spChg chg="mod">
          <ac:chgData name="宇野 芳江" userId="d3339afd-f009-4b18-b536-1d43c3c7a997" providerId="ADAL" clId="{12E69068-FD20-41DB-ACFF-8FA6BB851D37}" dt="2024-03-26T06:54:24.966" v="12" actId="20577"/>
          <ac:spMkLst>
            <pc:docMk/>
            <pc:sldMk cId="1702425721" sldId="458"/>
            <ac:spMk id="3" creationId="{8D04441E-6897-A6BE-20A2-8AD2A6DD11E5}"/>
          </ac:spMkLst>
        </pc:spChg>
      </pc:sldChg>
      <pc:sldChg chg="addSp delSp modSp mod">
        <pc:chgData name="宇野 芳江" userId="d3339afd-f009-4b18-b536-1d43c3c7a997" providerId="ADAL" clId="{12E69068-FD20-41DB-ACFF-8FA6BB851D37}" dt="2024-03-26T06:55:34.241" v="13"/>
        <pc:sldMkLst>
          <pc:docMk/>
          <pc:sldMk cId="1318280527" sldId="474"/>
        </pc:sldMkLst>
        <pc:spChg chg="mod">
          <ac:chgData name="宇野 芳江" userId="d3339afd-f009-4b18-b536-1d43c3c7a997" providerId="ADAL" clId="{12E69068-FD20-41DB-ACFF-8FA6BB851D37}" dt="2024-03-26T06:54:07.326" v="4" actId="20577"/>
          <ac:spMkLst>
            <pc:docMk/>
            <pc:sldMk cId="1318280527" sldId="474"/>
            <ac:spMk id="2" creationId="{37D77819-062E-C8A5-3680-8280F7CD8DF7}"/>
          </ac:spMkLst>
        </pc:spChg>
        <pc:spChg chg="del">
          <ac:chgData name="宇野 芳江" userId="d3339afd-f009-4b18-b536-1d43c3c7a997" providerId="ADAL" clId="{12E69068-FD20-41DB-ACFF-8FA6BB851D37}" dt="2024-03-26T06:54:11.329" v="5" actId="478"/>
          <ac:spMkLst>
            <pc:docMk/>
            <pc:sldMk cId="1318280527" sldId="474"/>
            <ac:spMk id="3" creationId="{134D9991-EFF7-FD07-55E1-8CD8D9F0F34B}"/>
          </ac:spMkLst>
        </pc:spChg>
        <pc:spChg chg="add mod">
          <ac:chgData name="宇野 芳江" userId="d3339afd-f009-4b18-b536-1d43c3c7a997" providerId="ADAL" clId="{12E69068-FD20-41DB-ACFF-8FA6BB851D37}" dt="2024-03-26T06:55:34.241" v="13"/>
          <ac:spMkLst>
            <pc:docMk/>
            <pc:sldMk cId="1318280527" sldId="474"/>
            <ac:spMk id="4" creationId="{62E1D42C-6C5B-9081-51EC-B1C1DAAB66BD}"/>
          </ac:spMkLst>
        </pc:spChg>
      </pc:sldChg>
      <pc:sldChg chg="modSp mod">
        <pc:chgData name="宇野 芳江" userId="d3339afd-f009-4b18-b536-1d43c3c7a997" providerId="ADAL" clId="{12E69068-FD20-41DB-ACFF-8FA6BB851D37}" dt="2024-03-27T08:34:22.836" v="55" actId="113"/>
        <pc:sldMkLst>
          <pc:docMk/>
          <pc:sldMk cId="1926403799" sldId="478"/>
        </pc:sldMkLst>
        <pc:spChg chg="mod">
          <ac:chgData name="宇野 芳江" userId="d3339afd-f009-4b18-b536-1d43c3c7a997" providerId="ADAL" clId="{12E69068-FD20-41DB-ACFF-8FA6BB851D37}" dt="2024-03-27T08:34:09.354" v="51" actId="113"/>
          <ac:spMkLst>
            <pc:docMk/>
            <pc:sldMk cId="1926403799" sldId="478"/>
            <ac:spMk id="5" creationId="{45941EB6-4E3B-F91E-8FB7-39F48F9561B7}"/>
          </ac:spMkLst>
        </pc:spChg>
        <pc:spChg chg="mod">
          <ac:chgData name="宇野 芳江" userId="d3339afd-f009-4b18-b536-1d43c3c7a997" providerId="ADAL" clId="{12E69068-FD20-41DB-ACFF-8FA6BB851D37}" dt="2024-03-27T08:34:09.354" v="51" actId="113"/>
          <ac:spMkLst>
            <pc:docMk/>
            <pc:sldMk cId="1926403799" sldId="478"/>
            <ac:spMk id="9" creationId="{38FEAEF2-1DD8-AF67-B1FE-E601518ABA41}"/>
          </ac:spMkLst>
        </pc:spChg>
        <pc:spChg chg="mod">
          <ac:chgData name="宇野 芳江" userId="d3339afd-f009-4b18-b536-1d43c3c7a997" providerId="ADAL" clId="{12E69068-FD20-41DB-ACFF-8FA6BB851D37}" dt="2024-03-27T08:34:09.354" v="51" actId="113"/>
          <ac:spMkLst>
            <pc:docMk/>
            <pc:sldMk cId="1926403799" sldId="478"/>
            <ac:spMk id="12" creationId="{EEC85EF0-FCCB-2FF9-D760-ECE69AB65858}"/>
          </ac:spMkLst>
        </pc:spChg>
        <pc:spChg chg="mod">
          <ac:chgData name="宇野 芳江" userId="d3339afd-f009-4b18-b536-1d43c3c7a997" providerId="ADAL" clId="{12E69068-FD20-41DB-ACFF-8FA6BB851D37}" dt="2024-03-27T08:34:09.354" v="51" actId="113"/>
          <ac:spMkLst>
            <pc:docMk/>
            <pc:sldMk cId="1926403799" sldId="478"/>
            <ac:spMk id="53" creationId="{FBAA059F-3B7B-5ECE-4663-19B99A694B39}"/>
          </ac:spMkLst>
        </pc:spChg>
        <pc:spChg chg="mod">
          <ac:chgData name="宇野 芳江" userId="d3339afd-f009-4b18-b536-1d43c3c7a997" providerId="ADAL" clId="{12E69068-FD20-41DB-ACFF-8FA6BB851D37}" dt="2024-03-27T08:34:09.354" v="51" actId="113"/>
          <ac:spMkLst>
            <pc:docMk/>
            <pc:sldMk cId="1926403799" sldId="478"/>
            <ac:spMk id="55" creationId="{5EEBABD0-766B-B60A-DB24-A79BB55E3111}"/>
          </ac:spMkLst>
        </pc:spChg>
        <pc:spChg chg="mod">
          <ac:chgData name="宇野 芳江" userId="d3339afd-f009-4b18-b536-1d43c3c7a997" providerId="ADAL" clId="{12E69068-FD20-41DB-ACFF-8FA6BB851D37}" dt="2024-03-27T08:34:09.354" v="51" actId="113"/>
          <ac:spMkLst>
            <pc:docMk/>
            <pc:sldMk cId="1926403799" sldId="478"/>
            <ac:spMk id="56" creationId="{49F5DA02-3C77-3F8D-DA33-900ACBB768DF}"/>
          </ac:spMkLst>
        </pc:spChg>
        <pc:spChg chg="mod">
          <ac:chgData name="宇野 芳江" userId="d3339afd-f009-4b18-b536-1d43c3c7a997" providerId="ADAL" clId="{12E69068-FD20-41DB-ACFF-8FA6BB851D37}" dt="2024-03-27T08:34:22.836" v="55" actId="113"/>
          <ac:spMkLst>
            <pc:docMk/>
            <pc:sldMk cId="1926403799" sldId="478"/>
            <ac:spMk id="63" creationId="{4AC1DFE8-3D00-BDDA-17A6-4EF202D4DF45}"/>
          </ac:spMkLst>
        </pc:spChg>
        <pc:spChg chg="mod">
          <ac:chgData name="宇野 芳江" userId="d3339afd-f009-4b18-b536-1d43c3c7a997" providerId="ADAL" clId="{12E69068-FD20-41DB-ACFF-8FA6BB851D37}" dt="2024-03-27T08:34:22.836" v="55" actId="113"/>
          <ac:spMkLst>
            <pc:docMk/>
            <pc:sldMk cId="1926403799" sldId="478"/>
            <ac:spMk id="64" creationId="{A6266A74-0540-B98A-2115-4A7A687316C9}"/>
          </ac:spMkLst>
        </pc:spChg>
        <pc:spChg chg="mod">
          <ac:chgData name="宇野 芳江" userId="d3339afd-f009-4b18-b536-1d43c3c7a997" providerId="ADAL" clId="{12E69068-FD20-41DB-ACFF-8FA6BB851D37}" dt="2024-03-27T08:34:22.836" v="55" actId="113"/>
          <ac:spMkLst>
            <pc:docMk/>
            <pc:sldMk cId="1926403799" sldId="478"/>
            <ac:spMk id="66" creationId="{683F67C4-6F91-EAAB-8FBD-ED6036B0CCC1}"/>
          </ac:spMkLst>
        </pc:spChg>
        <pc:spChg chg="mod">
          <ac:chgData name="宇野 芳江" userId="d3339afd-f009-4b18-b536-1d43c3c7a997" providerId="ADAL" clId="{12E69068-FD20-41DB-ACFF-8FA6BB851D37}" dt="2024-03-27T08:34:09.354" v="51" actId="113"/>
          <ac:spMkLst>
            <pc:docMk/>
            <pc:sldMk cId="1926403799" sldId="478"/>
            <ac:spMk id="69" creationId="{CF263AE6-418F-4EB3-A46F-1DC18755363C}"/>
          </ac:spMkLst>
        </pc:spChg>
        <pc:graphicFrameChg chg="modGraphic">
          <ac:chgData name="宇野 芳江" userId="d3339afd-f009-4b18-b536-1d43c3c7a997" providerId="ADAL" clId="{12E69068-FD20-41DB-ACFF-8FA6BB851D37}" dt="2024-03-27T08:34:14.302" v="54" actId="113"/>
          <ac:graphicFrameMkLst>
            <pc:docMk/>
            <pc:sldMk cId="1926403799" sldId="478"/>
            <ac:graphicFrameMk id="34" creationId="{B569C5D4-ED54-C64E-53F1-625E9542EC30}"/>
          </ac:graphicFrameMkLst>
        </pc:graphicFrameChg>
      </pc:sldChg>
      <pc:sldChg chg="modSp mod">
        <pc:chgData name="宇野 芳江" userId="d3339afd-f009-4b18-b536-1d43c3c7a997" providerId="ADAL" clId="{12E69068-FD20-41DB-ACFF-8FA6BB851D37}" dt="2024-03-27T08:34:31.842" v="57" actId="113"/>
        <pc:sldMkLst>
          <pc:docMk/>
          <pc:sldMk cId="1732113876" sldId="482"/>
        </pc:sldMkLst>
        <pc:spChg chg="mod">
          <ac:chgData name="宇野 芳江" userId="d3339afd-f009-4b18-b536-1d43c3c7a997" providerId="ADAL" clId="{12E69068-FD20-41DB-ACFF-8FA6BB851D37}" dt="2024-03-27T08:34:31.842" v="57" actId="113"/>
          <ac:spMkLst>
            <pc:docMk/>
            <pc:sldMk cId="1732113876" sldId="482"/>
            <ac:spMk id="9" creationId="{AB22AF6F-FFDC-4BA3-3B50-63E037DA1253}"/>
          </ac:spMkLst>
        </pc:spChg>
      </pc:sldChg>
      <pc:sldChg chg="modSp mod">
        <pc:chgData name="宇野 芳江" userId="d3339afd-f009-4b18-b536-1d43c3c7a997" providerId="ADAL" clId="{12E69068-FD20-41DB-ACFF-8FA6BB851D37}" dt="2024-03-27T08:34:58.733" v="68" actId="113"/>
        <pc:sldMkLst>
          <pc:docMk/>
          <pc:sldMk cId="2910962541" sldId="484"/>
        </pc:sldMkLst>
        <pc:spChg chg="mod">
          <ac:chgData name="宇野 芳江" userId="d3339afd-f009-4b18-b536-1d43c3c7a997" providerId="ADAL" clId="{12E69068-FD20-41DB-ACFF-8FA6BB851D37}" dt="2024-03-26T07:15:46.028" v="15"/>
          <ac:spMkLst>
            <pc:docMk/>
            <pc:sldMk cId="2910962541" sldId="484"/>
            <ac:spMk id="2" creationId="{200C6D12-D43C-5205-8F81-2B7C2E050583}"/>
          </ac:spMkLst>
        </pc:spChg>
        <pc:spChg chg="mod">
          <ac:chgData name="宇野 芳江" userId="d3339afd-f009-4b18-b536-1d43c3c7a997" providerId="ADAL" clId="{12E69068-FD20-41DB-ACFF-8FA6BB851D37}" dt="2024-03-27T08:34:56.265" v="66" actId="113"/>
          <ac:spMkLst>
            <pc:docMk/>
            <pc:sldMk cId="2910962541" sldId="484"/>
            <ac:spMk id="9" creationId="{65C53D08-0467-C5D3-FCF1-B73074E297A9}"/>
          </ac:spMkLst>
        </pc:spChg>
        <pc:spChg chg="mod">
          <ac:chgData name="宇野 芳江" userId="d3339afd-f009-4b18-b536-1d43c3c7a997" providerId="ADAL" clId="{12E69068-FD20-41DB-ACFF-8FA6BB851D37}" dt="2024-03-27T08:34:58.733" v="68" actId="113"/>
          <ac:spMkLst>
            <pc:docMk/>
            <pc:sldMk cId="2910962541" sldId="484"/>
            <ac:spMk id="11" creationId="{E75B298C-32A8-E38A-D9E9-D4FB29F468F5}"/>
          </ac:spMkLst>
        </pc:spChg>
      </pc:sldChg>
      <pc:sldChg chg="modSp mod">
        <pc:chgData name="宇野 芳江" userId="d3339afd-f009-4b18-b536-1d43c3c7a997" providerId="ADAL" clId="{12E69068-FD20-41DB-ACFF-8FA6BB851D37}" dt="2024-03-27T08:35:12.827" v="75" actId="113"/>
        <pc:sldMkLst>
          <pc:docMk/>
          <pc:sldMk cId="1759199892" sldId="485"/>
        </pc:sldMkLst>
        <pc:spChg chg="mod">
          <ac:chgData name="宇野 芳江" userId="d3339afd-f009-4b18-b536-1d43c3c7a997" providerId="ADAL" clId="{12E69068-FD20-41DB-ACFF-8FA6BB851D37}" dt="2024-03-26T07:15:49.330" v="17"/>
          <ac:spMkLst>
            <pc:docMk/>
            <pc:sldMk cId="1759199892" sldId="485"/>
            <ac:spMk id="2" creationId="{C61D560C-AE26-2EDA-F700-9CE53E333B2C}"/>
          </ac:spMkLst>
        </pc:spChg>
        <pc:spChg chg="mod">
          <ac:chgData name="宇野 芳江" userId="d3339afd-f009-4b18-b536-1d43c3c7a997" providerId="ADAL" clId="{12E69068-FD20-41DB-ACFF-8FA6BB851D37}" dt="2024-03-27T08:35:12.827" v="75" actId="113"/>
          <ac:spMkLst>
            <pc:docMk/>
            <pc:sldMk cId="1759199892" sldId="485"/>
            <ac:spMk id="7" creationId="{4EA35A1E-E252-22A9-A0FF-057D1DFEA7C9}"/>
          </ac:spMkLst>
        </pc:spChg>
        <pc:spChg chg="mod">
          <ac:chgData name="宇野 芳江" userId="d3339afd-f009-4b18-b536-1d43c3c7a997" providerId="ADAL" clId="{12E69068-FD20-41DB-ACFF-8FA6BB851D37}" dt="2024-03-27T08:35:12.827" v="75" actId="113"/>
          <ac:spMkLst>
            <pc:docMk/>
            <pc:sldMk cId="1759199892" sldId="485"/>
            <ac:spMk id="8" creationId="{D7779A17-7E3A-5AD1-0FD0-8A7D2A0845FA}"/>
          </ac:spMkLst>
        </pc:spChg>
      </pc:sldChg>
      <pc:sldChg chg="modSp mod">
        <pc:chgData name="宇野 芳江" userId="d3339afd-f009-4b18-b536-1d43c3c7a997" providerId="ADAL" clId="{12E69068-FD20-41DB-ACFF-8FA6BB851D37}" dt="2024-03-27T08:47:24.352" v="83" actId="113"/>
        <pc:sldMkLst>
          <pc:docMk/>
          <pc:sldMk cId="1732133354" sldId="489"/>
        </pc:sldMkLst>
        <pc:spChg chg="mod">
          <ac:chgData name="宇野 芳江" userId="d3339afd-f009-4b18-b536-1d43c3c7a997" providerId="ADAL" clId="{12E69068-FD20-41DB-ACFF-8FA6BB851D37}" dt="2024-03-27T08:34:36.069" v="58" actId="113"/>
          <ac:spMkLst>
            <pc:docMk/>
            <pc:sldMk cId="1732133354" sldId="489"/>
            <ac:spMk id="2" creationId="{E07FC0E3-E1F8-3B72-54D5-A0E54C11A2A2}"/>
          </ac:spMkLst>
        </pc:spChg>
        <pc:spChg chg="mod">
          <ac:chgData name="宇野 芳江" userId="d3339afd-f009-4b18-b536-1d43c3c7a997" providerId="ADAL" clId="{12E69068-FD20-41DB-ACFF-8FA6BB851D37}" dt="2024-03-26T07:15:43.997" v="14"/>
          <ac:spMkLst>
            <pc:docMk/>
            <pc:sldMk cId="1732133354" sldId="489"/>
            <ac:spMk id="3" creationId="{609B3DF1-02B4-1424-C167-C559E2986548}"/>
          </ac:spMkLst>
        </pc:spChg>
        <pc:spChg chg="mod">
          <ac:chgData name="宇野 芳江" userId="d3339afd-f009-4b18-b536-1d43c3c7a997" providerId="ADAL" clId="{12E69068-FD20-41DB-ACFF-8FA6BB851D37}" dt="2024-03-27T08:34:52.349" v="64" actId="113"/>
          <ac:spMkLst>
            <pc:docMk/>
            <pc:sldMk cId="1732133354" sldId="489"/>
            <ac:spMk id="6" creationId="{44EB34A1-B7E4-2CFF-2020-36B215123A7C}"/>
          </ac:spMkLst>
        </pc:spChg>
        <pc:spChg chg="mod">
          <ac:chgData name="宇野 芳江" userId="d3339afd-f009-4b18-b536-1d43c3c7a997" providerId="ADAL" clId="{12E69068-FD20-41DB-ACFF-8FA6BB851D37}" dt="2024-03-27T08:47:24.352" v="83" actId="113"/>
          <ac:spMkLst>
            <pc:docMk/>
            <pc:sldMk cId="1732133354" sldId="489"/>
            <ac:spMk id="8" creationId="{7CC016D0-9EB1-8C6B-B85D-5681C13352FC}"/>
          </ac:spMkLst>
        </pc:spChg>
      </pc:sldChg>
      <pc:sldChg chg="modSp mod">
        <pc:chgData name="宇野 芳江" userId="d3339afd-f009-4b18-b536-1d43c3c7a997" providerId="ADAL" clId="{12E69068-FD20-41DB-ACFF-8FA6BB851D37}" dt="2024-03-27T08:33:33.965" v="45" actId="113"/>
        <pc:sldMkLst>
          <pc:docMk/>
          <pc:sldMk cId="1185195487" sldId="493"/>
        </pc:sldMkLst>
        <pc:graphicFrameChg chg="modGraphic">
          <ac:chgData name="宇野 芳江" userId="d3339afd-f009-4b18-b536-1d43c3c7a997" providerId="ADAL" clId="{12E69068-FD20-41DB-ACFF-8FA6BB851D37}" dt="2024-03-27T08:33:33.965" v="45" actId="113"/>
          <ac:graphicFrameMkLst>
            <pc:docMk/>
            <pc:sldMk cId="1185195487" sldId="493"/>
            <ac:graphicFrameMk id="6" creationId="{4C1C3F78-84D5-F038-D1BE-863E94D064AD}"/>
          </ac:graphicFrameMkLst>
        </pc:graphicFrameChg>
      </pc:sldChg>
      <pc:sldChg chg="modSp mod">
        <pc:chgData name="宇野 芳江" userId="d3339afd-f009-4b18-b536-1d43c3c7a997" providerId="ADAL" clId="{12E69068-FD20-41DB-ACFF-8FA6BB851D37}" dt="2024-03-27T08:33:53.207" v="50" actId="113"/>
        <pc:sldMkLst>
          <pc:docMk/>
          <pc:sldMk cId="2648193222" sldId="494"/>
        </pc:sldMkLst>
        <pc:spChg chg="mod">
          <ac:chgData name="宇野 芳江" userId="d3339afd-f009-4b18-b536-1d43c3c7a997" providerId="ADAL" clId="{12E69068-FD20-41DB-ACFF-8FA6BB851D37}" dt="2024-03-27T08:33:53.207" v="50" actId="113"/>
          <ac:spMkLst>
            <pc:docMk/>
            <pc:sldMk cId="2648193222" sldId="494"/>
            <ac:spMk id="23" creationId="{8636E36E-4187-7BB4-8E99-BE8B0335EC35}"/>
          </ac:spMkLst>
        </pc:spChg>
      </pc:sldChg>
      <pc:sldChg chg="modSp mod">
        <pc:chgData name="宇野 芳江" userId="d3339afd-f009-4b18-b536-1d43c3c7a997" providerId="ADAL" clId="{12E69068-FD20-41DB-ACFF-8FA6BB851D37}" dt="2024-03-27T08:33:48.136" v="48" actId="113"/>
        <pc:sldMkLst>
          <pc:docMk/>
          <pc:sldMk cId="4129946902" sldId="495"/>
        </pc:sldMkLst>
        <pc:graphicFrameChg chg="modGraphic">
          <ac:chgData name="宇野 芳江" userId="d3339afd-f009-4b18-b536-1d43c3c7a997" providerId="ADAL" clId="{12E69068-FD20-41DB-ACFF-8FA6BB851D37}" dt="2024-03-27T08:33:48.136" v="48" actId="113"/>
          <ac:graphicFrameMkLst>
            <pc:docMk/>
            <pc:sldMk cId="4129946902" sldId="495"/>
            <ac:graphicFrameMk id="7" creationId="{3D5290E8-D3DF-C984-AFA0-25AEC834885C}"/>
          </ac:graphicFrameMkLst>
        </pc:graphicFrameChg>
      </pc:sldChg>
      <pc:sldChg chg="modSp mod">
        <pc:chgData name="宇野 芳江" userId="d3339afd-f009-4b18-b536-1d43c3c7a997" providerId="ADAL" clId="{12E69068-FD20-41DB-ACFF-8FA6BB851D37}" dt="2024-03-26T07:44:29.004" v="41" actId="14100"/>
        <pc:sldMkLst>
          <pc:docMk/>
          <pc:sldMk cId="471700887" sldId="496"/>
        </pc:sldMkLst>
        <pc:spChg chg="mod">
          <ac:chgData name="宇野 芳江" userId="d3339afd-f009-4b18-b536-1d43c3c7a997" providerId="ADAL" clId="{12E69068-FD20-41DB-ACFF-8FA6BB851D37}" dt="2024-03-26T07:44:29.004" v="41" actId="14100"/>
          <ac:spMkLst>
            <pc:docMk/>
            <pc:sldMk cId="471700887" sldId="496"/>
            <ac:spMk id="5" creationId="{4FC6C7B0-D47E-A4D9-3EE9-1FD89DFE6849}"/>
          </ac:spMkLst>
        </pc:spChg>
      </pc:sldChg>
      <pc:sldChg chg="modSp mod">
        <pc:chgData name="宇野 芳江" userId="d3339afd-f009-4b18-b536-1d43c3c7a997" providerId="ADAL" clId="{12E69068-FD20-41DB-ACFF-8FA6BB851D37}" dt="2024-03-27T08:35:16.401" v="77" actId="113"/>
        <pc:sldMkLst>
          <pc:docMk/>
          <pc:sldMk cId="856566496" sldId="497"/>
        </pc:sldMkLst>
        <pc:spChg chg="mod">
          <ac:chgData name="宇野 芳江" userId="d3339afd-f009-4b18-b536-1d43c3c7a997" providerId="ADAL" clId="{12E69068-FD20-41DB-ACFF-8FA6BB851D37}" dt="2024-03-27T08:35:16.401" v="77" actId="113"/>
          <ac:spMkLst>
            <pc:docMk/>
            <pc:sldMk cId="856566496" sldId="497"/>
            <ac:spMk id="2" creationId="{BCC20BB4-FCF6-E028-60A4-D7FD7898CF6F}"/>
          </ac:spMkLst>
        </pc:spChg>
        <pc:spChg chg="mod">
          <ac:chgData name="宇野 芳江" userId="d3339afd-f009-4b18-b536-1d43c3c7a997" providerId="ADAL" clId="{12E69068-FD20-41DB-ACFF-8FA6BB851D37}" dt="2024-03-26T07:15:51.106" v="18"/>
          <ac:spMkLst>
            <pc:docMk/>
            <pc:sldMk cId="856566496" sldId="497"/>
            <ac:spMk id="3" creationId="{03C8145C-8360-DE29-DCBF-EBE5DC8A076F}"/>
          </ac:spMkLst>
        </pc:spChg>
        <pc:spChg chg="mod">
          <ac:chgData name="宇野 芳江" userId="d3339afd-f009-4b18-b536-1d43c3c7a997" providerId="ADAL" clId="{12E69068-FD20-41DB-ACFF-8FA6BB851D37}" dt="2024-03-27T08:35:16.401" v="77" actId="113"/>
          <ac:spMkLst>
            <pc:docMk/>
            <pc:sldMk cId="856566496" sldId="497"/>
            <ac:spMk id="6" creationId="{7C456FCD-AC4C-43A0-3C9E-ECDCD01CB0E3}"/>
          </ac:spMkLst>
        </pc:spChg>
      </pc:sldChg>
      <pc:sldChg chg="modSp mod">
        <pc:chgData name="宇野 芳江" userId="d3339afd-f009-4b18-b536-1d43c3c7a997" providerId="ADAL" clId="{12E69068-FD20-41DB-ACFF-8FA6BB851D37}" dt="2024-03-27T08:35:05.175" v="71" actId="113"/>
        <pc:sldMkLst>
          <pc:docMk/>
          <pc:sldMk cId="753975919" sldId="498"/>
        </pc:sldMkLst>
        <pc:spChg chg="mod">
          <ac:chgData name="宇野 芳江" userId="d3339afd-f009-4b18-b536-1d43c3c7a997" providerId="ADAL" clId="{12E69068-FD20-41DB-ACFF-8FA6BB851D37}" dt="2024-03-27T08:35:05.175" v="71" actId="113"/>
          <ac:spMkLst>
            <pc:docMk/>
            <pc:sldMk cId="753975919" sldId="498"/>
            <ac:spMk id="2" creationId="{F61C40E3-C248-C2FD-9D34-E68E51AAA265}"/>
          </ac:spMkLst>
        </pc:spChg>
        <pc:spChg chg="mod">
          <ac:chgData name="宇野 芳江" userId="d3339afd-f009-4b18-b536-1d43c3c7a997" providerId="ADAL" clId="{12E69068-FD20-41DB-ACFF-8FA6BB851D37}" dt="2024-03-26T07:15:47.676" v="16"/>
          <ac:spMkLst>
            <pc:docMk/>
            <pc:sldMk cId="753975919" sldId="498"/>
            <ac:spMk id="3" creationId="{0752212E-B698-01A2-7C3B-0CFF5CCF57E7}"/>
          </ac:spMkLst>
        </pc:spChg>
        <pc:spChg chg="mod">
          <ac:chgData name="宇野 芳江" userId="d3339afd-f009-4b18-b536-1d43c3c7a997" providerId="ADAL" clId="{12E69068-FD20-41DB-ACFF-8FA6BB851D37}" dt="2024-03-27T08:35:02.963" v="70" actId="113"/>
          <ac:spMkLst>
            <pc:docMk/>
            <pc:sldMk cId="753975919" sldId="498"/>
            <ac:spMk id="6" creationId="{D7F4B45D-219C-FD52-AE3E-7AAD878566EA}"/>
          </ac:spMkLst>
        </pc:spChg>
      </pc:sldChg>
      <pc:sldChg chg="modSp mod ord">
        <pc:chgData name="宇野 芳江" userId="d3339afd-f009-4b18-b536-1d43c3c7a997" providerId="ADAL" clId="{12E69068-FD20-41DB-ACFF-8FA6BB851D37}" dt="2024-03-27T08:35:26.158" v="82" actId="113"/>
        <pc:sldMkLst>
          <pc:docMk/>
          <pc:sldMk cId="3071664321" sldId="499"/>
        </pc:sldMkLst>
        <pc:spChg chg="mod">
          <ac:chgData name="宇野 芳江" userId="d3339afd-f009-4b18-b536-1d43c3c7a997" providerId="ADAL" clId="{12E69068-FD20-41DB-ACFF-8FA6BB851D37}" dt="2024-03-26T07:15:59.738" v="22"/>
          <ac:spMkLst>
            <pc:docMk/>
            <pc:sldMk cId="3071664321" sldId="499"/>
            <ac:spMk id="2" creationId="{43662153-E61D-195E-83DD-E3ABB918B57F}"/>
          </ac:spMkLst>
        </pc:spChg>
        <pc:spChg chg="mod">
          <ac:chgData name="宇野 芳江" userId="d3339afd-f009-4b18-b536-1d43c3c7a997" providerId="ADAL" clId="{12E69068-FD20-41DB-ACFF-8FA6BB851D37}" dt="2024-03-27T08:35:26.158" v="82" actId="113"/>
          <ac:spMkLst>
            <pc:docMk/>
            <pc:sldMk cId="3071664321" sldId="499"/>
            <ac:spMk id="4" creationId="{261547A1-8B1A-00FD-0ED1-F7DA1455275E}"/>
          </ac:spMkLst>
        </pc:spChg>
        <pc:spChg chg="mod">
          <ac:chgData name="宇野 芳江" userId="d3339afd-f009-4b18-b536-1d43c3c7a997" providerId="ADAL" clId="{12E69068-FD20-41DB-ACFF-8FA6BB851D37}" dt="2024-03-27T08:35:26.158" v="82" actId="113"/>
          <ac:spMkLst>
            <pc:docMk/>
            <pc:sldMk cId="3071664321" sldId="499"/>
            <ac:spMk id="6" creationId="{ACA24D94-55CA-A292-74BC-C60E1CAD620D}"/>
          </ac:spMkLst>
        </pc:spChg>
      </pc:sldChg>
      <pc:sldChg chg="modSp mod">
        <pc:chgData name="宇野 芳江" userId="d3339afd-f009-4b18-b536-1d43c3c7a997" providerId="ADAL" clId="{12E69068-FD20-41DB-ACFF-8FA6BB851D37}" dt="2024-03-27T08:35:19.492" v="79" actId="113"/>
        <pc:sldMkLst>
          <pc:docMk/>
          <pc:sldMk cId="2434977037" sldId="500"/>
        </pc:sldMkLst>
        <pc:spChg chg="mod">
          <ac:chgData name="宇野 芳江" userId="d3339afd-f009-4b18-b536-1d43c3c7a997" providerId="ADAL" clId="{12E69068-FD20-41DB-ACFF-8FA6BB851D37}" dt="2024-03-26T07:15:54.285" v="21"/>
          <ac:spMkLst>
            <pc:docMk/>
            <pc:sldMk cId="2434977037" sldId="500"/>
            <ac:spMk id="2" creationId="{43662153-E61D-195E-83DD-E3ABB918B57F}"/>
          </ac:spMkLst>
        </pc:spChg>
        <pc:spChg chg="mod">
          <ac:chgData name="宇野 芳江" userId="d3339afd-f009-4b18-b536-1d43c3c7a997" providerId="ADAL" clId="{12E69068-FD20-41DB-ACFF-8FA6BB851D37}" dt="2024-03-27T08:35:19.492" v="79" actId="113"/>
          <ac:spMkLst>
            <pc:docMk/>
            <pc:sldMk cId="2434977037" sldId="500"/>
            <ac:spMk id="4" creationId="{261547A1-8B1A-00FD-0ED1-F7DA1455275E}"/>
          </ac:spMkLst>
        </pc:spChg>
        <pc:spChg chg="mod">
          <ac:chgData name="宇野 芳江" userId="d3339afd-f009-4b18-b536-1d43c3c7a997" providerId="ADAL" clId="{12E69068-FD20-41DB-ACFF-8FA6BB851D37}" dt="2024-03-27T08:35:19.492" v="79" actId="113"/>
          <ac:spMkLst>
            <pc:docMk/>
            <pc:sldMk cId="2434977037" sldId="500"/>
            <ac:spMk id="6" creationId="{ACA24D94-55CA-A292-74BC-C60E1CAD62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30" tIns="45715" rIns="91430" bIns="45715" rtlCol="0"/>
          <a:lstStyle>
            <a:lvl1pPr algn="r">
              <a:defRPr sz="1200"/>
            </a:lvl1pPr>
          </a:lstStyle>
          <a:p>
            <a:fld id="{BE51E31B-58F4-40C5-B28E-F4E6428E2D40}"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3"/>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1430" tIns="45715" rIns="91430" bIns="45715"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6286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10858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5430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20002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a:t>
            </a:fld>
            <a:endParaRPr kumimoji="1" lang="ja-JP" altLang="en-US"/>
          </a:p>
        </p:txBody>
      </p:sp>
    </p:spTree>
    <p:extLst>
      <p:ext uri="{BB962C8B-B14F-4D97-AF65-F5344CB8AC3E}">
        <p14:creationId xmlns:p14="http://schemas.microsoft.com/office/powerpoint/2010/main" val="336408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lang="ja-JP" altLang="en-US" dirty="0"/>
              <a:t>自主防災組織が行う、情報収集と伝達についてまとめた図。</a:t>
            </a:r>
            <a:endParaRPr lang="en-US" altLang="ja-JP" dirty="0"/>
          </a:p>
          <a:p>
            <a:endParaRPr lang="en-US" altLang="ja-JP" dirty="0"/>
          </a:p>
          <a:p>
            <a:r>
              <a:rPr lang="ja-JP" altLang="en-US" dirty="0"/>
              <a:t>情報伝達においては、正確かつ迅速に情報を伝える事が大切。</a:t>
            </a:r>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10</a:t>
            </a:fld>
            <a:endParaRPr kumimoji="1" lang="ja-JP" altLang="en-US"/>
          </a:p>
        </p:txBody>
      </p:sp>
    </p:spTree>
    <p:extLst>
      <p:ext uri="{BB962C8B-B14F-4D97-AF65-F5344CB8AC3E}">
        <p14:creationId xmlns:p14="http://schemas.microsoft.com/office/powerpoint/2010/main" val="277889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「班」「自治会本部」「地域の防災拠点」の３者で被災状況を共有する仕組み（谷戸（やと）自治会：神奈川県横浜市）</a:t>
            </a:r>
            <a:endParaRPr kumimoji="1" lang="en-US" altLang="ja-JP" dirty="0"/>
          </a:p>
          <a:p>
            <a:r>
              <a:rPr lang="ja-JP" altLang="en-US" dirty="0"/>
              <a:t>このように、事前にしくみを確立しておくことで、素早く正確に被災状況を把握でき、的確な応急対応を行うことができる。</a:t>
            </a:r>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11</a:t>
            </a:fld>
            <a:endParaRPr kumimoji="1" lang="ja-JP" altLang="en-US"/>
          </a:p>
        </p:txBody>
      </p:sp>
    </p:spTree>
    <p:extLst>
      <p:ext uri="{BB962C8B-B14F-4D97-AF65-F5344CB8AC3E}">
        <p14:creationId xmlns:p14="http://schemas.microsoft.com/office/powerpoint/2010/main" val="204314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受講者に、「地域住民の</a:t>
            </a:r>
            <a:r>
              <a:rPr kumimoji="1" lang="ja-JP" altLang="en-US"/>
              <a:t>安否確認には、どんな</a:t>
            </a:r>
            <a:r>
              <a:rPr kumimoji="1" lang="ja-JP" altLang="en-US" dirty="0"/>
              <a:t>方法があるでしょうか？」と問いかける。</a:t>
            </a:r>
          </a:p>
          <a:p>
            <a:pPr marL="0" indent="0">
              <a:buNone/>
            </a:pPr>
            <a:r>
              <a:rPr kumimoji="1" lang="ja-JP" altLang="en-US" dirty="0"/>
              <a:t>（何人かの受講者を指名して、答えてもらってもよい）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12</a:t>
            </a:fld>
            <a:endParaRPr kumimoji="1" lang="ja-JP" altLang="en-US"/>
          </a:p>
        </p:txBody>
      </p:sp>
    </p:spTree>
    <p:extLst>
      <p:ext uri="{BB962C8B-B14F-4D97-AF65-F5344CB8AC3E}">
        <p14:creationId xmlns:p14="http://schemas.microsoft.com/office/powerpoint/2010/main" val="20918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マップを利用した安否確認（能登半島地震：石川県 輪島市）</a:t>
            </a:r>
          </a:p>
          <a:p>
            <a:r>
              <a:rPr kumimoji="1" lang="ja-JP" altLang="en-US" dirty="0"/>
              <a:t>災害が発生</a:t>
            </a:r>
            <a:r>
              <a:rPr lang="ja-JP" altLang="en-US" dirty="0"/>
              <a:t>時</a:t>
            </a:r>
            <a:r>
              <a:rPr kumimoji="1" lang="ja-JP" altLang="en-US" dirty="0"/>
              <a:t>、特に配慮が必要な人の迅速な安否確認が必要となるが、どこにどんな人が住んでいるかわからないことが多く、安否の確認が難しい。</a:t>
            </a:r>
          </a:p>
          <a:p>
            <a:r>
              <a:rPr kumimoji="1" lang="ja-JP" altLang="en-US" dirty="0"/>
              <a:t>事例のように、民生員等が日ごろに把握している要配慮者の特性と所在情報を地図化し</a:t>
            </a:r>
            <a:r>
              <a:rPr lang="ja-JP" altLang="en-US" dirty="0"/>
              <a:t>整理して</a:t>
            </a:r>
            <a:r>
              <a:rPr kumimoji="1" lang="ja-JP" altLang="en-US" dirty="0"/>
              <a:t>おく</a:t>
            </a:r>
            <a:r>
              <a:rPr lang="ja-JP" altLang="en-US" dirty="0"/>
              <a:t>ことで</a:t>
            </a:r>
            <a:r>
              <a:rPr kumimoji="1" lang="ja-JP" altLang="en-US" dirty="0"/>
              <a:t>、いざというときの安否確認や避難行動の支援に役立つツールになる。</a:t>
            </a:r>
          </a:p>
          <a:p>
            <a:r>
              <a:rPr kumimoji="1" lang="ja-JP" altLang="en-US" dirty="0"/>
              <a:t>これらの情報は、在宅医療を受けている方や障害者など、在宅での避難を行う場合の、支援においても役立つツールとして活用できる。	</a:t>
            </a:r>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13</a:t>
            </a:fld>
            <a:endParaRPr kumimoji="1" lang="ja-JP" altLang="en-US"/>
          </a:p>
        </p:txBody>
      </p:sp>
    </p:spTree>
    <p:extLst>
      <p:ext uri="{BB962C8B-B14F-4D97-AF65-F5344CB8AC3E}">
        <p14:creationId xmlns:p14="http://schemas.microsoft.com/office/powerpoint/2010/main" val="261821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目印を利用した安否確認（鈎取ニュータウン町内会：宮城県 仙台市）</a:t>
            </a:r>
          </a:p>
          <a:p>
            <a:r>
              <a:rPr kumimoji="1" lang="ja-JP" altLang="en-US" dirty="0"/>
              <a:t>地域住民一人ひとりが「無事」知らせる目印を玄関に掲げることで、確認をする側が、素早く安否の把握を行う取り組み。</a:t>
            </a:r>
            <a:endParaRPr kumimoji="1" lang="en-US" altLang="ja-JP" dirty="0"/>
          </a:p>
          <a:p>
            <a:r>
              <a:rPr kumimoji="1" lang="ja-JP" altLang="en-US" dirty="0"/>
              <a:t>地域の住民が「安否確認の仕組みとルール」を理解しておく必要がある。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14</a:t>
            </a:fld>
            <a:endParaRPr kumimoji="1" lang="ja-JP" altLang="en-US"/>
          </a:p>
        </p:txBody>
      </p:sp>
    </p:spTree>
    <p:extLst>
      <p:ext uri="{BB962C8B-B14F-4D97-AF65-F5344CB8AC3E}">
        <p14:creationId xmlns:p14="http://schemas.microsoft.com/office/powerpoint/2010/main" val="38314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無線機を使用した安否確認（沢井二丁目自治会：東京都）</a:t>
            </a:r>
          </a:p>
          <a:p>
            <a:r>
              <a:rPr kumimoji="1" lang="ja-JP" altLang="en-US" dirty="0"/>
              <a:t>安否確認にトランシーバー等を使用することで、より迅速かつ効率的に地域の安否状況を把握することができる</a:t>
            </a:r>
            <a:endParaRPr kumimoji="1" lang="en-US" altLang="ja-JP" dirty="0"/>
          </a:p>
          <a:p>
            <a:pPr marL="0" indent="0">
              <a:buNone/>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15</a:t>
            </a:fld>
            <a:endParaRPr kumimoji="1" lang="ja-JP" altLang="en-US"/>
          </a:p>
        </p:txBody>
      </p:sp>
    </p:spTree>
    <p:extLst>
      <p:ext uri="{BB962C8B-B14F-4D97-AF65-F5344CB8AC3E}">
        <p14:creationId xmlns:p14="http://schemas.microsoft.com/office/powerpoint/2010/main" val="84418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ホワイトボードを利用した安否確認（グランフォーレ戸塚ヒルブリーズ自治会：神奈川県 横浜市）</a:t>
            </a:r>
          </a:p>
          <a:p>
            <a:r>
              <a:rPr lang="ja-JP" altLang="en-US" dirty="0"/>
              <a:t>特定の</a:t>
            </a:r>
            <a:r>
              <a:rPr kumimoji="1" lang="ja-JP" altLang="en-US" dirty="0"/>
              <a:t>場所においた住民の安否を確認・集約するためのホワイトボードに、住民自ら安否状況を記入することで、確認をする側が、素早く安否の把握を行う取り組み。</a:t>
            </a:r>
            <a:endParaRPr lang="en-US" altLang="ja-JP" dirty="0"/>
          </a:p>
          <a:p>
            <a:r>
              <a:rPr lang="ja-JP" altLang="en-US" dirty="0"/>
              <a:t>マンション居住者</a:t>
            </a:r>
            <a:r>
              <a:rPr kumimoji="1" lang="ja-JP" altLang="en-US" dirty="0"/>
              <a:t>が「安否確認のルール」を理解しておく必要がある。</a:t>
            </a:r>
          </a:p>
          <a:p>
            <a:endParaRPr kumimoji="1" lang="ja-JP" altLang="en-US" dirty="0"/>
          </a:p>
          <a:p>
            <a:pPr marL="0" indent="0">
              <a:buNone/>
            </a:pPr>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16</a:t>
            </a:fld>
            <a:endParaRPr kumimoji="1" lang="ja-JP" altLang="en-US"/>
          </a:p>
        </p:txBody>
      </p:sp>
    </p:spTree>
    <p:extLst>
      <p:ext uri="{BB962C8B-B14F-4D97-AF65-F5344CB8AC3E}">
        <p14:creationId xmlns:p14="http://schemas.microsoft.com/office/powerpoint/2010/main" val="79946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高層マンションの特性を考慮した安否確認の取り組み（シーアイハイツ町田自主防災管理組織：東京都）</a:t>
            </a:r>
            <a:endParaRPr kumimoji="1" lang="en-US" altLang="ja-JP" dirty="0"/>
          </a:p>
          <a:p>
            <a:r>
              <a:rPr kumimoji="1" lang="ja-JP" altLang="en-US" dirty="0"/>
              <a:t>災害時に自らの「安全」を掲示することで、安否の確認を行う取り組み。</a:t>
            </a:r>
            <a:endParaRPr lang="en-US" altLang="ja-JP" dirty="0"/>
          </a:p>
          <a:p>
            <a:r>
              <a:rPr lang="ja-JP" altLang="en-US" dirty="0"/>
              <a:t>マンション居住者</a:t>
            </a:r>
            <a:r>
              <a:rPr kumimoji="1" lang="ja-JP" altLang="en-US" dirty="0"/>
              <a:t>が「安否確認のルール」を理解しておく必要がある。</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17</a:t>
            </a:fld>
            <a:endParaRPr kumimoji="1" lang="ja-JP" altLang="en-US"/>
          </a:p>
        </p:txBody>
      </p:sp>
    </p:spTree>
    <p:extLst>
      <p:ext uri="{BB962C8B-B14F-4D97-AF65-F5344CB8AC3E}">
        <p14:creationId xmlns:p14="http://schemas.microsoft.com/office/powerpoint/2010/main" val="62889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地域独自の「安否確認システム」を導入（落合学区自主防災会連合会：広島県）</a:t>
            </a:r>
            <a:endParaRPr kumimoji="1" lang="en-US" altLang="ja-JP" dirty="0"/>
          </a:p>
          <a:p>
            <a:r>
              <a:rPr kumimoji="1" lang="ja-JP" altLang="en-US" dirty="0"/>
              <a:t>携帯電話を使った安否確認システムで、災害時に住民</a:t>
            </a:r>
            <a:r>
              <a:rPr lang="ja-JP" altLang="en-US" dirty="0"/>
              <a:t>一人ひとりが自分の状況をシステムに</a:t>
            </a:r>
            <a:r>
              <a:rPr kumimoji="1" lang="ja-JP" altLang="en-US" dirty="0"/>
              <a:t>登録することで、地域住民の安否状況を確認・共有することのできる仕組み</a:t>
            </a:r>
            <a:r>
              <a:rPr lang="ja-JP" altLang="en-US" dirty="0"/>
              <a:t>。</a:t>
            </a:r>
            <a:endParaRPr lang="en-US" altLang="ja-JP" dirty="0"/>
          </a:p>
          <a:p>
            <a:r>
              <a:rPr kumimoji="1" lang="ja-JP" altLang="en-US" dirty="0"/>
              <a:t>事前に住民の一人ひとりが「システム</a:t>
            </a:r>
            <a:r>
              <a:rPr lang="ja-JP" altLang="en-US" dirty="0"/>
              <a:t>への入力方法や情報共有の</a:t>
            </a:r>
            <a:r>
              <a:rPr kumimoji="1" lang="ja-JP" altLang="en-US" dirty="0"/>
              <a:t>方法」を理解しておく必要がある。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18</a:t>
            </a:fld>
            <a:endParaRPr kumimoji="1" lang="ja-JP" altLang="en-US"/>
          </a:p>
        </p:txBody>
      </p:sp>
    </p:spTree>
    <p:extLst>
      <p:ext uri="{BB962C8B-B14F-4D97-AF65-F5344CB8AC3E}">
        <p14:creationId xmlns:p14="http://schemas.microsoft.com/office/powerpoint/2010/main" val="2515737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超高層マンションにおけるオンライン環境を活用した安否確認体制の構築（</a:t>
            </a:r>
            <a:r>
              <a:rPr kumimoji="1" lang="zh-TW" altLang="en-US" dirty="0"/>
              <a:t>ＤＥＵＸ ＴＯＵＲＳ防災区民組織：東京都</a:t>
            </a:r>
            <a:r>
              <a:rPr kumimoji="1" lang="ja-JP" altLang="en-US" dirty="0"/>
              <a:t>）</a:t>
            </a:r>
            <a:endParaRPr kumimoji="1" lang="en-US" altLang="ja-JP" dirty="0"/>
          </a:p>
          <a:p>
            <a:r>
              <a:rPr lang="ja-JP" altLang="en-US" dirty="0"/>
              <a:t>既存システムを活用した、安否情報の登録と安否状況の確認を行う仕組み</a:t>
            </a:r>
            <a:endParaRPr lang="en-US" altLang="ja-JP" dirty="0"/>
          </a:p>
          <a:p>
            <a:r>
              <a:rPr kumimoji="1" lang="ja-JP" altLang="en-US" dirty="0"/>
              <a:t>事前に住民の一人</a:t>
            </a:r>
            <a:r>
              <a:rPr kumimoji="1" lang="ja-JP" altLang="en-US"/>
              <a:t>ひとりが「</a:t>
            </a:r>
            <a:r>
              <a:rPr lang="ja-JP" altLang="en-US"/>
              <a:t>安否報告ルール</a:t>
            </a:r>
            <a:r>
              <a:rPr kumimoji="1" lang="ja-JP" altLang="en-US"/>
              <a:t>」</a:t>
            </a:r>
            <a:r>
              <a:rPr kumimoji="1" lang="ja-JP" altLang="en-US" dirty="0"/>
              <a:t>を理解しておく必要がある。</a:t>
            </a:r>
          </a:p>
          <a:p>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19</a:t>
            </a:fld>
            <a:endParaRPr kumimoji="1" lang="ja-JP" altLang="en-US"/>
          </a:p>
        </p:txBody>
      </p:sp>
    </p:spTree>
    <p:extLst>
      <p:ext uri="{BB962C8B-B14F-4D97-AF65-F5344CB8AC3E}">
        <p14:creationId xmlns:p14="http://schemas.microsoft.com/office/powerpoint/2010/main" val="180406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lang="ja-JP" altLang="en-US" dirty="0"/>
              <a:t>地域で想定される被害について写真を用いて説明する。</a:t>
            </a:r>
            <a:endParaRPr lang="en-US" altLang="ja-JP" dirty="0"/>
          </a:p>
          <a:p>
            <a:r>
              <a:rPr lang="ja-JP" altLang="en-US" dirty="0"/>
              <a:t>受講者の印象に残っている過去の災害事例を用いて説明することで、理解の促進を図るのも効果的。</a:t>
            </a:r>
            <a:endParaRPr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a:t>
            </a:fld>
            <a:endParaRPr kumimoji="1" lang="ja-JP" altLang="en-US"/>
          </a:p>
        </p:txBody>
      </p:sp>
    </p:spTree>
    <p:extLst>
      <p:ext uri="{BB962C8B-B14F-4D97-AF65-F5344CB8AC3E}">
        <p14:creationId xmlns:p14="http://schemas.microsoft.com/office/powerpoint/2010/main" val="228755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indent="0">
              <a:buNone/>
            </a:pPr>
            <a:r>
              <a:rPr lang="en-US" altLang="ja-JP" dirty="0"/>
              <a:t>【</a:t>
            </a:r>
            <a:r>
              <a:rPr lang="ja-JP" altLang="en-US" dirty="0"/>
              <a:t>補足説明</a:t>
            </a:r>
            <a:r>
              <a:rPr lang="en-US" altLang="ja-JP" dirty="0"/>
              <a:t>】</a:t>
            </a:r>
          </a:p>
          <a:p>
            <a:r>
              <a:rPr lang="ja-JP" altLang="en-US" dirty="0"/>
              <a:t>中項目「住民の安否や地域の被害状況等の情報の収集・伝達」で学んだことをまとめる。</a:t>
            </a:r>
            <a:endParaRPr lang="en-US" altLang="ja-JP" dirty="0"/>
          </a:p>
          <a:p>
            <a:pPr lvl="1"/>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20</a:t>
            </a:fld>
            <a:endParaRPr lang="ja-JP" altLang="en-US"/>
          </a:p>
        </p:txBody>
      </p:sp>
      <p:sp>
        <p:nvSpPr>
          <p:cNvPr id="6" name="スライド イメージ プレースホルダー 5">
            <a:extLst>
              <a:ext uri="{FF2B5EF4-FFF2-40B4-BE49-F238E27FC236}">
                <a16:creationId xmlns:a16="http://schemas.microsoft.com/office/drawing/2014/main" id="{3F4774DE-5470-4679-A417-2FCDF921B6A5}"/>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409300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受講者に、「住民の安否や地域の被害状況等の情報収集・伝達は何のために行うのでしょうか？」と問いかける。</a:t>
            </a:r>
          </a:p>
          <a:p>
            <a:pPr marL="0" indent="0">
              <a:buNone/>
            </a:pPr>
            <a:r>
              <a:rPr kumimoji="1" lang="ja-JP" altLang="en-US" dirty="0"/>
              <a:t>（何人かの受講者を指名して、答えてもらってもよい）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3</a:t>
            </a:fld>
            <a:endParaRPr kumimoji="1" lang="ja-JP" altLang="en-US"/>
          </a:p>
        </p:txBody>
      </p:sp>
    </p:spTree>
    <p:extLst>
      <p:ext uri="{BB962C8B-B14F-4D97-AF65-F5344CB8AC3E}">
        <p14:creationId xmlns:p14="http://schemas.microsoft.com/office/powerpoint/2010/main" val="350913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dirty="0"/>
              <a:t>【</a:t>
            </a:r>
            <a:r>
              <a:rPr lang="ja-JP" altLang="en-US" dirty="0"/>
              <a:t>補足説明</a:t>
            </a:r>
            <a:r>
              <a:rPr lang="en-US" altLang="ja-JP" dirty="0"/>
              <a:t>】</a:t>
            </a:r>
          </a:p>
          <a:p>
            <a:r>
              <a:rPr lang="ja-JP" altLang="en-US" dirty="0"/>
              <a:t>大規模地震が発生した場合、</a:t>
            </a:r>
            <a:endParaRPr lang="en-US" altLang="ja-JP" dirty="0"/>
          </a:p>
          <a:p>
            <a:pPr lvl="1"/>
            <a:r>
              <a:rPr lang="ja-JP" altLang="en-US" dirty="0"/>
              <a:t>負傷者の救護や倒壊家屋の下敷きになった方の救助、発生した火災の消火といった「目の前の事態への対処」、</a:t>
            </a:r>
            <a:endParaRPr lang="en-US" altLang="ja-JP" dirty="0"/>
          </a:p>
          <a:p>
            <a:pPr lvl="1"/>
            <a:r>
              <a:rPr lang="ja-JP" altLang="en-US" dirty="0"/>
              <a:t>二次災害危険からの避難といった「次の事態に備える」行動が必要となる。</a:t>
            </a:r>
            <a:endParaRPr lang="en-US" altLang="ja-JP" dirty="0"/>
          </a:p>
          <a:p>
            <a:pPr marL="457200" lvl="1" indent="0">
              <a:buNone/>
            </a:pPr>
            <a:endParaRPr lang="en-US" altLang="ja-JP" dirty="0"/>
          </a:p>
          <a:p>
            <a:r>
              <a:rPr lang="ja-JP" altLang="en-US" dirty="0"/>
              <a:t>これらの行動につなげるため、安否確認や情報を収集・伝達することは必要不可欠。</a:t>
            </a:r>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4</a:t>
            </a:fld>
            <a:endParaRPr kumimoji="1" lang="ja-JP" altLang="en-US"/>
          </a:p>
        </p:txBody>
      </p:sp>
    </p:spTree>
    <p:extLst>
      <p:ext uri="{BB962C8B-B14F-4D97-AF65-F5344CB8AC3E}">
        <p14:creationId xmlns:p14="http://schemas.microsoft.com/office/powerpoint/2010/main" val="200454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初期消火や救出救助、応急救護、避難誘導などを応急対応といい、適切な応急対応のためには地域の被害状況や住民の安否を正確に収集伝達することが必要不可欠。</a:t>
            </a:r>
            <a:endParaRPr kumimoji="1" lang="en-US" altLang="ja-JP" dirty="0"/>
          </a:p>
          <a:p>
            <a:r>
              <a:rPr kumimoji="1" lang="ja-JP" altLang="en-US" dirty="0"/>
              <a:t>情報収集・伝達の目的は次の２つの観点から行われる</a:t>
            </a:r>
            <a:endParaRPr kumimoji="1" lang="en-US" altLang="ja-JP" dirty="0"/>
          </a:p>
          <a:p>
            <a:pPr lvl="1"/>
            <a:r>
              <a:rPr kumimoji="1" lang="ja-JP" altLang="en-US" dirty="0"/>
              <a:t>「人命の確保」の観点では、負傷者や倒壊家屋の下敷きになった方などといった、災害の発生により自助では対応が困難で支援を必要とする地域住民等の状況を把握し、必要な支援につなげる。</a:t>
            </a:r>
            <a:endParaRPr kumimoji="1" lang="en-US" altLang="ja-JP" dirty="0"/>
          </a:p>
          <a:p>
            <a:pPr lvl="1"/>
            <a:r>
              <a:rPr lang="ja-JP" altLang="en-US" dirty="0"/>
              <a:t>「二次災害防止」の観点では、火災など災害に伴い生じた危険で、対策を講じないと被害や影響の拡大につながる地域の危険を把握し、拡大防止のための対策につなげる。</a:t>
            </a:r>
          </a:p>
          <a:p>
            <a:endParaRPr lang="en-US" altLang="ja-JP" dirty="0"/>
          </a:p>
          <a:p>
            <a:r>
              <a:rPr lang="ja-JP" altLang="en-US" dirty="0"/>
              <a:t>情報収集・伝達は地域住民や自主防災組織の担当者が主体となって行う。</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5</a:t>
            </a:fld>
            <a:endParaRPr kumimoji="1" lang="ja-JP" altLang="en-US"/>
          </a:p>
        </p:txBody>
      </p:sp>
    </p:spTree>
    <p:extLst>
      <p:ext uri="{BB962C8B-B14F-4D97-AF65-F5344CB8AC3E}">
        <p14:creationId xmlns:p14="http://schemas.microsoft.com/office/powerpoint/2010/main" val="347811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受講者に、「地域で行う「情報収集・伝達」どのような内容や方法で行えばよいのでしょうか？」と問いかける。</a:t>
            </a:r>
          </a:p>
          <a:p>
            <a:pPr marL="0" indent="0">
              <a:buNone/>
            </a:pPr>
            <a:r>
              <a:rPr kumimoji="1" lang="ja-JP" altLang="en-US" dirty="0"/>
              <a:t>（何人かの受講者を指名して、答えてもらってもよい）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6</a:t>
            </a:fld>
            <a:endParaRPr kumimoji="1" lang="ja-JP" altLang="en-US"/>
          </a:p>
        </p:txBody>
      </p:sp>
    </p:spTree>
    <p:extLst>
      <p:ext uri="{BB962C8B-B14F-4D97-AF65-F5344CB8AC3E}">
        <p14:creationId xmlns:p14="http://schemas.microsoft.com/office/powerpoint/2010/main" val="100059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地域で収集する情報の内容としては、次の</a:t>
            </a:r>
            <a:r>
              <a:rPr lang="en-US" altLang="ja-JP" dirty="0"/>
              <a:t>3</a:t>
            </a:r>
            <a:r>
              <a:rPr lang="ja-JP" altLang="en-US" dirty="0"/>
              <a:t>つの視点で取り組むとよい</a:t>
            </a:r>
            <a:endParaRPr kumimoji="1" lang="en-US" altLang="ja-JP" dirty="0"/>
          </a:p>
          <a:p>
            <a:pPr marL="684840" lvl="1" indent="-228280">
              <a:buFont typeface="+mj-ea"/>
              <a:buAutoNum type="circleNumDbPlain"/>
            </a:pPr>
            <a:r>
              <a:rPr kumimoji="1" lang="ja-JP" altLang="en-US" dirty="0"/>
              <a:t>災害に関すること</a:t>
            </a:r>
            <a:endParaRPr kumimoji="1" lang="en-US" altLang="ja-JP" dirty="0"/>
          </a:p>
          <a:p>
            <a:pPr lvl="2"/>
            <a:r>
              <a:rPr kumimoji="1" lang="ja-JP" altLang="en-US" dirty="0"/>
              <a:t>震度や揺れの範囲など「災害」に関することを収集する</a:t>
            </a:r>
            <a:endParaRPr kumimoji="1" lang="en-US" altLang="ja-JP" dirty="0"/>
          </a:p>
          <a:p>
            <a:pPr lvl="2"/>
            <a:r>
              <a:rPr kumimoji="1" lang="ja-JP" altLang="en-US" dirty="0"/>
              <a:t>通信、電気、ガス、上下水道の供給</a:t>
            </a:r>
            <a:r>
              <a:rPr lang="ja-JP" altLang="en-US" dirty="0"/>
              <a:t>状況</a:t>
            </a:r>
            <a:r>
              <a:rPr kumimoji="1" lang="ja-JP" altLang="en-US" dirty="0"/>
              <a:t>など、災害のよる「生活への影響」に関することを収集する</a:t>
            </a:r>
            <a:endParaRPr kumimoji="1" lang="en-US" altLang="ja-JP" dirty="0"/>
          </a:p>
          <a:p>
            <a:pPr marL="684840" lvl="1" indent="-228280">
              <a:buFont typeface="+mj-ea"/>
              <a:buAutoNum type="circleNumDbPlain"/>
            </a:pPr>
            <a:r>
              <a:rPr kumimoji="1" lang="ja-JP" altLang="en-US" dirty="0"/>
              <a:t>地域の被害に関すること</a:t>
            </a:r>
            <a:endParaRPr kumimoji="1" lang="en-US" altLang="ja-JP" dirty="0"/>
          </a:p>
          <a:p>
            <a:pPr lvl="2"/>
            <a:r>
              <a:rPr kumimoji="1" lang="ja-JP" altLang="en-US" dirty="0"/>
              <a:t>「地域住民の被災に関すること」として次の情報を収集する</a:t>
            </a:r>
            <a:endParaRPr kumimoji="1" lang="en-US" altLang="ja-JP" dirty="0"/>
          </a:p>
          <a:p>
            <a:pPr lvl="3"/>
            <a:r>
              <a:rPr kumimoji="1" lang="ja-JP" altLang="en-US" dirty="0"/>
              <a:t>救出・救助対象者や負傷者の発生状況</a:t>
            </a:r>
          </a:p>
          <a:p>
            <a:pPr lvl="3"/>
            <a:r>
              <a:rPr kumimoji="1" lang="ja-JP" altLang="en-US" dirty="0"/>
              <a:t>避難等支援の必要な要配慮者の状況</a:t>
            </a:r>
            <a:endParaRPr kumimoji="1" lang="en-US" altLang="ja-JP" dirty="0"/>
          </a:p>
          <a:p>
            <a:pPr lvl="3"/>
            <a:r>
              <a:rPr kumimoji="1" lang="ja-JP" altLang="en-US" dirty="0"/>
              <a:t>住民の安否状況</a:t>
            </a:r>
          </a:p>
          <a:p>
            <a:pPr lvl="2"/>
            <a:r>
              <a:rPr lang="ja-JP" altLang="en-US" dirty="0"/>
              <a:t>「地域の被害に関すること」</a:t>
            </a:r>
            <a:r>
              <a:rPr kumimoji="1" lang="ja-JP" altLang="en-US" dirty="0"/>
              <a:t>として次の情報を収集する</a:t>
            </a:r>
          </a:p>
          <a:p>
            <a:pPr lvl="3"/>
            <a:r>
              <a:rPr kumimoji="1" lang="ja-JP" altLang="en-US" dirty="0"/>
              <a:t>建物被害の状況</a:t>
            </a:r>
          </a:p>
          <a:p>
            <a:pPr lvl="3"/>
            <a:r>
              <a:rPr kumimoji="1" lang="ja-JP" altLang="en-US" dirty="0"/>
              <a:t>火災発生の状況</a:t>
            </a:r>
          </a:p>
          <a:p>
            <a:pPr lvl="3"/>
            <a:r>
              <a:rPr kumimoji="1" lang="ja-JP" altLang="en-US" dirty="0"/>
              <a:t>道路被害の状況</a:t>
            </a:r>
          </a:p>
          <a:p>
            <a:pPr lvl="3"/>
            <a:r>
              <a:rPr kumimoji="1" lang="ja-JP" altLang="en-US" dirty="0"/>
              <a:t>その他の危険性に関する状況</a:t>
            </a:r>
          </a:p>
          <a:p>
            <a:pPr marL="684840" lvl="1" indent="-228280">
              <a:buFont typeface="+mj-ea"/>
              <a:buAutoNum type="circleNumDbPlain"/>
            </a:pPr>
            <a:r>
              <a:rPr kumimoji="1" lang="ja-JP" altLang="en-US" dirty="0"/>
              <a:t>対応に関すること</a:t>
            </a:r>
            <a:endParaRPr kumimoji="1" lang="en-US" altLang="ja-JP" dirty="0"/>
          </a:p>
          <a:p>
            <a:pPr lvl="2"/>
            <a:r>
              <a:rPr kumimoji="1" lang="ja-JP" altLang="en-US" dirty="0"/>
              <a:t>災害対策本部の設置など「市町村の対応状況」を収集する</a:t>
            </a:r>
            <a:endParaRPr kumimoji="1" lang="en-US" altLang="ja-JP" dirty="0"/>
          </a:p>
          <a:p>
            <a:pPr lvl="2"/>
            <a:r>
              <a:rPr lang="ja-JP" altLang="en-US" dirty="0"/>
              <a:t>消防所や警察など「防災関係機関の対応状況」</a:t>
            </a:r>
            <a:r>
              <a:rPr kumimoji="1" lang="ja-JP" altLang="en-US" dirty="0"/>
              <a:t>を収集する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7</a:t>
            </a:fld>
            <a:endParaRPr kumimoji="1" lang="ja-JP" altLang="en-US"/>
          </a:p>
        </p:txBody>
      </p:sp>
    </p:spTree>
    <p:extLst>
      <p:ext uri="{BB962C8B-B14F-4D97-AF65-F5344CB8AC3E}">
        <p14:creationId xmlns:p14="http://schemas.microsoft.com/office/powerpoint/2010/main" val="19743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情報収集の方法としてはそれぞれ次のようなものがある</a:t>
            </a:r>
            <a:endParaRPr kumimoji="1" lang="en-US" altLang="ja-JP" dirty="0"/>
          </a:p>
          <a:p>
            <a:pPr marL="684840" lvl="1" indent="-228280">
              <a:buFont typeface="+mj-ea"/>
              <a:buAutoNum type="circleNumDbPlain"/>
            </a:pPr>
            <a:r>
              <a:rPr kumimoji="1" lang="ja-JP" altLang="en-US" dirty="0"/>
              <a:t>災害に関すること</a:t>
            </a:r>
            <a:endParaRPr kumimoji="1" lang="en-US" altLang="ja-JP" dirty="0"/>
          </a:p>
          <a:p>
            <a:pPr lvl="2"/>
            <a:r>
              <a:rPr kumimoji="1" lang="ja-JP" altLang="en-US" dirty="0"/>
              <a:t>ラジオやテレビ、インターネットなどを通じて収集する</a:t>
            </a:r>
            <a:endParaRPr kumimoji="1" lang="en-US" altLang="ja-JP" dirty="0"/>
          </a:p>
          <a:p>
            <a:pPr marL="913120" lvl="2" indent="0">
              <a:buNone/>
            </a:pPr>
            <a:endParaRPr kumimoji="1" lang="en-US" altLang="ja-JP" dirty="0"/>
          </a:p>
          <a:p>
            <a:pPr marL="684840" lvl="1" indent="-228280">
              <a:buFont typeface="+mj-ea"/>
              <a:buAutoNum type="circleNumDbPlain"/>
            </a:pPr>
            <a:r>
              <a:rPr kumimoji="1" lang="ja-JP" altLang="en-US" dirty="0"/>
              <a:t>地域の被害に関すること</a:t>
            </a:r>
            <a:endParaRPr kumimoji="1" lang="en-US" altLang="ja-JP" dirty="0"/>
          </a:p>
          <a:p>
            <a:pPr lvl="2"/>
            <a:r>
              <a:rPr kumimoji="1" lang="ja-JP" altLang="en-US" dirty="0"/>
              <a:t>地域住民や組織本部の対応班による巡回などで収集する</a:t>
            </a:r>
          </a:p>
          <a:p>
            <a:pPr marL="913120" lvl="2" indent="0">
              <a:buNone/>
            </a:pPr>
            <a:endParaRPr kumimoji="1" lang="en-US" altLang="ja-JP" dirty="0"/>
          </a:p>
          <a:p>
            <a:pPr lvl="2"/>
            <a:r>
              <a:rPr lang="ja-JP" altLang="en-US" dirty="0"/>
              <a:t>地域の被害確認のポイントとしては</a:t>
            </a:r>
            <a:endParaRPr lang="en-US" altLang="ja-JP" dirty="0"/>
          </a:p>
          <a:p>
            <a:pPr lvl="3"/>
            <a:r>
              <a:rPr lang="en-US" altLang="ja-JP" dirty="0"/>
              <a:t>2</a:t>
            </a:r>
            <a:r>
              <a:rPr lang="ja-JP" altLang="en-US" dirty="0"/>
              <a:t>人以上の班編成で、</a:t>
            </a:r>
            <a:endParaRPr lang="en-US" altLang="ja-JP" dirty="0"/>
          </a:p>
          <a:p>
            <a:pPr lvl="3"/>
            <a:r>
              <a:rPr lang="ja-JP" altLang="en-US" dirty="0"/>
              <a:t>地域内で要配慮者がいる場所を優先して</a:t>
            </a:r>
            <a:endParaRPr lang="en-US" altLang="ja-JP" dirty="0"/>
          </a:p>
          <a:p>
            <a:pPr lvl="3"/>
            <a:r>
              <a:rPr lang="ja-JP" altLang="en-US" dirty="0"/>
              <a:t>地域で危険の発生が懸念されるところが事前にわかっている場合はその場所を優先的に確認する</a:t>
            </a:r>
            <a:endParaRPr lang="en-US" altLang="ja-JP" dirty="0"/>
          </a:p>
          <a:p>
            <a:pPr marL="913120" lvl="2" indent="0">
              <a:buNone/>
            </a:pPr>
            <a:endParaRPr kumimoji="1" lang="en-US" altLang="ja-JP" dirty="0"/>
          </a:p>
          <a:p>
            <a:pPr marL="684840" lvl="1" indent="-228280">
              <a:buFont typeface="+mj-ea"/>
              <a:buAutoNum type="circleNumDbPlain"/>
            </a:pPr>
            <a:r>
              <a:rPr kumimoji="1" lang="ja-JP" altLang="en-US" dirty="0"/>
              <a:t>対応に関すること</a:t>
            </a:r>
            <a:endParaRPr kumimoji="1" lang="en-US" altLang="ja-JP" dirty="0"/>
          </a:p>
          <a:p>
            <a:pPr lvl="2"/>
            <a:r>
              <a:rPr lang="ja-JP" altLang="en-US" dirty="0"/>
              <a:t>市区町村や都道府県などのホームページ、ケーブルテレビ、防災タブレットなどから把握する</a:t>
            </a:r>
            <a:endParaRPr lang="en-US" altLang="ja-JP" dirty="0"/>
          </a:p>
          <a:p>
            <a:pPr lvl="2"/>
            <a:r>
              <a:rPr lang="ja-JP" altLang="en-US" dirty="0"/>
              <a:t>都道府県や市町村の公式</a:t>
            </a:r>
            <a:r>
              <a:rPr lang="en-US" altLang="ja-JP" dirty="0"/>
              <a:t>SNS</a:t>
            </a:r>
            <a:r>
              <a:rPr lang="ja-JP" altLang="en-US" dirty="0"/>
              <a:t>などからも収集可能な場合もある</a:t>
            </a:r>
            <a:endParaRPr lang="en-US" altLang="ja-JP" dirty="0"/>
          </a:p>
          <a:p>
            <a:pPr lvl="2"/>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8</a:t>
            </a:fld>
            <a:endParaRPr kumimoji="1" lang="ja-JP" altLang="en-US"/>
          </a:p>
        </p:txBody>
      </p:sp>
    </p:spTree>
    <p:extLst>
      <p:ext uri="{BB962C8B-B14F-4D97-AF65-F5344CB8AC3E}">
        <p14:creationId xmlns:p14="http://schemas.microsoft.com/office/powerpoint/2010/main" val="41488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t>【</a:t>
            </a:r>
            <a:r>
              <a:rPr kumimoji="1" lang="ja-JP" altLang="en-US" dirty="0"/>
              <a:t>補足説明</a:t>
            </a:r>
            <a:r>
              <a:rPr kumimoji="1" lang="en-US" altLang="ja-JP" dirty="0"/>
              <a:t>】</a:t>
            </a:r>
          </a:p>
          <a:p>
            <a:r>
              <a:rPr kumimoji="1" lang="ja-JP" altLang="en-US" dirty="0"/>
              <a:t>地域から役所や消防・警察などの防災関係機関へ伝達すべき情報としては</a:t>
            </a:r>
            <a:endParaRPr kumimoji="1" lang="en-US" altLang="ja-JP" dirty="0"/>
          </a:p>
          <a:p>
            <a:pPr lvl="1"/>
            <a:r>
              <a:rPr kumimoji="1" lang="ja-JP" altLang="en-US" dirty="0"/>
              <a:t>安否確認の結果や、地域の被害状況、それに伴う救出・救助など必要な応援に関することがある</a:t>
            </a:r>
            <a:endParaRPr kumimoji="1" lang="en-US" altLang="ja-JP" dirty="0"/>
          </a:p>
          <a:p>
            <a:r>
              <a:rPr kumimoji="1" lang="ja-JP" altLang="en-US" dirty="0"/>
              <a:t>伝達の方法としては</a:t>
            </a:r>
            <a:endParaRPr kumimoji="1" lang="en-US" altLang="ja-JP" dirty="0"/>
          </a:p>
          <a:p>
            <a:pPr lvl="1"/>
            <a:r>
              <a:rPr lang="ja-JP" altLang="en-US" dirty="0"/>
              <a:t>町会や自主防災会で情報を取りまとめ</a:t>
            </a:r>
            <a:r>
              <a:rPr kumimoji="1" lang="ja-JP" altLang="en-US" dirty="0"/>
              <a:t>電話等を活用して連絡する</a:t>
            </a:r>
            <a:endParaRPr kumimoji="1" lang="en-US" altLang="ja-JP" dirty="0"/>
          </a:p>
          <a:p>
            <a:pPr lvl="1"/>
            <a:r>
              <a:rPr kumimoji="1" lang="ja-JP" altLang="en-US" dirty="0"/>
              <a:t>それが難しい場合などは消防署や避難所等に行き、直接伝える</a:t>
            </a:r>
            <a:r>
              <a:rPr lang="ja-JP" altLang="en-US" dirty="0"/>
              <a:t>などがある。</a:t>
            </a:r>
            <a:endParaRPr kumimoji="1" lang="ja-JP" altLang="en-US" dirty="0"/>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9</a:t>
            </a:fld>
            <a:endParaRPr kumimoji="1" lang="ja-JP" altLang="en-US"/>
          </a:p>
        </p:txBody>
      </p:sp>
    </p:spTree>
    <p:extLst>
      <p:ext uri="{BB962C8B-B14F-4D97-AF65-F5344CB8AC3E}">
        <p14:creationId xmlns:p14="http://schemas.microsoft.com/office/powerpoint/2010/main" val="4833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a:t>1.</a:t>
            </a:r>
            <a:r>
              <a:rPr lang="ja-JP" altLang="en-US"/>
              <a:t>タイトル</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a:solidFill>
                  <a:srgbClr val="404040"/>
                </a:solidFill>
                <a:latin typeface="HGPｺﾞｼｯｸE" panose="020B0900000000000000" pitchFamily="50" charset="-128"/>
                <a:ea typeface="HGPｺﾞｼｯｸE" panose="020B0900000000000000" pitchFamily="50" charset="-128"/>
              </a:rPr>
              <a:t>- </a:t>
            </a:r>
            <a:r>
              <a:rPr kumimoji="1" lang="ja-JP" altLang="en-US" sz="360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a:solidFill>
                  <a:srgbClr val="404040"/>
                </a:solidFill>
                <a:latin typeface="HGPｺﾞｼｯｸE" panose="020B0900000000000000" pitchFamily="50" charset="-128"/>
                <a:ea typeface="HGPｺﾞｼｯｸE" panose="020B0900000000000000" pitchFamily="50" charset="-128"/>
              </a:rPr>
              <a:t>-</a:t>
            </a:r>
            <a:endParaRPr kumimoji="1" lang="ja-JP" altLang="en-US" sz="360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lvl1pPr>
          </a:lstStyle>
          <a:p>
            <a:pPr lvl="0"/>
            <a:r>
              <a:rPr kumimoji="1" lang="ja-JP" altLang="en-US"/>
              <a:t>目標　２８</a:t>
            </a:r>
            <a:r>
              <a:rPr kumimoji="1" lang="en-US" altLang="ja-JP"/>
              <a:t>pt</a:t>
            </a:r>
            <a:endParaRPr kumimoji="1" lang="ja-JP" altLang="en-US"/>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目次の項目　２８</a:t>
            </a:r>
            <a:r>
              <a:rPr lang="en-US" altLang="ja-JP"/>
              <a:t>pt</a:t>
            </a:r>
            <a:endParaRPr lang="ja-JP" altLang="en-US"/>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lvl1pPr>
          </a:lstStyle>
          <a:p>
            <a:pPr lvl="0"/>
            <a:r>
              <a:rPr kumimoji="1" lang="en-US" altLang="ja-JP"/>
              <a:t>P.●</a:t>
            </a:r>
            <a:r>
              <a:rPr kumimoji="1" lang="ja-JP" altLang="en-US"/>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1956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2118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29299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6DE67C09-FE39-1CEC-A814-AB6D0F5D6663}"/>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772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テキスト　</a:t>
            </a:r>
            <a:r>
              <a:rPr lang="en-US" altLang="ja-JP"/>
              <a:t>28pt</a:t>
            </a:r>
            <a:endParaRPr lang="en-US"/>
          </a:p>
        </p:txBody>
      </p:sp>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587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事例紹介</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0000"/>
                </a:solidFill>
              </a:defRPr>
            </a:lvl1pPr>
          </a:lstStyle>
          <a:p>
            <a:pPr lvl="0"/>
            <a:r>
              <a:rPr kumimoji="1" lang="ja-JP" altLang="en-US"/>
              <a:t>■タイトル（赤字）</a:t>
            </a:r>
            <a:r>
              <a:rPr kumimoji="1" lang="en-US" altLang="ja-JP"/>
              <a:t>28pt</a:t>
            </a:r>
            <a:br>
              <a:rPr kumimoji="1" lang="en-US" altLang="ja-JP"/>
            </a:br>
            <a:r>
              <a:rPr kumimoji="1" lang="ja-JP" altLang="en-US"/>
              <a:t>（団体名：県名）（黒字）</a:t>
            </a:r>
            <a:r>
              <a:rPr kumimoji="1" lang="en-US" altLang="ja-JP"/>
              <a:t>20pt</a:t>
            </a:r>
            <a:endParaRPr kumimoji="1" lang="ja-JP" altLang="en-US"/>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prstClr val="black">
                    <a:lumMod val="75000"/>
                    <a:lumOff val="25000"/>
                  </a:prst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a:t>マスター テキストの書式設定</a:t>
            </a: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p:txBody>
      </p:sp>
    </p:spTree>
    <p:extLst>
      <p:ext uri="{BB962C8B-B14F-4D97-AF65-F5344CB8AC3E}">
        <p14:creationId xmlns:p14="http://schemas.microsoft.com/office/powerpoint/2010/main" val="14009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7751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4A52F39E-72C8-609B-56E9-20A624DF48F7}"/>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4142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0374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30" t="13613" r="8754" b="12441"/>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2024/3/27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日本語用のフォントを使用)"/>
                <a:ea typeface="HGPｺﾞｼｯｸE" panose="020B0900000000000000" pitchFamily="50" charset="-128"/>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grpSp>
        <p:nvGrpSpPr>
          <p:cNvPr id="19" name="グループ化 18">
            <a:extLst>
              <a:ext uri="{FF2B5EF4-FFF2-40B4-BE49-F238E27FC236}">
                <a16:creationId xmlns:a16="http://schemas.microsoft.com/office/drawing/2014/main" id="{EC3A196A-7276-25D8-A006-4E61D482ECE7}"/>
              </a:ext>
            </a:extLst>
          </p:cNvPr>
          <p:cNvGrpSpPr/>
          <p:nvPr userDrawn="1"/>
        </p:nvGrpSpPr>
        <p:grpSpPr>
          <a:xfrm>
            <a:off x="9330431" y="0"/>
            <a:ext cx="1633491" cy="2574524"/>
            <a:chOff x="9330431" y="133165"/>
            <a:chExt cx="1633491" cy="2574524"/>
          </a:xfrm>
        </p:grpSpPr>
        <p:sp>
          <p:nvSpPr>
            <p:cNvPr id="18" name="正方形/長方形 17">
              <a:extLst>
                <a:ext uri="{FF2B5EF4-FFF2-40B4-BE49-F238E27FC236}">
                  <a16:creationId xmlns:a16="http://schemas.microsoft.com/office/drawing/2014/main" id="{019AEA9E-A2DC-3D7D-014E-CBFF3C86E0A1}"/>
                </a:ext>
              </a:extLst>
            </p:cNvPr>
            <p:cNvSpPr/>
            <p:nvPr userDrawn="1"/>
          </p:nvSpPr>
          <p:spPr>
            <a:xfrm>
              <a:off x="9330431" y="133165"/>
              <a:ext cx="1633491" cy="2574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5D3A48-5040-F542-5CA6-650484E8458D}"/>
                </a:ext>
              </a:extLst>
            </p:cNvPr>
            <p:cNvSpPr/>
            <p:nvPr userDrawn="1"/>
          </p:nvSpPr>
          <p:spPr>
            <a:xfrm>
              <a:off x="9525740" y="301841"/>
              <a:ext cx="1225118" cy="301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文字の黒</a:t>
              </a:r>
            </a:p>
          </p:txBody>
        </p:sp>
        <p:sp>
          <p:nvSpPr>
            <p:cNvPr id="14" name="正方形/長方形 13">
              <a:extLst>
                <a:ext uri="{FF2B5EF4-FFF2-40B4-BE49-F238E27FC236}">
                  <a16:creationId xmlns:a16="http://schemas.microsoft.com/office/drawing/2014/main" id="{31B1129A-E89B-6362-076F-F8062197152E}"/>
                </a:ext>
              </a:extLst>
            </p:cNvPr>
            <p:cNvSpPr/>
            <p:nvPr userDrawn="1"/>
          </p:nvSpPr>
          <p:spPr>
            <a:xfrm>
              <a:off x="9525740" y="791593"/>
              <a:ext cx="1225118" cy="3018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文字の赤</a:t>
              </a:r>
            </a:p>
          </p:txBody>
        </p:sp>
        <p:sp>
          <p:nvSpPr>
            <p:cNvPr id="15" name="正方形/長方形 14">
              <a:extLst>
                <a:ext uri="{FF2B5EF4-FFF2-40B4-BE49-F238E27FC236}">
                  <a16:creationId xmlns:a16="http://schemas.microsoft.com/office/drawing/2014/main" id="{AD970888-34FA-4A8D-ADAA-56A39032996C}"/>
                </a:ext>
              </a:extLst>
            </p:cNvPr>
            <p:cNvSpPr/>
            <p:nvPr userDrawn="1"/>
          </p:nvSpPr>
          <p:spPr>
            <a:xfrm>
              <a:off x="9525740" y="1281345"/>
              <a:ext cx="1225118" cy="3018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図形の緑</a:t>
              </a:r>
            </a:p>
          </p:txBody>
        </p:sp>
        <p:sp>
          <p:nvSpPr>
            <p:cNvPr id="16" name="正方形/長方形 15">
              <a:extLst>
                <a:ext uri="{FF2B5EF4-FFF2-40B4-BE49-F238E27FC236}">
                  <a16:creationId xmlns:a16="http://schemas.microsoft.com/office/drawing/2014/main" id="{354A3A84-6225-039D-0C5C-178A00CF7FF2}"/>
                </a:ext>
              </a:extLst>
            </p:cNvPr>
            <p:cNvSpPr/>
            <p:nvPr userDrawn="1"/>
          </p:nvSpPr>
          <p:spPr>
            <a:xfrm>
              <a:off x="9525740" y="1771097"/>
              <a:ext cx="1225118" cy="30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図形のオレンジ</a:t>
              </a:r>
            </a:p>
          </p:txBody>
        </p:sp>
        <p:sp>
          <p:nvSpPr>
            <p:cNvPr id="17" name="正方形/長方形 16">
              <a:extLst>
                <a:ext uri="{FF2B5EF4-FFF2-40B4-BE49-F238E27FC236}">
                  <a16:creationId xmlns:a16="http://schemas.microsoft.com/office/drawing/2014/main" id="{6888E1EE-6DEA-17F9-A308-1D582DAF275C}"/>
                </a:ext>
              </a:extLst>
            </p:cNvPr>
            <p:cNvSpPr/>
            <p:nvPr userDrawn="1"/>
          </p:nvSpPr>
          <p:spPr>
            <a:xfrm>
              <a:off x="9525740" y="2260849"/>
              <a:ext cx="1225118" cy="30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75000"/>
                      <a:lumOff val="25000"/>
                    </a:schemeClr>
                  </a:solidFill>
                </a:rPr>
                <a:t>背景のグレー</a:t>
              </a:r>
            </a:p>
          </p:txBody>
        </p:sp>
      </p:gr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8" r:id="rId3"/>
    <p:sldLayoutId id="2147483686" r:id="rId4"/>
    <p:sldLayoutId id="2147483684" r:id="rId5"/>
    <p:sldLayoutId id="2147483681" r:id="rId6"/>
    <p:sldLayoutId id="2147483675" r:id="rId7"/>
    <p:sldLayoutId id="2147483676" r:id="rId8"/>
    <p:sldLayoutId id="2147483682" r:id="rId9"/>
    <p:sldLayoutId id="2147483673" r:id="rId10"/>
    <p:sldLayoutId id="2147483674" r:id="rId11"/>
    <p:sldLayoutId id="2147483680" r:id="rId12"/>
    <p:sldLayoutId id="2147483683" r:id="rId13"/>
    <p:sldLayoutId id="2147483667" r:id="rId14"/>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9.wdp"/><Relationship Id="rId5" Type="http://schemas.openxmlformats.org/officeDocument/2006/relationships/image" Target="../media/image19.png"/><Relationship Id="rId4" Type="http://schemas.microsoft.com/office/2007/relationships/hdphoto" Target="../media/hdphoto8.wdp"/><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7.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77819-062E-C8A5-3680-8280F7CD8DF7}"/>
              </a:ext>
            </a:extLst>
          </p:cNvPr>
          <p:cNvSpPr>
            <a:spLocks noGrp="1"/>
          </p:cNvSpPr>
          <p:nvPr>
            <p:ph type="title"/>
          </p:nvPr>
        </p:nvSpPr>
        <p:spPr/>
        <p:txBody>
          <a:bodyPr>
            <a:normAutofit fontScale="90000"/>
          </a:bodyPr>
          <a:lstStyle/>
          <a:p>
            <a:r>
              <a:rPr lang="en-US" altLang="ja-JP" dirty="0"/>
              <a:t>C29</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住民の安否や地域の</a:t>
            </a:r>
            <a:br>
              <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被害状況等の情報の</a:t>
            </a:r>
            <a:br>
              <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収集・伝達</a:t>
            </a:r>
            <a:endParaRPr kumimoji="1" lang="ja-JP" altLang="en-US" dirty="0"/>
          </a:p>
        </p:txBody>
      </p:sp>
      <p:sp>
        <p:nvSpPr>
          <p:cNvPr id="4" name="正方形/長方形 3">
            <a:extLst>
              <a:ext uri="{FF2B5EF4-FFF2-40B4-BE49-F238E27FC236}">
                <a16:creationId xmlns:a16="http://schemas.microsoft.com/office/drawing/2014/main" id="{62E1D42C-6C5B-9081-51EC-B1C1DAAB66BD}"/>
              </a:ext>
            </a:extLst>
          </p:cNvPr>
          <p:cNvSpPr/>
          <p:nvPr/>
        </p:nvSpPr>
        <p:spPr>
          <a:xfrm>
            <a:off x="7760384" y="307605"/>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20</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endPar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1828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EB5A1-B249-638A-F9F9-2A07C2C1D95D}"/>
              </a:ext>
            </a:extLst>
          </p:cNvPr>
          <p:cNvSpPr>
            <a:spLocks noGrp="1"/>
          </p:cNvSpPr>
          <p:nvPr>
            <p:ph type="title"/>
          </p:nvPr>
        </p:nvSpPr>
        <p:spPr/>
        <p:txBody>
          <a:bodyPr/>
          <a:lstStyle/>
          <a:p>
            <a:r>
              <a:rPr kumimoji="1" lang="ja-JP" altLang="en-US" sz="2800"/>
              <a:t>　情報収集と地域住民等への伝達</a:t>
            </a:r>
          </a:p>
        </p:txBody>
      </p:sp>
      <p:sp>
        <p:nvSpPr>
          <p:cNvPr id="3" name="スライド番号プレースホルダー 2">
            <a:extLst>
              <a:ext uri="{FF2B5EF4-FFF2-40B4-BE49-F238E27FC236}">
                <a16:creationId xmlns:a16="http://schemas.microsoft.com/office/drawing/2014/main" id="{4F9920E0-1B86-9F7B-F949-D8C3F343C13B}"/>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graphicFrame>
        <p:nvGraphicFramePr>
          <p:cNvPr id="34" name="コンテンツ プレースホルダー 33">
            <a:extLst>
              <a:ext uri="{FF2B5EF4-FFF2-40B4-BE49-F238E27FC236}">
                <a16:creationId xmlns:a16="http://schemas.microsoft.com/office/drawing/2014/main" id="{B569C5D4-ED54-C64E-53F1-625E9542EC30}"/>
              </a:ext>
            </a:extLst>
          </p:cNvPr>
          <p:cNvGraphicFramePr>
            <a:graphicFrameLocks noGrp="1"/>
          </p:cNvGraphicFramePr>
          <p:nvPr>
            <p:ph sz="quarter" idx="15"/>
            <p:extLst>
              <p:ext uri="{D42A27DB-BD31-4B8C-83A1-F6EECF244321}">
                <p14:modId xmlns:p14="http://schemas.microsoft.com/office/powerpoint/2010/main" val="2132977994"/>
              </p:ext>
            </p:extLst>
          </p:nvPr>
        </p:nvGraphicFramePr>
        <p:xfrm>
          <a:off x="259730" y="5375878"/>
          <a:ext cx="8617569" cy="1097280"/>
        </p:xfrm>
        <a:graphic>
          <a:graphicData uri="http://schemas.openxmlformats.org/drawingml/2006/table">
            <a:tbl>
              <a:tblPr firstRow="1" bandRow="1">
                <a:tableStyleId>{5C22544A-7EE6-4342-B048-85BDC9FD1C3A}</a:tableStyleId>
              </a:tblPr>
              <a:tblGrid>
                <a:gridCol w="8617569">
                  <a:extLst>
                    <a:ext uri="{9D8B030D-6E8A-4147-A177-3AD203B41FA5}">
                      <a16:colId xmlns:a16="http://schemas.microsoft.com/office/drawing/2014/main" val="1325309157"/>
                    </a:ext>
                  </a:extLst>
                </a:gridCol>
              </a:tblGrid>
              <a:tr h="370840">
                <a:tc>
                  <a:txBody>
                    <a:bodyPr/>
                    <a:lstStyle/>
                    <a:p>
                      <a:r>
                        <a:rPr kumimoji="1" lang="ja-JP" altLang="en-US" sz="2000" b="0" dirty="0">
                          <a:solidFill>
                            <a:schemeClr val="tx1">
                              <a:lumMod val="75000"/>
                              <a:lumOff val="25000"/>
                            </a:schemeClr>
                          </a:solidFill>
                          <a:latin typeface="+mj-ea"/>
                          <a:ea typeface="+mj-ea"/>
                        </a:rPr>
                        <a:t>　</a:t>
                      </a:r>
                      <a:r>
                        <a:rPr kumimoji="1" lang="en-US" altLang="ja-JP" sz="2400" b="0" dirty="0">
                          <a:solidFill>
                            <a:schemeClr val="tx1">
                              <a:lumMod val="75000"/>
                              <a:lumOff val="25000"/>
                            </a:schemeClr>
                          </a:solidFill>
                          <a:latin typeface="+mj-ea"/>
                          <a:ea typeface="+mj-ea"/>
                        </a:rPr>
                        <a:t>【</a:t>
                      </a:r>
                      <a:r>
                        <a:rPr kumimoji="1" lang="ja-JP" altLang="en-US" sz="2400" b="0" dirty="0">
                          <a:solidFill>
                            <a:schemeClr val="tx1">
                              <a:lumMod val="75000"/>
                              <a:lumOff val="25000"/>
                            </a:schemeClr>
                          </a:solidFill>
                          <a:latin typeface="+mj-ea"/>
                          <a:ea typeface="+mj-ea"/>
                        </a:rPr>
                        <a:t>留意点</a:t>
                      </a:r>
                      <a:r>
                        <a:rPr kumimoji="1" lang="en-US" altLang="ja-JP" sz="2400" b="0" dirty="0">
                          <a:solidFill>
                            <a:schemeClr val="tx1">
                              <a:lumMod val="75000"/>
                              <a:lumOff val="25000"/>
                            </a:schemeClr>
                          </a:solidFill>
                          <a:latin typeface="+mj-ea"/>
                          <a:ea typeface="+mj-ea"/>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82380690"/>
                  </a:ext>
                </a:extLst>
              </a:tr>
              <a:tr h="370840">
                <a:tc>
                  <a:txBody>
                    <a:bodyPr/>
                    <a:lstStyle/>
                    <a:p>
                      <a:pPr marL="342900" marR="0" lvl="0" indent="-342900" algn="l" defTabSz="914400" rtl="0" eaLnBrk="1" fontAlgn="auto" latinLnBrk="0" hangingPunct="1">
                        <a:lnSpc>
                          <a:spcPct val="90000"/>
                        </a:lnSpc>
                        <a:spcBef>
                          <a:spcPts val="18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地域住民等への伝達にあたっては、</a:t>
                      </a: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正確かつ迅速に伝えられるよう</a:t>
                      </a:r>
                      <a:br>
                        <a:rPr kumimoji="1" lang="en-US" altLang="ja-JP"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（誤った情報を伝えないように）に努める。</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8914762"/>
                  </a:ext>
                </a:extLst>
              </a:tr>
            </a:tbl>
          </a:graphicData>
        </a:graphic>
      </p:graphicFrame>
      <p:sp>
        <p:nvSpPr>
          <p:cNvPr id="51" name="楕円 50">
            <a:extLst>
              <a:ext uri="{FF2B5EF4-FFF2-40B4-BE49-F238E27FC236}">
                <a16:creationId xmlns:a16="http://schemas.microsoft.com/office/drawing/2014/main" id="{6DE21F31-9481-A027-310B-8CBDF87F6361}"/>
              </a:ext>
            </a:extLst>
          </p:cNvPr>
          <p:cNvSpPr/>
          <p:nvPr/>
        </p:nvSpPr>
        <p:spPr>
          <a:xfrm>
            <a:off x="3672000" y="1698323"/>
            <a:ext cx="1800000" cy="180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C0C18BCE-B48E-A7F6-3941-18ACC5E92426}"/>
              </a:ext>
            </a:extLst>
          </p:cNvPr>
          <p:cNvSpPr txBox="1"/>
          <p:nvPr/>
        </p:nvSpPr>
        <p:spPr>
          <a:xfrm>
            <a:off x="3697515" y="2298951"/>
            <a:ext cx="1733167" cy="707886"/>
          </a:xfrm>
          <a:prstGeom prst="rect">
            <a:avLst/>
          </a:prstGeom>
          <a:noFill/>
        </p:spPr>
        <p:txBody>
          <a:bodyPr wrap="none" rtlCol="0">
            <a:spAutoFit/>
          </a:bodyPr>
          <a:lstStyle/>
          <a:p>
            <a:pPr algn="ctr"/>
            <a:r>
              <a:rPr kumimoji="1" lang="zh-TW" altLang="en-US" sz="2000" b="1">
                <a:solidFill>
                  <a:schemeClr val="bg1"/>
                </a:solidFill>
              </a:rPr>
              <a:t>自主防災組織</a:t>
            </a:r>
            <a:br>
              <a:rPr kumimoji="1" lang="en-US" altLang="zh-TW" sz="2000" b="1">
                <a:solidFill>
                  <a:schemeClr val="bg1"/>
                </a:solidFill>
              </a:rPr>
            </a:br>
            <a:r>
              <a:rPr lang="ja-JP" altLang="en-US" sz="2000" b="1">
                <a:solidFill>
                  <a:schemeClr val="bg1"/>
                </a:solidFill>
              </a:rPr>
              <a:t>本部</a:t>
            </a:r>
            <a:endParaRPr kumimoji="1" lang="ja-JP" altLang="en-US" sz="2000" b="1">
              <a:solidFill>
                <a:schemeClr val="bg1"/>
              </a:solidFill>
            </a:endParaRPr>
          </a:p>
        </p:txBody>
      </p:sp>
      <p:sp>
        <p:nvSpPr>
          <p:cNvPr id="53" name="テキスト ボックス 52">
            <a:extLst>
              <a:ext uri="{FF2B5EF4-FFF2-40B4-BE49-F238E27FC236}">
                <a16:creationId xmlns:a16="http://schemas.microsoft.com/office/drawing/2014/main" id="{FBAA059F-3B7B-5ECE-4663-19B99A694B39}"/>
              </a:ext>
            </a:extLst>
          </p:cNvPr>
          <p:cNvSpPr txBox="1"/>
          <p:nvPr/>
        </p:nvSpPr>
        <p:spPr>
          <a:xfrm>
            <a:off x="2931620" y="4749921"/>
            <a:ext cx="3262432" cy="461665"/>
          </a:xfrm>
          <a:prstGeom prst="rect">
            <a:avLst/>
          </a:prstGeom>
          <a:noFill/>
        </p:spPr>
        <p:txBody>
          <a:bodyPr wrap="none" rtlCol="0">
            <a:spAutoFit/>
          </a:bodyPr>
          <a:lstStyle/>
          <a:p>
            <a:pPr algn="ctr"/>
            <a:r>
              <a:rPr kumimoji="1" lang="ja-JP" altLang="en-US" sz="2400" dirty="0">
                <a:solidFill>
                  <a:srgbClr val="FF0000"/>
                </a:solidFill>
              </a:rPr>
              <a:t>地域住民への情報伝達</a:t>
            </a:r>
          </a:p>
        </p:txBody>
      </p:sp>
      <p:cxnSp>
        <p:nvCxnSpPr>
          <p:cNvPr id="54" name="直線矢印コネクタ 53">
            <a:extLst>
              <a:ext uri="{FF2B5EF4-FFF2-40B4-BE49-F238E27FC236}">
                <a16:creationId xmlns:a16="http://schemas.microsoft.com/office/drawing/2014/main" id="{49CD1453-9780-A71E-2855-D9500C9BE17D}"/>
              </a:ext>
            </a:extLst>
          </p:cNvPr>
          <p:cNvCxnSpPr>
            <a:cxnSpLocks/>
          </p:cNvCxnSpPr>
          <p:nvPr/>
        </p:nvCxnSpPr>
        <p:spPr>
          <a:xfrm>
            <a:off x="4572000" y="3160891"/>
            <a:ext cx="0" cy="1565145"/>
          </a:xfrm>
          <a:prstGeom prst="straightConnector1">
            <a:avLst/>
          </a:pr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5EEBABD0-766B-B60A-DB24-A79BB55E3111}"/>
              </a:ext>
            </a:extLst>
          </p:cNvPr>
          <p:cNvSpPr txBox="1"/>
          <p:nvPr/>
        </p:nvSpPr>
        <p:spPr>
          <a:xfrm>
            <a:off x="880858" y="1526693"/>
            <a:ext cx="1467068" cy="400110"/>
          </a:xfrm>
          <a:prstGeom prst="rect">
            <a:avLst/>
          </a:prstGeom>
          <a:noFill/>
        </p:spPr>
        <p:txBody>
          <a:bodyPr wrap="none" rtlCol="0">
            <a:spAutoFit/>
          </a:bodyPr>
          <a:lstStyle/>
          <a:p>
            <a:pPr algn="ctr"/>
            <a:r>
              <a:rPr kumimoji="1" lang="ja-JP" altLang="en-US" sz="2000">
                <a:solidFill>
                  <a:srgbClr val="FF0000"/>
                </a:solidFill>
              </a:rPr>
              <a:t>災害の状況</a:t>
            </a:r>
          </a:p>
        </p:txBody>
      </p:sp>
      <p:sp>
        <p:nvSpPr>
          <p:cNvPr id="56" name="テキスト ボックス 55">
            <a:extLst>
              <a:ext uri="{FF2B5EF4-FFF2-40B4-BE49-F238E27FC236}">
                <a16:creationId xmlns:a16="http://schemas.microsoft.com/office/drawing/2014/main" id="{49F5DA02-3C77-3F8D-DA33-900ACBB768DF}"/>
              </a:ext>
            </a:extLst>
          </p:cNvPr>
          <p:cNvSpPr txBox="1"/>
          <p:nvPr/>
        </p:nvSpPr>
        <p:spPr>
          <a:xfrm>
            <a:off x="301009" y="3720344"/>
            <a:ext cx="2920991" cy="400110"/>
          </a:xfrm>
          <a:prstGeom prst="rect">
            <a:avLst/>
          </a:prstGeom>
          <a:noFill/>
        </p:spPr>
        <p:txBody>
          <a:bodyPr wrap="none" rtlCol="0">
            <a:spAutoFit/>
          </a:bodyPr>
          <a:lstStyle/>
          <a:p>
            <a:pPr algn="ctr"/>
            <a:r>
              <a:rPr kumimoji="1" lang="ja-JP" altLang="en-US" sz="2000">
                <a:solidFill>
                  <a:srgbClr val="FF0000"/>
                </a:solidFill>
              </a:rPr>
              <a:t>住民の安否、</a:t>
            </a:r>
            <a:r>
              <a:rPr lang="ja-JP" altLang="en-US" sz="2000">
                <a:solidFill>
                  <a:srgbClr val="FF0000"/>
                </a:solidFill>
              </a:rPr>
              <a:t>地域の被害</a:t>
            </a:r>
            <a:endParaRPr kumimoji="1" lang="ja-JP" altLang="en-US" sz="2000">
              <a:solidFill>
                <a:srgbClr val="FF0000"/>
              </a:solidFill>
            </a:endParaRPr>
          </a:p>
        </p:txBody>
      </p:sp>
      <p:sp>
        <p:nvSpPr>
          <p:cNvPr id="57" name="正方形/長方形 56">
            <a:extLst>
              <a:ext uri="{FF2B5EF4-FFF2-40B4-BE49-F238E27FC236}">
                <a16:creationId xmlns:a16="http://schemas.microsoft.com/office/drawing/2014/main" id="{F8DD908D-A320-418E-11E9-A1D108A78555}"/>
              </a:ext>
            </a:extLst>
          </p:cNvPr>
          <p:cNvSpPr/>
          <p:nvPr/>
        </p:nvSpPr>
        <p:spPr>
          <a:xfrm>
            <a:off x="367745" y="4067092"/>
            <a:ext cx="3157772" cy="830997"/>
          </a:xfrm>
          <a:prstGeom prst="rect">
            <a:avLst/>
          </a:prstGeom>
        </p:spPr>
        <p:txBody>
          <a:bodyPr wrap="square">
            <a:spAutoFit/>
          </a:bodyPr>
          <a:lstStyle/>
          <a:p>
            <a:r>
              <a:rPr lang="ja-JP" altLang="en-US" sz="1600" dirty="0">
                <a:solidFill>
                  <a:schemeClr val="tx1">
                    <a:lumMod val="75000"/>
                    <a:lumOff val="25000"/>
                  </a:schemeClr>
                </a:solidFill>
                <a:latin typeface="+mn-ea"/>
              </a:rPr>
              <a:t>例：人的被害、建物被害、</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　　火災の発生状況、道路被害、</a:t>
            </a:r>
            <a:br>
              <a:rPr lang="en-US" altLang="ja-JP" sz="1600" dirty="0">
                <a:solidFill>
                  <a:schemeClr val="tx1">
                    <a:lumMod val="75000"/>
                    <a:lumOff val="25000"/>
                  </a:schemeClr>
                </a:solidFill>
                <a:latin typeface="+mn-ea"/>
              </a:rPr>
            </a:br>
            <a:r>
              <a:rPr lang="ja-JP" altLang="en-US" sz="1600" dirty="0">
                <a:solidFill>
                  <a:schemeClr val="tx1">
                    <a:lumMod val="75000"/>
                    <a:lumOff val="25000"/>
                  </a:schemeClr>
                </a:solidFill>
                <a:latin typeface="+mn-ea"/>
              </a:rPr>
              <a:t>　　ライフライン被害など</a:t>
            </a:r>
          </a:p>
        </p:txBody>
      </p:sp>
      <p:cxnSp>
        <p:nvCxnSpPr>
          <p:cNvPr id="58" name="直線矢印コネクタ 57">
            <a:extLst>
              <a:ext uri="{FF2B5EF4-FFF2-40B4-BE49-F238E27FC236}">
                <a16:creationId xmlns:a16="http://schemas.microsoft.com/office/drawing/2014/main" id="{C99522D1-244E-BF9B-57E8-A726B5470322}"/>
              </a:ext>
            </a:extLst>
          </p:cNvPr>
          <p:cNvCxnSpPr>
            <a:cxnSpLocks/>
          </p:cNvCxnSpPr>
          <p:nvPr/>
        </p:nvCxnSpPr>
        <p:spPr>
          <a:xfrm flipV="1">
            <a:off x="1838616" y="2877734"/>
            <a:ext cx="1797113" cy="451970"/>
          </a:xfrm>
          <a:prstGeom prst="straightConnector1">
            <a:avLst/>
          </a:prstGeom>
          <a:ln w="38100">
            <a:solidFill>
              <a:srgbClr val="0099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804A98FF-8510-B675-D893-F2EA3833D6B4}"/>
              </a:ext>
            </a:extLst>
          </p:cNvPr>
          <p:cNvCxnSpPr>
            <a:cxnSpLocks/>
          </p:cNvCxnSpPr>
          <p:nvPr/>
        </p:nvCxnSpPr>
        <p:spPr>
          <a:xfrm>
            <a:off x="2325269" y="1452324"/>
            <a:ext cx="1372246" cy="672969"/>
          </a:xfrm>
          <a:prstGeom prst="straightConnector1">
            <a:avLst/>
          </a:prstGeom>
          <a:ln w="38100">
            <a:solidFill>
              <a:srgbClr val="0099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D91BFF8D-FE49-4508-3961-F9F072288077}"/>
              </a:ext>
            </a:extLst>
          </p:cNvPr>
          <p:cNvCxnSpPr>
            <a:cxnSpLocks/>
          </p:cNvCxnSpPr>
          <p:nvPr/>
        </p:nvCxnSpPr>
        <p:spPr>
          <a:xfrm flipV="1">
            <a:off x="5393276" y="1555951"/>
            <a:ext cx="1304868" cy="588051"/>
          </a:xfrm>
          <a:prstGeom prst="straightConnector1">
            <a:avLst/>
          </a:prstGeom>
          <a:ln w="38100">
            <a:solidFill>
              <a:srgbClr val="FF339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B97C7734-9828-29A7-0E9C-09C933677A6E}"/>
              </a:ext>
            </a:extLst>
          </p:cNvPr>
          <p:cNvCxnSpPr>
            <a:cxnSpLocks/>
          </p:cNvCxnSpPr>
          <p:nvPr/>
        </p:nvCxnSpPr>
        <p:spPr>
          <a:xfrm>
            <a:off x="5515203" y="2836336"/>
            <a:ext cx="1182941" cy="577124"/>
          </a:xfrm>
          <a:prstGeom prst="straightConnector1">
            <a:avLst/>
          </a:prstGeom>
          <a:ln w="38100">
            <a:solidFill>
              <a:srgbClr val="FF339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正方形/長方形 66">
            <a:extLst>
              <a:ext uri="{FF2B5EF4-FFF2-40B4-BE49-F238E27FC236}">
                <a16:creationId xmlns:a16="http://schemas.microsoft.com/office/drawing/2014/main" id="{4AC1DFE8-3D00-BDDA-17A6-4EF202D4DF45}"/>
              </a:ext>
            </a:extLst>
          </p:cNvPr>
          <p:cNvSpPr>
            <a:spLocks noChangeArrowheads="1"/>
          </p:cNvSpPr>
          <p:nvPr/>
        </p:nvSpPr>
        <p:spPr bwMode="auto">
          <a:xfrm>
            <a:off x="256766" y="3198785"/>
            <a:ext cx="1339755" cy="459600"/>
          </a:xfrm>
          <a:prstGeom prst="rect">
            <a:avLst/>
          </a:prstGeom>
          <a:solidFill>
            <a:srgbClr val="FFC000"/>
          </a:solidFill>
          <a:ln>
            <a:noFill/>
          </a:ln>
        </p:spPr>
        <p:txBody>
          <a:bodyPr wrap="square" tIns="0" bIns="108000">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algn="ctr">
              <a:lnSpc>
                <a:spcPct val="150000"/>
              </a:lnSpc>
              <a:spcBef>
                <a:spcPts val="600"/>
              </a:spcBef>
              <a:buClr>
                <a:srgbClr val="92D050"/>
              </a:buClr>
            </a:pPr>
            <a:r>
              <a:rPr lang="ja-JP" altLang="en-US" dirty="0">
                <a:solidFill>
                  <a:schemeClr val="tx1">
                    <a:lumMod val="75000"/>
                    <a:lumOff val="25000"/>
                  </a:schemeClr>
                </a:solidFill>
                <a:latin typeface="+mn-ea"/>
                <a:ea typeface="+mn-ea"/>
              </a:rPr>
              <a:t>被害現場</a:t>
            </a:r>
          </a:p>
        </p:txBody>
      </p:sp>
      <p:sp>
        <p:nvSpPr>
          <p:cNvPr id="64" name="正方形/長方形 66">
            <a:extLst>
              <a:ext uri="{FF2B5EF4-FFF2-40B4-BE49-F238E27FC236}">
                <a16:creationId xmlns:a16="http://schemas.microsoft.com/office/drawing/2014/main" id="{A6266A74-0540-B98A-2115-4A7A687316C9}"/>
              </a:ext>
            </a:extLst>
          </p:cNvPr>
          <p:cNvSpPr>
            <a:spLocks noChangeArrowheads="1"/>
          </p:cNvSpPr>
          <p:nvPr/>
        </p:nvSpPr>
        <p:spPr bwMode="auto">
          <a:xfrm>
            <a:off x="6625578" y="1716517"/>
            <a:ext cx="2258019" cy="459600"/>
          </a:xfrm>
          <a:prstGeom prst="rect">
            <a:avLst/>
          </a:prstGeom>
          <a:solidFill>
            <a:srgbClr val="FFC000"/>
          </a:solidFill>
          <a:ln>
            <a:noFill/>
          </a:ln>
        </p:spPr>
        <p:txBody>
          <a:bodyPr wrap="square" tIns="0" bIns="108000">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algn="ctr">
              <a:lnSpc>
                <a:spcPct val="150000"/>
              </a:lnSpc>
              <a:spcBef>
                <a:spcPts val="600"/>
              </a:spcBef>
              <a:buClr>
                <a:srgbClr val="92D050"/>
              </a:buClr>
            </a:pPr>
            <a:r>
              <a:rPr lang="ja-JP" altLang="en-US" dirty="0">
                <a:solidFill>
                  <a:schemeClr val="tx1">
                    <a:lumMod val="75000"/>
                    <a:lumOff val="25000"/>
                  </a:schemeClr>
                </a:solidFill>
                <a:latin typeface="+mn-ea"/>
                <a:ea typeface="+mn-ea"/>
              </a:rPr>
              <a:t>役所・消防・警察など</a:t>
            </a:r>
          </a:p>
        </p:txBody>
      </p:sp>
      <p:sp>
        <p:nvSpPr>
          <p:cNvPr id="66" name="正方形/長方形 66">
            <a:extLst>
              <a:ext uri="{FF2B5EF4-FFF2-40B4-BE49-F238E27FC236}">
                <a16:creationId xmlns:a16="http://schemas.microsoft.com/office/drawing/2014/main" id="{683F67C4-6F91-EAAB-8FBD-ED6036B0CCC1}"/>
              </a:ext>
            </a:extLst>
          </p:cNvPr>
          <p:cNvSpPr>
            <a:spLocks noChangeArrowheads="1"/>
          </p:cNvSpPr>
          <p:nvPr/>
        </p:nvSpPr>
        <p:spPr bwMode="auto">
          <a:xfrm>
            <a:off x="7889288" y="4266436"/>
            <a:ext cx="994309" cy="459600"/>
          </a:xfrm>
          <a:prstGeom prst="rect">
            <a:avLst/>
          </a:prstGeom>
          <a:solidFill>
            <a:srgbClr val="FFC000"/>
          </a:solidFill>
          <a:ln>
            <a:noFill/>
          </a:ln>
        </p:spPr>
        <p:txBody>
          <a:bodyPr wrap="square" tIns="0" bIns="108000">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algn="ctr">
              <a:lnSpc>
                <a:spcPct val="150000"/>
              </a:lnSpc>
              <a:spcBef>
                <a:spcPts val="600"/>
              </a:spcBef>
              <a:buClr>
                <a:srgbClr val="92D050"/>
              </a:buClr>
            </a:pPr>
            <a:r>
              <a:rPr lang="ja-JP" altLang="en-US" dirty="0">
                <a:solidFill>
                  <a:schemeClr val="tx1">
                    <a:lumMod val="75000"/>
                    <a:lumOff val="25000"/>
                  </a:schemeClr>
                </a:solidFill>
                <a:latin typeface="+mn-ea"/>
                <a:ea typeface="+mn-ea"/>
              </a:rPr>
              <a:t>避難所</a:t>
            </a:r>
          </a:p>
        </p:txBody>
      </p:sp>
      <p:sp>
        <p:nvSpPr>
          <p:cNvPr id="69" name="テキスト ボックス 68">
            <a:extLst>
              <a:ext uri="{FF2B5EF4-FFF2-40B4-BE49-F238E27FC236}">
                <a16:creationId xmlns:a16="http://schemas.microsoft.com/office/drawing/2014/main" id="{CF263AE6-418F-4EB3-A46F-1DC18755363C}"/>
              </a:ext>
            </a:extLst>
          </p:cNvPr>
          <p:cNvSpPr txBox="1"/>
          <p:nvPr/>
        </p:nvSpPr>
        <p:spPr>
          <a:xfrm>
            <a:off x="5141926" y="1183707"/>
            <a:ext cx="1114409" cy="646331"/>
          </a:xfrm>
          <a:prstGeom prst="rect">
            <a:avLst/>
          </a:prstGeom>
          <a:noFill/>
        </p:spPr>
        <p:txBody>
          <a:bodyPr wrap="none" rtlCol="0">
            <a:spAutoFit/>
          </a:bodyPr>
          <a:lstStyle/>
          <a:p>
            <a:pPr algn="ctr"/>
            <a:r>
              <a:rPr lang="ja-JP" altLang="en-US" dirty="0">
                <a:solidFill>
                  <a:schemeClr val="tx1">
                    <a:lumMod val="75000"/>
                    <a:lumOff val="25000"/>
                  </a:schemeClr>
                </a:solidFill>
              </a:rPr>
              <a:t>情報伝達</a:t>
            </a:r>
            <a:endParaRPr lang="en-US" altLang="ja-JP" dirty="0">
              <a:solidFill>
                <a:schemeClr val="tx1">
                  <a:lumMod val="75000"/>
                  <a:lumOff val="25000"/>
                </a:schemeClr>
              </a:solidFill>
            </a:endParaRPr>
          </a:p>
          <a:p>
            <a:pPr algn="ctr"/>
            <a:r>
              <a:rPr lang="ja-JP" altLang="en-US" dirty="0">
                <a:solidFill>
                  <a:schemeClr val="tx1">
                    <a:lumMod val="75000"/>
                    <a:lumOff val="25000"/>
                  </a:schemeClr>
                </a:solidFill>
              </a:rPr>
              <a:t>要請など</a:t>
            </a:r>
            <a:endParaRPr kumimoji="1" lang="ja-JP" altLang="en-US" dirty="0">
              <a:solidFill>
                <a:schemeClr val="tx1">
                  <a:lumMod val="75000"/>
                  <a:lumOff val="25000"/>
                </a:schemeClr>
              </a:solidFill>
            </a:endParaRPr>
          </a:p>
        </p:txBody>
      </p:sp>
      <p:pic>
        <p:nvPicPr>
          <p:cNvPr id="71" name="図 70" descr="部屋 が含まれている画像&#10;&#10;自動的に生成された説明">
            <a:extLst>
              <a:ext uri="{FF2B5EF4-FFF2-40B4-BE49-F238E27FC236}">
                <a16:creationId xmlns:a16="http://schemas.microsoft.com/office/drawing/2014/main" id="{311C4995-0121-AB05-B176-48B3A57F82C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037" r="82237" b="73149"/>
          <a:stretch/>
        </p:blipFill>
        <p:spPr>
          <a:xfrm>
            <a:off x="1073242" y="700633"/>
            <a:ext cx="1025620" cy="903570"/>
          </a:xfrm>
          <a:prstGeom prst="rect">
            <a:avLst/>
          </a:prstGeom>
        </p:spPr>
      </p:pic>
      <p:pic>
        <p:nvPicPr>
          <p:cNvPr id="73" name="図 72" descr="女性, スポーツゲーム が含まれている画像&#10;&#10;自動的に生成された説明">
            <a:extLst>
              <a:ext uri="{FF2B5EF4-FFF2-40B4-BE49-F238E27FC236}">
                <a16:creationId xmlns:a16="http://schemas.microsoft.com/office/drawing/2014/main" id="{C7F29720-4E62-2543-4383-CBD21EEECE5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763046" y="3080762"/>
            <a:ext cx="1174189" cy="1491220"/>
          </a:xfrm>
          <a:prstGeom prst="rect">
            <a:avLst/>
          </a:prstGeom>
        </p:spPr>
      </p:pic>
      <p:pic>
        <p:nvPicPr>
          <p:cNvPr id="75" name="図 74" descr="ゲームの画面&#10;&#10;低い精度で自動的に生成された説明">
            <a:extLst>
              <a:ext uri="{FF2B5EF4-FFF2-40B4-BE49-F238E27FC236}">
                <a16:creationId xmlns:a16="http://schemas.microsoft.com/office/drawing/2014/main" id="{1FA40922-9423-2D30-36E0-288876FDBF29}"/>
              </a:ext>
            </a:extLst>
          </p:cNvPr>
          <p:cNvPicPr>
            <a:picLocks noChangeAspect="1"/>
          </p:cNvPicPr>
          <p:nvPr/>
        </p:nvPicPr>
        <p:blipFill rotWithShape="1">
          <a:blip r:embed="rId7">
            <a:extLst>
              <a:ext uri="{28A0092B-C50C-407E-A947-70E740481C1C}">
                <a14:useLocalDpi xmlns:a14="http://schemas.microsoft.com/office/drawing/2010/main" val="0"/>
              </a:ext>
            </a:extLst>
          </a:blip>
          <a:srcRect l="69019" t="39123" r="14939" b="48432"/>
          <a:stretch/>
        </p:blipFill>
        <p:spPr>
          <a:xfrm>
            <a:off x="1367541" y="2715579"/>
            <a:ext cx="853047" cy="460914"/>
          </a:xfrm>
          <a:prstGeom prst="rect">
            <a:avLst/>
          </a:prstGeom>
        </p:spPr>
      </p:pic>
      <p:pic>
        <p:nvPicPr>
          <p:cNvPr id="76" name="図 75" descr="部屋 が含まれている画像&#10;&#10;自動的に生成された説明">
            <a:extLst>
              <a:ext uri="{FF2B5EF4-FFF2-40B4-BE49-F238E27FC236}">
                <a16:creationId xmlns:a16="http://schemas.microsoft.com/office/drawing/2014/main" id="{F42F433C-DF57-4A9E-52A4-6FB7D0FCB59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8974" r="59372" b="72145"/>
          <a:stretch/>
        </p:blipFill>
        <p:spPr>
          <a:xfrm>
            <a:off x="162378" y="2256850"/>
            <a:ext cx="1432215" cy="1116947"/>
          </a:xfrm>
          <a:prstGeom prst="rect">
            <a:avLst/>
          </a:prstGeom>
        </p:spPr>
      </p:pic>
      <p:pic>
        <p:nvPicPr>
          <p:cNvPr id="78" name="図 77" descr="ゲームの画面&#10;&#10;低い精度で自動的に生成された説明">
            <a:extLst>
              <a:ext uri="{FF2B5EF4-FFF2-40B4-BE49-F238E27FC236}">
                <a16:creationId xmlns:a16="http://schemas.microsoft.com/office/drawing/2014/main" id="{E4F67998-9C5B-8D86-CDB3-8CDE665DE23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6011" b="63445" l="30845" r="68421">
                        <a14:foregroundMark x1="31701" y1="38489" x2="31701" y2="38489"/>
                        <a14:foregroundMark x1="31212" y1="37083" x2="31212" y2="37083"/>
                        <a14:foregroundMark x1="31334" y1="36731" x2="31334" y2="36731"/>
                        <a14:foregroundMark x1="64627" y1="42004" x2="64627" y2="42004"/>
                        <a14:foregroundMark x1="66218" y1="38489" x2="66218" y2="38489"/>
                        <a14:foregroundMark x1="49939" y1="27592" x2="49939" y2="27592"/>
                        <a14:foregroundMark x1="48837" y1="26538" x2="52020" y2="27241"/>
                        <a14:foregroundMark x1="48715" y1="26186" x2="52264" y2="27241"/>
                        <a14:foregroundMark x1="48348" y1="26538" x2="52142" y2="27241"/>
                        <a14:foregroundMark x1="49449" y1="62566" x2="49449" y2="62566"/>
                        <a14:foregroundMark x1="49204" y1="59402" x2="49204" y2="59402"/>
                        <a14:foregroundMark x1="49572" y1="60984" x2="49572" y2="60984"/>
                        <a14:foregroundMark x1="52509" y1="60808" x2="52509" y2="60808"/>
                        <a14:foregroundMark x1="31457" y1="40949" x2="31457" y2="40949"/>
                        <a14:foregroundMark x1="31457" y1="40422" x2="31457" y2="39543"/>
                        <a14:foregroundMark x1="31334" y1="39367" x2="31555" y2="52339"/>
                        <a14:foregroundMark x1="30967" y1="36907" x2="30845" y2="39192"/>
                        <a14:foregroundMark x1="31089" y1="36907" x2="38556" y2="36907"/>
                        <a14:foregroundMark x1="38556" y1="36907" x2="44920" y2="34271"/>
                        <a14:foregroundMark x1="44920" y1="34271" x2="48592" y2="26538"/>
                        <a14:foregroundMark x1="48592" y1="26538" x2="52632" y2="33392"/>
                        <a14:foregroundMark x1="52632" y1="33392" x2="55324" y2="34798"/>
                        <a14:foregroundMark x1="49082" y1="26362" x2="51652" y2="27065"/>
                        <a14:foregroundMark x1="52632" y1="33919" x2="55324" y2="34622"/>
                        <a14:foregroundMark x1="47246" y1="59051" x2="50918" y2="59227"/>
                        <a14:foregroundMark x1="44798" y1="60984" x2="53733" y2="62214"/>
                        <a14:foregroundMark x1="31324" y1="63067" x2="31334" y2="63796"/>
                        <a14:foregroundMark x1="30967" y1="37258" x2="31176" y2="52348"/>
                        <a14:foregroundMark x1="46879" y1="53427" x2="46879" y2="53427"/>
                        <a14:foregroundMark x1="44064" y1="53427" x2="52999" y2="53779"/>
                        <a14:foregroundMark x1="66095" y1="39192" x2="66218" y2="63620"/>
                        <a14:foregroundMark x1="66095" y1="63620" x2="52876" y2="63445"/>
                        <a14:foregroundMark x1="66463" y1="36731" x2="66707" y2="39192"/>
                        <a14:foregroundMark x1="48837" y1="26362" x2="51408" y2="26889"/>
                        <a14:foregroundMark x1="49449" y1="26362" x2="49449" y2="26362"/>
                        <a14:foregroundMark x1="49572" y1="26362" x2="49572" y2="26362"/>
                        <a14:foregroundMark x1="49572" y1="26186" x2="49449" y2="26186"/>
                        <a14:foregroundMark x1="49327" y1="26186" x2="49327" y2="26186"/>
                        <a14:foregroundMark x1="49327" y1="26362" x2="49449" y2="26538"/>
                        <a14:foregroundMark x1="49449" y1="26362" x2="49572" y2="26362"/>
                        <a14:foregroundMark x1="49572" y1="26362" x2="49694" y2="26362"/>
                        <a14:foregroundMark x1="49939" y1="26362" x2="49939" y2="26362"/>
                        <a14:foregroundMark x1="50061" y1="26362" x2="50184" y2="26362"/>
                        <a14:foregroundMark x1="50306" y1="26362" x2="50796" y2="26714"/>
                        <a14:foregroundMark x1="50796" y1="26714" x2="51163" y2="26889"/>
                        <a14:foregroundMark x1="68421" y1="42179" x2="68421" y2="42179"/>
                        <a14:backgroundMark x1="30110" y1="52373" x2="30233" y2="63093"/>
                      </a14:backgroundRemoval>
                    </a14:imgEffect>
                  </a14:imgLayer>
                </a14:imgProps>
              </a:ext>
              <a:ext uri="{28A0092B-C50C-407E-A947-70E740481C1C}">
                <a14:useLocalDpi xmlns:a14="http://schemas.microsoft.com/office/drawing/2010/main" val="0"/>
              </a:ext>
            </a:extLst>
          </a:blip>
          <a:srcRect l="30150" t="25128" r="33032" b="35142"/>
          <a:stretch/>
        </p:blipFill>
        <p:spPr>
          <a:xfrm>
            <a:off x="6767551" y="775225"/>
            <a:ext cx="1202304" cy="903570"/>
          </a:xfrm>
          <a:prstGeom prst="rect">
            <a:avLst/>
          </a:prstGeom>
        </p:spPr>
      </p:pic>
      <p:sp>
        <p:nvSpPr>
          <p:cNvPr id="5" name="テキスト ボックス 4">
            <a:extLst>
              <a:ext uri="{FF2B5EF4-FFF2-40B4-BE49-F238E27FC236}">
                <a16:creationId xmlns:a16="http://schemas.microsoft.com/office/drawing/2014/main" id="{45941EB6-4E3B-F91E-8FB7-39F48F9561B7}"/>
              </a:ext>
            </a:extLst>
          </p:cNvPr>
          <p:cNvSpPr txBox="1"/>
          <p:nvPr/>
        </p:nvSpPr>
        <p:spPr>
          <a:xfrm>
            <a:off x="2729359" y="1386161"/>
            <a:ext cx="649538" cy="369332"/>
          </a:xfrm>
          <a:prstGeom prst="rect">
            <a:avLst/>
          </a:prstGeom>
          <a:noFill/>
        </p:spPr>
        <p:txBody>
          <a:bodyPr wrap="none" rtlCol="0">
            <a:spAutoFit/>
          </a:bodyPr>
          <a:lstStyle/>
          <a:p>
            <a:pPr algn="ctr"/>
            <a:r>
              <a:rPr lang="ja-JP" altLang="en-US">
                <a:solidFill>
                  <a:schemeClr val="tx1">
                    <a:lumMod val="75000"/>
                    <a:lumOff val="25000"/>
                  </a:schemeClr>
                </a:solidFill>
              </a:rPr>
              <a:t>収集</a:t>
            </a:r>
            <a:endParaRPr kumimoji="1" lang="ja-JP" altLang="en-US">
              <a:solidFill>
                <a:schemeClr val="tx1">
                  <a:lumMod val="75000"/>
                  <a:lumOff val="25000"/>
                </a:schemeClr>
              </a:solidFill>
            </a:endParaRPr>
          </a:p>
        </p:txBody>
      </p:sp>
      <p:sp>
        <p:nvSpPr>
          <p:cNvPr id="12" name="テキスト ボックス 11">
            <a:extLst>
              <a:ext uri="{FF2B5EF4-FFF2-40B4-BE49-F238E27FC236}">
                <a16:creationId xmlns:a16="http://schemas.microsoft.com/office/drawing/2014/main" id="{EEC85EF0-FCCB-2FF9-D760-ECE69AB65858}"/>
              </a:ext>
            </a:extLst>
          </p:cNvPr>
          <p:cNvSpPr txBox="1"/>
          <p:nvPr/>
        </p:nvSpPr>
        <p:spPr>
          <a:xfrm>
            <a:off x="5913151" y="2467900"/>
            <a:ext cx="1114409" cy="646331"/>
          </a:xfrm>
          <a:prstGeom prst="rect">
            <a:avLst/>
          </a:prstGeom>
          <a:noFill/>
        </p:spPr>
        <p:txBody>
          <a:bodyPr wrap="none" rtlCol="0">
            <a:spAutoFit/>
          </a:bodyPr>
          <a:lstStyle/>
          <a:p>
            <a:pPr algn="ctr"/>
            <a:r>
              <a:rPr lang="ja-JP" altLang="en-US">
                <a:solidFill>
                  <a:schemeClr val="tx1">
                    <a:lumMod val="75000"/>
                    <a:lumOff val="25000"/>
                  </a:schemeClr>
                </a:solidFill>
              </a:rPr>
              <a:t>情報伝達</a:t>
            </a:r>
            <a:endParaRPr lang="en-US" altLang="ja-JP">
              <a:solidFill>
                <a:schemeClr val="tx1">
                  <a:lumMod val="75000"/>
                  <a:lumOff val="25000"/>
                </a:schemeClr>
              </a:solidFill>
            </a:endParaRPr>
          </a:p>
          <a:p>
            <a:pPr algn="ctr"/>
            <a:r>
              <a:rPr lang="ja-JP" altLang="en-US">
                <a:solidFill>
                  <a:schemeClr val="tx1">
                    <a:lumMod val="75000"/>
                    <a:lumOff val="25000"/>
                  </a:schemeClr>
                </a:solidFill>
              </a:rPr>
              <a:t>要請など</a:t>
            </a:r>
            <a:endParaRPr kumimoji="1" lang="ja-JP" altLang="en-US">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38FEAEF2-1DD8-AF67-B1FE-E601518ABA41}"/>
              </a:ext>
            </a:extLst>
          </p:cNvPr>
          <p:cNvSpPr txBox="1"/>
          <p:nvPr/>
        </p:nvSpPr>
        <p:spPr>
          <a:xfrm>
            <a:off x="2392973" y="2721545"/>
            <a:ext cx="649538" cy="369332"/>
          </a:xfrm>
          <a:prstGeom prst="rect">
            <a:avLst/>
          </a:prstGeom>
          <a:noFill/>
        </p:spPr>
        <p:txBody>
          <a:bodyPr wrap="none" rtlCol="0">
            <a:spAutoFit/>
          </a:bodyPr>
          <a:lstStyle/>
          <a:p>
            <a:pPr algn="ctr"/>
            <a:r>
              <a:rPr lang="ja-JP" altLang="en-US">
                <a:solidFill>
                  <a:schemeClr val="tx1">
                    <a:lumMod val="75000"/>
                    <a:lumOff val="25000"/>
                  </a:schemeClr>
                </a:solidFill>
              </a:rPr>
              <a:t>収集</a:t>
            </a:r>
            <a:endParaRPr kumimoji="1" lang="ja-JP" altLang="en-US">
              <a:solidFill>
                <a:schemeClr val="tx1">
                  <a:lumMod val="75000"/>
                  <a:lumOff val="25000"/>
                </a:schemeClr>
              </a:solidFill>
            </a:endParaRPr>
          </a:p>
        </p:txBody>
      </p:sp>
    </p:spTree>
    <p:extLst>
      <p:ext uri="{BB962C8B-B14F-4D97-AF65-F5344CB8AC3E}">
        <p14:creationId xmlns:p14="http://schemas.microsoft.com/office/powerpoint/2010/main" val="192640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D44A1C0-EDB6-173A-8642-10358D5537FE}"/>
              </a:ext>
            </a:extLst>
          </p:cNvPr>
          <p:cNvSpPr/>
          <p:nvPr/>
        </p:nvSpPr>
        <p:spPr>
          <a:xfrm>
            <a:off x="866274" y="2836454"/>
            <a:ext cx="6136105" cy="1392145"/>
          </a:xfrm>
          <a:prstGeom prst="roundRect">
            <a:avLst>
              <a:gd name="adj" fmla="val 8529"/>
            </a:avLst>
          </a:prstGeom>
          <a:solidFill>
            <a:schemeClr val="accent4">
              <a:lumMod val="20000"/>
              <a:lumOff val="80000"/>
            </a:schemeClr>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00C6D12-D43C-5205-8F81-2B7C2E050583}"/>
              </a:ext>
            </a:extLst>
          </p:cNvPr>
          <p:cNvSpPr>
            <a:spLocks noGrp="1"/>
          </p:cNvSpPr>
          <p:nvPr>
            <p:ph type="title"/>
          </p:nvPr>
        </p:nvSpPr>
        <p:spPr>
          <a:solidFill>
            <a:srgbClr val="35A16B"/>
          </a:solidFill>
        </p:spPr>
        <p:txBody>
          <a:bodyPr/>
          <a:lstStyle/>
          <a:p>
            <a:r>
              <a:rPr kumimoji="1" lang="ja-JP" altLang="en-US" sz="2800"/>
              <a:t>　情報伝達の手段と手順の一例 </a:t>
            </a:r>
          </a:p>
        </p:txBody>
      </p:sp>
      <p:sp>
        <p:nvSpPr>
          <p:cNvPr id="3" name="スライド番号プレースホルダー 2">
            <a:extLst>
              <a:ext uri="{FF2B5EF4-FFF2-40B4-BE49-F238E27FC236}">
                <a16:creationId xmlns:a16="http://schemas.microsoft.com/office/drawing/2014/main" id="{5DCF67E8-B13C-3493-CF0B-3F856EF29F33}"/>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7" name="コンテンツ プレースホルダー 6">
            <a:extLst>
              <a:ext uri="{FF2B5EF4-FFF2-40B4-BE49-F238E27FC236}">
                <a16:creationId xmlns:a16="http://schemas.microsoft.com/office/drawing/2014/main" id="{F2DC04BC-C40F-5354-3819-E96D7CBB7BAB}"/>
              </a:ext>
            </a:extLst>
          </p:cNvPr>
          <p:cNvSpPr>
            <a:spLocks noGrp="1"/>
          </p:cNvSpPr>
          <p:nvPr>
            <p:ph sz="quarter" idx="13"/>
          </p:nvPr>
        </p:nvSpPr>
        <p:spPr>
          <a:xfrm>
            <a:off x="462615" y="844589"/>
            <a:ext cx="8362950" cy="1098491"/>
          </a:xfrm>
        </p:spPr>
        <p:txBody>
          <a:bodyPr>
            <a:normAutofit fontScale="85000" lnSpcReduction="20000"/>
          </a:bodyPr>
          <a:lstStyle/>
          <a:p>
            <a:pPr>
              <a:lnSpc>
                <a:spcPct val="110000"/>
              </a:lnSpc>
            </a:pPr>
            <a:r>
              <a:rPr lang="ja-JP" altLang="en-US" dirty="0"/>
              <a:t>■「班」「自治会本部」「地域の防災拠点」の３者で被災状況を</a:t>
            </a:r>
            <a:br>
              <a:rPr lang="en-US" altLang="ja-JP" dirty="0"/>
            </a:br>
            <a:r>
              <a:rPr lang="ja-JP" altLang="en-US" dirty="0"/>
              <a:t>　　共有する仕組み </a:t>
            </a:r>
            <a:endParaRPr lang="en-US" altLang="ja-JP" dirty="0"/>
          </a:p>
          <a:p>
            <a:r>
              <a:rPr lang="ja-JP" altLang="en-US" sz="1700" dirty="0">
                <a:solidFill>
                  <a:schemeClr val="tx1">
                    <a:lumMod val="75000"/>
                    <a:lumOff val="25000"/>
                  </a:schemeClr>
                </a:solidFill>
              </a:rPr>
              <a:t>（谷戸自治会：神奈川県横浜市）</a:t>
            </a:r>
            <a:endParaRPr lang="ja-JP" altLang="en-US" dirty="0">
              <a:solidFill>
                <a:schemeClr val="tx1">
                  <a:lumMod val="75000"/>
                  <a:lumOff val="25000"/>
                </a:schemeClr>
              </a:solidFill>
            </a:endParaRPr>
          </a:p>
        </p:txBody>
      </p:sp>
      <p:sp>
        <p:nvSpPr>
          <p:cNvPr id="8" name="コンテンツ プレースホルダー 7">
            <a:extLst>
              <a:ext uri="{FF2B5EF4-FFF2-40B4-BE49-F238E27FC236}">
                <a16:creationId xmlns:a16="http://schemas.microsoft.com/office/drawing/2014/main" id="{EC82F317-2500-CABA-1491-B0C05B3148FE}"/>
              </a:ext>
            </a:extLst>
          </p:cNvPr>
          <p:cNvSpPr>
            <a:spLocks noGrp="1"/>
          </p:cNvSpPr>
          <p:nvPr>
            <p:ph sz="quarter" idx="15"/>
          </p:nvPr>
        </p:nvSpPr>
        <p:spPr/>
        <p:txBody>
          <a:bodyPr>
            <a:normAutofit lnSpcReduction="10000"/>
          </a:bodyPr>
          <a:lstStyle/>
          <a:p>
            <a:r>
              <a:rPr kumimoji="1" lang="ja-JP" altLang="en-US"/>
              <a:t>参考：横浜市「まちの安心・安全につながる「ヨコハマの</a:t>
            </a:r>
            <a:r>
              <a:rPr kumimoji="1" lang="en-US" altLang="ja-JP"/>
              <a:t>『</a:t>
            </a:r>
            <a:r>
              <a:rPr kumimoji="1" lang="ja-JP" altLang="en-US"/>
              <a:t>減災</a:t>
            </a:r>
            <a:r>
              <a:rPr kumimoji="1" lang="en-US" altLang="ja-JP"/>
              <a:t>』</a:t>
            </a:r>
            <a:r>
              <a:rPr kumimoji="1" lang="ja-JP" altLang="en-US"/>
              <a:t>アイデア集」」（平成</a:t>
            </a:r>
            <a:r>
              <a:rPr kumimoji="1" lang="en-US" altLang="ja-JP"/>
              <a:t>28</a:t>
            </a:r>
            <a:r>
              <a:rPr kumimoji="1" lang="ja-JP" altLang="en-US"/>
              <a:t>年３月）</a:t>
            </a:r>
          </a:p>
        </p:txBody>
      </p:sp>
      <p:sp>
        <p:nvSpPr>
          <p:cNvPr id="9" name="コンテンツ プレースホルダー 8">
            <a:extLst>
              <a:ext uri="{FF2B5EF4-FFF2-40B4-BE49-F238E27FC236}">
                <a16:creationId xmlns:a16="http://schemas.microsoft.com/office/drawing/2014/main" id="{AB22AF6F-FFDC-4BA3-3B50-63E037DA1253}"/>
              </a:ext>
            </a:extLst>
          </p:cNvPr>
          <p:cNvSpPr>
            <a:spLocks noGrp="1"/>
          </p:cNvSpPr>
          <p:nvPr>
            <p:ph idx="16"/>
          </p:nvPr>
        </p:nvSpPr>
        <p:spPr>
          <a:xfrm>
            <a:off x="552449" y="1943080"/>
            <a:ext cx="8062161" cy="2472509"/>
          </a:xfrm>
        </p:spPr>
        <p:txBody>
          <a:bodyPr/>
          <a:lstStyle/>
          <a:p>
            <a:r>
              <a:rPr lang="ja-JP" altLang="en-US" sz="2400" dirty="0"/>
              <a:t>共有した情報に基づき、</a:t>
            </a:r>
            <a:r>
              <a:rPr lang="ja-JP" altLang="en-US" sz="2400" dirty="0">
                <a:solidFill>
                  <a:srgbClr val="FF0000"/>
                </a:solidFill>
              </a:rPr>
              <a:t>救命救急措置、物資の配給、</a:t>
            </a:r>
            <a:br>
              <a:rPr lang="en-US" altLang="ja-JP" sz="2400" dirty="0">
                <a:solidFill>
                  <a:srgbClr val="FF0000"/>
                </a:solidFill>
              </a:rPr>
            </a:br>
            <a:r>
              <a:rPr lang="ja-JP" altLang="en-US" sz="2400" dirty="0">
                <a:solidFill>
                  <a:srgbClr val="FF0000"/>
                </a:solidFill>
              </a:rPr>
              <a:t>ボランティアの配置などを決める</a:t>
            </a:r>
            <a:r>
              <a:rPr lang="ja-JP" altLang="en-US" sz="2400" dirty="0"/>
              <a:t>こととしている</a:t>
            </a:r>
            <a:endParaRPr lang="en-US" altLang="ja-JP" sz="2400" dirty="0"/>
          </a:p>
          <a:p>
            <a:pPr marL="0" indent="0">
              <a:buNone/>
            </a:pPr>
            <a:endParaRPr lang="ja-JP" altLang="en-US" sz="1400" dirty="0"/>
          </a:p>
          <a:p>
            <a:pPr marL="809625" lvl="1" indent="-352425">
              <a:buFont typeface="+mj-ea"/>
              <a:buAutoNum type="circleNumDbPlain"/>
            </a:pPr>
            <a:r>
              <a:rPr lang="ja-JP" altLang="en-US" sz="2000" dirty="0"/>
              <a:t>班のリーダーが被災状況を記入</a:t>
            </a:r>
          </a:p>
          <a:p>
            <a:pPr marL="809625" lvl="1" indent="-352425">
              <a:buFont typeface="+mj-ea"/>
              <a:buAutoNum type="circleNumDbPlain"/>
            </a:pPr>
            <a:r>
              <a:rPr lang="ja-JP" altLang="en-US" sz="2000" dirty="0"/>
              <a:t>記入したカードを自治会本部の情報ボードに貼付</a:t>
            </a:r>
          </a:p>
          <a:p>
            <a:pPr marL="809625" lvl="1" indent="-352425">
              <a:buFont typeface="+mj-ea"/>
              <a:buAutoNum type="circleNumDbPlain"/>
            </a:pPr>
            <a:r>
              <a:rPr lang="ja-JP" altLang="en-US" sz="2000" dirty="0"/>
              <a:t>自治会で集約し、地域の防災拠点に届ける</a:t>
            </a:r>
          </a:p>
        </p:txBody>
      </p:sp>
      <p:pic>
        <p:nvPicPr>
          <p:cNvPr id="4" name="図 3">
            <a:extLst>
              <a:ext uri="{FF2B5EF4-FFF2-40B4-BE49-F238E27FC236}">
                <a16:creationId xmlns:a16="http://schemas.microsoft.com/office/drawing/2014/main" id="{1D4B0D7A-4581-7FDB-DACF-174A13A12F8F}"/>
              </a:ext>
            </a:extLst>
          </p:cNvPr>
          <p:cNvPicPr>
            <a:picLocks noChangeAspect="1"/>
          </p:cNvPicPr>
          <p:nvPr/>
        </p:nvPicPr>
        <p:blipFill>
          <a:blip r:embed="rId3"/>
          <a:stretch>
            <a:fillRect/>
          </a:stretch>
        </p:blipFill>
        <p:spPr>
          <a:xfrm>
            <a:off x="684867" y="4518757"/>
            <a:ext cx="7774266" cy="1734449"/>
          </a:xfrm>
          <a:prstGeom prst="rect">
            <a:avLst/>
          </a:prstGeom>
        </p:spPr>
      </p:pic>
    </p:spTree>
    <p:extLst>
      <p:ext uri="{BB962C8B-B14F-4D97-AF65-F5344CB8AC3E}">
        <p14:creationId xmlns:p14="http://schemas.microsoft.com/office/powerpoint/2010/main" val="173211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F3A0A-B4D2-7202-93C6-DDCA85B898C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95BC8D-0A41-A99C-7EB6-54D555124A0F}"/>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sp>
        <p:nvSpPr>
          <p:cNvPr id="3" name="テキスト プレースホルダー 2">
            <a:extLst>
              <a:ext uri="{FF2B5EF4-FFF2-40B4-BE49-F238E27FC236}">
                <a16:creationId xmlns:a16="http://schemas.microsoft.com/office/drawing/2014/main" id="{53CB9F1F-7F16-21CD-A0C8-AEEEA74FE8F8}"/>
              </a:ext>
            </a:extLst>
          </p:cNvPr>
          <p:cNvSpPr>
            <a:spLocks noGrp="1"/>
          </p:cNvSpPr>
          <p:nvPr>
            <p:ph type="body" sz="quarter" idx="13"/>
          </p:nvPr>
        </p:nvSpPr>
        <p:spPr/>
        <p:txBody>
          <a:bodyPr/>
          <a:lstStyle/>
          <a:p>
            <a:r>
              <a:rPr kumimoji="1" lang="ja-JP" altLang="en-US" dirty="0"/>
              <a:t>地域住民の安否確認。</a:t>
            </a:r>
            <a:endParaRPr kumimoji="1" lang="en-US" altLang="ja-JP" dirty="0"/>
          </a:p>
          <a:p>
            <a:r>
              <a:rPr kumimoji="1" lang="ja-JP" altLang="en-US" dirty="0"/>
              <a:t>どんな方法</a:t>
            </a:r>
            <a:r>
              <a:rPr lang="ja-JP" altLang="en-US" dirty="0"/>
              <a:t>があるでしょうか</a:t>
            </a:r>
            <a:r>
              <a:rPr kumimoji="1" lang="ja-JP" altLang="en-US" dirty="0"/>
              <a:t>？</a:t>
            </a:r>
          </a:p>
        </p:txBody>
      </p:sp>
    </p:spTree>
    <p:extLst>
      <p:ext uri="{BB962C8B-B14F-4D97-AF65-F5344CB8AC3E}">
        <p14:creationId xmlns:p14="http://schemas.microsoft.com/office/powerpoint/2010/main" val="137124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09B3DF1-02B4-1424-C167-C559E2986548}"/>
              </a:ext>
            </a:extLst>
          </p:cNvPr>
          <p:cNvSpPr>
            <a:spLocks noGrp="1"/>
          </p:cNvSpPr>
          <p:nvPr>
            <p:ph type="title"/>
          </p:nvPr>
        </p:nvSpPr>
        <p:spPr/>
        <p:txBody>
          <a:bodyPr/>
          <a:lstStyle/>
          <a:p>
            <a:r>
              <a:rPr kumimoji="1" lang="ja-JP" altLang="en-US" sz="2800" dirty="0"/>
              <a:t>　</a:t>
            </a:r>
            <a:r>
              <a:rPr lang="en-US" altLang="ja-JP" sz="2800" dirty="0"/>
              <a:t> 【</a:t>
            </a:r>
            <a:r>
              <a:rPr lang="ja-JP" altLang="en-US" sz="2800" dirty="0"/>
              <a:t>事例</a:t>
            </a:r>
            <a:r>
              <a:rPr lang="en-US" altLang="ja-JP" sz="2800" dirty="0"/>
              <a:t>】</a:t>
            </a:r>
            <a:r>
              <a:rPr kumimoji="1" lang="ja-JP" altLang="en-US" sz="2800" dirty="0"/>
              <a:t>安否確認の先進事例</a:t>
            </a:r>
          </a:p>
        </p:txBody>
      </p:sp>
      <p:sp>
        <p:nvSpPr>
          <p:cNvPr id="4" name="スライド番号プレースホルダー 3">
            <a:extLst>
              <a:ext uri="{FF2B5EF4-FFF2-40B4-BE49-F238E27FC236}">
                <a16:creationId xmlns:a16="http://schemas.microsoft.com/office/drawing/2014/main" id="{88D92F82-4D3D-E5FE-1920-044E53315CEB}"/>
              </a:ext>
            </a:extLst>
          </p:cNvPr>
          <p:cNvSpPr>
            <a:spLocks noGrp="1"/>
          </p:cNvSpPr>
          <p:nvPr>
            <p:ph type="sldNum" sz="quarter" idx="12"/>
          </p:nvPr>
        </p:nvSpPr>
        <p:spPr/>
        <p:txBody>
          <a:bodyPr/>
          <a:lstStyle/>
          <a:p>
            <a:fld id="{48C0FCB9-D989-46F1-965E-624BDAC7E129}" type="slidenum">
              <a:rPr kumimoji="1" lang="ja-JP" altLang="en-US" smtClean="0"/>
              <a:pPr/>
              <a:t>13</a:t>
            </a:fld>
            <a:endParaRPr kumimoji="1" lang="ja-JP" altLang="en-US"/>
          </a:p>
        </p:txBody>
      </p:sp>
      <p:sp>
        <p:nvSpPr>
          <p:cNvPr id="2" name="コンテンツ プレースホルダー 1">
            <a:extLst>
              <a:ext uri="{FF2B5EF4-FFF2-40B4-BE49-F238E27FC236}">
                <a16:creationId xmlns:a16="http://schemas.microsoft.com/office/drawing/2014/main" id="{E07FC0E3-E1F8-3B72-54D5-A0E54C11A2A2}"/>
              </a:ext>
            </a:extLst>
          </p:cNvPr>
          <p:cNvSpPr>
            <a:spLocks noGrp="1"/>
          </p:cNvSpPr>
          <p:nvPr>
            <p:ph sz="quarter" idx="13"/>
          </p:nvPr>
        </p:nvSpPr>
        <p:spPr>
          <a:xfrm>
            <a:off x="462615" y="911264"/>
            <a:ext cx="8362950" cy="955539"/>
          </a:xfrm>
        </p:spPr>
        <p:txBody>
          <a:bodyPr anchor="ctr" anchorCtr="0">
            <a:normAutofit/>
          </a:bodyPr>
          <a:lstStyle/>
          <a:p>
            <a:r>
              <a:rPr kumimoji="1" lang="ja-JP" altLang="en-US" dirty="0"/>
              <a:t>■マップを利用した安否確認</a:t>
            </a:r>
            <a:endParaRPr kumimoji="1" lang="en-US" altLang="ja-JP" dirty="0"/>
          </a:p>
          <a:p>
            <a:r>
              <a:rPr lang="ja-JP" altLang="en-US" sz="1800" dirty="0">
                <a:solidFill>
                  <a:schemeClr val="tx1">
                    <a:lumMod val="75000"/>
                    <a:lumOff val="25000"/>
                  </a:schemeClr>
                </a:solidFill>
              </a:rPr>
              <a:t>（</a:t>
            </a:r>
            <a:r>
              <a:rPr kumimoji="1" lang="ja-JP" altLang="en-US" sz="1800" dirty="0">
                <a:solidFill>
                  <a:schemeClr val="tx1">
                    <a:lumMod val="75000"/>
                    <a:lumOff val="25000"/>
                  </a:schemeClr>
                </a:solidFill>
              </a:rPr>
              <a:t>平成</a:t>
            </a:r>
            <a:r>
              <a:rPr kumimoji="1" lang="en-US" altLang="ja-JP" sz="1800" dirty="0">
                <a:solidFill>
                  <a:schemeClr val="tx1">
                    <a:lumMod val="75000"/>
                    <a:lumOff val="25000"/>
                  </a:schemeClr>
                </a:solidFill>
              </a:rPr>
              <a:t>19</a:t>
            </a:r>
            <a:r>
              <a:rPr kumimoji="1" lang="ja-JP" altLang="en-US" sz="1800" dirty="0">
                <a:solidFill>
                  <a:schemeClr val="tx1">
                    <a:lumMod val="75000"/>
                    <a:lumOff val="25000"/>
                  </a:schemeClr>
                </a:solidFill>
              </a:rPr>
              <a:t>年能登半島地震：輪島市）</a:t>
            </a:r>
          </a:p>
        </p:txBody>
      </p:sp>
      <p:sp>
        <p:nvSpPr>
          <p:cNvPr id="5" name="コンテンツ プレースホルダー 4">
            <a:extLst>
              <a:ext uri="{FF2B5EF4-FFF2-40B4-BE49-F238E27FC236}">
                <a16:creationId xmlns:a16="http://schemas.microsoft.com/office/drawing/2014/main" id="{2FE34F51-426D-3E74-4100-F5FA04453D5B}"/>
              </a:ext>
            </a:extLst>
          </p:cNvPr>
          <p:cNvSpPr>
            <a:spLocks noGrp="1"/>
          </p:cNvSpPr>
          <p:nvPr>
            <p:ph sz="quarter" idx="15"/>
          </p:nvPr>
        </p:nvSpPr>
        <p:spPr/>
        <p:txBody>
          <a:bodyPr>
            <a:normAutofit lnSpcReduction="10000"/>
          </a:bodyPr>
          <a:lstStyle/>
          <a:p>
            <a:r>
              <a:rPr kumimoji="1" lang="ja-JP" altLang="en-US"/>
              <a:t>参考：内閣府防災「平成</a:t>
            </a:r>
            <a:r>
              <a:rPr kumimoji="1" lang="en-US" altLang="ja-JP"/>
              <a:t>20</a:t>
            </a:r>
            <a:r>
              <a:rPr kumimoji="1" lang="ja-JP" altLang="en-US"/>
              <a:t>年度防災白書コラム「地域みまもりマップ」による迅速な安否確認（能登半島地震）」（平成</a:t>
            </a:r>
            <a:r>
              <a:rPr kumimoji="1" lang="en-US" altLang="ja-JP"/>
              <a:t>20</a:t>
            </a:r>
            <a:r>
              <a:rPr kumimoji="1" lang="ja-JP" altLang="en-US"/>
              <a:t>年６月）</a:t>
            </a:r>
          </a:p>
          <a:p>
            <a:endParaRPr kumimoji="1" lang="ja-JP" altLang="en-US"/>
          </a:p>
        </p:txBody>
      </p:sp>
      <p:sp>
        <p:nvSpPr>
          <p:cNvPr id="6" name="コンテンツ プレースホルダー 5">
            <a:extLst>
              <a:ext uri="{FF2B5EF4-FFF2-40B4-BE49-F238E27FC236}">
                <a16:creationId xmlns:a16="http://schemas.microsoft.com/office/drawing/2014/main" id="{44EB34A1-B7E4-2CFF-2020-36B215123A7C}"/>
              </a:ext>
            </a:extLst>
          </p:cNvPr>
          <p:cNvSpPr>
            <a:spLocks noGrp="1"/>
          </p:cNvSpPr>
          <p:nvPr>
            <p:ph idx="16"/>
          </p:nvPr>
        </p:nvSpPr>
        <p:spPr>
          <a:xfrm>
            <a:off x="552448" y="1943079"/>
            <a:ext cx="4629151" cy="4330533"/>
          </a:xfrm>
        </p:spPr>
        <p:txBody>
          <a:bodyPr>
            <a:normAutofit/>
          </a:bodyPr>
          <a:lstStyle/>
          <a:p>
            <a:pPr algn="just">
              <a:spcAft>
                <a:spcPts val="1200"/>
              </a:spcAft>
            </a:pPr>
            <a:r>
              <a:rPr kumimoji="1" lang="ja-JP" altLang="en-US" sz="2400" spc="-150" dirty="0"/>
              <a:t>寝たきりや一人暮らしの高齢者の</a:t>
            </a:r>
            <a:r>
              <a:rPr kumimoji="1" lang="ja-JP" altLang="en-US" sz="2400" spc="-150" dirty="0">
                <a:solidFill>
                  <a:srgbClr val="FF0000"/>
                </a:solidFill>
              </a:rPr>
              <a:t>所在地を蛍光ペンで色分け</a:t>
            </a:r>
            <a:r>
              <a:rPr kumimoji="1" lang="ja-JP" altLang="en-US" sz="2400" spc="-150" dirty="0"/>
              <a:t>した「地域みまもりマップ」を作成</a:t>
            </a:r>
          </a:p>
          <a:p>
            <a:pPr algn="just">
              <a:spcAft>
                <a:spcPts val="1200"/>
              </a:spcAft>
            </a:pPr>
            <a:r>
              <a:rPr kumimoji="1" lang="ja-JP" altLang="en-US" sz="2400" spc="-150" dirty="0">
                <a:solidFill>
                  <a:srgbClr val="FF0000"/>
                </a:solidFill>
              </a:rPr>
              <a:t>民生委員や福祉推進委員が</a:t>
            </a:r>
            <a:br>
              <a:rPr lang="en-US" altLang="ja-JP" sz="2400" spc="-150" dirty="0">
                <a:solidFill>
                  <a:srgbClr val="FF0000"/>
                </a:solidFill>
              </a:rPr>
            </a:br>
            <a:r>
              <a:rPr kumimoji="1" lang="ja-JP" altLang="en-US" sz="2400" spc="-150" dirty="0">
                <a:solidFill>
                  <a:srgbClr val="FF0000"/>
                </a:solidFill>
              </a:rPr>
              <a:t>日頃の見まわり活動を通じて</a:t>
            </a:r>
            <a:r>
              <a:rPr kumimoji="1" lang="ja-JP" altLang="en-US" sz="2400" spc="-150" dirty="0"/>
              <a:t>、</a:t>
            </a:r>
            <a:br>
              <a:rPr kumimoji="1" lang="en-US" altLang="ja-JP" sz="2400" spc="-150" dirty="0"/>
            </a:br>
            <a:r>
              <a:rPr kumimoji="1" lang="ja-JP" altLang="en-US" sz="2400" spc="-150" dirty="0"/>
              <a:t>高齢者などの所在地を把握、</a:t>
            </a:r>
            <a:br>
              <a:rPr kumimoji="1" lang="en-US" altLang="ja-JP" sz="2400" spc="-150" dirty="0"/>
            </a:br>
            <a:r>
              <a:rPr kumimoji="1" lang="ja-JP" altLang="en-US" sz="2400" spc="-150" dirty="0">
                <a:solidFill>
                  <a:srgbClr val="FF0000"/>
                </a:solidFill>
              </a:rPr>
              <a:t>顔なじみになっていた</a:t>
            </a:r>
            <a:endParaRPr kumimoji="1" lang="ja-JP" altLang="en-US" sz="2400" spc="-150" dirty="0"/>
          </a:p>
          <a:p>
            <a:pPr algn="just">
              <a:spcAft>
                <a:spcPts val="1200"/>
              </a:spcAft>
            </a:pPr>
            <a:r>
              <a:rPr kumimoji="1" lang="ja-JP" altLang="en-US" sz="2400" spc="-150" dirty="0"/>
              <a:t>発災直後の避難誘導だけでなく、その後の</a:t>
            </a:r>
            <a:r>
              <a:rPr kumimoji="1" lang="ja-JP" altLang="en-US" sz="2400" spc="-150" dirty="0">
                <a:solidFill>
                  <a:srgbClr val="FF0000"/>
                </a:solidFill>
              </a:rPr>
              <a:t>在宅避難者支援（特に要配慮者）活動</a:t>
            </a:r>
            <a:r>
              <a:rPr kumimoji="1" lang="ja-JP" altLang="en-US" sz="2400" spc="-150" dirty="0"/>
              <a:t>でも役立った</a:t>
            </a:r>
          </a:p>
        </p:txBody>
      </p:sp>
      <p:pic>
        <p:nvPicPr>
          <p:cNvPr id="7" name="図 6">
            <a:extLst>
              <a:ext uri="{FF2B5EF4-FFF2-40B4-BE49-F238E27FC236}">
                <a16:creationId xmlns:a16="http://schemas.microsoft.com/office/drawing/2014/main" id="{D19BD72B-25FB-2F0B-A9D8-92EF7491E1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0803" y="2428874"/>
            <a:ext cx="3250747" cy="3277537"/>
          </a:xfrm>
          <a:prstGeom prst="rect">
            <a:avLst/>
          </a:prstGeom>
        </p:spPr>
      </p:pic>
      <p:sp>
        <p:nvSpPr>
          <p:cNvPr id="8" name="テキスト ボックス 7">
            <a:extLst>
              <a:ext uri="{FF2B5EF4-FFF2-40B4-BE49-F238E27FC236}">
                <a16:creationId xmlns:a16="http://schemas.microsoft.com/office/drawing/2014/main" id="{7CC016D0-9EB1-8C6B-B85D-5681C13352FC}"/>
              </a:ext>
            </a:extLst>
          </p:cNvPr>
          <p:cNvSpPr txBox="1"/>
          <p:nvPr/>
        </p:nvSpPr>
        <p:spPr>
          <a:xfrm>
            <a:off x="5499904" y="5719247"/>
            <a:ext cx="2932543" cy="307777"/>
          </a:xfrm>
          <a:prstGeom prst="rect">
            <a:avLst/>
          </a:prstGeom>
          <a:noFill/>
        </p:spPr>
        <p:txBody>
          <a:bodyPr wrap="square" rtlCol="0" anchor="ctr">
            <a:spAutoFit/>
          </a:bodyPr>
          <a:lstStyle/>
          <a:p>
            <a:pPr algn="ctr"/>
            <a:r>
              <a:rPr lang="ja-JP" altLang="en-US" sz="1400" dirty="0">
                <a:solidFill>
                  <a:schemeClr val="tx1">
                    <a:lumMod val="75000"/>
                    <a:lumOff val="25000"/>
                  </a:schemeClr>
                </a:solidFill>
              </a:rPr>
              <a:t>地域みまもりマップ（イメージ）</a:t>
            </a:r>
          </a:p>
        </p:txBody>
      </p:sp>
    </p:spTree>
    <p:extLst>
      <p:ext uri="{BB962C8B-B14F-4D97-AF65-F5344CB8AC3E}">
        <p14:creationId xmlns:p14="http://schemas.microsoft.com/office/powerpoint/2010/main" val="173213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BE7A7ED-EE92-7396-C72E-EE83E7E25CE1}"/>
              </a:ext>
            </a:extLst>
          </p:cNvPr>
          <p:cNvSpPr/>
          <p:nvPr/>
        </p:nvSpPr>
        <p:spPr>
          <a:xfrm>
            <a:off x="630827" y="2190572"/>
            <a:ext cx="3800975" cy="2598564"/>
          </a:xfrm>
          <a:prstGeom prst="roundRect">
            <a:avLst>
              <a:gd name="adj" fmla="val 6214"/>
            </a:avLst>
          </a:prstGeom>
          <a:solidFill>
            <a:schemeClr val="accent4">
              <a:lumMod val="20000"/>
              <a:lumOff val="80000"/>
            </a:schemeClr>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00C6D12-D43C-5205-8F81-2B7C2E050583}"/>
              </a:ext>
            </a:extLst>
          </p:cNvPr>
          <p:cNvSpPr>
            <a:spLocks noGrp="1"/>
          </p:cNvSpPr>
          <p:nvPr>
            <p:ph type="title"/>
          </p:nvPr>
        </p:nvSpPr>
        <p:spPr/>
        <p:txBody>
          <a:bodyPr/>
          <a:lstStyle/>
          <a:p>
            <a:r>
              <a:rPr kumimoji="1" lang="ja-JP" altLang="en-US" sz="2800" dirty="0"/>
              <a:t>　</a:t>
            </a:r>
            <a:r>
              <a:rPr lang="en-US" altLang="ja-JP" sz="2800" dirty="0"/>
              <a:t> 【</a:t>
            </a:r>
            <a:r>
              <a:rPr lang="ja-JP" altLang="en-US" sz="2800" dirty="0"/>
              <a:t>事例</a:t>
            </a:r>
            <a:r>
              <a:rPr lang="en-US" altLang="ja-JP" sz="2800" dirty="0"/>
              <a:t>】</a:t>
            </a:r>
            <a:r>
              <a:rPr kumimoji="1" lang="ja-JP" altLang="en-US" sz="2800" dirty="0"/>
              <a:t>安否確認の先進事例</a:t>
            </a:r>
          </a:p>
        </p:txBody>
      </p:sp>
      <p:sp>
        <p:nvSpPr>
          <p:cNvPr id="3" name="スライド番号プレースホルダー 2">
            <a:extLst>
              <a:ext uri="{FF2B5EF4-FFF2-40B4-BE49-F238E27FC236}">
                <a16:creationId xmlns:a16="http://schemas.microsoft.com/office/drawing/2014/main" id="{5DCF67E8-B13C-3493-CF0B-3F856EF29F33}"/>
              </a:ext>
            </a:extLst>
          </p:cNvPr>
          <p:cNvSpPr>
            <a:spLocks noGrp="1"/>
          </p:cNvSpPr>
          <p:nvPr>
            <p:ph type="sldNum" sz="quarter" idx="12"/>
          </p:nvPr>
        </p:nvSpPr>
        <p:spPr/>
        <p:txBody>
          <a:bodyPr/>
          <a:lstStyle/>
          <a:p>
            <a:fld id="{48C0FCB9-D989-46F1-965E-624BDAC7E129}" type="slidenum">
              <a:rPr kumimoji="1" lang="ja-JP" altLang="en-US" smtClean="0"/>
              <a:pPr/>
              <a:t>14</a:t>
            </a:fld>
            <a:endParaRPr kumimoji="1" lang="ja-JP" altLang="en-US"/>
          </a:p>
        </p:txBody>
      </p:sp>
      <p:sp>
        <p:nvSpPr>
          <p:cNvPr id="8" name="コンテンツ プレースホルダー 7">
            <a:extLst>
              <a:ext uri="{FF2B5EF4-FFF2-40B4-BE49-F238E27FC236}">
                <a16:creationId xmlns:a16="http://schemas.microsoft.com/office/drawing/2014/main" id="{61EE8D37-9BE4-605D-6D22-5F3C7E9ED86B}"/>
              </a:ext>
            </a:extLst>
          </p:cNvPr>
          <p:cNvSpPr>
            <a:spLocks noGrp="1"/>
          </p:cNvSpPr>
          <p:nvPr>
            <p:ph sz="quarter" idx="13"/>
          </p:nvPr>
        </p:nvSpPr>
        <p:spPr>
          <a:xfrm>
            <a:off x="462615" y="913927"/>
            <a:ext cx="8362950" cy="1010104"/>
          </a:xfrm>
        </p:spPr>
        <p:txBody>
          <a:bodyPr anchor="ctr" anchorCtr="0">
            <a:normAutofit/>
          </a:bodyPr>
          <a:lstStyle/>
          <a:p>
            <a:r>
              <a:rPr lang="ja-JP" altLang="en-US" b="1"/>
              <a:t>■黄色ハンカチを使った安否確認</a:t>
            </a:r>
            <a:endParaRPr lang="en-US" altLang="ja-JP" b="1"/>
          </a:p>
          <a:p>
            <a:r>
              <a:rPr lang="ja-JP" altLang="en-US" sz="1800" spc="-150">
                <a:solidFill>
                  <a:schemeClr val="tx1">
                    <a:lumMod val="75000"/>
                    <a:lumOff val="25000"/>
                  </a:schemeClr>
                </a:solidFill>
              </a:rPr>
              <a:t>（鈎取ニュータウン町内会：宮城県）</a:t>
            </a:r>
          </a:p>
        </p:txBody>
      </p:sp>
      <p:sp>
        <p:nvSpPr>
          <p:cNvPr id="5" name="コンテンツ プレースホルダー 4">
            <a:extLst>
              <a:ext uri="{FF2B5EF4-FFF2-40B4-BE49-F238E27FC236}">
                <a16:creationId xmlns:a16="http://schemas.microsoft.com/office/drawing/2014/main" id="{4AC2E87F-AB67-B3C2-223F-1BFA22A92A05}"/>
              </a:ext>
            </a:extLst>
          </p:cNvPr>
          <p:cNvSpPr>
            <a:spLocks noGrp="1"/>
          </p:cNvSpPr>
          <p:nvPr>
            <p:ph sz="quarter" idx="15"/>
          </p:nvPr>
        </p:nvSpPr>
        <p:spPr/>
        <p:txBody>
          <a:bodyPr>
            <a:noAutofit/>
          </a:bodyPr>
          <a:lstStyle/>
          <a:p>
            <a:r>
              <a:rPr kumimoji="1" lang="ja-JP" altLang="en-US" dirty="0"/>
              <a:t>参考：仙台市「東日本大震災時の自主防災活動</a:t>
            </a:r>
            <a:r>
              <a:rPr kumimoji="1" lang="en-US" altLang="ja-JP" dirty="0"/>
              <a:t>-</a:t>
            </a:r>
            <a:r>
              <a:rPr kumimoji="1" lang="ja-JP" altLang="en-US" dirty="0"/>
              <a:t>あの日</a:t>
            </a:r>
            <a:r>
              <a:rPr kumimoji="1" lang="en-US" altLang="ja-JP" dirty="0"/>
              <a:t>-</a:t>
            </a:r>
            <a:r>
              <a:rPr kumimoji="1" lang="ja-JP" altLang="en-US" dirty="0"/>
              <a:t>」</a:t>
            </a:r>
          </a:p>
        </p:txBody>
      </p:sp>
      <p:sp>
        <p:nvSpPr>
          <p:cNvPr id="9" name="コンテンツ プレースホルダー 8">
            <a:extLst>
              <a:ext uri="{FF2B5EF4-FFF2-40B4-BE49-F238E27FC236}">
                <a16:creationId xmlns:a16="http://schemas.microsoft.com/office/drawing/2014/main" id="{65C53D08-0467-C5D3-FCF1-B73074E297A9}"/>
              </a:ext>
            </a:extLst>
          </p:cNvPr>
          <p:cNvSpPr>
            <a:spLocks noGrp="1"/>
          </p:cNvSpPr>
          <p:nvPr>
            <p:ph idx="16"/>
          </p:nvPr>
        </p:nvSpPr>
        <p:spPr>
          <a:xfrm>
            <a:off x="566488" y="2309340"/>
            <a:ext cx="3800975" cy="2598564"/>
          </a:xfrm>
        </p:spPr>
        <p:txBody>
          <a:bodyPr>
            <a:normAutofit/>
          </a:bodyPr>
          <a:lstStyle/>
          <a:p>
            <a:pPr>
              <a:spcAft>
                <a:spcPts val="1200"/>
              </a:spcAft>
            </a:pPr>
            <a:r>
              <a:rPr lang="ja-JP" altLang="en-US" sz="2400" dirty="0"/>
              <a:t>住民自ら自宅の玄関に</a:t>
            </a:r>
            <a:br>
              <a:rPr lang="en-US" altLang="ja-JP" sz="2400" dirty="0"/>
            </a:br>
            <a:r>
              <a:rPr lang="ja-JP" altLang="en-US" sz="2400" dirty="0"/>
              <a:t>「印」を掲げて、「無事」を</a:t>
            </a:r>
            <a:br>
              <a:rPr lang="en-US" altLang="ja-JP" sz="2400" dirty="0"/>
            </a:br>
            <a:r>
              <a:rPr lang="ja-JP" altLang="en-US" sz="2400" dirty="0"/>
              <a:t>知らせる</a:t>
            </a:r>
            <a:endParaRPr lang="en-US" altLang="ja-JP" sz="2400" dirty="0">
              <a:solidFill>
                <a:srgbClr val="FF0000"/>
              </a:solidFill>
            </a:endParaRPr>
          </a:p>
          <a:p>
            <a:pPr>
              <a:spcAft>
                <a:spcPts val="1200"/>
              </a:spcAft>
            </a:pPr>
            <a:r>
              <a:rPr lang="ja-JP" altLang="en-US" sz="2400" dirty="0">
                <a:solidFill>
                  <a:srgbClr val="FF0000"/>
                </a:solidFill>
              </a:rPr>
              <a:t>班長は</a:t>
            </a:r>
            <a:r>
              <a:rPr lang="ja-JP" altLang="en-US" sz="2400" dirty="0"/>
              <a:t>、地域を見回り、</a:t>
            </a:r>
            <a:br>
              <a:rPr lang="en-US" altLang="ja-JP" sz="2400" dirty="0"/>
            </a:br>
            <a:r>
              <a:rPr lang="ja-JP" altLang="en-US" sz="2400" dirty="0">
                <a:solidFill>
                  <a:srgbClr val="FF0000"/>
                </a:solidFill>
              </a:rPr>
              <a:t>印が掲げられていない</a:t>
            </a:r>
            <a:br>
              <a:rPr lang="en-US" altLang="ja-JP" sz="2400" dirty="0">
                <a:solidFill>
                  <a:srgbClr val="FF0000"/>
                </a:solidFill>
              </a:rPr>
            </a:br>
            <a:r>
              <a:rPr lang="ja-JP" altLang="en-US" sz="2400" dirty="0">
                <a:solidFill>
                  <a:srgbClr val="FF0000"/>
                </a:solidFill>
              </a:rPr>
              <a:t>世帯の無事を確認</a:t>
            </a:r>
            <a:r>
              <a:rPr lang="ja-JP" altLang="en-US" sz="2400" dirty="0"/>
              <a:t>する</a:t>
            </a:r>
            <a:endParaRPr lang="ja-JP" altLang="en-US" dirty="0"/>
          </a:p>
        </p:txBody>
      </p:sp>
      <p:sp>
        <p:nvSpPr>
          <p:cNvPr id="11" name="コンテンツ プレースホルダー 8">
            <a:extLst>
              <a:ext uri="{FF2B5EF4-FFF2-40B4-BE49-F238E27FC236}">
                <a16:creationId xmlns:a16="http://schemas.microsoft.com/office/drawing/2014/main" id="{E75B298C-32A8-E38A-D9E9-D4FB29F468F5}"/>
              </a:ext>
            </a:extLst>
          </p:cNvPr>
          <p:cNvSpPr txBox="1">
            <a:spLocks/>
          </p:cNvSpPr>
          <p:nvPr/>
        </p:nvSpPr>
        <p:spPr>
          <a:xfrm>
            <a:off x="596518" y="5198062"/>
            <a:ext cx="7950964" cy="1010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47675" indent="-447675">
              <a:spcBef>
                <a:spcPts val="0"/>
              </a:spcBef>
              <a:spcAft>
                <a:spcPts val="1200"/>
              </a:spcAft>
              <a:buFont typeface="HGPｺﾞｼｯｸE" panose="020B0900000000000000" pitchFamily="50" charset="-128"/>
              <a:buChar char="○"/>
            </a:pPr>
            <a:r>
              <a:rPr lang="ja-JP" altLang="en-US" sz="2400" dirty="0">
                <a:solidFill>
                  <a:prstClr val="black">
                    <a:lumMod val="75000"/>
                    <a:lumOff val="25000"/>
                  </a:prstClr>
                </a:solidFill>
              </a:rPr>
              <a:t>東日本大震災時は、地震発生後、</a:t>
            </a:r>
            <a:r>
              <a:rPr lang="en-US" altLang="ja-JP" sz="2400" dirty="0">
                <a:solidFill>
                  <a:srgbClr val="FF0000"/>
                </a:solidFill>
              </a:rPr>
              <a:t>35</a:t>
            </a:r>
            <a:r>
              <a:rPr lang="ja-JP" altLang="en-US" sz="2400" dirty="0">
                <a:solidFill>
                  <a:srgbClr val="FF0000"/>
                </a:solidFill>
              </a:rPr>
              <a:t>分で、全</a:t>
            </a:r>
            <a:r>
              <a:rPr lang="en-US" altLang="ja-JP" sz="2400" dirty="0">
                <a:solidFill>
                  <a:srgbClr val="FF0000"/>
                </a:solidFill>
              </a:rPr>
              <a:t>129</a:t>
            </a:r>
            <a:r>
              <a:rPr lang="ja-JP" altLang="en-US" sz="2400" dirty="0">
                <a:solidFill>
                  <a:srgbClr val="FF0000"/>
                </a:solidFill>
              </a:rPr>
              <a:t>世帯</a:t>
            </a:r>
            <a:br>
              <a:rPr lang="en-US" altLang="ja-JP" sz="2400" dirty="0">
                <a:solidFill>
                  <a:srgbClr val="FF0000"/>
                </a:solidFill>
              </a:rPr>
            </a:br>
            <a:r>
              <a:rPr lang="ja-JP" altLang="en-US" sz="2400" dirty="0">
                <a:solidFill>
                  <a:srgbClr val="FF0000"/>
                </a:solidFill>
              </a:rPr>
              <a:t>約</a:t>
            </a:r>
            <a:r>
              <a:rPr lang="en-US" altLang="ja-JP" sz="2400" dirty="0">
                <a:solidFill>
                  <a:srgbClr val="FF0000"/>
                </a:solidFill>
              </a:rPr>
              <a:t>400</a:t>
            </a:r>
            <a:r>
              <a:rPr lang="ja-JP" altLang="en-US" sz="2400" dirty="0">
                <a:solidFill>
                  <a:srgbClr val="FF0000"/>
                </a:solidFill>
              </a:rPr>
              <a:t>人の安否を確認</a:t>
            </a:r>
            <a:r>
              <a:rPr lang="ja-JP" altLang="en-US" sz="2400" dirty="0"/>
              <a:t>できた</a:t>
            </a:r>
          </a:p>
        </p:txBody>
      </p:sp>
      <p:pic>
        <p:nvPicPr>
          <p:cNvPr id="15" name="図 14">
            <a:extLst>
              <a:ext uri="{FF2B5EF4-FFF2-40B4-BE49-F238E27FC236}">
                <a16:creationId xmlns:a16="http://schemas.microsoft.com/office/drawing/2014/main" id="{A566FFAA-3580-A982-AA9F-A0AD261008AA}"/>
              </a:ext>
            </a:extLst>
          </p:cNvPr>
          <p:cNvPicPr>
            <a:picLocks noChangeAspect="1"/>
          </p:cNvPicPr>
          <p:nvPr/>
        </p:nvPicPr>
        <p:blipFill rotWithShape="1">
          <a:blip r:embed="rId3"/>
          <a:srcRect l="2269" t="3714" r="1883" b="3974"/>
          <a:stretch/>
        </p:blipFill>
        <p:spPr>
          <a:xfrm>
            <a:off x="4619935" y="2190571"/>
            <a:ext cx="3893238" cy="2598563"/>
          </a:xfrm>
          <a:prstGeom prst="rect">
            <a:avLst/>
          </a:prstGeom>
        </p:spPr>
      </p:pic>
    </p:spTree>
    <p:extLst>
      <p:ext uri="{BB962C8B-B14F-4D97-AF65-F5344CB8AC3E}">
        <p14:creationId xmlns:p14="http://schemas.microsoft.com/office/powerpoint/2010/main" val="291096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2212E-B698-01A2-7C3B-0CFF5CCF57E7}"/>
              </a:ext>
            </a:extLst>
          </p:cNvPr>
          <p:cNvSpPr>
            <a:spLocks noGrp="1"/>
          </p:cNvSpPr>
          <p:nvPr>
            <p:ph type="title"/>
          </p:nvPr>
        </p:nvSpPr>
        <p:spPr/>
        <p:txBody>
          <a:bodyPr/>
          <a:lstStyle/>
          <a:p>
            <a:r>
              <a:rPr kumimoji="1" lang="ja-JP" altLang="en-US" sz="2800" dirty="0"/>
              <a:t>　</a:t>
            </a:r>
            <a:r>
              <a:rPr lang="en-US" altLang="ja-JP" sz="2800" dirty="0"/>
              <a:t> 【</a:t>
            </a:r>
            <a:r>
              <a:rPr lang="ja-JP" altLang="en-US" sz="2800" dirty="0"/>
              <a:t>事例</a:t>
            </a:r>
            <a:r>
              <a:rPr lang="en-US" altLang="ja-JP" sz="2800" dirty="0"/>
              <a:t>】</a:t>
            </a:r>
            <a:r>
              <a:rPr kumimoji="1" lang="ja-JP" altLang="en-US" sz="2800" dirty="0"/>
              <a:t>安否確認の先進事例</a:t>
            </a:r>
          </a:p>
        </p:txBody>
      </p:sp>
      <p:sp>
        <p:nvSpPr>
          <p:cNvPr id="4" name="スライド番号プレースホルダー 3">
            <a:extLst>
              <a:ext uri="{FF2B5EF4-FFF2-40B4-BE49-F238E27FC236}">
                <a16:creationId xmlns:a16="http://schemas.microsoft.com/office/drawing/2014/main" id="{3B8E6106-8A7F-4207-8EBA-64E1E93C17A9}"/>
              </a:ext>
            </a:extLst>
          </p:cNvPr>
          <p:cNvSpPr>
            <a:spLocks noGrp="1"/>
          </p:cNvSpPr>
          <p:nvPr>
            <p:ph type="sldNum" sz="quarter" idx="12"/>
          </p:nvPr>
        </p:nvSpPr>
        <p:spPr/>
        <p:txBody>
          <a:bodyPr/>
          <a:lstStyle/>
          <a:p>
            <a:fld id="{48C0FCB9-D989-46F1-965E-624BDAC7E129}" type="slidenum">
              <a:rPr kumimoji="1" lang="ja-JP" altLang="en-US" smtClean="0"/>
              <a:pPr/>
              <a:t>15</a:t>
            </a:fld>
            <a:endParaRPr kumimoji="1" lang="ja-JP" altLang="en-US"/>
          </a:p>
        </p:txBody>
      </p:sp>
      <p:sp>
        <p:nvSpPr>
          <p:cNvPr id="2" name="コンテンツ プレースホルダー 1">
            <a:extLst>
              <a:ext uri="{FF2B5EF4-FFF2-40B4-BE49-F238E27FC236}">
                <a16:creationId xmlns:a16="http://schemas.microsoft.com/office/drawing/2014/main" id="{F61C40E3-C248-C2FD-9D34-E68E51AAA265}"/>
              </a:ext>
            </a:extLst>
          </p:cNvPr>
          <p:cNvSpPr>
            <a:spLocks noGrp="1"/>
          </p:cNvSpPr>
          <p:nvPr>
            <p:ph sz="quarter" idx="13"/>
          </p:nvPr>
        </p:nvSpPr>
        <p:spPr>
          <a:xfrm>
            <a:off x="462615" y="911264"/>
            <a:ext cx="8362950" cy="936796"/>
          </a:xfrm>
        </p:spPr>
        <p:txBody>
          <a:bodyPr anchor="ctr" anchorCtr="0">
            <a:normAutofit/>
          </a:bodyPr>
          <a:lstStyle/>
          <a:p>
            <a:r>
              <a:rPr lang="ja-JP" altLang="en-US" spc="-150" dirty="0"/>
              <a:t>■</a:t>
            </a:r>
            <a:r>
              <a:rPr kumimoji="1" lang="ja-JP" altLang="en-US" spc="-150" dirty="0"/>
              <a:t>無線機の活用による安否確認</a:t>
            </a:r>
            <a:endParaRPr kumimoji="1" lang="en-US" altLang="ja-JP" spc="-150" dirty="0"/>
          </a:p>
          <a:p>
            <a:r>
              <a:rPr lang="ja-JP" altLang="en-US" sz="1800" dirty="0">
                <a:solidFill>
                  <a:schemeClr val="tx1">
                    <a:lumMod val="75000"/>
                    <a:lumOff val="25000"/>
                  </a:schemeClr>
                </a:solidFill>
              </a:rPr>
              <a:t>（</a:t>
            </a:r>
            <a:r>
              <a:rPr kumimoji="1" lang="zh-CN" altLang="en-US" sz="1800" dirty="0">
                <a:solidFill>
                  <a:schemeClr val="tx1">
                    <a:lumMod val="75000"/>
                    <a:lumOff val="25000"/>
                  </a:schemeClr>
                </a:solidFill>
              </a:rPr>
              <a:t>沢井二丁目自治会</a:t>
            </a:r>
            <a:r>
              <a:rPr kumimoji="1" lang="ja-JP" altLang="en-US" sz="1800" dirty="0">
                <a:solidFill>
                  <a:schemeClr val="tx1">
                    <a:lumMod val="75000"/>
                    <a:lumOff val="25000"/>
                  </a:schemeClr>
                </a:solidFill>
              </a:rPr>
              <a:t>：東京都）</a:t>
            </a:r>
            <a:endParaRPr kumimoji="1" lang="ja-JP" altLang="en-US" sz="2000" dirty="0">
              <a:solidFill>
                <a:schemeClr val="tx1">
                  <a:lumMod val="75000"/>
                  <a:lumOff val="25000"/>
                </a:schemeClr>
              </a:solidFill>
            </a:endParaRPr>
          </a:p>
        </p:txBody>
      </p:sp>
      <p:sp>
        <p:nvSpPr>
          <p:cNvPr id="5" name="コンテンツ プレースホルダー 4">
            <a:extLst>
              <a:ext uri="{FF2B5EF4-FFF2-40B4-BE49-F238E27FC236}">
                <a16:creationId xmlns:a16="http://schemas.microsoft.com/office/drawing/2014/main" id="{D42AC63A-994D-9949-DD62-FEDA828C4402}"/>
              </a:ext>
            </a:extLst>
          </p:cNvPr>
          <p:cNvSpPr>
            <a:spLocks noGrp="1"/>
          </p:cNvSpPr>
          <p:nvPr>
            <p:ph sz="quarter" idx="15"/>
          </p:nvPr>
        </p:nvSpPr>
        <p:spPr/>
        <p:txBody>
          <a:bodyPr>
            <a:normAutofit lnSpcReduction="10000"/>
          </a:bodyPr>
          <a:lstStyle/>
          <a:p>
            <a:r>
              <a:rPr kumimoji="1" lang="ja-JP" altLang="en-US" dirty="0"/>
              <a:t>参考：東京都「東京防災隣組第三回認定団体活動事例集」</a:t>
            </a:r>
          </a:p>
        </p:txBody>
      </p:sp>
      <p:sp>
        <p:nvSpPr>
          <p:cNvPr id="6" name="コンテンツ プレースホルダー 5">
            <a:extLst>
              <a:ext uri="{FF2B5EF4-FFF2-40B4-BE49-F238E27FC236}">
                <a16:creationId xmlns:a16="http://schemas.microsoft.com/office/drawing/2014/main" id="{D7F4B45D-219C-FD52-AE3E-7AAD878566EA}"/>
              </a:ext>
            </a:extLst>
          </p:cNvPr>
          <p:cNvSpPr>
            <a:spLocks noGrp="1"/>
          </p:cNvSpPr>
          <p:nvPr>
            <p:ph idx="16"/>
          </p:nvPr>
        </p:nvSpPr>
        <p:spPr>
          <a:xfrm>
            <a:off x="552449" y="1943080"/>
            <a:ext cx="5505451" cy="3771920"/>
          </a:xfrm>
        </p:spPr>
        <p:txBody>
          <a:bodyPr>
            <a:noAutofit/>
          </a:bodyPr>
          <a:lstStyle/>
          <a:p>
            <a:r>
              <a:rPr kumimoji="1" lang="ja-JP" altLang="en-US" sz="2400" dirty="0"/>
              <a:t> 発災時の</a:t>
            </a:r>
            <a:r>
              <a:rPr kumimoji="1" lang="ja-JP" altLang="en-US" sz="2400" dirty="0">
                <a:solidFill>
                  <a:srgbClr val="FF0000"/>
                </a:solidFill>
              </a:rPr>
              <a:t>早期の安否確認のため</a:t>
            </a:r>
            <a:r>
              <a:rPr kumimoji="1" lang="ja-JP" altLang="en-US" sz="2400" dirty="0"/>
              <a:t>、</a:t>
            </a:r>
            <a:br>
              <a:rPr kumimoji="1" lang="en-US" altLang="ja-JP" sz="2400" dirty="0"/>
            </a:br>
            <a:r>
              <a:rPr kumimoji="1" lang="ja-JP" altLang="en-US" sz="2400" dirty="0">
                <a:solidFill>
                  <a:srgbClr val="FF0000"/>
                </a:solidFill>
              </a:rPr>
              <a:t>トランシーバーを</a:t>
            </a:r>
            <a:r>
              <a:rPr kumimoji="1" lang="en-US" altLang="ja-JP" sz="2400" dirty="0">
                <a:solidFill>
                  <a:srgbClr val="FF0000"/>
                </a:solidFill>
              </a:rPr>
              <a:t>18</a:t>
            </a:r>
            <a:r>
              <a:rPr kumimoji="1" lang="ja-JP" altLang="en-US" sz="2400" dirty="0">
                <a:solidFill>
                  <a:srgbClr val="FF0000"/>
                </a:solidFill>
              </a:rPr>
              <a:t>台配置</a:t>
            </a:r>
          </a:p>
          <a:p>
            <a:r>
              <a:rPr kumimoji="1" lang="ja-JP" altLang="en-US" sz="2400" dirty="0"/>
              <a:t>ソーラーパネルの自主電源による</a:t>
            </a:r>
            <a:br>
              <a:rPr kumimoji="1" lang="en-US" altLang="ja-JP" sz="2400" dirty="0"/>
            </a:br>
            <a:r>
              <a:rPr kumimoji="1" lang="ja-JP" altLang="en-US" sz="2400" dirty="0">
                <a:solidFill>
                  <a:srgbClr val="FF0000"/>
                </a:solidFill>
              </a:rPr>
              <a:t>無線中継局を役員らが手作りで整備</a:t>
            </a:r>
          </a:p>
          <a:p>
            <a:r>
              <a:rPr kumimoji="1" lang="ja-JP" altLang="en-US" sz="2400" dirty="0"/>
              <a:t>毎月１回トランシーバーの定期通信</a:t>
            </a:r>
            <a:br>
              <a:rPr kumimoji="1" lang="en-US" altLang="ja-JP" sz="2400" dirty="0"/>
            </a:br>
            <a:r>
              <a:rPr kumimoji="1" lang="ja-JP" altLang="en-US" sz="2400" dirty="0"/>
              <a:t>訓練と点検を実施</a:t>
            </a:r>
          </a:p>
          <a:p>
            <a:r>
              <a:rPr kumimoji="1" lang="ja-JP" altLang="en-US" sz="2400" dirty="0">
                <a:solidFill>
                  <a:srgbClr val="FF0000"/>
                </a:solidFill>
              </a:rPr>
              <a:t>黄色タオルを玄関に掲示する安否</a:t>
            </a:r>
            <a:br>
              <a:rPr kumimoji="1" lang="en-US" altLang="ja-JP" sz="2400" dirty="0">
                <a:solidFill>
                  <a:srgbClr val="FF0000"/>
                </a:solidFill>
              </a:rPr>
            </a:br>
            <a:r>
              <a:rPr kumimoji="1" lang="ja-JP" altLang="en-US" sz="2400" dirty="0">
                <a:solidFill>
                  <a:srgbClr val="FF0000"/>
                </a:solidFill>
              </a:rPr>
              <a:t>確認訓練</a:t>
            </a:r>
            <a:r>
              <a:rPr kumimoji="1" lang="ja-JP" altLang="en-US" sz="2400" dirty="0"/>
              <a:t>を実施</a:t>
            </a:r>
          </a:p>
          <a:p>
            <a:r>
              <a:rPr kumimoji="1" lang="en-US" altLang="ja-JP" sz="2400" dirty="0">
                <a:solidFill>
                  <a:srgbClr val="FF0000"/>
                </a:solidFill>
              </a:rPr>
              <a:t>10</a:t>
            </a:r>
            <a:r>
              <a:rPr kumimoji="1" lang="ja-JP" altLang="en-US" sz="2400" dirty="0">
                <a:solidFill>
                  <a:srgbClr val="FF0000"/>
                </a:solidFill>
              </a:rPr>
              <a:t>世帯ほどの隣組で安否確認</a:t>
            </a:r>
            <a:r>
              <a:rPr lang="ja-JP" altLang="en-US" sz="2400" dirty="0">
                <a:solidFill>
                  <a:srgbClr val="FF0000"/>
                </a:solidFill>
              </a:rPr>
              <a:t>、</a:t>
            </a:r>
            <a:r>
              <a:rPr kumimoji="1" lang="ja-JP" altLang="en-US" sz="2400" dirty="0">
                <a:solidFill>
                  <a:srgbClr val="FF0000"/>
                </a:solidFill>
              </a:rPr>
              <a:t>地区連絡班を通じて対策本部に報告</a:t>
            </a:r>
            <a:r>
              <a:rPr kumimoji="1" lang="ja-JP" altLang="en-US" sz="2400" dirty="0"/>
              <a:t>する仕組み</a:t>
            </a:r>
          </a:p>
        </p:txBody>
      </p:sp>
      <p:pic>
        <p:nvPicPr>
          <p:cNvPr id="8" name="図 7">
            <a:extLst>
              <a:ext uri="{FF2B5EF4-FFF2-40B4-BE49-F238E27FC236}">
                <a16:creationId xmlns:a16="http://schemas.microsoft.com/office/drawing/2014/main" id="{2247C46C-0B0E-D26B-E79C-B8BC5F06A8F6}"/>
              </a:ext>
            </a:extLst>
          </p:cNvPr>
          <p:cNvPicPr>
            <a:picLocks noChangeAspect="1"/>
          </p:cNvPicPr>
          <p:nvPr/>
        </p:nvPicPr>
        <p:blipFill rotWithShape="1">
          <a:blip r:embed="rId3"/>
          <a:srcRect l="266" t="3259" r="70779" b="3248"/>
          <a:stretch/>
        </p:blipFill>
        <p:spPr>
          <a:xfrm>
            <a:off x="6408147" y="1968148"/>
            <a:ext cx="2044764" cy="1533573"/>
          </a:xfrm>
          <a:prstGeom prst="rect">
            <a:avLst/>
          </a:prstGeom>
        </p:spPr>
      </p:pic>
      <p:pic>
        <p:nvPicPr>
          <p:cNvPr id="9" name="図 8">
            <a:extLst>
              <a:ext uri="{FF2B5EF4-FFF2-40B4-BE49-F238E27FC236}">
                <a16:creationId xmlns:a16="http://schemas.microsoft.com/office/drawing/2014/main" id="{3CFA5126-0C4E-2050-6B59-DC3B8000794D}"/>
              </a:ext>
            </a:extLst>
          </p:cNvPr>
          <p:cNvPicPr>
            <a:picLocks noChangeAspect="1"/>
          </p:cNvPicPr>
          <p:nvPr/>
        </p:nvPicPr>
        <p:blipFill rotWithShape="1">
          <a:blip r:embed="rId3"/>
          <a:srcRect l="35424" t="3866" r="35621" b="2640"/>
          <a:stretch/>
        </p:blipFill>
        <p:spPr>
          <a:xfrm>
            <a:off x="6403790" y="3487876"/>
            <a:ext cx="2044764" cy="1533572"/>
          </a:xfrm>
          <a:prstGeom prst="rect">
            <a:avLst/>
          </a:prstGeom>
        </p:spPr>
      </p:pic>
      <p:pic>
        <p:nvPicPr>
          <p:cNvPr id="10" name="図 9">
            <a:extLst>
              <a:ext uri="{FF2B5EF4-FFF2-40B4-BE49-F238E27FC236}">
                <a16:creationId xmlns:a16="http://schemas.microsoft.com/office/drawing/2014/main" id="{ADDEE430-58E3-27F7-F16B-605BDA2E0F45}"/>
              </a:ext>
            </a:extLst>
          </p:cNvPr>
          <p:cNvPicPr>
            <a:picLocks noChangeAspect="1"/>
          </p:cNvPicPr>
          <p:nvPr/>
        </p:nvPicPr>
        <p:blipFill rotWithShape="1">
          <a:blip r:embed="rId3"/>
          <a:srcRect l="69801" t="4411" r="1528" b="3051"/>
          <a:stretch/>
        </p:blipFill>
        <p:spPr>
          <a:xfrm>
            <a:off x="6413010" y="5013068"/>
            <a:ext cx="2035766" cy="1526199"/>
          </a:xfrm>
          <a:prstGeom prst="rect">
            <a:avLst/>
          </a:prstGeom>
        </p:spPr>
      </p:pic>
    </p:spTree>
    <p:extLst>
      <p:ext uri="{BB962C8B-B14F-4D97-AF65-F5344CB8AC3E}">
        <p14:creationId xmlns:p14="http://schemas.microsoft.com/office/powerpoint/2010/main" val="75397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D560C-AE26-2EDA-F700-9CE53E333B2C}"/>
              </a:ext>
            </a:extLst>
          </p:cNvPr>
          <p:cNvSpPr>
            <a:spLocks noGrp="1"/>
          </p:cNvSpPr>
          <p:nvPr>
            <p:ph type="title"/>
          </p:nvPr>
        </p:nvSpPr>
        <p:spPr/>
        <p:txBody>
          <a:bodyPr/>
          <a:lstStyle/>
          <a:p>
            <a:r>
              <a:rPr kumimoji="1" lang="ja-JP" altLang="en-US" sz="2800" dirty="0"/>
              <a:t>　</a:t>
            </a:r>
            <a:r>
              <a:rPr lang="en-US" altLang="ja-JP" sz="2800" dirty="0"/>
              <a:t> 【</a:t>
            </a:r>
            <a:r>
              <a:rPr lang="ja-JP" altLang="en-US" sz="2800" dirty="0"/>
              <a:t>事例</a:t>
            </a:r>
            <a:r>
              <a:rPr lang="en-US" altLang="ja-JP" sz="2800" dirty="0"/>
              <a:t>】</a:t>
            </a:r>
            <a:r>
              <a:rPr kumimoji="1" lang="ja-JP" altLang="en-US" sz="2800" dirty="0"/>
              <a:t>安否確認の先進事例（マンション）</a:t>
            </a:r>
          </a:p>
        </p:txBody>
      </p:sp>
      <p:sp>
        <p:nvSpPr>
          <p:cNvPr id="3" name="スライド番号プレースホルダー 2">
            <a:extLst>
              <a:ext uri="{FF2B5EF4-FFF2-40B4-BE49-F238E27FC236}">
                <a16:creationId xmlns:a16="http://schemas.microsoft.com/office/drawing/2014/main" id="{83B2E7DE-95CF-87C5-C03E-1CECB183A199}"/>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7" name="コンテンツ プレースホルダー 6">
            <a:extLst>
              <a:ext uri="{FF2B5EF4-FFF2-40B4-BE49-F238E27FC236}">
                <a16:creationId xmlns:a16="http://schemas.microsoft.com/office/drawing/2014/main" id="{4EA35A1E-E252-22A9-A0FF-057D1DFEA7C9}"/>
              </a:ext>
            </a:extLst>
          </p:cNvPr>
          <p:cNvSpPr>
            <a:spLocks noGrp="1"/>
          </p:cNvSpPr>
          <p:nvPr>
            <p:ph sz="quarter" idx="13"/>
          </p:nvPr>
        </p:nvSpPr>
        <p:spPr>
          <a:xfrm>
            <a:off x="462615" y="920589"/>
            <a:ext cx="8362950" cy="989980"/>
          </a:xfrm>
        </p:spPr>
        <p:txBody>
          <a:bodyPr>
            <a:normAutofit/>
          </a:bodyPr>
          <a:lstStyle/>
          <a:p>
            <a:r>
              <a:rPr lang="ja-JP" altLang="en-US" dirty="0"/>
              <a:t>■ホワイトボードを活用した安否確認</a:t>
            </a:r>
            <a:endParaRPr lang="en-US" altLang="ja-JP" dirty="0"/>
          </a:p>
          <a:p>
            <a:r>
              <a:rPr lang="ja-JP" altLang="en-US" sz="2000" dirty="0">
                <a:solidFill>
                  <a:schemeClr val="tx1">
                    <a:lumMod val="75000"/>
                    <a:lumOff val="25000"/>
                  </a:schemeClr>
                </a:solidFill>
              </a:rPr>
              <a:t>（グランフォーレ戸塚ヒルブリーズ自治会：神奈川県）</a:t>
            </a:r>
          </a:p>
          <a:p>
            <a:endParaRPr lang="ja-JP" altLang="en-US" dirty="0"/>
          </a:p>
        </p:txBody>
      </p:sp>
      <p:sp>
        <p:nvSpPr>
          <p:cNvPr id="5" name="コンテンツ プレースホルダー 4">
            <a:extLst>
              <a:ext uri="{FF2B5EF4-FFF2-40B4-BE49-F238E27FC236}">
                <a16:creationId xmlns:a16="http://schemas.microsoft.com/office/drawing/2014/main" id="{C6DB221F-EC75-4694-CC9A-AC25A10F3503}"/>
              </a:ext>
            </a:extLst>
          </p:cNvPr>
          <p:cNvSpPr>
            <a:spLocks noGrp="1"/>
          </p:cNvSpPr>
          <p:nvPr>
            <p:ph sz="quarter" idx="15"/>
          </p:nvPr>
        </p:nvSpPr>
        <p:spPr/>
        <p:txBody>
          <a:bodyPr>
            <a:normAutofit lnSpcReduction="10000"/>
          </a:bodyPr>
          <a:lstStyle/>
          <a:p>
            <a:r>
              <a:rPr kumimoji="1" lang="ja-JP" altLang="en-US"/>
              <a:t>参考：横浜市「まちの安心・安全につながる「ヨコハマの</a:t>
            </a:r>
            <a:r>
              <a:rPr kumimoji="1" lang="en-US" altLang="ja-JP"/>
              <a:t>『</a:t>
            </a:r>
            <a:r>
              <a:rPr kumimoji="1" lang="ja-JP" altLang="en-US"/>
              <a:t>減災</a:t>
            </a:r>
            <a:r>
              <a:rPr kumimoji="1" lang="en-US" altLang="ja-JP"/>
              <a:t>』</a:t>
            </a:r>
            <a:r>
              <a:rPr kumimoji="1" lang="ja-JP" altLang="en-US"/>
              <a:t>アイデア集（６ マンションの対策に学んでみよう）」</a:t>
            </a:r>
          </a:p>
        </p:txBody>
      </p:sp>
      <p:sp>
        <p:nvSpPr>
          <p:cNvPr id="8" name="コンテンツ プレースホルダー 7">
            <a:extLst>
              <a:ext uri="{FF2B5EF4-FFF2-40B4-BE49-F238E27FC236}">
                <a16:creationId xmlns:a16="http://schemas.microsoft.com/office/drawing/2014/main" id="{D7779A17-7E3A-5AD1-0FD0-8A7D2A0845FA}"/>
              </a:ext>
            </a:extLst>
          </p:cNvPr>
          <p:cNvSpPr>
            <a:spLocks noGrp="1"/>
          </p:cNvSpPr>
          <p:nvPr>
            <p:ph idx="16"/>
          </p:nvPr>
        </p:nvSpPr>
        <p:spPr/>
        <p:txBody>
          <a:bodyPr>
            <a:normAutofit/>
          </a:bodyPr>
          <a:lstStyle/>
          <a:p>
            <a:r>
              <a:rPr lang="ja-JP" altLang="en-US" sz="2400"/>
              <a:t>管理棟に、</a:t>
            </a:r>
            <a:r>
              <a:rPr lang="ja-JP" altLang="en-US" sz="2400">
                <a:solidFill>
                  <a:srgbClr val="FF0000"/>
                </a:solidFill>
              </a:rPr>
              <a:t>各戸の部屋番号があらかじめ記入された</a:t>
            </a:r>
            <a:br>
              <a:rPr lang="en-US" altLang="ja-JP" sz="2400">
                <a:solidFill>
                  <a:srgbClr val="FF0000"/>
                </a:solidFill>
              </a:rPr>
            </a:br>
            <a:r>
              <a:rPr lang="ja-JP" altLang="en-US" sz="2400">
                <a:solidFill>
                  <a:srgbClr val="FF0000"/>
                </a:solidFill>
              </a:rPr>
              <a:t>ホワイトボード</a:t>
            </a:r>
            <a:r>
              <a:rPr lang="ja-JP" altLang="en-US" sz="2400"/>
              <a:t>を常設。災害時には各世帯が自分で</a:t>
            </a:r>
            <a:br>
              <a:rPr lang="en-US" altLang="ja-JP" sz="2400"/>
            </a:br>
            <a:r>
              <a:rPr lang="ja-JP" altLang="en-US" sz="2400"/>
              <a:t>安否の状況を書き込む</a:t>
            </a:r>
          </a:p>
          <a:p>
            <a:r>
              <a:rPr lang="ja-JP" altLang="en-US" sz="2400">
                <a:solidFill>
                  <a:srgbClr val="FF0000"/>
                </a:solidFill>
              </a:rPr>
              <a:t>安否情報の集約は本部が行う</a:t>
            </a:r>
          </a:p>
        </p:txBody>
      </p:sp>
      <p:pic>
        <p:nvPicPr>
          <p:cNvPr id="4" name="図 3">
            <a:extLst>
              <a:ext uri="{FF2B5EF4-FFF2-40B4-BE49-F238E27FC236}">
                <a16:creationId xmlns:a16="http://schemas.microsoft.com/office/drawing/2014/main" id="{AAFAB000-EF29-35AC-3E0E-866FB2D283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649" y="3850968"/>
            <a:ext cx="3602070" cy="230628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90D45688-F4D8-2CE2-CF65-6802DDE8927E}"/>
              </a:ext>
            </a:extLst>
          </p:cNvPr>
          <p:cNvGrpSpPr/>
          <p:nvPr/>
        </p:nvGrpSpPr>
        <p:grpSpPr>
          <a:xfrm>
            <a:off x="4994137" y="3979344"/>
            <a:ext cx="3152669" cy="2279220"/>
            <a:chOff x="6281135" y="2989948"/>
            <a:chExt cx="2092462" cy="1512744"/>
          </a:xfrm>
        </p:grpSpPr>
        <p:sp>
          <p:nvSpPr>
            <p:cNvPr id="6" name="テキスト ボックス 5">
              <a:extLst>
                <a:ext uri="{FF2B5EF4-FFF2-40B4-BE49-F238E27FC236}">
                  <a16:creationId xmlns:a16="http://schemas.microsoft.com/office/drawing/2014/main" id="{DF3BC70C-CF2B-F17C-168D-3ED05C6B1FDA}"/>
                </a:ext>
              </a:extLst>
            </p:cNvPr>
            <p:cNvSpPr txBox="1"/>
            <p:nvPr/>
          </p:nvSpPr>
          <p:spPr>
            <a:xfrm>
              <a:off x="6891503" y="3131228"/>
              <a:ext cx="877163" cy="369332"/>
            </a:xfrm>
            <a:prstGeom prst="rect">
              <a:avLst/>
            </a:prstGeom>
            <a:noFill/>
          </p:spPr>
          <p:txBody>
            <a:bodyPr wrap="none" rtlCol="0">
              <a:spAutoFit/>
            </a:bodyPr>
            <a:lstStyle/>
            <a:p>
              <a:r>
                <a:rPr kumimoji="1" lang="ja-JP" altLang="en-US" b="1">
                  <a:solidFill>
                    <a:schemeClr val="tx1">
                      <a:lumMod val="75000"/>
                      <a:lumOff val="25000"/>
                    </a:schemeClr>
                  </a:solidFill>
                  <a:latin typeface="+mj-lt"/>
                </a:rPr>
                <a:t>記入例</a:t>
              </a:r>
            </a:p>
          </p:txBody>
        </p:sp>
        <p:sp>
          <p:nvSpPr>
            <p:cNvPr id="10" name="テキスト ボックス 9">
              <a:extLst>
                <a:ext uri="{FF2B5EF4-FFF2-40B4-BE49-F238E27FC236}">
                  <a16:creationId xmlns:a16="http://schemas.microsoft.com/office/drawing/2014/main" id="{0024AE6B-1505-1462-90F3-F7E18D3EC186}"/>
                </a:ext>
              </a:extLst>
            </p:cNvPr>
            <p:cNvSpPr txBox="1"/>
            <p:nvPr/>
          </p:nvSpPr>
          <p:spPr>
            <a:xfrm>
              <a:off x="6302376" y="3455198"/>
              <a:ext cx="1107996" cy="646331"/>
            </a:xfrm>
            <a:prstGeom prst="rect">
              <a:avLst/>
            </a:prstGeom>
            <a:noFill/>
          </p:spPr>
          <p:txBody>
            <a:bodyPr wrap="none" rtlCol="0">
              <a:spAutoFit/>
            </a:bodyPr>
            <a:lstStyle/>
            <a:p>
              <a:pPr algn="ctr"/>
              <a:r>
                <a:rPr kumimoji="1" lang="ja-JP" altLang="en-US">
                  <a:solidFill>
                    <a:schemeClr val="tx1">
                      <a:lumMod val="75000"/>
                      <a:lumOff val="25000"/>
                    </a:schemeClr>
                  </a:solidFill>
                  <a:latin typeface="+mj-lt"/>
                </a:rPr>
                <a:t>安否確認</a:t>
              </a:r>
              <a:endParaRPr kumimoji="1" lang="en-US" altLang="ja-JP">
                <a:solidFill>
                  <a:schemeClr val="tx1">
                    <a:lumMod val="75000"/>
                    <a:lumOff val="25000"/>
                  </a:schemeClr>
                </a:solidFill>
                <a:latin typeface="+mj-lt"/>
              </a:endParaRPr>
            </a:p>
            <a:p>
              <a:pPr algn="ctr"/>
              <a:r>
                <a:rPr kumimoji="1" lang="ja-JP" altLang="en-US">
                  <a:solidFill>
                    <a:schemeClr val="tx1">
                      <a:lumMod val="75000"/>
                      <a:lumOff val="25000"/>
                    </a:schemeClr>
                  </a:solidFill>
                  <a:latin typeface="+mj-lt"/>
                </a:rPr>
                <a:t>数</a:t>
              </a:r>
            </a:p>
          </p:txBody>
        </p:sp>
        <p:sp>
          <p:nvSpPr>
            <p:cNvPr id="11" name="テキスト ボックス 10">
              <a:extLst>
                <a:ext uri="{FF2B5EF4-FFF2-40B4-BE49-F238E27FC236}">
                  <a16:creationId xmlns:a16="http://schemas.microsoft.com/office/drawing/2014/main" id="{3F95A787-09A7-5680-2569-35D8B431815C}"/>
                </a:ext>
              </a:extLst>
            </p:cNvPr>
            <p:cNvSpPr txBox="1"/>
            <p:nvPr/>
          </p:nvSpPr>
          <p:spPr>
            <a:xfrm>
              <a:off x="7276483" y="3811307"/>
              <a:ext cx="1043053" cy="428977"/>
            </a:xfrm>
            <a:prstGeom prst="rect">
              <a:avLst/>
            </a:prstGeom>
            <a:noFill/>
          </p:spPr>
          <p:txBody>
            <a:bodyPr wrap="square" rtlCol="0">
              <a:spAutoFit/>
            </a:bodyPr>
            <a:lstStyle/>
            <a:p>
              <a:pPr algn="ctr"/>
              <a:r>
                <a:rPr kumimoji="1" lang="ja-JP" altLang="en-US">
                  <a:solidFill>
                    <a:schemeClr val="tx1">
                      <a:lumMod val="75000"/>
                      <a:lumOff val="25000"/>
                    </a:schemeClr>
                  </a:solidFill>
                  <a:latin typeface="+mj-lt"/>
                </a:rPr>
                <a:t>居住者</a:t>
              </a:r>
              <a:endParaRPr kumimoji="1" lang="en-US" altLang="ja-JP">
                <a:solidFill>
                  <a:schemeClr val="tx1">
                    <a:lumMod val="75000"/>
                    <a:lumOff val="25000"/>
                  </a:schemeClr>
                </a:solidFill>
                <a:latin typeface="+mj-lt"/>
              </a:endParaRPr>
            </a:p>
            <a:p>
              <a:pPr algn="ctr"/>
              <a:r>
                <a:rPr kumimoji="1" lang="ja-JP" altLang="en-US">
                  <a:solidFill>
                    <a:schemeClr val="tx1">
                      <a:lumMod val="75000"/>
                      <a:lumOff val="25000"/>
                    </a:schemeClr>
                  </a:solidFill>
                  <a:latin typeface="+mj-lt"/>
                </a:rPr>
                <a:t>数</a:t>
              </a:r>
            </a:p>
          </p:txBody>
        </p:sp>
        <p:sp>
          <p:nvSpPr>
            <p:cNvPr id="12" name="楕円 11">
              <a:extLst>
                <a:ext uri="{FF2B5EF4-FFF2-40B4-BE49-F238E27FC236}">
                  <a16:creationId xmlns:a16="http://schemas.microsoft.com/office/drawing/2014/main" id="{E140FC03-AAEE-8ECB-8DE5-A1793B2B8436}"/>
                </a:ext>
              </a:extLst>
            </p:cNvPr>
            <p:cNvSpPr/>
            <p:nvPr/>
          </p:nvSpPr>
          <p:spPr>
            <a:xfrm>
              <a:off x="6281135" y="2989948"/>
              <a:ext cx="2092462" cy="1512744"/>
            </a:xfrm>
            <a:prstGeom prst="ellipse">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j-lt"/>
              </a:endParaRPr>
            </a:p>
          </p:txBody>
        </p:sp>
        <p:cxnSp>
          <p:nvCxnSpPr>
            <p:cNvPr id="13" name="直線コネクタ 12">
              <a:extLst>
                <a:ext uri="{FF2B5EF4-FFF2-40B4-BE49-F238E27FC236}">
                  <a16:creationId xmlns:a16="http://schemas.microsoft.com/office/drawing/2014/main" id="{DBD483E1-BCEC-785B-2D41-97C64D797C25}"/>
                </a:ext>
              </a:extLst>
            </p:cNvPr>
            <p:cNvCxnSpPr/>
            <p:nvPr/>
          </p:nvCxnSpPr>
          <p:spPr>
            <a:xfrm flipH="1">
              <a:off x="6774279" y="3488142"/>
              <a:ext cx="1073354" cy="73056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19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3C8145C-8360-DE29-DCBF-EBE5DC8A076F}"/>
              </a:ext>
            </a:extLst>
          </p:cNvPr>
          <p:cNvSpPr>
            <a:spLocks noGrp="1"/>
          </p:cNvSpPr>
          <p:nvPr>
            <p:ph type="title"/>
          </p:nvPr>
        </p:nvSpPr>
        <p:spPr/>
        <p:txBody>
          <a:bodyPr/>
          <a:lstStyle/>
          <a:p>
            <a:r>
              <a:rPr kumimoji="1" lang="ja-JP" altLang="en-US" sz="2800" dirty="0"/>
              <a:t>　</a:t>
            </a:r>
            <a:r>
              <a:rPr lang="en-US" altLang="ja-JP" sz="2800" dirty="0"/>
              <a:t> 【</a:t>
            </a:r>
            <a:r>
              <a:rPr lang="ja-JP" altLang="en-US" sz="2800" dirty="0"/>
              <a:t>事例</a:t>
            </a:r>
            <a:r>
              <a:rPr lang="en-US" altLang="ja-JP" sz="2800" dirty="0"/>
              <a:t>】</a:t>
            </a:r>
            <a:r>
              <a:rPr kumimoji="1" lang="ja-JP" altLang="en-US" sz="2800" dirty="0"/>
              <a:t>安否確認の先進事例（マンション）</a:t>
            </a:r>
          </a:p>
        </p:txBody>
      </p:sp>
      <p:sp>
        <p:nvSpPr>
          <p:cNvPr id="4" name="スライド番号プレースホルダー 3">
            <a:extLst>
              <a:ext uri="{FF2B5EF4-FFF2-40B4-BE49-F238E27FC236}">
                <a16:creationId xmlns:a16="http://schemas.microsoft.com/office/drawing/2014/main" id="{455FB7B5-AA6B-270A-A649-FEED3EAD2F7A}"/>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2" name="コンテンツ プレースホルダー 1">
            <a:extLst>
              <a:ext uri="{FF2B5EF4-FFF2-40B4-BE49-F238E27FC236}">
                <a16:creationId xmlns:a16="http://schemas.microsoft.com/office/drawing/2014/main" id="{BCC20BB4-FCF6-E028-60A4-D7FD7898CF6F}"/>
              </a:ext>
            </a:extLst>
          </p:cNvPr>
          <p:cNvSpPr>
            <a:spLocks noGrp="1"/>
          </p:cNvSpPr>
          <p:nvPr>
            <p:ph sz="quarter" idx="13"/>
          </p:nvPr>
        </p:nvSpPr>
        <p:spPr>
          <a:xfrm>
            <a:off x="462615" y="895349"/>
            <a:ext cx="8362950" cy="993959"/>
          </a:xfrm>
        </p:spPr>
        <p:txBody>
          <a:bodyPr>
            <a:noAutofit/>
          </a:bodyPr>
          <a:lstStyle/>
          <a:p>
            <a:r>
              <a:rPr kumimoji="1" lang="ja-JP" altLang="en-US" dirty="0"/>
              <a:t>■</a:t>
            </a:r>
            <a:r>
              <a:rPr kumimoji="1" lang="ja-JP" altLang="en-US" spc="-150" dirty="0"/>
              <a:t>高層マンションの特性を考慮した安否確認の取り組み</a:t>
            </a:r>
            <a:endParaRPr kumimoji="1" lang="en-US" altLang="ja-JP" spc="-150" dirty="0"/>
          </a:p>
          <a:p>
            <a:pPr>
              <a:spcBef>
                <a:spcPts val="600"/>
              </a:spcBef>
            </a:pPr>
            <a:r>
              <a:rPr kumimoji="1" lang="ja-JP" altLang="en-US" sz="2000" dirty="0">
                <a:solidFill>
                  <a:schemeClr val="tx1">
                    <a:lumMod val="75000"/>
                    <a:lumOff val="25000"/>
                  </a:schemeClr>
                </a:solidFill>
              </a:rPr>
              <a:t>（シーアイハイツ町田自主防災管理組織：東京都）</a:t>
            </a:r>
          </a:p>
        </p:txBody>
      </p:sp>
      <p:sp>
        <p:nvSpPr>
          <p:cNvPr id="5" name="コンテンツ プレースホルダー 4">
            <a:extLst>
              <a:ext uri="{FF2B5EF4-FFF2-40B4-BE49-F238E27FC236}">
                <a16:creationId xmlns:a16="http://schemas.microsoft.com/office/drawing/2014/main" id="{F672DAE3-F5E9-C88F-BEE5-A514EE31A0FB}"/>
              </a:ext>
            </a:extLst>
          </p:cNvPr>
          <p:cNvSpPr>
            <a:spLocks noGrp="1"/>
          </p:cNvSpPr>
          <p:nvPr>
            <p:ph sz="quarter" idx="15"/>
          </p:nvPr>
        </p:nvSpPr>
        <p:spPr/>
        <p:txBody>
          <a:bodyPr>
            <a:normAutofit lnSpcReduction="10000"/>
          </a:bodyPr>
          <a:lstStyle/>
          <a:p>
            <a:r>
              <a:rPr kumimoji="1" lang="ja-JP" altLang="en-US" dirty="0"/>
              <a:t>参考：東京都「東京防災隣組第二回認定団体活動事例集」</a:t>
            </a:r>
          </a:p>
        </p:txBody>
      </p:sp>
      <p:sp>
        <p:nvSpPr>
          <p:cNvPr id="6" name="コンテンツ プレースホルダー 5">
            <a:extLst>
              <a:ext uri="{FF2B5EF4-FFF2-40B4-BE49-F238E27FC236}">
                <a16:creationId xmlns:a16="http://schemas.microsoft.com/office/drawing/2014/main" id="{7C456FCD-AC4C-43A0-3C9E-ECDCD01CB0E3}"/>
              </a:ext>
            </a:extLst>
          </p:cNvPr>
          <p:cNvSpPr>
            <a:spLocks noGrp="1"/>
          </p:cNvSpPr>
          <p:nvPr>
            <p:ph idx="16"/>
          </p:nvPr>
        </p:nvSpPr>
        <p:spPr/>
        <p:txBody>
          <a:bodyPr>
            <a:noAutofit/>
          </a:bodyPr>
          <a:lstStyle/>
          <a:p>
            <a:r>
              <a:rPr kumimoji="1" lang="ja-JP" altLang="en-US" sz="2400"/>
              <a:t>発災時に、高層階から要救助者を円滑に搬送出来るよう、</a:t>
            </a:r>
            <a:r>
              <a:rPr lang="ja-JP" altLang="en-US" sz="2400"/>
              <a:t>　</a:t>
            </a:r>
            <a:r>
              <a:rPr kumimoji="1" lang="ja-JP" altLang="en-US" sz="2400"/>
              <a:t>非常用階段避難車を購入、救出訓練を実施</a:t>
            </a:r>
            <a:endParaRPr kumimoji="1" lang="en-US" altLang="ja-JP" sz="2400"/>
          </a:p>
          <a:p>
            <a:r>
              <a:rPr lang="ja-JP" altLang="en-US" sz="2400">
                <a:solidFill>
                  <a:srgbClr val="FF0000"/>
                </a:solidFill>
              </a:rPr>
              <a:t>エレベーター使用不能時でも安否確認を迅速に行える</a:t>
            </a:r>
            <a:br>
              <a:rPr lang="en-US" altLang="ja-JP" sz="2400">
                <a:solidFill>
                  <a:srgbClr val="FF0000"/>
                </a:solidFill>
              </a:rPr>
            </a:br>
            <a:r>
              <a:rPr lang="ja-JP" altLang="en-US" sz="2400"/>
              <a:t>よう、</a:t>
            </a:r>
            <a:r>
              <a:rPr lang="ja-JP" altLang="en-US" sz="2400">
                <a:solidFill>
                  <a:srgbClr val="FF0000"/>
                </a:solidFill>
              </a:rPr>
              <a:t>あらかじめ各住戸に黄色いリボンを配付</a:t>
            </a:r>
            <a:r>
              <a:rPr lang="ja-JP" altLang="en-US" sz="2400"/>
              <a:t>、災害時に</a:t>
            </a:r>
            <a:r>
              <a:rPr lang="ja-JP" altLang="en-US" sz="2400">
                <a:solidFill>
                  <a:srgbClr val="FF0000"/>
                </a:solidFill>
              </a:rPr>
              <a:t>外部階段手すりに掲げる</a:t>
            </a:r>
            <a:r>
              <a:rPr lang="ja-JP" altLang="en-US" sz="2400"/>
              <a:t>仕組みづくり</a:t>
            </a:r>
            <a:endParaRPr lang="en-US" altLang="ja-JP" sz="2400"/>
          </a:p>
          <a:p>
            <a:r>
              <a:rPr kumimoji="1" lang="ja-JP" altLang="en-US" sz="2400"/>
              <a:t>自主防災組織や各世帯が行う防災対策を記した「防災</a:t>
            </a:r>
            <a:br>
              <a:rPr kumimoji="1" lang="en-US" altLang="ja-JP" sz="2400"/>
            </a:br>
            <a:r>
              <a:rPr kumimoji="1" lang="ja-JP" altLang="en-US" sz="2400"/>
              <a:t>ガイド」を作成。毎年「防災フォーラム」を開催</a:t>
            </a:r>
            <a:r>
              <a:rPr lang="ja-JP" altLang="en-US" sz="2400"/>
              <a:t>し、</a:t>
            </a:r>
            <a:r>
              <a:rPr kumimoji="1" lang="ja-JP" altLang="en-US" sz="2400"/>
              <a:t>意識啓発</a:t>
            </a:r>
          </a:p>
        </p:txBody>
      </p:sp>
      <p:pic>
        <p:nvPicPr>
          <p:cNvPr id="8" name="図 7">
            <a:extLst>
              <a:ext uri="{FF2B5EF4-FFF2-40B4-BE49-F238E27FC236}">
                <a16:creationId xmlns:a16="http://schemas.microsoft.com/office/drawing/2014/main" id="{8C21DFBC-D7A7-BD75-CF94-B10755A40F0D}"/>
              </a:ext>
            </a:extLst>
          </p:cNvPr>
          <p:cNvPicPr>
            <a:picLocks noChangeAspect="1"/>
          </p:cNvPicPr>
          <p:nvPr/>
        </p:nvPicPr>
        <p:blipFill rotWithShape="1">
          <a:blip r:embed="rId3"/>
          <a:srcRect l="1018" t="6099" r="1194" b="3007"/>
          <a:stretch/>
        </p:blipFill>
        <p:spPr>
          <a:xfrm>
            <a:off x="869571" y="4554555"/>
            <a:ext cx="7407655" cy="1698652"/>
          </a:xfrm>
          <a:prstGeom prst="rect">
            <a:avLst/>
          </a:prstGeom>
        </p:spPr>
      </p:pic>
    </p:spTree>
    <p:extLst>
      <p:ext uri="{BB962C8B-B14F-4D97-AF65-F5344CB8AC3E}">
        <p14:creationId xmlns:p14="http://schemas.microsoft.com/office/powerpoint/2010/main" val="85656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662153-E61D-195E-83DD-E3ABB918B57F}"/>
              </a:ext>
            </a:extLst>
          </p:cNvPr>
          <p:cNvSpPr>
            <a:spLocks noGrp="1"/>
          </p:cNvSpPr>
          <p:nvPr>
            <p:ph type="title"/>
          </p:nvPr>
        </p:nvSpPr>
        <p:spPr/>
        <p:txBody>
          <a:bodyPr/>
          <a:lstStyle/>
          <a:p>
            <a:r>
              <a:rPr kumimoji="1" lang="ja-JP" altLang="en-US" sz="2800" dirty="0"/>
              <a:t> </a:t>
            </a:r>
            <a:r>
              <a:rPr lang="en-US" altLang="ja-JP" sz="2800" dirty="0"/>
              <a:t>【</a:t>
            </a:r>
            <a:r>
              <a:rPr lang="ja-JP" altLang="en-US" sz="2800" dirty="0"/>
              <a:t>事例</a:t>
            </a:r>
            <a:r>
              <a:rPr lang="en-US" altLang="ja-JP" sz="2800" dirty="0"/>
              <a:t>】</a:t>
            </a:r>
            <a:r>
              <a:rPr kumimoji="1" lang="ja-JP" altLang="en-US" sz="2800" dirty="0"/>
              <a:t>安否確認の先進事例</a:t>
            </a:r>
            <a:r>
              <a:rPr kumimoji="1" lang="ja-JP" altLang="en-US" sz="2800" spc="-150" dirty="0"/>
              <a:t>（デジタル技術やツールを活用）</a:t>
            </a:r>
          </a:p>
        </p:txBody>
      </p:sp>
      <p:sp>
        <p:nvSpPr>
          <p:cNvPr id="3" name="スライド番号プレースホルダー 2">
            <a:extLst>
              <a:ext uri="{FF2B5EF4-FFF2-40B4-BE49-F238E27FC236}">
                <a16:creationId xmlns:a16="http://schemas.microsoft.com/office/drawing/2014/main" id="{379DF4CD-2ACB-9196-A929-597858E0CD53}"/>
              </a:ext>
            </a:extLst>
          </p:cNvPr>
          <p:cNvSpPr>
            <a:spLocks noGrp="1"/>
          </p:cNvSpPr>
          <p:nvPr>
            <p:ph type="sldNum" sz="quarter" idx="12"/>
          </p:nvPr>
        </p:nvSpPr>
        <p:spPr/>
        <p:txBody>
          <a:bodyPr/>
          <a:lstStyle/>
          <a:p>
            <a:fld id="{48C0FCB9-D989-46F1-965E-624BDAC7E129}" type="slidenum">
              <a:rPr kumimoji="1" lang="ja-JP" altLang="en-US" smtClean="0"/>
              <a:pPr/>
              <a:t>18</a:t>
            </a:fld>
            <a:endParaRPr kumimoji="1" lang="ja-JP" altLang="en-US"/>
          </a:p>
        </p:txBody>
      </p:sp>
      <p:sp>
        <p:nvSpPr>
          <p:cNvPr id="4" name="コンテンツ プレースホルダー 3">
            <a:extLst>
              <a:ext uri="{FF2B5EF4-FFF2-40B4-BE49-F238E27FC236}">
                <a16:creationId xmlns:a16="http://schemas.microsoft.com/office/drawing/2014/main" id="{261547A1-8B1A-00FD-0ED1-F7DA1455275E}"/>
              </a:ext>
            </a:extLst>
          </p:cNvPr>
          <p:cNvSpPr>
            <a:spLocks noGrp="1"/>
          </p:cNvSpPr>
          <p:nvPr>
            <p:ph sz="quarter" idx="13"/>
          </p:nvPr>
        </p:nvSpPr>
        <p:spPr>
          <a:xfrm>
            <a:off x="462615" y="876301"/>
            <a:ext cx="8362950" cy="1066780"/>
          </a:xfrm>
        </p:spPr>
        <p:txBody>
          <a:bodyPr>
            <a:normAutofit/>
          </a:bodyPr>
          <a:lstStyle/>
          <a:p>
            <a:r>
              <a:rPr kumimoji="1" lang="ja-JP" altLang="en-US" dirty="0"/>
              <a:t>■地域独自の「安否確認システム」を導入</a:t>
            </a:r>
            <a:endParaRPr kumimoji="1" lang="en-US" altLang="ja-JP" dirty="0"/>
          </a:p>
          <a:p>
            <a:r>
              <a:rPr kumimoji="1" lang="ja-JP" altLang="en-US" sz="2000" dirty="0">
                <a:solidFill>
                  <a:schemeClr val="tx1">
                    <a:lumMod val="75000"/>
                    <a:lumOff val="25000"/>
                  </a:schemeClr>
                </a:solidFill>
              </a:rPr>
              <a:t>（</a:t>
            </a:r>
            <a:r>
              <a:rPr kumimoji="1" lang="zh-CN" altLang="en-US" sz="2000" dirty="0">
                <a:solidFill>
                  <a:schemeClr val="tx1">
                    <a:lumMod val="75000"/>
                    <a:lumOff val="25000"/>
                  </a:schemeClr>
                </a:solidFill>
              </a:rPr>
              <a:t>落合学区自主防災会連合会</a:t>
            </a:r>
            <a:r>
              <a:rPr kumimoji="1" lang="ja-JP" altLang="en-US" sz="2000" dirty="0">
                <a:solidFill>
                  <a:schemeClr val="tx1">
                    <a:lumMod val="75000"/>
                    <a:lumOff val="25000"/>
                  </a:schemeClr>
                </a:solidFill>
              </a:rPr>
              <a:t>：広島県）</a:t>
            </a:r>
          </a:p>
        </p:txBody>
      </p:sp>
      <p:sp>
        <p:nvSpPr>
          <p:cNvPr id="5" name="コンテンツ プレースホルダー 4">
            <a:extLst>
              <a:ext uri="{FF2B5EF4-FFF2-40B4-BE49-F238E27FC236}">
                <a16:creationId xmlns:a16="http://schemas.microsoft.com/office/drawing/2014/main" id="{C0655298-F0BE-22F6-DD3C-E0506885FF6B}"/>
              </a:ext>
            </a:extLst>
          </p:cNvPr>
          <p:cNvSpPr>
            <a:spLocks noGrp="1"/>
          </p:cNvSpPr>
          <p:nvPr>
            <p:ph sz="quarter" idx="15"/>
          </p:nvPr>
        </p:nvSpPr>
        <p:spPr>
          <a:xfrm>
            <a:off x="640587" y="6335139"/>
            <a:ext cx="7950964" cy="232703"/>
          </a:xfrm>
        </p:spPr>
        <p:txBody>
          <a:bodyPr>
            <a:noAutofit/>
          </a:bodyPr>
          <a:lstStyle/>
          <a:p>
            <a:pPr>
              <a:spcBef>
                <a:spcPts val="0"/>
              </a:spcBef>
            </a:pPr>
            <a:r>
              <a:rPr kumimoji="1" lang="ja-JP" altLang="en-US" dirty="0"/>
              <a:t>参考：総務省消防庁「第２７回　まちづくり大賞　受賞事例集」（令和５年３月）</a:t>
            </a:r>
          </a:p>
        </p:txBody>
      </p:sp>
      <p:sp>
        <p:nvSpPr>
          <p:cNvPr id="6" name="コンテンツ プレースホルダー 5">
            <a:extLst>
              <a:ext uri="{FF2B5EF4-FFF2-40B4-BE49-F238E27FC236}">
                <a16:creationId xmlns:a16="http://schemas.microsoft.com/office/drawing/2014/main" id="{ACA24D94-55CA-A292-74BC-C60E1CAD620D}"/>
              </a:ext>
            </a:extLst>
          </p:cNvPr>
          <p:cNvSpPr>
            <a:spLocks noGrp="1"/>
          </p:cNvSpPr>
          <p:nvPr>
            <p:ph idx="16"/>
          </p:nvPr>
        </p:nvSpPr>
        <p:spPr>
          <a:xfrm>
            <a:off x="552449" y="1943080"/>
            <a:ext cx="8039102" cy="1905828"/>
          </a:xfrm>
        </p:spPr>
        <p:txBody>
          <a:bodyPr>
            <a:normAutofit/>
          </a:bodyPr>
          <a:lstStyle/>
          <a:p>
            <a:pPr algn="just"/>
            <a:r>
              <a:rPr kumimoji="1" lang="ja-JP" altLang="en-US" sz="2400" dirty="0">
                <a:solidFill>
                  <a:schemeClr val="tx1">
                    <a:lumMod val="75000"/>
                    <a:lumOff val="25000"/>
                  </a:schemeClr>
                </a:solidFill>
              </a:rPr>
              <a:t>安否確認に加え</a:t>
            </a:r>
            <a:r>
              <a:rPr lang="ja-JP" altLang="en-US" sz="2400" dirty="0">
                <a:solidFill>
                  <a:schemeClr val="tx1">
                    <a:lumMod val="75000"/>
                    <a:lumOff val="25000"/>
                  </a:schemeClr>
                </a:solidFill>
              </a:rPr>
              <a:t>、</a:t>
            </a:r>
            <a:r>
              <a:rPr kumimoji="1" lang="ja-JP" altLang="en-US" sz="2400" dirty="0">
                <a:solidFill>
                  <a:srgbClr val="FF0000"/>
                </a:solidFill>
              </a:rPr>
              <a:t>災害時の避難者名簿の作成</a:t>
            </a:r>
            <a:r>
              <a:rPr kumimoji="1" lang="ja-JP" altLang="en-US" sz="2400" dirty="0">
                <a:solidFill>
                  <a:schemeClr val="tx1">
                    <a:lumMod val="75000"/>
                    <a:lumOff val="25000"/>
                  </a:schemeClr>
                </a:solidFill>
              </a:rPr>
              <a:t>、</a:t>
            </a:r>
            <a:br>
              <a:rPr kumimoji="1" lang="en-US" altLang="ja-JP" sz="2400" dirty="0">
                <a:solidFill>
                  <a:schemeClr val="tx1">
                    <a:lumMod val="75000"/>
                    <a:lumOff val="25000"/>
                  </a:schemeClr>
                </a:solidFill>
              </a:rPr>
            </a:br>
            <a:r>
              <a:rPr kumimoji="1" lang="ja-JP" altLang="en-US" sz="2400" dirty="0">
                <a:solidFill>
                  <a:srgbClr val="FF0000"/>
                </a:solidFill>
              </a:rPr>
              <a:t>避難者の避難所</a:t>
            </a:r>
            <a:r>
              <a:rPr lang="ja-JP" altLang="en-US" sz="2400" dirty="0">
                <a:solidFill>
                  <a:srgbClr val="FF0000"/>
                </a:solidFill>
              </a:rPr>
              <a:t>の</a:t>
            </a:r>
            <a:r>
              <a:rPr kumimoji="1" lang="ja-JP" altLang="en-US" sz="2400" dirty="0">
                <a:solidFill>
                  <a:srgbClr val="FF0000"/>
                </a:solidFill>
              </a:rPr>
              <a:t>出入り確認</a:t>
            </a:r>
            <a:r>
              <a:rPr kumimoji="1" lang="ja-JP" altLang="en-US" sz="2400" dirty="0">
                <a:solidFill>
                  <a:schemeClr val="tx1">
                    <a:lumMod val="75000"/>
                    <a:lumOff val="25000"/>
                  </a:schemeClr>
                </a:solidFill>
              </a:rPr>
              <a:t>、</a:t>
            </a:r>
            <a:r>
              <a:rPr kumimoji="1" lang="ja-JP" altLang="en-US" sz="2400" dirty="0">
                <a:solidFill>
                  <a:srgbClr val="FF0000"/>
                </a:solidFill>
              </a:rPr>
              <a:t>「支援が必要な方」への</a:t>
            </a:r>
            <a:br>
              <a:rPr kumimoji="1" lang="en-US" altLang="ja-JP" sz="2400" dirty="0">
                <a:solidFill>
                  <a:srgbClr val="FF0000"/>
                </a:solidFill>
              </a:rPr>
            </a:br>
            <a:r>
              <a:rPr kumimoji="1" lang="ja-JP" altLang="en-US" sz="2400" dirty="0">
                <a:solidFill>
                  <a:srgbClr val="FF0000"/>
                </a:solidFill>
              </a:rPr>
              <a:t>サポート状況</a:t>
            </a:r>
            <a:r>
              <a:rPr kumimoji="1" lang="ja-JP" altLang="en-US" sz="2400" dirty="0">
                <a:solidFill>
                  <a:schemeClr val="tx1">
                    <a:lumMod val="75000"/>
                    <a:lumOff val="25000"/>
                  </a:schemeClr>
                </a:solidFill>
              </a:rPr>
              <a:t>を住民へ共有・一元管理するシステム</a:t>
            </a:r>
          </a:p>
        </p:txBody>
      </p:sp>
      <p:pic>
        <p:nvPicPr>
          <p:cNvPr id="8" name="図 7">
            <a:extLst>
              <a:ext uri="{FF2B5EF4-FFF2-40B4-BE49-F238E27FC236}">
                <a16:creationId xmlns:a16="http://schemas.microsoft.com/office/drawing/2014/main" id="{F372B8AE-FFF0-0B5B-05D6-2188A0DF1812}"/>
              </a:ext>
            </a:extLst>
          </p:cNvPr>
          <p:cNvPicPr>
            <a:picLocks noChangeAspect="1"/>
          </p:cNvPicPr>
          <p:nvPr/>
        </p:nvPicPr>
        <p:blipFill rotWithShape="1">
          <a:blip r:embed="rId3"/>
          <a:srcRect l="1207" t="761" r="661" b="1"/>
          <a:stretch/>
        </p:blipFill>
        <p:spPr>
          <a:xfrm>
            <a:off x="796013" y="3601981"/>
            <a:ext cx="3665451" cy="2731331"/>
          </a:xfrm>
          <a:prstGeom prst="rect">
            <a:avLst/>
          </a:prstGeom>
        </p:spPr>
      </p:pic>
      <p:pic>
        <p:nvPicPr>
          <p:cNvPr id="10" name="図 9">
            <a:extLst>
              <a:ext uri="{FF2B5EF4-FFF2-40B4-BE49-F238E27FC236}">
                <a16:creationId xmlns:a16="http://schemas.microsoft.com/office/drawing/2014/main" id="{1AE05CAA-2311-26A5-F431-5EF11748F8C4}"/>
              </a:ext>
            </a:extLst>
          </p:cNvPr>
          <p:cNvPicPr>
            <a:picLocks noChangeAspect="1"/>
          </p:cNvPicPr>
          <p:nvPr/>
        </p:nvPicPr>
        <p:blipFill rotWithShape="1">
          <a:blip r:embed="rId4"/>
          <a:srcRect l="1371" t="1023" r="196" b="1359"/>
          <a:stretch/>
        </p:blipFill>
        <p:spPr>
          <a:xfrm>
            <a:off x="4678001" y="3601981"/>
            <a:ext cx="3732574" cy="2731331"/>
          </a:xfrm>
          <a:prstGeom prst="rect">
            <a:avLst/>
          </a:prstGeom>
        </p:spPr>
      </p:pic>
      <p:sp>
        <p:nvSpPr>
          <p:cNvPr id="11" name="テキスト ボックス 10">
            <a:extLst>
              <a:ext uri="{FF2B5EF4-FFF2-40B4-BE49-F238E27FC236}">
                <a16:creationId xmlns:a16="http://schemas.microsoft.com/office/drawing/2014/main" id="{805562DE-3920-E808-58C5-B9489A7263D3}"/>
              </a:ext>
            </a:extLst>
          </p:cNvPr>
          <p:cNvSpPr txBox="1"/>
          <p:nvPr/>
        </p:nvSpPr>
        <p:spPr>
          <a:xfrm>
            <a:off x="796010" y="5983405"/>
            <a:ext cx="3665451" cy="338554"/>
          </a:xfrm>
          <a:prstGeom prst="rect">
            <a:avLst/>
          </a:prstGeom>
          <a:solidFill>
            <a:schemeClr val="bg1">
              <a:alpha val="70000"/>
            </a:schemeClr>
          </a:solidFill>
        </p:spPr>
        <p:txBody>
          <a:bodyPr wrap="square" rtlCol="0">
            <a:spAutoFit/>
          </a:bodyPr>
          <a:lstStyle/>
          <a:p>
            <a:pPr algn="ctr"/>
            <a:r>
              <a:rPr kumimoji="1" lang="ja-JP" altLang="en-US" sz="1600" dirty="0">
                <a:solidFill>
                  <a:schemeClr val="tx1">
                    <a:lumMod val="75000"/>
                    <a:lumOff val="25000"/>
                  </a:schemeClr>
                </a:solidFill>
              </a:rPr>
              <a:t>安否確認システムの説明画面</a:t>
            </a:r>
          </a:p>
        </p:txBody>
      </p:sp>
      <p:sp>
        <p:nvSpPr>
          <p:cNvPr id="12" name="テキスト ボックス 11">
            <a:extLst>
              <a:ext uri="{FF2B5EF4-FFF2-40B4-BE49-F238E27FC236}">
                <a16:creationId xmlns:a16="http://schemas.microsoft.com/office/drawing/2014/main" id="{B2B75CC4-CD05-05F0-953A-7BDA262852C4}"/>
              </a:ext>
            </a:extLst>
          </p:cNvPr>
          <p:cNvSpPr txBox="1"/>
          <p:nvPr/>
        </p:nvSpPr>
        <p:spPr>
          <a:xfrm>
            <a:off x="4677998" y="5750364"/>
            <a:ext cx="3732577" cy="584775"/>
          </a:xfrm>
          <a:prstGeom prst="rect">
            <a:avLst/>
          </a:prstGeom>
          <a:solidFill>
            <a:schemeClr val="bg1">
              <a:alpha val="70000"/>
            </a:schemeClr>
          </a:solidFill>
        </p:spPr>
        <p:txBody>
          <a:bodyPr wrap="square" rtlCol="0">
            <a:spAutoFit/>
          </a:bodyPr>
          <a:lstStyle/>
          <a:p>
            <a:pPr algn="ctr"/>
            <a:r>
              <a:rPr kumimoji="1" lang="ja-JP" altLang="en-US" sz="1600" dirty="0">
                <a:solidFill>
                  <a:schemeClr val="tx1">
                    <a:lumMod val="75000"/>
                    <a:lumOff val="25000"/>
                  </a:schemeClr>
                </a:solidFill>
              </a:rPr>
              <a:t> 令和</a:t>
            </a:r>
            <a:r>
              <a:rPr kumimoji="1" lang="en-US" altLang="ja-JP" sz="1600" dirty="0">
                <a:solidFill>
                  <a:schemeClr val="tx1">
                    <a:lumMod val="75000"/>
                    <a:lumOff val="25000"/>
                  </a:schemeClr>
                </a:solidFill>
              </a:rPr>
              <a:t>4</a:t>
            </a:r>
            <a:r>
              <a:rPr kumimoji="1" lang="ja-JP" altLang="en-US" sz="1600" dirty="0">
                <a:solidFill>
                  <a:schemeClr val="tx1">
                    <a:lumMod val="75000"/>
                    <a:lumOff val="25000"/>
                  </a:schemeClr>
                </a:solidFill>
              </a:rPr>
              <a:t>年度の防災訓練で運用した</a:t>
            </a:r>
            <a:br>
              <a:rPr kumimoji="1" lang="en-US" altLang="ja-JP" sz="1600" dirty="0">
                <a:solidFill>
                  <a:schemeClr val="tx1">
                    <a:lumMod val="75000"/>
                    <a:lumOff val="25000"/>
                  </a:schemeClr>
                </a:solidFill>
              </a:rPr>
            </a:br>
            <a:r>
              <a:rPr kumimoji="1" lang="ja-JP" altLang="en-US" sz="1600" dirty="0">
                <a:solidFill>
                  <a:schemeClr val="tx1">
                    <a:lumMod val="75000"/>
                    <a:lumOff val="25000"/>
                  </a:schemeClr>
                </a:solidFill>
              </a:rPr>
              <a:t>安否確認システム</a:t>
            </a:r>
          </a:p>
        </p:txBody>
      </p:sp>
    </p:spTree>
    <p:extLst>
      <p:ext uri="{BB962C8B-B14F-4D97-AF65-F5344CB8AC3E}">
        <p14:creationId xmlns:p14="http://schemas.microsoft.com/office/powerpoint/2010/main" val="243497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662153-E61D-195E-83DD-E3ABB918B57F}"/>
              </a:ext>
            </a:extLst>
          </p:cNvPr>
          <p:cNvSpPr>
            <a:spLocks noGrp="1"/>
          </p:cNvSpPr>
          <p:nvPr>
            <p:ph type="title"/>
          </p:nvPr>
        </p:nvSpPr>
        <p:spPr/>
        <p:txBody>
          <a:bodyPr/>
          <a:lstStyle/>
          <a:p>
            <a:r>
              <a:rPr kumimoji="1" lang="ja-JP" altLang="en-US" sz="2800" dirty="0"/>
              <a:t> </a:t>
            </a:r>
            <a:r>
              <a:rPr lang="en-US" altLang="ja-JP" sz="2800" dirty="0"/>
              <a:t>【</a:t>
            </a:r>
            <a:r>
              <a:rPr lang="ja-JP" altLang="en-US" sz="2800" dirty="0"/>
              <a:t>事例</a:t>
            </a:r>
            <a:r>
              <a:rPr lang="en-US" altLang="ja-JP" sz="2800"/>
              <a:t>】</a:t>
            </a:r>
            <a:r>
              <a:rPr kumimoji="1" lang="ja-JP" altLang="en-US" sz="2800"/>
              <a:t>安否</a:t>
            </a:r>
            <a:r>
              <a:rPr kumimoji="1" lang="ja-JP" altLang="en-US" sz="2800" dirty="0"/>
              <a:t>確認の先進事例</a:t>
            </a:r>
            <a:r>
              <a:rPr kumimoji="1" lang="ja-JP" altLang="en-US" sz="2800" spc="-150" dirty="0"/>
              <a:t>（デジタル技術やツールを活用）</a:t>
            </a:r>
            <a:endParaRPr kumimoji="1" lang="ja-JP" altLang="en-US" sz="2800" dirty="0"/>
          </a:p>
        </p:txBody>
      </p:sp>
      <p:sp>
        <p:nvSpPr>
          <p:cNvPr id="3" name="スライド番号プレースホルダー 2">
            <a:extLst>
              <a:ext uri="{FF2B5EF4-FFF2-40B4-BE49-F238E27FC236}">
                <a16:creationId xmlns:a16="http://schemas.microsoft.com/office/drawing/2014/main" id="{379DF4CD-2ACB-9196-A929-597858E0CD53}"/>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4" name="コンテンツ プレースホルダー 3">
            <a:extLst>
              <a:ext uri="{FF2B5EF4-FFF2-40B4-BE49-F238E27FC236}">
                <a16:creationId xmlns:a16="http://schemas.microsoft.com/office/drawing/2014/main" id="{261547A1-8B1A-00FD-0ED1-F7DA1455275E}"/>
              </a:ext>
            </a:extLst>
          </p:cNvPr>
          <p:cNvSpPr>
            <a:spLocks noGrp="1"/>
          </p:cNvSpPr>
          <p:nvPr>
            <p:ph sz="quarter" idx="13"/>
          </p:nvPr>
        </p:nvSpPr>
        <p:spPr>
          <a:xfrm>
            <a:off x="462615" y="876300"/>
            <a:ext cx="8362950" cy="1143000"/>
          </a:xfrm>
        </p:spPr>
        <p:txBody>
          <a:bodyPr>
            <a:normAutofit fontScale="92500" lnSpcReduction="10000"/>
          </a:bodyPr>
          <a:lstStyle/>
          <a:p>
            <a:r>
              <a:rPr kumimoji="1" lang="ja-JP" altLang="en-US" dirty="0"/>
              <a:t>■超高層マンションにおけるオンライン環境を活用した</a:t>
            </a:r>
            <a:br>
              <a:rPr kumimoji="1" lang="en-US" altLang="ja-JP" dirty="0"/>
            </a:br>
            <a:r>
              <a:rPr kumimoji="1" lang="ja-JP" altLang="en-US" dirty="0"/>
              <a:t>安否確認体制の構築</a:t>
            </a:r>
            <a:endParaRPr lang="en-US" altLang="ja-JP" dirty="0"/>
          </a:p>
          <a:p>
            <a:r>
              <a:rPr kumimoji="1" lang="ja-JP" altLang="en-US" sz="1900" dirty="0">
                <a:solidFill>
                  <a:schemeClr val="tx1">
                    <a:lumMod val="75000"/>
                    <a:lumOff val="25000"/>
                  </a:schemeClr>
                </a:solidFill>
              </a:rPr>
              <a:t>（</a:t>
            </a:r>
            <a:r>
              <a:rPr kumimoji="1" lang="zh-TW" altLang="en-US" sz="1900" dirty="0">
                <a:solidFill>
                  <a:schemeClr val="tx1">
                    <a:lumMod val="75000"/>
                    <a:lumOff val="25000"/>
                  </a:schemeClr>
                </a:solidFill>
              </a:rPr>
              <a:t>ＤＥＵＸ ＴＯＵＲＳ防災区民組織</a:t>
            </a:r>
            <a:r>
              <a:rPr lang="ja-JP" altLang="en-US" sz="1900" dirty="0">
                <a:solidFill>
                  <a:schemeClr val="tx1">
                    <a:lumMod val="75000"/>
                    <a:lumOff val="25000"/>
                  </a:schemeClr>
                </a:solidFill>
              </a:rPr>
              <a:t>：東京都）</a:t>
            </a:r>
            <a:endParaRPr kumimoji="1" lang="en-US" altLang="ja-JP" sz="1900" dirty="0">
              <a:solidFill>
                <a:schemeClr val="tx1">
                  <a:lumMod val="75000"/>
                  <a:lumOff val="25000"/>
                </a:schemeClr>
              </a:solidFill>
            </a:endParaRPr>
          </a:p>
        </p:txBody>
      </p:sp>
      <p:sp>
        <p:nvSpPr>
          <p:cNvPr id="5" name="コンテンツ プレースホルダー 4">
            <a:extLst>
              <a:ext uri="{FF2B5EF4-FFF2-40B4-BE49-F238E27FC236}">
                <a16:creationId xmlns:a16="http://schemas.microsoft.com/office/drawing/2014/main" id="{C0655298-F0BE-22F6-DD3C-E0506885FF6B}"/>
              </a:ext>
            </a:extLst>
          </p:cNvPr>
          <p:cNvSpPr>
            <a:spLocks noGrp="1"/>
          </p:cNvSpPr>
          <p:nvPr>
            <p:ph sz="quarter" idx="15"/>
          </p:nvPr>
        </p:nvSpPr>
        <p:spPr/>
        <p:txBody>
          <a:bodyPr>
            <a:normAutofit lnSpcReduction="10000"/>
          </a:bodyPr>
          <a:lstStyle/>
          <a:p>
            <a:r>
              <a:rPr kumimoji="1" lang="ja-JP" altLang="en-US"/>
              <a:t>参考：東京消防庁「第１９回　</a:t>
            </a:r>
            <a:r>
              <a:rPr lang="ja-JP" altLang="en-US"/>
              <a:t>地域の防火防災功労賞 事例集</a:t>
            </a:r>
            <a:r>
              <a:rPr kumimoji="1" lang="ja-JP" altLang="en-US"/>
              <a:t>」（令和５年１月）</a:t>
            </a:r>
          </a:p>
        </p:txBody>
      </p:sp>
      <p:sp>
        <p:nvSpPr>
          <p:cNvPr id="6" name="コンテンツ プレースホルダー 5">
            <a:extLst>
              <a:ext uri="{FF2B5EF4-FFF2-40B4-BE49-F238E27FC236}">
                <a16:creationId xmlns:a16="http://schemas.microsoft.com/office/drawing/2014/main" id="{ACA24D94-55CA-A292-74BC-C60E1CAD620D}"/>
              </a:ext>
            </a:extLst>
          </p:cNvPr>
          <p:cNvSpPr>
            <a:spLocks noGrp="1"/>
          </p:cNvSpPr>
          <p:nvPr>
            <p:ph idx="16"/>
          </p:nvPr>
        </p:nvSpPr>
        <p:spPr>
          <a:xfrm>
            <a:off x="552449" y="1943079"/>
            <a:ext cx="5126456" cy="4265215"/>
          </a:xfrm>
        </p:spPr>
        <p:txBody>
          <a:bodyPr>
            <a:noAutofit/>
          </a:bodyPr>
          <a:lstStyle/>
          <a:p>
            <a:pPr algn="just"/>
            <a:r>
              <a:rPr kumimoji="1" lang="en-US" altLang="ja-JP" sz="2400" spc="-150" dirty="0">
                <a:solidFill>
                  <a:srgbClr val="FF0000"/>
                </a:solidFill>
              </a:rPr>
              <a:t>SNS</a:t>
            </a:r>
            <a:r>
              <a:rPr kumimoji="1" lang="ja-JP" altLang="en-US" sz="2400" spc="-150" dirty="0">
                <a:solidFill>
                  <a:srgbClr val="FF0000"/>
                </a:solidFill>
              </a:rPr>
              <a:t>アプリ（</a:t>
            </a:r>
            <a:r>
              <a:rPr kumimoji="1" lang="en-US" altLang="ja-JP" sz="2400" spc="-150" dirty="0">
                <a:solidFill>
                  <a:srgbClr val="FF0000"/>
                </a:solidFill>
              </a:rPr>
              <a:t>LINE</a:t>
            </a:r>
            <a:r>
              <a:rPr kumimoji="1" lang="ja-JP" altLang="en-US" sz="2400" spc="-150" dirty="0">
                <a:solidFill>
                  <a:srgbClr val="FF0000"/>
                </a:solidFill>
              </a:rPr>
              <a:t>）上のマンション</a:t>
            </a:r>
            <a:br>
              <a:rPr kumimoji="1" lang="en-US" altLang="ja-JP" sz="2400" spc="-150" dirty="0">
                <a:solidFill>
                  <a:srgbClr val="FF0000"/>
                </a:solidFill>
              </a:rPr>
            </a:br>
            <a:r>
              <a:rPr kumimoji="1" lang="ja-JP" altLang="en-US" sz="2400" spc="-150" dirty="0">
                <a:solidFill>
                  <a:srgbClr val="FF0000"/>
                </a:solidFill>
              </a:rPr>
              <a:t>公式アカウントを活用</a:t>
            </a:r>
            <a:r>
              <a:rPr kumimoji="1" lang="ja-JP" altLang="en-US" sz="2400" spc="-150" dirty="0"/>
              <a:t>し、</a:t>
            </a:r>
            <a:r>
              <a:rPr kumimoji="1" lang="ja-JP" altLang="en-US" sz="2400" spc="-150" dirty="0">
                <a:solidFill>
                  <a:schemeClr val="tx1">
                    <a:lumMod val="75000"/>
                    <a:lumOff val="25000"/>
                  </a:schemeClr>
                </a:solidFill>
              </a:rPr>
              <a:t>各居住者が</a:t>
            </a:r>
            <a:r>
              <a:rPr kumimoji="1" lang="ja-JP" altLang="en-US" sz="2400" spc="-150" dirty="0">
                <a:solidFill>
                  <a:srgbClr val="FF0000"/>
                </a:solidFill>
              </a:rPr>
              <a:t>安否情報を登録・送信</a:t>
            </a:r>
            <a:r>
              <a:rPr kumimoji="1" lang="ja-JP" altLang="en-US" sz="2400" spc="-150" dirty="0"/>
              <a:t>することで、</a:t>
            </a:r>
            <a:br>
              <a:rPr kumimoji="1" lang="en-US" altLang="ja-JP" sz="2400" spc="-150" dirty="0"/>
            </a:br>
            <a:r>
              <a:rPr kumimoji="1" lang="ja-JP" altLang="en-US" sz="2400" spc="-150" dirty="0"/>
              <a:t>部屋番号などの情報とともに</a:t>
            </a:r>
            <a:r>
              <a:rPr kumimoji="1" lang="ja-JP" altLang="en-US" sz="2400" spc="-150" dirty="0">
                <a:solidFill>
                  <a:srgbClr val="FF0000"/>
                </a:solidFill>
              </a:rPr>
              <a:t>各戸の安否情報や回答状況等を見える化</a:t>
            </a:r>
            <a:r>
              <a:rPr kumimoji="1" lang="ja-JP" altLang="en-US" sz="2400" spc="-150" dirty="0"/>
              <a:t>し、</a:t>
            </a:r>
            <a:r>
              <a:rPr kumimoji="1" lang="ja-JP" altLang="en-US" sz="2400" spc="-150" dirty="0">
                <a:solidFill>
                  <a:srgbClr val="FF0000"/>
                </a:solidFill>
              </a:rPr>
              <a:t>一括管理できる体制を構築</a:t>
            </a:r>
            <a:r>
              <a:rPr kumimoji="1" lang="ja-JP" altLang="en-US" sz="2400" spc="-150" dirty="0"/>
              <a:t>。</a:t>
            </a:r>
          </a:p>
          <a:p>
            <a:pPr algn="just"/>
            <a:r>
              <a:rPr kumimoji="1" lang="ja-JP" altLang="en-US" sz="2400" spc="-150" dirty="0"/>
              <a:t>各階の「防災フロアリーダー」を対象に、</a:t>
            </a:r>
            <a:r>
              <a:rPr kumimoji="1" lang="en-US" altLang="ja-JP" sz="2400" spc="-150" dirty="0"/>
              <a:t>LINE </a:t>
            </a:r>
            <a:r>
              <a:rPr kumimoji="1" lang="ja-JP" altLang="en-US" sz="2400" spc="-150" dirty="0"/>
              <a:t>の「オープンチャット」を設け、</a:t>
            </a:r>
            <a:br>
              <a:rPr kumimoji="1" lang="en-US" altLang="ja-JP" sz="2400" spc="-150" dirty="0"/>
            </a:br>
            <a:r>
              <a:rPr kumimoji="1" lang="ja-JP" altLang="en-US" sz="2400" spc="-150" dirty="0">
                <a:solidFill>
                  <a:srgbClr val="FF0000"/>
                </a:solidFill>
              </a:rPr>
              <a:t>優先度の高い要配慮者の安否情報の迅速な把握</a:t>
            </a:r>
            <a:r>
              <a:rPr kumimoji="1" lang="ja-JP" altLang="en-US" sz="2400" spc="-150" dirty="0"/>
              <a:t>、各階のリーダーとの</a:t>
            </a:r>
            <a:r>
              <a:rPr kumimoji="1" lang="ja-JP" altLang="en-US" sz="2400" spc="-150" dirty="0">
                <a:solidFill>
                  <a:srgbClr val="FF0000"/>
                </a:solidFill>
              </a:rPr>
              <a:t>相互協力体制を構築</a:t>
            </a:r>
            <a:r>
              <a:rPr kumimoji="1" lang="ja-JP" altLang="en-US" sz="2400" spc="-150" dirty="0"/>
              <a:t>。</a:t>
            </a:r>
          </a:p>
        </p:txBody>
      </p:sp>
      <p:pic>
        <p:nvPicPr>
          <p:cNvPr id="8" name="図 7">
            <a:extLst>
              <a:ext uri="{FF2B5EF4-FFF2-40B4-BE49-F238E27FC236}">
                <a16:creationId xmlns:a16="http://schemas.microsoft.com/office/drawing/2014/main" id="{D6E0F429-773F-F6E1-78C8-8DC662C674E4}"/>
              </a:ext>
            </a:extLst>
          </p:cNvPr>
          <p:cNvPicPr>
            <a:picLocks noChangeAspect="1"/>
          </p:cNvPicPr>
          <p:nvPr/>
        </p:nvPicPr>
        <p:blipFill rotWithShape="1">
          <a:blip r:embed="rId3"/>
          <a:srcRect l="4105" t="5818" r="52711" b="11466"/>
          <a:stretch/>
        </p:blipFill>
        <p:spPr>
          <a:xfrm>
            <a:off x="5835039" y="2019300"/>
            <a:ext cx="2737137" cy="2036527"/>
          </a:xfrm>
          <a:prstGeom prst="rect">
            <a:avLst/>
          </a:prstGeom>
        </p:spPr>
      </p:pic>
      <p:pic>
        <p:nvPicPr>
          <p:cNvPr id="9" name="図 8">
            <a:extLst>
              <a:ext uri="{FF2B5EF4-FFF2-40B4-BE49-F238E27FC236}">
                <a16:creationId xmlns:a16="http://schemas.microsoft.com/office/drawing/2014/main" id="{670713D3-F008-E5D0-4E96-F474E2B6C716}"/>
              </a:ext>
            </a:extLst>
          </p:cNvPr>
          <p:cNvPicPr>
            <a:picLocks noChangeAspect="1"/>
          </p:cNvPicPr>
          <p:nvPr/>
        </p:nvPicPr>
        <p:blipFill rotWithShape="1">
          <a:blip r:embed="rId3"/>
          <a:srcRect l="53830" t="5818" r="2986" b="11466"/>
          <a:stretch/>
        </p:blipFill>
        <p:spPr>
          <a:xfrm>
            <a:off x="5835039" y="4296569"/>
            <a:ext cx="2737137" cy="2036527"/>
          </a:xfrm>
          <a:prstGeom prst="rect">
            <a:avLst/>
          </a:prstGeom>
        </p:spPr>
      </p:pic>
      <p:sp>
        <p:nvSpPr>
          <p:cNvPr id="10" name="テキスト ボックス 9">
            <a:extLst>
              <a:ext uri="{FF2B5EF4-FFF2-40B4-BE49-F238E27FC236}">
                <a16:creationId xmlns:a16="http://schemas.microsoft.com/office/drawing/2014/main" id="{6A6D2F41-BA91-D3F3-166B-75D9F62C2147}"/>
              </a:ext>
            </a:extLst>
          </p:cNvPr>
          <p:cNvSpPr txBox="1"/>
          <p:nvPr/>
        </p:nvSpPr>
        <p:spPr>
          <a:xfrm>
            <a:off x="5835039" y="3715070"/>
            <a:ext cx="2737137" cy="338554"/>
          </a:xfrm>
          <a:prstGeom prst="rect">
            <a:avLst/>
          </a:prstGeom>
          <a:solidFill>
            <a:schemeClr val="bg1">
              <a:alpha val="70000"/>
            </a:schemeClr>
          </a:solidFill>
        </p:spPr>
        <p:txBody>
          <a:bodyPr wrap="square" rtlCol="0">
            <a:spAutoFit/>
          </a:bodyPr>
          <a:lstStyle/>
          <a:p>
            <a:pPr algn="l"/>
            <a:r>
              <a:rPr kumimoji="1" lang="ja-JP" altLang="en-US" sz="1600">
                <a:solidFill>
                  <a:schemeClr val="tx1">
                    <a:lumMod val="75000"/>
                    <a:lumOff val="25000"/>
                  </a:schemeClr>
                </a:solidFill>
              </a:rPr>
              <a:t>マンション公式アカウント画面</a:t>
            </a:r>
          </a:p>
        </p:txBody>
      </p:sp>
      <p:sp>
        <p:nvSpPr>
          <p:cNvPr id="11" name="テキスト ボックス 10">
            <a:extLst>
              <a:ext uri="{FF2B5EF4-FFF2-40B4-BE49-F238E27FC236}">
                <a16:creationId xmlns:a16="http://schemas.microsoft.com/office/drawing/2014/main" id="{486F6F03-55B2-11AC-6404-19C0DD3C9B72}"/>
              </a:ext>
            </a:extLst>
          </p:cNvPr>
          <p:cNvSpPr txBox="1"/>
          <p:nvPr/>
        </p:nvSpPr>
        <p:spPr>
          <a:xfrm>
            <a:off x="5835039" y="5991474"/>
            <a:ext cx="2737137" cy="338554"/>
          </a:xfrm>
          <a:prstGeom prst="rect">
            <a:avLst/>
          </a:prstGeom>
          <a:solidFill>
            <a:schemeClr val="bg1">
              <a:alpha val="70000"/>
            </a:schemeClr>
          </a:solidFill>
        </p:spPr>
        <p:txBody>
          <a:bodyPr wrap="square" lIns="36000" rIns="36000" rtlCol="0">
            <a:spAutoFit/>
          </a:bodyPr>
          <a:lstStyle/>
          <a:p>
            <a:pPr algn="ctr"/>
            <a:r>
              <a:rPr kumimoji="1" lang="ja-JP" altLang="en-US" sz="1600">
                <a:solidFill>
                  <a:schemeClr val="tx1">
                    <a:lumMod val="75000"/>
                    <a:lumOff val="25000"/>
                  </a:schemeClr>
                </a:solidFill>
              </a:rPr>
              <a:t>関係者とのリモート会議の様子</a:t>
            </a:r>
            <a:endParaRPr kumimoji="1" lang="en-US" altLang="ja-JP" sz="1600">
              <a:solidFill>
                <a:schemeClr val="tx1">
                  <a:lumMod val="75000"/>
                  <a:lumOff val="25000"/>
                </a:schemeClr>
              </a:solidFill>
            </a:endParaRPr>
          </a:p>
        </p:txBody>
      </p:sp>
    </p:spTree>
    <p:extLst>
      <p:ext uri="{BB962C8B-B14F-4D97-AF65-F5344CB8AC3E}">
        <p14:creationId xmlns:p14="http://schemas.microsoft.com/office/powerpoint/2010/main" val="307166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51946-6603-7957-5656-3B3483B0754E}"/>
              </a:ext>
            </a:extLst>
          </p:cNvPr>
          <p:cNvSpPr>
            <a:spLocks noGrp="1"/>
          </p:cNvSpPr>
          <p:nvPr>
            <p:ph type="title"/>
          </p:nvPr>
        </p:nvSpPr>
        <p:spPr/>
        <p:txBody>
          <a:bodyPr/>
          <a:lstStyle/>
          <a:p>
            <a:r>
              <a:rPr kumimoji="1" lang="ja-JP" altLang="en-US" sz="2800"/>
              <a:t>　大規模地震に伴い地域に生じること</a:t>
            </a:r>
          </a:p>
        </p:txBody>
      </p:sp>
      <p:sp>
        <p:nvSpPr>
          <p:cNvPr id="3" name="スライド番号プレースホルダー 2">
            <a:extLst>
              <a:ext uri="{FF2B5EF4-FFF2-40B4-BE49-F238E27FC236}">
                <a16:creationId xmlns:a16="http://schemas.microsoft.com/office/drawing/2014/main" id="{3CD6A525-9676-63E6-259B-316D6DD298D1}"/>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5" name="コンテンツ プレースホルダー 4">
            <a:extLst>
              <a:ext uri="{FF2B5EF4-FFF2-40B4-BE49-F238E27FC236}">
                <a16:creationId xmlns:a16="http://schemas.microsoft.com/office/drawing/2014/main" id="{4FC6C7B0-D47E-A4D9-3EE9-1FD89DFE6849}"/>
              </a:ext>
            </a:extLst>
          </p:cNvPr>
          <p:cNvSpPr>
            <a:spLocks noGrp="1"/>
          </p:cNvSpPr>
          <p:nvPr>
            <p:ph sz="quarter" idx="15"/>
          </p:nvPr>
        </p:nvSpPr>
        <p:spPr>
          <a:xfrm>
            <a:off x="288162" y="6329717"/>
            <a:ext cx="7918578" cy="419100"/>
          </a:xfrm>
        </p:spPr>
        <p:txBody>
          <a:bodyPr>
            <a:noAutofit/>
          </a:bodyPr>
          <a:lstStyle/>
          <a:p>
            <a:pPr>
              <a:spcBef>
                <a:spcPts val="0"/>
              </a:spcBef>
            </a:pPr>
            <a:r>
              <a:rPr lang="ja-JP" altLang="en-US" dirty="0"/>
              <a:t>出典：熊本災害デジタルアーカイブ／串間市消防本部（左上、右上）、神戸市「阪神・淡路大震災「</a:t>
            </a:r>
            <a:r>
              <a:rPr lang="en-US" altLang="ja-JP" dirty="0"/>
              <a:t>1.17</a:t>
            </a:r>
            <a:r>
              <a:rPr lang="ja-JP" altLang="en-US" dirty="0"/>
              <a:t>の記憶」」（平成</a:t>
            </a:r>
            <a:r>
              <a:rPr lang="en-US" altLang="ja-JP" dirty="0"/>
              <a:t>7</a:t>
            </a:r>
            <a:r>
              <a:rPr lang="ja-JP" altLang="en-US" dirty="0"/>
              <a:t>年（</a:t>
            </a:r>
            <a:r>
              <a:rPr lang="en-US" altLang="ja-JP" dirty="0"/>
              <a:t>1995</a:t>
            </a:r>
            <a:r>
              <a:rPr lang="ja-JP" altLang="en-US" dirty="0"/>
              <a:t>年）阪神・淡路大震災）（左下）、</a:t>
            </a:r>
            <a:r>
              <a:rPr lang="ja-JP" altLang="en-US" sz="1100" dirty="0">
                <a:solidFill>
                  <a:schemeClr val="tx1">
                    <a:lumMod val="75000"/>
                    <a:lumOff val="25000"/>
                  </a:schemeClr>
                </a:solidFill>
              </a:rPr>
              <a:t>（一財）消防防災科学センター「災害写真データベース」（東日本大震災）</a:t>
            </a:r>
            <a:r>
              <a:rPr lang="ja-JP" altLang="en-US" dirty="0">
                <a:solidFill>
                  <a:schemeClr val="tx1">
                    <a:lumMod val="75000"/>
                    <a:lumOff val="25000"/>
                  </a:schemeClr>
                </a:solidFill>
              </a:rPr>
              <a:t>（右下）</a:t>
            </a:r>
            <a:endParaRPr lang="ja-JP" altLang="en-US" dirty="0"/>
          </a:p>
        </p:txBody>
      </p:sp>
      <p:pic>
        <p:nvPicPr>
          <p:cNvPr id="15" name="図 14" descr="建物の屋根の家&#10;&#10;中程度の精度で自動的に生成された説明">
            <a:extLst>
              <a:ext uri="{FF2B5EF4-FFF2-40B4-BE49-F238E27FC236}">
                <a16:creationId xmlns:a16="http://schemas.microsoft.com/office/drawing/2014/main" id="{5534CE7D-3C74-BA32-E18B-394175C64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93" y="1093841"/>
            <a:ext cx="4144807" cy="2331454"/>
          </a:xfrm>
          <a:prstGeom prst="rect">
            <a:avLst/>
          </a:prstGeom>
          <a:ln>
            <a:solidFill>
              <a:schemeClr val="tx1"/>
            </a:solidFill>
          </a:ln>
        </p:spPr>
      </p:pic>
      <p:sp>
        <p:nvSpPr>
          <p:cNvPr id="10" name="正方形/長方形 9">
            <a:extLst>
              <a:ext uri="{FF2B5EF4-FFF2-40B4-BE49-F238E27FC236}">
                <a16:creationId xmlns:a16="http://schemas.microsoft.com/office/drawing/2014/main" id="{25A8FB76-4FA5-BB14-227E-741272AC9B17}"/>
              </a:ext>
            </a:extLst>
          </p:cNvPr>
          <p:cNvSpPr/>
          <p:nvPr/>
        </p:nvSpPr>
        <p:spPr>
          <a:xfrm>
            <a:off x="402494" y="3009900"/>
            <a:ext cx="4169505"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道をふさぐ倒壊建物</a:t>
            </a:r>
          </a:p>
        </p:txBody>
      </p:sp>
      <p:pic>
        <p:nvPicPr>
          <p:cNvPr id="16" name="図 15" descr="店の前を歩く人々&#10;&#10;低い精度で自動的に生成された説明">
            <a:extLst>
              <a:ext uri="{FF2B5EF4-FFF2-40B4-BE49-F238E27FC236}">
                <a16:creationId xmlns:a16="http://schemas.microsoft.com/office/drawing/2014/main" id="{0121DB79-F906-25BC-FAC8-C7FD02F28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54" y="3429000"/>
            <a:ext cx="4143377" cy="2755193"/>
          </a:xfrm>
          <a:prstGeom prst="rect">
            <a:avLst/>
          </a:prstGeom>
          <a:ln>
            <a:solidFill>
              <a:schemeClr val="tx1"/>
            </a:solidFill>
          </a:ln>
        </p:spPr>
      </p:pic>
      <p:sp>
        <p:nvSpPr>
          <p:cNvPr id="9" name="正方形/長方形 8">
            <a:extLst>
              <a:ext uri="{FF2B5EF4-FFF2-40B4-BE49-F238E27FC236}">
                <a16:creationId xmlns:a16="http://schemas.microsoft.com/office/drawing/2014/main" id="{60D0C76C-9F0C-41D4-1774-D464463FBAD3}"/>
              </a:ext>
            </a:extLst>
          </p:cNvPr>
          <p:cNvSpPr/>
          <p:nvPr/>
        </p:nvSpPr>
        <p:spPr>
          <a:xfrm>
            <a:off x="427054" y="5773148"/>
            <a:ext cx="4146517"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火災の様子</a:t>
            </a:r>
          </a:p>
        </p:txBody>
      </p:sp>
      <p:pic>
        <p:nvPicPr>
          <p:cNvPr id="17" name="コンテンツ プレースホルダー 10" descr="建物の間の道路&#10;&#10;低い精度で自動的に生成された説明">
            <a:extLst>
              <a:ext uri="{FF2B5EF4-FFF2-40B4-BE49-F238E27FC236}">
                <a16:creationId xmlns:a16="http://schemas.microsoft.com/office/drawing/2014/main" id="{AC5D9E9B-E758-062C-DA46-780F759EE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093" y="1093841"/>
            <a:ext cx="4130487" cy="2323399"/>
          </a:xfrm>
          <a:prstGeom prst="rect">
            <a:avLst/>
          </a:prstGeom>
          <a:ln>
            <a:solidFill>
              <a:schemeClr val="tx1"/>
            </a:solidFill>
          </a:ln>
        </p:spPr>
      </p:pic>
      <p:sp>
        <p:nvSpPr>
          <p:cNvPr id="11" name="正方形/長方形 10">
            <a:extLst>
              <a:ext uri="{FF2B5EF4-FFF2-40B4-BE49-F238E27FC236}">
                <a16:creationId xmlns:a16="http://schemas.microsoft.com/office/drawing/2014/main" id="{575FDB98-FCBD-FF5E-98D2-143B010CC7CD}"/>
              </a:ext>
            </a:extLst>
          </p:cNvPr>
          <p:cNvSpPr/>
          <p:nvPr/>
        </p:nvSpPr>
        <p:spPr>
          <a:xfrm>
            <a:off x="4574904" y="3006195"/>
            <a:ext cx="4160236"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倒壊したブロック塀</a:t>
            </a:r>
          </a:p>
        </p:txBody>
      </p:sp>
      <p:pic>
        <p:nvPicPr>
          <p:cNvPr id="1026" name="Picture 2">
            <a:extLst>
              <a:ext uri="{FF2B5EF4-FFF2-40B4-BE49-F238E27FC236}">
                <a16:creationId xmlns:a16="http://schemas.microsoft.com/office/drawing/2014/main" id="{38E95597-4ECC-53A9-A563-78C6B877EF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759"/>
          <a:stretch/>
        </p:blipFill>
        <p:spPr bwMode="auto">
          <a:xfrm>
            <a:off x="4577189" y="3425295"/>
            <a:ext cx="4121999" cy="27588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4C51C09E-F0CA-72A0-A31C-A43AD066D88A}"/>
              </a:ext>
            </a:extLst>
          </p:cNvPr>
          <p:cNvSpPr/>
          <p:nvPr/>
        </p:nvSpPr>
        <p:spPr>
          <a:xfrm>
            <a:off x="4572000" y="5773148"/>
            <a:ext cx="4130487" cy="4191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lumMod val="75000"/>
                    <a:lumOff val="25000"/>
                  </a:schemeClr>
                </a:solidFill>
              </a:rPr>
              <a:t>液状化の様子</a:t>
            </a:r>
          </a:p>
        </p:txBody>
      </p:sp>
    </p:spTree>
    <p:extLst>
      <p:ext uri="{BB962C8B-B14F-4D97-AF65-F5344CB8AC3E}">
        <p14:creationId xmlns:p14="http://schemas.microsoft.com/office/powerpoint/2010/main" val="47170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70C627-520D-4980-834C-D1568E04BDA8}"/>
              </a:ext>
            </a:extLst>
          </p:cNvPr>
          <p:cNvSpPr>
            <a:spLocks noGrp="1"/>
          </p:cNvSpPr>
          <p:nvPr>
            <p:ph type="sldNum" sz="quarter" idx="12"/>
          </p:nvPr>
        </p:nvSpPr>
        <p:spPr/>
        <p:txBody>
          <a:bodyPr/>
          <a:lstStyle/>
          <a:p>
            <a:fld id="{48C0FCB9-D989-46F1-965E-624BDAC7E129}" type="slidenum">
              <a:rPr kumimoji="1" lang="ja-JP" altLang="en-US" smtClean="0"/>
              <a:pPr/>
              <a:t>20</a:t>
            </a:fld>
            <a:endParaRPr kumimoji="1" lang="ja-JP" altLang="en-US"/>
          </a:p>
        </p:txBody>
      </p:sp>
      <p:sp>
        <p:nvSpPr>
          <p:cNvPr id="3" name="テキスト プレースホルダー 2">
            <a:extLst>
              <a:ext uri="{FF2B5EF4-FFF2-40B4-BE49-F238E27FC236}">
                <a16:creationId xmlns:a16="http://schemas.microsoft.com/office/drawing/2014/main" id="{8D04441E-6897-A6BE-20A2-8AD2A6DD11E5}"/>
              </a:ext>
            </a:extLst>
          </p:cNvPr>
          <p:cNvSpPr>
            <a:spLocks noGrp="1"/>
          </p:cNvSpPr>
          <p:nvPr>
            <p:ph type="body" sz="quarter" idx="13"/>
          </p:nvPr>
        </p:nvSpPr>
        <p:spPr/>
        <p:txBody>
          <a:bodyPr>
            <a:normAutofit fontScale="70000" lnSpcReduction="20000"/>
          </a:bodyPr>
          <a:lstStyle/>
          <a:p>
            <a:r>
              <a:rPr lang="en-US" altLang="ja-JP" dirty="0">
                <a:solidFill>
                  <a:schemeClr val="tx1">
                    <a:lumMod val="75000"/>
                    <a:lumOff val="25000"/>
                  </a:schemeClr>
                </a:solidFill>
              </a:rPr>
              <a:t>C29</a:t>
            </a:r>
            <a:r>
              <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．住民の安否や地域の被害状況等の情報の収集・伝達</a:t>
            </a:r>
            <a:endParaRPr lang="ja-JP" altLang="en-US" dirty="0"/>
          </a:p>
        </p:txBody>
      </p:sp>
      <p:sp>
        <p:nvSpPr>
          <p:cNvPr id="6" name="テキスト プレースホルダー 5">
            <a:extLst>
              <a:ext uri="{FF2B5EF4-FFF2-40B4-BE49-F238E27FC236}">
                <a16:creationId xmlns:a16="http://schemas.microsoft.com/office/drawing/2014/main" id="{CFF2B95A-DBED-893F-EFFD-0AACFEE11CB7}"/>
              </a:ext>
            </a:extLst>
          </p:cNvPr>
          <p:cNvSpPr>
            <a:spLocks noGrp="1"/>
          </p:cNvSpPr>
          <p:nvPr>
            <p:ph type="body" sz="quarter" idx="14"/>
          </p:nvPr>
        </p:nvSpPr>
        <p:spPr/>
        <p:txBody>
          <a:bodyPr>
            <a:normAutofit/>
          </a:bodyPr>
          <a:lstStyle/>
          <a:p>
            <a:pPr marL="0" indent="0" algn="just">
              <a:lnSpc>
                <a:spcPct val="120000"/>
              </a:lnSpc>
              <a:buNone/>
            </a:pPr>
            <a:r>
              <a:rPr kumimoji="1" lang="ja-JP" altLang="en-US" spc="-150" dirty="0"/>
              <a:t>災害時に地域に生じる被害に対し、</a:t>
            </a:r>
            <a:br>
              <a:rPr kumimoji="1" lang="en-US" altLang="ja-JP" spc="-150" dirty="0"/>
            </a:br>
            <a:r>
              <a:rPr kumimoji="1" lang="ja-JP" altLang="en-US" spc="-150" dirty="0"/>
              <a:t>的確な応急対応をとるためには、</a:t>
            </a:r>
            <a:br>
              <a:rPr kumimoji="1" lang="en-US" altLang="ja-JP" spc="-150" dirty="0"/>
            </a:br>
            <a:r>
              <a:rPr kumimoji="1" lang="ja-JP" altLang="en-US" spc="-150" dirty="0"/>
              <a:t>被害情報等の情報の正確かつ迅速な</a:t>
            </a:r>
            <a:br>
              <a:rPr kumimoji="1" lang="en-US" altLang="ja-JP" spc="-150"/>
            </a:br>
            <a:r>
              <a:rPr kumimoji="1" lang="ja-JP" altLang="en-US" spc="-150"/>
              <a:t>収集</a:t>
            </a:r>
            <a:r>
              <a:rPr kumimoji="1" lang="ja-JP" altLang="en-US" spc="-150" dirty="0"/>
              <a:t>及び伝達が必要である。</a:t>
            </a:r>
            <a:endParaRPr lang="en-US" altLang="ja-JP" b="0" i="0" spc="-150" dirty="0">
              <a:solidFill>
                <a:schemeClr val="tx1"/>
              </a:solidFill>
              <a:effectLst/>
              <a:latin typeface="-apple-system"/>
            </a:endParaRPr>
          </a:p>
          <a:p>
            <a:pPr algn="just"/>
            <a:endParaRPr kumimoji="1" lang="ja-JP" altLang="en-US" sz="3600" spc="-15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0242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745333-1EB1-B386-0B6A-A7CD9E9B5EE6}"/>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3" name="テキスト プレースホルダー 2">
            <a:extLst>
              <a:ext uri="{FF2B5EF4-FFF2-40B4-BE49-F238E27FC236}">
                <a16:creationId xmlns:a16="http://schemas.microsoft.com/office/drawing/2014/main" id="{DDAB11CC-6B3D-B48D-5CA6-030B245E0E1A}"/>
              </a:ext>
            </a:extLst>
          </p:cNvPr>
          <p:cNvSpPr>
            <a:spLocks noGrp="1"/>
          </p:cNvSpPr>
          <p:nvPr>
            <p:ph type="body" sz="quarter" idx="13"/>
          </p:nvPr>
        </p:nvSpPr>
        <p:spPr/>
        <p:txBody>
          <a:bodyPr>
            <a:normAutofit/>
          </a:bodyPr>
          <a:lstStyle/>
          <a:p>
            <a:pPr algn="ctr">
              <a:lnSpc>
                <a:spcPct val="150000"/>
              </a:lnSpc>
            </a:pPr>
            <a:r>
              <a:rPr lang="ja-JP" altLang="en-US" dirty="0"/>
              <a:t>住民の</a:t>
            </a:r>
            <a:r>
              <a:rPr kumimoji="1" lang="ja-JP" altLang="en-US" sz="3600" dirty="0">
                <a:latin typeface="HGPｺﾞｼｯｸE" panose="020B0900000000000000" pitchFamily="50" charset="-128"/>
                <a:ea typeface="HGPｺﾞｼｯｸE" panose="020B0900000000000000" pitchFamily="50" charset="-128"/>
              </a:rPr>
              <a:t>安否や地域の被害</a:t>
            </a:r>
            <a:endParaRPr kumimoji="1" lang="en-US" altLang="ja-JP" sz="3600" dirty="0">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dirty="0">
                <a:latin typeface="HGPｺﾞｼｯｸE" panose="020B0900000000000000" pitchFamily="50" charset="-128"/>
                <a:ea typeface="HGPｺﾞｼｯｸE" panose="020B0900000000000000" pitchFamily="50" charset="-128"/>
              </a:rPr>
              <a:t>状況等の情報収集・伝達は</a:t>
            </a:r>
            <a:endParaRPr kumimoji="1" lang="en-US" altLang="ja-JP" sz="3600" dirty="0">
              <a:latin typeface="HGPｺﾞｼｯｸE" panose="020B0900000000000000" pitchFamily="50" charset="-128"/>
              <a:ea typeface="HGPｺﾞｼｯｸE" panose="020B0900000000000000" pitchFamily="50" charset="-128"/>
            </a:endParaRPr>
          </a:p>
          <a:p>
            <a:pPr algn="ctr">
              <a:lnSpc>
                <a:spcPct val="150000"/>
              </a:lnSpc>
            </a:pPr>
            <a:r>
              <a:rPr lang="ja-JP" altLang="en-US" dirty="0"/>
              <a:t>何のために行うのでしょうか</a:t>
            </a:r>
            <a:r>
              <a:rPr kumimoji="1" lang="ja-JP" altLang="en-US" sz="3600" dirty="0">
                <a:latin typeface="HGPｺﾞｼｯｸE" panose="020B0900000000000000" pitchFamily="50" charset="-128"/>
                <a:ea typeface="HGPｺﾞｼｯｸE" panose="020B0900000000000000" pitchFamily="50" charset="-128"/>
              </a:rPr>
              <a:t>？</a:t>
            </a:r>
            <a:endParaRPr kumimoji="1" lang="en-US" altLang="ja-JP" sz="3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7778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76DAE-0B6F-7629-8B1A-0EFD4845D5D3}"/>
              </a:ext>
            </a:extLst>
          </p:cNvPr>
          <p:cNvSpPr>
            <a:spLocks noGrp="1"/>
          </p:cNvSpPr>
          <p:nvPr>
            <p:ph type="title"/>
          </p:nvPr>
        </p:nvSpPr>
        <p:spPr>
          <a:xfrm>
            <a:off x="0" y="-2697"/>
            <a:ext cx="9144000" cy="651600"/>
          </a:xfrm>
        </p:spPr>
        <p:txBody>
          <a:bodyPr/>
          <a:lstStyle/>
          <a:p>
            <a:r>
              <a:rPr kumimoji="1" lang="ja-JP" altLang="en-US" sz="2800"/>
              <a:t>　地震後の対応の流れ</a:t>
            </a:r>
          </a:p>
        </p:txBody>
      </p:sp>
      <p:sp>
        <p:nvSpPr>
          <p:cNvPr id="3" name="スライド番号プレースホルダー 2">
            <a:extLst>
              <a:ext uri="{FF2B5EF4-FFF2-40B4-BE49-F238E27FC236}">
                <a16:creationId xmlns:a16="http://schemas.microsoft.com/office/drawing/2014/main" id="{D896FB9B-DFE6-8D05-0AF5-0A8760FD86AB}"/>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5" name="コンテンツ プレースホルダー 4">
            <a:extLst>
              <a:ext uri="{FF2B5EF4-FFF2-40B4-BE49-F238E27FC236}">
                <a16:creationId xmlns:a16="http://schemas.microsoft.com/office/drawing/2014/main" id="{1EA5BF88-92AB-8D8F-63CC-044E14AEFEE9}"/>
              </a:ext>
            </a:extLst>
          </p:cNvPr>
          <p:cNvSpPr>
            <a:spLocks noGrp="1"/>
          </p:cNvSpPr>
          <p:nvPr>
            <p:ph sz="quarter" idx="15"/>
          </p:nvPr>
        </p:nvSpPr>
        <p:spPr/>
        <p:txBody>
          <a:bodyPr>
            <a:normAutofit lnSpcReduction="10000"/>
          </a:bodyPr>
          <a:lstStyle/>
          <a:p>
            <a:endParaRPr kumimoji="1" lang="ja-JP" altLang="en-US"/>
          </a:p>
        </p:txBody>
      </p:sp>
      <p:sp>
        <p:nvSpPr>
          <p:cNvPr id="6" name="四角形: 角を丸くする 5">
            <a:extLst>
              <a:ext uri="{FF2B5EF4-FFF2-40B4-BE49-F238E27FC236}">
                <a16:creationId xmlns:a16="http://schemas.microsoft.com/office/drawing/2014/main" id="{EFBB415E-73FC-C6E4-80A5-72F692B0A1F2}"/>
              </a:ext>
            </a:extLst>
          </p:cNvPr>
          <p:cNvSpPr/>
          <p:nvPr/>
        </p:nvSpPr>
        <p:spPr>
          <a:xfrm>
            <a:off x="581036" y="5942678"/>
            <a:ext cx="7950963" cy="605257"/>
          </a:xfrm>
          <a:prstGeom prst="roundRect">
            <a:avLst>
              <a:gd name="adj" fmla="val 10619"/>
            </a:avLst>
          </a:prstGeom>
          <a:solidFill>
            <a:srgbClr val="35A1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062F72F-2A9B-DB2E-3469-C6DB1374A495}"/>
              </a:ext>
            </a:extLst>
          </p:cNvPr>
          <p:cNvSpPr/>
          <p:nvPr/>
        </p:nvSpPr>
        <p:spPr>
          <a:xfrm>
            <a:off x="612000" y="3108802"/>
            <a:ext cx="7920000" cy="2340000"/>
          </a:xfrm>
          <a:prstGeom prst="roundRect">
            <a:avLst>
              <a:gd name="adj" fmla="val 4044"/>
            </a:avLst>
          </a:prstGeom>
          <a:solidFill>
            <a:schemeClr val="bg1">
              <a:lumMod val="9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2C5FD9DC-0F98-6B0F-D293-636B8CFA8FC4}"/>
              </a:ext>
            </a:extLst>
          </p:cNvPr>
          <p:cNvSpPr/>
          <p:nvPr/>
        </p:nvSpPr>
        <p:spPr>
          <a:xfrm>
            <a:off x="1062239" y="3317863"/>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021BE869-033F-418E-69B4-15E4C6A588F5}"/>
              </a:ext>
            </a:extLst>
          </p:cNvPr>
          <p:cNvSpPr/>
          <p:nvPr/>
        </p:nvSpPr>
        <p:spPr>
          <a:xfrm>
            <a:off x="3582000" y="3317863"/>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0AA6B609-6DA8-ABFD-48D6-16AFEFFD0C7C}"/>
              </a:ext>
            </a:extLst>
          </p:cNvPr>
          <p:cNvSpPr/>
          <p:nvPr/>
        </p:nvSpPr>
        <p:spPr>
          <a:xfrm>
            <a:off x="6101761" y="3317863"/>
            <a:ext cx="1980000" cy="1980000"/>
          </a:xfrm>
          <a:prstGeom prst="ellipse">
            <a:avLst/>
          </a:prstGeom>
          <a:solidFill>
            <a:srgbClr val="35A1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942BF88-361C-C011-CF4B-9777AB4DE382}"/>
              </a:ext>
            </a:extLst>
          </p:cNvPr>
          <p:cNvSpPr txBox="1"/>
          <p:nvPr/>
        </p:nvSpPr>
        <p:spPr>
          <a:xfrm>
            <a:off x="1566594" y="4970584"/>
            <a:ext cx="3005951" cy="400110"/>
          </a:xfrm>
          <a:prstGeom prst="rect">
            <a:avLst/>
          </a:prstGeom>
          <a:noFill/>
        </p:spPr>
        <p:txBody>
          <a:bodyPr wrap="none" rtlCol="0">
            <a:spAutoFit/>
          </a:bodyPr>
          <a:lstStyle/>
          <a:p>
            <a:pPr algn="ctr"/>
            <a:r>
              <a:rPr kumimoji="1" lang="ja-JP" altLang="en-US" sz="2000" b="1">
                <a:solidFill>
                  <a:schemeClr val="tx1">
                    <a:lumMod val="75000"/>
                    <a:lumOff val="25000"/>
                  </a:schemeClr>
                </a:solidFill>
                <a:effectLst>
                  <a:glow rad="127000">
                    <a:schemeClr val="bg1"/>
                  </a:glow>
                </a:effectLst>
              </a:rPr>
              <a:t>目の前の事態に対処する</a:t>
            </a:r>
          </a:p>
        </p:txBody>
      </p:sp>
      <p:sp>
        <p:nvSpPr>
          <p:cNvPr id="12" name="テキスト ボックス 11">
            <a:extLst>
              <a:ext uri="{FF2B5EF4-FFF2-40B4-BE49-F238E27FC236}">
                <a16:creationId xmlns:a16="http://schemas.microsoft.com/office/drawing/2014/main" id="{933DC61B-7FF6-2286-2180-BAE9F3D5B5EB}"/>
              </a:ext>
            </a:extLst>
          </p:cNvPr>
          <p:cNvSpPr txBox="1"/>
          <p:nvPr/>
        </p:nvSpPr>
        <p:spPr>
          <a:xfrm>
            <a:off x="5973506" y="4974567"/>
            <a:ext cx="2236510" cy="400110"/>
          </a:xfrm>
          <a:prstGeom prst="rect">
            <a:avLst/>
          </a:prstGeom>
          <a:noFill/>
        </p:spPr>
        <p:txBody>
          <a:bodyPr wrap="none" rtlCol="0">
            <a:spAutoFit/>
          </a:bodyPr>
          <a:lstStyle/>
          <a:p>
            <a:pPr algn="ctr"/>
            <a:r>
              <a:rPr kumimoji="1" lang="ja-JP" altLang="en-US" sz="2000" b="1">
                <a:solidFill>
                  <a:schemeClr val="tx1">
                    <a:lumMod val="75000"/>
                    <a:lumOff val="25000"/>
                  </a:schemeClr>
                </a:solidFill>
                <a:effectLst>
                  <a:glow rad="127000">
                    <a:schemeClr val="bg1"/>
                  </a:glow>
                </a:effectLst>
              </a:rPr>
              <a:t>次の事態に備える</a:t>
            </a:r>
          </a:p>
        </p:txBody>
      </p:sp>
      <p:pic>
        <p:nvPicPr>
          <p:cNvPr id="13" name="図 12">
            <a:extLst>
              <a:ext uri="{FF2B5EF4-FFF2-40B4-BE49-F238E27FC236}">
                <a16:creationId xmlns:a16="http://schemas.microsoft.com/office/drawing/2014/main" id="{06371921-A776-4225-ECA7-A7B6A1EB65A0}"/>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494192" y="4172043"/>
            <a:ext cx="1193313" cy="675136"/>
          </a:xfrm>
          <a:prstGeom prst="rect">
            <a:avLst/>
          </a:prstGeom>
        </p:spPr>
      </p:pic>
      <p:sp>
        <p:nvSpPr>
          <p:cNvPr id="14" name="テキスト ボックス 13">
            <a:extLst>
              <a:ext uri="{FF2B5EF4-FFF2-40B4-BE49-F238E27FC236}">
                <a16:creationId xmlns:a16="http://schemas.microsoft.com/office/drawing/2014/main" id="{97CBE5EA-C063-6139-7AB7-5466B381C62B}"/>
              </a:ext>
            </a:extLst>
          </p:cNvPr>
          <p:cNvSpPr txBox="1"/>
          <p:nvPr/>
        </p:nvSpPr>
        <p:spPr>
          <a:xfrm>
            <a:off x="1446945" y="3612210"/>
            <a:ext cx="1210588" cy="400110"/>
          </a:xfrm>
          <a:prstGeom prst="rect">
            <a:avLst/>
          </a:prstGeom>
          <a:noFill/>
        </p:spPr>
        <p:txBody>
          <a:bodyPr wrap="none" rtlCol="0">
            <a:spAutoFit/>
          </a:bodyPr>
          <a:lstStyle/>
          <a:p>
            <a:pPr algn="ctr"/>
            <a:r>
              <a:rPr kumimoji="1" lang="ja-JP" altLang="en-US" sz="2000" b="1">
                <a:solidFill>
                  <a:schemeClr val="bg1"/>
                </a:solidFill>
              </a:rPr>
              <a:t>初期消火</a:t>
            </a:r>
          </a:p>
        </p:txBody>
      </p:sp>
      <p:sp>
        <p:nvSpPr>
          <p:cNvPr id="15" name="テキスト ボックス 14">
            <a:extLst>
              <a:ext uri="{FF2B5EF4-FFF2-40B4-BE49-F238E27FC236}">
                <a16:creationId xmlns:a16="http://schemas.microsoft.com/office/drawing/2014/main" id="{1991F605-326D-BCF5-C560-57B709DFEA76}"/>
              </a:ext>
            </a:extLst>
          </p:cNvPr>
          <p:cNvSpPr txBox="1"/>
          <p:nvPr/>
        </p:nvSpPr>
        <p:spPr>
          <a:xfrm>
            <a:off x="3898578" y="3605467"/>
            <a:ext cx="1346843" cy="400110"/>
          </a:xfrm>
          <a:prstGeom prst="rect">
            <a:avLst/>
          </a:prstGeom>
          <a:noFill/>
        </p:spPr>
        <p:txBody>
          <a:bodyPr wrap="none" rtlCol="0">
            <a:spAutoFit/>
          </a:bodyPr>
          <a:lstStyle/>
          <a:p>
            <a:pPr algn="ctr"/>
            <a:r>
              <a:rPr kumimoji="1" lang="ja-JP" altLang="en-US" sz="2000" b="1">
                <a:solidFill>
                  <a:schemeClr val="bg1"/>
                </a:solidFill>
              </a:rPr>
              <a:t>救出・救護</a:t>
            </a:r>
          </a:p>
        </p:txBody>
      </p:sp>
      <p:pic>
        <p:nvPicPr>
          <p:cNvPr id="16" name="図 15">
            <a:extLst>
              <a:ext uri="{FF2B5EF4-FFF2-40B4-BE49-F238E27FC236}">
                <a16:creationId xmlns:a16="http://schemas.microsoft.com/office/drawing/2014/main" id="{F84B2B45-6F7F-3017-8B3B-74E2C1D3C9B3}"/>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216708" y="4047811"/>
            <a:ext cx="943450" cy="943450"/>
          </a:xfrm>
          <a:prstGeom prst="rect">
            <a:avLst/>
          </a:prstGeom>
        </p:spPr>
      </p:pic>
      <p:pic>
        <p:nvPicPr>
          <p:cNvPr id="17" name="図 16">
            <a:extLst>
              <a:ext uri="{FF2B5EF4-FFF2-40B4-BE49-F238E27FC236}">
                <a16:creationId xmlns:a16="http://schemas.microsoft.com/office/drawing/2014/main" id="{8025B49A-9358-39AE-DC9D-815759F4B3F9}"/>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727290" y="4002073"/>
            <a:ext cx="942346" cy="941622"/>
          </a:xfrm>
          <a:prstGeom prst="rect">
            <a:avLst/>
          </a:prstGeom>
        </p:spPr>
      </p:pic>
      <p:sp>
        <p:nvSpPr>
          <p:cNvPr id="18" name="テキスト ボックス 17">
            <a:extLst>
              <a:ext uri="{FF2B5EF4-FFF2-40B4-BE49-F238E27FC236}">
                <a16:creationId xmlns:a16="http://schemas.microsoft.com/office/drawing/2014/main" id="{BC5E6F08-D0D7-970A-05AC-97C58066D2DA}"/>
              </a:ext>
            </a:extLst>
          </p:cNvPr>
          <p:cNvSpPr txBox="1"/>
          <p:nvPr/>
        </p:nvSpPr>
        <p:spPr>
          <a:xfrm>
            <a:off x="6486467" y="3605467"/>
            <a:ext cx="1210588" cy="400110"/>
          </a:xfrm>
          <a:prstGeom prst="rect">
            <a:avLst/>
          </a:prstGeom>
          <a:noFill/>
        </p:spPr>
        <p:txBody>
          <a:bodyPr wrap="none" rtlCol="0">
            <a:spAutoFit/>
          </a:bodyPr>
          <a:lstStyle/>
          <a:p>
            <a:pPr algn="ctr"/>
            <a:r>
              <a:rPr kumimoji="1" lang="ja-JP" altLang="en-US" sz="2000" b="1">
                <a:solidFill>
                  <a:schemeClr val="bg1"/>
                </a:solidFill>
              </a:rPr>
              <a:t>避難誘導</a:t>
            </a:r>
          </a:p>
        </p:txBody>
      </p:sp>
      <p:sp>
        <p:nvSpPr>
          <p:cNvPr id="19" name="テキスト ボックス 18">
            <a:extLst>
              <a:ext uri="{FF2B5EF4-FFF2-40B4-BE49-F238E27FC236}">
                <a16:creationId xmlns:a16="http://schemas.microsoft.com/office/drawing/2014/main" id="{0AAB80F5-73DA-8130-ACC5-89B2F605DD69}"/>
              </a:ext>
            </a:extLst>
          </p:cNvPr>
          <p:cNvSpPr txBox="1"/>
          <p:nvPr/>
        </p:nvSpPr>
        <p:spPr>
          <a:xfrm>
            <a:off x="3133402" y="2845145"/>
            <a:ext cx="2954655" cy="461665"/>
          </a:xfrm>
          <a:prstGeom prst="rect">
            <a:avLst/>
          </a:prstGeom>
          <a:noFill/>
        </p:spPr>
        <p:txBody>
          <a:bodyPr wrap="none" rtlCol="0">
            <a:spAutoFit/>
          </a:bodyPr>
          <a:lstStyle/>
          <a:p>
            <a:pPr algn="ctr"/>
            <a:r>
              <a:rPr kumimoji="1" lang="ja-JP" altLang="en-US" sz="2400" b="1">
                <a:solidFill>
                  <a:schemeClr val="tx1">
                    <a:lumMod val="75000"/>
                    <a:lumOff val="25000"/>
                  </a:schemeClr>
                </a:solidFill>
                <a:effectLst>
                  <a:glow rad="127000">
                    <a:schemeClr val="bg1"/>
                  </a:glow>
                </a:effectLst>
              </a:rPr>
              <a:t>様々な事態への対応</a:t>
            </a:r>
          </a:p>
        </p:txBody>
      </p:sp>
      <p:sp>
        <p:nvSpPr>
          <p:cNvPr id="20" name="テキスト ボックス 19">
            <a:extLst>
              <a:ext uri="{FF2B5EF4-FFF2-40B4-BE49-F238E27FC236}">
                <a16:creationId xmlns:a16="http://schemas.microsoft.com/office/drawing/2014/main" id="{B4A255BF-5DB1-7EDA-C15B-7CC7BFC24B53}"/>
              </a:ext>
            </a:extLst>
          </p:cNvPr>
          <p:cNvSpPr txBox="1"/>
          <p:nvPr/>
        </p:nvSpPr>
        <p:spPr>
          <a:xfrm>
            <a:off x="3398655" y="1974153"/>
            <a:ext cx="2339102" cy="461665"/>
          </a:xfrm>
          <a:prstGeom prst="rect">
            <a:avLst/>
          </a:prstGeom>
          <a:noFill/>
        </p:spPr>
        <p:txBody>
          <a:bodyPr wrap="none" rtlCol="0">
            <a:spAutoFit/>
          </a:bodyPr>
          <a:lstStyle/>
          <a:p>
            <a:pPr algn="ctr"/>
            <a:r>
              <a:rPr kumimoji="1" lang="ja-JP" altLang="en-US" sz="2400" b="1">
                <a:solidFill>
                  <a:schemeClr val="tx1">
                    <a:lumMod val="75000"/>
                    <a:lumOff val="25000"/>
                  </a:schemeClr>
                </a:solidFill>
                <a:effectLst>
                  <a:glow rad="127000">
                    <a:schemeClr val="bg1"/>
                  </a:glow>
                </a:effectLst>
              </a:rPr>
              <a:t>被災状況の把握</a:t>
            </a:r>
          </a:p>
        </p:txBody>
      </p:sp>
      <p:sp>
        <p:nvSpPr>
          <p:cNvPr id="21" name="四角形: 角を丸くする 20">
            <a:extLst>
              <a:ext uri="{FF2B5EF4-FFF2-40B4-BE49-F238E27FC236}">
                <a16:creationId xmlns:a16="http://schemas.microsoft.com/office/drawing/2014/main" id="{F8CEE875-CB11-95C1-BCDC-74F9E1444E4B}"/>
              </a:ext>
            </a:extLst>
          </p:cNvPr>
          <p:cNvSpPr/>
          <p:nvPr/>
        </p:nvSpPr>
        <p:spPr>
          <a:xfrm>
            <a:off x="6444000" y="1621026"/>
            <a:ext cx="2088000" cy="1188000"/>
          </a:xfrm>
          <a:prstGeom prst="roundRect">
            <a:avLst>
              <a:gd name="adj" fmla="val 10619"/>
            </a:avLst>
          </a:prstGeom>
          <a:solidFill>
            <a:srgbClr val="FFC3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E1CA9A2-384B-D1FC-51EC-63B0B03A4F13}"/>
              </a:ext>
            </a:extLst>
          </p:cNvPr>
          <p:cNvSpPr/>
          <p:nvPr/>
        </p:nvSpPr>
        <p:spPr>
          <a:xfrm>
            <a:off x="595564" y="1621026"/>
            <a:ext cx="2088000" cy="1188000"/>
          </a:xfrm>
          <a:prstGeom prst="roundRect">
            <a:avLst>
              <a:gd name="adj" fmla="val 11375"/>
            </a:avLst>
          </a:prstGeom>
          <a:solidFill>
            <a:srgbClr val="FFC3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D1A332C-E7A6-4951-4C04-886E3640D65D}"/>
              </a:ext>
            </a:extLst>
          </p:cNvPr>
          <p:cNvSpPr txBox="1"/>
          <p:nvPr/>
        </p:nvSpPr>
        <p:spPr>
          <a:xfrm>
            <a:off x="6533986" y="1728912"/>
            <a:ext cx="1863011" cy="400110"/>
          </a:xfrm>
          <a:prstGeom prst="rect">
            <a:avLst/>
          </a:prstGeom>
          <a:noFill/>
        </p:spPr>
        <p:txBody>
          <a:bodyPr wrap="none" rtlCol="0">
            <a:spAutoFit/>
          </a:bodyPr>
          <a:lstStyle/>
          <a:p>
            <a:r>
              <a:rPr kumimoji="1" lang="ja-JP" altLang="en-US" sz="2000" b="1">
                <a:solidFill>
                  <a:schemeClr val="tx1">
                    <a:lumMod val="75000"/>
                    <a:lumOff val="25000"/>
                  </a:schemeClr>
                </a:solidFill>
              </a:rPr>
              <a:t>情報収集・伝達</a:t>
            </a:r>
          </a:p>
        </p:txBody>
      </p:sp>
      <p:sp>
        <p:nvSpPr>
          <p:cNvPr id="24" name="テキスト ボックス 23">
            <a:extLst>
              <a:ext uri="{FF2B5EF4-FFF2-40B4-BE49-F238E27FC236}">
                <a16:creationId xmlns:a16="http://schemas.microsoft.com/office/drawing/2014/main" id="{B4220E76-25F4-F68E-F871-8A9722C0F2CA}"/>
              </a:ext>
            </a:extLst>
          </p:cNvPr>
          <p:cNvSpPr txBox="1"/>
          <p:nvPr/>
        </p:nvSpPr>
        <p:spPr>
          <a:xfrm>
            <a:off x="1034270" y="1690939"/>
            <a:ext cx="1210588" cy="400110"/>
          </a:xfrm>
          <a:prstGeom prst="rect">
            <a:avLst/>
          </a:prstGeom>
          <a:noFill/>
        </p:spPr>
        <p:txBody>
          <a:bodyPr wrap="none" rtlCol="0">
            <a:spAutoFit/>
          </a:bodyPr>
          <a:lstStyle/>
          <a:p>
            <a:r>
              <a:rPr kumimoji="1" lang="ja-JP" altLang="en-US" sz="2000" b="1">
                <a:solidFill>
                  <a:schemeClr val="tx1">
                    <a:lumMod val="75000"/>
                    <a:lumOff val="25000"/>
                  </a:schemeClr>
                </a:solidFill>
              </a:rPr>
              <a:t>安否確認</a:t>
            </a:r>
          </a:p>
        </p:txBody>
      </p:sp>
      <p:pic>
        <p:nvPicPr>
          <p:cNvPr id="25" name="図 24">
            <a:extLst>
              <a:ext uri="{FF2B5EF4-FFF2-40B4-BE49-F238E27FC236}">
                <a16:creationId xmlns:a16="http://schemas.microsoft.com/office/drawing/2014/main" id="{FE0B4385-6D4B-1677-8BC7-D09F6E6FAF08}"/>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67635" y="1956054"/>
            <a:ext cx="1015859" cy="1015859"/>
          </a:xfrm>
          <a:prstGeom prst="rect">
            <a:avLst/>
          </a:prstGeom>
        </p:spPr>
      </p:pic>
      <p:pic>
        <p:nvPicPr>
          <p:cNvPr id="26" name="図 25">
            <a:extLst>
              <a:ext uri="{FF2B5EF4-FFF2-40B4-BE49-F238E27FC236}">
                <a16:creationId xmlns:a16="http://schemas.microsoft.com/office/drawing/2014/main" id="{56EFC2AA-5849-DB5B-21C1-8474B9C5096A}"/>
              </a:ext>
            </a:extLst>
          </p:cNvPr>
          <p:cNvPicPr>
            <a:picLocks noChangeAspect="1"/>
          </p:cNvPicPr>
          <p:nvPr/>
        </p:nvPicPr>
        <p:blipFill>
          <a:blip r:embed="rId11" cstate="screen">
            <a:extLst>
              <a:ext uri="{BEBA8EAE-BF5A-486C-A8C5-ECC9F3942E4B}">
                <a14:imgProps xmlns:a14="http://schemas.microsoft.com/office/drawing/2010/main">
                  <a14:imgLayer r:embed="rId12">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28080" y="2039141"/>
            <a:ext cx="791841" cy="791841"/>
          </a:xfrm>
          <a:prstGeom prst="rect">
            <a:avLst/>
          </a:prstGeom>
        </p:spPr>
      </p:pic>
      <p:sp>
        <p:nvSpPr>
          <p:cNvPr id="27" name="矢印: 右 26">
            <a:extLst>
              <a:ext uri="{FF2B5EF4-FFF2-40B4-BE49-F238E27FC236}">
                <a16:creationId xmlns:a16="http://schemas.microsoft.com/office/drawing/2014/main" id="{59919A42-6504-4A67-6084-398165714BDE}"/>
              </a:ext>
            </a:extLst>
          </p:cNvPr>
          <p:cNvSpPr/>
          <p:nvPr/>
        </p:nvSpPr>
        <p:spPr>
          <a:xfrm rot="10800000">
            <a:off x="5768411" y="1933687"/>
            <a:ext cx="612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757F7F3A-0476-C502-A85E-447D397721CC}"/>
              </a:ext>
            </a:extLst>
          </p:cNvPr>
          <p:cNvSpPr/>
          <p:nvPr/>
        </p:nvSpPr>
        <p:spPr>
          <a:xfrm>
            <a:off x="2747192" y="1933686"/>
            <a:ext cx="612000" cy="540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D521A707-7E60-42DD-71B3-9548ADB3C202}"/>
              </a:ext>
            </a:extLst>
          </p:cNvPr>
          <p:cNvSpPr/>
          <p:nvPr/>
        </p:nvSpPr>
        <p:spPr>
          <a:xfrm rot="5400000">
            <a:off x="4371945" y="5402497"/>
            <a:ext cx="400109" cy="61578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014269A9-3120-62CA-8DBE-38C55D7FC696}"/>
              </a:ext>
            </a:extLst>
          </p:cNvPr>
          <p:cNvSpPr txBox="1"/>
          <p:nvPr/>
        </p:nvSpPr>
        <p:spPr>
          <a:xfrm>
            <a:off x="1892071" y="6045251"/>
            <a:ext cx="5346335" cy="400110"/>
          </a:xfrm>
          <a:prstGeom prst="rect">
            <a:avLst/>
          </a:prstGeom>
          <a:noFill/>
        </p:spPr>
        <p:txBody>
          <a:bodyPr wrap="none" rtlCol="0">
            <a:spAutoFit/>
          </a:bodyPr>
          <a:lstStyle/>
          <a:p>
            <a:pPr algn="ctr"/>
            <a:r>
              <a:rPr lang="ja-JP" altLang="en-US" sz="2000" b="1">
                <a:solidFill>
                  <a:schemeClr val="bg1"/>
                </a:solidFill>
              </a:rPr>
              <a:t>避難所開設・受入など避難生活への対応支援</a:t>
            </a:r>
            <a:endParaRPr kumimoji="1" lang="ja-JP" altLang="en-US" sz="2000" b="1">
              <a:solidFill>
                <a:schemeClr val="bg1"/>
              </a:solidFill>
            </a:endParaRPr>
          </a:p>
        </p:txBody>
      </p:sp>
      <p:sp>
        <p:nvSpPr>
          <p:cNvPr id="35" name="矢印: 右 34">
            <a:extLst>
              <a:ext uri="{FF2B5EF4-FFF2-40B4-BE49-F238E27FC236}">
                <a16:creationId xmlns:a16="http://schemas.microsoft.com/office/drawing/2014/main" id="{988B5989-7D19-7DA1-8636-C44332208C72}"/>
              </a:ext>
            </a:extLst>
          </p:cNvPr>
          <p:cNvSpPr/>
          <p:nvPr/>
        </p:nvSpPr>
        <p:spPr>
          <a:xfrm rot="5400000">
            <a:off x="4371945" y="2356148"/>
            <a:ext cx="400109" cy="61578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CFF62B9A-0E4A-AA9B-9C06-702897601EAD}"/>
              </a:ext>
            </a:extLst>
          </p:cNvPr>
          <p:cNvSpPr/>
          <p:nvPr/>
        </p:nvSpPr>
        <p:spPr>
          <a:xfrm rot="5400000">
            <a:off x="4371945" y="1440306"/>
            <a:ext cx="400109" cy="61578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29D6320-1B6D-2FD7-3330-7B21F98A415F}"/>
              </a:ext>
            </a:extLst>
          </p:cNvPr>
          <p:cNvSpPr/>
          <p:nvPr/>
        </p:nvSpPr>
        <p:spPr>
          <a:xfrm>
            <a:off x="1816436" y="839973"/>
            <a:ext cx="5511128" cy="6500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PｺﾞｼｯｸE" panose="020B0900000000000000" pitchFamily="50" charset="-128"/>
                <a:ea typeface="HGPｺﾞｼｯｸE" panose="020B0900000000000000" pitchFamily="50" charset="-128"/>
              </a:rPr>
              <a:t>　　大規模地震発生</a:t>
            </a:r>
            <a:endParaRPr lang="en-US" altLang="ja-JP" sz="2800" dirty="0">
              <a:solidFill>
                <a:srgbClr val="FF0000"/>
              </a:solidFill>
              <a:latin typeface="HGPｺﾞｼｯｸE" panose="020B0900000000000000" pitchFamily="50" charset="-128"/>
              <a:ea typeface="HGPｺﾞｼｯｸE" panose="020B0900000000000000" pitchFamily="50" charset="-128"/>
            </a:endParaRPr>
          </a:p>
        </p:txBody>
      </p:sp>
      <p:sp>
        <p:nvSpPr>
          <p:cNvPr id="38" name="爆発: 8 pt 2">
            <a:extLst>
              <a:ext uri="{FF2B5EF4-FFF2-40B4-BE49-F238E27FC236}">
                <a16:creationId xmlns:a16="http://schemas.microsoft.com/office/drawing/2014/main" id="{1145D17D-DD05-ED22-6A5A-562C8770CB70}"/>
              </a:ext>
            </a:extLst>
          </p:cNvPr>
          <p:cNvSpPr/>
          <p:nvPr/>
        </p:nvSpPr>
        <p:spPr>
          <a:xfrm>
            <a:off x="2012999" y="715396"/>
            <a:ext cx="1346193" cy="914013"/>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666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8003-A204-0A5C-6967-F9C412E5B2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985F37-C046-372B-E728-AFFCEBF15EF1}"/>
              </a:ext>
            </a:extLst>
          </p:cNvPr>
          <p:cNvSpPr>
            <a:spLocks noGrp="1"/>
          </p:cNvSpPr>
          <p:nvPr>
            <p:ph type="title"/>
          </p:nvPr>
        </p:nvSpPr>
        <p:spPr>
          <a:xfrm>
            <a:off x="0" y="-2697"/>
            <a:ext cx="9144000" cy="651600"/>
          </a:xfrm>
        </p:spPr>
        <p:txBody>
          <a:bodyPr/>
          <a:lstStyle/>
          <a:p>
            <a:r>
              <a:rPr kumimoji="1" lang="ja-JP" altLang="en-US" sz="2800"/>
              <a:t>　情報収集・伝達の目的と主体</a:t>
            </a:r>
          </a:p>
        </p:txBody>
      </p:sp>
      <p:sp>
        <p:nvSpPr>
          <p:cNvPr id="3" name="スライド番号プレースホルダー 2">
            <a:extLst>
              <a:ext uri="{FF2B5EF4-FFF2-40B4-BE49-F238E27FC236}">
                <a16:creationId xmlns:a16="http://schemas.microsoft.com/office/drawing/2014/main" id="{CDE0F30F-7A28-D864-2BA1-CFD072D5E863}"/>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graphicFrame>
        <p:nvGraphicFramePr>
          <p:cNvPr id="6" name="コンテンツ プレースホルダー 7">
            <a:extLst>
              <a:ext uri="{FF2B5EF4-FFF2-40B4-BE49-F238E27FC236}">
                <a16:creationId xmlns:a16="http://schemas.microsoft.com/office/drawing/2014/main" id="{4C1C3F78-84D5-F038-D1BE-863E94D064AD}"/>
              </a:ext>
            </a:extLst>
          </p:cNvPr>
          <p:cNvGraphicFramePr>
            <a:graphicFrameLocks/>
          </p:cNvGraphicFramePr>
          <p:nvPr>
            <p:extLst>
              <p:ext uri="{D42A27DB-BD31-4B8C-83A1-F6EECF244321}">
                <p14:modId xmlns:p14="http://schemas.microsoft.com/office/powerpoint/2010/main" val="1646125527"/>
              </p:ext>
            </p:extLst>
          </p:nvPr>
        </p:nvGraphicFramePr>
        <p:xfrm>
          <a:off x="257175" y="816770"/>
          <a:ext cx="8648700" cy="5433060"/>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4167124742"/>
                    </a:ext>
                  </a:extLst>
                </a:gridCol>
              </a:tblGrid>
              <a:tr h="370840">
                <a:tc>
                  <a:txBody>
                    <a:bodyPr/>
                    <a:lstStyle/>
                    <a:p>
                      <a:r>
                        <a:rPr kumimoji="1" lang="ja-JP" altLang="en-US" sz="2400" b="0" dirty="0">
                          <a:solidFill>
                            <a:schemeClr val="tx1">
                              <a:lumMod val="75000"/>
                              <a:lumOff val="25000"/>
                            </a:schemeClr>
                          </a:solidFill>
                        </a:rPr>
                        <a:t>　必要性</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5997010"/>
                  </a:ext>
                </a:extLst>
              </a:tr>
              <a:tr h="370840">
                <a:tc>
                  <a:txBody>
                    <a:bodyPr/>
                    <a:lstStyle/>
                    <a:p>
                      <a:pPr lvl="1"/>
                      <a:r>
                        <a:rPr kumimoji="1" lang="ja-JP" altLang="en-US" sz="2200" b="0" dirty="0">
                          <a:solidFill>
                            <a:srgbClr val="FF0000"/>
                          </a:solidFill>
                        </a:rPr>
                        <a:t>的確な応急対応</a:t>
                      </a:r>
                      <a:r>
                        <a:rPr kumimoji="1" lang="ja-JP" altLang="en-US" sz="2200" b="0" dirty="0">
                          <a:solidFill>
                            <a:schemeClr val="tx1">
                              <a:lumMod val="75000"/>
                              <a:lumOff val="25000"/>
                            </a:schemeClr>
                          </a:solidFill>
                        </a:rPr>
                        <a:t>をとるためには、被害情報等の</a:t>
                      </a:r>
                      <a:r>
                        <a:rPr kumimoji="1" lang="ja-JP" altLang="en-US" sz="2200" b="0" dirty="0">
                          <a:solidFill>
                            <a:srgbClr val="FF0000"/>
                          </a:solidFill>
                        </a:rPr>
                        <a:t>情報の正確かつ</a:t>
                      </a:r>
                      <a:br>
                        <a:rPr kumimoji="1" lang="en-US" altLang="ja-JP" sz="2200" b="0" dirty="0">
                          <a:solidFill>
                            <a:srgbClr val="FF0000"/>
                          </a:solidFill>
                        </a:rPr>
                      </a:br>
                      <a:r>
                        <a:rPr kumimoji="1" lang="ja-JP" altLang="en-US" sz="2200" b="0" dirty="0">
                          <a:solidFill>
                            <a:srgbClr val="FF0000"/>
                          </a:solidFill>
                        </a:rPr>
                        <a:t>迅速な収集及び伝達</a:t>
                      </a:r>
                      <a:r>
                        <a:rPr kumimoji="1" lang="ja-JP" altLang="en-US" sz="2200" b="0" dirty="0">
                          <a:solidFill>
                            <a:schemeClr val="tx1">
                              <a:lumMod val="75000"/>
                              <a:lumOff val="25000"/>
                            </a:schemeClr>
                          </a:solidFill>
                        </a:rPr>
                        <a:t>が必要不可欠</a:t>
                      </a:r>
                    </a:p>
                    <a:p>
                      <a:endParaRPr kumimoji="1" lang="en-US" altLang="ja-JP" sz="1050" b="0" dirty="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r h="370840">
                <a:tc>
                  <a:txBody>
                    <a:bodyPr/>
                    <a:lstStyle/>
                    <a:p>
                      <a:r>
                        <a:rPr kumimoji="1" lang="ja-JP" altLang="en-US" sz="2400" b="0">
                          <a:solidFill>
                            <a:schemeClr val="tx1">
                              <a:lumMod val="75000"/>
                              <a:lumOff val="25000"/>
                            </a:schemeClr>
                          </a:solidFill>
                        </a:rPr>
                        <a:t>　目的　２つの観点</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48404431"/>
                  </a:ext>
                </a:extLst>
              </a:tr>
              <a:tr h="370840">
                <a:tc>
                  <a:txBody>
                    <a:bodyPr/>
                    <a:lstStyle/>
                    <a:p>
                      <a:pPr marL="361950" indent="-361950">
                        <a:spcBef>
                          <a:spcPts val="600"/>
                        </a:spcBef>
                        <a:spcAft>
                          <a:spcPts val="600"/>
                        </a:spcAft>
                      </a:pPr>
                      <a:r>
                        <a:rPr kumimoji="1" lang="ja-JP" altLang="en-US" sz="2400" b="0" dirty="0">
                          <a:solidFill>
                            <a:schemeClr val="tx1">
                              <a:lumMod val="75000"/>
                              <a:lumOff val="25000"/>
                            </a:schemeClr>
                          </a:solidFill>
                          <a:effectLst/>
                        </a:rPr>
                        <a:t>　１．「人命の確保（救出救助・救護、避難支援等）」の観点</a:t>
                      </a:r>
                      <a:endParaRPr kumimoji="1" lang="en-US" altLang="ja-JP" sz="2400" b="0" dirty="0">
                        <a:solidFill>
                          <a:schemeClr val="tx1">
                            <a:lumMod val="75000"/>
                            <a:lumOff val="25000"/>
                          </a:schemeClr>
                        </a:solidFill>
                        <a:effectLst/>
                      </a:endParaRPr>
                    </a:p>
                    <a:p>
                      <a:pPr lvl="1"/>
                      <a:r>
                        <a:rPr kumimoji="1" lang="ja-JP" altLang="en-US" sz="2200" b="0" dirty="0">
                          <a:solidFill>
                            <a:schemeClr val="tx1">
                              <a:lumMod val="75000"/>
                              <a:lumOff val="25000"/>
                            </a:schemeClr>
                          </a:solidFill>
                          <a:effectLst/>
                        </a:rPr>
                        <a:t>災害の発生により、自助では対応が困難で支援を必要とする</a:t>
                      </a:r>
                      <a:br>
                        <a:rPr kumimoji="1" lang="en-US" altLang="ja-JP" sz="2200" b="0" dirty="0">
                          <a:solidFill>
                            <a:schemeClr val="tx1">
                              <a:lumMod val="75000"/>
                              <a:lumOff val="25000"/>
                            </a:schemeClr>
                          </a:solidFill>
                          <a:effectLst/>
                        </a:rPr>
                      </a:br>
                      <a:r>
                        <a:rPr kumimoji="1" lang="ja-JP" altLang="en-US" sz="2200" b="0" u="none" dirty="0">
                          <a:solidFill>
                            <a:srgbClr val="FF0000"/>
                          </a:solidFill>
                          <a:effectLst/>
                        </a:rPr>
                        <a:t>地域住民等の状況を把握し、必要な支援につなげる</a:t>
                      </a:r>
                      <a:endParaRPr kumimoji="1" lang="en-US" altLang="ja-JP" sz="2200" b="0" u="none" dirty="0">
                        <a:solidFill>
                          <a:schemeClr val="tx1">
                            <a:lumMod val="75000"/>
                            <a:lumOff val="25000"/>
                          </a:schemeClr>
                        </a:solidFill>
                        <a:effectLst/>
                      </a:endParaRPr>
                    </a:p>
                    <a:p>
                      <a:pPr marL="361950" indent="-361950" algn="l" defTabSz="914400" rtl="0" eaLnBrk="1" latinLnBrk="0" hangingPunct="1">
                        <a:spcBef>
                          <a:spcPts val="600"/>
                        </a:spcBef>
                        <a:spcAft>
                          <a:spcPts val="600"/>
                        </a:spcAft>
                      </a:pPr>
                      <a:r>
                        <a:rPr kumimoji="1" lang="ja-JP" altLang="en-US" sz="2400" b="0" kern="1200" dirty="0">
                          <a:solidFill>
                            <a:schemeClr val="tx1">
                              <a:lumMod val="75000"/>
                              <a:lumOff val="25000"/>
                            </a:schemeClr>
                          </a:solidFill>
                          <a:effectLst/>
                          <a:latin typeface="+mn-lt"/>
                          <a:ea typeface="+mn-ea"/>
                          <a:cs typeface="+mn-cs"/>
                        </a:rPr>
                        <a:t>　２．「二次災害防止（延焼・危険拡大防止）」の観点</a:t>
                      </a:r>
                      <a:endParaRPr kumimoji="1" lang="en-US" altLang="ja-JP" sz="2400" b="0" kern="1200" dirty="0">
                        <a:solidFill>
                          <a:schemeClr val="tx1">
                            <a:lumMod val="75000"/>
                            <a:lumOff val="25000"/>
                          </a:schemeClr>
                        </a:solidFill>
                        <a:effectLst/>
                        <a:latin typeface="+mn-lt"/>
                        <a:ea typeface="+mn-ea"/>
                        <a:cs typeface="+mn-cs"/>
                      </a:endParaRPr>
                    </a:p>
                    <a:p>
                      <a:pPr lvl="1"/>
                      <a:r>
                        <a:rPr kumimoji="1" lang="ja-JP" altLang="en-US" sz="2200" b="0" dirty="0">
                          <a:solidFill>
                            <a:schemeClr val="tx1">
                              <a:lumMod val="75000"/>
                              <a:lumOff val="25000"/>
                            </a:schemeClr>
                          </a:solidFill>
                          <a:effectLst/>
                        </a:rPr>
                        <a:t>災害に伴い生じた危険で、対策を講じないと被害や影響の拡大に</a:t>
                      </a:r>
                      <a:br>
                        <a:rPr kumimoji="1" lang="en-US" altLang="ja-JP" sz="2200" b="0" dirty="0">
                          <a:solidFill>
                            <a:schemeClr val="tx1">
                              <a:lumMod val="75000"/>
                              <a:lumOff val="25000"/>
                            </a:schemeClr>
                          </a:solidFill>
                          <a:effectLst/>
                        </a:rPr>
                      </a:br>
                      <a:r>
                        <a:rPr kumimoji="1" lang="ja-JP" altLang="en-US" sz="2200" b="0" dirty="0">
                          <a:solidFill>
                            <a:schemeClr val="tx1">
                              <a:lumMod val="75000"/>
                              <a:lumOff val="25000"/>
                            </a:schemeClr>
                          </a:solidFill>
                          <a:effectLst/>
                        </a:rPr>
                        <a:t>つながる</a:t>
                      </a:r>
                      <a:r>
                        <a:rPr kumimoji="1" lang="ja-JP" altLang="en-US" sz="2200" b="0" u="none" dirty="0">
                          <a:solidFill>
                            <a:srgbClr val="FF0000"/>
                          </a:solidFill>
                          <a:effectLst/>
                        </a:rPr>
                        <a:t>地域の危険を把握し、拡大防止のための対策につなげる</a:t>
                      </a:r>
                      <a:endParaRPr kumimoji="1" lang="ja-JP" altLang="en-US" sz="2200" b="0" u="none" dirty="0">
                        <a:solidFill>
                          <a:schemeClr val="tx1">
                            <a:lumMod val="75000"/>
                            <a:lumOff val="25000"/>
                          </a:schemeClr>
                        </a:solidFill>
                        <a:effectLst/>
                      </a:endParaRPr>
                    </a:p>
                    <a:p>
                      <a:pPr marL="171450" indent="0" algn="l" defTabSz="914400" rtl="0" eaLnBrk="1" latinLnBrk="0" hangingPunct="1">
                        <a:buFont typeface="Arial" panose="020B0604020202020204" pitchFamily="34" charset="0"/>
                        <a:buNone/>
                        <a:tabLst>
                          <a:tab pos="266700" algn="l"/>
                        </a:tabLst>
                      </a:pPr>
                      <a:endParaRPr kumimoji="1" lang="ja-JP" altLang="en-US" sz="1050" b="0" kern="1200" dirty="0">
                        <a:solidFill>
                          <a:schemeClr val="tx1">
                            <a:lumMod val="75000"/>
                            <a:lumOff val="25000"/>
                          </a:schemeClr>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236528"/>
                  </a:ext>
                </a:extLst>
              </a:tr>
              <a:tr h="370840">
                <a:tc>
                  <a:txBody>
                    <a:bodyPr/>
                    <a:lstStyle/>
                    <a:p>
                      <a:r>
                        <a:rPr kumimoji="1" lang="ja-JP" altLang="en-US" sz="2400" b="0" dirty="0">
                          <a:solidFill>
                            <a:schemeClr val="tx1">
                              <a:lumMod val="75000"/>
                              <a:lumOff val="25000"/>
                            </a:schemeClr>
                          </a:solidFill>
                        </a:rPr>
                        <a:t>　実施主体</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90000723"/>
                  </a:ext>
                </a:extLst>
              </a:tr>
              <a:tr h="370840">
                <a:tc>
                  <a:txBody>
                    <a:bodyPr/>
                    <a:lstStyle/>
                    <a:p>
                      <a:pPr lvl="1"/>
                      <a:r>
                        <a:rPr kumimoji="1" lang="ja-JP" altLang="en-US" sz="2200" b="0" dirty="0">
                          <a:solidFill>
                            <a:schemeClr val="tx1">
                              <a:lumMod val="75000"/>
                              <a:lumOff val="25000"/>
                            </a:schemeClr>
                          </a:solidFill>
                        </a:rPr>
                        <a:t>地域の住民、自主防災組織の担当者</a:t>
                      </a:r>
                      <a:endParaRPr kumimoji="1" lang="en-US" altLang="ja-JP" sz="2200" b="0" dirty="0">
                        <a:solidFill>
                          <a:schemeClr val="tx1">
                            <a:lumMod val="75000"/>
                            <a:lumOff val="25000"/>
                          </a:schemeClr>
                        </a:solidFill>
                      </a:endParaRPr>
                    </a:p>
                    <a:p>
                      <a:endParaRPr kumimoji="1" lang="en-US" altLang="ja-JP" sz="1050" b="0" dirty="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7102350"/>
                  </a:ext>
                </a:extLst>
              </a:tr>
            </a:tbl>
          </a:graphicData>
        </a:graphic>
      </p:graphicFrame>
    </p:spTree>
    <p:extLst>
      <p:ext uri="{BB962C8B-B14F-4D97-AF65-F5344CB8AC3E}">
        <p14:creationId xmlns:p14="http://schemas.microsoft.com/office/powerpoint/2010/main" val="118519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3EC9-0D24-AAF7-3DDB-456167AED01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09E8505-800A-1E57-A698-3E1A46F0CCBB}"/>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3" name="テキスト プレースホルダー 2">
            <a:extLst>
              <a:ext uri="{FF2B5EF4-FFF2-40B4-BE49-F238E27FC236}">
                <a16:creationId xmlns:a16="http://schemas.microsoft.com/office/drawing/2014/main" id="{5C919B1C-DC44-DD49-825D-EE2C522445A8}"/>
              </a:ext>
            </a:extLst>
          </p:cNvPr>
          <p:cNvSpPr>
            <a:spLocks noGrp="1"/>
          </p:cNvSpPr>
          <p:nvPr>
            <p:ph type="body" sz="quarter" idx="13"/>
          </p:nvPr>
        </p:nvSpPr>
        <p:spPr/>
        <p:txBody>
          <a:bodyPr/>
          <a:lstStyle/>
          <a:p>
            <a:r>
              <a:rPr lang="ja-JP" altLang="en-US" dirty="0"/>
              <a:t>地域で行う「情報収集・伝達」</a:t>
            </a:r>
            <a:endParaRPr kumimoji="1" lang="en-US" altLang="ja-JP" dirty="0"/>
          </a:p>
          <a:p>
            <a:r>
              <a:rPr kumimoji="1" lang="ja-JP" altLang="en-US" dirty="0"/>
              <a:t>どのような内容や方法で</a:t>
            </a:r>
            <a:endParaRPr kumimoji="1" lang="en-US" altLang="ja-JP" dirty="0"/>
          </a:p>
          <a:p>
            <a:r>
              <a:rPr kumimoji="1" lang="ja-JP" altLang="en-US" dirty="0"/>
              <a:t>行えばよいのでしょうか？</a:t>
            </a:r>
          </a:p>
        </p:txBody>
      </p:sp>
    </p:spTree>
    <p:extLst>
      <p:ext uri="{BB962C8B-B14F-4D97-AF65-F5344CB8AC3E}">
        <p14:creationId xmlns:p14="http://schemas.microsoft.com/office/powerpoint/2010/main" val="273643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39449-534F-EEFF-7991-9F89913C56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2F61ED-ACE5-93E4-8FC9-1EE05F58567A}"/>
              </a:ext>
            </a:extLst>
          </p:cNvPr>
          <p:cNvSpPr>
            <a:spLocks noGrp="1"/>
          </p:cNvSpPr>
          <p:nvPr>
            <p:ph type="title"/>
          </p:nvPr>
        </p:nvSpPr>
        <p:spPr/>
        <p:txBody>
          <a:bodyPr/>
          <a:lstStyle/>
          <a:p>
            <a:r>
              <a:rPr kumimoji="1" lang="ja-JP" altLang="en-US" sz="2800"/>
              <a:t>　「地域」で</a:t>
            </a:r>
            <a:r>
              <a:rPr lang="ja-JP" altLang="en-US" sz="2800"/>
              <a:t>収集する情報の内容</a:t>
            </a:r>
            <a:endParaRPr kumimoji="1" lang="ja-JP" altLang="en-US" sz="2800"/>
          </a:p>
        </p:txBody>
      </p:sp>
      <p:sp>
        <p:nvSpPr>
          <p:cNvPr id="3" name="スライド番号プレースホルダー 2">
            <a:extLst>
              <a:ext uri="{FF2B5EF4-FFF2-40B4-BE49-F238E27FC236}">
                <a16:creationId xmlns:a16="http://schemas.microsoft.com/office/drawing/2014/main" id="{D089C119-92DD-F25C-1FBA-64051C54046E}"/>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graphicFrame>
        <p:nvGraphicFramePr>
          <p:cNvPr id="8" name="コンテンツ プレースホルダー 7">
            <a:extLst>
              <a:ext uri="{FF2B5EF4-FFF2-40B4-BE49-F238E27FC236}">
                <a16:creationId xmlns:a16="http://schemas.microsoft.com/office/drawing/2014/main" id="{C35A6E6F-A533-ECE0-3B69-54956D8EFDE3}"/>
              </a:ext>
            </a:extLst>
          </p:cNvPr>
          <p:cNvGraphicFramePr>
            <a:graphicFrameLocks noGrp="1"/>
          </p:cNvGraphicFramePr>
          <p:nvPr>
            <p:ph sz="quarter" idx="15"/>
            <p:extLst>
              <p:ext uri="{D42A27DB-BD31-4B8C-83A1-F6EECF244321}">
                <p14:modId xmlns:p14="http://schemas.microsoft.com/office/powerpoint/2010/main" val="2110956166"/>
              </p:ext>
            </p:extLst>
          </p:nvPr>
        </p:nvGraphicFramePr>
        <p:xfrm>
          <a:off x="257175" y="994570"/>
          <a:ext cx="8648700" cy="5577840"/>
        </p:xfrm>
        <a:graphic>
          <a:graphicData uri="http://schemas.openxmlformats.org/drawingml/2006/table">
            <a:tbl>
              <a:tblPr firstRow="1" bandRow="1">
                <a:tableStyleId>{5C22544A-7EE6-4342-B048-85BDC9FD1C3A}</a:tableStyleId>
              </a:tblPr>
              <a:tblGrid>
                <a:gridCol w="4357957">
                  <a:extLst>
                    <a:ext uri="{9D8B030D-6E8A-4147-A177-3AD203B41FA5}">
                      <a16:colId xmlns:a16="http://schemas.microsoft.com/office/drawing/2014/main" val="4167124742"/>
                    </a:ext>
                  </a:extLst>
                </a:gridCol>
                <a:gridCol w="4290743">
                  <a:extLst>
                    <a:ext uri="{9D8B030D-6E8A-4147-A177-3AD203B41FA5}">
                      <a16:colId xmlns:a16="http://schemas.microsoft.com/office/drawing/2014/main" val="1040636649"/>
                    </a:ext>
                  </a:extLst>
                </a:gridCol>
              </a:tblGrid>
              <a:tr h="370840">
                <a:tc gridSpan="2">
                  <a:txBody>
                    <a:bodyPr/>
                    <a:lstStyle/>
                    <a:p>
                      <a:r>
                        <a:rPr kumimoji="1" lang="ja-JP" altLang="en-US" sz="2400" dirty="0">
                          <a:solidFill>
                            <a:schemeClr val="tx1">
                              <a:lumMod val="75000"/>
                              <a:lumOff val="25000"/>
                            </a:schemeClr>
                          </a:solidFill>
                        </a:rPr>
                        <a:t>　</a:t>
                      </a:r>
                      <a:r>
                        <a:rPr kumimoji="1" lang="ja-JP" altLang="en-US" sz="2400" dirty="0">
                          <a:solidFill>
                            <a:schemeClr val="bg1"/>
                          </a:solidFill>
                        </a:rPr>
                        <a:t>災害に関すること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tc hMerge="1">
                  <a:txBody>
                    <a:bodyPr/>
                    <a:lstStyle/>
                    <a:p>
                      <a:endParaRPr kumimoji="1" lang="ja-JP" altLang="en-US"/>
                    </a:p>
                  </a:txBody>
                  <a:tcPr/>
                </a:tc>
                <a:extLst>
                  <a:ext uri="{0D108BD9-81ED-4DB2-BD59-A6C34878D82A}">
                    <a16:rowId xmlns:a16="http://schemas.microsoft.com/office/drawing/2014/main" val="1295997010"/>
                  </a:ext>
                </a:extLst>
              </a:tr>
              <a:tr h="370840">
                <a:tc gridSpan="2">
                  <a:txBody>
                    <a:bodyPr/>
                    <a:lstStyle/>
                    <a:p>
                      <a:pPr marL="0" algn="l" defTabSz="914400" rtl="0" eaLnBrk="1" latinLnBrk="0" hangingPunct="1">
                        <a:spcBef>
                          <a:spcPts val="600"/>
                        </a:spcBef>
                        <a:spcAft>
                          <a:spcPts val="600"/>
                        </a:spcAft>
                      </a:pPr>
                      <a:r>
                        <a:rPr kumimoji="1" lang="ja-JP" altLang="en-US" sz="2200" kern="1200" dirty="0">
                          <a:solidFill>
                            <a:srgbClr val="000099"/>
                          </a:solidFill>
                          <a:latin typeface="+mn-lt"/>
                          <a:ea typeface="+mn-ea"/>
                          <a:cs typeface="+mn-cs"/>
                        </a:rPr>
                        <a:t>　</a:t>
                      </a:r>
                      <a:r>
                        <a:rPr kumimoji="1" lang="ja-JP" altLang="en-US" sz="2200" kern="1200" dirty="0">
                          <a:solidFill>
                            <a:srgbClr val="3366CC"/>
                          </a:solidFill>
                          <a:latin typeface="+mn-lt"/>
                          <a:ea typeface="+mn-ea"/>
                          <a:cs typeface="+mn-cs"/>
                        </a:rPr>
                        <a:t>災害の規模や災害による被害や影響全般に関すること</a:t>
                      </a:r>
                      <a:endParaRPr kumimoji="1" lang="en-US" altLang="ja-JP" sz="2200" kern="1200" dirty="0">
                        <a:solidFill>
                          <a:srgbClr val="3366CC"/>
                        </a:solidFill>
                        <a:latin typeface="+mn-lt"/>
                        <a:ea typeface="+mn-ea"/>
                        <a:cs typeface="+mn-cs"/>
                      </a:endParaRPr>
                    </a:p>
                    <a:p>
                      <a:endParaRPr kumimoji="1" lang="en-US" altLang="ja-JP" sz="2000" dirty="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153527218"/>
                  </a:ext>
                </a:extLst>
              </a:tr>
              <a:tr h="370840">
                <a:tc gridSpan="2">
                  <a:txBody>
                    <a:bodyPr/>
                    <a:lstStyle/>
                    <a:p>
                      <a:r>
                        <a:rPr kumimoji="1" lang="ja-JP" altLang="en-US" sz="2400" b="1">
                          <a:solidFill>
                            <a:schemeClr val="tx1">
                              <a:lumMod val="75000"/>
                              <a:lumOff val="25000"/>
                            </a:schemeClr>
                          </a:solidFill>
                        </a:rPr>
                        <a:t>　</a:t>
                      </a:r>
                      <a:r>
                        <a:rPr kumimoji="1" lang="ja-JP" altLang="en-US" sz="2400" b="1">
                          <a:solidFill>
                            <a:schemeClr val="bg1"/>
                          </a:solidFill>
                        </a:rPr>
                        <a:t>地域の被害に関すること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tc hMerge="1">
                  <a:txBody>
                    <a:bodyPr/>
                    <a:lstStyle/>
                    <a:p>
                      <a:endParaRPr kumimoji="1" lang="ja-JP" alt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48404431"/>
                  </a:ext>
                </a:extLst>
              </a:tr>
              <a:tr h="370840">
                <a:tc>
                  <a:txBody>
                    <a:bodyPr/>
                    <a:lstStyle/>
                    <a:p>
                      <a:pPr>
                        <a:spcBef>
                          <a:spcPts val="600"/>
                        </a:spcBef>
                        <a:spcAft>
                          <a:spcPts val="600"/>
                        </a:spcAft>
                      </a:pPr>
                      <a:r>
                        <a:rPr kumimoji="1" lang="ja-JP" altLang="en-US" sz="2200" dirty="0">
                          <a:solidFill>
                            <a:srgbClr val="000099"/>
                          </a:solidFill>
                        </a:rPr>
                        <a:t>　</a:t>
                      </a:r>
                      <a:r>
                        <a:rPr kumimoji="1" lang="ja-JP" altLang="en-US" sz="2200" dirty="0">
                          <a:solidFill>
                            <a:srgbClr val="3366CC"/>
                          </a:solidFill>
                        </a:rPr>
                        <a:t>地域住民等の被災に関すること</a:t>
                      </a:r>
                    </a:p>
                    <a:p>
                      <a:pPr marL="432000" lvl="1" indent="-95250" algn="l" defTabSz="914400" rtl="0" eaLnBrk="1" latinLnBrk="0" hangingPunct="1">
                        <a:buFont typeface="Arial" panose="020B0604020202020204" pitchFamily="34" charset="0"/>
                        <a:buChar char="•"/>
                        <a:tabLst>
                          <a:tab pos="266700" algn="l"/>
                        </a:tabLst>
                      </a:pPr>
                      <a:r>
                        <a:rPr kumimoji="1" lang="ja-JP" altLang="en-US" sz="2000" kern="1200" dirty="0">
                          <a:solidFill>
                            <a:schemeClr val="tx1">
                              <a:lumMod val="75000"/>
                              <a:lumOff val="25000"/>
                            </a:schemeClr>
                          </a:solidFill>
                          <a:latin typeface="+mn-lt"/>
                          <a:ea typeface="+mn-ea"/>
                          <a:cs typeface="+mn-cs"/>
                        </a:rPr>
                        <a:t>救出・救助対象者や負傷者の</a:t>
                      </a:r>
                      <a:br>
                        <a:rPr kumimoji="1" lang="en-US" altLang="ja-JP" sz="2000" kern="1200" dirty="0">
                          <a:solidFill>
                            <a:schemeClr val="tx1">
                              <a:lumMod val="75000"/>
                              <a:lumOff val="25000"/>
                            </a:schemeClr>
                          </a:solidFill>
                          <a:latin typeface="+mn-lt"/>
                          <a:ea typeface="+mn-ea"/>
                          <a:cs typeface="+mn-cs"/>
                        </a:rPr>
                      </a:br>
                      <a:r>
                        <a:rPr kumimoji="1" lang="ja-JP" altLang="en-US" sz="2000" kern="1200" dirty="0">
                          <a:solidFill>
                            <a:schemeClr val="tx1">
                              <a:lumMod val="75000"/>
                              <a:lumOff val="25000"/>
                            </a:schemeClr>
                          </a:solidFill>
                          <a:latin typeface="+mn-lt"/>
                          <a:ea typeface="+mn-ea"/>
                          <a:cs typeface="+mn-cs"/>
                        </a:rPr>
                        <a:t>発生状況</a:t>
                      </a:r>
                    </a:p>
                    <a:p>
                      <a:pPr marL="432000" lvl="1" indent="-95250" algn="l" defTabSz="914400" rtl="0" eaLnBrk="1" latinLnBrk="0" hangingPunct="1">
                        <a:buFont typeface="Arial" panose="020B0604020202020204" pitchFamily="34" charset="0"/>
                        <a:buChar char="•"/>
                        <a:tabLst>
                          <a:tab pos="266700" algn="l"/>
                        </a:tabLst>
                      </a:pPr>
                      <a:r>
                        <a:rPr kumimoji="1" lang="ja-JP" altLang="en-US" sz="2000" kern="1200" dirty="0">
                          <a:solidFill>
                            <a:schemeClr val="tx1">
                              <a:lumMod val="75000"/>
                              <a:lumOff val="25000"/>
                            </a:schemeClr>
                          </a:solidFill>
                          <a:latin typeface="+mn-lt"/>
                          <a:ea typeface="+mn-ea"/>
                          <a:cs typeface="+mn-cs"/>
                        </a:rPr>
                        <a:t>避難等支援の必要な要配慮者の</a:t>
                      </a:r>
                      <a:br>
                        <a:rPr kumimoji="1" lang="en-US" altLang="ja-JP" sz="2000" kern="1200" dirty="0">
                          <a:solidFill>
                            <a:schemeClr val="tx1">
                              <a:lumMod val="75000"/>
                              <a:lumOff val="25000"/>
                            </a:schemeClr>
                          </a:solidFill>
                          <a:latin typeface="+mn-lt"/>
                          <a:ea typeface="+mn-ea"/>
                          <a:cs typeface="+mn-cs"/>
                        </a:rPr>
                      </a:br>
                      <a:r>
                        <a:rPr kumimoji="1" lang="ja-JP" altLang="en-US" sz="2000" kern="1200" dirty="0">
                          <a:solidFill>
                            <a:schemeClr val="tx1">
                              <a:lumMod val="75000"/>
                              <a:lumOff val="25000"/>
                            </a:schemeClr>
                          </a:solidFill>
                          <a:latin typeface="+mn-lt"/>
                          <a:ea typeface="+mn-ea"/>
                          <a:cs typeface="+mn-cs"/>
                        </a:rPr>
                        <a:t>状況</a:t>
                      </a:r>
                    </a:p>
                    <a:p>
                      <a:pPr marL="432000" lvl="1" indent="-95250" algn="l" defTabSz="914400" rtl="0" eaLnBrk="1" latinLnBrk="0" hangingPunct="1">
                        <a:buFont typeface="Arial" panose="020B0604020202020204" pitchFamily="34" charset="0"/>
                        <a:buChar char="•"/>
                        <a:tabLst>
                          <a:tab pos="266700" algn="l"/>
                        </a:tabLst>
                      </a:pPr>
                      <a:r>
                        <a:rPr kumimoji="1" lang="ja-JP" altLang="en-US" sz="2000" kern="1200" dirty="0">
                          <a:solidFill>
                            <a:schemeClr val="tx1">
                              <a:lumMod val="75000"/>
                              <a:lumOff val="25000"/>
                            </a:schemeClr>
                          </a:solidFill>
                          <a:latin typeface="+mn-lt"/>
                          <a:ea typeface="+mn-ea"/>
                          <a:cs typeface="+mn-cs"/>
                        </a:rPr>
                        <a:t>住民の安否状況</a:t>
                      </a:r>
                      <a:endParaRPr kumimoji="1" lang="en-US" altLang="ja-JP" sz="2000" kern="1200" dirty="0">
                        <a:solidFill>
                          <a:schemeClr val="tx1">
                            <a:lumMod val="75000"/>
                            <a:lumOff val="25000"/>
                          </a:schemeClr>
                        </a:solidFill>
                        <a:latin typeface="+mn-lt"/>
                        <a:ea typeface="+mn-ea"/>
                        <a:cs typeface="+mn-cs"/>
                      </a:endParaRPr>
                    </a:p>
                    <a:p>
                      <a:pPr marL="171450" indent="0" algn="l" defTabSz="914400" rtl="0" eaLnBrk="1" latinLnBrk="0" hangingPunct="1">
                        <a:buFont typeface="Arial" panose="020B0604020202020204" pitchFamily="34" charset="0"/>
                        <a:buNone/>
                        <a:tabLst>
                          <a:tab pos="266700" algn="l"/>
                        </a:tabLst>
                      </a:pPr>
                      <a:endParaRPr kumimoji="1" lang="ja-JP" altLang="en-US" sz="2000" kern="1200" dirty="0">
                        <a:solidFill>
                          <a:schemeClr val="tx1">
                            <a:lumMod val="75000"/>
                            <a:lumOff val="25000"/>
                          </a:schemeClr>
                        </a:solidFill>
                        <a:latin typeface="+mn-lt"/>
                        <a:ea typeface="+mn-ea"/>
                        <a:cs typeface="+mn-cs"/>
                      </a:endParaRPr>
                    </a:p>
                  </a:txBody>
                  <a:tcPr>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600"/>
                        </a:spcBef>
                        <a:spcAft>
                          <a:spcPts val="600"/>
                        </a:spcAft>
                      </a:pPr>
                      <a:r>
                        <a:rPr kumimoji="1" lang="ja-JP" altLang="en-US" sz="2200">
                          <a:solidFill>
                            <a:srgbClr val="3366CC"/>
                          </a:solidFill>
                        </a:rPr>
                        <a:t>地域の被害に関すること</a:t>
                      </a:r>
                    </a:p>
                    <a:p>
                      <a:pPr marL="266700" indent="-95250" algn="l" defTabSz="914400" rtl="0" eaLnBrk="1" latinLnBrk="0" hangingPunct="1">
                        <a:buFont typeface="Arial" panose="020B0604020202020204" pitchFamily="34" charset="0"/>
                        <a:buChar char="•"/>
                        <a:tabLst>
                          <a:tab pos="266700" algn="l"/>
                        </a:tabLst>
                      </a:pPr>
                      <a:r>
                        <a:rPr kumimoji="1" lang="ja-JP" altLang="en-US" sz="2000" kern="1200">
                          <a:solidFill>
                            <a:schemeClr val="tx1">
                              <a:lumMod val="75000"/>
                              <a:lumOff val="25000"/>
                            </a:schemeClr>
                          </a:solidFill>
                          <a:latin typeface="+mn-lt"/>
                          <a:ea typeface="+mn-ea"/>
                          <a:cs typeface="+mn-cs"/>
                        </a:rPr>
                        <a:t>建物被害の状況</a:t>
                      </a:r>
                    </a:p>
                    <a:p>
                      <a:pPr marL="266700" indent="-95250" algn="l" defTabSz="914400" rtl="0" eaLnBrk="1" latinLnBrk="0" hangingPunct="1">
                        <a:buFont typeface="Arial" panose="020B0604020202020204" pitchFamily="34" charset="0"/>
                        <a:buChar char="•"/>
                        <a:tabLst>
                          <a:tab pos="266700" algn="l"/>
                        </a:tabLst>
                      </a:pPr>
                      <a:r>
                        <a:rPr kumimoji="1" lang="ja-JP" altLang="en-US" sz="2000" kern="1200">
                          <a:solidFill>
                            <a:schemeClr val="tx1">
                              <a:lumMod val="75000"/>
                              <a:lumOff val="25000"/>
                            </a:schemeClr>
                          </a:solidFill>
                          <a:latin typeface="+mn-lt"/>
                          <a:ea typeface="+mn-ea"/>
                          <a:cs typeface="+mn-cs"/>
                        </a:rPr>
                        <a:t>火災発生の状況</a:t>
                      </a:r>
                    </a:p>
                    <a:p>
                      <a:pPr marL="266700" indent="-95250" algn="l" defTabSz="914400" rtl="0" eaLnBrk="1" latinLnBrk="0" hangingPunct="1">
                        <a:buFont typeface="Arial" panose="020B0604020202020204" pitchFamily="34" charset="0"/>
                        <a:buChar char="•"/>
                        <a:tabLst>
                          <a:tab pos="266700" algn="l"/>
                        </a:tabLst>
                      </a:pPr>
                      <a:r>
                        <a:rPr kumimoji="1" lang="ja-JP" altLang="en-US" sz="2000" kern="1200">
                          <a:solidFill>
                            <a:schemeClr val="tx1">
                              <a:lumMod val="75000"/>
                              <a:lumOff val="25000"/>
                            </a:schemeClr>
                          </a:solidFill>
                          <a:latin typeface="+mn-lt"/>
                          <a:ea typeface="+mn-ea"/>
                          <a:cs typeface="+mn-cs"/>
                        </a:rPr>
                        <a:t>道路被害の状況</a:t>
                      </a:r>
                    </a:p>
                    <a:p>
                      <a:pPr marL="266700" indent="-95250" algn="l" defTabSz="914400" rtl="0" eaLnBrk="1" latinLnBrk="0" hangingPunct="1">
                        <a:buFont typeface="Arial" panose="020B0604020202020204" pitchFamily="34" charset="0"/>
                        <a:buChar char="•"/>
                        <a:tabLst>
                          <a:tab pos="266700" algn="l"/>
                        </a:tabLst>
                      </a:pPr>
                      <a:r>
                        <a:rPr kumimoji="1" lang="ja-JP" altLang="en-US" sz="2000" kern="1200">
                          <a:solidFill>
                            <a:schemeClr val="tx1">
                              <a:lumMod val="75000"/>
                              <a:lumOff val="25000"/>
                            </a:schemeClr>
                          </a:solidFill>
                          <a:latin typeface="+mn-lt"/>
                          <a:ea typeface="+mn-ea"/>
                          <a:cs typeface="+mn-cs"/>
                        </a:rPr>
                        <a:t>その他の危険性に関する状況</a:t>
                      </a:r>
                    </a:p>
                    <a:p>
                      <a:endParaRPr kumimoji="1" lang="ja-JP" altLang="en-US" sz="2000">
                        <a:solidFill>
                          <a:schemeClr val="tx1">
                            <a:lumMod val="75000"/>
                            <a:lumOff val="25000"/>
                          </a:schemeClr>
                        </a:solidFill>
                      </a:endParaRPr>
                    </a:p>
                  </a:txBody>
                  <a:tcP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5236528"/>
                  </a:ext>
                </a:extLst>
              </a:tr>
              <a:tr h="370840">
                <a:tc gridSpan="2">
                  <a:txBody>
                    <a:bodyPr/>
                    <a:lstStyle/>
                    <a:p>
                      <a:r>
                        <a:rPr kumimoji="1" lang="ja-JP" altLang="en-US" sz="2400" b="1">
                          <a:solidFill>
                            <a:schemeClr val="tx1">
                              <a:lumMod val="75000"/>
                              <a:lumOff val="25000"/>
                            </a:schemeClr>
                          </a:solidFill>
                        </a:rPr>
                        <a:t>　</a:t>
                      </a:r>
                      <a:r>
                        <a:rPr kumimoji="1" lang="ja-JP" altLang="en-US" sz="2400" b="1">
                          <a:solidFill>
                            <a:schemeClr val="bg1"/>
                          </a:solidFill>
                        </a:rPr>
                        <a:t>対応に関すること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tc hMerge="1">
                  <a:txBody>
                    <a:bodyPr/>
                    <a:lstStyle/>
                    <a:p>
                      <a:endParaRPr kumimoji="1" lang="ja-JP"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790000723"/>
                  </a:ext>
                </a:extLst>
              </a:tr>
              <a:tr h="370840">
                <a:tc gridSpan="2">
                  <a:txBody>
                    <a:bodyPr/>
                    <a:lstStyle/>
                    <a:p>
                      <a:pPr marL="0" algn="l" defTabSz="914400" rtl="0" eaLnBrk="1" latinLnBrk="0" hangingPunct="1"/>
                      <a:r>
                        <a:rPr kumimoji="1" lang="ja-JP" altLang="en-US" sz="2200" kern="1200" dirty="0">
                          <a:solidFill>
                            <a:srgbClr val="000099"/>
                          </a:solidFill>
                          <a:latin typeface="+mn-lt"/>
                          <a:ea typeface="+mn-ea"/>
                          <a:cs typeface="+mn-cs"/>
                        </a:rPr>
                        <a:t>　</a:t>
                      </a:r>
                      <a:r>
                        <a:rPr kumimoji="1" lang="ja-JP" altLang="en-US" sz="2200" kern="1200" dirty="0">
                          <a:solidFill>
                            <a:srgbClr val="3366CC"/>
                          </a:solidFill>
                          <a:latin typeface="+mn-lt"/>
                          <a:ea typeface="+mn-ea"/>
                          <a:cs typeface="+mn-cs"/>
                        </a:rPr>
                        <a:t>市町村等の対応状況</a:t>
                      </a:r>
                    </a:p>
                    <a:p>
                      <a:pPr marL="0" algn="l" defTabSz="914400" rtl="0" eaLnBrk="1" latinLnBrk="0" hangingPunct="1"/>
                      <a:r>
                        <a:rPr kumimoji="1" lang="ja-JP" altLang="en-US" sz="2200" kern="1200" dirty="0">
                          <a:solidFill>
                            <a:srgbClr val="3366CC"/>
                          </a:solidFill>
                          <a:latin typeface="+mn-lt"/>
                          <a:ea typeface="+mn-ea"/>
                          <a:cs typeface="+mn-cs"/>
                        </a:rPr>
                        <a:t>　防災関係機関の対応状況</a:t>
                      </a:r>
                      <a:endParaRPr kumimoji="1" lang="en-US" altLang="ja-JP" sz="2200" kern="1200" dirty="0">
                        <a:solidFill>
                          <a:srgbClr val="3366CC"/>
                        </a:solidFill>
                        <a:latin typeface="+mn-lt"/>
                        <a:ea typeface="+mn-ea"/>
                        <a:cs typeface="+mn-cs"/>
                      </a:endParaRPr>
                    </a:p>
                    <a:p>
                      <a:endParaRPr kumimoji="1" lang="en-US" altLang="ja-JP" sz="2000" dirty="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kumimoji="1" lang="ja-JP"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997102350"/>
                  </a:ext>
                </a:extLst>
              </a:tr>
            </a:tbl>
          </a:graphicData>
        </a:graphic>
      </p:graphicFrame>
    </p:spTree>
    <p:extLst>
      <p:ext uri="{BB962C8B-B14F-4D97-AF65-F5344CB8AC3E}">
        <p14:creationId xmlns:p14="http://schemas.microsoft.com/office/powerpoint/2010/main" val="266339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3987A-88F8-AD53-B7E7-327A99215EE3}"/>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35E50CA-84F8-CAB5-B0EB-E8AB79C59133}"/>
              </a:ext>
            </a:extLst>
          </p:cNvPr>
          <p:cNvSpPr/>
          <p:nvPr/>
        </p:nvSpPr>
        <p:spPr>
          <a:xfrm>
            <a:off x="765546" y="3265726"/>
            <a:ext cx="6010811" cy="1446514"/>
          </a:xfrm>
          <a:prstGeom prst="roundRect">
            <a:avLst>
              <a:gd name="adj" fmla="val 852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4B4E844-C984-43E0-B97B-D57F66D3689E}"/>
              </a:ext>
            </a:extLst>
          </p:cNvPr>
          <p:cNvSpPr>
            <a:spLocks noGrp="1"/>
          </p:cNvSpPr>
          <p:nvPr>
            <p:ph type="title"/>
          </p:nvPr>
        </p:nvSpPr>
        <p:spPr/>
        <p:txBody>
          <a:bodyPr/>
          <a:lstStyle/>
          <a:p>
            <a:r>
              <a:rPr kumimoji="1" lang="ja-JP" altLang="en-US" sz="2800"/>
              <a:t>　「情報</a:t>
            </a:r>
            <a:r>
              <a:rPr lang="ja-JP" altLang="en-US" sz="2800"/>
              <a:t>収集」</a:t>
            </a:r>
            <a:r>
              <a:rPr kumimoji="1" lang="ja-JP" altLang="en-US" sz="2800"/>
              <a:t>の方法（手段）</a:t>
            </a:r>
          </a:p>
        </p:txBody>
      </p:sp>
      <p:sp>
        <p:nvSpPr>
          <p:cNvPr id="3" name="スライド番号プレースホルダー 2">
            <a:extLst>
              <a:ext uri="{FF2B5EF4-FFF2-40B4-BE49-F238E27FC236}">
                <a16:creationId xmlns:a16="http://schemas.microsoft.com/office/drawing/2014/main" id="{0C691E43-DD3B-12A8-94C5-FA52A1D0002A}"/>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graphicFrame>
        <p:nvGraphicFramePr>
          <p:cNvPr id="7" name="コンテンツ プレースホルダー 7">
            <a:extLst>
              <a:ext uri="{FF2B5EF4-FFF2-40B4-BE49-F238E27FC236}">
                <a16:creationId xmlns:a16="http://schemas.microsoft.com/office/drawing/2014/main" id="{3D5290E8-D3DF-C984-AFA0-25AEC834885C}"/>
              </a:ext>
            </a:extLst>
          </p:cNvPr>
          <p:cNvGraphicFramePr>
            <a:graphicFrameLocks/>
          </p:cNvGraphicFramePr>
          <p:nvPr>
            <p:extLst>
              <p:ext uri="{D42A27DB-BD31-4B8C-83A1-F6EECF244321}">
                <p14:modId xmlns:p14="http://schemas.microsoft.com/office/powerpoint/2010/main" val="1725564356"/>
              </p:ext>
            </p:extLst>
          </p:nvPr>
        </p:nvGraphicFramePr>
        <p:xfrm>
          <a:off x="247650" y="819310"/>
          <a:ext cx="8648700" cy="5806440"/>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4167124742"/>
                    </a:ext>
                  </a:extLst>
                </a:gridCol>
              </a:tblGrid>
              <a:tr h="370840">
                <a:tc>
                  <a:txBody>
                    <a:bodyPr/>
                    <a:lstStyle/>
                    <a:p>
                      <a:r>
                        <a:rPr kumimoji="1" lang="ja-JP" altLang="en-US" sz="2400" b="0" dirty="0">
                          <a:solidFill>
                            <a:schemeClr val="tx1">
                              <a:lumMod val="75000"/>
                              <a:lumOff val="25000"/>
                            </a:schemeClr>
                          </a:solidFill>
                        </a:rPr>
                        <a:t>　</a:t>
                      </a:r>
                      <a:r>
                        <a:rPr kumimoji="1" lang="ja-JP" altLang="en-US" sz="2400" b="0" dirty="0">
                          <a:solidFill>
                            <a:schemeClr val="bg1"/>
                          </a:solidFill>
                        </a:rPr>
                        <a:t>災害に関すること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extLst>
                  <a:ext uri="{0D108BD9-81ED-4DB2-BD59-A6C34878D82A}">
                    <a16:rowId xmlns:a16="http://schemas.microsoft.com/office/drawing/2014/main" val="1295997010"/>
                  </a:ext>
                </a:extLst>
              </a:tr>
              <a:tr h="370840">
                <a:tc>
                  <a:txBody>
                    <a:bodyPr/>
                    <a:lstStyle/>
                    <a:p>
                      <a:pPr marL="723900" lvl="1" indent="-177800">
                        <a:buFont typeface="Arial" panose="020B0604020202020204" pitchFamily="34" charset="0"/>
                        <a:buChar char="•"/>
                      </a:pPr>
                      <a:r>
                        <a:rPr kumimoji="1" lang="ja-JP" altLang="en-US" sz="2000" b="0" dirty="0">
                          <a:solidFill>
                            <a:schemeClr val="tx1">
                              <a:lumMod val="75000"/>
                              <a:lumOff val="25000"/>
                            </a:schemeClr>
                          </a:solidFill>
                        </a:rPr>
                        <a:t>ラジオ</a:t>
                      </a:r>
                      <a:endParaRPr kumimoji="1" lang="en-US" altLang="ja-JP" sz="2000" b="0" dirty="0">
                        <a:solidFill>
                          <a:schemeClr val="tx1">
                            <a:lumMod val="75000"/>
                            <a:lumOff val="25000"/>
                          </a:schemeClr>
                        </a:solidFill>
                      </a:endParaRPr>
                    </a:p>
                    <a:p>
                      <a:pPr marL="723900" lvl="1" indent="-177800">
                        <a:buFont typeface="Arial" panose="020B0604020202020204" pitchFamily="34" charset="0"/>
                        <a:buChar char="•"/>
                      </a:pPr>
                      <a:r>
                        <a:rPr kumimoji="1" lang="ja-JP" altLang="en-US" sz="2000" b="0" dirty="0">
                          <a:solidFill>
                            <a:schemeClr val="tx1">
                              <a:lumMod val="75000"/>
                              <a:lumOff val="25000"/>
                            </a:schemeClr>
                          </a:solidFill>
                        </a:rPr>
                        <a:t>テレビ</a:t>
                      </a:r>
                      <a:endParaRPr kumimoji="1" lang="en-US" altLang="ja-JP" sz="2000" b="0" dirty="0">
                        <a:solidFill>
                          <a:schemeClr val="tx1">
                            <a:lumMod val="75000"/>
                            <a:lumOff val="25000"/>
                          </a:schemeClr>
                        </a:solidFill>
                      </a:endParaRPr>
                    </a:p>
                    <a:p>
                      <a:pPr marL="723900" lvl="1" indent="-177800">
                        <a:buFont typeface="Arial" panose="020B0604020202020204" pitchFamily="34" charset="0"/>
                        <a:buChar char="•"/>
                      </a:pPr>
                      <a:r>
                        <a:rPr kumimoji="1" lang="ja-JP" altLang="en-US" sz="2000" b="0" dirty="0">
                          <a:solidFill>
                            <a:schemeClr val="tx1">
                              <a:lumMod val="75000"/>
                              <a:lumOff val="25000"/>
                            </a:schemeClr>
                          </a:solidFill>
                        </a:rPr>
                        <a:t>インターネット　　　など</a:t>
                      </a:r>
                      <a:endParaRPr kumimoji="1" lang="en-US" altLang="ja-JP" sz="2000" b="0" dirty="0">
                        <a:solidFill>
                          <a:schemeClr val="tx1">
                            <a:lumMod val="75000"/>
                            <a:lumOff val="25000"/>
                          </a:schemeClr>
                        </a:solidFill>
                      </a:endParaRPr>
                    </a:p>
                    <a:p>
                      <a:endParaRPr kumimoji="1" lang="en-US" altLang="ja-JP" sz="1050" b="0" dirty="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527218"/>
                  </a:ext>
                </a:extLst>
              </a:tr>
              <a:tr h="370840">
                <a:tc>
                  <a:txBody>
                    <a:bodyPr/>
                    <a:lstStyle/>
                    <a:p>
                      <a:r>
                        <a:rPr kumimoji="1" lang="ja-JP" altLang="en-US" sz="2400" b="0" dirty="0">
                          <a:solidFill>
                            <a:schemeClr val="tx1">
                              <a:lumMod val="75000"/>
                              <a:lumOff val="25000"/>
                            </a:schemeClr>
                          </a:solidFill>
                        </a:rPr>
                        <a:t>　</a:t>
                      </a:r>
                      <a:r>
                        <a:rPr kumimoji="1" lang="ja-JP" altLang="en-US" sz="2400" b="0" dirty="0">
                          <a:solidFill>
                            <a:schemeClr val="bg1"/>
                          </a:solidFill>
                        </a:rPr>
                        <a:t>地域の被害に関すること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extLst>
                  <a:ext uri="{0D108BD9-81ED-4DB2-BD59-A6C34878D82A}">
                    <a16:rowId xmlns:a16="http://schemas.microsoft.com/office/drawing/2014/main" val="648404431"/>
                  </a:ext>
                </a:extLst>
              </a:tr>
              <a:tr h="370840">
                <a:tc>
                  <a:txBody>
                    <a:bodyPr/>
                    <a:lstStyle/>
                    <a:p>
                      <a:pPr marL="723900" lvl="1" indent="-177800" algn="l" defTabSz="914400" rtl="0" eaLnBrk="1" latinLnBrk="0" hangingPunct="1">
                        <a:buFont typeface="Arial" panose="020B0604020202020204" pitchFamily="34" charset="0"/>
                        <a:buChar char="•"/>
                      </a:pPr>
                      <a:r>
                        <a:rPr kumimoji="1" lang="ja-JP" altLang="en-US" sz="2000" b="0" kern="1200">
                          <a:solidFill>
                            <a:schemeClr val="tx1">
                              <a:lumMod val="75000"/>
                              <a:lumOff val="25000"/>
                            </a:schemeClr>
                          </a:solidFill>
                          <a:latin typeface="+mn-lt"/>
                          <a:ea typeface="+mn-ea"/>
                          <a:cs typeface="+mn-cs"/>
                        </a:rPr>
                        <a:t>地域住民や組織本部の対応班による巡回など​</a:t>
                      </a:r>
                      <a:endParaRPr kumimoji="1" lang="en-US" altLang="ja-JP" sz="2000" b="0" kern="1200">
                        <a:solidFill>
                          <a:schemeClr val="tx1">
                            <a:lumMod val="75000"/>
                            <a:lumOff val="25000"/>
                          </a:schemeClr>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5236528"/>
                  </a:ext>
                </a:extLst>
              </a:tr>
              <a:tr h="0">
                <a:tc>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6700" algn="l"/>
                        </a:tabLst>
                        <a:defRPr/>
                      </a:pPr>
                      <a:r>
                        <a:rPr kumimoji="1" lang="ja-JP" altLang="en-US" sz="2000" b="0" kern="1200" dirty="0">
                          <a:solidFill>
                            <a:srgbClr val="000099"/>
                          </a:solidFill>
                          <a:latin typeface="+mn-lt"/>
                          <a:ea typeface="+mn-ea"/>
                          <a:cs typeface="+mn-cs"/>
                        </a:rPr>
                        <a:t>　</a:t>
                      </a:r>
                      <a:r>
                        <a:rPr kumimoji="1" lang="ja-JP" altLang="en-US" sz="2000" b="0" kern="1200" dirty="0">
                          <a:solidFill>
                            <a:srgbClr val="3366CC"/>
                          </a:solidFill>
                          <a:latin typeface="+mn-lt"/>
                          <a:ea typeface="+mn-ea"/>
                          <a:cs typeface="+mn-cs"/>
                        </a:rPr>
                        <a:t>＜「地域」の被害確認（巡回）のポイント＞</a:t>
                      </a:r>
                      <a:endParaRPr kumimoji="1" lang="en-US" altLang="ja-JP" sz="2000" b="0" kern="1200" dirty="0">
                        <a:solidFill>
                          <a:srgbClr val="3366CC"/>
                        </a:solidFill>
                        <a:latin typeface="+mn-lt"/>
                        <a:ea typeface="+mn-ea"/>
                        <a:cs typeface="+mn-cs"/>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2758439"/>
                  </a:ext>
                </a:extLst>
              </a:tr>
              <a:tr h="0">
                <a:tc>
                  <a:txBody>
                    <a:bodyPr/>
                    <a:lstStyle/>
                    <a:p>
                      <a:pPr marL="901700" lvl="1" indent="-184150" algn="l" defTabSz="914400" rtl="0" eaLnBrk="1" latinLnBrk="0" hangingPunct="1">
                        <a:buFont typeface="Arial" panose="020B0604020202020204" pitchFamily="34" charset="0"/>
                        <a:buChar char="•"/>
                        <a:tabLst>
                          <a:tab pos="444500" algn="l"/>
                        </a:tabLst>
                      </a:pPr>
                      <a:r>
                        <a:rPr kumimoji="1" lang="ja-JP" altLang="en-US" sz="2000" b="0" u="none" kern="1200" dirty="0">
                          <a:solidFill>
                            <a:srgbClr val="FF0000"/>
                          </a:solidFill>
                          <a:latin typeface="+mn-lt"/>
                          <a:ea typeface="+mn-ea"/>
                          <a:cs typeface="+mn-cs"/>
                        </a:rPr>
                        <a:t>２人以上の班編成</a:t>
                      </a:r>
                      <a:r>
                        <a:rPr kumimoji="1" lang="ja-JP" altLang="en-US" sz="2000" b="0" u="none" kern="1200" dirty="0">
                          <a:solidFill>
                            <a:schemeClr val="tx1">
                              <a:lumMod val="75000"/>
                              <a:lumOff val="25000"/>
                            </a:schemeClr>
                          </a:solidFill>
                          <a:latin typeface="+mn-lt"/>
                          <a:ea typeface="+mn-ea"/>
                          <a:cs typeface="+mn-cs"/>
                        </a:rPr>
                        <a:t>で</a:t>
                      </a:r>
                    </a:p>
                    <a:p>
                      <a:pPr marL="901700" lvl="1" indent="-184150" algn="l" defTabSz="914400" rtl="0" eaLnBrk="1" latinLnBrk="0" hangingPunct="1">
                        <a:buFont typeface="Arial" panose="020B0604020202020204" pitchFamily="34" charset="0"/>
                        <a:buChar char="•"/>
                        <a:tabLst>
                          <a:tab pos="444500" algn="l"/>
                        </a:tabLst>
                      </a:pPr>
                      <a:r>
                        <a:rPr kumimoji="1" lang="ja-JP" altLang="en-US" sz="2000" b="0" u="none" kern="1200" dirty="0">
                          <a:solidFill>
                            <a:schemeClr val="tx1">
                              <a:lumMod val="75000"/>
                              <a:lumOff val="25000"/>
                            </a:schemeClr>
                          </a:solidFill>
                          <a:latin typeface="+mn-lt"/>
                          <a:ea typeface="+mn-ea"/>
                          <a:cs typeface="+mn-cs"/>
                        </a:rPr>
                        <a:t>地域内で</a:t>
                      </a:r>
                      <a:r>
                        <a:rPr kumimoji="1" lang="ja-JP" altLang="en-US" sz="2000" b="0" u="none" kern="1200" dirty="0">
                          <a:solidFill>
                            <a:srgbClr val="FF0000"/>
                          </a:solidFill>
                          <a:latin typeface="+mn-lt"/>
                          <a:ea typeface="+mn-ea"/>
                          <a:cs typeface="+mn-cs"/>
                        </a:rPr>
                        <a:t>要配慮者がいる場所を優先</a:t>
                      </a:r>
                      <a:r>
                        <a:rPr kumimoji="1" lang="ja-JP" altLang="en-US" sz="2000" b="0" u="none" kern="1200" dirty="0">
                          <a:solidFill>
                            <a:schemeClr val="tx1">
                              <a:lumMod val="75000"/>
                              <a:lumOff val="25000"/>
                            </a:schemeClr>
                          </a:solidFill>
                          <a:latin typeface="+mn-lt"/>
                          <a:ea typeface="+mn-ea"/>
                          <a:cs typeface="+mn-cs"/>
                        </a:rPr>
                        <a:t>して</a:t>
                      </a:r>
                    </a:p>
                    <a:p>
                      <a:pPr marL="901700" lvl="1" indent="-184150" algn="l" defTabSz="914400" rtl="0" eaLnBrk="1" latinLnBrk="0" hangingPunct="1">
                        <a:buFont typeface="Arial" panose="020B0604020202020204" pitchFamily="34" charset="0"/>
                        <a:buChar char="•"/>
                        <a:tabLst>
                          <a:tab pos="444500" algn="l"/>
                        </a:tabLst>
                      </a:pPr>
                      <a:r>
                        <a:rPr kumimoji="1" lang="ja-JP" altLang="en-US" sz="2000" b="0" u="none" kern="1200" dirty="0">
                          <a:solidFill>
                            <a:schemeClr val="tx1">
                              <a:lumMod val="75000"/>
                              <a:lumOff val="25000"/>
                            </a:schemeClr>
                          </a:solidFill>
                          <a:latin typeface="+mn-lt"/>
                          <a:ea typeface="+mn-ea"/>
                          <a:cs typeface="+mn-cs"/>
                        </a:rPr>
                        <a:t>地域で</a:t>
                      </a:r>
                      <a:r>
                        <a:rPr kumimoji="1" lang="ja-JP" altLang="en-US" sz="2000" b="0" u="none" kern="1200" dirty="0">
                          <a:solidFill>
                            <a:srgbClr val="FF0000"/>
                          </a:solidFill>
                          <a:latin typeface="+mn-lt"/>
                          <a:ea typeface="+mn-ea"/>
                          <a:cs typeface="+mn-cs"/>
                        </a:rPr>
                        <a:t>危険の発生が懸念されるところを優先的</a:t>
                      </a:r>
                      <a:r>
                        <a:rPr kumimoji="1" lang="ja-JP" altLang="en-US" sz="2000" b="0" kern="1200" dirty="0">
                          <a:solidFill>
                            <a:schemeClr val="tx1">
                              <a:lumMod val="75000"/>
                              <a:lumOff val="25000"/>
                            </a:schemeClr>
                          </a:solidFill>
                          <a:latin typeface="+mn-lt"/>
                          <a:ea typeface="+mn-ea"/>
                          <a:cs typeface="+mn-cs"/>
                        </a:rPr>
                        <a:t>に</a:t>
                      </a:r>
                    </a:p>
                    <a:p>
                      <a:pPr marL="628650" lvl="1" indent="0" algn="l" defTabSz="914400" rtl="0" eaLnBrk="1" latinLnBrk="0" hangingPunct="1">
                        <a:buFont typeface="Arial" panose="020B0604020202020204" pitchFamily="34" charset="0"/>
                        <a:buNone/>
                        <a:tabLst>
                          <a:tab pos="266700" algn="l"/>
                        </a:tabLst>
                      </a:pPr>
                      <a:endParaRPr kumimoji="1" lang="ja-JP" altLang="en-US" sz="1050" b="0" kern="1200" dirty="0">
                        <a:solidFill>
                          <a:schemeClr val="tx1">
                            <a:lumMod val="75000"/>
                            <a:lumOff val="25000"/>
                          </a:schemeClr>
                        </a:solidFill>
                        <a:latin typeface="+mn-lt"/>
                        <a:ea typeface="+mn-ea"/>
                        <a:cs typeface="+mn-cs"/>
                      </a:endParaRPr>
                    </a:p>
                  </a:txBody>
                  <a:tcPr>
                    <a:lnL w="12700" cmpd="sng">
                      <a:noFill/>
                    </a:lnL>
                    <a:lnR w="12700" cmpd="sng">
                      <a:noFill/>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7035274"/>
                  </a:ext>
                </a:extLst>
              </a:tr>
              <a:tr h="370840">
                <a:tc>
                  <a:txBody>
                    <a:bodyPr/>
                    <a:lstStyle/>
                    <a:p>
                      <a:r>
                        <a:rPr kumimoji="1" lang="ja-JP" altLang="en-US" sz="2400" b="0" dirty="0">
                          <a:solidFill>
                            <a:schemeClr val="tx1">
                              <a:lumMod val="75000"/>
                              <a:lumOff val="25000"/>
                            </a:schemeClr>
                          </a:solidFill>
                        </a:rPr>
                        <a:t>　</a:t>
                      </a:r>
                      <a:r>
                        <a:rPr kumimoji="1" lang="ja-JP" altLang="en-US" sz="2400" b="0" dirty="0">
                          <a:solidFill>
                            <a:schemeClr val="bg1"/>
                          </a:solidFill>
                        </a:rPr>
                        <a:t>対応に関すること</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extLst>
                  <a:ext uri="{0D108BD9-81ED-4DB2-BD59-A6C34878D82A}">
                    <a16:rowId xmlns:a16="http://schemas.microsoft.com/office/drawing/2014/main" val="3790000723"/>
                  </a:ext>
                </a:extLst>
              </a:tr>
              <a:tr h="370840">
                <a:tc>
                  <a:txBody>
                    <a:bodyPr/>
                    <a:lstStyle/>
                    <a:p>
                      <a:pPr marL="723900" lvl="1" indent="-177800" algn="l" defTabSz="914400" rtl="0" eaLnBrk="1" latinLnBrk="0" hangingPunct="1">
                        <a:buFont typeface="Arial" panose="020B0604020202020204" pitchFamily="34" charset="0"/>
                        <a:buChar char="•"/>
                      </a:pPr>
                      <a:r>
                        <a:rPr kumimoji="1" lang="ja-JP" altLang="en-US" sz="2000" b="0" kern="1200" dirty="0">
                          <a:solidFill>
                            <a:schemeClr val="tx1">
                              <a:lumMod val="75000"/>
                              <a:lumOff val="25000"/>
                            </a:schemeClr>
                          </a:solidFill>
                          <a:latin typeface="+mn-lt"/>
                          <a:ea typeface="+mn-ea"/>
                          <a:cs typeface="+mn-cs"/>
                        </a:rPr>
                        <a:t>ホームページ</a:t>
                      </a:r>
                      <a:endParaRPr kumimoji="1" lang="en-US" altLang="ja-JP" sz="2000" b="0" kern="1200" dirty="0">
                        <a:solidFill>
                          <a:schemeClr val="tx1">
                            <a:lumMod val="75000"/>
                            <a:lumOff val="25000"/>
                          </a:schemeClr>
                        </a:solidFill>
                        <a:latin typeface="+mn-lt"/>
                        <a:ea typeface="+mn-ea"/>
                        <a:cs typeface="+mn-cs"/>
                      </a:endParaRPr>
                    </a:p>
                    <a:p>
                      <a:pPr marL="723900" lvl="1" indent="-177800" algn="l" defTabSz="914400" rtl="0" eaLnBrk="1" latinLnBrk="0" hangingPunct="1">
                        <a:buFont typeface="Arial" panose="020B0604020202020204" pitchFamily="34" charset="0"/>
                        <a:buChar char="•"/>
                      </a:pPr>
                      <a:r>
                        <a:rPr kumimoji="1" lang="ja-JP" altLang="en-US" sz="2000" b="0" kern="1200" dirty="0">
                          <a:solidFill>
                            <a:schemeClr val="tx1">
                              <a:lumMod val="75000"/>
                              <a:lumOff val="25000"/>
                            </a:schemeClr>
                          </a:solidFill>
                          <a:latin typeface="+mn-lt"/>
                          <a:ea typeface="+mn-ea"/>
                          <a:cs typeface="+mn-cs"/>
                        </a:rPr>
                        <a:t>ケーブルテレビ</a:t>
                      </a:r>
                      <a:endParaRPr kumimoji="1" lang="en-US" altLang="ja-JP" sz="2000" b="0" kern="1200" dirty="0">
                        <a:solidFill>
                          <a:schemeClr val="tx1">
                            <a:lumMod val="75000"/>
                            <a:lumOff val="25000"/>
                          </a:schemeClr>
                        </a:solidFill>
                        <a:latin typeface="+mn-lt"/>
                        <a:ea typeface="+mn-ea"/>
                        <a:cs typeface="+mn-cs"/>
                      </a:endParaRPr>
                    </a:p>
                    <a:p>
                      <a:pPr marL="723900" lvl="1" indent="-177800" algn="l" defTabSz="914400" rtl="0" eaLnBrk="1" latinLnBrk="0" hangingPunct="1">
                        <a:buFont typeface="Arial" panose="020B0604020202020204" pitchFamily="34" charset="0"/>
                        <a:buChar char="•"/>
                      </a:pPr>
                      <a:r>
                        <a:rPr kumimoji="1" lang="ja-JP" altLang="en-US" sz="2000" b="0" kern="1200" dirty="0">
                          <a:solidFill>
                            <a:schemeClr val="tx1">
                              <a:lumMod val="75000"/>
                              <a:lumOff val="25000"/>
                            </a:schemeClr>
                          </a:solidFill>
                          <a:latin typeface="+mn-lt"/>
                          <a:ea typeface="+mn-ea"/>
                          <a:cs typeface="+mn-cs"/>
                        </a:rPr>
                        <a:t>防災タブレット　　　など</a:t>
                      </a:r>
                      <a:endParaRPr kumimoji="1" lang="en-US" altLang="ja-JP" sz="2000" b="0" kern="1200" dirty="0">
                        <a:solidFill>
                          <a:schemeClr val="tx1">
                            <a:lumMod val="75000"/>
                            <a:lumOff val="25000"/>
                          </a:schemeClr>
                        </a:solidFill>
                        <a:latin typeface="+mn-lt"/>
                        <a:ea typeface="+mn-ea"/>
                        <a:cs typeface="+mn-cs"/>
                      </a:endParaRPr>
                    </a:p>
                    <a:p>
                      <a:pPr marL="546100" lvl="1" indent="0" algn="l" defTabSz="914400" rtl="0" eaLnBrk="1" latinLnBrk="0" hangingPunct="1">
                        <a:buFont typeface="Arial" panose="020B0604020202020204" pitchFamily="34" charset="0"/>
                        <a:buNone/>
                      </a:pPr>
                      <a:endParaRPr kumimoji="1" lang="en-US" altLang="ja-JP" sz="2000" b="0" kern="1200" dirty="0">
                        <a:solidFill>
                          <a:schemeClr val="tx1">
                            <a:lumMod val="75000"/>
                            <a:lumOff val="25000"/>
                          </a:schemeClr>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7102350"/>
                  </a:ext>
                </a:extLst>
              </a:tr>
            </a:tbl>
          </a:graphicData>
        </a:graphic>
      </p:graphicFrame>
      <p:pic>
        <p:nvPicPr>
          <p:cNvPr id="10" name="図 9">
            <a:extLst>
              <a:ext uri="{FF2B5EF4-FFF2-40B4-BE49-F238E27FC236}">
                <a16:creationId xmlns:a16="http://schemas.microsoft.com/office/drawing/2014/main" id="{FC7A6980-24FE-9E2E-6FB5-777C4596E33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a:ext>
            </a:extLst>
          </a:blip>
          <a:srcRect/>
          <a:stretch/>
        </p:blipFill>
        <p:spPr>
          <a:xfrm>
            <a:off x="5719564" y="5348513"/>
            <a:ext cx="1248571" cy="1248623"/>
          </a:xfrm>
          <a:prstGeom prst="rect">
            <a:avLst/>
          </a:prstGeom>
          <a:ln>
            <a:noFill/>
          </a:ln>
          <a:effectLst/>
        </p:spPr>
      </p:pic>
      <p:pic>
        <p:nvPicPr>
          <p:cNvPr id="12" name="図 11" descr="グラフィカル ユーザー インターフェイス&#10;&#10;自動的に生成された説明">
            <a:extLst>
              <a:ext uri="{FF2B5EF4-FFF2-40B4-BE49-F238E27FC236}">
                <a16:creationId xmlns:a16="http://schemas.microsoft.com/office/drawing/2014/main" id="{7C0A1F7F-A4F6-F1D7-258B-3D0A66CB09CE}"/>
              </a:ext>
            </a:extLst>
          </p:cNvPr>
          <p:cNvPicPr>
            <a:picLocks noChangeAspect="1"/>
          </p:cNvPicPr>
          <p:nvPr/>
        </p:nvPicPr>
        <p:blipFill rotWithShape="1">
          <a:blip r:embed="rId5">
            <a:extLst>
              <a:ext uri="{28A0092B-C50C-407E-A947-70E740481C1C}">
                <a14:useLocalDpi xmlns:a14="http://schemas.microsoft.com/office/drawing/2010/main" val="0"/>
              </a:ext>
            </a:extLst>
          </a:blip>
          <a:srcRect l="25534" t="79907" r="58194" b="6232"/>
          <a:stretch/>
        </p:blipFill>
        <p:spPr>
          <a:xfrm>
            <a:off x="6508700" y="647386"/>
            <a:ext cx="1983376" cy="1689486"/>
          </a:xfrm>
          <a:prstGeom prst="rect">
            <a:avLst/>
          </a:prstGeom>
        </p:spPr>
      </p:pic>
      <p:pic>
        <p:nvPicPr>
          <p:cNvPr id="14" name="図 13" descr="グラフィカル ユーザー インターフェイス&#10;&#10;自動的に生成された説明">
            <a:extLst>
              <a:ext uri="{FF2B5EF4-FFF2-40B4-BE49-F238E27FC236}">
                <a16:creationId xmlns:a16="http://schemas.microsoft.com/office/drawing/2014/main" id="{B3AC600D-0F7B-0F56-2E9E-C446D1A198FC}"/>
              </a:ext>
            </a:extLst>
          </p:cNvPr>
          <p:cNvPicPr>
            <a:picLocks noChangeAspect="1"/>
          </p:cNvPicPr>
          <p:nvPr/>
        </p:nvPicPr>
        <p:blipFill rotWithShape="1">
          <a:blip r:embed="rId5">
            <a:extLst>
              <a:ext uri="{28A0092B-C50C-407E-A947-70E740481C1C}">
                <a14:useLocalDpi xmlns:a14="http://schemas.microsoft.com/office/drawing/2010/main" val="0"/>
              </a:ext>
            </a:extLst>
          </a:blip>
          <a:srcRect l="46043" t="48982" r="44241" b="37157"/>
          <a:stretch/>
        </p:blipFill>
        <p:spPr>
          <a:xfrm>
            <a:off x="6968135" y="2857381"/>
            <a:ext cx="1410319" cy="2012025"/>
          </a:xfrm>
          <a:prstGeom prst="rect">
            <a:avLst/>
          </a:prstGeom>
        </p:spPr>
      </p:pic>
    </p:spTree>
    <p:extLst>
      <p:ext uri="{BB962C8B-B14F-4D97-AF65-F5344CB8AC3E}">
        <p14:creationId xmlns:p14="http://schemas.microsoft.com/office/powerpoint/2010/main" val="412994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9056-CF48-A26A-C838-F06CC4F357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F1338C-CF7B-FEC6-4CDE-4B9FA7BF4442}"/>
              </a:ext>
            </a:extLst>
          </p:cNvPr>
          <p:cNvSpPr>
            <a:spLocks noGrp="1"/>
          </p:cNvSpPr>
          <p:nvPr>
            <p:ph type="title"/>
          </p:nvPr>
        </p:nvSpPr>
        <p:spPr/>
        <p:txBody>
          <a:bodyPr/>
          <a:lstStyle/>
          <a:p>
            <a:r>
              <a:rPr kumimoji="1" lang="ja-JP" altLang="en-US" sz="2800"/>
              <a:t>　「情報伝達（地域→役所等）</a:t>
            </a:r>
            <a:r>
              <a:rPr lang="ja-JP" altLang="en-US" sz="2800"/>
              <a:t>」の内容と方法</a:t>
            </a:r>
            <a:endParaRPr kumimoji="1" lang="ja-JP" altLang="en-US" sz="2800"/>
          </a:p>
        </p:txBody>
      </p:sp>
      <p:sp>
        <p:nvSpPr>
          <p:cNvPr id="3" name="スライド番号プレースホルダー 2">
            <a:extLst>
              <a:ext uri="{FF2B5EF4-FFF2-40B4-BE49-F238E27FC236}">
                <a16:creationId xmlns:a16="http://schemas.microsoft.com/office/drawing/2014/main" id="{74048E7A-1B43-6D27-D283-C77D9E218F74}"/>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graphicFrame>
        <p:nvGraphicFramePr>
          <p:cNvPr id="7" name="コンテンツ プレースホルダー 7">
            <a:extLst>
              <a:ext uri="{FF2B5EF4-FFF2-40B4-BE49-F238E27FC236}">
                <a16:creationId xmlns:a16="http://schemas.microsoft.com/office/drawing/2014/main" id="{E95C6F2A-FFE0-2373-ABBF-89C3E21DE66D}"/>
              </a:ext>
            </a:extLst>
          </p:cNvPr>
          <p:cNvGraphicFramePr>
            <a:graphicFrameLocks/>
          </p:cNvGraphicFramePr>
          <p:nvPr>
            <p:extLst>
              <p:ext uri="{D42A27DB-BD31-4B8C-83A1-F6EECF244321}">
                <p14:modId xmlns:p14="http://schemas.microsoft.com/office/powerpoint/2010/main" val="3284677644"/>
              </p:ext>
            </p:extLst>
          </p:nvPr>
        </p:nvGraphicFramePr>
        <p:xfrm>
          <a:off x="247650" y="800099"/>
          <a:ext cx="8648700" cy="1386072"/>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4167124742"/>
                    </a:ext>
                  </a:extLst>
                </a:gridCol>
              </a:tblGrid>
              <a:tr h="423151">
                <a:tc>
                  <a:txBody>
                    <a:bodyPr/>
                    <a:lstStyle/>
                    <a:p>
                      <a:r>
                        <a:rPr kumimoji="1" lang="ja-JP" altLang="en-US" sz="2400" dirty="0">
                          <a:solidFill>
                            <a:schemeClr val="tx1">
                              <a:lumMod val="75000"/>
                              <a:lumOff val="25000"/>
                            </a:schemeClr>
                          </a:solidFill>
                        </a:rPr>
                        <a:t>　</a:t>
                      </a:r>
                      <a:r>
                        <a:rPr kumimoji="1" lang="en-US" altLang="ja-JP" sz="2400" dirty="0">
                          <a:solidFill>
                            <a:schemeClr val="tx1">
                              <a:lumMod val="75000"/>
                              <a:lumOff val="25000"/>
                            </a:schemeClr>
                          </a:solidFill>
                        </a:rPr>
                        <a:t>【</a:t>
                      </a:r>
                      <a:r>
                        <a:rPr kumimoji="1" lang="ja-JP" altLang="en-US" sz="2400" dirty="0">
                          <a:solidFill>
                            <a:schemeClr val="tx1">
                              <a:lumMod val="75000"/>
                              <a:lumOff val="25000"/>
                            </a:schemeClr>
                          </a:solidFill>
                        </a:rPr>
                        <a:t>伝達内容・方法</a:t>
                      </a:r>
                      <a:r>
                        <a:rPr kumimoji="1" lang="en-US" altLang="ja-JP" sz="2400" dirty="0">
                          <a:solidFill>
                            <a:schemeClr val="tx1">
                              <a:lumMod val="75000"/>
                              <a:lumOff val="25000"/>
                            </a:schemeClr>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5997010"/>
                  </a:ext>
                </a:extLst>
              </a:tr>
              <a:tr h="928872">
                <a:tc>
                  <a:txBody>
                    <a:bodyPr/>
                    <a:lstStyle/>
                    <a:p>
                      <a:pPr marL="0" indent="0">
                        <a:buFont typeface="Wingdings" panose="05000000000000000000" pitchFamily="2" charset="2"/>
                        <a:buNone/>
                      </a:pPr>
                      <a:r>
                        <a:rPr kumimoji="1" lang="ja-JP" altLang="en-US" sz="1400" dirty="0">
                          <a:solidFill>
                            <a:schemeClr val="tx1">
                              <a:lumMod val="75000"/>
                              <a:lumOff val="25000"/>
                            </a:schemeClr>
                          </a:solidFill>
                        </a:rPr>
                        <a:t>　</a:t>
                      </a:r>
                      <a:endParaRPr kumimoji="1" lang="en-US" altLang="ja-JP" sz="1400" dirty="0">
                        <a:solidFill>
                          <a:schemeClr val="tx1">
                            <a:lumMod val="75000"/>
                            <a:lumOff val="25000"/>
                          </a:schemeClr>
                        </a:solidFill>
                      </a:endParaRPr>
                    </a:p>
                    <a:p>
                      <a:pPr marL="0" indent="0">
                        <a:buFont typeface="Wingdings" panose="05000000000000000000" pitchFamily="2" charset="2"/>
                        <a:buNone/>
                      </a:pPr>
                      <a:r>
                        <a:rPr kumimoji="1" lang="ja-JP" altLang="en-US" sz="2800" dirty="0">
                          <a:solidFill>
                            <a:schemeClr val="tx1">
                              <a:lumMod val="75000"/>
                              <a:lumOff val="25000"/>
                            </a:schemeClr>
                          </a:solidFill>
                        </a:rPr>
                        <a:t>地域　→　役所や防災関係機関（消防、警察等</a:t>
                      </a:r>
                      <a:r>
                        <a:rPr kumimoji="1" lang="ja-JP" altLang="en-US" sz="2400" dirty="0">
                          <a:solidFill>
                            <a:schemeClr val="tx1">
                              <a:lumMod val="75000"/>
                              <a:lumOff val="25000"/>
                            </a:schemeClr>
                          </a:solidFill>
                        </a:rPr>
                        <a:t>）</a:t>
                      </a:r>
                      <a:endParaRPr kumimoji="1" lang="en-US" altLang="ja-JP" sz="2200" dirty="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bl>
          </a:graphicData>
        </a:graphic>
      </p:graphicFrame>
      <p:pic>
        <p:nvPicPr>
          <p:cNvPr id="10" name="図 9" descr="小さい, 時計, 部屋 が含まれている画像&#10;&#10;自動的に生成された説明">
            <a:extLst>
              <a:ext uri="{FF2B5EF4-FFF2-40B4-BE49-F238E27FC236}">
                <a16:creationId xmlns:a16="http://schemas.microsoft.com/office/drawing/2014/main" id="{E8255232-5D2F-4F1F-2B5A-499654753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648" y="2951035"/>
            <a:ext cx="2068820" cy="2065511"/>
          </a:xfrm>
          <a:prstGeom prst="rect">
            <a:avLst/>
          </a:prstGeom>
        </p:spPr>
      </p:pic>
      <p:pic>
        <p:nvPicPr>
          <p:cNvPr id="12" name="図 11" descr="ゲームの画面&#10;&#10;低い精度で自動的に生成された説明">
            <a:extLst>
              <a:ext uri="{FF2B5EF4-FFF2-40B4-BE49-F238E27FC236}">
                <a16:creationId xmlns:a16="http://schemas.microsoft.com/office/drawing/2014/main" id="{979F3955-A8D6-2760-F798-9D9ABE45B2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011" b="63445" l="30845" r="68421">
                        <a14:foregroundMark x1="31701" y1="38489" x2="31701" y2="38489"/>
                        <a14:foregroundMark x1="31212" y1="37083" x2="31212" y2="37083"/>
                        <a14:foregroundMark x1="31334" y1="36731" x2="31334" y2="36731"/>
                        <a14:foregroundMark x1="64627" y1="42004" x2="64627" y2="42004"/>
                        <a14:foregroundMark x1="66218" y1="38489" x2="66218" y2="38489"/>
                        <a14:foregroundMark x1="49939" y1="27592" x2="49939" y2="27592"/>
                        <a14:foregroundMark x1="48837" y1="26538" x2="52020" y2="27241"/>
                        <a14:foregroundMark x1="48715" y1="26186" x2="52264" y2="27241"/>
                        <a14:foregroundMark x1="48348" y1="26538" x2="52142" y2="27241"/>
                        <a14:foregroundMark x1="49449" y1="62566" x2="49449" y2="62566"/>
                        <a14:foregroundMark x1="49204" y1="59402" x2="49204" y2="59402"/>
                        <a14:foregroundMark x1="49572" y1="60984" x2="49572" y2="60984"/>
                        <a14:foregroundMark x1="52509" y1="60808" x2="52509" y2="60808"/>
                        <a14:foregroundMark x1="31457" y1="40949" x2="31457" y2="40949"/>
                        <a14:foregroundMark x1="31457" y1="40422" x2="31457" y2="39543"/>
                        <a14:foregroundMark x1="31334" y1="39367" x2="31555" y2="52339"/>
                        <a14:foregroundMark x1="30967" y1="36907" x2="30845" y2="39192"/>
                        <a14:foregroundMark x1="31089" y1="36907" x2="38556" y2="36907"/>
                        <a14:foregroundMark x1="38556" y1="36907" x2="44920" y2="34271"/>
                        <a14:foregroundMark x1="44920" y1="34271" x2="48592" y2="26538"/>
                        <a14:foregroundMark x1="48592" y1="26538" x2="52632" y2="33392"/>
                        <a14:foregroundMark x1="52632" y1="33392" x2="55324" y2="34798"/>
                        <a14:foregroundMark x1="49082" y1="26362" x2="51652" y2="27065"/>
                        <a14:foregroundMark x1="52632" y1="33919" x2="55324" y2="34622"/>
                        <a14:foregroundMark x1="47246" y1="59051" x2="50918" y2="59227"/>
                        <a14:foregroundMark x1="44798" y1="60984" x2="53733" y2="62214"/>
                        <a14:foregroundMark x1="31324" y1="63067" x2="31334" y2="63796"/>
                        <a14:foregroundMark x1="30967" y1="37258" x2="31176" y2="52348"/>
                        <a14:foregroundMark x1="46879" y1="53427" x2="46879" y2="53427"/>
                        <a14:foregroundMark x1="44064" y1="53427" x2="52999" y2="53779"/>
                        <a14:foregroundMark x1="66095" y1="39192" x2="66218" y2="63620"/>
                        <a14:foregroundMark x1="66095" y1="63620" x2="52876" y2="63445"/>
                        <a14:foregroundMark x1="66463" y1="36731" x2="66707" y2="39192"/>
                        <a14:foregroundMark x1="48837" y1="26362" x2="51408" y2="26889"/>
                        <a14:foregroundMark x1="49449" y1="26362" x2="49449" y2="26362"/>
                        <a14:foregroundMark x1="49572" y1="26362" x2="49572" y2="26362"/>
                        <a14:foregroundMark x1="49572" y1="26186" x2="49449" y2="26186"/>
                        <a14:foregroundMark x1="49327" y1="26186" x2="49327" y2="26186"/>
                        <a14:foregroundMark x1="49327" y1="26362" x2="49449" y2="26538"/>
                        <a14:foregroundMark x1="49449" y1="26362" x2="49572" y2="26362"/>
                        <a14:foregroundMark x1="49572" y1="26362" x2="49694" y2="26362"/>
                        <a14:foregroundMark x1="49939" y1="26362" x2="49939" y2="26362"/>
                        <a14:foregroundMark x1="50061" y1="26362" x2="50184" y2="26362"/>
                        <a14:foregroundMark x1="50306" y1="26362" x2="50796" y2="26714"/>
                        <a14:foregroundMark x1="50796" y1="26714" x2="51163" y2="26889"/>
                        <a14:foregroundMark x1="68421" y1="42179" x2="68421" y2="42179"/>
                        <a14:backgroundMark x1="30110" y1="52373" x2="30233" y2="63093"/>
                      </a14:backgroundRemoval>
                    </a14:imgEffect>
                  </a14:imgLayer>
                </a14:imgProps>
              </a:ext>
              <a:ext uri="{28A0092B-C50C-407E-A947-70E740481C1C}">
                <a14:useLocalDpi xmlns:a14="http://schemas.microsoft.com/office/drawing/2010/main" val="0"/>
              </a:ext>
            </a:extLst>
          </a:blip>
          <a:srcRect l="30150" t="25128" r="33032" b="35142"/>
          <a:stretch/>
        </p:blipFill>
        <p:spPr>
          <a:xfrm>
            <a:off x="7256669" y="1885918"/>
            <a:ext cx="1583304" cy="1189904"/>
          </a:xfrm>
          <a:prstGeom prst="rect">
            <a:avLst/>
          </a:prstGeom>
        </p:spPr>
      </p:pic>
      <p:pic>
        <p:nvPicPr>
          <p:cNvPr id="14" name="図 13" descr="ゲームの画面&#10;&#10;低い精度で自動的に生成された説明">
            <a:extLst>
              <a:ext uri="{FF2B5EF4-FFF2-40B4-BE49-F238E27FC236}">
                <a16:creationId xmlns:a16="http://schemas.microsoft.com/office/drawing/2014/main" id="{91453397-2B29-7BE2-71AF-E01C8A249D14}"/>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42707" b="77153" l="67075" r="99755">
                        <a14:foregroundMark x1="68421" y1="51670" x2="70012" y2="73638"/>
                        <a14:foregroundMark x1="70012" y1="73638" x2="85802" y2="76450"/>
                        <a14:foregroundMark x1="85802" y1="76450" x2="97307" y2="60808"/>
                        <a14:foregroundMark x1="97307" y1="60808" x2="96573" y2="46221"/>
                        <a14:foregroundMark x1="67687" y1="52373" x2="68054" y2="65729"/>
                        <a14:foregroundMark x1="67197" y1="64323" x2="67319" y2="66608"/>
                        <a14:foregroundMark x1="87148" y1="42882" x2="97430" y2="44112"/>
                        <a14:foregroundMark x1="98654" y1="52724" x2="98042" y2="76274"/>
                        <a14:foregroundMark x1="98042" y1="76274" x2="68421" y2="75571"/>
                        <a14:foregroundMark x1="73195" y1="69244" x2="84211" y2="71880"/>
                        <a14:foregroundMark x1="80906" y1="69069" x2="80906" y2="69069"/>
                        <a14:foregroundMark x1="81640" y1="75044" x2="81640" y2="75044"/>
                        <a14:foregroundMark x1="80171" y1="74692" x2="86169" y2="75923"/>
                        <a14:foregroundMark x1="74663" y1="70123" x2="74663" y2="70123"/>
                        <a14:foregroundMark x1="74786" y1="71880" x2="72705" y2="72232"/>
                        <a14:foregroundMark x1="71114" y1="76801" x2="81273" y2="77153"/>
                        <a14:foregroundMark x1="99510" y1="53954" x2="99266" y2="56591"/>
                        <a14:foregroundMark x1="99510" y1="63620" x2="99755" y2="66432"/>
                        <a14:foregroundMark x1="68666" y1="76801" x2="68666" y2="57118"/>
                      </a14:backgroundRemoval>
                    </a14:imgEffect>
                  </a14:imgLayer>
                </a14:imgProps>
              </a:ext>
              <a:ext uri="{28A0092B-C50C-407E-A947-70E740481C1C}">
                <a14:useLocalDpi xmlns:a14="http://schemas.microsoft.com/office/drawing/2010/main" val="0"/>
              </a:ext>
            </a:extLst>
          </a:blip>
          <a:srcRect l="66572" t="39449" r="177" b="20821"/>
          <a:stretch/>
        </p:blipFill>
        <p:spPr>
          <a:xfrm>
            <a:off x="7086600" y="4954090"/>
            <a:ext cx="1923443" cy="1600557"/>
          </a:xfrm>
          <a:prstGeom prst="rect">
            <a:avLst/>
          </a:prstGeom>
        </p:spPr>
      </p:pic>
      <p:pic>
        <p:nvPicPr>
          <p:cNvPr id="15" name="図 14" descr="ゲームの画面&#10;&#10;低い精度で自動的に生成された説明">
            <a:extLst>
              <a:ext uri="{FF2B5EF4-FFF2-40B4-BE49-F238E27FC236}">
                <a16:creationId xmlns:a16="http://schemas.microsoft.com/office/drawing/2014/main" id="{51CCFAA8-97E0-23FF-8823-E9D55C506AB7}"/>
              </a:ext>
            </a:extLst>
          </p:cNvPr>
          <p:cNvPicPr>
            <a:picLocks noChangeAspect="1"/>
          </p:cNvPicPr>
          <p:nvPr/>
        </p:nvPicPr>
        <p:blipFill rotWithShape="1">
          <a:blip r:embed="rId7">
            <a:extLst>
              <a:ext uri="{28A0092B-C50C-407E-A947-70E740481C1C}">
                <a14:useLocalDpi xmlns:a14="http://schemas.microsoft.com/office/drawing/2010/main" val="0"/>
              </a:ext>
            </a:extLst>
          </a:blip>
          <a:srcRect l="70419" t="39449" r="15945" b="48517"/>
          <a:stretch/>
        </p:blipFill>
        <p:spPr>
          <a:xfrm>
            <a:off x="5922529" y="5951393"/>
            <a:ext cx="1018694" cy="626113"/>
          </a:xfrm>
          <a:prstGeom prst="rect">
            <a:avLst/>
          </a:prstGeom>
        </p:spPr>
      </p:pic>
      <p:grpSp>
        <p:nvGrpSpPr>
          <p:cNvPr id="22" name="グループ化 21">
            <a:extLst>
              <a:ext uri="{FF2B5EF4-FFF2-40B4-BE49-F238E27FC236}">
                <a16:creationId xmlns:a16="http://schemas.microsoft.com/office/drawing/2014/main" id="{1508C824-ABEC-64FD-F41B-DB7421006E54}"/>
              </a:ext>
            </a:extLst>
          </p:cNvPr>
          <p:cNvGrpSpPr/>
          <p:nvPr/>
        </p:nvGrpSpPr>
        <p:grpSpPr>
          <a:xfrm>
            <a:off x="518273" y="2089580"/>
            <a:ext cx="5540854" cy="1812938"/>
            <a:chOff x="-5377636" y="1512626"/>
            <a:chExt cx="5540854" cy="1812938"/>
          </a:xfrm>
        </p:grpSpPr>
        <p:grpSp>
          <p:nvGrpSpPr>
            <p:cNvPr id="4" name="グループ化 3">
              <a:extLst>
                <a:ext uri="{FF2B5EF4-FFF2-40B4-BE49-F238E27FC236}">
                  <a16:creationId xmlns:a16="http://schemas.microsoft.com/office/drawing/2014/main" id="{DA233041-3FD1-C7C8-D3B5-72A982166CAA}"/>
                </a:ext>
              </a:extLst>
            </p:cNvPr>
            <p:cNvGrpSpPr/>
            <p:nvPr/>
          </p:nvGrpSpPr>
          <p:grpSpPr>
            <a:xfrm>
              <a:off x="-5377636" y="1512626"/>
              <a:ext cx="5540854" cy="1812937"/>
              <a:chOff x="232178" y="1485499"/>
              <a:chExt cx="5540854" cy="1812937"/>
            </a:xfrm>
          </p:grpSpPr>
          <p:sp>
            <p:nvSpPr>
              <p:cNvPr id="5" name="正方形/長方形 4">
                <a:extLst>
                  <a:ext uri="{FF2B5EF4-FFF2-40B4-BE49-F238E27FC236}">
                    <a16:creationId xmlns:a16="http://schemas.microsoft.com/office/drawing/2014/main" id="{3AD28F76-512E-FDEC-E4F7-0A72F527393F}"/>
                  </a:ext>
                </a:extLst>
              </p:cNvPr>
              <p:cNvSpPr/>
              <p:nvPr/>
            </p:nvSpPr>
            <p:spPr>
              <a:xfrm>
                <a:off x="232178" y="1700754"/>
                <a:ext cx="5540854" cy="1597682"/>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プレースホルダー 20">
                <a:extLst>
                  <a:ext uri="{FF2B5EF4-FFF2-40B4-BE49-F238E27FC236}">
                    <a16:creationId xmlns:a16="http://schemas.microsoft.com/office/drawing/2014/main" id="{B580AC24-D332-C4AC-FE5B-E282277B35EC}"/>
                  </a:ext>
                </a:extLst>
              </p:cNvPr>
              <p:cNvSpPr txBox="1">
                <a:spLocks/>
              </p:cNvSpPr>
              <p:nvPr/>
            </p:nvSpPr>
            <p:spPr>
              <a:xfrm>
                <a:off x="394698" y="1485499"/>
                <a:ext cx="1349439" cy="40931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mn-ea"/>
                    <a:ea typeface="+mn-ea"/>
                  </a:rPr>
                  <a:t>伝達内容</a:t>
                </a:r>
              </a:p>
            </p:txBody>
          </p:sp>
        </p:grpSp>
        <p:sp>
          <p:nvSpPr>
            <p:cNvPr id="21" name="テキスト プレースホルダー 2">
              <a:extLst>
                <a:ext uri="{FF2B5EF4-FFF2-40B4-BE49-F238E27FC236}">
                  <a16:creationId xmlns:a16="http://schemas.microsoft.com/office/drawing/2014/main" id="{55918B99-231F-8485-62A8-9CFBB638938D}"/>
                </a:ext>
              </a:extLst>
            </p:cNvPr>
            <p:cNvSpPr txBox="1">
              <a:spLocks/>
            </p:cNvSpPr>
            <p:nvPr/>
          </p:nvSpPr>
          <p:spPr>
            <a:xfrm>
              <a:off x="-5340710" y="1921940"/>
              <a:ext cx="5503928" cy="1403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pPr>
              <a:r>
                <a:rPr lang="ja-JP" altLang="en-US" sz="2200" dirty="0">
                  <a:solidFill>
                    <a:schemeClr val="tx1">
                      <a:lumMod val="75000"/>
                      <a:lumOff val="25000"/>
                    </a:schemeClr>
                  </a:solidFill>
                  <a:latin typeface="+mn-ea"/>
                </a:rPr>
                <a:t>安否確認の結果</a:t>
              </a:r>
            </a:p>
            <a:p>
              <a:pPr>
                <a:lnSpc>
                  <a:spcPct val="100000"/>
                </a:lnSpc>
                <a:spcBef>
                  <a:spcPts val="600"/>
                </a:spcBef>
              </a:pPr>
              <a:r>
                <a:rPr lang="ja-JP" altLang="en-US" sz="2200" dirty="0">
                  <a:solidFill>
                    <a:schemeClr val="tx1">
                      <a:lumMod val="75000"/>
                      <a:lumOff val="25000"/>
                    </a:schemeClr>
                  </a:solidFill>
                  <a:latin typeface="+mn-ea"/>
                </a:rPr>
                <a:t>地域の被害状況</a:t>
              </a:r>
            </a:p>
            <a:p>
              <a:pPr>
                <a:lnSpc>
                  <a:spcPct val="100000"/>
                </a:lnSpc>
                <a:spcBef>
                  <a:spcPts val="600"/>
                </a:spcBef>
              </a:pPr>
              <a:r>
                <a:rPr lang="ja-JP" altLang="en-US" sz="2200" dirty="0">
                  <a:solidFill>
                    <a:schemeClr val="tx1">
                      <a:lumMod val="75000"/>
                      <a:lumOff val="25000"/>
                    </a:schemeClr>
                  </a:solidFill>
                  <a:latin typeface="+mn-ea"/>
                </a:rPr>
                <a:t>必要な応援の内容（救出・救助）</a:t>
              </a:r>
            </a:p>
          </p:txBody>
        </p:sp>
      </p:grpSp>
      <p:grpSp>
        <p:nvGrpSpPr>
          <p:cNvPr id="24" name="グループ化 23">
            <a:extLst>
              <a:ext uri="{FF2B5EF4-FFF2-40B4-BE49-F238E27FC236}">
                <a16:creationId xmlns:a16="http://schemas.microsoft.com/office/drawing/2014/main" id="{DF1ED84A-B112-097F-7F21-2D482CEF5CF1}"/>
              </a:ext>
            </a:extLst>
          </p:cNvPr>
          <p:cNvGrpSpPr/>
          <p:nvPr/>
        </p:nvGrpSpPr>
        <p:grpSpPr>
          <a:xfrm>
            <a:off x="513398" y="4052435"/>
            <a:ext cx="5540854" cy="1832527"/>
            <a:chOff x="-5382511" y="3577081"/>
            <a:chExt cx="5540854" cy="1832527"/>
          </a:xfrm>
        </p:grpSpPr>
        <p:grpSp>
          <p:nvGrpSpPr>
            <p:cNvPr id="18" name="グループ化 17">
              <a:extLst>
                <a:ext uri="{FF2B5EF4-FFF2-40B4-BE49-F238E27FC236}">
                  <a16:creationId xmlns:a16="http://schemas.microsoft.com/office/drawing/2014/main" id="{A1A49EFF-6324-F5B0-22C2-E01712E5F3A5}"/>
                </a:ext>
              </a:extLst>
            </p:cNvPr>
            <p:cNvGrpSpPr/>
            <p:nvPr/>
          </p:nvGrpSpPr>
          <p:grpSpPr>
            <a:xfrm>
              <a:off x="-5382511" y="3577081"/>
              <a:ext cx="5540854" cy="1775917"/>
              <a:chOff x="232177" y="1485499"/>
              <a:chExt cx="5540854" cy="1775917"/>
            </a:xfrm>
          </p:grpSpPr>
          <p:sp>
            <p:nvSpPr>
              <p:cNvPr id="19" name="正方形/長方形 18">
                <a:extLst>
                  <a:ext uri="{FF2B5EF4-FFF2-40B4-BE49-F238E27FC236}">
                    <a16:creationId xmlns:a16="http://schemas.microsoft.com/office/drawing/2014/main" id="{EAEDF93D-9BF9-4DCC-0D31-F7B54FEBE25D}"/>
                  </a:ext>
                </a:extLst>
              </p:cNvPr>
              <p:cNvSpPr/>
              <p:nvPr/>
            </p:nvSpPr>
            <p:spPr>
              <a:xfrm>
                <a:off x="232177" y="1700754"/>
                <a:ext cx="5540854" cy="1560662"/>
              </a:xfrm>
              <a:prstGeom prst="rect">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0" name="テキスト プレースホルダー 20">
                <a:extLst>
                  <a:ext uri="{FF2B5EF4-FFF2-40B4-BE49-F238E27FC236}">
                    <a16:creationId xmlns:a16="http://schemas.microsoft.com/office/drawing/2014/main" id="{CF6B95B8-6AC5-2326-76EB-B1B7E81527B8}"/>
                  </a:ext>
                </a:extLst>
              </p:cNvPr>
              <p:cNvSpPr txBox="1">
                <a:spLocks/>
              </p:cNvSpPr>
              <p:nvPr/>
            </p:nvSpPr>
            <p:spPr>
              <a:xfrm>
                <a:off x="394698" y="1485499"/>
                <a:ext cx="1349439" cy="40931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solidFill>
                      <a:schemeClr val="tx1">
                        <a:lumMod val="75000"/>
                        <a:lumOff val="25000"/>
                      </a:schemeClr>
                    </a:solidFill>
                    <a:latin typeface="+mn-ea"/>
                    <a:ea typeface="+mn-ea"/>
                  </a:rPr>
                  <a:t>伝達方法</a:t>
                </a:r>
              </a:p>
            </p:txBody>
          </p:sp>
        </p:grpSp>
        <p:sp>
          <p:nvSpPr>
            <p:cNvPr id="23" name="テキスト プレースホルダー 2">
              <a:extLst>
                <a:ext uri="{FF2B5EF4-FFF2-40B4-BE49-F238E27FC236}">
                  <a16:creationId xmlns:a16="http://schemas.microsoft.com/office/drawing/2014/main" id="{8636E36E-4187-7BB4-8E99-BE8B0335EC35}"/>
                </a:ext>
              </a:extLst>
            </p:cNvPr>
            <p:cNvSpPr txBox="1">
              <a:spLocks/>
            </p:cNvSpPr>
            <p:nvPr/>
          </p:nvSpPr>
          <p:spPr>
            <a:xfrm>
              <a:off x="-5349727" y="4005984"/>
              <a:ext cx="5503928" cy="1403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2200" dirty="0">
                  <a:solidFill>
                    <a:schemeClr val="tx1">
                      <a:lumMod val="75000"/>
                      <a:lumOff val="25000"/>
                    </a:schemeClr>
                  </a:solidFill>
                  <a:latin typeface="+mn-ea"/>
                </a:rPr>
                <a:t>町会や自主防災会で情報を取りまとめ、</a:t>
              </a:r>
              <a:br>
                <a:rPr lang="en-US" altLang="ja-JP" sz="2200" dirty="0">
                  <a:solidFill>
                    <a:schemeClr val="tx1">
                      <a:lumMod val="75000"/>
                      <a:lumOff val="25000"/>
                    </a:schemeClr>
                  </a:solidFill>
                  <a:latin typeface="+mn-ea"/>
                </a:rPr>
              </a:br>
              <a:r>
                <a:rPr lang="ja-JP" altLang="en-US" sz="2200" dirty="0">
                  <a:solidFill>
                    <a:srgbClr val="FF0000"/>
                  </a:solidFill>
                  <a:latin typeface="+mn-ea"/>
                </a:rPr>
                <a:t>電話等を活用し連絡</a:t>
              </a:r>
              <a:r>
                <a:rPr lang="ja-JP" altLang="en-US" sz="2200" dirty="0">
                  <a:solidFill>
                    <a:schemeClr val="tx1">
                      <a:lumMod val="75000"/>
                      <a:lumOff val="25000"/>
                    </a:schemeClr>
                  </a:solidFill>
                  <a:latin typeface="+mn-ea"/>
                </a:rPr>
                <a:t>、あるいは、</a:t>
              </a:r>
              <a:r>
                <a:rPr lang="ja-JP" altLang="en-US" sz="2200" dirty="0">
                  <a:solidFill>
                    <a:srgbClr val="FF0000"/>
                  </a:solidFill>
                  <a:latin typeface="+mn-ea"/>
                </a:rPr>
                <a:t>消防署や</a:t>
              </a:r>
              <a:br>
                <a:rPr lang="en-US" altLang="ja-JP" sz="2200" dirty="0">
                  <a:solidFill>
                    <a:srgbClr val="FF0000"/>
                  </a:solidFill>
                  <a:latin typeface="+mn-ea"/>
                </a:rPr>
              </a:br>
              <a:r>
                <a:rPr lang="ja-JP" altLang="en-US" sz="2200" dirty="0">
                  <a:solidFill>
                    <a:srgbClr val="FF0000"/>
                  </a:solidFill>
                  <a:latin typeface="+mn-ea"/>
                </a:rPr>
                <a:t>避難所等</a:t>
              </a:r>
              <a:r>
                <a:rPr lang="ja-JP" altLang="en-US" sz="2200" dirty="0">
                  <a:solidFill>
                    <a:schemeClr val="tx1">
                      <a:lumMod val="75000"/>
                      <a:lumOff val="25000"/>
                    </a:schemeClr>
                  </a:solidFill>
                  <a:latin typeface="+mn-ea"/>
                </a:rPr>
                <a:t>に行き、職員に対し</a:t>
              </a:r>
              <a:r>
                <a:rPr lang="ja-JP" altLang="en-US" sz="2200" dirty="0">
                  <a:solidFill>
                    <a:srgbClr val="FF0000"/>
                  </a:solidFill>
                  <a:latin typeface="+mn-ea"/>
                </a:rPr>
                <a:t>直接伝える</a:t>
              </a:r>
              <a:r>
                <a:rPr lang="ja-JP" altLang="en-US" sz="2200" dirty="0">
                  <a:solidFill>
                    <a:schemeClr val="tx1">
                      <a:lumMod val="75000"/>
                      <a:lumOff val="25000"/>
                    </a:schemeClr>
                  </a:solidFill>
                  <a:latin typeface="+mn-ea"/>
                </a:rPr>
                <a:t>。</a:t>
              </a:r>
            </a:p>
            <a:p>
              <a:pPr>
                <a:lnSpc>
                  <a:spcPct val="100000"/>
                </a:lnSpc>
                <a:spcBef>
                  <a:spcPts val="600"/>
                </a:spcBef>
              </a:pPr>
              <a:endParaRPr lang="ja-JP" altLang="en-US" sz="2200" dirty="0">
                <a:solidFill>
                  <a:schemeClr val="tx1">
                    <a:lumMod val="75000"/>
                    <a:lumOff val="25000"/>
                  </a:schemeClr>
                </a:solidFill>
                <a:latin typeface="+mn-ea"/>
              </a:endParaRPr>
            </a:p>
          </p:txBody>
        </p:sp>
      </p:grpSp>
    </p:spTree>
    <p:extLst>
      <p:ext uri="{BB962C8B-B14F-4D97-AF65-F5344CB8AC3E}">
        <p14:creationId xmlns:p14="http://schemas.microsoft.com/office/powerpoint/2010/main" val="2648193222"/>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SharedWithUsers xmlns="87e92068-5d1b-4b37-b84f-05171d1d989c">
      <UserInfo>
        <DisplayName>金井 彩</DisplayName>
        <AccountId>24</AccountId>
        <AccountType/>
      </UserInfo>
      <UserInfo>
        <DisplayName>元谷 豊</DisplayName>
        <AccountId>21</AccountId>
        <AccountType/>
      </UserInfo>
      <UserInfo>
        <DisplayName>宇野 芳江</DisplayName>
        <AccountId>38</AccountId>
        <AccountType/>
      </UserInfo>
    </SharedWithUsers>
  </documentManagement>
</p:properties>
</file>

<file path=customXml/itemProps1.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2.xml><?xml version="1.0" encoding="utf-8"?>
<ds:datastoreItem xmlns:ds="http://schemas.openxmlformats.org/officeDocument/2006/customXml" ds:itemID="{6F3D8685-5EE4-44E2-9CBF-EFE1EDDE1504}">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162C36-F5F2-4448-9E4D-F46EA44E44CC}">
  <ds:schemaRefs>
    <ds:schemaRef ds:uri="http://purl.org/dc/elements/1.1/"/>
    <ds:schemaRef ds:uri="http://purl.org/dc/dcmitype/"/>
    <ds:schemaRef ds:uri="c7986456-94c4-43e3-a5cd-23faf3e50be4"/>
    <ds:schemaRef ds:uri="http://schemas.microsoft.com/office/2006/metadata/properties"/>
    <ds:schemaRef ds:uri="http://schemas.microsoft.com/office/infopath/2007/PartnerControls"/>
    <ds:schemaRef ds:uri="http://purl.org/dc/terms/"/>
    <ds:schemaRef ds:uri="87e92068-5d1b-4b37-b84f-05171d1d989c"/>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1062</TotalTime>
  <Words>3426</Words>
  <PresentationFormat>画面に合わせる (4:3)</PresentationFormat>
  <Paragraphs>306</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(日本語用のフォントを使用)</vt:lpstr>
      <vt:lpstr>-apple-system</vt:lpstr>
      <vt:lpstr>HGPｺﾞｼｯｸE</vt:lpstr>
      <vt:lpstr>ＭＳ ゴシック</vt:lpstr>
      <vt:lpstr>Arial</vt:lpstr>
      <vt:lpstr>Calibri</vt:lpstr>
      <vt:lpstr>Wingdings</vt:lpstr>
      <vt:lpstr>Office テーマ</vt:lpstr>
      <vt:lpstr>C29．住民の安否や地域の 　　被害状況等の情報の 　　収集・伝達</vt:lpstr>
      <vt:lpstr>　大規模地震に伴い地域に生じること</vt:lpstr>
      <vt:lpstr>PowerPoint プレゼンテーション</vt:lpstr>
      <vt:lpstr>　地震後の対応の流れ</vt:lpstr>
      <vt:lpstr>　情報収集・伝達の目的と主体</vt:lpstr>
      <vt:lpstr>PowerPoint プレゼンテーション</vt:lpstr>
      <vt:lpstr>　「地域」で収集する情報の内容</vt:lpstr>
      <vt:lpstr>　「情報収集」の方法（手段）</vt:lpstr>
      <vt:lpstr>　「情報伝達（地域→役所等）」の内容と方法</vt:lpstr>
      <vt:lpstr>　情報収集と地域住民等への伝達</vt:lpstr>
      <vt:lpstr>　情報伝達の手段と手順の一例 </vt:lpstr>
      <vt:lpstr>PowerPoint プレゼンテーション</vt:lpstr>
      <vt:lpstr>　 【事例】安否確認の先進事例</vt:lpstr>
      <vt:lpstr>　 【事例】安否確認の先進事例</vt:lpstr>
      <vt:lpstr>　 【事例】安否確認の先進事例</vt:lpstr>
      <vt:lpstr>　 【事例】安否確認の先進事例（マンション）</vt:lpstr>
      <vt:lpstr>　 【事例】安否確認の先進事例（マンション）</vt:lpstr>
      <vt:lpstr> 【事例】安否確認の先進事例（デジタル技術やツールを活用）</vt:lpstr>
      <vt:lpstr> 【事例】安否確認の先進事例（デジタル技術やツールを活用）</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2024-03-23T08:45:23Z</cp:lastPrinted>
  <dcterms:created xsi:type="dcterms:W3CDTF">2019-09-19T14:17:54Z</dcterms:created>
  <dcterms:modified xsi:type="dcterms:W3CDTF">2024-03-27T08:47:33Z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