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74" r:id="rId5"/>
    <p:sldId id="492" r:id="rId6"/>
    <p:sldId id="477" r:id="rId7"/>
    <p:sldId id="476" r:id="rId8"/>
    <p:sldId id="478" r:id="rId9"/>
    <p:sldId id="491" r:id="rId10"/>
    <p:sldId id="480" r:id="rId11"/>
    <p:sldId id="479" r:id="rId12"/>
    <p:sldId id="481" r:id="rId13"/>
    <p:sldId id="482" r:id="rId14"/>
    <p:sldId id="473" r:id="rId15"/>
    <p:sldId id="483" r:id="rId16"/>
    <p:sldId id="484" r:id="rId17"/>
    <p:sldId id="485" r:id="rId18"/>
    <p:sldId id="486" r:id="rId19"/>
    <p:sldId id="489" r:id="rId20"/>
    <p:sldId id="493" r:id="rId21"/>
    <p:sldId id="494" r:id="rId22"/>
    <p:sldId id="488"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35A16B"/>
    <a:srgbClr val="FF9900"/>
    <a:srgbClr val="FFC000"/>
    <a:srgbClr val="FFFFFF"/>
    <a:srgbClr val="F0F0F0"/>
    <a:srgbClr val="FF2800"/>
    <a:srgbClr val="52BBCE"/>
    <a:srgbClr val="FFC3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24" autoAdjust="0"/>
  </p:normalViewPr>
  <p:slideViewPr>
    <p:cSldViewPr snapToGrid="0">
      <p:cViewPr varScale="1">
        <p:scale>
          <a:sx n="83" d="100"/>
          <a:sy n="83" d="100"/>
        </p:scale>
        <p:origin x="2346" y="84"/>
      </p:cViewPr>
      <p:guideLst>
        <p:guide orient="horz" pos="2160"/>
        <p:guide pos="2880"/>
      </p:guideLst>
    </p:cSldViewPr>
  </p:slideViewPr>
  <p:notesTextViewPr>
    <p:cViewPr>
      <p:scale>
        <a:sx n="1" d="1"/>
        <a:sy n="1" d="1"/>
      </p:scale>
      <p:origin x="0" y="0"/>
    </p:cViewPr>
  </p:notesTextViewPr>
  <p:notesViewPr>
    <p:cSldViewPr snapToGrid="0">
      <p:cViewPr varScale="1">
        <p:scale>
          <a:sx n="75" d="100"/>
          <a:sy n="75" d="100"/>
        </p:scale>
        <p:origin x="40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AB9D7228-4086-4D22-94D0-C20A042D4FCC}"/>
    <pc:docChg chg="undo redo custSel modSld">
      <pc:chgData name="宇野 芳江" userId="d3339afd-f009-4b18-b536-1d43c3c7a997" providerId="ADAL" clId="{AB9D7228-4086-4D22-94D0-C20A042D4FCC}" dt="2024-03-27T08:45:49.359" v="46" actId="14100"/>
      <pc:docMkLst>
        <pc:docMk/>
      </pc:docMkLst>
      <pc:sldChg chg="modSp mod">
        <pc:chgData name="宇野 芳江" userId="d3339afd-f009-4b18-b536-1d43c3c7a997" providerId="ADAL" clId="{AB9D7228-4086-4D22-94D0-C20A042D4FCC}" dt="2024-03-27T08:35:42.895" v="14" actId="113"/>
        <pc:sldMkLst>
          <pc:docMk/>
          <pc:sldMk cId="1716556462" sldId="476"/>
        </pc:sldMkLst>
        <pc:spChg chg="mod">
          <ac:chgData name="宇野 芳江" userId="d3339afd-f009-4b18-b536-1d43c3c7a997" providerId="ADAL" clId="{AB9D7228-4086-4D22-94D0-C20A042D4FCC}" dt="2024-03-26T07:44:05.168" v="12" actId="20577"/>
          <ac:spMkLst>
            <pc:docMk/>
            <pc:sldMk cId="1716556462" sldId="476"/>
            <ac:spMk id="7" creationId="{A21E25AD-BB26-D6F2-2F67-3BACE6E200EC}"/>
          </ac:spMkLst>
        </pc:spChg>
        <pc:spChg chg="mod">
          <ac:chgData name="宇野 芳江" userId="d3339afd-f009-4b18-b536-1d43c3c7a997" providerId="ADAL" clId="{AB9D7228-4086-4D22-94D0-C20A042D4FCC}" dt="2024-03-27T08:35:42.895" v="14" actId="113"/>
          <ac:spMkLst>
            <pc:docMk/>
            <pc:sldMk cId="1716556462" sldId="476"/>
            <ac:spMk id="8" creationId="{F022BC2E-6B6E-B8DB-A02C-A7863DF92A13}"/>
          </ac:spMkLst>
        </pc:spChg>
      </pc:sldChg>
      <pc:sldChg chg="modSp mod">
        <pc:chgData name="宇野 芳江" userId="d3339afd-f009-4b18-b536-1d43c3c7a997" providerId="ADAL" clId="{AB9D7228-4086-4D22-94D0-C20A042D4FCC}" dt="2024-03-27T08:35:40.021" v="13" actId="113"/>
        <pc:sldMkLst>
          <pc:docMk/>
          <pc:sldMk cId="1744319013" sldId="477"/>
        </pc:sldMkLst>
        <pc:spChg chg="mod">
          <ac:chgData name="宇野 芳江" userId="d3339afd-f009-4b18-b536-1d43c3c7a997" providerId="ADAL" clId="{AB9D7228-4086-4D22-94D0-C20A042D4FCC}" dt="2024-03-27T08:35:40.021" v="13" actId="113"/>
          <ac:spMkLst>
            <pc:docMk/>
            <pc:sldMk cId="1744319013" sldId="477"/>
            <ac:spMk id="9" creationId="{6B39070F-E3E1-2BF5-2FB1-1409071EDEA1}"/>
          </ac:spMkLst>
        </pc:spChg>
      </pc:sldChg>
      <pc:sldChg chg="modSp mod">
        <pc:chgData name="宇野 芳江" userId="d3339afd-f009-4b18-b536-1d43c3c7a997" providerId="ADAL" clId="{AB9D7228-4086-4D22-94D0-C20A042D4FCC}" dt="2024-03-27T08:45:49.359" v="46" actId="14100"/>
        <pc:sldMkLst>
          <pc:docMk/>
          <pc:sldMk cId="434772764" sldId="478"/>
        </pc:sldMkLst>
        <pc:spChg chg="mod">
          <ac:chgData name="宇野 芳江" userId="d3339afd-f009-4b18-b536-1d43c3c7a997" providerId="ADAL" clId="{AB9D7228-4086-4D22-94D0-C20A042D4FCC}" dt="2024-03-27T08:45:49.359" v="46" actId="14100"/>
          <ac:spMkLst>
            <pc:docMk/>
            <pc:sldMk cId="434772764" sldId="478"/>
            <ac:spMk id="8" creationId="{D6A62F3A-E0DA-BCD5-4115-CF542319C9BE}"/>
          </ac:spMkLst>
        </pc:spChg>
        <pc:graphicFrameChg chg="modGraphic">
          <ac:chgData name="宇野 芳江" userId="d3339afd-f009-4b18-b536-1d43c3c7a997" providerId="ADAL" clId="{AB9D7228-4086-4D22-94D0-C20A042D4FCC}" dt="2024-03-27T08:35:51.399" v="17" actId="113"/>
          <ac:graphicFrameMkLst>
            <pc:docMk/>
            <pc:sldMk cId="434772764" sldId="478"/>
            <ac:graphicFrameMk id="7" creationId="{B865C4BE-3738-C8DA-6D5E-947A9CACF209}"/>
          </ac:graphicFrameMkLst>
        </pc:graphicFrameChg>
      </pc:sldChg>
      <pc:sldChg chg="modSp mod">
        <pc:chgData name="宇野 芳江" userId="d3339afd-f009-4b18-b536-1d43c3c7a997" providerId="ADAL" clId="{AB9D7228-4086-4D22-94D0-C20A042D4FCC}" dt="2024-03-27T08:38:28.684" v="40" actId="113"/>
        <pc:sldMkLst>
          <pc:docMk/>
          <pc:sldMk cId="813813870" sldId="480"/>
        </pc:sldMkLst>
        <pc:spChg chg="mod">
          <ac:chgData name="宇野 芳江" userId="d3339afd-f009-4b18-b536-1d43c3c7a997" providerId="ADAL" clId="{AB9D7228-4086-4D22-94D0-C20A042D4FCC}" dt="2024-03-27T08:36:09.511" v="20" actId="113"/>
          <ac:spMkLst>
            <pc:docMk/>
            <pc:sldMk cId="813813870" sldId="480"/>
            <ac:spMk id="4" creationId="{335B16D7-4E33-5C59-B188-2870AB74B692}"/>
          </ac:spMkLst>
        </pc:spChg>
        <pc:graphicFrameChg chg="modGraphic">
          <ac:chgData name="宇野 芳江" userId="d3339afd-f009-4b18-b536-1d43c3c7a997" providerId="ADAL" clId="{AB9D7228-4086-4D22-94D0-C20A042D4FCC}" dt="2024-03-27T08:38:28.684" v="40" actId="113"/>
          <ac:graphicFrameMkLst>
            <pc:docMk/>
            <pc:sldMk cId="813813870" sldId="480"/>
            <ac:graphicFrameMk id="30" creationId="{71F19A25-0E91-DAE8-D09D-24DC15E25491}"/>
          </ac:graphicFrameMkLst>
        </pc:graphicFrameChg>
      </pc:sldChg>
      <pc:sldChg chg="modSp mod">
        <pc:chgData name="宇野 芳江" userId="d3339afd-f009-4b18-b536-1d43c3c7a997" providerId="ADAL" clId="{AB9D7228-4086-4D22-94D0-C20A042D4FCC}" dt="2024-03-27T08:38:29.376" v="41" actId="113"/>
        <pc:sldMkLst>
          <pc:docMk/>
          <pc:sldMk cId="2104478200" sldId="481"/>
        </pc:sldMkLst>
        <pc:spChg chg="mod">
          <ac:chgData name="宇野 芳江" userId="d3339afd-f009-4b18-b536-1d43c3c7a997" providerId="ADAL" clId="{AB9D7228-4086-4D22-94D0-C20A042D4FCC}" dt="2024-03-27T08:38:29.376" v="41" actId="113"/>
          <ac:spMkLst>
            <pc:docMk/>
            <pc:sldMk cId="2104478200" sldId="481"/>
            <ac:spMk id="14" creationId="{4ACFDCFE-FDC5-A9A6-DC3C-905BEDB08946}"/>
          </ac:spMkLst>
        </pc:spChg>
        <pc:spChg chg="mod">
          <ac:chgData name="宇野 芳江" userId="d3339afd-f009-4b18-b536-1d43c3c7a997" providerId="ADAL" clId="{AB9D7228-4086-4D22-94D0-C20A042D4FCC}" dt="2024-03-27T08:38:29.376" v="41" actId="113"/>
          <ac:spMkLst>
            <pc:docMk/>
            <pc:sldMk cId="2104478200" sldId="481"/>
            <ac:spMk id="15" creationId="{024E91BE-C41A-0A97-D3D2-6D55BFF97DD9}"/>
          </ac:spMkLst>
        </pc:spChg>
        <pc:spChg chg="mod">
          <ac:chgData name="宇野 芳江" userId="d3339afd-f009-4b18-b536-1d43c3c7a997" providerId="ADAL" clId="{AB9D7228-4086-4D22-94D0-C20A042D4FCC}" dt="2024-03-27T08:38:29.376" v="41" actId="113"/>
          <ac:spMkLst>
            <pc:docMk/>
            <pc:sldMk cId="2104478200" sldId="481"/>
            <ac:spMk id="17" creationId="{DA49FABA-4834-AD3C-CB00-BF658092427C}"/>
          </ac:spMkLst>
        </pc:spChg>
        <pc:spChg chg="mod">
          <ac:chgData name="宇野 芳江" userId="d3339afd-f009-4b18-b536-1d43c3c7a997" providerId="ADAL" clId="{AB9D7228-4086-4D22-94D0-C20A042D4FCC}" dt="2024-03-27T08:38:29.376" v="41" actId="113"/>
          <ac:spMkLst>
            <pc:docMk/>
            <pc:sldMk cId="2104478200" sldId="481"/>
            <ac:spMk id="18" creationId="{80EDE991-63A5-ECC5-F083-EF38E0FD9AB9}"/>
          </ac:spMkLst>
        </pc:spChg>
        <pc:spChg chg="mod">
          <ac:chgData name="宇野 芳江" userId="d3339afd-f009-4b18-b536-1d43c3c7a997" providerId="ADAL" clId="{AB9D7228-4086-4D22-94D0-C20A042D4FCC}" dt="2024-03-27T08:38:29.376" v="41" actId="113"/>
          <ac:spMkLst>
            <pc:docMk/>
            <pc:sldMk cId="2104478200" sldId="481"/>
            <ac:spMk id="21" creationId="{0D66BE5A-29A2-7006-A952-E0EA713EEF03}"/>
          </ac:spMkLst>
        </pc:spChg>
        <pc:spChg chg="mod">
          <ac:chgData name="宇野 芳江" userId="d3339afd-f009-4b18-b536-1d43c3c7a997" providerId="ADAL" clId="{AB9D7228-4086-4D22-94D0-C20A042D4FCC}" dt="2024-03-27T08:38:29.376" v="41" actId="113"/>
          <ac:spMkLst>
            <pc:docMk/>
            <pc:sldMk cId="2104478200" sldId="481"/>
            <ac:spMk id="22" creationId="{A51534D4-6328-98A6-2F1C-F42C16DE003F}"/>
          </ac:spMkLst>
        </pc:spChg>
        <pc:spChg chg="mod">
          <ac:chgData name="宇野 芳江" userId="d3339afd-f009-4b18-b536-1d43c3c7a997" providerId="ADAL" clId="{AB9D7228-4086-4D22-94D0-C20A042D4FCC}" dt="2024-03-27T08:38:29.376" v="41" actId="113"/>
          <ac:spMkLst>
            <pc:docMk/>
            <pc:sldMk cId="2104478200" sldId="481"/>
            <ac:spMk id="23" creationId="{3369CB86-EBF5-87F1-3A85-077DB9E88959}"/>
          </ac:spMkLst>
        </pc:spChg>
        <pc:spChg chg="mod">
          <ac:chgData name="宇野 芳江" userId="d3339afd-f009-4b18-b536-1d43c3c7a997" providerId="ADAL" clId="{AB9D7228-4086-4D22-94D0-C20A042D4FCC}" dt="2024-03-27T08:38:29.376" v="41" actId="113"/>
          <ac:spMkLst>
            <pc:docMk/>
            <pc:sldMk cId="2104478200" sldId="481"/>
            <ac:spMk id="26" creationId="{0514E240-8B5F-2D62-7F88-3D78D7974905}"/>
          </ac:spMkLst>
        </pc:spChg>
        <pc:spChg chg="mod">
          <ac:chgData name="宇野 芳江" userId="d3339afd-f009-4b18-b536-1d43c3c7a997" providerId="ADAL" clId="{AB9D7228-4086-4D22-94D0-C20A042D4FCC}" dt="2024-03-27T08:38:29.376" v="41" actId="113"/>
          <ac:spMkLst>
            <pc:docMk/>
            <pc:sldMk cId="2104478200" sldId="481"/>
            <ac:spMk id="27" creationId="{89669F58-D5BD-1592-8B28-71EF1754ED4A}"/>
          </ac:spMkLst>
        </pc:spChg>
        <pc:spChg chg="mod">
          <ac:chgData name="宇野 芳江" userId="d3339afd-f009-4b18-b536-1d43c3c7a997" providerId="ADAL" clId="{AB9D7228-4086-4D22-94D0-C20A042D4FCC}" dt="2024-03-27T08:38:29.376" v="41" actId="113"/>
          <ac:spMkLst>
            <pc:docMk/>
            <pc:sldMk cId="2104478200" sldId="481"/>
            <ac:spMk id="34" creationId="{20443A46-EFF9-6BED-BC1F-E5B0D4CDC7C1}"/>
          </ac:spMkLst>
        </pc:spChg>
      </pc:sldChg>
      <pc:sldChg chg="modSp mod">
        <pc:chgData name="宇野 芳江" userId="d3339afd-f009-4b18-b536-1d43c3c7a997" providerId="ADAL" clId="{AB9D7228-4086-4D22-94D0-C20A042D4FCC}" dt="2024-03-27T08:38:51.226" v="42" actId="113"/>
        <pc:sldMkLst>
          <pc:docMk/>
          <pc:sldMk cId="2307533436" sldId="486"/>
        </pc:sldMkLst>
        <pc:spChg chg="mod">
          <ac:chgData name="宇野 芳江" userId="d3339afd-f009-4b18-b536-1d43c3c7a997" providerId="ADAL" clId="{AB9D7228-4086-4D22-94D0-C20A042D4FCC}" dt="2024-03-27T08:38:51.226" v="42" actId="113"/>
          <ac:spMkLst>
            <pc:docMk/>
            <pc:sldMk cId="2307533436" sldId="486"/>
            <ac:spMk id="35" creationId="{3CB7C292-0C3A-FE0D-C5F4-331666102340}"/>
          </ac:spMkLst>
        </pc:spChg>
      </pc:sldChg>
      <pc:sldChg chg="modSp mod">
        <pc:chgData name="宇野 芳江" userId="d3339afd-f009-4b18-b536-1d43c3c7a997" providerId="ADAL" clId="{AB9D7228-4086-4D22-94D0-C20A042D4FCC}" dt="2024-03-27T08:39:01.659" v="44" actId="113"/>
        <pc:sldMkLst>
          <pc:docMk/>
          <pc:sldMk cId="677293299" sldId="494"/>
        </pc:sldMkLst>
        <pc:spChg chg="mod">
          <ac:chgData name="宇野 芳江" userId="d3339afd-f009-4b18-b536-1d43c3c7a997" providerId="ADAL" clId="{AB9D7228-4086-4D22-94D0-C20A042D4FCC}" dt="2024-03-27T08:39:01.659" v="44" actId="113"/>
          <ac:spMkLst>
            <pc:docMk/>
            <pc:sldMk cId="677293299" sldId="494"/>
            <ac:spMk id="5" creationId="{F2D4EDE7-D1CE-C990-41B2-0990D542E34B}"/>
          </ac:spMkLst>
        </pc:spChg>
      </pc:sldChg>
    </pc:docChg>
  </pc:docChgLst>
  <pc:docChgLst>
    <pc:chgData name="宇野 芳江" userId="d3339afd-f009-4b18-b536-1d43c3c7a997" providerId="ADAL" clId="{5019E492-45F3-4E08-A486-849B20034C34}"/>
    <pc:docChg chg="modSld">
      <pc:chgData name="宇野 芳江" userId="d3339afd-f009-4b18-b536-1d43c3c7a997" providerId="ADAL" clId="{5019E492-45F3-4E08-A486-849B20034C34}" dt="2024-01-22T04:54:19.256" v="95" actId="20577"/>
      <pc:docMkLst>
        <pc:docMk/>
      </pc:docMkLst>
      <pc:sldChg chg="modSp mod">
        <pc:chgData name="宇野 芳江" userId="d3339afd-f009-4b18-b536-1d43c3c7a997" providerId="ADAL" clId="{5019E492-45F3-4E08-A486-849B20034C34}" dt="2024-01-19T00:08:01.781" v="0" actId="1076"/>
        <pc:sldMkLst>
          <pc:docMk/>
          <pc:sldMk cId="457824302" sldId="473"/>
        </pc:sldMkLst>
        <pc:spChg chg="mod">
          <ac:chgData name="宇野 芳江" userId="d3339afd-f009-4b18-b536-1d43c3c7a997" providerId="ADAL" clId="{5019E492-45F3-4E08-A486-849B20034C34}" dt="2024-01-19T00:08:01.781" v="0" actId="1076"/>
          <ac:spMkLst>
            <pc:docMk/>
            <pc:sldMk cId="457824302" sldId="473"/>
            <ac:spMk id="2" creationId="{FEBFAD98-9352-6DC4-E0C6-0686495112AC}"/>
          </ac:spMkLst>
        </pc:spChg>
      </pc:sldChg>
      <pc:sldChg chg="modSp mod">
        <pc:chgData name="宇野 芳江" userId="d3339afd-f009-4b18-b536-1d43c3c7a997" providerId="ADAL" clId="{5019E492-45F3-4E08-A486-849B20034C34}" dt="2024-01-22T04:54:19.256" v="95" actId="20577"/>
        <pc:sldMkLst>
          <pc:docMk/>
          <pc:sldMk cId="1394606790" sldId="490"/>
        </pc:sldMkLst>
        <pc:spChg chg="mod">
          <ac:chgData name="宇野 芳江" userId="d3339afd-f009-4b18-b536-1d43c3c7a997" providerId="ADAL" clId="{5019E492-45F3-4E08-A486-849B20034C34}" dt="2024-01-22T04:54:19.256" v="95" actId="20577"/>
          <ac:spMkLst>
            <pc:docMk/>
            <pc:sldMk cId="1394606790" sldId="490"/>
            <ac:spMk id="2" creationId="{AC384F22-20F1-D0C0-3FB9-446613C005D3}"/>
          </ac:spMkLst>
        </pc:spChg>
        <pc:spChg chg="mod">
          <ac:chgData name="宇野 芳江" userId="d3339afd-f009-4b18-b536-1d43c3c7a997" providerId="ADAL" clId="{5019E492-45F3-4E08-A486-849B20034C34}" dt="2024-01-22T04:53:56.951" v="93"/>
          <ac:spMkLst>
            <pc:docMk/>
            <pc:sldMk cId="1394606790" sldId="490"/>
            <ac:spMk id="12" creationId="{5609F1E0-93E4-FF1A-10AC-C6EAC84FFE88}"/>
          </ac:spMkLst>
        </pc:spChg>
      </pc:sldChg>
    </pc:docChg>
  </pc:docChgLst>
  <pc:docChgLst>
    <pc:chgData name="宇野 芳江" userId="d3339afd-f009-4b18-b536-1d43c3c7a997" providerId="ADAL" clId="{F155DC09-17D8-4919-A709-D5E5E2B77317}"/>
    <pc:docChg chg="undo redo custSel addSld delSld modSld modNotesMaster">
      <pc:chgData name="宇野 芳江" userId="d3339afd-f009-4b18-b536-1d43c3c7a997" providerId="ADAL" clId="{F155DC09-17D8-4919-A709-D5E5E2B77317}" dt="2024-03-26T06:43:42.967" v="8649" actId="20577"/>
      <pc:docMkLst>
        <pc:docMk/>
      </pc:docMkLst>
      <pc:sldChg chg="modSp mod modNotes modNotesTx">
        <pc:chgData name="宇野 芳江" userId="d3339afd-f009-4b18-b536-1d43c3c7a997" providerId="ADAL" clId="{F155DC09-17D8-4919-A709-D5E5E2B77317}" dt="2024-03-22T00:34:42.447" v="7537" actId="20577"/>
        <pc:sldMkLst>
          <pc:docMk/>
          <pc:sldMk cId="457824302" sldId="473"/>
        </pc:sldMkLst>
        <pc:spChg chg="mod">
          <ac:chgData name="宇野 芳江" userId="d3339afd-f009-4b18-b536-1d43c3c7a997" providerId="ADAL" clId="{F155DC09-17D8-4919-A709-D5E5E2B77317}" dt="2024-03-21T07:05:48.959" v="7510" actId="1076"/>
          <ac:spMkLst>
            <pc:docMk/>
            <pc:sldMk cId="457824302" sldId="473"/>
            <ac:spMk id="2" creationId="{FEBFAD98-9352-6DC4-E0C6-0686495112AC}"/>
          </ac:spMkLst>
        </pc:spChg>
        <pc:spChg chg="mod">
          <ac:chgData name="宇野 芳江" userId="d3339afd-f009-4b18-b536-1d43c3c7a997" providerId="ADAL" clId="{F155DC09-17D8-4919-A709-D5E5E2B77317}" dt="2024-03-19T03:35:41.664" v="6882"/>
          <ac:spMkLst>
            <pc:docMk/>
            <pc:sldMk cId="457824302" sldId="473"/>
            <ac:spMk id="6" creationId="{2F3811C5-5A65-E153-CEBB-68FD4BA3911E}"/>
          </ac:spMkLst>
        </pc:spChg>
      </pc:sldChg>
      <pc:sldChg chg="addSp delSp modSp mod">
        <pc:chgData name="宇野 芳江" userId="d3339afd-f009-4b18-b536-1d43c3c7a997" providerId="ADAL" clId="{F155DC09-17D8-4919-A709-D5E5E2B77317}" dt="2024-03-26T06:43:42.967" v="8649" actId="20577"/>
        <pc:sldMkLst>
          <pc:docMk/>
          <pc:sldMk cId="1318280527" sldId="474"/>
        </pc:sldMkLst>
        <pc:spChg chg="mod">
          <ac:chgData name="宇野 芳江" userId="d3339afd-f009-4b18-b536-1d43c3c7a997" providerId="ADAL" clId="{F155DC09-17D8-4919-A709-D5E5E2B77317}" dt="2024-03-26T06:42:51.906" v="8645" actId="20577"/>
          <ac:spMkLst>
            <pc:docMk/>
            <pc:sldMk cId="1318280527" sldId="474"/>
            <ac:spMk id="2" creationId="{37D77819-062E-C8A5-3680-8280F7CD8DF7}"/>
          </ac:spMkLst>
        </pc:spChg>
        <pc:spChg chg="del mod">
          <ac:chgData name="宇野 芳江" userId="d3339afd-f009-4b18-b536-1d43c3c7a997" providerId="ADAL" clId="{F155DC09-17D8-4919-A709-D5E5E2B77317}" dt="2024-03-26T06:42:18.677" v="8637" actId="478"/>
          <ac:spMkLst>
            <pc:docMk/>
            <pc:sldMk cId="1318280527" sldId="474"/>
            <ac:spMk id="3" creationId="{04AE6941-EC82-A352-1FB2-F3F26706FE09}"/>
          </ac:spMkLst>
        </pc:spChg>
        <pc:spChg chg="add mod">
          <ac:chgData name="宇野 芳江" userId="d3339afd-f009-4b18-b536-1d43c3c7a997" providerId="ADAL" clId="{F155DC09-17D8-4919-A709-D5E5E2B77317}" dt="2024-03-26T06:43:42.967" v="8649" actId="20577"/>
          <ac:spMkLst>
            <pc:docMk/>
            <pc:sldMk cId="1318280527" sldId="474"/>
            <ac:spMk id="4" creationId="{F3C1C435-C392-FF55-B629-24192A0F7B44}"/>
          </ac:spMkLst>
        </pc:spChg>
      </pc:sldChg>
      <pc:sldChg chg="addSp delSp modSp add del mod modNotes modNotesTx">
        <pc:chgData name="宇野 芳江" userId="d3339afd-f009-4b18-b536-1d43c3c7a997" providerId="ADAL" clId="{F155DC09-17D8-4919-A709-D5E5E2B77317}" dt="2024-03-25T07:16:02.606" v="8634" actId="14100"/>
        <pc:sldMkLst>
          <pc:docMk/>
          <pc:sldMk cId="1716556462" sldId="476"/>
        </pc:sldMkLst>
        <pc:spChg chg="mod">
          <ac:chgData name="宇野 芳江" userId="d3339afd-f009-4b18-b536-1d43c3c7a997" providerId="ADAL" clId="{F155DC09-17D8-4919-A709-D5E5E2B77317}" dt="2024-03-01T02:43:41.926" v="387" actId="20577"/>
          <ac:spMkLst>
            <pc:docMk/>
            <pc:sldMk cId="1716556462" sldId="476"/>
            <ac:spMk id="2" creationId="{560D6156-CE00-CB9F-5B73-ED6DF3EA053D}"/>
          </ac:spMkLst>
        </pc:spChg>
        <pc:spChg chg="add del">
          <ac:chgData name="宇野 芳江" userId="d3339afd-f009-4b18-b536-1d43c3c7a997" providerId="ADAL" clId="{F155DC09-17D8-4919-A709-D5E5E2B77317}" dt="2024-02-29T07:14:23.610" v="153"/>
          <ac:spMkLst>
            <pc:docMk/>
            <pc:sldMk cId="1716556462" sldId="476"/>
            <ac:spMk id="4" creationId="{75C7A968-781E-13AB-F2DF-449F5E23CD77}"/>
          </ac:spMkLst>
        </pc:spChg>
        <pc:spChg chg="add del mod">
          <ac:chgData name="宇野 芳江" userId="d3339afd-f009-4b18-b536-1d43c3c7a997" providerId="ADAL" clId="{F155DC09-17D8-4919-A709-D5E5E2B77317}" dt="2024-03-19T08:09:12.455" v="7252" actId="478"/>
          <ac:spMkLst>
            <pc:docMk/>
            <pc:sldMk cId="1716556462" sldId="476"/>
            <ac:spMk id="6" creationId="{73214088-149C-1B57-E912-D45F1C5721CA}"/>
          </ac:spMkLst>
        </pc:spChg>
        <pc:spChg chg="mod">
          <ac:chgData name="宇野 芳江" userId="d3339afd-f009-4b18-b536-1d43c3c7a997" providerId="ADAL" clId="{F155DC09-17D8-4919-A709-D5E5E2B77317}" dt="2024-03-25T07:16:02.606" v="8634" actId="14100"/>
          <ac:spMkLst>
            <pc:docMk/>
            <pc:sldMk cId="1716556462" sldId="476"/>
            <ac:spMk id="7" creationId="{A21E25AD-BB26-D6F2-2F67-3BACE6E200EC}"/>
          </ac:spMkLst>
        </pc:spChg>
        <pc:spChg chg="mod">
          <ac:chgData name="宇野 芳江" userId="d3339afd-f009-4b18-b536-1d43c3c7a997" providerId="ADAL" clId="{F155DC09-17D8-4919-A709-D5E5E2B77317}" dt="2024-03-15T04:46:15.711" v="6282" actId="27636"/>
          <ac:spMkLst>
            <pc:docMk/>
            <pc:sldMk cId="1716556462" sldId="476"/>
            <ac:spMk id="8" creationId="{F022BC2E-6B6E-B8DB-A02C-A7863DF92A13}"/>
          </ac:spMkLst>
        </pc:spChg>
        <pc:spChg chg="add del">
          <ac:chgData name="宇野 芳江" userId="d3339afd-f009-4b18-b536-1d43c3c7a997" providerId="ADAL" clId="{F155DC09-17D8-4919-A709-D5E5E2B77317}" dt="2024-02-29T07:13:58.923" v="147" actId="478"/>
          <ac:spMkLst>
            <pc:docMk/>
            <pc:sldMk cId="1716556462" sldId="476"/>
            <ac:spMk id="13" creationId="{2EC710C5-2B17-10AD-3898-9779313FAEEF}"/>
          </ac:spMkLst>
        </pc:spChg>
        <pc:spChg chg="add del mod">
          <ac:chgData name="宇野 芳江" userId="d3339afd-f009-4b18-b536-1d43c3c7a997" providerId="ADAL" clId="{F155DC09-17D8-4919-A709-D5E5E2B77317}" dt="2024-02-29T07:17:30.295" v="171" actId="478"/>
          <ac:spMkLst>
            <pc:docMk/>
            <pc:sldMk cId="1716556462" sldId="476"/>
            <ac:spMk id="21" creationId="{9C50CA85-05CF-E853-696D-8C7D50E4CE88}"/>
          </ac:spMkLst>
        </pc:spChg>
        <pc:spChg chg="add mod ord">
          <ac:chgData name="宇野 芳江" userId="d3339afd-f009-4b18-b536-1d43c3c7a997" providerId="ADAL" clId="{F155DC09-17D8-4919-A709-D5E5E2B77317}" dt="2024-03-15T00:13:57.958" v="6123" actId="1035"/>
          <ac:spMkLst>
            <pc:docMk/>
            <pc:sldMk cId="1716556462" sldId="476"/>
            <ac:spMk id="28" creationId="{ACD42A46-D2AC-D7BC-5E17-B1BF168EF4F6}"/>
          </ac:spMkLst>
        </pc:spChg>
        <pc:spChg chg="add mod">
          <ac:chgData name="宇野 芳江" userId="d3339afd-f009-4b18-b536-1d43c3c7a997" providerId="ADAL" clId="{F155DC09-17D8-4919-A709-D5E5E2B77317}" dt="2024-03-15T00:14:01.268" v="6124" actId="1036"/>
          <ac:spMkLst>
            <pc:docMk/>
            <pc:sldMk cId="1716556462" sldId="476"/>
            <ac:spMk id="29" creationId="{8C2BC5F9-A8FF-D5B4-B7E1-76426D8789AE}"/>
          </ac:spMkLst>
        </pc:spChg>
        <pc:spChg chg="add del mod">
          <ac:chgData name="宇野 芳江" userId="d3339afd-f009-4b18-b536-1d43c3c7a997" providerId="ADAL" clId="{F155DC09-17D8-4919-A709-D5E5E2B77317}" dt="2024-02-29T07:29:25.439" v="344" actId="478"/>
          <ac:spMkLst>
            <pc:docMk/>
            <pc:sldMk cId="1716556462" sldId="476"/>
            <ac:spMk id="32" creationId="{7D50959C-9D5F-A58A-BD1F-2BA79AFAFCEF}"/>
          </ac:spMkLst>
        </pc:spChg>
        <pc:picChg chg="del">
          <ac:chgData name="宇野 芳江" userId="d3339afd-f009-4b18-b536-1d43c3c7a997" providerId="ADAL" clId="{F155DC09-17D8-4919-A709-D5E5E2B77317}" dt="2024-02-29T07:14:27.175" v="156" actId="478"/>
          <ac:picMkLst>
            <pc:docMk/>
            <pc:sldMk cId="1716556462" sldId="476"/>
            <ac:picMk id="5" creationId="{C1C75688-D309-EFF0-4A06-0107431F59A4}"/>
          </ac:picMkLst>
        </pc:picChg>
        <pc:picChg chg="del">
          <ac:chgData name="宇野 芳江" userId="d3339afd-f009-4b18-b536-1d43c3c7a997" providerId="ADAL" clId="{F155DC09-17D8-4919-A709-D5E5E2B77317}" dt="2024-02-29T07:14:27.918" v="157" actId="478"/>
          <ac:picMkLst>
            <pc:docMk/>
            <pc:sldMk cId="1716556462" sldId="476"/>
            <ac:picMk id="9" creationId="{ADC45E6D-CCDF-78AA-DECA-E1A3EEB85B6B}"/>
          </ac:picMkLst>
        </pc:picChg>
        <pc:picChg chg="add mod">
          <ac:chgData name="宇野 芳江" userId="d3339afd-f009-4b18-b536-1d43c3c7a997" providerId="ADAL" clId="{F155DC09-17D8-4919-A709-D5E5E2B77317}" dt="2024-02-29T07:13:54.210" v="145"/>
          <ac:picMkLst>
            <pc:docMk/>
            <pc:sldMk cId="1716556462" sldId="476"/>
            <ac:picMk id="11" creationId="{CC3DF3F6-7DE1-3B47-D995-A533016D95EC}"/>
          </ac:picMkLst>
        </pc:picChg>
        <pc:picChg chg="add mod">
          <ac:chgData name="宇野 芳江" userId="d3339afd-f009-4b18-b536-1d43c3c7a997" providerId="ADAL" clId="{F155DC09-17D8-4919-A709-D5E5E2B77317}" dt="2024-02-29T07:14:02.727" v="152"/>
          <ac:picMkLst>
            <pc:docMk/>
            <pc:sldMk cId="1716556462" sldId="476"/>
            <ac:picMk id="15" creationId="{AF381571-06E1-D1ED-6C6C-547A96B5077D}"/>
          </ac:picMkLst>
        </pc:picChg>
        <pc:picChg chg="add del mod">
          <ac:chgData name="宇野 芳江" userId="d3339afd-f009-4b18-b536-1d43c3c7a997" providerId="ADAL" clId="{F155DC09-17D8-4919-A709-D5E5E2B77317}" dt="2024-02-29T07:17:25.111" v="170" actId="478"/>
          <ac:picMkLst>
            <pc:docMk/>
            <pc:sldMk cId="1716556462" sldId="476"/>
            <ac:picMk id="17" creationId="{F9C7F975-B501-37F4-B2AD-4A8772C845EE}"/>
          </ac:picMkLst>
        </pc:picChg>
        <pc:picChg chg="add del mod">
          <ac:chgData name="宇野 芳江" userId="d3339afd-f009-4b18-b536-1d43c3c7a997" providerId="ADAL" clId="{F155DC09-17D8-4919-A709-D5E5E2B77317}" dt="2024-02-29T07:29:37.027" v="353" actId="1035"/>
          <ac:picMkLst>
            <pc:docMk/>
            <pc:sldMk cId="1716556462" sldId="476"/>
            <ac:picMk id="19" creationId="{9F081687-A6CF-84A5-7C0E-A4F159029BC9}"/>
          </ac:picMkLst>
        </pc:picChg>
        <pc:picChg chg="add del mod">
          <ac:chgData name="宇野 芳江" userId="d3339afd-f009-4b18-b536-1d43c3c7a997" providerId="ADAL" clId="{F155DC09-17D8-4919-A709-D5E5E2B77317}" dt="2024-02-29T07:19:24.269" v="189"/>
          <ac:picMkLst>
            <pc:docMk/>
            <pc:sldMk cId="1716556462" sldId="476"/>
            <ac:picMk id="23" creationId="{FE9FD913-9B5D-9D3C-37E9-E845A8192E45}"/>
          </ac:picMkLst>
        </pc:picChg>
        <pc:picChg chg="add del mod">
          <ac:chgData name="宇野 芳江" userId="d3339afd-f009-4b18-b536-1d43c3c7a997" providerId="ADAL" clId="{F155DC09-17D8-4919-A709-D5E5E2B77317}" dt="2024-02-29T07:20:15.868" v="195" actId="478"/>
          <ac:picMkLst>
            <pc:docMk/>
            <pc:sldMk cId="1716556462" sldId="476"/>
            <ac:picMk id="25" creationId="{BFE642C2-5DAB-0D69-CDDD-BC232D3EBEF1}"/>
          </ac:picMkLst>
        </pc:picChg>
        <pc:picChg chg="add mod ord">
          <ac:chgData name="宇野 芳江" userId="d3339afd-f009-4b18-b536-1d43c3c7a997" providerId="ADAL" clId="{F155DC09-17D8-4919-A709-D5E5E2B77317}" dt="2024-03-25T07:14:04.091" v="8578" actId="166"/>
          <ac:picMkLst>
            <pc:docMk/>
            <pc:sldMk cId="1716556462" sldId="476"/>
            <ac:picMk id="27" creationId="{77E33DF8-FD6F-737B-6647-5A0F8ADDCEC7}"/>
          </ac:picMkLst>
        </pc:picChg>
        <pc:picChg chg="add del mod">
          <ac:chgData name="宇野 芳江" userId="d3339afd-f009-4b18-b536-1d43c3c7a997" providerId="ADAL" clId="{F155DC09-17D8-4919-A709-D5E5E2B77317}" dt="2024-02-29T07:29:37.027" v="353" actId="1035"/>
          <ac:picMkLst>
            <pc:docMk/>
            <pc:sldMk cId="1716556462" sldId="476"/>
            <ac:picMk id="31" creationId="{88CB396F-124F-4814-36E3-E66923D30E08}"/>
          </ac:picMkLst>
        </pc:picChg>
      </pc:sldChg>
      <pc:sldChg chg="modSp mod modNotes modNotesTx">
        <pc:chgData name="宇野 芳江" userId="d3339afd-f009-4b18-b536-1d43c3c7a997" providerId="ADAL" clId="{F155DC09-17D8-4919-A709-D5E5E2B77317}" dt="2024-03-22T06:50:03.878" v="8269" actId="20577"/>
        <pc:sldMkLst>
          <pc:docMk/>
          <pc:sldMk cId="1744319013" sldId="477"/>
        </pc:sldMkLst>
        <pc:spChg chg="mod">
          <ac:chgData name="宇野 芳江" userId="d3339afd-f009-4b18-b536-1d43c3c7a997" providerId="ADAL" clId="{F155DC09-17D8-4919-A709-D5E5E2B77317}" dt="2024-03-01T02:43:31.690" v="386" actId="20577"/>
          <ac:spMkLst>
            <pc:docMk/>
            <pc:sldMk cId="1744319013" sldId="477"/>
            <ac:spMk id="2" creationId="{560D6156-CE00-CB9F-5B73-ED6DF3EA053D}"/>
          </ac:spMkLst>
        </pc:spChg>
        <pc:spChg chg="mod">
          <ac:chgData name="宇野 芳江" userId="d3339afd-f009-4b18-b536-1d43c3c7a997" providerId="ADAL" clId="{F155DC09-17D8-4919-A709-D5E5E2B77317}" dt="2024-03-22T06:19:29.574" v="7866" actId="20577"/>
          <ac:spMkLst>
            <pc:docMk/>
            <pc:sldMk cId="1744319013" sldId="477"/>
            <ac:spMk id="5" creationId="{0FFE7FC8-51F4-19C9-C150-BA45BF53B7EB}"/>
          </ac:spMkLst>
        </pc:spChg>
        <pc:spChg chg="mod">
          <ac:chgData name="宇野 芳江" userId="d3339afd-f009-4b18-b536-1d43c3c7a997" providerId="ADAL" clId="{F155DC09-17D8-4919-A709-D5E5E2B77317}" dt="2024-03-15T04:46:01.107" v="6273" actId="113"/>
          <ac:spMkLst>
            <pc:docMk/>
            <pc:sldMk cId="1744319013" sldId="477"/>
            <ac:spMk id="9" creationId="{6B39070F-E3E1-2BF5-2FB1-1409071EDEA1}"/>
          </ac:spMkLst>
        </pc:spChg>
      </pc:sldChg>
      <pc:sldChg chg="modSp mod modNotes modNotesTx">
        <pc:chgData name="宇野 芳江" userId="d3339afd-f009-4b18-b536-1d43c3c7a997" providerId="ADAL" clId="{F155DC09-17D8-4919-A709-D5E5E2B77317}" dt="2024-03-23T06:58:07.254" v="8482" actId="20577"/>
        <pc:sldMkLst>
          <pc:docMk/>
          <pc:sldMk cId="434772764" sldId="478"/>
        </pc:sldMkLst>
        <pc:spChg chg="mod">
          <ac:chgData name="宇野 芳江" userId="d3339afd-f009-4b18-b536-1d43c3c7a997" providerId="ADAL" clId="{F155DC09-17D8-4919-A709-D5E5E2B77317}" dt="2024-03-01T02:43:51.183" v="388" actId="20577"/>
          <ac:spMkLst>
            <pc:docMk/>
            <pc:sldMk cId="434772764" sldId="478"/>
            <ac:spMk id="2" creationId="{5651D552-CC27-34C2-B093-A7A942364174}"/>
          </ac:spMkLst>
        </pc:spChg>
        <pc:spChg chg="mod">
          <ac:chgData name="宇野 芳江" userId="d3339afd-f009-4b18-b536-1d43c3c7a997" providerId="ADAL" clId="{F155DC09-17D8-4919-A709-D5E5E2B77317}" dt="2024-03-15T04:46:35.345" v="6285" actId="113"/>
          <ac:spMkLst>
            <pc:docMk/>
            <pc:sldMk cId="434772764" sldId="478"/>
            <ac:spMk id="8" creationId="{D6A62F3A-E0DA-BCD5-4115-CF542319C9BE}"/>
          </ac:spMkLst>
        </pc:spChg>
      </pc:sldChg>
      <pc:sldChg chg="modSp mod modNotes">
        <pc:chgData name="宇野 芳江" userId="d3339afd-f009-4b18-b536-1d43c3c7a997" providerId="ADAL" clId="{F155DC09-17D8-4919-A709-D5E5E2B77317}" dt="2024-03-19T02:08:41.545" v="6525" actId="20577"/>
        <pc:sldMkLst>
          <pc:docMk/>
          <pc:sldMk cId="1216045722" sldId="479"/>
        </pc:sldMkLst>
        <pc:spChg chg="mod">
          <ac:chgData name="宇野 芳江" userId="d3339afd-f009-4b18-b536-1d43c3c7a997" providerId="ADAL" clId="{F155DC09-17D8-4919-A709-D5E5E2B77317}" dt="2024-02-29T04:56:37.791" v="1" actId="207"/>
          <ac:spMkLst>
            <pc:docMk/>
            <pc:sldMk cId="1216045722" sldId="479"/>
            <ac:spMk id="4" creationId="{DF59DBB8-64BF-8535-CACE-64ECFD98C44C}"/>
          </ac:spMkLst>
        </pc:spChg>
        <pc:spChg chg="mod">
          <ac:chgData name="宇野 芳江" userId="d3339afd-f009-4b18-b536-1d43c3c7a997" providerId="ADAL" clId="{F155DC09-17D8-4919-A709-D5E5E2B77317}" dt="2024-03-15T00:14:51.120" v="6125" actId="14838"/>
          <ac:spMkLst>
            <pc:docMk/>
            <pc:sldMk cId="1216045722" sldId="479"/>
            <ac:spMk id="6" creationId="{E59F258E-5FD2-4626-99C2-33F5F1034A0D}"/>
          </ac:spMkLst>
        </pc:spChg>
        <pc:spChg chg="mod">
          <ac:chgData name="宇野 芳江" userId="d3339afd-f009-4b18-b536-1d43c3c7a997" providerId="ADAL" clId="{F155DC09-17D8-4919-A709-D5E5E2B77317}" dt="2024-02-29T04:56:51.216" v="2" actId="207"/>
          <ac:spMkLst>
            <pc:docMk/>
            <pc:sldMk cId="1216045722" sldId="479"/>
            <ac:spMk id="8" creationId="{4A86A7B3-EA70-DE88-430E-82DCC2C05690}"/>
          </ac:spMkLst>
        </pc:spChg>
      </pc:sldChg>
      <pc:sldChg chg="modSp mod modNotes">
        <pc:chgData name="宇野 芳江" userId="d3339afd-f009-4b18-b536-1d43c3c7a997" providerId="ADAL" clId="{F155DC09-17D8-4919-A709-D5E5E2B77317}" dt="2024-03-15T04:46:47.521" v="6286" actId="113"/>
        <pc:sldMkLst>
          <pc:docMk/>
          <pc:sldMk cId="813813870" sldId="480"/>
        </pc:sldMkLst>
        <pc:spChg chg="mod">
          <ac:chgData name="宇野 芳江" userId="d3339afd-f009-4b18-b536-1d43c3c7a997" providerId="ADAL" clId="{F155DC09-17D8-4919-A709-D5E5E2B77317}" dt="2024-03-15T04:46:47.521" v="6286" actId="113"/>
          <ac:spMkLst>
            <pc:docMk/>
            <pc:sldMk cId="813813870" sldId="480"/>
            <ac:spMk id="4" creationId="{335B16D7-4E33-5C59-B188-2870AB74B692}"/>
          </ac:spMkLst>
        </pc:spChg>
      </pc:sldChg>
      <pc:sldChg chg="modNotes modNotesTx">
        <pc:chgData name="宇野 芳江" userId="d3339afd-f009-4b18-b536-1d43c3c7a997" providerId="ADAL" clId="{F155DC09-17D8-4919-A709-D5E5E2B77317}" dt="2024-03-19T03:32:02.397" v="6880" actId="20577"/>
        <pc:sldMkLst>
          <pc:docMk/>
          <pc:sldMk cId="2104478200" sldId="481"/>
        </pc:sldMkLst>
      </pc:sldChg>
      <pc:sldChg chg="modSp mod modNotes modNotesTx">
        <pc:chgData name="宇野 芳江" userId="d3339afd-f009-4b18-b536-1d43c3c7a997" providerId="ADAL" clId="{F155DC09-17D8-4919-A709-D5E5E2B77317}" dt="2024-03-19T05:02:12.646" v="6897" actId="6549"/>
        <pc:sldMkLst>
          <pc:docMk/>
          <pc:sldMk cId="4177994908" sldId="482"/>
        </pc:sldMkLst>
        <pc:spChg chg="mod">
          <ac:chgData name="宇野 芳江" userId="d3339afd-f009-4b18-b536-1d43c3c7a997" providerId="ADAL" clId="{F155DC09-17D8-4919-A709-D5E5E2B77317}" dt="2024-03-15T00:15:24.727" v="6126" actId="20577"/>
          <ac:spMkLst>
            <pc:docMk/>
            <pc:sldMk cId="4177994908" sldId="482"/>
            <ac:spMk id="3" creationId="{29B3765C-7D9A-652D-83D1-4F64627ABCA1}"/>
          </ac:spMkLst>
        </pc:spChg>
      </pc:sldChg>
      <pc:sldChg chg="delSp modSp mod modNotes modNotesTx">
        <pc:chgData name="宇野 芳江" userId="d3339afd-f009-4b18-b536-1d43c3c7a997" providerId="ADAL" clId="{F155DC09-17D8-4919-A709-D5E5E2B77317}" dt="2024-03-23T06:58:48.487" v="8484" actId="478"/>
        <pc:sldMkLst>
          <pc:docMk/>
          <pc:sldMk cId="1569975870" sldId="483"/>
        </pc:sldMkLst>
        <pc:spChg chg="del mod">
          <ac:chgData name="宇野 芳江" userId="d3339afd-f009-4b18-b536-1d43c3c7a997" providerId="ADAL" clId="{F155DC09-17D8-4919-A709-D5E5E2B77317}" dt="2024-03-23T06:58:48.487" v="8484" actId="478"/>
          <ac:spMkLst>
            <pc:docMk/>
            <pc:sldMk cId="1569975870" sldId="483"/>
            <ac:spMk id="4" creationId="{41CA66F7-666A-979E-8C5D-D5D5B60AB7D3}"/>
          </ac:spMkLst>
        </pc:spChg>
        <pc:spChg chg="del mod">
          <ac:chgData name="宇野 芳江" userId="d3339afd-f009-4b18-b536-1d43c3c7a997" providerId="ADAL" clId="{F155DC09-17D8-4919-A709-D5E5E2B77317}" dt="2024-03-22T00:37:17.157" v="7540"/>
          <ac:spMkLst>
            <pc:docMk/>
            <pc:sldMk cId="1569975870" sldId="483"/>
            <ac:spMk id="6" creationId="{E3000CC8-351F-BA72-CC94-C20928F44049}"/>
          </ac:spMkLst>
        </pc:spChg>
        <pc:spChg chg="mod">
          <ac:chgData name="宇野 芳江" userId="d3339afd-f009-4b18-b536-1d43c3c7a997" providerId="ADAL" clId="{F155DC09-17D8-4919-A709-D5E5E2B77317}" dt="2024-03-22T00:38:05.462" v="7570" actId="1035"/>
          <ac:spMkLst>
            <pc:docMk/>
            <pc:sldMk cId="1569975870" sldId="483"/>
            <ac:spMk id="22" creationId="{FB14C33A-C3FF-6C00-8949-0E5F86025486}"/>
          </ac:spMkLst>
        </pc:spChg>
        <pc:spChg chg="mod">
          <ac:chgData name="宇野 芳江" userId="d3339afd-f009-4b18-b536-1d43c3c7a997" providerId="ADAL" clId="{F155DC09-17D8-4919-A709-D5E5E2B77317}" dt="2024-03-22T00:38:05.462" v="7570" actId="1035"/>
          <ac:spMkLst>
            <pc:docMk/>
            <pc:sldMk cId="1569975870" sldId="483"/>
            <ac:spMk id="23" creationId="{9C0A1110-88B7-00D7-1E90-EB4F914026BD}"/>
          </ac:spMkLst>
        </pc:spChg>
        <pc:spChg chg="mod">
          <ac:chgData name="宇野 芳江" userId="d3339afd-f009-4b18-b536-1d43c3c7a997" providerId="ADAL" clId="{F155DC09-17D8-4919-A709-D5E5E2B77317}" dt="2024-03-22T00:38:05.462" v="7570" actId="1035"/>
          <ac:spMkLst>
            <pc:docMk/>
            <pc:sldMk cId="1569975870" sldId="483"/>
            <ac:spMk id="24" creationId="{7A76ABE0-5608-35B0-99AD-3718196594D4}"/>
          </ac:spMkLst>
        </pc:spChg>
        <pc:grpChg chg="mod">
          <ac:chgData name="宇野 芳江" userId="d3339afd-f009-4b18-b536-1d43c3c7a997" providerId="ADAL" clId="{F155DC09-17D8-4919-A709-D5E5E2B77317}" dt="2024-03-22T00:38:05.462" v="7570" actId="1035"/>
          <ac:grpSpMkLst>
            <pc:docMk/>
            <pc:sldMk cId="1569975870" sldId="483"/>
            <ac:grpSpMk id="35" creationId="{C8E1333A-48DF-2AD3-77A0-87840DBBD69C}"/>
          </ac:grpSpMkLst>
        </pc:grpChg>
        <pc:picChg chg="mod">
          <ac:chgData name="宇野 芳江" userId="d3339afd-f009-4b18-b536-1d43c3c7a997" providerId="ADAL" clId="{F155DC09-17D8-4919-A709-D5E5E2B77317}" dt="2024-03-22T00:38:05.462" v="7570" actId="1035"/>
          <ac:picMkLst>
            <pc:docMk/>
            <pc:sldMk cId="1569975870" sldId="483"/>
            <ac:picMk id="5" creationId="{91F9E691-611D-FE90-FF9E-D96DD4B27A61}"/>
          </ac:picMkLst>
        </pc:picChg>
        <pc:picChg chg="mod">
          <ac:chgData name="宇野 芳江" userId="d3339afd-f009-4b18-b536-1d43c3c7a997" providerId="ADAL" clId="{F155DC09-17D8-4919-A709-D5E5E2B77317}" dt="2024-03-22T00:38:05.462" v="7570" actId="1035"/>
          <ac:picMkLst>
            <pc:docMk/>
            <pc:sldMk cId="1569975870" sldId="483"/>
            <ac:picMk id="30" creationId="{642F5EB3-0554-D3CD-A7AD-E6571BFF476D}"/>
          </ac:picMkLst>
        </pc:picChg>
        <pc:picChg chg="mod">
          <ac:chgData name="宇野 芳江" userId="d3339afd-f009-4b18-b536-1d43c3c7a997" providerId="ADAL" clId="{F155DC09-17D8-4919-A709-D5E5E2B77317}" dt="2024-03-12T05:28:31.797" v="4141" actId="1076"/>
          <ac:picMkLst>
            <pc:docMk/>
            <pc:sldMk cId="1569975870" sldId="483"/>
            <ac:picMk id="32" creationId="{C30CC004-9E33-C393-1DAD-BDE439F08EB7}"/>
          </ac:picMkLst>
        </pc:picChg>
      </pc:sldChg>
      <pc:sldChg chg="modSp mod modNotes modNotesTx">
        <pc:chgData name="宇野 芳江" userId="d3339afd-f009-4b18-b536-1d43c3c7a997" providerId="ADAL" clId="{F155DC09-17D8-4919-A709-D5E5E2B77317}" dt="2024-03-21T02:10:43.284" v="7275" actId="20577"/>
        <pc:sldMkLst>
          <pc:docMk/>
          <pc:sldMk cId="1062017435" sldId="484"/>
        </pc:sldMkLst>
        <pc:spChg chg="mod">
          <ac:chgData name="宇野 芳江" userId="d3339afd-f009-4b18-b536-1d43c3c7a997" providerId="ADAL" clId="{F155DC09-17D8-4919-A709-D5E5E2B77317}" dt="2024-03-01T02:46:37.071" v="392" actId="1076"/>
          <ac:spMkLst>
            <pc:docMk/>
            <pc:sldMk cId="1062017435" sldId="484"/>
            <ac:spMk id="2" creationId="{FB944360-2906-307F-331A-21C6E6E81714}"/>
          </ac:spMkLst>
        </pc:spChg>
      </pc:sldChg>
      <pc:sldChg chg="modNotes modNotesTx">
        <pc:chgData name="宇野 芳江" userId="d3339afd-f009-4b18-b536-1d43c3c7a997" providerId="ADAL" clId="{F155DC09-17D8-4919-A709-D5E5E2B77317}" dt="2024-03-23T06:59:28.708" v="8503" actId="20577"/>
        <pc:sldMkLst>
          <pc:docMk/>
          <pc:sldMk cId="894643074" sldId="485"/>
        </pc:sldMkLst>
      </pc:sldChg>
      <pc:sldChg chg="delSp modSp mod modNotes modNotesTx">
        <pc:chgData name="宇野 芳江" userId="d3339afd-f009-4b18-b536-1d43c3c7a997" providerId="ADAL" clId="{F155DC09-17D8-4919-A709-D5E5E2B77317}" dt="2024-03-23T07:01:22.377" v="8542" actId="20577"/>
        <pc:sldMkLst>
          <pc:docMk/>
          <pc:sldMk cId="2307533436" sldId="486"/>
        </pc:sldMkLst>
        <pc:spChg chg="mod">
          <ac:chgData name="宇野 芳江" userId="d3339afd-f009-4b18-b536-1d43c3c7a997" providerId="ADAL" clId="{F155DC09-17D8-4919-A709-D5E5E2B77317}" dt="2024-03-13T11:12:25.297" v="5538" actId="20577"/>
          <ac:spMkLst>
            <pc:docMk/>
            <pc:sldMk cId="2307533436" sldId="486"/>
            <ac:spMk id="2" creationId="{E47CC0F8-97EF-04E7-0FD7-991DD7845EC2}"/>
          </ac:spMkLst>
        </pc:spChg>
        <pc:spChg chg="del">
          <ac:chgData name="宇野 芳江" userId="d3339afd-f009-4b18-b536-1d43c3c7a997" providerId="ADAL" clId="{F155DC09-17D8-4919-A709-D5E5E2B77317}" dt="2024-03-01T02:47:02.594" v="393" actId="478"/>
          <ac:spMkLst>
            <pc:docMk/>
            <pc:sldMk cId="2307533436" sldId="486"/>
            <ac:spMk id="10" creationId="{39A07F1D-5039-8FCC-0A6C-3F693AC7852B}"/>
          </ac:spMkLst>
        </pc:spChg>
        <pc:spChg chg="mod">
          <ac:chgData name="宇野 芳江" userId="d3339afd-f009-4b18-b536-1d43c3c7a997" providerId="ADAL" clId="{F155DC09-17D8-4919-A709-D5E5E2B77317}" dt="2024-03-19T02:26:18.797" v="6812" actId="14100"/>
          <ac:spMkLst>
            <pc:docMk/>
            <pc:sldMk cId="2307533436" sldId="486"/>
            <ac:spMk id="31" creationId="{A78BAB85-9537-71FB-E718-E5B07B9C6D58}"/>
          </ac:spMkLst>
        </pc:spChg>
        <pc:spChg chg="mod">
          <ac:chgData name="宇野 芳江" userId="d3339afd-f009-4b18-b536-1d43c3c7a997" providerId="ADAL" clId="{F155DC09-17D8-4919-A709-D5E5E2B77317}" dt="2024-03-13T11:12:21.329" v="5533" actId="20577"/>
          <ac:spMkLst>
            <pc:docMk/>
            <pc:sldMk cId="2307533436" sldId="486"/>
            <ac:spMk id="33" creationId="{2AF1DEFB-3D3C-3827-08F6-AB7F0147FD80}"/>
          </ac:spMkLst>
        </pc:spChg>
        <pc:spChg chg="mod">
          <ac:chgData name="宇野 芳江" userId="d3339afd-f009-4b18-b536-1d43c3c7a997" providerId="ADAL" clId="{F155DC09-17D8-4919-A709-D5E5E2B77317}" dt="2024-03-21T06:56:20.157" v="7508" actId="20577"/>
          <ac:spMkLst>
            <pc:docMk/>
            <pc:sldMk cId="2307533436" sldId="486"/>
            <ac:spMk id="35" creationId="{3CB7C292-0C3A-FE0D-C5F4-331666102340}"/>
          </ac:spMkLst>
        </pc:spChg>
        <pc:picChg chg="mod">
          <ac:chgData name="宇野 芳江" userId="d3339afd-f009-4b18-b536-1d43c3c7a997" providerId="ADAL" clId="{F155DC09-17D8-4919-A709-D5E5E2B77317}" dt="2024-03-22T00:41:26.719" v="7632"/>
          <ac:picMkLst>
            <pc:docMk/>
            <pc:sldMk cId="2307533436" sldId="486"/>
            <ac:picMk id="18" creationId="{6F622B30-5698-4895-1A59-8FB4B0A2A303}"/>
          </ac:picMkLst>
        </pc:picChg>
      </pc:sldChg>
      <pc:sldChg chg="modSp mod modNotes">
        <pc:chgData name="宇野 芳江" userId="d3339afd-f009-4b18-b536-1d43c3c7a997" providerId="ADAL" clId="{F155DC09-17D8-4919-A709-D5E5E2B77317}" dt="2024-03-26T06:42:58.232" v="8646"/>
        <pc:sldMkLst>
          <pc:docMk/>
          <pc:sldMk cId="1213326312" sldId="488"/>
        </pc:sldMkLst>
        <pc:spChg chg="mod">
          <ac:chgData name="宇野 芳江" userId="d3339afd-f009-4b18-b536-1d43c3c7a997" providerId="ADAL" clId="{F155DC09-17D8-4919-A709-D5E5E2B77317}" dt="2024-03-26T06:42:58.232" v="8646"/>
          <ac:spMkLst>
            <pc:docMk/>
            <pc:sldMk cId="1213326312" sldId="488"/>
            <ac:spMk id="3" creationId="{35F716FB-B10E-9D29-4ADF-8622BB61D94E}"/>
          </ac:spMkLst>
        </pc:spChg>
        <pc:spChg chg="mod">
          <ac:chgData name="宇野 芳江" userId="d3339afd-f009-4b18-b536-1d43c3c7a997" providerId="ADAL" clId="{F155DC09-17D8-4919-A709-D5E5E2B77317}" dt="2024-03-15T02:16:29.624" v="6272" actId="20577"/>
          <ac:spMkLst>
            <pc:docMk/>
            <pc:sldMk cId="1213326312" sldId="488"/>
            <ac:spMk id="4" creationId="{0CECD25C-E076-80C4-FE3A-DCECDFD6190C}"/>
          </ac:spMkLst>
        </pc:spChg>
      </pc:sldChg>
      <pc:sldChg chg="modSp mod modNotes modNotesTx">
        <pc:chgData name="宇野 芳江" userId="d3339afd-f009-4b18-b536-1d43c3c7a997" providerId="ADAL" clId="{F155DC09-17D8-4919-A709-D5E5E2B77317}" dt="2024-03-23T07:01:59.096" v="8566" actId="20577"/>
        <pc:sldMkLst>
          <pc:docMk/>
          <pc:sldMk cId="2598717539" sldId="489"/>
        </pc:sldMkLst>
        <pc:spChg chg="mod">
          <ac:chgData name="宇野 芳江" userId="d3339afd-f009-4b18-b536-1d43c3c7a997" providerId="ADAL" clId="{F155DC09-17D8-4919-A709-D5E5E2B77317}" dt="2024-03-13T11:12:55.198" v="5561" actId="20577"/>
          <ac:spMkLst>
            <pc:docMk/>
            <pc:sldMk cId="2598717539" sldId="489"/>
            <ac:spMk id="2" creationId="{AC384F22-20F1-D0C0-3FB9-446613C005D3}"/>
          </ac:spMkLst>
        </pc:spChg>
        <pc:spChg chg="mod">
          <ac:chgData name="宇野 芳江" userId="d3339afd-f009-4b18-b536-1d43c3c7a997" providerId="ADAL" clId="{F155DC09-17D8-4919-A709-D5E5E2B77317}" dt="2024-03-19T08:14:07.971" v="7262" actId="20577"/>
          <ac:spMkLst>
            <pc:docMk/>
            <pc:sldMk cId="2598717539" sldId="489"/>
            <ac:spMk id="9" creationId="{7393C3DE-F191-340F-5FAE-DBD908274BA2}"/>
          </ac:spMkLst>
        </pc:spChg>
        <pc:spChg chg="mod">
          <ac:chgData name="宇野 芳江" userId="d3339afd-f009-4b18-b536-1d43c3c7a997" providerId="ADAL" clId="{F155DC09-17D8-4919-A709-D5E5E2B77317}" dt="2024-03-13T11:12:59.319" v="5566" actId="20577"/>
          <ac:spMkLst>
            <pc:docMk/>
            <pc:sldMk cId="2598717539" sldId="489"/>
            <ac:spMk id="12" creationId="{5609F1E0-93E4-FF1A-10AC-C6EAC84FFE88}"/>
          </ac:spMkLst>
        </pc:spChg>
        <pc:spChg chg="mod">
          <ac:chgData name="宇野 芳江" userId="d3339afd-f009-4b18-b536-1d43c3c7a997" providerId="ADAL" clId="{F155DC09-17D8-4919-A709-D5E5E2B77317}" dt="2024-03-19T02:27:25.913" v="6823" actId="14100"/>
          <ac:spMkLst>
            <pc:docMk/>
            <pc:sldMk cId="2598717539" sldId="489"/>
            <ac:spMk id="14" creationId="{FFF33A95-287D-A297-05C9-72DCA9E5C879}"/>
          </ac:spMkLst>
        </pc:spChg>
        <pc:picChg chg="mod">
          <ac:chgData name="宇野 芳江" userId="d3339afd-f009-4b18-b536-1d43c3c7a997" providerId="ADAL" clId="{F155DC09-17D8-4919-A709-D5E5E2B77317}" dt="2024-03-19T02:28:47.796" v="6857" actId="1037"/>
          <ac:picMkLst>
            <pc:docMk/>
            <pc:sldMk cId="2598717539" sldId="489"/>
            <ac:picMk id="5" creationId="{551EA536-623D-22FA-AA98-0EF82EF95276}"/>
          </ac:picMkLst>
        </pc:picChg>
        <pc:picChg chg="mod">
          <ac:chgData name="宇野 芳江" userId="d3339afd-f009-4b18-b536-1d43c3c7a997" providerId="ADAL" clId="{F155DC09-17D8-4919-A709-D5E5E2B77317}" dt="2024-03-19T02:28:35.960" v="6845" actId="1036"/>
          <ac:picMkLst>
            <pc:docMk/>
            <pc:sldMk cId="2598717539" sldId="489"/>
            <ac:picMk id="29" creationId="{C05B3BC9-BFEC-4F20-B62F-3E97B4C56710}"/>
          </ac:picMkLst>
        </pc:picChg>
      </pc:sldChg>
      <pc:sldChg chg="modNotes modNotesTx">
        <pc:chgData name="宇野 芳江" userId="d3339afd-f009-4b18-b536-1d43c3c7a997" providerId="ADAL" clId="{F155DC09-17D8-4919-A709-D5E5E2B77317}" dt="2024-03-19T07:57:36.685" v="7222" actId="20577"/>
        <pc:sldMkLst>
          <pc:docMk/>
          <pc:sldMk cId="297876831" sldId="491"/>
        </pc:sldMkLst>
      </pc:sldChg>
      <pc:sldChg chg="modNotes modNotesTx">
        <pc:chgData name="宇野 芳江" userId="d3339afd-f009-4b18-b536-1d43c3c7a997" providerId="ADAL" clId="{F155DC09-17D8-4919-A709-D5E5E2B77317}" dt="2024-03-19T08:08:38.210" v="7251" actId="6549"/>
        <pc:sldMkLst>
          <pc:docMk/>
          <pc:sldMk cId="274394104" sldId="492"/>
        </pc:sldMkLst>
      </pc:sldChg>
      <pc:sldChg chg="modNotesTx">
        <pc:chgData name="宇野 芳江" userId="d3339afd-f009-4b18-b536-1d43c3c7a997" providerId="ADAL" clId="{F155DC09-17D8-4919-A709-D5E5E2B77317}" dt="2024-03-19T07:58:14.516" v="7232" actId="20577"/>
        <pc:sldMkLst>
          <pc:docMk/>
          <pc:sldMk cId="3395271107" sldId="493"/>
        </pc:sldMkLst>
      </pc:sldChg>
      <pc:sldChg chg="addSp delSp modSp mod modNotes modNotesTx">
        <pc:chgData name="宇野 芳江" userId="d3339afd-f009-4b18-b536-1d43c3c7a997" providerId="ADAL" clId="{F155DC09-17D8-4919-A709-D5E5E2B77317}" dt="2024-03-22T08:40:43.814" v="8481" actId="113"/>
        <pc:sldMkLst>
          <pc:docMk/>
          <pc:sldMk cId="677293299" sldId="494"/>
        </pc:sldMkLst>
        <pc:spChg chg="mod">
          <ac:chgData name="宇野 芳江" userId="d3339afd-f009-4b18-b536-1d43c3c7a997" providerId="ADAL" clId="{F155DC09-17D8-4919-A709-D5E5E2B77317}" dt="2024-03-19T02:32:49.214" v="6875" actId="113"/>
          <ac:spMkLst>
            <pc:docMk/>
            <pc:sldMk cId="677293299" sldId="494"/>
            <ac:spMk id="4" creationId="{E40A85FE-D7C2-BEF7-50CB-6E6A56BA7FF5}"/>
          </ac:spMkLst>
        </pc:spChg>
        <pc:spChg chg="mod">
          <ac:chgData name="宇野 芳江" userId="d3339afd-f009-4b18-b536-1d43c3c7a997" providerId="ADAL" clId="{F155DC09-17D8-4919-A709-D5E5E2B77317}" dt="2024-03-21T08:14:50.009" v="7520" actId="20577"/>
          <ac:spMkLst>
            <pc:docMk/>
            <pc:sldMk cId="677293299" sldId="494"/>
            <ac:spMk id="5" creationId="{F2D4EDE7-D1CE-C990-41B2-0990D542E34B}"/>
          </ac:spMkLst>
        </pc:spChg>
        <pc:spChg chg="mod">
          <ac:chgData name="宇野 芳江" userId="d3339afd-f009-4b18-b536-1d43c3c7a997" providerId="ADAL" clId="{F155DC09-17D8-4919-A709-D5E5E2B77317}" dt="2024-03-22T08:40:43.814" v="8481" actId="113"/>
          <ac:spMkLst>
            <pc:docMk/>
            <pc:sldMk cId="677293299" sldId="494"/>
            <ac:spMk id="6" creationId="{02165E3F-3B74-285E-EC14-41DC5346A8D0}"/>
          </ac:spMkLst>
        </pc:spChg>
        <pc:spChg chg="del mod">
          <ac:chgData name="宇野 芳江" userId="d3339afd-f009-4b18-b536-1d43c3c7a997" providerId="ADAL" clId="{F155DC09-17D8-4919-A709-D5E5E2B77317}" dt="2024-02-29T06:10:37.989" v="68" actId="478"/>
          <ac:spMkLst>
            <pc:docMk/>
            <pc:sldMk cId="677293299" sldId="494"/>
            <ac:spMk id="11" creationId="{1856134A-4CE3-EAD6-17AE-6FF77A8AE5C9}"/>
          </ac:spMkLst>
        </pc:spChg>
        <pc:spChg chg="mod">
          <ac:chgData name="宇野 芳江" userId="d3339afd-f009-4b18-b536-1d43c3c7a997" providerId="ADAL" clId="{F155DC09-17D8-4919-A709-D5E5E2B77317}" dt="2024-02-29T06:10:31.112" v="66" actId="1076"/>
          <ac:spMkLst>
            <pc:docMk/>
            <pc:sldMk cId="677293299" sldId="494"/>
            <ac:spMk id="16" creationId="{591C72E8-5CBB-ABB7-E33D-FF8B09F719C0}"/>
          </ac:spMkLst>
        </pc:spChg>
        <pc:spChg chg="mod">
          <ac:chgData name="宇野 芳江" userId="d3339afd-f009-4b18-b536-1d43c3c7a997" providerId="ADAL" clId="{F155DC09-17D8-4919-A709-D5E5E2B77317}" dt="2024-03-19T06:57:15.846" v="7022" actId="20577"/>
          <ac:spMkLst>
            <pc:docMk/>
            <pc:sldMk cId="677293299" sldId="494"/>
            <ac:spMk id="19" creationId="{60877541-3F8A-BA5B-8429-463C8FA58759}"/>
          </ac:spMkLst>
        </pc:spChg>
        <pc:spChg chg="mod">
          <ac:chgData name="宇野 芳江" userId="d3339afd-f009-4b18-b536-1d43c3c7a997" providerId="ADAL" clId="{F155DC09-17D8-4919-A709-D5E5E2B77317}" dt="2024-03-15T00:24:44.656" v="6195" actId="14100"/>
          <ac:spMkLst>
            <pc:docMk/>
            <pc:sldMk cId="677293299" sldId="494"/>
            <ac:spMk id="20" creationId="{CA88720F-8DAA-CBFD-B165-AF6B418DCD30}"/>
          </ac:spMkLst>
        </pc:spChg>
        <pc:spChg chg="mod">
          <ac:chgData name="宇野 芳江" userId="d3339afd-f009-4b18-b536-1d43c3c7a997" providerId="ADAL" clId="{F155DC09-17D8-4919-A709-D5E5E2B77317}" dt="2024-03-19T02:25:06.551" v="6810" actId="113"/>
          <ac:spMkLst>
            <pc:docMk/>
            <pc:sldMk cId="677293299" sldId="494"/>
            <ac:spMk id="24" creationId="{F4CE3BDC-01B1-36ED-BDC8-201B8D2EFD29}"/>
          </ac:spMkLst>
        </pc:spChg>
        <pc:grpChg chg="add mod">
          <ac:chgData name="宇野 芳江" userId="d3339afd-f009-4b18-b536-1d43c3c7a997" providerId="ADAL" clId="{F155DC09-17D8-4919-A709-D5E5E2B77317}" dt="2024-03-21T06:45:15.210" v="7456"/>
          <ac:grpSpMkLst>
            <pc:docMk/>
            <pc:sldMk cId="677293299" sldId="494"/>
            <ac:grpSpMk id="3" creationId="{6ECCADBF-8A88-A946-BFD8-415AD57ACB05}"/>
          </ac:grpSpMkLst>
        </pc:grpChg>
        <pc:grpChg chg="del mod">
          <ac:chgData name="宇野 芳江" userId="d3339afd-f009-4b18-b536-1d43c3c7a997" providerId="ADAL" clId="{F155DC09-17D8-4919-A709-D5E5E2B77317}" dt="2024-03-22T00:50:46.498" v="7761" actId="478"/>
          <ac:grpSpMkLst>
            <pc:docMk/>
            <pc:sldMk cId="677293299" sldId="494"/>
            <ac:grpSpMk id="17" creationId="{BB71CF15-6174-4095-318E-DD6B37848D1D}"/>
          </ac:grpSpMkLst>
        </pc:grpChg>
      </pc:sldChg>
    </pc:docChg>
  </pc:docChgLst>
  <pc:docChgLst>
    <pc:chgData name="金井 彩" userId="028a1a5f-10e4-4924-9d09-1e338b57bf62" providerId="ADAL" clId="{5D432021-3DDB-45A1-A6A3-3162D9F35E15}"/>
    <pc:docChg chg="modSld modNotesMaster">
      <pc:chgData name="金井 彩" userId="028a1a5f-10e4-4924-9d09-1e338b57bf62" providerId="ADAL" clId="{5D432021-3DDB-45A1-A6A3-3162D9F35E15}" dt="2024-03-25T03:26:03.998" v="24" actId="20577"/>
      <pc:docMkLst>
        <pc:docMk/>
      </pc:docMkLst>
      <pc:sldChg chg="addSp modSp mod">
        <pc:chgData name="金井 彩" userId="028a1a5f-10e4-4924-9d09-1e338b57bf62" providerId="ADAL" clId="{5D432021-3DDB-45A1-A6A3-3162D9F35E15}" dt="2024-03-25T03:26:03.998" v="24" actId="20577"/>
        <pc:sldMkLst>
          <pc:docMk/>
          <pc:sldMk cId="1569975870" sldId="483"/>
        </pc:sldMkLst>
        <pc:spChg chg="add mod">
          <ac:chgData name="金井 彩" userId="028a1a5f-10e4-4924-9d09-1e338b57bf62" providerId="ADAL" clId="{5D432021-3DDB-45A1-A6A3-3162D9F35E15}" dt="2024-03-25T03:26:03.998" v="24" actId="20577"/>
          <ac:spMkLst>
            <pc:docMk/>
            <pc:sldMk cId="1569975870" sldId="483"/>
            <ac:spMk id="4" creationId="{FE49308C-732B-2080-0C84-61CA73BE6172}"/>
          </ac:spMkLst>
        </pc:spChg>
      </pc:sldChg>
    </pc:docChg>
  </pc:docChgLst>
  <pc:docChgLst>
    <pc:chgData name="宇野 芳江" userId="d3339afd-f009-4b18-b536-1d43c3c7a997" providerId="ADAL" clId="{F1891019-6A57-4DF1-996F-47D6C5344474}"/>
    <pc:docChg chg="undo custSel modSld modMainMaster">
      <pc:chgData name="宇野 芳江" userId="d3339afd-f009-4b18-b536-1d43c3c7a997" providerId="ADAL" clId="{F1891019-6A57-4DF1-996F-47D6C5344474}" dt="2023-03-10T00:27:04.808" v="147" actId="120"/>
      <pc:docMkLst>
        <pc:docMk/>
      </pc:docMkLst>
      <pc:sldChg chg="delSp modSp mod">
        <pc:chgData name="宇野 芳江" userId="d3339afd-f009-4b18-b536-1d43c3c7a997" providerId="ADAL" clId="{F1891019-6A57-4DF1-996F-47D6C5344474}" dt="2023-03-10T00:14:54.340" v="1" actId="478"/>
        <pc:sldMkLst>
          <pc:docMk/>
          <pc:sldMk cId="1744319013" sldId="477"/>
        </pc:sldMkLst>
        <pc:spChg chg="del mod">
          <ac:chgData name="宇野 芳江" userId="d3339afd-f009-4b18-b536-1d43c3c7a997" providerId="ADAL" clId="{F1891019-6A57-4DF1-996F-47D6C5344474}" dt="2023-03-10T00:14:54.340" v="1" actId="478"/>
          <ac:spMkLst>
            <pc:docMk/>
            <pc:sldMk cId="1744319013" sldId="477"/>
            <ac:spMk id="9" creationId="{DAC78BE4-D14B-645F-1B62-2A10177ABB9C}"/>
          </ac:spMkLst>
        </pc:spChg>
      </pc:sldChg>
      <pc:sldChg chg="modSp mod">
        <pc:chgData name="宇野 芳江" userId="d3339afd-f009-4b18-b536-1d43c3c7a997" providerId="ADAL" clId="{F1891019-6A57-4DF1-996F-47D6C5344474}" dt="2023-03-10T00:15:55.165" v="82" actId="20577"/>
        <pc:sldMkLst>
          <pc:docMk/>
          <pc:sldMk cId="434772764" sldId="478"/>
        </pc:sldMkLst>
        <pc:spChg chg="mod">
          <ac:chgData name="宇野 芳江" userId="d3339afd-f009-4b18-b536-1d43c3c7a997" providerId="ADAL" clId="{F1891019-6A57-4DF1-996F-47D6C5344474}" dt="2023-03-10T00:15:55.165" v="82" actId="20577"/>
          <ac:spMkLst>
            <pc:docMk/>
            <pc:sldMk cId="434772764" sldId="478"/>
            <ac:spMk id="4" creationId="{DCFE86FB-CC94-51F8-E100-22381C5CAEA3}"/>
          </ac:spMkLst>
        </pc:spChg>
      </pc:sldChg>
      <pc:sldChg chg="addSp delSp modSp mod">
        <pc:chgData name="宇野 芳江" userId="d3339afd-f009-4b18-b536-1d43c3c7a997" providerId="ADAL" clId="{F1891019-6A57-4DF1-996F-47D6C5344474}" dt="2023-03-10T00:16:38.708" v="85" actId="478"/>
        <pc:sldMkLst>
          <pc:docMk/>
          <pc:sldMk cId="1216045722" sldId="479"/>
        </pc:sldMkLst>
        <pc:spChg chg="mod">
          <ac:chgData name="宇野 芳江" userId="d3339afd-f009-4b18-b536-1d43c3c7a997" providerId="ADAL" clId="{F1891019-6A57-4DF1-996F-47D6C5344474}" dt="2023-03-10T00:16:29.258" v="84" actId="14100"/>
          <ac:spMkLst>
            <pc:docMk/>
            <pc:sldMk cId="1216045722" sldId="479"/>
            <ac:spMk id="2" creationId="{BA3D65A3-A58D-0226-9269-D8CFA6F141E7}"/>
          </ac:spMkLst>
        </pc:spChg>
        <pc:spChg chg="add del mod">
          <ac:chgData name="宇野 芳江" userId="d3339afd-f009-4b18-b536-1d43c3c7a997" providerId="ADAL" clId="{F1891019-6A57-4DF1-996F-47D6C5344474}" dt="2023-03-10T00:16:38.708" v="85" actId="478"/>
          <ac:spMkLst>
            <pc:docMk/>
            <pc:sldMk cId="1216045722" sldId="479"/>
            <ac:spMk id="6" creationId="{28157EE5-305E-3AB9-482B-5062121C76A2}"/>
          </ac:spMkLst>
        </pc:spChg>
      </pc:sldChg>
      <pc:sldChg chg="modSp mod">
        <pc:chgData name="宇野 芳江" userId="d3339afd-f009-4b18-b536-1d43c3c7a997" providerId="ADAL" clId="{F1891019-6A57-4DF1-996F-47D6C5344474}" dt="2023-03-10T00:26:25.085" v="144" actId="20577"/>
        <pc:sldMkLst>
          <pc:docMk/>
          <pc:sldMk cId="2104478200" sldId="481"/>
        </pc:sldMkLst>
        <pc:spChg chg="mod">
          <ac:chgData name="宇野 芳江" userId="d3339afd-f009-4b18-b536-1d43c3c7a997" providerId="ADAL" clId="{F1891019-6A57-4DF1-996F-47D6C5344474}" dt="2023-03-10T00:26:25.085" v="144" actId="20577"/>
          <ac:spMkLst>
            <pc:docMk/>
            <pc:sldMk cId="2104478200" sldId="481"/>
            <ac:spMk id="4" creationId="{815D7388-947B-0FA0-ACBD-7F9A56964679}"/>
          </ac:spMkLst>
        </pc:spChg>
      </pc:sldChg>
      <pc:sldChg chg="modSp mod">
        <pc:chgData name="宇野 芳江" userId="d3339afd-f009-4b18-b536-1d43c3c7a997" providerId="ADAL" clId="{F1891019-6A57-4DF1-996F-47D6C5344474}" dt="2023-03-10T00:27:04.808" v="147" actId="120"/>
        <pc:sldMkLst>
          <pc:docMk/>
          <pc:sldMk cId="1213326312" sldId="488"/>
        </pc:sldMkLst>
        <pc:spChg chg="mod">
          <ac:chgData name="宇野 芳江" userId="d3339afd-f009-4b18-b536-1d43c3c7a997" providerId="ADAL" clId="{F1891019-6A57-4DF1-996F-47D6C5344474}" dt="2023-03-10T00:27:04.808" v="147" actId="120"/>
          <ac:spMkLst>
            <pc:docMk/>
            <pc:sldMk cId="1213326312" sldId="488"/>
            <ac:spMk id="4" creationId="{0CECD25C-E076-80C4-FE3A-DCECDFD6190C}"/>
          </ac:spMkLst>
        </pc:spChg>
      </pc:sldChg>
      <pc:sldMasterChg chg="modSldLayout">
        <pc:chgData name="宇野 芳江" userId="d3339afd-f009-4b18-b536-1d43c3c7a997" providerId="ADAL" clId="{F1891019-6A57-4DF1-996F-47D6C5344474}" dt="2023-03-10T00:24:17.623" v="112" actId="20577"/>
        <pc:sldMasterMkLst>
          <pc:docMk/>
          <pc:sldMasterMk cId="64250197" sldId="2147483660"/>
        </pc:sldMasterMkLst>
        <pc:sldLayoutChg chg="modSp mod">
          <pc:chgData name="宇野 芳江" userId="d3339afd-f009-4b18-b536-1d43c3c7a997" providerId="ADAL" clId="{F1891019-6A57-4DF1-996F-47D6C5344474}" dt="2023-03-10T00:24:03.415" v="110" actId="20577"/>
          <pc:sldLayoutMkLst>
            <pc:docMk/>
            <pc:sldMasterMk cId="64250197" sldId="2147483660"/>
            <pc:sldLayoutMk cId="2677228602" sldId="2147483678"/>
          </pc:sldLayoutMkLst>
          <pc:spChg chg="mod">
            <ac:chgData name="宇野 芳江" userId="d3339afd-f009-4b18-b536-1d43c3c7a997" providerId="ADAL" clId="{F1891019-6A57-4DF1-996F-47D6C5344474}" dt="2023-03-10T00:24:03.415" v="110" actId="20577"/>
            <ac:spMkLst>
              <pc:docMk/>
              <pc:sldMasterMk cId="64250197" sldId="2147483660"/>
              <pc:sldLayoutMk cId="2677228602" sldId="2147483678"/>
              <ac:spMk id="4" creationId="{0F7F5265-0C62-8DD3-D5E3-0A8A8995BA3B}"/>
            </ac:spMkLst>
          </pc:spChg>
        </pc:sldLayoutChg>
        <pc:sldLayoutChg chg="modSp mod">
          <pc:chgData name="宇野 芳江" userId="d3339afd-f009-4b18-b536-1d43c3c7a997" providerId="ADAL" clId="{F1891019-6A57-4DF1-996F-47D6C5344474}" dt="2023-03-10T00:24:17.623" v="112" actId="20577"/>
          <pc:sldLayoutMkLst>
            <pc:docMk/>
            <pc:sldMasterMk cId="64250197" sldId="2147483660"/>
            <pc:sldLayoutMk cId="1400911947" sldId="2147483684"/>
          </pc:sldLayoutMkLst>
          <pc:spChg chg="mod">
            <ac:chgData name="宇野 芳江" userId="d3339afd-f009-4b18-b536-1d43c3c7a997" providerId="ADAL" clId="{F1891019-6A57-4DF1-996F-47D6C5344474}" dt="2023-03-10T00:24:17.623" v="112" actId="20577"/>
            <ac:spMkLst>
              <pc:docMk/>
              <pc:sldMasterMk cId="64250197" sldId="2147483660"/>
              <pc:sldLayoutMk cId="1400911947" sldId="2147483684"/>
              <ac:spMk id="31" creationId="{827329B4-A652-6847-86C5-9CE1D04DCA36}"/>
            </ac:spMkLst>
          </pc:spChg>
        </pc:sldLayoutChg>
        <pc:sldLayoutChg chg="modSp mod">
          <pc:chgData name="宇野 芳江" userId="d3339afd-f009-4b18-b536-1d43c3c7a997" providerId="ADAL" clId="{F1891019-6A57-4DF1-996F-47D6C5344474}" dt="2023-03-10T00:24:11.856" v="111" actId="20577"/>
          <pc:sldLayoutMkLst>
            <pc:docMk/>
            <pc:sldMasterMk cId="64250197" sldId="2147483660"/>
            <pc:sldLayoutMk cId="1958744784" sldId="2147483686"/>
          </pc:sldLayoutMkLst>
          <pc:spChg chg="mod">
            <ac:chgData name="宇野 芳江" userId="d3339afd-f009-4b18-b536-1d43c3c7a997" providerId="ADAL" clId="{F1891019-6A57-4DF1-996F-47D6C5344474}" dt="2023-03-10T00:24:11.856" v="111" actId="20577"/>
            <ac:spMkLst>
              <pc:docMk/>
              <pc:sldMasterMk cId="64250197" sldId="2147483660"/>
              <pc:sldLayoutMk cId="1958744784" sldId="2147483686"/>
              <ac:spMk id="3" creationId="{D01C2F2A-3680-4CAA-BCDF-0F041535FD0C}"/>
            </ac:spMkLst>
          </pc:spChg>
        </pc:sldLayoutChg>
      </pc:sldMasterChg>
    </pc:docChg>
  </pc:docChgLst>
  <pc:docChgLst>
    <pc:chgData name="SCDropbox共通アカウント" userId="LEXmRfRTYilYD4c/sujmkCw7xGwBbnWFjipRVEUzK9Q=" providerId="None" clId="Web-{B3AC093E-E7EA-4D1D-A516-9E6AEA26EF4F}"/>
    <pc:docChg chg="modSld">
      <pc:chgData name="SCDropbox共通アカウント" userId="LEXmRfRTYilYD4c/sujmkCw7xGwBbnWFjipRVEUzK9Q=" providerId="None" clId="Web-{B3AC093E-E7EA-4D1D-A516-9E6AEA26EF4F}" dt="2023-03-08T03:39:17.894" v="1"/>
      <pc:docMkLst>
        <pc:docMk/>
      </pc:docMkLst>
      <pc:sldChg chg="modSp">
        <pc:chgData name="SCDropbox共通アカウント" userId="LEXmRfRTYilYD4c/sujmkCw7xGwBbnWFjipRVEUzK9Q=" providerId="None" clId="Web-{B3AC093E-E7EA-4D1D-A516-9E6AEA26EF4F}" dt="2023-03-08T03:39:17.894" v="1"/>
        <pc:sldMkLst>
          <pc:docMk/>
          <pc:sldMk cId="2104478200" sldId="481"/>
        </pc:sldMkLst>
        <pc:spChg chg="mod">
          <ac:chgData name="SCDropbox共通アカウント" userId="LEXmRfRTYilYD4c/sujmkCw7xGwBbnWFjipRVEUzK9Q=" providerId="None" clId="Web-{B3AC093E-E7EA-4D1D-A516-9E6AEA26EF4F}" dt="2023-03-08T03:39:17.894" v="1"/>
          <ac:spMkLst>
            <pc:docMk/>
            <pc:sldMk cId="2104478200" sldId="481"/>
            <ac:spMk id="9" creationId="{DF799F9A-0BDE-6DEF-0951-E36F873A267F}"/>
          </ac:spMkLst>
        </pc:spChg>
      </pc:sldChg>
    </pc:docChg>
  </pc:docChgLst>
  <pc:docChgLst>
    <pc:chgData name="宇野 芳江" userId="d3339afd-f009-4b18-b536-1d43c3c7a997" providerId="ADAL" clId="{CA83B187-B0D5-4A79-9901-8512F199F48A}"/>
    <pc:docChg chg="undo custSel addSld delSld modSld sldOrd modMainMaster">
      <pc:chgData name="宇野 芳江" userId="d3339afd-f009-4b18-b536-1d43c3c7a997" providerId="ADAL" clId="{CA83B187-B0D5-4A79-9901-8512F199F48A}" dt="2023-03-06T08:15:22.183" v="5643" actId="20577"/>
      <pc:docMkLst>
        <pc:docMk/>
      </pc:docMkLst>
      <pc:sldChg chg="add del">
        <pc:chgData name="宇野 芳江" userId="d3339afd-f009-4b18-b536-1d43c3c7a997" providerId="ADAL" clId="{CA83B187-B0D5-4A79-9901-8512F199F48A}" dt="2023-02-16T04:32:27.646" v="102"/>
        <pc:sldMkLst>
          <pc:docMk/>
          <pc:sldMk cId="2266264640" sldId="327"/>
        </pc:sldMkLst>
      </pc:sldChg>
      <pc:sldChg chg="del">
        <pc:chgData name="宇野 芳江" userId="d3339afd-f009-4b18-b536-1d43c3c7a997" providerId="ADAL" clId="{CA83B187-B0D5-4A79-9901-8512F199F48A}" dt="2023-02-16T04:15:31.437" v="7" actId="47"/>
        <pc:sldMkLst>
          <pc:docMk/>
          <pc:sldMk cId="1176119839" sldId="346"/>
        </pc:sldMkLst>
      </pc:sldChg>
      <pc:sldChg chg="del">
        <pc:chgData name="宇野 芳江" userId="d3339afd-f009-4b18-b536-1d43c3c7a997" providerId="ADAL" clId="{CA83B187-B0D5-4A79-9901-8512F199F48A}" dt="2023-02-16T04:15:31.437" v="7" actId="47"/>
        <pc:sldMkLst>
          <pc:docMk/>
          <pc:sldMk cId="3858599894" sldId="367"/>
        </pc:sldMkLst>
      </pc:sldChg>
      <pc:sldChg chg="del">
        <pc:chgData name="宇野 芳江" userId="d3339afd-f009-4b18-b536-1d43c3c7a997" providerId="ADAL" clId="{CA83B187-B0D5-4A79-9901-8512F199F48A}" dt="2023-02-16T04:15:31.437" v="7" actId="47"/>
        <pc:sldMkLst>
          <pc:docMk/>
          <pc:sldMk cId="417225366" sldId="388"/>
        </pc:sldMkLst>
      </pc:sldChg>
      <pc:sldChg chg="del">
        <pc:chgData name="宇野 芳江" userId="d3339afd-f009-4b18-b536-1d43c3c7a997" providerId="ADAL" clId="{CA83B187-B0D5-4A79-9901-8512F199F48A}" dt="2023-02-16T04:15:31.437" v="7" actId="47"/>
        <pc:sldMkLst>
          <pc:docMk/>
          <pc:sldMk cId="1199858020" sldId="391"/>
        </pc:sldMkLst>
      </pc:sldChg>
      <pc:sldChg chg="del">
        <pc:chgData name="宇野 芳江" userId="d3339afd-f009-4b18-b536-1d43c3c7a997" providerId="ADAL" clId="{CA83B187-B0D5-4A79-9901-8512F199F48A}" dt="2023-02-16T04:15:31.437" v="7" actId="47"/>
        <pc:sldMkLst>
          <pc:docMk/>
          <pc:sldMk cId="2174068344" sldId="454"/>
        </pc:sldMkLst>
      </pc:sldChg>
      <pc:sldChg chg="del">
        <pc:chgData name="宇野 芳江" userId="d3339afd-f009-4b18-b536-1d43c3c7a997" providerId="ADAL" clId="{CA83B187-B0D5-4A79-9901-8512F199F48A}" dt="2023-02-16T04:15:31.437" v="7" actId="47"/>
        <pc:sldMkLst>
          <pc:docMk/>
          <pc:sldMk cId="2951966252" sldId="457"/>
        </pc:sldMkLst>
      </pc:sldChg>
      <pc:sldChg chg="del">
        <pc:chgData name="宇野 芳江" userId="d3339afd-f009-4b18-b536-1d43c3c7a997" providerId="ADAL" clId="{CA83B187-B0D5-4A79-9901-8512F199F48A}" dt="2023-02-16T04:15:31.437" v="7" actId="47"/>
        <pc:sldMkLst>
          <pc:docMk/>
          <pc:sldMk cId="1702425721" sldId="458"/>
        </pc:sldMkLst>
      </pc:sldChg>
      <pc:sldChg chg="del">
        <pc:chgData name="宇野 芳江" userId="d3339afd-f009-4b18-b536-1d43c3c7a997" providerId="ADAL" clId="{CA83B187-B0D5-4A79-9901-8512F199F48A}" dt="2023-02-16T04:15:31.437" v="7" actId="47"/>
        <pc:sldMkLst>
          <pc:docMk/>
          <pc:sldMk cId="1348692606" sldId="460"/>
        </pc:sldMkLst>
      </pc:sldChg>
      <pc:sldChg chg="del">
        <pc:chgData name="宇野 芳江" userId="d3339afd-f009-4b18-b536-1d43c3c7a997" providerId="ADAL" clId="{CA83B187-B0D5-4A79-9901-8512F199F48A}" dt="2023-02-16T04:15:31.437" v="7" actId="47"/>
        <pc:sldMkLst>
          <pc:docMk/>
          <pc:sldMk cId="3894904476" sldId="461"/>
        </pc:sldMkLst>
      </pc:sldChg>
      <pc:sldChg chg="del">
        <pc:chgData name="宇野 芳江" userId="d3339afd-f009-4b18-b536-1d43c3c7a997" providerId="ADAL" clId="{CA83B187-B0D5-4A79-9901-8512F199F48A}" dt="2023-02-16T04:15:31.437" v="7" actId="47"/>
        <pc:sldMkLst>
          <pc:docMk/>
          <pc:sldMk cId="457824302" sldId="473"/>
        </pc:sldMkLst>
      </pc:sldChg>
      <pc:sldChg chg="addSp modSp">
        <pc:chgData name="宇野 芳江" userId="d3339afd-f009-4b18-b536-1d43c3c7a997" providerId="ADAL" clId="{CA83B187-B0D5-4A79-9901-8512F199F48A}" dt="2023-02-17T08:52:13.043" v="1036"/>
        <pc:sldMkLst>
          <pc:docMk/>
          <pc:sldMk cId="1318280527" sldId="474"/>
        </pc:sldMkLst>
        <pc:spChg chg="mod">
          <ac:chgData name="宇野 芳江" userId="d3339afd-f009-4b18-b536-1d43c3c7a997" providerId="ADAL" clId="{CA83B187-B0D5-4A79-9901-8512F199F48A}" dt="2023-02-16T04:38:59.562" v="207"/>
          <ac:spMkLst>
            <pc:docMk/>
            <pc:sldMk cId="1318280527" sldId="474"/>
            <ac:spMk id="2" creationId="{37D77819-062E-C8A5-3680-8280F7CD8DF7}"/>
          </ac:spMkLst>
        </pc:spChg>
        <pc:spChg chg="add mod">
          <ac:chgData name="宇野 芳江" userId="d3339afd-f009-4b18-b536-1d43c3c7a997" providerId="ADAL" clId="{CA83B187-B0D5-4A79-9901-8512F199F48A}" dt="2023-02-17T08:52:13.043" v="1036"/>
          <ac:spMkLst>
            <pc:docMk/>
            <pc:sldMk cId="1318280527" sldId="474"/>
            <ac:spMk id="3" creationId="{04AE6941-EC82-A352-1FB2-F3F26706FE09}"/>
          </ac:spMkLst>
        </pc:spChg>
      </pc:sldChg>
      <pc:sldChg chg="del">
        <pc:chgData name="宇野 芳江" userId="d3339afd-f009-4b18-b536-1d43c3c7a997" providerId="ADAL" clId="{CA83B187-B0D5-4A79-9901-8512F199F48A}" dt="2023-02-16T04:15:31.437" v="7" actId="47"/>
        <pc:sldMkLst>
          <pc:docMk/>
          <pc:sldMk cId="4105402704" sldId="475"/>
        </pc:sldMkLst>
      </pc:sldChg>
      <pc:sldChg chg="new del">
        <pc:chgData name="宇野 芳江" userId="d3339afd-f009-4b18-b536-1d43c3c7a997" providerId="ADAL" clId="{CA83B187-B0D5-4A79-9901-8512F199F48A}" dt="2023-02-16T04:08:37.070" v="3" actId="680"/>
        <pc:sldMkLst>
          <pc:docMk/>
          <pc:sldMk cId="393701498" sldId="476"/>
        </pc:sldMkLst>
      </pc:sldChg>
      <pc:sldChg chg="addSp modSp new mod chgLayout">
        <pc:chgData name="宇野 芳江" userId="d3339afd-f009-4b18-b536-1d43c3c7a997" providerId="ADAL" clId="{CA83B187-B0D5-4A79-9901-8512F199F48A}" dt="2023-02-24T05:40:28.584" v="1600" actId="20577"/>
        <pc:sldMkLst>
          <pc:docMk/>
          <pc:sldMk cId="1716556462" sldId="476"/>
        </pc:sldMkLst>
        <pc:spChg chg="mod ord">
          <ac:chgData name="宇野 芳江" userId="d3339afd-f009-4b18-b536-1d43c3c7a997" providerId="ADAL" clId="{CA83B187-B0D5-4A79-9901-8512F199F48A}" dt="2023-02-22T08:57:27.109" v="1140" actId="700"/>
          <ac:spMkLst>
            <pc:docMk/>
            <pc:sldMk cId="1716556462" sldId="476"/>
            <ac:spMk id="2" creationId="{560D6156-CE00-CB9F-5B73-ED6DF3EA053D}"/>
          </ac:spMkLst>
        </pc:spChg>
        <pc:spChg chg="mod ord">
          <ac:chgData name="宇野 芳江" userId="d3339afd-f009-4b18-b536-1d43c3c7a997" providerId="ADAL" clId="{CA83B187-B0D5-4A79-9901-8512F199F48A}" dt="2023-02-22T08:57:27.109" v="1140" actId="700"/>
          <ac:spMkLst>
            <pc:docMk/>
            <pc:sldMk cId="1716556462" sldId="476"/>
            <ac:spMk id="3" creationId="{889F736A-3B82-E25D-C310-41ABD9677CB6}"/>
          </ac:spMkLst>
        </pc:spChg>
        <pc:spChg chg="mod ord">
          <ac:chgData name="宇野 芳江" userId="d3339afd-f009-4b18-b536-1d43c3c7a997" providerId="ADAL" clId="{CA83B187-B0D5-4A79-9901-8512F199F48A}" dt="2023-02-24T05:40:28.584" v="1600" actId="20577"/>
          <ac:spMkLst>
            <pc:docMk/>
            <pc:sldMk cId="1716556462" sldId="476"/>
            <ac:spMk id="4" creationId="{75C7A968-781E-13AB-F2DF-449F5E23CD77}"/>
          </ac:spMkLst>
        </pc:spChg>
        <pc:spChg chg="add mod ord">
          <ac:chgData name="宇野 芳江" userId="d3339afd-f009-4b18-b536-1d43c3c7a997" providerId="ADAL" clId="{CA83B187-B0D5-4A79-9901-8512F199F48A}" dt="2023-02-24T05:34:51.599" v="1566" actId="20577"/>
          <ac:spMkLst>
            <pc:docMk/>
            <pc:sldMk cId="1716556462" sldId="476"/>
            <ac:spMk id="7" creationId="{A21E25AD-BB26-D6F2-2F67-3BACE6E200EC}"/>
          </ac:spMkLst>
        </pc:spChg>
        <pc:picChg chg="add mod ord">
          <ac:chgData name="宇野 芳江" userId="d3339afd-f009-4b18-b536-1d43c3c7a997" providerId="ADAL" clId="{CA83B187-B0D5-4A79-9901-8512F199F48A}" dt="2023-02-24T05:38:40.794" v="1588" actId="208"/>
          <ac:picMkLst>
            <pc:docMk/>
            <pc:sldMk cId="1716556462" sldId="476"/>
            <ac:picMk id="5" creationId="{C1C75688-D309-EFF0-4A06-0107431F59A4}"/>
          </ac:picMkLst>
        </pc:picChg>
        <pc:picChg chg="add mod">
          <ac:chgData name="宇野 芳江" userId="d3339afd-f009-4b18-b536-1d43c3c7a997" providerId="ADAL" clId="{CA83B187-B0D5-4A79-9901-8512F199F48A}" dt="2023-02-24T05:38:40.794" v="1588" actId="208"/>
          <ac:picMkLst>
            <pc:docMk/>
            <pc:sldMk cId="1716556462" sldId="476"/>
            <ac:picMk id="6" creationId="{ADC45E6D-CCDF-78AA-DECA-E1A3EEB85B6B}"/>
          </ac:picMkLst>
        </pc:picChg>
      </pc:sldChg>
      <pc:sldChg chg="new del">
        <pc:chgData name="宇野 芳江" userId="d3339afd-f009-4b18-b536-1d43c3c7a997" providerId="ADAL" clId="{CA83B187-B0D5-4A79-9901-8512F199F48A}" dt="2023-02-16T04:08:36.607" v="2" actId="680"/>
        <pc:sldMkLst>
          <pc:docMk/>
          <pc:sldMk cId="1534217758" sldId="477"/>
        </pc:sldMkLst>
      </pc:sldChg>
      <pc:sldChg chg="addSp delSp modSp add mod chgLayout">
        <pc:chgData name="宇野 芳江" userId="d3339afd-f009-4b18-b536-1d43c3c7a997" providerId="ADAL" clId="{CA83B187-B0D5-4A79-9901-8512F199F48A}" dt="2023-03-03T00:28:13.422" v="5468" actId="14100"/>
        <pc:sldMkLst>
          <pc:docMk/>
          <pc:sldMk cId="1744319013" sldId="477"/>
        </pc:sldMkLst>
        <pc:spChg chg="mod ord">
          <ac:chgData name="宇野 芳江" userId="d3339afd-f009-4b18-b536-1d43c3c7a997" providerId="ADAL" clId="{CA83B187-B0D5-4A79-9901-8512F199F48A}" dt="2023-02-22T08:57:33.358" v="1141" actId="700"/>
          <ac:spMkLst>
            <pc:docMk/>
            <pc:sldMk cId="1744319013" sldId="477"/>
            <ac:spMk id="2" creationId="{560D6156-CE00-CB9F-5B73-ED6DF3EA053D}"/>
          </ac:spMkLst>
        </pc:spChg>
        <pc:spChg chg="mod ord">
          <ac:chgData name="宇野 芳江" userId="d3339afd-f009-4b18-b536-1d43c3c7a997" providerId="ADAL" clId="{CA83B187-B0D5-4A79-9901-8512F199F48A}" dt="2023-02-22T08:57:33.358" v="1141" actId="700"/>
          <ac:spMkLst>
            <pc:docMk/>
            <pc:sldMk cId="1744319013" sldId="477"/>
            <ac:spMk id="3" creationId="{889F736A-3B82-E25D-C310-41ABD9677CB6}"/>
          </ac:spMkLst>
        </pc:spChg>
        <pc:spChg chg="mod ord">
          <ac:chgData name="宇野 芳江" userId="d3339afd-f009-4b18-b536-1d43c3c7a997" providerId="ADAL" clId="{CA83B187-B0D5-4A79-9901-8512F199F48A}" dt="2023-02-24T05:39:25.860" v="1592" actId="5793"/>
          <ac:spMkLst>
            <pc:docMk/>
            <pc:sldMk cId="1744319013" sldId="477"/>
            <ac:spMk id="4" creationId="{75C7A968-781E-13AB-F2DF-449F5E23CD77}"/>
          </ac:spMkLst>
        </pc:spChg>
        <pc:spChg chg="add mod ord">
          <ac:chgData name="宇野 芳江" userId="d3339afd-f009-4b18-b536-1d43c3c7a997" providerId="ADAL" clId="{CA83B187-B0D5-4A79-9901-8512F199F48A}" dt="2023-02-24T05:35:13.792" v="1581"/>
          <ac:spMkLst>
            <pc:docMk/>
            <pc:sldMk cId="1744319013" sldId="477"/>
            <ac:spMk id="5" creationId="{0FFE7FC8-51F4-19C9-C150-BA45BF53B7EB}"/>
          </ac:spMkLst>
        </pc:spChg>
        <pc:spChg chg="add mod">
          <ac:chgData name="宇野 芳江" userId="d3339afd-f009-4b18-b536-1d43c3c7a997" providerId="ADAL" clId="{CA83B187-B0D5-4A79-9901-8512F199F48A}" dt="2023-03-03T00:28:13.422" v="5468" actId="14100"/>
          <ac:spMkLst>
            <pc:docMk/>
            <pc:sldMk cId="1744319013" sldId="477"/>
            <ac:spMk id="7" creationId="{96D743F9-E4AB-3151-B6E1-FD484C3796F3}"/>
          </ac:spMkLst>
        </pc:spChg>
        <pc:spChg chg="add mod">
          <ac:chgData name="宇野 芳江" userId="d3339afd-f009-4b18-b536-1d43c3c7a997" providerId="ADAL" clId="{CA83B187-B0D5-4A79-9901-8512F199F48A}" dt="2023-02-24T05:34:57.224" v="1567" actId="1076"/>
          <ac:spMkLst>
            <pc:docMk/>
            <pc:sldMk cId="1744319013" sldId="477"/>
            <ac:spMk id="9" creationId="{DAC78BE4-D14B-645F-1B62-2A10177ABB9C}"/>
          </ac:spMkLst>
        </pc:spChg>
        <pc:spChg chg="add del mod">
          <ac:chgData name="宇野 芳江" userId="d3339afd-f009-4b18-b536-1d43c3c7a997" providerId="ADAL" clId="{CA83B187-B0D5-4A79-9901-8512F199F48A}" dt="2023-02-16T04:44:13.371" v="222" actId="478"/>
          <ac:spMkLst>
            <pc:docMk/>
            <pc:sldMk cId="1744319013" sldId="477"/>
            <ac:spMk id="10" creationId="{CB318DAE-5891-D192-A375-23E26CBD873D}"/>
          </ac:spMkLst>
        </pc:spChg>
        <pc:spChg chg="add mod">
          <ac:chgData name="宇野 芳江" userId="d3339afd-f009-4b18-b536-1d43c3c7a997" providerId="ADAL" clId="{CA83B187-B0D5-4A79-9901-8512F199F48A}" dt="2023-03-03T00:27:52.200" v="5459" actId="1037"/>
          <ac:spMkLst>
            <pc:docMk/>
            <pc:sldMk cId="1744319013" sldId="477"/>
            <ac:spMk id="10" creationId="{D4CF0B1A-1A95-765C-03C4-59E79BC741B0}"/>
          </ac:spMkLst>
        </pc:spChg>
        <pc:spChg chg="add del mod">
          <ac:chgData name="宇野 芳江" userId="d3339afd-f009-4b18-b536-1d43c3c7a997" providerId="ADAL" clId="{CA83B187-B0D5-4A79-9901-8512F199F48A}" dt="2023-02-16T04:49:20.088" v="238" actId="478"/>
          <ac:spMkLst>
            <pc:docMk/>
            <pc:sldMk cId="1744319013" sldId="477"/>
            <ac:spMk id="11" creationId="{534F799D-9214-41D7-51B2-F7A681120034}"/>
          </ac:spMkLst>
        </pc:spChg>
        <pc:picChg chg="add mod modCrop">
          <ac:chgData name="宇野 芳江" userId="d3339afd-f009-4b18-b536-1d43c3c7a997" providerId="ADAL" clId="{CA83B187-B0D5-4A79-9901-8512F199F48A}" dt="2023-03-03T00:28:07.367" v="5466" actId="14100"/>
          <ac:picMkLst>
            <pc:docMk/>
            <pc:sldMk cId="1744319013" sldId="477"/>
            <ac:picMk id="6" creationId="{CF927DF0-940E-6DB2-8B48-B6EDF426204F}"/>
          </ac:picMkLst>
        </pc:picChg>
        <pc:picChg chg="add mod modCrop">
          <ac:chgData name="宇野 芳江" userId="d3339afd-f009-4b18-b536-1d43c3c7a997" providerId="ADAL" clId="{CA83B187-B0D5-4A79-9901-8512F199F48A}" dt="2023-03-03T00:27:52.200" v="5459" actId="1037"/>
          <ac:picMkLst>
            <pc:docMk/>
            <pc:sldMk cId="1744319013" sldId="477"/>
            <ac:picMk id="8" creationId="{B8C16AC7-14C0-7342-9464-9BA5CB64AFAD}"/>
          </ac:picMkLst>
        </pc:picChg>
      </pc:sldChg>
      <pc:sldChg chg="addSp delSp modSp new mod chgLayout">
        <pc:chgData name="宇野 芳江" userId="d3339afd-f009-4b18-b536-1d43c3c7a997" providerId="ADAL" clId="{CA83B187-B0D5-4A79-9901-8512F199F48A}" dt="2023-02-25T07:53:10.224" v="5075" actId="14734"/>
        <pc:sldMkLst>
          <pc:docMk/>
          <pc:sldMk cId="434772764" sldId="478"/>
        </pc:sldMkLst>
        <pc:spChg chg="mod ord">
          <ac:chgData name="宇野 芳江" userId="d3339afd-f009-4b18-b536-1d43c3c7a997" providerId="ADAL" clId="{CA83B187-B0D5-4A79-9901-8512F199F48A}" dt="2023-02-22T08:57:38.743" v="1142" actId="700"/>
          <ac:spMkLst>
            <pc:docMk/>
            <pc:sldMk cId="434772764" sldId="478"/>
            <ac:spMk id="2" creationId="{5651D552-CC27-34C2-B093-A7A942364174}"/>
          </ac:spMkLst>
        </pc:spChg>
        <pc:spChg chg="mod ord">
          <ac:chgData name="宇野 芳江" userId="d3339afd-f009-4b18-b536-1d43c3c7a997" providerId="ADAL" clId="{CA83B187-B0D5-4A79-9901-8512F199F48A}" dt="2023-02-22T08:57:38.743" v="1142" actId="700"/>
          <ac:spMkLst>
            <pc:docMk/>
            <pc:sldMk cId="434772764" sldId="478"/>
            <ac:spMk id="3" creationId="{B2B399B9-8093-DD00-5E32-C0D45C1906DB}"/>
          </ac:spMkLst>
        </pc:spChg>
        <pc:spChg chg="del mod ord">
          <ac:chgData name="宇野 芳江" userId="d3339afd-f009-4b18-b536-1d43c3c7a997" providerId="ADAL" clId="{CA83B187-B0D5-4A79-9901-8512F199F48A}" dt="2023-02-22T09:05:26.135" v="1190" actId="3680"/>
          <ac:spMkLst>
            <pc:docMk/>
            <pc:sldMk cId="434772764" sldId="478"/>
            <ac:spMk id="4" creationId="{FA9B9C19-D7D7-2075-8A37-D488BCE045DC}"/>
          </ac:spMkLst>
        </pc:spChg>
        <pc:spChg chg="add mod ord">
          <ac:chgData name="宇野 芳江" userId="d3339afd-f009-4b18-b536-1d43c3c7a997" providerId="ADAL" clId="{CA83B187-B0D5-4A79-9901-8512F199F48A}" dt="2023-02-22T09:04:28.331" v="1187" actId="20577"/>
          <ac:spMkLst>
            <pc:docMk/>
            <pc:sldMk cId="434772764" sldId="478"/>
            <ac:spMk id="5" creationId="{6A24E69F-ED8F-9D4A-75BC-F7451C9BB929}"/>
          </ac:spMkLst>
        </pc:spChg>
        <pc:graphicFrameChg chg="add mod">
          <ac:chgData name="宇野 芳江" userId="d3339afd-f009-4b18-b536-1d43c3c7a997" providerId="ADAL" clId="{CA83B187-B0D5-4A79-9901-8512F199F48A}" dt="2023-02-25T07:52:55.784" v="5070" actId="571"/>
          <ac:graphicFrameMkLst>
            <pc:docMk/>
            <pc:sldMk cId="434772764" sldId="478"/>
            <ac:graphicFrameMk id="4" creationId="{01F6C809-4592-46FF-5A81-A4EB974F14E7}"/>
          </ac:graphicFrameMkLst>
        </pc:graphicFrameChg>
        <pc:graphicFrameChg chg="add mod ord modGraphic">
          <ac:chgData name="宇野 芳江" userId="d3339afd-f009-4b18-b536-1d43c3c7a997" providerId="ADAL" clId="{CA83B187-B0D5-4A79-9901-8512F199F48A}" dt="2023-02-25T07:53:10.224" v="5075" actId="14734"/>
          <ac:graphicFrameMkLst>
            <pc:docMk/>
            <pc:sldMk cId="434772764" sldId="478"/>
            <ac:graphicFrameMk id="7" creationId="{B865C4BE-3738-C8DA-6D5E-947A9CACF209}"/>
          </ac:graphicFrameMkLst>
        </pc:graphicFrameChg>
        <pc:picChg chg="add del">
          <ac:chgData name="宇野 芳江" userId="d3339afd-f009-4b18-b536-1d43c3c7a997" providerId="ADAL" clId="{CA83B187-B0D5-4A79-9901-8512F199F48A}" dt="2023-02-22T09:04:55.877" v="1188" actId="478"/>
          <ac:picMkLst>
            <pc:docMk/>
            <pc:sldMk cId="434772764" sldId="478"/>
            <ac:picMk id="6" creationId="{B8C36A02-0406-5758-F184-603F9F84F5EB}"/>
          </ac:picMkLst>
        </pc:picChg>
      </pc:sldChg>
      <pc:sldChg chg="addSp delSp modSp new mod modClrScheme chgLayout">
        <pc:chgData name="宇野 芳江" userId="d3339afd-f009-4b18-b536-1d43c3c7a997" providerId="ADAL" clId="{CA83B187-B0D5-4A79-9901-8512F199F48A}" dt="2023-02-25T08:24:37.981" v="5412" actId="20577"/>
        <pc:sldMkLst>
          <pc:docMk/>
          <pc:sldMk cId="1216045722" sldId="479"/>
        </pc:sldMkLst>
        <pc:spChg chg="mod ord">
          <ac:chgData name="宇野 芳江" userId="d3339afd-f009-4b18-b536-1d43c3c7a997" providerId="ADAL" clId="{CA83B187-B0D5-4A79-9901-8512F199F48A}" dt="2023-02-25T08:19:41.011" v="5282" actId="700"/>
          <ac:spMkLst>
            <pc:docMk/>
            <pc:sldMk cId="1216045722" sldId="479"/>
            <ac:spMk id="2" creationId="{BA3D65A3-A58D-0226-9269-D8CFA6F141E7}"/>
          </ac:spMkLst>
        </pc:spChg>
        <pc:spChg chg="mod ord">
          <ac:chgData name="宇野 芳江" userId="d3339afd-f009-4b18-b536-1d43c3c7a997" providerId="ADAL" clId="{CA83B187-B0D5-4A79-9901-8512F199F48A}" dt="2023-02-25T08:19:41.011" v="5282" actId="700"/>
          <ac:spMkLst>
            <pc:docMk/>
            <pc:sldMk cId="1216045722" sldId="479"/>
            <ac:spMk id="3" creationId="{4CE7D579-41B4-3A37-C7DE-139A4C411245}"/>
          </ac:spMkLst>
        </pc:spChg>
        <pc:spChg chg="mod ord">
          <ac:chgData name="宇野 芳江" userId="d3339afd-f009-4b18-b536-1d43c3c7a997" providerId="ADAL" clId="{CA83B187-B0D5-4A79-9901-8512F199F48A}" dt="2023-02-25T08:23:21.111" v="5324" actId="207"/>
          <ac:spMkLst>
            <pc:docMk/>
            <pc:sldMk cId="1216045722" sldId="479"/>
            <ac:spMk id="4" creationId="{DF59DBB8-64BF-8535-CACE-64ECFD98C44C}"/>
          </ac:spMkLst>
        </pc:spChg>
        <pc:spChg chg="add del mod ord">
          <ac:chgData name="宇野 芳江" userId="d3339afd-f009-4b18-b536-1d43c3c7a997" providerId="ADAL" clId="{CA83B187-B0D5-4A79-9901-8512F199F48A}" dt="2023-02-25T08:24:37.981" v="5412" actId="20577"/>
          <ac:spMkLst>
            <pc:docMk/>
            <pc:sldMk cId="1216045722" sldId="479"/>
            <ac:spMk id="5" creationId="{4589CDCE-B13E-0B61-1796-1BB6C5EEA194}"/>
          </ac:spMkLst>
        </pc:spChg>
        <pc:spChg chg="add del mod">
          <ac:chgData name="宇野 芳江" userId="d3339afd-f009-4b18-b536-1d43c3c7a997" providerId="ADAL" clId="{CA83B187-B0D5-4A79-9901-8512F199F48A}" dt="2023-02-25T05:12:39.606" v="4499" actId="478"/>
          <ac:spMkLst>
            <pc:docMk/>
            <pc:sldMk cId="1216045722" sldId="479"/>
            <ac:spMk id="6" creationId="{319B8C39-BB0A-88FD-7BDF-8745B5FE21B2}"/>
          </ac:spMkLst>
        </pc:spChg>
        <pc:spChg chg="add del mod">
          <ac:chgData name="宇野 芳江" userId="d3339afd-f009-4b18-b536-1d43c3c7a997" providerId="ADAL" clId="{CA83B187-B0D5-4A79-9901-8512F199F48A}" dt="2023-02-25T08:15:52.429" v="5270" actId="478"/>
          <ac:spMkLst>
            <pc:docMk/>
            <pc:sldMk cId="1216045722" sldId="479"/>
            <ac:spMk id="6" creationId="{5207F277-1012-8E0F-29D9-5B6676306D38}"/>
          </ac:spMkLst>
        </pc:spChg>
        <pc:spChg chg="add del mod">
          <ac:chgData name="宇野 芳江" userId="d3339afd-f009-4b18-b536-1d43c3c7a997" providerId="ADAL" clId="{CA83B187-B0D5-4A79-9901-8512F199F48A}" dt="2023-02-25T08:14:53.279" v="5264" actId="478"/>
          <ac:spMkLst>
            <pc:docMk/>
            <pc:sldMk cId="1216045722" sldId="479"/>
            <ac:spMk id="7" creationId="{212C6721-43A0-D358-0194-62821FFCD4B8}"/>
          </ac:spMkLst>
        </pc:spChg>
        <pc:spChg chg="add mod">
          <ac:chgData name="宇野 芳江" userId="d3339afd-f009-4b18-b536-1d43c3c7a997" providerId="ADAL" clId="{CA83B187-B0D5-4A79-9901-8512F199F48A}" dt="2023-02-25T08:17:40.022" v="5278" actId="14100"/>
          <ac:spMkLst>
            <pc:docMk/>
            <pc:sldMk cId="1216045722" sldId="479"/>
            <ac:spMk id="8" creationId="{4A86A7B3-EA70-DE88-430E-82DCC2C05690}"/>
          </ac:spMkLst>
        </pc:spChg>
        <pc:spChg chg="add del mod ord">
          <ac:chgData name="宇野 芳江" userId="d3339afd-f009-4b18-b536-1d43c3c7a997" providerId="ADAL" clId="{CA83B187-B0D5-4A79-9901-8512F199F48A}" dt="2023-02-25T08:19:41.011" v="5282" actId="700"/>
          <ac:spMkLst>
            <pc:docMk/>
            <pc:sldMk cId="1216045722" sldId="479"/>
            <ac:spMk id="9" creationId="{03534147-11F3-FA50-A8F6-B072FD9E7F6F}"/>
          </ac:spMkLst>
        </pc:spChg>
        <pc:spChg chg="add del mod ord">
          <ac:chgData name="宇野 芳江" userId="d3339afd-f009-4b18-b536-1d43c3c7a997" providerId="ADAL" clId="{CA83B187-B0D5-4A79-9901-8512F199F48A}" dt="2023-02-25T08:19:41.011" v="5282" actId="700"/>
          <ac:spMkLst>
            <pc:docMk/>
            <pc:sldMk cId="1216045722" sldId="479"/>
            <ac:spMk id="10" creationId="{0180EAF7-3EE0-45B5-3AC0-933238C0EF33}"/>
          </ac:spMkLst>
        </pc:spChg>
        <pc:spChg chg="add del mod">
          <ac:chgData name="宇野 芳江" userId="d3339afd-f009-4b18-b536-1d43c3c7a997" providerId="ADAL" clId="{CA83B187-B0D5-4A79-9901-8512F199F48A}" dt="2023-02-16T05:14:28.503" v="270" actId="22"/>
          <ac:spMkLst>
            <pc:docMk/>
            <pc:sldMk cId="1216045722" sldId="479"/>
            <ac:spMk id="10" creationId="{46EF2796-6520-A23C-529C-693B549B8DE7}"/>
          </ac:spMkLst>
        </pc:spChg>
        <pc:spChg chg="add del mod">
          <ac:chgData name="宇野 芳江" userId="d3339afd-f009-4b18-b536-1d43c3c7a997" providerId="ADAL" clId="{CA83B187-B0D5-4A79-9901-8512F199F48A}" dt="2023-02-25T08:11:48.429" v="5226" actId="478"/>
          <ac:spMkLst>
            <pc:docMk/>
            <pc:sldMk cId="1216045722" sldId="479"/>
            <ac:spMk id="11" creationId="{9CA2C896-D19A-7810-5BB3-A06CC32B79E8}"/>
          </ac:spMkLst>
        </pc:spChg>
        <pc:spChg chg="add mod">
          <ac:chgData name="宇野 芳江" userId="d3339afd-f009-4b18-b536-1d43c3c7a997" providerId="ADAL" clId="{CA83B187-B0D5-4A79-9901-8512F199F48A}" dt="2023-02-25T08:23:01.157" v="5320" actId="1076"/>
          <ac:spMkLst>
            <pc:docMk/>
            <pc:sldMk cId="1216045722" sldId="479"/>
            <ac:spMk id="12" creationId="{E32C5575-EEC0-9CB4-423A-4842B0E795C2}"/>
          </ac:spMkLst>
        </pc:spChg>
        <pc:spChg chg="add mod">
          <ac:chgData name="宇野 芳江" userId="d3339afd-f009-4b18-b536-1d43c3c7a997" providerId="ADAL" clId="{CA83B187-B0D5-4A79-9901-8512F199F48A}" dt="2023-02-25T08:23:36.832" v="5328" actId="1035"/>
          <ac:spMkLst>
            <pc:docMk/>
            <pc:sldMk cId="1216045722" sldId="479"/>
            <ac:spMk id="13" creationId="{29589738-9A55-6CD3-E8CE-294ACF518438}"/>
          </ac:spMkLst>
        </pc:spChg>
        <pc:spChg chg="add del">
          <ac:chgData name="宇野 芳江" userId="d3339afd-f009-4b18-b536-1d43c3c7a997" providerId="ADAL" clId="{CA83B187-B0D5-4A79-9901-8512F199F48A}" dt="2023-02-25T08:21:18.289" v="5302" actId="478"/>
          <ac:spMkLst>
            <pc:docMk/>
            <pc:sldMk cId="1216045722" sldId="479"/>
            <ac:spMk id="14" creationId="{C6973134-9D62-4EAD-5042-B3AA6675C88D}"/>
          </ac:spMkLst>
        </pc:spChg>
        <pc:spChg chg="add mod">
          <ac:chgData name="宇野 芳江" userId="d3339afd-f009-4b18-b536-1d43c3c7a997" providerId="ADAL" clId="{CA83B187-B0D5-4A79-9901-8512F199F48A}" dt="2023-02-25T08:21:57.014" v="5311" actId="2085"/>
          <ac:spMkLst>
            <pc:docMk/>
            <pc:sldMk cId="1216045722" sldId="479"/>
            <ac:spMk id="15" creationId="{96D048D2-38B0-46B3-DA79-B7507C315B71}"/>
          </ac:spMkLst>
        </pc:spChg>
        <pc:picChg chg="add del mod">
          <ac:chgData name="宇野 芳江" userId="d3339afd-f009-4b18-b536-1d43c3c7a997" providerId="ADAL" clId="{CA83B187-B0D5-4A79-9901-8512F199F48A}" dt="2023-02-16T04:53:38.967" v="245" actId="478"/>
          <ac:picMkLst>
            <pc:docMk/>
            <pc:sldMk cId="1216045722" sldId="479"/>
            <ac:picMk id="6" creationId="{547A1443-CAA9-5D2A-7DF6-3E0E720A150A}"/>
          </ac:picMkLst>
        </pc:picChg>
        <pc:picChg chg="add del mod">
          <ac:chgData name="宇野 芳江" userId="d3339afd-f009-4b18-b536-1d43c3c7a997" providerId="ADAL" clId="{CA83B187-B0D5-4A79-9901-8512F199F48A}" dt="2023-02-16T04:54:17.796" v="250" actId="478"/>
          <ac:picMkLst>
            <pc:docMk/>
            <pc:sldMk cId="1216045722" sldId="479"/>
            <ac:picMk id="8" creationId="{DF1AA99B-B2C0-1B73-374A-9CBAA91ACDEE}"/>
          </ac:picMkLst>
        </pc:picChg>
      </pc:sldChg>
      <pc:sldChg chg="addSp delSp modSp new mod chgLayout">
        <pc:chgData name="宇野 芳江" userId="d3339afd-f009-4b18-b536-1d43c3c7a997" providerId="ADAL" clId="{CA83B187-B0D5-4A79-9901-8512F199F48A}" dt="2023-02-24T09:09:54.203" v="3685" actId="478"/>
        <pc:sldMkLst>
          <pc:docMk/>
          <pc:sldMk cId="813813870" sldId="480"/>
        </pc:sldMkLst>
        <pc:spChg chg="mod ord">
          <ac:chgData name="宇野 芳江" userId="d3339afd-f009-4b18-b536-1d43c3c7a997" providerId="ADAL" clId="{CA83B187-B0D5-4A79-9901-8512F199F48A}" dt="2023-02-22T08:57:53.600" v="1144" actId="700"/>
          <ac:spMkLst>
            <pc:docMk/>
            <pc:sldMk cId="813813870" sldId="480"/>
            <ac:spMk id="2" creationId="{E33BCFC7-2358-7FCF-D148-85D4E06475AF}"/>
          </ac:spMkLst>
        </pc:spChg>
        <pc:spChg chg="mod ord">
          <ac:chgData name="宇野 芳江" userId="d3339afd-f009-4b18-b536-1d43c3c7a997" providerId="ADAL" clId="{CA83B187-B0D5-4A79-9901-8512F199F48A}" dt="2023-02-22T08:57:53.600" v="1144" actId="700"/>
          <ac:spMkLst>
            <pc:docMk/>
            <pc:sldMk cId="813813870" sldId="480"/>
            <ac:spMk id="3" creationId="{94B107E9-3A7C-5463-432C-4CAA8509779D}"/>
          </ac:spMkLst>
        </pc:spChg>
        <pc:spChg chg="del mod">
          <ac:chgData name="宇野 芳江" userId="d3339afd-f009-4b18-b536-1d43c3c7a997" providerId="ADAL" clId="{CA83B187-B0D5-4A79-9901-8512F199F48A}" dt="2023-02-22T08:57:53.600" v="1144" actId="700"/>
          <ac:spMkLst>
            <pc:docMk/>
            <pc:sldMk cId="813813870" sldId="480"/>
            <ac:spMk id="4" creationId="{DCE8215F-C841-A4CC-228D-739C74F99B40}"/>
          </ac:spMkLst>
        </pc:spChg>
        <pc:spChg chg="add del mod">
          <ac:chgData name="宇野 芳江" userId="d3339afd-f009-4b18-b536-1d43c3c7a997" providerId="ADAL" clId="{CA83B187-B0D5-4A79-9901-8512F199F48A}" dt="2023-02-24T09:09:54.203" v="3685" actId="478"/>
          <ac:spMkLst>
            <pc:docMk/>
            <pc:sldMk cId="813813870" sldId="480"/>
            <ac:spMk id="6" creationId="{7A6FCFFD-DAB9-BA92-9D91-8214BCAC0D57}"/>
          </ac:spMkLst>
        </pc:spChg>
        <pc:spChg chg="add del mod ord">
          <ac:chgData name="宇野 芳江" userId="d3339afd-f009-4b18-b536-1d43c3c7a997" providerId="ADAL" clId="{CA83B187-B0D5-4A79-9901-8512F199F48A}" dt="2023-02-22T09:17:06.729" v="1369" actId="478"/>
          <ac:spMkLst>
            <pc:docMk/>
            <pc:sldMk cId="813813870" sldId="480"/>
            <ac:spMk id="7" creationId="{5716806F-9DD6-4AC3-10C5-8B467DB23977}"/>
          </ac:spMkLst>
        </pc:spChg>
        <pc:spChg chg="add mod ord">
          <ac:chgData name="宇野 芳江" userId="d3339afd-f009-4b18-b536-1d43c3c7a997" providerId="ADAL" clId="{CA83B187-B0D5-4A79-9901-8512F199F48A}" dt="2023-02-22T09:42:10.226" v="1522" actId="20577"/>
          <ac:spMkLst>
            <pc:docMk/>
            <pc:sldMk cId="813813870" sldId="480"/>
            <ac:spMk id="8" creationId="{16DE2068-A0E7-B4E4-F801-F316C7CDA36B}"/>
          </ac:spMkLst>
        </pc:spChg>
        <pc:spChg chg="add del mod">
          <ac:chgData name="宇野 芳江" userId="d3339afd-f009-4b18-b536-1d43c3c7a997" providerId="ADAL" clId="{CA83B187-B0D5-4A79-9901-8512F199F48A}" dt="2023-02-22T09:15:55.805" v="1340"/>
          <ac:spMkLst>
            <pc:docMk/>
            <pc:sldMk cId="813813870" sldId="480"/>
            <ac:spMk id="10" creationId="{8E4D551D-2262-DCFF-DBBC-7E3627B912F3}"/>
          </ac:spMkLst>
        </pc:spChg>
        <pc:spChg chg="add del mod">
          <ac:chgData name="宇野 芳江" userId="d3339afd-f009-4b18-b536-1d43c3c7a997" providerId="ADAL" clId="{CA83B187-B0D5-4A79-9901-8512F199F48A}" dt="2023-02-22T09:15:55.805" v="1340"/>
          <ac:spMkLst>
            <pc:docMk/>
            <pc:sldMk cId="813813870" sldId="480"/>
            <ac:spMk id="11" creationId="{C56584EF-BE72-9852-5E80-1F8B9A7CED89}"/>
          </ac:spMkLst>
        </pc:spChg>
        <pc:spChg chg="add del mod">
          <ac:chgData name="宇野 芳江" userId="d3339afd-f009-4b18-b536-1d43c3c7a997" providerId="ADAL" clId="{CA83B187-B0D5-4A79-9901-8512F199F48A}" dt="2023-02-22T09:16:05.255" v="1342"/>
          <ac:spMkLst>
            <pc:docMk/>
            <pc:sldMk cId="813813870" sldId="480"/>
            <ac:spMk id="12" creationId="{E5E711E8-0432-013F-1FCF-A23005CD2086}"/>
          </ac:spMkLst>
        </pc:spChg>
        <pc:spChg chg="add del mod">
          <ac:chgData name="宇野 芳江" userId="d3339afd-f009-4b18-b536-1d43c3c7a997" providerId="ADAL" clId="{CA83B187-B0D5-4A79-9901-8512F199F48A}" dt="2023-02-22T09:16:05.255" v="1342"/>
          <ac:spMkLst>
            <pc:docMk/>
            <pc:sldMk cId="813813870" sldId="480"/>
            <ac:spMk id="14" creationId="{F08E2E0C-7EA7-DAA6-7453-B1BA5ACD8911}"/>
          </ac:spMkLst>
        </pc:spChg>
        <pc:spChg chg="add del mod">
          <ac:chgData name="宇野 芳江" userId="d3339afd-f009-4b18-b536-1d43c3c7a997" providerId="ADAL" clId="{CA83B187-B0D5-4A79-9901-8512F199F48A}" dt="2023-02-22T09:16:05.255" v="1342"/>
          <ac:spMkLst>
            <pc:docMk/>
            <pc:sldMk cId="813813870" sldId="480"/>
            <ac:spMk id="15" creationId="{65F403E0-E4BE-82B1-0605-F9BF7EE222CE}"/>
          </ac:spMkLst>
        </pc:spChg>
        <pc:spChg chg="add del mod">
          <ac:chgData name="宇野 芳江" userId="d3339afd-f009-4b18-b536-1d43c3c7a997" providerId="ADAL" clId="{CA83B187-B0D5-4A79-9901-8512F199F48A}" dt="2023-02-22T09:16:05.255" v="1342"/>
          <ac:spMkLst>
            <pc:docMk/>
            <pc:sldMk cId="813813870" sldId="480"/>
            <ac:spMk id="16" creationId="{FADB0FFE-884F-672C-0C37-4DC6DCA921D3}"/>
          </ac:spMkLst>
        </pc:spChg>
        <pc:spChg chg="add del mod">
          <ac:chgData name="宇野 芳江" userId="d3339afd-f009-4b18-b536-1d43c3c7a997" providerId="ADAL" clId="{CA83B187-B0D5-4A79-9901-8512F199F48A}" dt="2023-02-22T09:16:05.255" v="1342"/>
          <ac:spMkLst>
            <pc:docMk/>
            <pc:sldMk cId="813813870" sldId="480"/>
            <ac:spMk id="17" creationId="{7B499FAC-4136-6DF7-ADF1-8A45CF93A20B}"/>
          </ac:spMkLst>
        </pc:spChg>
        <pc:spChg chg="add del mod">
          <ac:chgData name="宇野 芳江" userId="d3339afd-f009-4b18-b536-1d43c3c7a997" providerId="ADAL" clId="{CA83B187-B0D5-4A79-9901-8512F199F48A}" dt="2023-02-22T09:16:05.255" v="1342"/>
          <ac:spMkLst>
            <pc:docMk/>
            <pc:sldMk cId="813813870" sldId="480"/>
            <ac:spMk id="18" creationId="{93567F0B-C6FF-4907-6686-29F2A47DC252}"/>
          </ac:spMkLst>
        </pc:spChg>
        <pc:spChg chg="add mod">
          <ac:chgData name="宇野 芳江" userId="d3339afd-f009-4b18-b536-1d43c3c7a997" providerId="ADAL" clId="{CA83B187-B0D5-4A79-9901-8512F199F48A}" dt="2023-02-22T09:16:55.554" v="1368" actId="1038"/>
          <ac:spMkLst>
            <pc:docMk/>
            <pc:sldMk cId="813813870" sldId="480"/>
            <ac:spMk id="20" creationId="{782D49FA-7939-FF74-A9B6-FF59CBBFC7D4}"/>
          </ac:spMkLst>
        </pc:spChg>
        <pc:spChg chg="add mod">
          <ac:chgData name="宇野 芳江" userId="d3339afd-f009-4b18-b536-1d43c3c7a997" providerId="ADAL" clId="{CA83B187-B0D5-4A79-9901-8512F199F48A}" dt="2023-02-22T09:20:47.813" v="1462" actId="1076"/>
          <ac:spMkLst>
            <pc:docMk/>
            <pc:sldMk cId="813813870" sldId="480"/>
            <ac:spMk id="22" creationId="{2A11576E-EFF1-D47B-2104-DDC9289B882F}"/>
          </ac:spMkLst>
        </pc:spChg>
        <pc:spChg chg="add mod">
          <ac:chgData name="宇野 芳江" userId="d3339afd-f009-4b18-b536-1d43c3c7a997" providerId="ADAL" clId="{CA83B187-B0D5-4A79-9901-8512F199F48A}" dt="2023-02-22T09:20:36.827" v="1460" actId="1038"/>
          <ac:spMkLst>
            <pc:docMk/>
            <pc:sldMk cId="813813870" sldId="480"/>
            <ac:spMk id="23" creationId="{C3AC3C9C-C70E-5B3B-E0DC-47CBC90F2785}"/>
          </ac:spMkLst>
        </pc:spChg>
        <pc:spChg chg="add mod">
          <ac:chgData name="宇野 芳江" userId="d3339afd-f009-4b18-b536-1d43c3c7a997" providerId="ADAL" clId="{CA83B187-B0D5-4A79-9901-8512F199F48A}" dt="2023-02-22T09:19:08.792" v="1402" actId="1076"/>
          <ac:spMkLst>
            <pc:docMk/>
            <pc:sldMk cId="813813870" sldId="480"/>
            <ac:spMk id="24" creationId="{830194F7-8781-51EC-AD27-35586E4E0E13}"/>
          </ac:spMkLst>
        </pc:spChg>
        <pc:spChg chg="add mod">
          <ac:chgData name="宇野 芳江" userId="d3339afd-f009-4b18-b536-1d43c3c7a997" providerId="ADAL" clId="{CA83B187-B0D5-4A79-9901-8512F199F48A}" dt="2023-02-22T09:20:36.827" v="1460" actId="1038"/>
          <ac:spMkLst>
            <pc:docMk/>
            <pc:sldMk cId="813813870" sldId="480"/>
            <ac:spMk id="25" creationId="{83B9802E-23BE-6D18-E4B6-7467EE4BA250}"/>
          </ac:spMkLst>
        </pc:spChg>
        <pc:spChg chg="add mod">
          <ac:chgData name="宇野 芳江" userId="d3339afd-f009-4b18-b536-1d43c3c7a997" providerId="ADAL" clId="{CA83B187-B0D5-4A79-9901-8512F199F48A}" dt="2023-02-22T09:19:39.949" v="1411" actId="1035"/>
          <ac:spMkLst>
            <pc:docMk/>
            <pc:sldMk cId="813813870" sldId="480"/>
            <ac:spMk id="26" creationId="{71D4B0B8-EDB7-F709-879D-4C1FB038E671}"/>
          </ac:spMkLst>
        </pc:spChg>
        <pc:spChg chg="add mod">
          <ac:chgData name="宇野 芳江" userId="d3339afd-f009-4b18-b536-1d43c3c7a997" providerId="ADAL" clId="{CA83B187-B0D5-4A79-9901-8512F199F48A}" dt="2023-02-22T09:17:41.977" v="1390" actId="1076"/>
          <ac:spMkLst>
            <pc:docMk/>
            <pc:sldMk cId="813813870" sldId="480"/>
            <ac:spMk id="27" creationId="{CF3BBCF4-5AD9-19B4-62B9-39CC86DBF939}"/>
          </ac:spMkLst>
        </pc:spChg>
        <pc:spChg chg="add del mod">
          <ac:chgData name="宇野 芳江" userId="d3339afd-f009-4b18-b536-1d43c3c7a997" providerId="ADAL" clId="{CA83B187-B0D5-4A79-9901-8512F199F48A}" dt="2023-02-22T09:18:22.073" v="1394" actId="478"/>
          <ac:spMkLst>
            <pc:docMk/>
            <pc:sldMk cId="813813870" sldId="480"/>
            <ac:spMk id="31" creationId="{3CEA0325-38C3-2C19-B729-355815610A66}"/>
          </ac:spMkLst>
        </pc:spChg>
        <pc:grpChg chg="add mod">
          <ac:chgData name="宇野 芳江" userId="d3339afd-f009-4b18-b536-1d43c3c7a997" providerId="ADAL" clId="{CA83B187-B0D5-4A79-9901-8512F199F48A}" dt="2023-02-22T09:20:52.390" v="1463" actId="1076"/>
          <ac:grpSpMkLst>
            <pc:docMk/>
            <pc:sldMk cId="813813870" sldId="480"/>
            <ac:grpSpMk id="29" creationId="{336DF7ED-C43A-E153-CF17-C7F1333C51F1}"/>
          </ac:grpSpMkLst>
        </pc:grpChg>
        <pc:graphicFrameChg chg="add del mod">
          <ac:chgData name="宇野 芳江" userId="d3339afd-f009-4b18-b536-1d43c3c7a997" providerId="ADAL" clId="{CA83B187-B0D5-4A79-9901-8512F199F48A}" dt="2023-02-22T09:15:55.805" v="1340"/>
          <ac:graphicFrameMkLst>
            <pc:docMk/>
            <pc:sldMk cId="813813870" sldId="480"/>
            <ac:graphicFrameMk id="9" creationId="{F2C91424-509F-790D-59CA-C95DE2835115}"/>
          </ac:graphicFrameMkLst>
        </pc:graphicFrameChg>
        <pc:graphicFrameChg chg="add del mod">
          <ac:chgData name="宇野 芳江" userId="d3339afd-f009-4b18-b536-1d43c3c7a997" providerId="ADAL" clId="{CA83B187-B0D5-4A79-9901-8512F199F48A}" dt="2023-02-22T09:16:05.255" v="1342"/>
          <ac:graphicFrameMkLst>
            <pc:docMk/>
            <pc:sldMk cId="813813870" sldId="480"/>
            <ac:graphicFrameMk id="13" creationId="{6067DCF3-622D-46E2-5079-C68943004339}"/>
          </ac:graphicFrameMkLst>
        </pc:graphicFrameChg>
        <pc:graphicFrameChg chg="add mod">
          <ac:chgData name="宇野 芳江" userId="d3339afd-f009-4b18-b536-1d43c3c7a997" providerId="ADAL" clId="{CA83B187-B0D5-4A79-9901-8512F199F48A}" dt="2023-02-22T09:18:05.781" v="1392"/>
          <ac:graphicFrameMkLst>
            <pc:docMk/>
            <pc:sldMk cId="813813870" sldId="480"/>
            <ac:graphicFrameMk id="21" creationId="{68CCCBC2-CFDC-9C67-1FEA-5D225DF63C8A}"/>
          </ac:graphicFrameMkLst>
        </pc:graphicFrameChg>
        <pc:graphicFrameChg chg="add mod modGraphic">
          <ac:chgData name="宇野 芳江" userId="d3339afd-f009-4b18-b536-1d43c3c7a997" providerId="ADAL" clId="{CA83B187-B0D5-4A79-9901-8512F199F48A}" dt="2023-02-22T09:21:29.660" v="1493" actId="20577"/>
          <ac:graphicFrameMkLst>
            <pc:docMk/>
            <pc:sldMk cId="813813870" sldId="480"/>
            <ac:graphicFrameMk id="30" creationId="{71F19A25-0E91-DAE8-D09D-24DC15E25491}"/>
          </ac:graphicFrameMkLst>
        </pc:graphicFrameChg>
        <pc:picChg chg="add del mod">
          <ac:chgData name="宇野 芳江" userId="d3339afd-f009-4b18-b536-1d43c3c7a997" providerId="ADAL" clId="{CA83B187-B0D5-4A79-9901-8512F199F48A}" dt="2023-02-22T09:15:37.474" v="1338" actId="478"/>
          <ac:picMkLst>
            <pc:docMk/>
            <pc:sldMk cId="813813870" sldId="480"/>
            <ac:picMk id="5" creationId="{B57D2F64-0913-DF4A-2244-146F17293D95}"/>
          </ac:picMkLst>
        </pc:picChg>
        <pc:cxnChg chg="add del mod">
          <ac:chgData name="宇野 芳江" userId="d3339afd-f009-4b18-b536-1d43c3c7a997" providerId="ADAL" clId="{CA83B187-B0D5-4A79-9901-8512F199F48A}" dt="2023-02-22T09:16:05.255" v="1342"/>
          <ac:cxnSpMkLst>
            <pc:docMk/>
            <pc:sldMk cId="813813870" sldId="480"/>
            <ac:cxnSpMk id="19" creationId="{9F90B8DE-559E-6FE5-1F7C-702116412994}"/>
          </ac:cxnSpMkLst>
        </pc:cxnChg>
        <pc:cxnChg chg="add mod">
          <ac:chgData name="宇野 芳江" userId="d3339afd-f009-4b18-b536-1d43c3c7a997" providerId="ADAL" clId="{CA83B187-B0D5-4A79-9901-8512F199F48A}" dt="2023-02-22T09:19:11.486" v="1403" actId="1076"/>
          <ac:cxnSpMkLst>
            <pc:docMk/>
            <pc:sldMk cId="813813870" sldId="480"/>
            <ac:cxnSpMk id="28" creationId="{8B9DA77A-7F28-C448-FC7C-81555CA49920}"/>
          </ac:cxnSpMkLst>
        </pc:cxnChg>
      </pc:sldChg>
      <pc:sldChg chg="modSp new del mod">
        <pc:chgData name="宇野 芳江" userId="d3339afd-f009-4b18-b536-1d43c3c7a997" providerId="ADAL" clId="{CA83B187-B0D5-4A79-9901-8512F199F48A}" dt="2023-02-16T04:16:56.698" v="23" actId="680"/>
        <pc:sldMkLst>
          <pc:docMk/>
          <pc:sldMk cId="2118311068" sldId="480"/>
        </pc:sldMkLst>
        <pc:spChg chg="mod">
          <ac:chgData name="宇野 芳江" userId="d3339afd-f009-4b18-b536-1d43c3c7a997" providerId="ADAL" clId="{CA83B187-B0D5-4A79-9901-8512F199F48A}" dt="2023-02-16T04:16:56.010" v="22"/>
          <ac:spMkLst>
            <pc:docMk/>
            <pc:sldMk cId="2118311068" sldId="480"/>
            <ac:spMk id="3" creationId="{F00BECD1-6870-FDB2-F305-7FC140A15775}"/>
          </ac:spMkLst>
        </pc:spChg>
      </pc:sldChg>
      <pc:sldChg chg="modSp new del mod">
        <pc:chgData name="宇野 芳江" userId="d3339afd-f009-4b18-b536-1d43c3c7a997" providerId="ADAL" clId="{CA83B187-B0D5-4A79-9901-8512F199F48A}" dt="2023-02-16T04:16:40.246" v="19" actId="680"/>
        <pc:sldMkLst>
          <pc:docMk/>
          <pc:sldMk cId="2308170907" sldId="480"/>
        </pc:sldMkLst>
        <pc:spChg chg="mod">
          <ac:chgData name="宇野 芳江" userId="d3339afd-f009-4b18-b536-1d43c3c7a997" providerId="ADAL" clId="{CA83B187-B0D5-4A79-9901-8512F199F48A}" dt="2023-02-16T04:16:37.480" v="18"/>
          <ac:spMkLst>
            <pc:docMk/>
            <pc:sldMk cId="2308170907" sldId="480"/>
            <ac:spMk id="2" creationId="{C7206BF4-092F-5BA6-8872-A527B142DC25}"/>
          </ac:spMkLst>
        </pc:spChg>
      </pc:sldChg>
      <pc:sldChg chg="addSp delSp modSp new mod chgLayout">
        <pc:chgData name="宇野 芳江" userId="d3339afd-f009-4b18-b536-1d43c3c7a997" providerId="ADAL" clId="{CA83B187-B0D5-4A79-9901-8512F199F48A}" dt="2023-02-28T06:53:37.003" v="5416" actId="207"/>
        <pc:sldMkLst>
          <pc:docMk/>
          <pc:sldMk cId="2104478200" sldId="481"/>
        </pc:sldMkLst>
        <pc:spChg chg="mod ord">
          <ac:chgData name="宇野 芳江" userId="d3339afd-f009-4b18-b536-1d43c3c7a997" providerId="ADAL" clId="{CA83B187-B0D5-4A79-9901-8512F199F48A}" dt="2023-02-22T09:42:40.988" v="1523" actId="6559"/>
          <ac:spMkLst>
            <pc:docMk/>
            <pc:sldMk cId="2104478200" sldId="481"/>
            <ac:spMk id="2" creationId="{735D0B9D-9D6F-716F-B880-19AD9BC15F53}"/>
          </ac:spMkLst>
        </pc:spChg>
        <pc:spChg chg="mod ord">
          <ac:chgData name="宇野 芳江" userId="d3339afd-f009-4b18-b536-1d43c3c7a997" providerId="ADAL" clId="{CA83B187-B0D5-4A79-9901-8512F199F48A}" dt="2023-02-22T08:58:01.047" v="1145" actId="700"/>
          <ac:spMkLst>
            <pc:docMk/>
            <pc:sldMk cId="2104478200" sldId="481"/>
            <ac:spMk id="3" creationId="{AD701691-DEEE-C71D-EF85-B952F2F31198}"/>
          </ac:spMkLst>
        </pc:spChg>
        <pc:spChg chg="del mod">
          <ac:chgData name="宇野 芳江" userId="d3339afd-f009-4b18-b536-1d43c3c7a997" providerId="ADAL" clId="{CA83B187-B0D5-4A79-9901-8512F199F48A}" dt="2023-02-22T08:58:01.047" v="1145" actId="700"/>
          <ac:spMkLst>
            <pc:docMk/>
            <pc:sldMk cId="2104478200" sldId="481"/>
            <ac:spMk id="4" creationId="{B7C40182-E429-80EE-C1B5-73B1CFEE1122}"/>
          </ac:spMkLst>
        </pc:spChg>
        <pc:spChg chg="add del mod ord">
          <ac:chgData name="宇野 芳江" userId="d3339afd-f009-4b18-b536-1d43c3c7a997" providerId="ADAL" clId="{CA83B187-B0D5-4A79-9901-8512F199F48A}" dt="2023-02-22T09:42:52.276" v="1524" actId="478"/>
          <ac:spMkLst>
            <pc:docMk/>
            <pc:sldMk cId="2104478200" sldId="481"/>
            <ac:spMk id="5" creationId="{8F8E9AEF-809B-C5FE-003E-762AA597C1F2}"/>
          </ac:spMkLst>
        </pc:spChg>
        <pc:spChg chg="add del mod">
          <ac:chgData name="宇野 芳江" userId="d3339afd-f009-4b18-b536-1d43c3c7a997" providerId="ADAL" clId="{CA83B187-B0D5-4A79-9901-8512F199F48A}" dt="2023-02-22T09:44:15.605" v="1537" actId="478"/>
          <ac:spMkLst>
            <pc:docMk/>
            <pc:sldMk cId="2104478200" sldId="481"/>
            <ac:spMk id="7" creationId="{3F65ACE2-EE93-0BC9-ED45-452C9D111C34}"/>
          </ac:spMkLst>
        </pc:spChg>
        <pc:spChg chg="add mod ord">
          <ac:chgData name="宇野 芳江" userId="d3339afd-f009-4b18-b536-1d43c3c7a997" providerId="ADAL" clId="{CA83B187-B0D5-4A79-9901-8512F199F48A}" dt="2023-02-22T08:58:01.047" v="1145" actId="700"/>
          <ac:spMkLst>
            <pc:docMk/>
            <pc:sldMk cId="2104478200" sldId="481"/>
            <ac:spMk id="8" creationId="{003A7EB8-005D-B782-73AB-5E501DB1E7A8}"/>
          </ac:spMkLst>
        </pc:spChg>
        <pc:spChg chg="add mod">
          <ac:chgData name="宇野 芳江" userId="d3339afd-f009-4b18-b536-1d43c3c7a997" providerId="ADAL" clId="{CA83B187-B0D5-4A79-9901-8512F199F48A}" dt="2023-02-22T09:44:05.360" v="1535" actId="208"/>
          <ac:spMkLst>
            <pc:docMk/>
            <pc:sldMk cId="2104478200" sldId="481"/>
            <ac:spMk id="9" creationId="{DF799F9A-0BDE-6DEF-0951-E36F873A267F}"/>
          </ac:spMkLst>
        </pc:spChg>
        <pc:spChg chg="add mod">
          <ac:chgData name="宇野 芳江" userId="d3339afd-f009-4b18-b536-1d43c3c7a997" providerId="ADAL" clId="{CA83B187-B0D5-4A79-9901-8512F199F48A}" dt="2023-02-22T09:42:53.403" v="1525"/>
          <ac:spMkLst>
            <pc:docMk/>
            <pc:sldMk cId="2104478200" sldId="481"/>
            <ac:spMk id="10" creationId="{1FAE59A6-E33A-6662-13CE-E22D119ADCAD}"/>
          </ac:spMkLst>
        </pc:spChg>
        <pc:spChg chg="add mod">
          <ac:chgData name="宇野 芳江" userId="d3339afd-f009-4b18-b536-1d43c3c7a997" providerId="ADAL" clId="{CA83B187-B0D5-4A79-9901-8512F199F48A}" dt="2023-02-28T06:53:29.959" v="5415" actId="207"/>
          <ac:spMkLst>
            <pc:docMk/>
            <pc:sldMk cId="2104478200" sldId="481"/>
            <ac:spMk id="11" creationId="{00155C45-C2D2-CEE0-FA94-3D9DD871AE17}"/>
          </ac:spMkLst>
        </pc:spChg>
        <pc:spChg chg="add mod">
          <ac:chgData name="宇野 芳江" userId="d3339afd-f009-4b18-b536-1d43c3c7a997" providerId="ADAL" clId="{CA83B187-B0D5-4A79-9901-8512F199F48A}" dt="2023-02-22T09:43:52.952" v="1532" actId="207"/>
          <ac:spMkLst>
            <pc:docMk/>
            <pc:sldMk cId="2104478200" sldId="481"/>
            <ac:spMk id="12" creationId="{93C199E5-5E4B-BB9C-6C24-D41FE973AE1A}"/>
          </ac:spMkLst>
        </pc:spChg>
        <pc:spChg chg="add mod">
          <ac:chgData name="宇野 芳江" userId="d3339afd-f009-4b18-b536-1d43c3c7a997" providerId="ADAL" clId="{CA83B187-B0D5-4A79-9901-8512F199F48A}" dt="2023-02-22T09:43:52.952" v="1532" actId="207"/>
          <ac:spMkLst>
            <pc:docMk/>
            <pc:sldMk cId="2104478200" sldId="481"/>
            <ac:spMk id="13" creationId="{AB3C19B3-3EEC-F700-D32D-29BFBD6AC3CB}"/>
          </ac:spMkLst>
        </pc:spChg>
        <pc:spChg chg="add mod">
          <ac:chgData name="宇野 芳江" userId="d3339afd-f009-4b18-b536-1d43c3c7a997" providerId="ADAL" clId="{CA83B187-B0D5-4A79-9901-8512F199F48A}" dt="2023-02-22T09:43:13.439" v="1528" actId="207"/>
          <ac:spMkLst>
            <pc:docMk/>
            <pc:sldMk cId="2104478200" sldId="481"/>
            <ac:spMk id="14" creationId="{4ACFDCFE-FDC5-A9A6-DC3C-905BEDB08946}"/>
          </ac:spMkLst>
        </pc:spChg>
        <pc:spChg chg="add mod">
          <ac:chgData name="宇野 芳江" userId="d3339afd-f009-4b18-b536-1d43c3c7a997" providerId="ADAL" clId="{CA83B187-B0D5-4A79-9901-8512F199F48A}" dt="2023-02-22T09:43:18.831" v="1529" actId="207"/>
          <ac:spMkLst>
            <pc:docMk/>
            <pc:sldMk cId="2104478200" sldId="481"/>
            <ac:spMk id="15" creationId="{024E91BE-C41A-0A97-D3D2-6D55BFF97DD9}"/>
          </ac:spMkLst>
        </pc:spChg>
        <pc:spChg chg="add mod">
          <ac:chgData name="宇野 芳江" userId="d3339afd-f009-4b18-b536-1d43c3c7a997" providerId="ADAL" clId="{CA83B187-B0D5-4A79-9901-8512F199F48A}" dt="2023-02-28T06:53:37.003" v="5416" actId="207"/>
          <ac:spMkLst>
            <pc:docMk/>
            <pc:sldMk cId="2104478200" sldId="481"/>
            <ac:spMk id="17" creationId="{DA49FABA-4834-AD3C-CB00-BF658092427C}"/>
          </ac:spMkLst>
        </pc:spChg>
        <pc:spChg chg="add mod">
          <ac:chgData name="宇野 芳江" userId="d3339afd-f009-4b18-b536-1d43c3c7a997" providerId="ADAL" clId="{CA83B187-B0D5-4A79-9901-8512F199F48A}" dt="2023-02-22T09:42:53.403" v="1525"/>
          <ac:spMkLst>
            <pc:docMk/>
            <pc:sldMk cId="2104478200" sldId="481"/>
            <ac:spMk id="18" creationId="{80EDE991-63A5-ECC5-F083-EF38E0FD9AB9}"/>
          </ac:spMkLst>
        </pc:spChg>
        <pc:spChg chg="add mod">
          <ac:chgData name="宇野 芳江" userId="d3339afd-f009-4b18-b536-1d43c3c7a997" providerId="ADAL" clId="{CA83B187-B0D5-4A79-9901-8512F199F48A}" dt="2023-02-22T09:42:53.403" v="1525"/>
          <ac:spMkLst>
            <pc:docMk/>
            <pc:sldMk cId="2104478200" sldId="481"/>
            <ac:spMk id="21" creationId="{0D66BE5A-29A2-7006-A952-E0EA713EEF03}"/>
          </ac:spMkLst>
        </pc:spChg>
        <pc:spChg chg="add mod">
          <ac:chgData name="宇野 芳江" userId="d3339afd-f009-4b18-b536-1d43c3c7a997" providerId="ADAL" clId="{CA83B187-B0D5-4A79-9901-8512F199F48A}" dt="2023-02-22T09:43:08.955" v="1527" actId="207"/>
          <ac:spMkLst>
            <pc:docMk/>
            <pc:sldMk cId="2104478200" sldId="481"/>
            <ac:spMk id="22" creationId="{A51534D4-6328-98A6-2F1C-F42C16DE003F}"/>
          </ac:spMkLst>
        </pc:spChg>
        <pc:spChg chg="add mod">
          <ac:chgData name="宇野 芳江" userId="d3339afd-f009-4b18-b536-1d43c3c7a997" providerId="ADAL" clId="{CA83B187-B0D5-4A79-9901-8512F199F48A}" dt="2023-02-22T09:43:02.834" v="1526" actId="207"/>
          <ac:spMkLst>
            <pc:docMk/>
            <pc:sldMk cId="2104478200" sldId="481"/>
            <ac:spMk id="23" creationId="{3369CB86-EBF5-87F1-3A85-077DB9E88959}"/>
          </ac:spMkLst>
        </pc:spChg>
        <pc:spChg chg="add mod">
          <ac:chgData name="宇野 芳江" userId="d3339afd-f009-4b18-b536-1d43c3c7a997" providerId="ADAL" clId="{CA83B187-B0D5-4A79-9901-8512F199F48A}" dt="2023-02-22T09:43:47.245" v="1531" actId="207"/>
          <ac:spMkLst>
            <pc:docMk/>
            <pc:sldMk cId="2104478200" sldId="481"/>
            <ac:spMk id="24" creationId="{9507283B-E97A-29CC-3031-31B1976DC1E6}"/>
          </ac:spMkLst>
        </pc:spChg>
        <pc:spChg chg="add mod">
          <ac:chgData name="宇野 芳江" userId="d3339afd-f009-4b18-b536-1d43c3c7a997" providerId="ADAL" clId="{CA83B187-B0D5-4A79-9901-8512F199F48A}" dt="2023-02-22T09:43:47.245" v="1531" actId="207"/>
          <ac:spMkLst>
            <pc:docMk/>
            <pc:sldMk cId="2104478200" sldId="481"/>
            <ac:spMk id="25" creationId="{B9793E05-68F4-CB97-E3CE-36725A31B635}"/>
          </ac:spMkLst>
        </pc:spChg>
        <pc:spChg chg="add mod">
          <ac:chgData name="宇野 芳江" userId="d3339afd-f009-4b18-b536-1d43c3c7a997" providerId="ADAL" clId="{CA83B187-B0D5-4A79-9901-8512F199F48A}" dt="2023-02-22T09:42:53.403" v="1525"/>
          <ac:spMkLst>
            <pc:docMk/>
            <pc:sldMk cId="2104478200" sldId="481"/>
            <ac:spMk id="26" creationId="{0514E240-8B5F-2D62-7F88-3D78D7974905}"/>
          </ac:spMkLst>
        </pc:spChg>
        <pc:spChg chg="add mod">
          <ac:chgData name="宇野 芳江" userId="d3339afd-f009-4b18-b536-1d43c3c7a997" providerId="ADAL" clId="{CA83B187-B0D5-4A79-9901-8512F199F48A}" dt="2023-02-22T09:42:53.403" v="1525"/>
          <ac:spMkLst>
            <pc:docMk/>
            <pc:sldMk cId="2104478200" sldId="481"/>
            <ac:spMk id="27" creationId="{89669F58-D5BD-1592-8B28-71EF1754ED4A}"/>
          </ac:spMkLst>
        </pc:spChg>
        <pc:spChg chg="add mod">
          <ac:chgData name="宇野 芳江" userId="d3339afd-f009-4b18-b536-1d43c3c7a997" providerId="ADAL" clId="{CA83B187-B0D5-4A79-9901-8512F199F48A}" dt="2023-02-22T09:42:53.403" v="1525"/>
          <ac:spMkLst>
            <pc:docMk/>
            <pc:sldMk cId="2104478200" sldId="481"/>
            <ac:spMk id="30" creationId="{8F1F52C7-0A10-7898-1182-EBC94CD61B88}"/>
          </ac:spMkLst>
        </pc:spChg>
        <pc:spChg chg="add mod">
          <ac:chgData name="宇野 芳江" userId="d3339afd-f009-4b18-b536-1d43c3c7a997" providerId="ADAL" clId="{CA83B187-B0D5-4A79-9901-8512F199F48A}" dt="2023-02-22T09:42:53.403" v="1525"/>
          <ac:spMkLst>
            <pc:docMk/>
            <pc:sldMk cId="2104478200" sldId="481"/>
            <ac:spMk id="31" creationId="{87FDF147-242E-CFCC-DF48-3A88BD113E31}"/>
          </ac:spMkLst>
        </pc:spChg>
        <pc:spChg chg="add mod">
          <ac:chgData name="宇野 芳江" userId="d3339afd-f009-4b18-b536-1d43c3c7a997" providerId="ADAL" clId="{CA83B187-B0D5-4A79-9901-8512F199F48A}" dt="2023-02-22T09:42:53.403" v="1525"/>
          <ac:spMkLst>
            <pc:docMk/>
            <pc:sldMk cId="2104478200" sldId="481"/>
            <ac:spMk id="32" creationId="{44576214-F1A3-3757-298E-626AADA88264}"/>
          </ac:spMkLst>
        </pc:spChg>
        <pc:spChg chg="add mod">
          <ac:chgData name="宇野 芳江" userId="d3339afd-f009-4b18-b536-1d43c3c7a997" providerId="ADAL" clId="{CA83B187-B0D5-4A79-9901-8512F199F48A}" dt="2023-02-22T09:42:53.403" v="1525"/>
          <ac:spMkLst>
            <pc:docMk/>
            <pc:sldMk cId="2104478200" sldId="481"/>
            <ac:spMk id="33" creationId="{8449F602-5CA2-1241-BEC5-E0A744554888}"/>
          </ac:spMkLst>
        </pc:spChg>
        <pc:spChg chg="add mod">
          <ac:chgData name="宇野 芳江" userId="d3339afd-f009-4b18-b536-1d43c3c7a997" providerId="ADAL" clId="{CA83B187-B0D5-4A79-9901-8512F199F48A}" dt="2023-02-22T09:42:53.403" v="1525"/>
          <ac:spMkLst>
            <pc:docMk/>
            <pc:sldMk cId="2104478200" sldId="481"/>
            <ac:spMk id="34" creationId="{20443A46-EFF9-6BED-BC1F-E5B0D4CDC7C1}"/>
          </ac:spMkLst>
        </pc:spChg>
        <pc:picChg chg="add del">
          <ac:chgData name="宇野 芳江" userId="d3339afd-f009-4b18-b536-1d43c3c7a997" providerId="ADAL" clId="{CA83B187-B0D5-4A79-9901-8512F199F48A}" dt="2023-02-22T09:41:49.007" v="1520" actId="478"/>
          <ac:picMkLst>
            <pc:docMk/>
            <pc:sldMk cId="2104478200" sldId="481"/>
            <ac:picMk id="6" creationId="{FD13DB8F-EDF4-9DD0-56BF-5C37E04171F9}"/>
          </ac:picMkLst>
        </pc:picChg>
        <pc:picChg chg="add mod">
          <ac:chgData name="宇野 芳江" userId="d3339afd-f009-4b18-b536-1d43c3c7a997" providerId="ADAL" clId="{CA83B187-B0D5-4A79-9901-8512F199F48A}" dt="2023-02-22T09:42:53.403" v="1525"/>
          <ac:picMkLst>
            <pc:docMk/>
            <pc:sldMk cId="2104478200" sldId="481"/>
            <ac:picMk id="16" creationId="{9676DB7D-7A0B-9D6E-CDD8-A9955F5AC183}"/>
          </ac:picMkLst>
        </pc:picChg>
        <pc:picChg chg="add mod">
          <ac:chgData name="宇野 芳江" userId="d3339afd-f009-4b18-b536-1d43c3c7a997" providerId="ADAL" clId="{CA83B187-B0D5-4A79-9901-8512F199F48A}" dt="2023-02-22T09:42:53.403" v="1525"/>
          <ac:picMkLst>
            <pc:docMk/>
            <pc:sldMk cId="2104478200" sldId="481"/>
            <ac:picMk id="19" creationId="{FE555C4F-D9E5-1C1E-9C91-66D6DE013720}"/>
          </ac:picMkLst>
        </pc:picChg>
        <pc:picChg chg="add mod">
          <ac:chgData name="宇野 芳江" userId="d3339afd-f009-4b18-b536-1d43c3c7a997" providerId="ADAL" clId="{CA83B187-B0D5-4A79-9901-8512F199F48A}" dt="2023-02-22T09:42:53.403" v="1525"/>
          <ac:picMkLst>
            <pc:docMk/>
            <pc:sldMk cId="2104478200" sldId="481"/>
            <ac:picMk id="20" creationId="{76746597-D686-6D8C-8A24-1B01B8D6002B}"/>
          </ac:picMkLst>
        </pc:picChg>
        <pc:picChg chg="add mod">
          <ac:chgData name="宇野 芳江" userId="d3339afd-f009-4b18-b536-1d43c3c7a997" providerId="ADAL" clId="{CA83B187-B0D5-4A79-9901-8512F199F48A}" dt="2023-02-22T09:42:53.403" v="1525"/>
          <ac:picMkLst>
            <pc:docMk/>
            <pc:sldMk cId="2104478200" sldId="481"/>
            <ac:picMk id="28" creationId="{240FA2E1-BDB9-7D51-5025-28627F482161}"/>
          </ac:picMkLst>
        </pc:picChg>
        <pc:picChg chg="add mod">
          <ac:chgData name="宇野 芳江" userId="d3339afd-f009-4b18-b536-1d43c3c7a997" providerId="ADAL" clId="{CA83B187-B0D5-4A79-9901-8512F199F48A}" dt="2023-02-22T09:42:53.403" v="1525"/>
          <ac:picMkLst>
            <pc:docMk/>
            <pc:sldMk cId="2104478200" sldId="481"/>
            <ac:picMk id="29" creationId="{F7D0A592-28FF-43A0-3A1F-944035259397}"/>
          </ac:picMkLst>
        </pc:picChg>
      </pc:sldChg>
      <pc:sldChg chg="modSp new mod">
        <pc:chgData name="宇野 芳江" userId="d3339afd-f009-4b18-b536-1d43c3c7a997" providerId="ADAL" clId="{CA83B187-B0D5-4A79-9901-8512F199F48A}" dt="2023-02-16T04:38:59.562" v="207"/>
        <pc:sldMkLst>
          <pc:docMk/>
          <pc:sldMk cId="4177994908" sldId="482"/>
        </pc:sldMkLst>
        <pc:spChg chg="mod">
          <ac:chgData name="宇野 芳江" userId="d3339afd-f009-4b18-b536-1d43c3c7a997" providerId="ADAL" clId="{CA83B187-B0D5-4A79-9901-8512F199F48A}" dt="2023-02-16T04:38:59.562" v="207"/>
          <ac:spMkLst>
            <pc:docMk/>
            <pc:sldMk cId="4177994908" sldId="482"/>
            <ac:spMk id="2" creationId="{09DA40FF-168E-CE5D-8808-9074DC041D30}"/>
          </ac:spMkLst>
        </pc:spChg>
        <pc:spChg chg="mod">
          <ac:chgData name="宇野 芳江" userId="d3339afd-f009-4b18-b536-1d43c3c7a997" providerId="ADAL" clId="{CA83B187-B0D5-4A79-9901-8512F199F48A}" dt="2023-02-16T04:38:59.562" v="207"/>
          <ac:spMkLst>
            <pc:docMk/>
            <pc:sldMk cId="4177994908" sldId="482"/>
            <ac:spMk id="3" creationId="{29B3765C-7D9A-652D-83D1-4F64627ABCA1}"/>
          </ac:spMkLst>
        </pc:spChg>
      </pc:sldChg>
      <pc:sldChg chg="new del">
        <pc:chgData name="宇野 芳江" userId="d3339afd-f009-4b18-b536-1d43c3c7a997" providerId="ADAL" clId="{CA83B187-B0D5-4A79-9901-8512F199F48A}" dt="2023-02-16T04:17:52.320" v="34" actId="680"/>
        <pc:sldMkLst>
          <pc:docMk/>
          <pc:sldMk cId="493138090" sldId="483"/>
        </pc:sldMkLst>
      </pc:sldChg>
      <pc:sldChg chg="addSp delSp modSp new mod">
        <pc:chgData name="宇野 芳江" userId="d3339afd-f009-4b18-b536-1d43c3c7a997" providerId="ADAL" clId="{CA83B187-B0D5-4A79-9901-8512F199F48A}" dt="2023-02-24T08:24:44.532" v="3193" actId="20577"/>
        <pc:sldMkLst>
          <pc:docMk/>
          <pc:sldMk cId="1569975870" sldId="483"/>
        </pc:sldMkLst>
        <pc:spChg chg="mod">
          <ac:chgData name="宇野 芳江" userId="d3339afd-f009-4b18-b536-1d43c3c7a997" providerId="ADAL" clId="{CA83B187-B0D5-4A79-9901-8512F199F48A}" dt="2023-02-22T08:48:45.453" v="1050" actId="20577"/>
          <ac:spMkLst>
            <pc:docMk/>
            <pc:sldMk cId="1569975870" sldId="483"/>
            <ac:spMk id="2" creationId="{3E6E1155-C10A-2D1F-E589-17438DB59995}"/>
          </ac:spMkLst>
        </pc:spChg>
        <pc:spChg chg="mod">
          <ac:chgData name="宇野 芳江" userId="d3339afd-f009-4b18-b536-1d43c3c7a997" providerId="ADAL" clId="{CA83B187-B0D5-4A79-9901-8512F199F48A}" dt="2023-02-16T04:38:59.562" v="207"/>
          <ac:spMkLst>
            <pc:docMk/>
            <pc:sldMk cId="1569975870" sldId="483"/>
            <ac:spMk id="3" creationId="{519FC347-BBEC-7B7B-451E-A45670B03F6D}"/>
          </ac:spMkLst>
        </pc:spChg>
        <pc:spChg chg="mod">
          <ac:chgData name="宇野 芳江" userId="d3339afd-f009-4b18-b536-1d43c3c7a997" providerId="ADAL" clId="{CA83B187-B0D5-4A79-9901-8512F199F48A}" dt="2023-02-24T06:58:27.628" v="2053" actId="20577"/>
          <ac:spMkLst>
            <pc:docMk/>
            <pc:sldMk cId="1569975870" sldId="483"/>
            <ac:spMk id="4" creationId="{41CA66F7-666A-979E-8C5D-D5D5B60AB7D3}"/>
          </ac:spMkLst>
        </pc:spChg>
        <pc:spChg chg="add del">
          <ac:chgData name="宇野 芳江" userId="d3339afd-f009-4b18-b536-1d43c3c7a997" providerId="ADAL" clId="{CA83B187-B0D5-4A79-9901-8512F199F48A}" dt="2023-02-16T04:18:03.377" v="37" actId="22"/>
          <ac:spMkLst>
            <pc:docMk/>
            <pc:sldMk cId="1569975870" sldId="483"/>
            <ac:spMk id="6" creationId="{F8412CC8-431F-F210-E16B-4CE02DD31A1A}"/>
          </ac:spMkLst>
        </pc:spChg>
        <pc:spChg chg="mod">
          <ac:chgData name="宇野 芳江" userId="d3339afd-f009-4b18-b536-1d43c3c7a997" providerId="ADAL" clId="{CA83B187-B0D5-4A79-9901-8512F199F48A}" dt="2023-02-24T06:34:36.109" v="1846" actId="14100"/>
          <ac:spMkLst>
            <pc:docMk/>
            <pc:sldMk cId="1569975870" sldId="483"/>
            <ac:spMk id="8" creationId="{1AFD42B6-567A-0547-B0E3-635A6740B8D1}"/>
          </ac:spMkLst>
        </pc:spChg>
        <pc:spChg chg="mod">
          <ac:chgData name="宇野 芳江" userId="d3339afd-f009-4b18-b536-1d43c3c7a997" providerId="ADAL" clId="{CA83B187-B0D5-4A79-9901-8512F199F48A}" dt="2023-02-24T06:34:27.758" v="1842" actId="14100"/>
          <ac:spMkLst>
            <pc:docMk/>
            <pc:sldMk cId="1569975870" sldId="483"/>
            <ac:spMk id="9" creationId="{49A896F0-7D7D-12CE-8ED0-036B335F8D43}"/>
          </ac:spMkLst>
        </pc:spChg>
        <pc:spChg chg="mod">
          <ac:chgData name="宇野 芳江" userId="d3339afd-f009-4b18-b536-1d43c3c7a997" providerId="ADAL" clId="{CA83B187-B0D5-4A79-9901-8512F199F48A}" dt="2023-02-24T06:33:53.826" v="1795"/>
          <ac:spMkLst>
            <pc:docMk/>
            <pc:sldMk cId="1569975870" sldId="483"/>
            <ac:spMk id="10" creationId="{C9804B2B-F012-745A-E58F-6F856C0E37C2}"/>
          </ac:spMkLst>
        </pc:spChg>
        <pc:spChg chg="mod">
          <ac:chgData name="宇野 芳江" userId="d3339afd-f009-4b18-b536-1d43c3c7a997" providerId="ADAL" clId="{CA83B187-B0D5-4A79-9901-8512F199F48A}" dt="2023-02-24T06:33:53.826" v="1795"/>
          <ac:spMkLst>
            <pc:docMk/>
            <pc:sldMk cId="1569975870" sldId="483"/>
            <ac:spMk id="12" creationId="{96DF3F97-5482-70A1-D64D-FEA005E714C2}"/>
          </ac:spMkLst>
        </pc:spChg>
        <pc:spChg chg="mod">
          <ac:chgData name="宇野 芳江" userId="d3339afd-f009-4b18-b536-1d43c3c7a997" providerId="ADAL" clId="{CA83B187-B0D5-4A79-9901-8512F199F48A}" dt="2023-02-24T06:33:53.826" v="1795"/>
          <ac:spMkLst>
            <pc:docMk/>
            <pc:sldMk cId="1569975870" sldId="483"/>
            <ac:spMk id="13" creationId="{3139F8F7-EB08-D03B-97A8-8DBD8104995B}"/>
          </ac:spMkLst>
        </pc:spChg>
        <pc:spChg chg="mod">
          <ac:chgData name="宇野 芳江" userId="d3339afd-f009-4b18-b536-1d43c3c7a997" providerId="ADAL" clId="{CA83B187-B0D5-4A79-9901-8512F199F48A}" dt="2023-02-24T06:40:41.107" v="1896" actId="14100"/>
          <ac:spMkLst>
            <pc:docMk/>
            <pc:sldMk cId="1569975870" sldId="483"/>
            <ac:spMk id="16" creationId="{E09B7980-177D-32A5-E7BF-32BC2435C74B}"/>
          </ac:spMkLst>
        </pc:spChg>
        <pc:spChg chg="mod">
          <ac:chgData name="宇野 芳江" userId="d3339afd-f009-4b18-b536-1d43c3c7a997" providerId="ADAL" clId="{CA83B187-B0D5-4A79-9901-8512F199F48A}" dt="2023-02-24T06:40:55.303" v="1946" actId="14100"/>
          <ac:spMkLst>
            <pc:docMk/>
            <pc:sldMk cId="1569975870" sldId="483"/>
            <ac:spMk id="17" creationId="{D4D1E430-3E80-67F3-6B7F-52EEA8D40B5E}"/>
          </ac:spMkLst>
        </pc:spChg>
        <pc:spChg chg="mod">
          <ac:chgData name="宇野 芳江" userId="d3339afd-f009-4b18-b536-1d43c3c7a997" providerId="ADAL" clId="{CA83B187-B0D5-4A79-9901-8512F199F48A}" dt="2023-02-24T06:35:38.746" v="1856" actId="571"/>
          <ac:spMkLst>
            <pc:docMk/>
            <pc:sldMk cId="1569975870" sldId="483"/>
            <ac:spMk id="18" creationId="{930A2562-B0B2-30A5-8445-FD533DF1A2FB}"/>
          </ac:spMkLst>
        </pc:spChg>
        <pc:spChg chg="mod">
          <ac:chgData name="宇野 芳江" userId="d3339afd-f009-4b18-b536-1d43c3c7a997" providerId="ADAL" clId="{CA83B187-B0D5-4A79-9901-8512F199F48A}" dt="2023-02-24T06:35:38.746" v="1856" actId="571"/>
          <ac:spMkLst>
            <pc:docMk/>
            <pc:sldMk cId="1569975870" sldId="483"/>
            <ac:spMk id="20" creationId="{C3937DAC-A340-A8AE-5DA3-9C17B88A7836}"/>
          </ac:spMkLst>
        </pc:spChg>
        <pc:spChg chg="mod">
          <ac:chgData name="宇野 芳江" userId="d3339afd-f009-4b18-b536-1d43c3c7a997" providerId="ADAL" clId="{CA83B187-B0D5-4A79-9901-8512F199F48A}" dt="2023-02-24T06:35:38.746" v="1856" actId="571"/>
          <ac:spMkLst>
            <pc:docMk/>
            <pc:sldMk cId="1569975870" sldId="483"/>
            <ac:spMk id="21" creationId="{36ABB936-B1EA-98CC-B89E-DCFB6DCE0992}"/>
          </ac:spMkLst>
        </pc:spChg>
        <pc:spChg chg="add mod">
          <ac:chgData name="宇野 芳江" userId="d3339afd-f009-4b18-b536-1d43c3c7a997" providerId="ADAL" clId="{CA83B187-B0D5-4A79-9901-8512F199F48A}" dt="2023-02-24T07:12:06.398" v="2196" actId="1076"/>
          <ac:spMkLst>
            <pc:docMk/>
            <pc:sldMk cId="1569975870" sldId="483"/>
            <ac:spMk id="22" creationId="{FB14C33A-C3FF-6C00-8949-0E5F86025486}"/>
          </ac:spMkLst>
        </pc:spChg>
        <pc:spChg chg="add mod ord">
          <ac:chgData name="宇野 芳江" userId="d3339afd-f009-4b18-b536-1d43c3c7a997" providerId="ADAL" clId="{CA83B187-B0D5-4A79-9901-8512F199F48A}" dt="2023-02-24T07:18:52.859" v="2268" actId="14100"/>
          <ac:spMkLst>
            <pc:docMk/>
            <pc:sldMk cId="1569975870" sldId="483"/>
            <ac:spMk id="23" creationId="{9C0A1110-88B7-00D7-1E90-EB4F914026BD}"/>
          </ac:spMkLst>
        </pc:spChg>
        <pc:spChg chg="add mod ord">
          <ac:chgData name="宇野 芳江" userId="d3339afd-f009-4b18-b536-1d43c3c7a997" providerId="ADAL" clId="{CA83B187-B0D5-4A79-9901-8512F199F48A}" dt="2023-02-24T07:23:58.442" v="2282" actId="20577"/>
          <ac:spMkLst>
            <pc:docMk/>
            <pc:sldMk cId="1569975870" sldId="483"/>
            <ac:spMk id="24" creationId="{7A76ABE0-5608-35B0-99AD-3718196594D4}"/>
          </ac:spMkLst>
        </pc:spChg>
        <pc:spChg chg="add mod">
          <ac:chgData name="宇野 芳江" userId="d3339afd-f009-4b18-b536-1d43c3c7a997" providerId="ADAL" clId="{CA83B187-B0D5-4A79-9901-8512F199F48A}" dt="2023-02-24T08:24:44.532" v="3193" actId="20577"/>
          <ac:spMkLst>
            <pc:docMk/>
            <pc:sldMk cId="1569975870" sldId="483"/>
            <ac:spMk id="36" creationId="{7617C419-B6FF-3A4B-8938-566277175816}"/>
          </ac:spMkLst>
        </pc:spChg>
        <pc:grpChg chg="add del mod">
          <ac:chgData name="宇野 芳江" userId="d3339afd-f009-4b18-b536-1d43c3c7a997" providerId="ADAL" clId="{CA83B187-B0D5-4A79-9901-8512F199F48A}" dt="2023-02-24T07:19:02.028" v="2269" actId="478"/>
          <ac:grpSpMkLst>
            <pc:docMk/>
            <pc:sldMk cId="1569975870" sldId="483"/>
            <ac:grpSpMk id="6" creationId="{2F7C0A69-0E9E-E2FF-869F-404C4AC99975}"/>
          </ac:grpSpMkLst>
        </pc:grpChg>
        <pc:grpChg chg="mod">
          <ac:chgData name="宇野 芳江" userId="d3339afd-f009-4b18-b536-1d43c3c7a997" providerId="ADAL" clId="{CA83B187-B0D5-4A79-9901-8512F199F48A}" dt="2023-02-24T06:33:53.826" v="1795"/>
          <ac:grpSpMkLst>
            <pc:docMk/>
            <pc:sldMk cId="1569975870" sldId="483"/>
            <ac:grpSpMk id="7" creationId="{B39428E2-D276-205C-2BBE-DE08234EA8E7}"/>
          </ac:grpSpMkLst>
        </pc:grpChg>
        <pc:grpChg chg="mod">
          <ac:chgData name="宇野 芳江" userId="d3339afd-f009-4b18-b536-1d43c3c7a997" providerId="ADAL" clId="{CA83B187-B0D5-4A79-9901-8512F199F48A}" dt="2023-02-24T06:33:53.826" v="1795"/>
          <ac:grpSpMkLst>
            <pc:docMk/>
            <pc:sldMk cId="1569975870" sldId="483"/>
            <ac:grpSpMk id="11" creationId="{5CE7DA8E-8CC2-D459-5FD5-60BA72F308A1}"/>
          </ac:grpSpMkLst>
        </pc:grpChg>
        <pc:grpChg chg="add del mod">
          <ac:chgData name="宇野 芳江" userId="d3339afd-f009-4b18-b536-1d43c3c7a997" providerId="ADAL" clId="{CA83B187-B0D5-4A79-9901-8512F199F48A}" dt="2023-02-24T07:19:02.028" v="2269" actId="478"/>
          <ac:grpSpMkLst>
            <pc:docMk/>
            <pc:sldMk cId="1569975870" sldId="483"/>
            <ac:grpSpMk id="14" creationId="{576A3790-EBBD-AEE8-062A-E3829F42F98D}"/>
          </ac:grpSpMkLst>
        </pc:grpChg>
        <pc:grpChg chg="mod">
          <ac:chgData name="宇野 芳江" userId="d3339afd-f009-4b18-b536-1d43c3c7a997" providerId="ADAL" clId="{CA83B187-B0D5-4A79-9901-8512F199F48A}" dt="2023-02-24T06:35:38.746" v="1856" actId="571"/>
          <ac:grpSpMkLst>
            <pc:docMk/>
            <pc:sldMk cId="1569975870" sldId="483"/>
            <ac:grpSpMk id="15" creationId="{09E69A55-0E36-BFA1-3CEF-072897E103E7}"/>
          </ac:grpSpMkLst>
        </pc:grpChg>
        <pc:grpChg chg="mod">
          <ac:chgData name="宇野 芳江" userId="d3339afd-f009-4b18-b536-1d43c3c7a997" providerId="ADAL" clId="{CA83B187-B0D5-4A79-9901-8512F199F48A}" dt="2023-02-24T06:35:38.746" v="1856" actId="571"/>
          <ac:grpSpMkLst>
            <pc:docMk/>
            <pc:sldMk cId="1569975870" sldId="483"/>
            <ac:grpSpMk id="19" creationId="{985EA165-C495-D5EC-4132-EC618D1EEAA7}"/>
          </ac:grpSpMkLst>
        </pc:grpChg>
        <pc:grpChg chg="add mod">
          <ac:chgData name="宇野 芳江" userId="d3339afd-f009-4b18-b536-1d43c3c7a997" providerId="ADAL" clId="{CA83B187-B0D5-4A79-9901-8512F199F48A}" dt="2023-02-24T07:18:38.891" v="2266" actId="1076"/>
          <ac:grpSpMkLst>
            <pc:docMk/>
            <pc:sldMk cId="1569975870" sldId="483"/>
            <ac:grpSpMk id="35" creationId="{C8E1333A-48DF-2AD3-77A0-87840DBBD69C}"/>
          </ac:grpSpMkLst>
        </pc:grpChg>
        <pc:picChg chg="add mod modCrop">
          <ac:chgData name="宇野 芳江" userId="d3339afd-f009-4b18-b536-1d43c3c7a997" providerId="ADAL" clId="{CA83B187-B0D5-4A79-9901-8512F199F48A}" dt="2023-02-24T07:12:06.398" v="2196" actId="1076"/>
          <ac:picMkLst>
            <pc:docMk/>
            <pc:sldMk cId="1569975870" sldId="483"/>
            <ac:picMk id="5" creationId="{91F9E691-611D-FE90-FF9E-D96DD4B27A61}"/>
          </ac:picMkLst>
        </pc:picChg>
        <pc:picChg chg="add del mod">
          <ac:chgData name="宇野 芳江" userId="d3339afd-f009-4b18-b536-1d43c3c7a997" providerId="ADAL" clId="{CA83B187-B0D5-4A79-9901-8512F199F48A}" dt="2023-02-24T07:10:24.203" v="2151" actId="22"/>
          <ac:picMkLst>
            <pc:docMk/>
            <pc:sldMk cId="1569975870" sldId="483"/>
            <ac:picMk id="26" creationId="{DB0FF822-202B-A947-1C84-7780CC1DE2C6}"/>
          </ac:picMkLst>
        </pc:picChg>
        <pc:picChg chg="add del mod">
          <ac:chgData name="宇野 芳江" userId="d3339afd-f009-4b18-b536-1d43c3c7a997" providerId="ADAL" clId="{CA83B187-B0D5-4A79-9901-8512F199F48A}" dt="2023-02-24T07:11:08.756" v="2155" actId="478"/>
          <ac:picMkLst>
            <pc:docMk/>
            <pc:sldMk cId="1569975870" sldId="483"/>
            <ac:picMk id="28" creationId="{171E231D-7F34-3086-CACF-C4CC265C2F30}"/>
          </ac:picMkLst>
        </pc:picChg>
        <pc:picChg chg="add mod modCrop">
          <ac:chgData name="宇野 芳江" userId="d3339afd-f009-4b18-b536-1d43c3c7a997" providerId="ADAL" clId="{CA83B187-B0D5-4A79-9901-8512F199F48A}" dt="2023-02-24T07:12:01.795" v="2195" actId="1076"/>
          <ac:picMkLst>
            <pc:docMk/>
            <pc:sldMk cId="1569975870" sldId="483"/>
            <ac:picMk id="30" creationId="{642F5EB3-0554-D3CD-A7AD-E6571BFF476D}"/>
          </ac:picMkLst>
        </pc:picChg>
        <pc:picChg chg="add mod ord modCrop">
          <ac:chgData name="宇野 芳江" userId="d3339afd-f009-4b18-b536-1d43c3c7a997" providerId="ADAL" clId="{CA83B187-B0D5-4A79-9901-8512F199F48A}" dt="2023-02-24T07:18:43.362" v="2267" actId="1076"/>
          <ac:picMkLst>
            <pc:docMk/>
            <pc:sldMk cId="1569975870" sldId="483"/>
            <ac:picMk id="32" creationId="{C30CC004-9E33-C393-1DAD-BDE439F08EB7}"/>
          </ac:picMkLst>
        </pc:picChg>
        <pc:picChg chg="add mod modCrop">
          <ac:chgData name="宇野 芳江" userId="d3339afd-f009-4b18-b536-1d43c3c7a997" providerId="ADAL" clId="{CA83B187-B0D5-4A79-9901-8512F199F48A}" dt="2023-02-24T07:18:05.649" v="2255" actId="1035"/>
          <ac:picMkLst>
            <pc:docMk/>
            <pc:sldMk cId="1569975870" sldId="483"/>
            <ac:picMk id="34" creationId="{67C32119-1530-E185-F076-2F331B627BC0}"/>
          </ac:picMkLst>
        </pc:picChg>
      </pc:sldChg>
      <pc:sldChg chg="addSp delSp modSp new mod">
        <pc:chgData name="宇野 芳江" userId="d3339afd-f009-4b18-b536-1d43c3c7a997" providerId="ADAL" clId="{CA83B187-B0D5-4A79-9901-8512F199F48A}" dt="2023-02-24T09:11:45.872" v="3722" actId="1038"/>
        <pc:sldMkLst>
          <pc:docMk/>
          <pc:sldMk cId="1062017435" sldId="484"/>
        </pc:sldMkLst>
        <pc:spChg chg="mod">
          <ac:chgData name="宇野 芳江" userId="d3339afd-f009-4b18-b536-1d43c3c7a997" providerId="ADAL" clId="{CA83B187-B0D5-4A79-9901-8512F199F48A}" dt="2023-02-16T05:38:33.873" v="548" actId="1076"/>
          <ac:spMkLst>
            <pc:docMk/>
            <pc:sldMk cId="1062017435" sldId="484"/>
            <ac:spMk id="2" creationId="{FB944360-2906-307F-331A-21C6E6E81714}"/>
          </ac:spMkLst>
        </pc:spChg>
        <pc:spChg chg="mod">
          <ac:chgData name="宇野 芳江" userId="d3339afd-f009-4b18-b536-1d43c3c7a997" providerId="ADAL" clId="{CA83B187-B0D5-4A79-9901-8512F199F48A}" dt="2023-02-16T04:38:59.562" v="207"/>
          <ac:spMkLst>
            <pc:docMk/>
            <pc:sldMk cId="1062017435" sldId="484"/>
            <ac:spMk id="3" creationId="{DAB8DA25-FDFC-0401-9E9C-927EEF4B38FA}"/>
          </ac:spMkLst>
        </pc:spChg>
        <pc:spChg chg="del mod">
          <ac:chgData name="宇野 芳江" userId="d3339afd-f009-4b18-b536-1d43c3c7a997" providerId="ADAL" clId="{CA83B187-B0D5-4A79-9901-8512F199F48A}" dt="2023-02-24T07:26:02.050" v="2308" actId="478"/>
          <ac:spMkLst>
            <pc:docMk/>
            <pc:sldMk cId="1062017435" sldId="484"/>
            <ac:spMk id="4" creationId="{A7A43D77-EB54-BB23-3407-7E36B6EF97C1}"/>
          </ac:spMkLst>
        </pc:spChg>
        <pc:spChg chg="add del">
          <ac:chgData name="宇野 芳江" userId="d3339afd-f009-4b18-b536-1d43c3c7a997" providerId="ADAL" clId="{CA83B187-B0D5-4A79-9901-8512F199F48A}" dt="2023-02-16T05:49:30.045" v="550" actId="22"/>
          <ac:spMkLst>
            <pc:docMk/>
            <pc:sldMk cId="1062017435" sldId="484"/>
            <ac:spMk id="6" creationId="{572AC417-5CD3-C5FF-9440-A2347B1DB90F}"/>
          </ac:spMkLst>
        </pc:spChg>
        <pc:spChg chg="mod">
          <ac:chgData name="宇野 芳江" userId="d3339afd-f009-4b18-b536-1d43c3c7a997" providerId="ADAL" clId="{CA83B187-B0D5-4A79-9901-8512F199F48A}" dt="2023-02-24T07:25:51.764" v="2302" actId="20577"/>
          <ac:spMkLst>
            <pc:docMk/>
            <pc:sldMk cId="1062017435" sldId="484"/>
            <ac:spMk id="7" creationId="{3C1904FD-03B3-5353-AA31-FB4AD3F49509}"/>
          </ac:spMkLst>
        </pc:spChg>
        <pc:spChg chg="add del mod">
          <ac:chgData name="宇野 芳江" userId="d3339afd-f009-4b18-b536-1d43c3c7a997" providerId="ADAL" clId="{CA83B187-B0D5-4A79-9901-8512F199F48A}" dt="2023-02-16T05:51:15.565" v="651" actId="21"/>
          <ac:spMkLst>
            <pc:docMk/>
            <pc:sldMk cId="1062017435" sldId="484"/>
            <ac:spMk id="7" creationId="{F702D085-BA28-4441-BD2A-3A55B078B714}"/>
          </ac:spMkLst>
        </pc:spChg>
        <pc:spChg chg="mod">
          <ac:chgData name="宇野 芳江" userId="d3339afd-f009-4b18-b536-1d43c3c7a997" providerId="ADAL" clId="{CA83B187-B0D5-4A79-9901-8512F199F48A}" dt="2023-02-24T07:25:38.848" v="2285"/>
          <ac:spMkLst>
            <pc:docMk/>
            <pc:sldMk cId="1062017435" sldId="484"/>
            <ac:spMk id="8" creationId="{10E26897-E64B-3ABA-7FD0-D347A320AD59}"/>
          </ac:spMkLst>
        </pc:spChg>
        <pc:spChg chg="mod">
          <ac:chgData name="宇野 芳江" userId="d3339afd-f009-4b18-b536-1d43c3c7a997" providerId="ADAL" clId="{CA83B187-B0D5-4A79-9901-8512F199F48A}" dt="2023-02-24T07:25:38.848" v="2285"/>
          <ac:spMkLst>
            <pc:docMk/>
            <pc:sldMk cId="1062017435" sldId="484"/>
            <ac:spMk id="9" creationId="{BBA60F7D-44AB-CCB4-806E-1D19FE37083A}"/>
          </ac:spMkLst>
        </pc:spChg>
        <pc:spChg chg="add del mod">
          <ac:chgData name="宇野 芳江" userId="d3339afd-f009-4b18-b536-1d43c3c7a997" providerId="ADAL" clId="{CA83B187-B0D5-4A79-9901-8512F199F48A}" dt="2023-02-16T07:08:57.460" v="953" actId="478"/>
          <ac:spMkLst>
            <pc:docMk/>
            <pc:sldMk cId="1062017435" sldId="484"/>
            <ac:spMk id="10" creationId="{07625695-B008-321D-B350-ED907F865EC2}"/>
          </ac:spMkLst>
        </pc:spChg>
        <pc:spChg chg="mod">
          <ac:chgData name="宇野 芳江" userId="d3339afd-f009-4b18-b536-1d43c3c7a997" providerId="ADAL" clId="{CA83B187-B0D5-4A79-9901-8512F199F48A}" dt="2023-02-24T07:25:38.848" v="2285"/>
          <ac:spMkLst>
            <pc:docMk/>
            <pc:sldMk cId="1062017435" sldId="484"/>
            <ac:spMk id="11" creationId="{44B25197-0D27-6E2E-A6F0-78A39B76989A}"/>
          </ac:spMkLst>
        </pc:spChg>
        <pc:spChg chg="mod">
          <ac:chgData name="宇野 芳江" userId="d3339afd-f009-4b18-b536-1d43c3c7a997" providerId="ADAL" clId="{CA83B187-B0D5-4A79-9901-8512F199F48A}" dt="2023-02-24T07:25:38.848" v="2285"/>
          <ac:spMkLst>
            <pc:docMk/>
            <pc:sldMk cId="1062017435" sldId="484"/>
            <ac:spMk id="12" creationId="{425795B3-E319-7B4F-BB48-85C104BAC56A}"/>
          </ac:spMkLst>
        </pc:spChg>
        <pc:spChg chg="mod">
          <ac:chgData name="宇野 芳江" userId="d3339afd-f009-4b18-b536-1d43c3c7a997" providerId="ADAL" clId="{CA83B187-B0D5-4A79-9901-8512F199F48A}" dt="2023-02-24T07:26:09.720" v="2325" actId="14100"/>
          <ac:spMkLst>
            <pc:docMk/>
            <pc:sldMk cId="1062017435" sldId="484"/>
            <ac:spMk id="15" creationId="{240C1C17-090A-E05C-3C6A-2EBC64EDFA15}"/>
          </ac:spMkLst>
        </pc:spChg>
        <pc:spChg chg="mod">
          <ac:chgData name="宇野 芳江" userId="d3339afd-f009-4b18-b536-1d43c3c7a997" providerId="ADAL" clId="{CA83B187-B0D5-4A79-9901-8512F199F48A}" dt="2023-02-24T07:26:17.558" v="2349" actId="14100"/>
          <ac:spMkLst>
            <pc:docMk/>
            <pc:sldMk cId="1062017435" sldId="484"/>
            <ac:spMk id="16" creationId="{8746D436-B686-73E8-2DDA-37D799D3AFC5}"/>
          </ac:spMkLst>
        </pc:spChg>
        <pc:spChg chg="mod">
          <ac:chgData name="宇野 芳江" userId="d3339afd-f009-4b18-b536-1d43c3c7a997" providerId="ADAL" clId="{CA83B187-B0D5-4A79-9901-8512F199F48A}" dt="2023-02-24T07:25:59.919" v="2307"/>
          <ac:spMkLst>
            <pc:docMk/>
            <pc:sldMk cId="1062017435" sldId="484"/>
            <ac:spMk id="17" creationId="{AB3F50F7-692D-EF61-9983-AB73DE3DB7F1}"/>
          </ac:spMkLst>
        </pc:spChg>
        <pc:spChg chg="mod">
          <ac:chgData name="宇野 芳江" userId="d3339afd-f009-4b18-b536-1d43c3c7a997" providerId="ADAL" clId="{CA83B187-B0D5-4A79-9901-8512F199F48A}" dt="2023-02-24T07:25:59.919" v="2307"/>
          <ac:spMkLst>
            <pc:docMk/>
            <pc:sldMk cId="1062017435" sldId="484"/>
            <ac:spMk id="19" creationId="{7E813AF3-BE91-BF07-CAA9-C6E579F4278B}"/>
          </ac:spMkLst>
        </pc:spChg>
        <pc:spChg chg="add del mod">
          <ac:chgData name="宇野 芳江" userId="d3339afd-f009-4b18-b536-1d43c3c7a997" providerId="ADAL" clId="{CA83B187-B0D5-4A79-9901-8512F199F48A}" dt="2023-02-24T07:36:40.987" v="2618" actId="478"/>
          <ac:spMkLst>
            <pc:docMk/>
            <pc:sldMk cId="1062017435" sldId="484"/>
            <ac:spMk id="21" creationId="{46316AAF-F15B-3E5F-BBFC-3AC37113686B}"/>
          </ac:spMkLst>
        </pc:spChg>
        <pc:spChg chg="mod">
          <ac:chgData name="宇野 芳江" userId="d3339afd-f009-4b18-b536-1d43c3c7a997" providerId="ADAL" clId="{CA83B187-B0D5-4A79-9901-8512F199F48A}" dt="2023-02-24T07:25:59.919" v="2307"/>
          <ac:spMkLst>
            <pc:docMk/>
            <pc:sldMk cId="1062017435" sldId="484"/>
            <ac:spMk id="22" creationId="{4AF98298-CC15-D639-7181-390253270106}"/>
          </ac:spMkLst>
        </pc:spChg>
        <pc:spChg chg="add del mod">
          <ac:chgData name="宇野 芳江" userId="d3339afd-f009-4b18-b536-1d43c3c7a997" providerId="ADAL" clId="{CA83B187-B0D5-4A79-9901-8512F199F48A}" dt="2023-02-24T07:36:49.573" v="2621" actId="478"/>
          <ac:spMkLst>
            <pc:docMk/>
            <pc:sldMk cId="1062017435" sldId="484"/>
            <ac:spMk id="24" creationId="{104DC32B-D54B-2B94-C6B3-C1B609295BCB}"/>
          </ac:spMkLst>
        </pc:spChg>
        <pc:spChg chg="add mod">
          <ac:chgData name="宇野 芳江" userId="d3339afd-f009-4b18-b536-1d43c3c7a997" providerId="ADAL" clId="{CA83B187-B0D5-4A79-9901-8512F199F48A}" dt="2023-02-24T08:15:32.540" v="3191" actId="20577"/>
          <ac:spMkLst>
            <pc:docMk/>
            <pc:sldMk cId="1062017435" sldId="484"/>
            <ac:spMk id="25" creationId="{7735635E-656C-ED54-5E6A-647E782A76C3}"/>
          </ac:spMkLst>
        </pc:spChg>
        <pc:spChg chg="add del mod">
          <ac:chgData name="宇野 芳江" userId="d3339afd-f009-4b18-b536-1d43c3c7a997" providerId="ADAL" clId="{CA83B187-B0D5-4A79-9901-8512F199F48A}" dt="2023-02-24T07:36:51.405" v="2622" actId="478"/>
          <ac:spMkLst>
            <pc:docMk/>
            <pc:sldMk cId="1062017435" sldId="484"/>
            <ac:spMk id="27" creationId="{A738A199-05C9-6953-4F91-9D7EEE1FE6F3}"/>
          </ac:spMkLst>
        </pc:spChg>
        <pc:spChg chg="add mod">
          <ac:chgData name="宇野 芳江" userId="d3339afd-f009-4b18-b536-1d43c3c7a997" providerId="ADAL" clId="{CA83B187-B0D5-4A79-9901-8512F199F48A}" dt="2023-02-24T07:45:58.887" v="2766" actId="14100"/>
          <ac:spMkLst>
            <pc:docMk/>
            <pc:sldMk cId="1062017435" sldId="484"/>
            <ac:spMk id="28" creationId="{8699C929-072B-5069-BC02-B931FDEFA339}"/>
          </ac:spMkLst>
        </pc:spChg>
        <pc:spChg chg="add mod">
          <ac:chgData name="宇野 芳江" userId="d3339afd-f009-4b18-b536-1d43c3c7a997" providerId="ADAL" clId="{CA83B187-B0D5-4A79-9901-8512F199F48A}" dt="2023-02-24T07:48:11.419" v="2814" actId="1076"/>
          <ac:spMkLst>
            <pc:docMk/>
            <pc:sldMk cId="1062017435" sldId="484"/>
            <ac:spMk id="30" creationId="{0F2421FE-D736-1250-487D-4F98C24559AC}"/>
          </ac:spMkLst>
        </pc:spChg>
        <pc:spChg chg="mod">
          <ac:chgData name="宇野 芳江" userId="d3339afd-f009-4b18-b536-1d43c3c7a997" providerId="ADAL" clId="{CA83B187-B0D5-4A79-9901-8512F199F48A}" dt="2023-02-24T07:46:29.353" v="2767"/>
          <ac:spMkLst>
            <pc:docMk/>
            <pc:sldMk cId="1062017435" sldId="484"/>
            <ac:spMk id="33" creationId="{B07BCFE7-A595-F16F-F287-57CF8F48DC99}"/>
          </ac:spMkLst>
        </pc:spChg>
        <pc:spChg chg="mod">
          <ac:chgData name="宇野 芳江" userId="d3339afd-f009-4b18-b536-1d43c3c7a997" providerId="ADAL" clId="{CA83B187-B0D5-4A79-9901-8512F199F48A}" dt="2023-02-24T07:46:29.353" v="2767"/>
          <ac:spMkLst>
            <pc:docMk/>
            <pc:sldMk cId="1062017435" sldId="484"/>
            <ac:spMk id="34" creationId="{A6A7349D-3E18-FA90-DE18-29C281DB10AE}"/>
          </ac:spMkLst>
        </pc:spChg>
        <pc:spChg chg="mod">
          <ac:chgData name="宇野 芳江" userId="d3339afd-f009-4b18-b536-1d43c3c7a997" providerId="ADAL" clId="{CA83B187-B0D5-4A79-9901-8512F199F48A}" dt="2023-02-24T07:46:29.353" v="2767"/>
          <ac:spMkLst>
            <pc:docMk/>
            <pc:sldMk cId="1062017435" sldId="484"/>
            <ac:spMk id="35" creationId="{D875CC6C-0C91-D3E2-D90F-4889E7163999}"/>
          </ac:spMkLst>
        </pc:spChg>
        <pc:spChg chg="mod">
          <ac:chgData name="宇野 芳江" userId="d3339afd-f009-4b18-b536-1d43c3c7a997" providerId="ADAL" clId="{CA83B187-B0D5-4A79-9901-8512F199F48A}" dt="2023-02-24T07:46:29.353" v="2767"/>
          <ac:spMkLst>
            <pc:docMk/>
            <pc:sldMk cId="1062017435" sldId="484"/>
            <ac:spMk id="37" creationId="{DE7A41E2-62AD-499F-6BD0-9DD814F7E8B1}"/>
          </ac:spMkLst>
        </pc:spChg>
        <pc:spChg chg="mod">
          <ac:chgData name="宇野 芳江" userId="d3339afd-f009-4b18-b536-1d43c3c7a997" providerId="ADAL" clId="{CA83B187-B0D5-4A79-9901-8512F199F48A}" dt="2023-02-24T07:46:29.353" v="2767"/>
          <ac:spMkLst>
            <pc:docMk/>
            <pc:sldMk cId="1062017435" sldId="484"/>
            <ac:spMk id="38" creationId="{DA1CD1C0-B827-3994-2313-CC343A8E07DA}"/>
          </ac:spMkLst>
        </pc:spChg>
        <pc:spChg chg="add del mod">
          <ac:chgData name="宇野 芳江" userId="d3339afd-f009-4b18-b536-1d43c3c7a997" providerId="ADAL" clId="{CA83B187-B0D5-4A79-9901-8512F199F48A}" dt="2023-02-24T07:49:07.176" v="2823" actId="478"/>
          <ac:spMkLst>
            <pc:docMk/>
            <pc:sldMk cId="1062017435" sldId="484"/>
            <ac:spMk id="39" creationId="{A6D31019-6C54-686D-9CBD-9DE28423C33D}"/>
          </ac:spMkLst>
        </pc:spChg>
        <pc:spChg chg="mod">
          <ac:chgData name="宇野 芳江" userId="d3339afd-f009-4b18-b536-1d43c3c7a997" providerId="ADAL" clId="{CA83B187-B0D5-4A79-9901-8512F199F48A}" dt="2023-02-24T09:10:43.704" v="3697" actId="14100"/>
          <ac:spMkLst>
            <pc:docMk/>
            <pc:sldMk cId="1062017435" sldId="484"/>
            <ac:spMk id="41" creationId="{926F0C3B-9B7C-FAFA-1F40-493C7EFBF948}"/>
          </ac:spMkLst>
        </pc:spChg>
        <pc:spChg chg="mod">
          <ac:chgData name="宇野 芳江" userId="d3339afd-f009-4b18-b536-1d43c3c7a997" providerId="ADAL" clId="{CA83B187-B0D5-4A79-9901-8512F199F48A}" dt="2023-02-24T07:48:34.575" v="2815"/>
          <ac:spMkLst>
            <pc:docMk/>
            <pc:sldMk cId="1062017435" sldId="484"/>
            <ac:spMk id="42" creationId="{4526EC7F-A7E6-CC6C-F9E8-5FF3B21A90B5}"/>
          </ac:spMkLst>
        </pc:spChg>
        <pc:spChg chg="mod">
          <ac:chgData name="宇野 芳江" userId="d3339afd-f009-4b18-b536-1d43c3c7a997" providerId="ADAL" clId="{CA83B187-B0D5-4A79-9901-8512F199F48A}" dt="2023-02-24T07:49:20.592" v="2848" actId="14100"/>
          <ac:spMkLst>
            <pc:docMk/>
            <pc:sldMk cId="1062017435" sldId="484"/>
            <ac:spMk id="43" creationId="{6DBFABE6-0702-6B26-03B3-B868C4686394}"/>
          </ac:spMkLst>
        </pc:spChg>
        <pc:spChg chg="mod">
          <ac:chgData name="宇野 芳江" userId="d3339afd-f009-4b18-b536-1d43c3c7a997" providerId="ADAL" clId="{CA83B187-B0D5-4A79-9901-8512F199F48A}" dt="2023-02-24T07:48:34.575" v="2815"/>
          <ac:spMkLst>
            <pc:docMk/>
            <pc:sldMk cId="1062017435" sldId="484"/>
            <ac:spMk id="44" creationId="{A87E8F99-87C7-539D-59F2-972D5B2F4E50}"/>
          </ac:spMkLst>
        </pc:spChg>
        <pc:spChg chg="mod">
          <ac:chgData name="宇野 芳江" userId="d3339afd-f009-4b18-b536-1d43c3c7a997" providerId="ADAL" clId="{CA83B187-B0D5-4A79-9901-8512F199F48A}" dt="2023-02-24T09:11:31.764" v="3715" actId="20577"/>
          <ac:spMkLst>
            <pc:docMk/>
            <pc:sldMk cId="1062017435" sldId="484"/>
            <ac:spMk id="45" creationId="{133AE351-F9C1-3C4E-57F3-F08CBC79D810}"/>
          </ac:spMkLst>
        </pc:spChg>
        <pc:spChg chg="add del mod">
          <ac:chgData name="宇野 芳江" userId="d3339afd-f009-4b18-b536-1d43c3c7a997" providerId="ADAL" clId="{CA83B187-B0D5-4A79-9901-8512F199F48A}" dt="2023-02-24T08:34:04.793" v="3277"/>
          <ac:spMkLst>
            <pc:docMk/>
            <pc:sldMk cId="1062017435" sldId="484"/>
            <ac:spMk id="50" creationId="{3B301795-D514-04FA-AFEB-0D81E885A33F}"/>
          </ac:spMkLst>
        </pc:spChg>
        <pc:grpChg chg="add del mod">
          <ac:chgData name="宇野 芳江" userId="d3339afd-f009-4b18-b536-1d43c3c7a997" providerId="ADAL" clId="{CA83B187-B0D5-4A79-9901-8512F199F48A}" dt="2023-02-24T07:25:52.110" v="2303"/>
          <ac:grpSpMkLst>
            <pc:docMk/>
            <pc:sldMk cId="1062017435" sldId="484"/>
            <ac:grpSpMk id="5" creationId="{5014D4AE-A95F-70A5-FAE6-E1106C9FB372}"/>
          </ac:grpSpMkLst>
        </pc:grpChg>
        <pc:grpChg chg="mod">
          <ac:chgData name="宇野 芳江" userId="d3339afd-f009-4b18-b536-1d43c3c7a997" providerId="ADAL" clId="{CA83B187-B0D5-4A79-9901-8512F199F48A}" dt="2023-02-24T07:25:38.848" v="2285"/>
          <ac:grpSpMkLst>
            <pc:docMk/>
            <pc:sldMk cId="1062017435" sldId="484"/>
            <ac:grpSpMk id="6" creationId="{CCF284CE-ED6B-DF51-3865-4B917A67EA61}"/>
          </ac:grpSpMkLst>
        </pc:grpChg>
        <pc:grpChg chg="mod">
          <ac:chgData name="宇野 芳江" userId="d3339afd-f009-4b18-b536-1d43c3c7a997" providerId="ADAL" clId="{CA83B187-B0D5-4A79-9901-8512F199F48A}" dt="2023-02-24T07:25:38.848" v="2285"/>
          <ac:grpSpMkLst>
            <pc:docMk/>
            <pc:sldMk cId="1062017435" sldId="484"/>
            <ac:grpSpMk id="10" creationId="{6AB66C07-6A46-A340-09E0-2812AA888CEA}"/>
          </ac:grpSpMkLst>
        </pc:grpChg>
        <pc:grpChg chg="add mod">
          <ac:chgData name="宇野 芳江" userId="d3339afd-f009-4b18-b536-1d43c3c7a997" providerId="ADAL" clId="{CA83B187-B0D5-4A79-9901-8512F199F48A}" dt="2023-02-24T07:25:59.919" v="2307"/>
          <ac:grpSpMkLst>
            <pc:docMk/>
            <pc:sldMk cId="1062017435" sldId="484"/>
            <ac:grpSpMk id="13" creationId="{050B8234-DD75-6502-B496-1E5E6219AA58}"/>
          </ac:grpSpMkLst>
        </pc:grpChg>
        <pc:grpChg chg="mod">
          <ac:chgData name="宇野 芳江" userId="d3339afd-f009-4b18-b536-1d43c3c7a997" providerId="ADAL" clId="{CA83B187-B0D5-4A79-9901-8512F199F48A}" dt="2023-02-24T07:25:59.919" v="2307"/>
          <ac:grpSpMkLst>
            <pc:docMk/>
            <pc:sldMk cId="1062017435" sldId="484"/>
            <ac:grpSpMk id="14" creationId="{9F1548FF-302D-41AA-A69E-ADF1347EFE07}"/>
          </ac:grpSpMkLst>
        </pc:grpChg>
        <pc:grpChg chg="mod">
          <ac:chgData name="宇野 芳江" userId="d3339afd-f009-4b18-b536-1d43c3c7a997" providerId="ADAL" clId="{CA83B187-B0D5-4A79-9901-8512F199F48A}" dt="2023-02-24T07:25:59.919" v="2307"/>
          <ac:grpSpMkLst>
            <pc:docMk/>
            <pc:sldMk cId="1062017435" sldId="484"/>
            <ac:grpSpMk id="18" creationId="{BA560C75-DAB4-9388-2A18-F7E61D37926A}"/>
          </ac:grpSpMkLst>
        </pc:grpChg>
        <pc:grpChg chg="add del mod">
          <ac:chgData name="宇野 芳江" userId="d3339afd-f009-4b18-b536-1d43c3c7a997" providerId="ADAL" clId="{CA83B187-B0D5-4A79-9901-8512F199F48A}" dt="2023-02-24T07:46:30.832" v="2768"/>
          <ac:grpSpMkLst>
            <pc:docMk/>
            <pc:sldMk cId="1062017435" sldId="484"/>
            <ac:grpSpMk id="31" creationId="{77AB46A4-7893-179E-AE6A-0D995E7005D3}"/>
          </ac:grpSpMkLst>
        </pc:grpChg>
        <pc:grpChg chg="mod">
          <ac:chgData name="宇野 芳江" userId="d3339afd-f009-4b18-b536-1d43c3c7a997" providerId="ADAL" clId="{CA83B187-B0D5-4A79-9901-8512F199F48A}" dt="2023-02-24T07:46:29.353" v="2767"/>
          <ac:grpSpMkLst>
            <pc:docMk/>
            <pc:sldMk cId="1062017435" sldId="484"/>
            <ac:grpSpMk id="32" creationId="{563BC798-ADD7-AEE9-8F1F-9FED6C2FB4DE}"/>
          </ac:grpSpMkLst>
        </pc:grpChg>
        <pc:grpChg chg="mod">
          <ac:chgData name="宇野 芳江" userId="d3339afd-f009-4b18-b536-1d43c3c7a997" providerId="ADAL" clId="{CA83B187-B0D5-4A79-9901-8512F199F48A}" dt="2023-02-24T07:46:29.353" v="2767"/>
          <ac:grpSpMkLst>
            <pc:docMk/>
            <pc:sldMk cId="1062017435" sldId="484"/>
            <ac:grpSpMk id="36" creationId="{AB4535FD-9BD4-5D89-0C55-93896EBAABA7}"/>
          </ac:grpSpMkLst>
        </pc:grpChg>
        <pc:grpChg chg="add mod">
          <ac:chgData name="宇野 芳江" userId="d3339afd-f009-4b18-b536-1d43c3c7a997" providerId="ADAL" clId="{CA83B187-B0D5-4A79-9901-8512F199F48A}" dt="2023-02-24T09:10:39.611" v="3696" actId="14100"/>
          <ac:grpSpMkLst>
            <pc:docMk/>
            <pc:sldMk cId="1062017435" sldId="484"/>
            <ac:grpSpMk id="40" creationId="{24223F25-FF70-D9EB-8698-36A112AA066C}"/>
          </ac:grpSpMkLst>
        </pc:grpChg>
        <pc:picChg chg="add del mod">
          <ac:chgData name="宇野 芳江" userId="d3339afd-f009-4b18-b536-1d43c3c7a997" providerId="ADAL" clId="{CA83B187-B0D5-4A79-9901-8512F199F48A}" dt="2023-02-16T05:51:15.565" v="651" actId="21"/>
          <ac:picMkLst>
            <pc:docMk/>
            <pc:sldMk cId="1062017435" sldId="484"/>
            <ac:picMk id="9" creationId="{BD906620-1A47-5B4A-CE50-3C98964DAD6A}"/>
          </ac:picMkLst>
        </pc:picChg>
        <pc:picChg chg="add del">
          <ac:chgData name="宇野 芳江" userId="d3339afd-f009-4b18-b536-1d43c3c7a997" providerId="ADAL" clId="{CA83B187-B0D5-4A79-9901-8512F199F48A}" dt="2023-02-16T07:00:28.566" v="847" actId="478"/>
          <ac:picMkLst>
            <pc:docMk/>
            <pc:sldMk cId="1062017435" sldId="484"/>
            <ac:picMk id="12" creationId="{5B0A2A3B-9696-FD9D-FBCB-C878546F80A4}"/>
          </ac:picMkLst>
        </pc:picChg>
        <pc:picChg chg="add del">
          <ac:chgData name="宇野 芳江" userId="d3339afd-f009-4b18-b536-1d43c3c7a997" providerId="ADAL" clId="{CA83B187-B0D5-4A79-9901-8512F199F48A}" dt="2023-02-16T07:00:00.216" v="841" actId="22"/>
          <ac:picMkLst>
            <pc:docMk/>
            <pc:sldMk cId="1062017435" sldId="484"/>
            <ac:picMk id="14" creationId="{D5203E87-0C16-8A6A-5138-0A4300064329}"/>
          </ac:picMkLst>
        </pc:picChg>
        <pc:picChg chg="add del">
          <ac:chgData name="宇野 芳江" userId="d3339afd-f009-4b18-b536-1d43c3c7a997" providerId="ADAL" clId="{CA83B187-B0D5-4A79-9901-8512F199F48A}" dt="2023-02-16T07:00:24.233" v="843" actId="22"/>
          <ac:picMkLst>
            <pc:docMk/>
            <pc:sldMk cId="1062017435" sldId="484"/>
            <ac:picMk id="16" creationId="{04F1EAD2-B365-E863-EE32-79E535A300BA}"/>
          </ac:picMkLst>
        </pc:picChg>
        <pc:picChg chg="add del">
          <ac:chgData name="宇野 芳江" userId="d3339afd-f009-4b18-b536-1d43c3c7a997" providerId="ADAL" clId="{CA83B187-B0D5-4A79-9901-8512F199F48A}" dt="2023-02-16T07:08:46.529" v="949" actId="478"/>
          <ac:picMkLst>
            <pc:docMk/>
            <pc:sldMk cId="1062017435" sldId="484"/>
            <ac:picMk id="18" creationId="{4719457B-BB45-1B43-60A1-5D454833AA31}"/>
          </ac:picMkLst>
        </pc:picChg>
        <pc:picChg chg="add del mod">
          <ac:chgData name="宇野 芳江" userId="d3339afd-f009-4b18-b536-1d43c3c7a997" providerId="ADAL" clId="{CA83B187-B0D5-4A79-9901-8512F199F48A}" dt="2023-02-24T07:36:52.285" v="2623" actId="478"/>
          <ac:picMkLst>
            <pc:docMk/>
            <pc:sldMk cId="1062017435" sldId="484"/>
            <ac:picMk id="20" creationId="{22D1FD90-2F92-D223-0D2C-6A72FA7AC6E4}"/>
          </ac:picMkLst>
        </pc:picChg>
        <pc:picChg chg="add del mod">
          <ac:chgData name="宇野 芳江" userId="d3339afd-f009-4b18-b536-1d43c3c7a997" providerId="ADAL" clId="{CA83B187-B0D5-4A79-9901-8512F199F48A}" dt="2023-02-24T07:36:46.851" v="2619" actId="478"/>
          <ac:picMkLst>
            <pc:docMk/>
            <pc:sldMk cId="1062017435" sldId="484"/>
            <ac:picMk id="23" creationId="{091B571E-D405-21F7-26B2-B8068A4BB653}"/>
          </ac:picMkLst>
        </pc:picChg>
        <pc:picChg chg="add del mod">
          <ac:chgData name="宇野 芳江" userId="d3339afd-f009-4b18-b536-1d43c3c7a997" providerId="ADAL" clId="{CA83B187-B0D5-4A79-9901-8512F199F48A}" dt="2023-02-24T07:36:38.605" v="2617" actId="478"/>
          <ac:picMkLst>
            <pc:docMk/>
            <pc:sldMk cId="1062017435" sldId="484"/>
            <ac:picMk id="26" creationId="{2B246809-58F1-C2C4-0EB9-405486FD684B}"/>
          </ac:picMkLst>
        </pc:picChg>
        <pc:picChg chg="add mod">
          <ac:chgData name="宇野 芳江" userId="d3339afd-f009-4b18-b536-1d43c3c7a997" providerId="ADAL" clId="{CA83B187-B0D5-4A79-9901-8512F199F48A}" dt="2023-02-24T07:48:11.419" v="2814" actId="1076"/>
          <ac:picMkLst>
            <pc:docMk/>
            <pc:sldMk cId="1062017435" sldId="484"/>
            <ac:picMk id="29" creationId="{4F357DE6-5471-5DDE-DAF1-FB9E42FD451B}"/>
          </ac:picMkLst>
        </pc:picChg>
        <pc:picChg chg="add mod modCrop">
          <ac:chgData name="宇野 芳江" userId="d3339afd-f009-4b18-b536-1d43c3c7a997" providerId="ADAL" clId="{CA83B187-B0D5-4A79-9901-8512F199F48A}" dt="2023-02-24T09:11:45.872" v="3722" actId="1038"/>
          <ac:picMkLst>
            <pc:docMk/>
            <pc:sldMk cId="1062017435" sldId="484"/>
            <ac:picMk id="47" creationId="{E87DF03D-FBAD-B2C8-C4D5-6DC655F9705D}"/>
          </ac:picMkLst>
        </pc:picChg>
        <pc:picChg chg="add mod modCrop">
          <ac:chgData name="宇野 芳江" userId="d3339afd-f009-4b18-b536-1d43c3c7a997" providerId="ADAL" clId="{CA83B187-B0D5-4A79-9901-8512F199F48A}" dt="2023-02-24T09:11:45.872" v="3722" actId="1038"/>
          <ac:picMkLst>
            <pc:docMk/>
            <pc:sldMk cId="1062017435" sldId="484"/>
            <ac:picMk id="48" creationId="{43DA678D-F50B-815D-5390-DEA7427699D5}"/>
          </ac:picMkLst>
        </pc:picChg>
        <pc:picChg chg="add mod modCrop">
          <ac:chgData name="宇野 芳江" userId="d3339afd-f009-4b18-b536-1d43c3c7a997" providerId="ADAL" clId="{CA83B187-B0D5-4A79-9901-8512F199F48A}" dt="2023-02-24T09:11:45.872" v="3722" actId="1038"/>
          <ac:picMkLst>
            <pc:docMk/>
            <pc:sldMk cId="1062017435" sldId="484"/>
            <ac:picMk id="49" creationId="{D6E967A0-308B-24D8-175C-95FC66B3BCB3}"/>
          </ac:picMkLst>
        </pc:picChg>
      </pc:sldChg>
      <pc:sldChg chg="new del">
        <pc:chgData name="宇野 芳江" userId="d3339afd-f009-4b18-b536-1d43c3c7a997" providerId="ADAL" clId="{CA83B187-B0D5-4A79-9901-8512F199F48A}" dt="2023-02-16T04:18:46.733" v="41" actId="680"/>
        <pc:sldMkLst>
          <pc:docMk/>
          <pc:sldMk cId="4228575055" sldId="484"/>
        </pc:sldMkLst>
      </pc:sldChg>
      <pc:sldChg chg="addSp delSp modSp new mod">
        <pc:chgData name="宇野 芳江" userId="d3339afd-f009-4b18-b536-1d43c3c7a997" providerId="ADAL" clId="{CA83B187-B0D5-4A79-9901-8512F199F48A}" dt="2023-02-24T09:39:28.025" v="4049" actId="14100"/>
        <pc:sldMkLst>
          <pc:docMk/>
          <pc:sldMk cId="894643074" sldId="485"/>
        </pc:sldMkLst>
        <pc:spChg chg="mod">
          <ac:chgData name="宇野 芳江" userId="d3339afd-f009-4b18-b536-1d43c3c7a997" providerId="ADAL" clId="{CA83B187-B0D5-4A79-9901-8512F199F48A}" dt="2023-02-16T04:38:59.562" v="207"/>
          <ac:spMkLst>
            <pc:docMk/>
            <pc:sldMk cId="894643074" sldId="485"/>
            <ac:spMk id="2" creationId="{AC384F22-20F1-D0C0-3FB9-446613C005D3}"/>
          </ac:spMkLst>
        </pc:spChg>
        <pc:spChg chg="mod">
          <ac:chgData name="宇野 芳江" userId="d3339afd-f009-4b18-b536-1d43c3c7a997" providerId="ADAL" clId="{CA83B187-B0D5-4A79-9901-8512F199F48A}" dt="2023-02-16T04:38:59.562" v="207"/>
          <ac:spMkLst>
            <pc:docMk/>
            <pc:sldMk cId="894643074" sldId="485"/>
            <ac:spMk id="3" creationId="{B2459B97-B1E2-734B-7D83-582DB1627F5A}"/>
          </ac:spMkLst>
        </pc:spChg>
        <pc:spChg chg="del mod">
          <ac:chgData name="宇野 芳江" userId="d3339afd-f009-4b18-b536-1d43c3c7a997" providerId="ADAL" clId="{CA83B187-B0D5-4A79-9901-8512F199F48A}" dt="2023-02-24T08:25:14.941" v="3194" actId="478"/>
          <ac:spMkLst>
            <pc:docMk/>
            <pc:sldMk cId="894643074" sldId="485"/>
            <ac:spMk id="4" creationId="{B2C56E84-3378-EC0B-3898-DBEC9D9DEDEB}"/>
          </ac:spMkLst>
        </pc:spChg>
        <pc:spChg chg="add del mod">
          <ac:chgData name="宇野 芳江" userId="d3339afd-f009-4b18-b536-1d43c3c7a997" providerId="ADAL" clId="{CA83B187-B0D5-4A79-9901-8512F199F48A}" dt="2023-02-16T07:07:59.307" v="945" actId="478"/>
          <ac:spMkLst>
            <pc:docMk/>
            <pc:sldMk cId="894643074" sldId="485"/>
            <ac:spMk id="5" creationId="{DCBACF3D-5F47-266C-8CE4-0CAB5A42C8BC}"/>
          </ac:spMkLst>
        </pc:spChg>
        <pc:spChg chg="add del mod">
          <ac:chgData name="宇野 芳江" userId="d3339afd-f009-4b18-b536-1d43c3c7a997" providerId="ADAL" clId="{CA83B187-B0D5-4A79-9901-8512F199F48A}" dt="2023-02-24T08:25:18.655" v="3196" actId="478"/>
          <ac:spMkLst>
            <pc:docMk/>
            <pc:sldMk cId="894643074" sldId="485"/>
            <ac:spMk id="6" creationId="{800FF12B-0F20-0094-03DF-33E99925C0D5}"/>
          </ac:spMkLst>
        </pc:spChg>
        <pc:spChg chg="add del">
          <ac:chgData name="宇野 芳江" userId="d3339afd-f009-4b18-b536-1d43c3c7a997" providerId="ADAL" clId="{CA83B187-B0D5-4A79-9901-8512F199F48A}" dt="2023-02-16T04:18:58.919" v="46" actId="22"/>
          <ac:spMkLst>
            <pc:docMk/>
            <pc:sldMk cId="894643074" sldId="485"/>
            <ac:spMk id="6" creationId="{BFEE2A87-B60C-C329-238D-EF38543C57C1}"/>
          </ac:spMkLst>
        </pc:spChg>
        <pc:spChg chg="add del mod">
          <ac:chgData name="宇野 芳江" userId="d3339afd-f009-4b18-b536-1d43c3c7a997" providerId="ADAL" clId="{CA83B187-B0D5-4A79-9901-8512F199F48A}" dt="2023-02-24T08:36:03.885" v="3306" actId="478"/>
          <ac:spMkLst>
            <pc:docMk/>
            <pc:sldMk cId="894643074" sldId="485"/>
            <ac:spMk id="7" creationId="{C56BBE7E-4CAD-4390-171E-8E94DC244B47}"/>
          </ac:spMkLst>
        </pc:spChg>
        <pc:spChg chg="mod">
          <ac:chgData name="宇野 芳江" userId="d3339afd-f009-4b18-b536-1d43c3c7a997" providerId="ADAL" clId="{CA83B187-B0D5-4A79-9901-8512F199F48A}" dt="2023-02-24T09:04:35.798" v="3575" actId="14100"/>
          <ac:spMkLst>
            <pc:docMk/>
            <pc:sldMk cId="894643074" sldId="485"/>
            <ac:spMk id="10" creationId="{D65E5B42-0314-B424-3E9A-EE3266A24B6C}"/>
          </ac:spMkLst>
        </pc:spChg>
        <pc:spChg chg="mod">
          <ac:chgData name="宇野 芳江" userId="d3339afd-f009-4b18-b536-1d43c3c7a997" providerId="ADAL" clId="{CA83B187-B0D5-4A79-9901-8512F199F48A}" dt="2023-02-24T08:25:15.169" v="3195"/>
          <ac:spMkLst>
            <pc:docMk/>
            <pc:sldMk cId="894643074" sldId="485"/>
            <ac:spMk id="11" creationId="{B9C8B5A2-AC19-83C4-1B5C-69A0C6E47AEE}"/>
          </ac:spMkLst>
        </pc:spChg>
        <pc:spChg chg="mod">
          <ac:chgData name="宇野 芳江" userId="d3339afd-f009-4b18-b536-1d43c3c7a997" providerId="ADAL" clId="{CA83B187-B0D5-4A79-9901-8512F199F48A}" dt="2023-02-24T08:53:18.627" v="3453" actId="14100"/>
          <ac:spMkLst>
            <pc:docMk/>
            <pc:sldMk cId="894643074" sldId="485"/>
            <ac:spMk id="12" creationId="{5609F1E0-93E4-FF1A-10AC-C6EAC84FFE88}"/>
          </ac:spMkLst>
        </pc:spChg>
        <pc:spChg chg="mod">
          <ac:chgData name="宇野 芳江" userId="d3339afd-f009-4b18-b536-1d43c3c7a997" providerId="ADAL" clId="{CA83B187-B0D5-4A79-9901-8512F199F48A}" dt="2023-02-24T08:25:15.169" v="3195"/>
          <ac:spMkLst>
            <pc:docMk/>
            <pc:sldMk cId="894643074" sldId="485"/>
            <ac:spMk id="13" creationId="{8C066590-870B-8929-C533-46F8296DB65B}"/>
          </ac:spMkLst>
        </pc:spChg>
        <pc:spChg chg="mod">
          <ac:chgData name="宇野 芳江" userId="d3339afd-f009-4b18-b536-1d43c3c7a997" providerId="ADAL" clId="{CA83B187-B0D5-4A79-9901-8512F199F48A}" dt="2023-02-24T09:02:47.982" v="3523" actId="179"/>
          <ac:spMkLst>
            <pc:docMk/>
            <pc:sldMk cId="894643074" sldId="485"/>
            <ac:spMk id="14" creationId="{FFF33A95-287D-A297-05C9-72DCA9E5C879}"/>
          </ac:spMkLst>
        </pc:spChg>
        <pc:spChg chg="add mod">
          <ac:chgData name="宇野 芳江" userId="d3339afd-f009-4b18-b536-1d43c3c7a997" providerId="ADAL" clId="{CA83B187-B0D5-4A79-9901-8512F199F48A}" dt="2023-02-24T09:07:52.806" v="3683" actId="20577"/>
          <ac:spMkLst>
            <pc:docMk/>
            <pc:sldMk cId="894643074" sldId="485"/>
            <ac:spMk id="23" creationId="{64B49C48-C5F4-DA48-25AF-F0668E87DA93}"/>
          </ac:spMkLst>
        </pc:spChg>
        <pc:spChg chg="add mod">
          <ac:chgData name="宇野 芳江" userId="d3339afd-f009-4b18-b536-1d43c3c7a997" providerId="ADAL" clId="{CA83B187-B0D5-4A79-9901-8512F199F48A}" dt="2023-02-24T09:39:28.025" v="4049" actId="14100"/>
          <ac:spMkLst>
            <pc:docMk/>
            <pc:sldMk cId="894643074" sldId="485"/>
            <ac:spMk id="30" creationId="{0D754598-1A7E-DFDD-6B71-1C207A709499}"/>
          </ac:spMkLst>
        </pc:spChg>
        <pc:grpChg chg="add mod">
          <ac:chgData name="宇野 芳江" userId="d3339afd-f009-4b18-b536-1d43c3c7a997" providerId="ADAL" clId="{CA83B187-B0D5-4A79-9901-8512F199F48A}" dt="2023-02-24T08:34:31.834" v="3282" actId="14100"/>
          <ac:grpSpMkLst>
            <pc:docMk/>
            <pc:sldMk cId="894643074" sldId="485"/>
            <ac:grpSpMk id="8" creationId="{AA955E0E-CAA1-7A31-423E-522090A52C08}"/>
          </ac:grpSpMkLst>
        </pc:grpChg>
        <pc:picChg chg="add del mod">
          <ac:chgData name="宇野 芳江" userId="d3339afd-f009-4b18-b536-1d43c3c7a997" providerId="ADAL" clId="{CA83B187-B0D5-4A79-9901-8512F199F48A}" dt="2023-02-16T07:07:48.904" v="943" actId="478"/>
          <ac:picMkLst>
            <pc:docMk/>
            <pc:sldMk cId="894643074" sldId="485"/>
            <ac:picMk id="6" creationId="{754D9D65-5D67-E070-9A4D-B7D503B0525D}"/>
          </ac:picMkLst>
        </pc:picChg>
        <pc:picChg chg="add del mod">
          <ac:chgData name="宇野 芳江" userId="d3339afd-f009-4b18-b536-1d43c3c7a997" providerId="ADAL" clId="{CA83B187-B0D5-4A79-9901-8512F199F48A}" dt="2023-02-24T08:31:37.589" v="3255" actId="478"/>
          <ac:picMkLst>
            <pc:docMk/>
            <pc:sldMk cId="894643074" sldId="485"/>
            <ac:picMk id="9" creationId="{6A81D2AA-565C-18D0-BC62-25A9234085F9}"/>
          </ac:picMkLst>
        </pc:picChg>
        <pc:picChg chg="add del mod modCrop">
          <ac:chgData name="宇野 芳江" userId="d3339afd-f009-4b18-b536-1d43c3c7a997" providerId="ADAL" clId="{CA83B187-B0D5-4A79-9901-8512F199F48A}" dt="2023-02-24T08:50:42.800" v="3376" actId="478"/>
          <ac:picMkLst>
            <pc:docMk/>
            <pc:sldMk cId="894643074" sldId="485"/>
            <ac:picMk id="16" creationId="{22533707-2821-3C21-FDA0-E1686B0B12B7}"/>
          </ac:picMkLst>
        </pc:picChg>
        <pc:picChg chg="add del mod modCrop">
          <ac:chgData name="宇野 芳江" userId="d3339afd-f009-4b18-b536-1d43c3c7a997" providerId="ADAL" clId="{CA83B187-B0D5-4A79-9901-8512F199F48A}" dt="2023-02-24T08:50:43.360" v="3377" actId="478"/>
          <ac:picMkLst>
            <pc:docMk/>
            <pc:sldMk cId="894643074" sldId="485"/>
            <ac:picMk id="18" creationId="{58179924-BCEE-A32D-B5A9-FF84EEC6400A}"/>
          </ac:picMkLst>
        </pc:picChg>
        <pc:picChg chg="add del mod modCrop">
          <ac:chgData name="宇野 芳江" userId="d3339afd-f009-4b18-b536-1d43c3c7a997" providerId="ADAL" clId="{CA83B187-B0D5-4A79-9901-8512F199F48A}" dt="2023-02-24T08:50:43.827" v="3378" actId="478"/>
          <ac:picMkLst>
            <pc:docMk/>
            <pc:sldMk cId="894643074" sldId="485"/>
            <ac:picMk id="20" creationId="{4F226B82-9F38-ED33-E932-DB196EEA2828}"/>
          </ac:picMkLst>
        </pc:picChg>
        <pc:picChg chg="add del mod modCrop">
          <ac:chgData name="宇野 芳江" userId="d3339afd-f009-4b18-b536-1d43c3c7a997" providerId="ADAL" clId="{CA83B187-B0D5-4A79-9901-8512F199F48A}" dt="2023-02-24T08:50:41.997" v="3374" actId="478"/>
          <ac:picMkLst>
            <pc:docMk/>
            <pc:sldMk cId="894643074" sldId="485"/>
            <ac:picMk id="22" creationId="{15DFD719-E195-2C7C-BFDE-9F08D3492578}"/>
          </ac:picMkLst>
        </pc:picChg>
        <pc:picChg chg="add mod modCrop">
          <ac:chgData name="宇野 芳江" userId="d3339afd-f009-4b18-b536-1d43c3c7a997" providerId="ADAL" clId="{CA83B187-B0D5-4A79-9901-8512F199F48A}" dt="2023-02-24T09:06:44.034" v="3634" actId="1076"/>
          <ac:picMkLst>
            <pc:docMk/>
            <pc:sldMk cId="894643074" sldId="485"/>
            <ac:picMk id="25" creationId="{D22CD668-92FB-203F-3EF3-A1EF3A762482}"/>
          </ac:picMkLst>
        </pc:picChg>
        <pc:picChg chg="add mod">
          <ac:chgData name="宇野 芳江" userId="d3339afd-f009-4b18-b536-1d43c3c7a997" providerId="ADAL" clId="{CA83B187-B0D5-4A79-9901-8512F199F48A}" dt="2023-02-24T09:07:13.868" v="3655" actId="1076"/>
          <ac:picMkLst>
            <pc:docMk/>
            <pc:sldMk cId="894643074" sldId="485"/>
            <ac:picMk id="27" creationId="{8D2CC187-24B5-220A-E801-85544F728162}"/>
          </ac:picMkLst>
        </pc:picChg>
        <pc:picChg chg="add mod">
          <ac:chgData name="宇野 芳江" userId="d3339afd-f009-4b18-b536-1d43c3c7a997" providerId="ADAL" clId="{CA83B187-B0D5-4A79-9901-8512F199F48A}" dt="2023-02-24T09:07:16.423" v="3656" actId="1076"/>
          <ac:picMkLst>
            <pc:docMk/>
            <pc:sldMk cId="894643074" sldId="485"/>
            <ac:picMk id="29" creationId="{C05B3BC9-BFEC-4F20-B62F-3E97B4C56710}"/>
          </ac:picMkLst>
        </pc:picChg>
      </pc:sldChg>
      <pc:sldChg chg="addSp delSp modSp new mod">
        <pc:chgData name="宇野 芳江" userId="d3339afd-f009-4b18-b536-1d43c3c7a997" providerId="ADAL" clId="{CA83B187-B0D5-4A79-9901-8512F199F48A}" dt="2023-02-24T10:32:59.741" v="4456"/>
        <pc:sldMkLst>
          <pc:docMk/>
          <pc:sldMk cId="2307533436" sldId="486"/>
        </pc:sldMkLst>
        <pc:spChg chg="mod">
          <ac:chgData name="宇野 芳江" userId="d3339afd-f009-4b18-b536-1d43c3c7a997" providerId="ADAL" clId="{CA83B187-B0D5-4A79-9901-8512F199F48A}" dt="2023-02-24T09:20:22.022" v="3726" actId="20577"/>
          <ac:spMkLst>
            <pc:docMk/>
            <pc:sldMk cId="2307533436" sldId="486"/>
            <ac:spMk id="2" creationId="{E47CC0F8-97EF-04E7-0FD7-991DD7845EC2}"/>
          </ac:spMkLst>
        </pc:spChg>
        <pc:spChg chg="mod">
          <ac:chgData name="宇野 芳江" userId="d3339afd-f009-4b18-b536-1d43c3c7a997" providerId="ADAL" clId="{CA83B187-B0D5-4A79-9901-8512F199F48A}" dt="2023-02-16T04:38:59.562" v="207"/>
          <ac:spMkLst>
            <pc:docMk/>
            <pc:sldMk cId="2307533436" sldId="486"/>
            <ac:spMk id="3" creationId="{0FFE5269-2689-9566-4EA3-AD5AB79D31CF}"/>
          </ac:spMkLst>
        </pc:spChg>
        <pc:spChg chg="del mod">
          <ac:chgData name="宇野 芳江" userId="d3339afd-f009-4b18-b536-1d43c3c7a997" providerId="ADAL" clId="{CA83B187-B0D5-4A79-9901-8512F199F48A}" dt="2023-02-24T10:07:39.311" v="4105" actId="478"/>
          <ac:spMkLst>
            <pc:docMk/>
            <pc:sldMk cId="2307533436" sldId="486"/>
            <ac:spMk id="4" creationId="{39FB31B2-6F20-3061-8B09-88C7B3A9F2E2}"/>
          </ac:spMkLst>
        </pc:spChg>
        <pc:spChg chg="mod">
          <ac:chgData name="宇野 芳江" userId="d3339afd-f009-4b18-b536-1d43c3c7a997" providerId="ADAL" clId="{CA83B187-B0D5-4A79-9901-8512F199F48A}" dt="2023-02-24T10:19:39.030" v="4208" actId="20577"/>
          <ac:spMkLst>
            <pc:docMk/>
            <pc:sldMk cId="2307533436" sldId="486"/>
            <ac:spMk id="7" creationId="{04AB5E63-0275-C2D0-DA96-3BA40A79A000}"/>
          </ac:spMkLst>
        </pc:spChg>
        <pc:spChg chg="add del mod">
          <ac:chgData name="宇野 芳江" userId="d3339afd-f009-4b18-b536-1d43c3c7a997" providerId="ADAL" clId="{CA83B187-B0D5-4A79-9901-8512F199F48A}" dt="2023-02-16T07:06:42.216" v="894" actId="478"/>
          <ac:spMkLst>
            <pc:docMk/>
            <pc:sldMk cId="2307533436" sldId="486"/>
            <ac:spMk id="9" creationId="{1FC40433-949E-9E40-0876-45DB23272779}"/>
          </ac:spMkLst>
        </pc:spChg>
        <pc:spChg chg="mod">
          <ac:chgData name="宇野 芳江" userId="d3339afd-f009-4b18-b536-1d43c3c7a997" providerId="ADAL" clId="{CA83B187-B0D5-4A79-9901-8512F199F48A}" dt="2023-02-24T10:08:16.586" v="4143" actId="14100"/>
          <ac:spMkLst>
            <pc:docMk/>
            <pc:sldMk cId="2307533436" sldId="486"/>
            <ac:spMk id="9" creationId="{44F30428-5022-6A0C-B8F3-BD5CBD9895A9}"/>
          </ac:spMkLst>
        </pc:spChg>
        <pc:spChg chg="add mod">
          <ac:chgData name="宇野 芳江" userId="d3339afd-f009-4b18-b536-1d43c3c7a997" providerId="ADAL" clId="{CA83B187-B0D5-4A79-9901-8512F199F48A}" dt="2023-02-24T10:04:28.739" v="4104" actId="1076"/>
          <ac:spMkLst>
            <pc:docMk/>
            <pc:sldMk cId="2307533436" sldId="486"/>
            <ac:spMk id="10" creationId="{39A07F1D-5039-8FCC-0A6C-3F693AC7852B}"/>
          </ac:spMkLst>
        </pc:spChg>
        <pc:spChg chg="mod">
          <ac:chgData name="宇野 芳江" userId="d3339afd-f009-4b18-b536-1d43c3c7a997" providerId="ADAL" clId="{CA83B187-B0D5-4A79-9901-8512F199F48A}" dt="2023-02-24T10:07:40.193" v="4106"/>
          <ac:spMkLst>
            <pc:docMk/>
            <pc:sldMk cId="2307533436" sldId="486"/>
            <ac:spMk id="11" creationId="{DAB2B9B0-0A08-6E7F-3E74-795F60777199}"/>
          </ac:spMkLst>
        </pc:spChg>
        <pc:spChg chg="mod">
          <ac:chgData name="宇野 芳江" userId="d3339afd-f009-4b18-b536-1d43c3c7a997" providerId="ADAL" clId="{CA83B187-B0D5-4A79-9901-8512F199F48A}" dt="2023-02-24T10:07:40.193" v="4106"/>
          <ac:spMkLst>
            <pc:docMk/>
            <pc:sldMk cId="2307533436" sldId="486"/>
            <ac:spMk id="13" creationId="{6E0C33E5-8ACD-8FEC-C847-652CA1BC190F}"/>
          </ac:spMkLst>
        </pc:spChg>
        <pc:spChg chg="mod">
          <ac:chgData name="宇野 芳江" userId="d3339afd-f009-4b18-b536-1d43c3c7a997" providerId="ADAL" clId="{CA83B187-B0D5-4A79-9901-8512F199F48A}" dt="2023-02-24T10:07:40.193" v="4106"/>
          <ac:spMkLst>
            <pc:docMk/>
            <pc:sldMk cId="2307533436" sldId="486"/>
            <ac:spMk id="14" creationId="{E50AAE3E-B700-E20B-0D62-07C1E79F2183}"/>
          </ac:spMkLst>
        </pc:spChg>
        <pc:spChg chg="add mod">
          <ac:chgData name="宇野 芳江" userId="d3339afd-f009-4b18-b536-1d43c3c7a997" providerId="ADAL" clId="{CA83B187-B0D5-4A79-9901-8512F199F48A}" dt="2023-02-24T10:20:43.544" v="4220" actId="20577"/>
          <ac:spMkLst>
            <pc:docMk/>
            <pc:sldMk cId="2307533436" sldId="486"/>
            <ac:spMk id="15" creationId="{E53C4B9F-B7EE-D1BE-DC7E-F8E89DCB19C8}"/>
          </ac:spMkLst>
        </pc:spChg>
        <pc:spChg chg="add mod">
          <ac:chgData name="宇野 芳江" userId="d3339afd-f009-4b18-b536-1d43c3c7a997" providerId="ADAL" clId="{CA83B187-B0D5-4A79-9901-8512F199F48A}" dt="2023-02-24T10:11:30.724" v="4175" actId="14100"/>
          <ac:spMkLst>
            <pc:docMk/>
            <pc:sldMk cId="2307533436" sldId="486"/>
            <ac:spMk id="16" creationId="{49916D21-C0F7-4B70-BEB9-CA8342943E8C}"/>
          </ac:spMkLst>
        </pc:spChg>
        <pc:spChg chg="mod">
          <ac:chgData name="宇野 芳江" userId="d3339afd-f009-4b18-b536-1d43c3c7a997" providerId="ADAL" clId="{CA83B187-B0D5-4A79-9901-8512F199F48A}" dt="2023-02-24T10:19:56.816" v="4211"/>
          <ac:spMkLst>
            <pc:docMk/>
            <pc:sldMk cId="2307533436" sldId="486"/>
            <ac:spMk id="21" creationId="{8255A035-8B54-073F-8F91-1464FB56F00D}"/>
          </ac:spMkLst>
        </pc:spChg>
        <pc:spChg chg="mod">
          <ac:chgData name="宇野 芳江" userId="d3339afd-f009-4b18-b536-1d43c3c7a997" providerId="ADAL" clId="{CA83B187-B0D5-4A79-9901-8512F199F48A}" dt="2023-02-24T10:19:56.816" v="4211"/>
          <ac:spMkLst>
            <pc:docMk/>
            <pc:sldMk cId="2307533436" sldId="486"/>
            <ac:spMk id="22" creationId="{1D2504AC-802B-ACA6-8A38-74AE1AE3AFAC}"/>
          </ac:spMkLst>
        </pc:spChg>
        <pc:spChg chg="mod">
          <ac:chgData name="宇野 芳江" userId="d3339afd-f009-4b18-b536-1d43c3c7a997" providerId="ADAL" clId="{CA83B187-B0D5-4A79-9901-8512F199F48A}" dt="2023-02-24T10:19:56.816" v="4211"/>
          <ac:spMkLst>
            <pc:docMk/>
            <pc:sldMk cId="2307533436" sldId="486"/>
            <ac:spMk id="23" creationId="{2C6004C9-A346-A76B-09DA-96BDCA701209}"/>
          </ac:spMkLst>
        </pc:spChg>
        <pc:spChg chg="mod">
          <ac:chgData name="宇野 芳江" userId="d3339afd-f009-4b18-b536-1d43c3c7a997" providerId="ADAL" clId="{CA83B187-B0D5-4A79-9901-8512F199F48A}" dt="2023-02-24T10:19:56.816" v="4211"/>
          <ac:spMkLst>
            <pc:docMk/>
            <pc:sldMk cId="2307533436" sldId="486"/>
            <ac:spMk id="25" creationId="{EE2A74E6-D95B-60C7-7970-4D694172E81C}"/>
          </ac:spMkLst>
        </pc:spChg>
        <pc:spChg chg="mod">
          <ac:chgData name="宇野 芳江" userId="d3339afd-f009-4b18-b536-1d43c3c7a997" providerId="ADAL" clId="{CA83B187-B0D5-4A79-9901-8512F199F48A}" dt="2023-02-24T10:19:56.816" v="4211"/>
          <ac:spMkLst>
            <pc:docMk/>
            <pc:sldMk cId="2307533436" sldId="486"/>
            <ac:spMk id="26" creationId="{F11DAAC9-93C6-91F4-0CC8-9A534F105FC8}"/>
          </ac:spMkLst>
        </pc:spChg>
        <pc:spChg chg="add del mod">
          <ac:chgData name="宇野 芳江" userId="d3339afd-f009-4b18-b536-1d43c3c7a997" providerId="ADAL" clId="{CA83B187-B0D5-4A79-9901-8512F199F48A}" dt="2023-02-24T10:21:10.054" v="4221" actId="478"/>
          <ac:spMkLst>
            <pc:docMk/>
            <pc:sldMk cId="2307533436" sldId="486"/>
            <ac:spMk id="27" creationId="{FEA0E090-1FBB-7ED5-1FF2-D1F70BD564F3}"/>
          </ac:spMkLst>
        </pc:spChg>
        <pc:spChg chg="del mod topLvl">
          <ac:chgData name="宇野 芳江" userId="d3339afd-f009-4b18-b536-1d43c3c7a997" providerId="ADAL" clId="{CA83B187-B0D5-4A79-9901-8512F199F48A}" dt="2023-02-24T10:21:26.259" v="4225" actId="478"/>
          <ac:spMkLst>
            <pc:docMk/>
            <pc:sldMk cId="2307533436" sldId="486"/>
            <ac:spMk id="30" creationId="{ADFA7C81-92D7-415D-2CFE-220951209878}"/>
          </ac:spMkLst>
        </pc:spChg>
        <pc:spChg chg="mod">
          <ac:chgData name="宇野 芳江" userId="d3339afd-f009-4b18-b536-1d43c3c7a997" providerId="ADAL" clId="{CA83B187-B0D5-4A79-9901-8512F199F48A}" dt="2023-02-24T10:25:05.481" v="4427" actId="14100"/>
          <ac:spMkLst>
            <pc:docMk/>
            <pc:sldMk cId="2307533436" sldId="486"/>
            <ac:spMk id="31" creationId="{A78BAB85-9537-71FB-E718-E5B07B9C6D58}"/>
          </ac:spMkLst>
        </pc:spChg>
        <pc:spChg chg="mod">
          <ac:chgData name="宇野 芳江" userId="d3339afd-f009-4b18-b536-1d43c3c7a997" providerId="ADAL" clId="{CA83B187-B0D5-4A79-9901-8512F199F48A}" dt="2023-02-24T10:21:10.910" v="4222"/>
          <ac:spMkLst>
            <pc:docMk/>
            <pc:sldMk cId="2307533436" sldId="486"/>
            <ac:spMk id="32" creationId="{CB960E73-3CC1-A94E-9841-24CE505A647A}"/>
          </ac:spMkLst>
        </pc:spChg>
        <pc:spChg chg="mod">
          <ac:chgData name="宇野 芳江" userId="d3339afd-f009-4b18-b536-1d43c3c7a997" providerId="ADAL" clId="{CA83B187-B0D5-4A79-9901-8512F199F48A}" dt="2023-02-24T10:21:58.809" v="4315" actId="14100"/>
          <ac:spMkLst>
            <pc:docMk/>
            <pc:sldMk cId="2307533436" sldId="486"/>
            <ac:spMk id="33" creationId="{2AF1DEFB-3D3C-3827-08F6-AB7F0147FD80}"/>
          </ac:spMkLst>
        </pc:spChg>
        <pc:spChg chg="mod">
          <ac:chgData name="宇野 芳江" userId="d3339afd-f009-4b18-b536-1d43c3c7a997" providerId="ADAL" clId="{CA83B187-B0D5-4A79-9901-8512F199F48A}" dt="2023-02-24T10:21:10.910" v="4222"/>
          <ac:spMkLst>
            <pc:docMk/>
            <pc:sldMk cId="2307533436" sldId="486"/>
            <ac:spMk id="34" creationId="{F41B4F4F-910C-E137-749D-3F3B4315AA2B}"/>
          </ac:spMkLst>
        </pc:spChg>
        <pc:spChg chg="mod">
          <ac:chgData name="宇野 芳江" userId="d3339afd-f009-4b18-b536-1d43c3c7a997" providerId="ADAL" clId="{CA83B187-B0D5-4A79-9901-8512F199F48A}" dt="2023-02-24T10:32:59.741" v="4456"/>
          <ac:spMkLst>
            <pc:docMk/>
            <pc:sldMk cId="2307533436" sldId="486"/>
            <ac:spMk id="35" creationId="{3CB7C292-0C3A-FE0D-C5F4-331666102340}"/>
          </ac:spMkLst>
        </pc:spChg>
        <pc:grpChg chg="add mod">
          <ac:chgData name="宇野 芳江" userId="d3339afd-f009-4b18-b536-1d43c3c7a997" providerId="ADAL" clId="{CA83B187-B0D5-4A79-9901-8512F199F48A}" dt="2023-02-24T10:07:40.193" v="4106"/>
          <ac:grpSpMkLst>
            <pc:docMk/>
            <pc:sldMk cId="2307533436" sldId="486"/>
            <ac:grpSpMk id="5" creationId="{E6D57D9E-2044-BF8B-C2FB-50BE7276D43E}"/>
          </ac:grpSpMkLst>
        </pc:grpChg>
        <pc:grpChg chg="mod">
          <ac:chgData name="宇野 芳江" userId="d3339afd-f009-4b18-b536-1d43c3c7a997" providerId="ADAL" clId="{CA83B187-B0D5-4A79-9901-8512F199F48A}" dt="2023-02-24T10:07:40.193" v="4106"/>
          <ac:grpSpMkLst>
            <pc:docMk/>
            <pc:sldMk cId="2307533436" sldId="486"/>
            <ac:grpSpMk id="6" creationId="{DD048C01-2BF6-EDAB-CAE0-B0D212F71797}"/>
          </ac:grpSpMkLst>
        </pc:grpChg>
        <pc:grpChg chg="mod">
          <ac:chgData name="宇野 芳江" userId="d3339afd-f009-4b18-b536-1d43c3c7a997" providerId="ADAL" clId="{CA83B187-B0D5-4A79-9901-8512F199F48A}" dt="2023-02-24T10:07:40.193" v="4106"/>
          <ac:grpSpMkLst>
            <pc:docMk/>
            <pc:sldMk cId="2307533436" sldId="486"/>
            <ac:grpSpMk id="12" creationId="{ED5D5B9B-26F4-2FA4-AF48-9FA5E0B35C31}"/>
          </ac:grpSpMkLst>
        </pc:grpChg>
        <pc:grpChg chg="add del mod">
          <ac:chgData name="宇野 芳江" userId="d3339afd-f009-4b18-b536-1d43c3c7a997" providerId="ADAL" clId="{CA83B187-B0D5-4A79-9901-8512F199F48A}" dt="2023-02-24T10:21:10.054" v="4221" actId="478"/>
          <ac:grpSpMkLst>
            <pc:docMk/>
            <pc:sldMk cId="2307533436" sldId="486"/>
            <ac:grpSpMk id="19" creationId="{08946EB3-0528-5BD6-17D9-C2AAE52A9EC3}"/>
          </ac:grpSpMkLst>
        </pc:grpChg>
        <pc:grpChg chg="mod">
          <ac:chgData name="宇野 芳江" userId="d3339afd-f009-4b18-b536-1d43c3c7a997" providerId="ADAL" clId="{CA83B187-B0D5-4A79-9901-8512F199F48A}" dt="2023-02-24T10:19:56.816" v="4211"/>
          <ac:grpSpMkLst>
            <pc:docMk/>
            <pc:sldMk cId="2307533436" sldId="486"/>
            <ac:grpSpMk id="20" creationId="{7682C89A-DA7A-5440-9102-62B1D07BDC9C}"/>
          </ac:grpSpMkLst>
        </pc:grpChg>
        <pc:grpChg chg="mod">
          <ac:chgData name="宇野 芳江" userId="d3339afd-f009-4b18-b536-1d43c3c7a997" providerId="ADAL" clId="{CA83B187-B0D5-4A79-9901-8512F199F48A}" dt="2023-02-24T10:19:56.816" v="4211"/>
          <ac:grpSpMkLst>
            <pc:docMk/>
            <pc:sldMk cId="2307533436" sldId="486"/>
            <ac:grpSpMk id="24" creationId="{CC0018D9-5E41-F410-1BB2-909E966E3CBB}"/>
          </ac:grpSpMkLst>
        </pc:grpChg>
        <pc:grpChg chg="add del mod">
          <ac:chgData name="宇野 芳江" userId="d3339afd-f009-4b18-b536-1d43c3c7a997" providerId="ADAL" clId="{CA83B187-B0D5-4A79-9901-8512F199F48A}" dt="2023-02-24T10:21:26.259" v="4225" actId="478"/>
          <ac:grpSpMkLst>
            <pc:docMk/>
            <pc:sldMk cId="2307533436" sldId="486"/>
            <ac:grpSpMk id="28" creationId="{F788F737-F845-6978-9EC0-3989AD09E332}"/>
          </ac:grpSpMkLst>
        </pc:grpChg>
        <pc:grpChg chg="mod topLvl">
          <ac:chgData name="宇野 芳江" userId="d3339afd-f009-4b18-b536-1d43c3c7a997" providerId="ADAL" clId="{CA83B187-B0D5-4A79-9901-8512F199F48A}" dt="2023-02-24T10:21:47.295" v="4306" actId="1035"/>
          <ac:grpSpMkLst>
            <pc:docMk/>
            <pc:sldMk cId="2307533436" sldId="486"/>
            <ac:grpSpMk id="29" creationId="{42B88ECB-D883-DD38-DFF3-27FCB9F74CC9}"/>
          </ac:grpSpMkLst>
        </pc:grpChg>
        <pc:picChg chg="add del mod">
          <ac:chgData name="宇野 芳江" userId="d3339afd-f009-4b18-b536-1d43c3c7a997" providerId="ADAL" clId="{CA83B187-B0D5-4A79-9901-8512F199F48A}" dt="2023-02-16T06:50:36.553" v="785" actId="21"/>
          <ac:picMkLst>
            <pc:docMk/>
            <pc:sldMk cId="2307533436" sldId="486"/>
            <ac:picMk id="6" creationId="{54B70311-2B32-7685-2FB8-C734CA2ED45D}"/>
          </ac:picMkLst>
        </pc:picChg>
        <pc:picChg chg="add del mod">
          <ac:chgData name="宇野 芳江" userId="d3339afd-f009-4b18-b536-1d43c3c7a997" providerId="ADAL" clId="{CA83B187-B0D5-4A79-9901-8512F199F48A}" dt="2023-02-24T09:20:35.876" v="3728" actId="478"/>
          <ac:picMkLst>
            <pc:docMk/>
            <pc:sldMk cId="2307533436" sldId="486"/>
            <ac:picMk id="8" creationId="{0CAE0E7C-BB1F-1F4E-1B75-9F322C0901F8}"/>
          </ac:picMkLst>
        </pc:picChg>
        <pc:picChg chg="add mod">
          <ac:chgData name="宇野 芳江" userId="d3339afd-f009-4b18-b536-1d43c3c7a997" providerId="ADAL" clId="{CA83B187-B0D5-4A79-9901-8512F199F48A}" dt="2023-02-24T10:12:34.970" v="4183" actId="1076"/>
          <ac:picMkLst>
            <pc:docMk/>
            <pc:sldMk cId="2307533436" sldId="486"/>
            <ac:picMk id="18" creationId="{6F622B30-5698-4895-1A59-8FB4B0A2A303}"/>
          </ac:picMkLst>
        </pc:picChg>
      </pc:sldChg>
      <pc:sldChg chg="addSp delSp modSp new del mod">
        <pc:chgData name="宇野 芳江" userId="d3339afd-f009-4b18-b536-1d43c3c7a997" providerId="ADAL" clId="{CA83B187-B0D5-4A79-9901-8512F199F48A}" dt="2023-02-25T07:44:07.062" v="5048" actId="47"/>
        <pc:sldMkLst>
          <pc:docMk/>
          <pc:sldMk cId="2515472083" sldId="487"/>
        </pc:sldMkLst>
        <pc:spChg chg="mod">
          <ac:chgData name="宇野 芳江" userId="d3339afd-f009-4b18-b536-1d43c3c7a997" providerId="ADAL" clId="{CA83B187-B0D5-4A79-9901-8512F199F48A}" dt="2023-02-16T04:38:59.562" v="207"/>
          <ac:spMkLst>
            <pc:docMk/>
            <pc:sldMk cId="2515472083" sldId="487"/>
            <ac:spMk id="2" creationId="{0665459E-F8CC-11A4-111B-D4310F7524B2}"/>
          </ac:spMkLst>
        </pc:spChg>
        <pc:spChg chg="mod">
          <ac:chgData name="宇野 芳江" userId="d3339afd-f009-4b18-b536-1d43c3c7a997" providerId="ADAL" clId="{CA83B187-B0D5-4A79-9901-8512F199F48A}" dt="2023-02-16T04:38:59.562" v="207"/>
          <ac:spMkLst>
            <pc:docMk/>
            <pc:sldMk cId="2515472083" sldId="487"/>
            <ac:spMk id="3" creationId="{DB779691-2CBA-2980-B52E-7BBE0797C688}"/>
          </ac:spMkLst>
        </pc:spChg>
        <pc:spChg chg="add del mod">
          <ac:chgData name="宇野 芳江" userId="d3339afd-f009-4b18-b536-1d43c3c7a997" providerId="ADAL" clId="{CA83B187-B0D5-4A79-9901-8512F199F48A}" dt="2023-02-25T07:19:18.150" v="4581" actId="404"/>
          <ac:spMkLst>
            <pc:docMk/>
            <pc:sldMk cId="2515472083" sldId="487"/>
            <ac:spMk id="4" creationId="{2E19F4E2-E303-9D19-D13F-A88245EF3711}"/>
          </ac:spMkLst>
        </pc:spChg>
        <pc:spChg chg="add mod">
          <ac:chgData name="宇野 芳江" userId="d3339afd-f009-4b18-b536-1d43c3c7a997" providerId="ADAL" clId="{CA83B187-B0D5-4A79-9901-8512F199F48A}" dt="2023-02-25T07:14:23.696" v="4503"/>
          <ac:spMkLst>
            <pc:docMk/>
            <pc:sldMk cId="2515472083" sldId="487"/>
            <ac:spMk id="5" creationId="{A9818132-8C38-3E8A-F182-270EA806DBE0}"/>
          </ac:spMkLst>
        </pc:spChg>
        <pc:spChg chg="add mod">
          <ac:chgData name="宇野 芳江" userId="d3339afd-f009-4b18-b536-1d43c3c7a997" providerId="ADAL" clId="{CA83B187-B0D5-4A79-9901-8512F199F48A}" dt="2023-02-25T07:14:18.990" v="4502" actId="1076"/>
          <ac:spMkLst>
            <pc:docMk/>
            <pc:sldMk cId="2515472083" sldId="487"/>
            <ac:spMk id="8" creationId="{7BF47863-0CA5-EA07-240C-90A7C19ADD93}"/>
          </ac:spMkLst>
        </pc:spChg>
        <pc:spChg chg="add del mod">
          <ac:chgData name="宇野 芳江" userId="d3339afd-f009-4b18-b536-1d43c3c7a997" providerId="ADAL" clId="{CA83B187-B0D5-4A79-9901-8512F199F48A}" dt="2023-02-25T05:19:38.210" v="4500" actId="478"/>
          <ac:spMkLst>
            <pc:docMk/>
            <pc:sldMk cId="2515472083" sldId="487"/>
            <ac:spMk id="9" creationId="{286C4A3E-4F00-FE2F-BF8E-1657CC176EF5}"/>
          </ac:spMkLst>
        </pc:spChg>
        <pc:spChg chg="add del mod topLvl">
          <ac:chgData name="宇野 芳江" userId="d3339afd-f009-4b18-b536-1d43c3c7a997" providerId="ADAL" clId="{CA83B187-B0D5-4A79-9901-8512F199F48A}" dt="2023-02-25T07:16:28.802" v="4530" actId="478"/>
          <ac:spMkLst>
            <pc:docMk/>
            <pc:sldMk cId="2515472083" sldId="487"/>
            <ac:spMk id="11" creationId="{A01C47E9-3387-F001-4927-5E8B17FF883C}"/>
          </ac:spMkLst>
        </pc:spChg>
        <pc:spChg chg="mod">
          <ac:chgData name="宇野 芳江" userId="d3339afd-f009-4b18-b536-1d43c3c7a997" providerId="ADAL" clId="{CA83B187-B0D5-4A79-9901-8512F199F48A}" dt="2023-02-25T07:14:51.416" v="4506"/>
          <ac:spMkLst>
            <pc:docMk/>
            <pc:sldMk cId="2515472083" sldId="487"/>
            <ac:spMk id="12" creationId="{630CB8F3-0308-33CF-DD8E-5BE61EC3F21B}"/>
          </ac:spMkLst>
        </pc:spChg>
        <pc:spChg chg="mod">
          <ac:chgData name="宇野 芳江" userId="d3339afd-f009-4b18-b536-1d43c3c7a997" providerId="ADAL" clId="{CA83B187-B0D5-4A79-9901-8512F199F48A}" dt="2023-02-25T07:14:51.416" v="4506"/>
          <ac:spMkLst>
            <pc:docMk/>
            <pc:sldMk cId="2515472083" sldId="487"/>
            <ac:spMk id="13" creationId="{F712B93D-9A0C-E46D-B9B6-B02989FEFFDC}"/>
          </ac:spMkLst>
        </pc:spChg>
        <pc:spChg chg="mod">
          <ac:chgData name="宇野 芳江" userId="d3339afd-f009-4b18-b536-1d43c3c7a997" providerId="ADAL" clId="{CA83B187-B0D5-4A79-9901-8512F199F48A}" dt="2023-02-25T07:16:27.518" v="4527" actId="20577"/>
          <ac:spMkLst>
            <pc:docMk/>
            <pc:sldMk cId="2515472083" sldId="487"/>
            <ac:spMk id="14" creationId="{6EFB6F7C-C2D3-9B42-FB7F-570AC3C978C5}"/>
          </ac:spMkLst>
        </pc:spChg>
        <pc:spChg chg="mod">
          <ac:chgData name="宇野 芳江" userId="d3339afd-f009-4b18-b536-1d43c3c7a997" providerId="ADAL" clId="{CA83B187-B0D5-4A79-9901-8512F199F48A}" dt="2023-02-25T07:14:51.416" v="4506"/>
          <ac:spMkLst>
            <pc:docMk/>
            <pc:sldMk cId="2515472083" sldId="487"/>
            <ac:spMk id="15" creationId="{90BD337F-D446-8360-4F89-6A1600499FE3}"/>
          </ac:spMkLst>
        </pc:spChg>
        <pc:spChg chg="mod">
          <ac:chgData name="宇野 芳江" userId="d3339afd-f009-4b18-b536-1d43c3c7a997" providerId="ADAL" clId="{CA83B187-B0D5-4A79-9901-8512F199F48A}" dt="2023-02-25T07:16:28.296" v="4529" actId="14100"/>
          <ac:spMkLst>
            <pc:docMk/>
            <pc:sldMk cId="2515472083" sldId="487"/>
            <ac:spMk id="16" creationId="{A5E2A621-CC16-5B97-2312-77B226ED0731}"/>
          </ac:spMkLst>
        </pc:spChg>
        <pc:grpChg chg="add del mod">
          <ac:chgData name="宇野 芳江" userId="d3339afd-f009-4b18-b536-1d43c3c7a997" providerId="ADAL" clId="{CA83B187-B0D5-4A79-9901-8512F199F48A}" dt="2023-02-25T07:16:29.245" v="4531"/>
          <ac:grpSpMkLst>
            <pc:docMk/>
            <pc:sldMk cId="2515472083" sldId="487"/>
            <ac:grpSpMk id="9" creationId="{0AAB6386-B8EC-D7CA-17FA-926B91725EE6}"/>
          </ac:grpSpMkLst>
        </pc:grpChg>
        <pc:grpChg chg="mod topLvl">
          <ac:chgData name="宇野 芳江" userId="d3339afd-f009-4b18-b536-1d43c3c7a997" providerId="ADAL" clId="{CA83B187-B0D5-4A79-9901-8512F199F48A}" dt="2023-02-25T07:14:55.659" v="4507" actId="478"/>
          <ac:grpSpMkLst>
            <pc:docMk/>
            <pc:sldMk cId="2515472083" sldId="487"/>
            <ac:grpSpMk id="10" creationId="{CD5A76A2-1FD2-3DD1-5954-C26FBA8BB5F8}"/>
          </ac:grpSpMkLst>
        </pc:grpChg>
        <pc:picChg chg="add del mod">
          <ac:chgData name="宇野 芳江" userId="d3339afd-f009-4b18-b536-1d43c3c7a997" providerId="ADAL" clId="{CA83B187-B0D5-4A79-9901-8512F199F48A}" dt="2023-02-16T07:05:18.821" v="854" actId="478"/>
          <ac:picMkLst>
            <pc:docMk/>
            <pc:sldMk cId="2515472083" sldId="487"/>
            <ac:picMk id="5" creationId="{A3EF6EF5-AED6-C97D-8B34-F12CA483149C}"/>
          </ac:picMkLst>
        </pc:picChg>
        <pc:picChg chg="add del mod">
          <ac:chgData name="宇野 芳江" userId="d3339afd-f009-4b18-b536-1d43c3c7a997" providerId="ADAL" clId="{CA83B187-B0D5-4A79-9901-8512F199F48A}" dt="2023-02-25T07:14:26.448" v="4505" actId="478"/>
          <ac:picMkLst>
            <pc:docMk/>
            <pc:sldMk cId="2515472083" sldId="487"/>
            <ac:picMk id="6" creationId="{34916249-AD85-8A3A-489C-AE9F55B8E71F}"/>
          </ac:picMkLst>
        </pc:picChg>
        <pc:picChg chg="add del mod">
          <ac:chgData name="宇野 芳江" userId="d3339afd-f009-4b18-b536-1d43c3c7a997" providerId="ADAL" clId="{CA83B187-B0D5-4A79-9901-8512F199F48A}" dt="2023-02-25T07:14:16.107" v="4501" actId="478"/>
          <ac:picMkLst>
            <pc:docMk/>
            <pc:sldMk cId="2515472083" sldId="487"/>
            <ac:picMk id="7" creationId="{4B6EEF6B-B332-3B59-E5F3-6AC293093CC0}"/>
          </ac:picMkLst>
        </pc:picChg>
      </pc:sldChg>
      <pc:sldChg chg="modSp new mod">
        <pc:chgData name="宇野 芳江" userId="d3339afd-f009-4b18-b536-1d43c3c7a997" providerId="ADAL" clId="{CA83B187-B0D5-4A79-9901-8512F199F48A}" dt="2023-02-16T07:20:35.842" v="1035" actId="20577"/>
        <pc:sldMkLst>
          <pc:docMk/>
          <pc:sldMk cId="1213326312" sldId="488"/>
        </pc:sldMkLst>
        <pc:spChg chg="mod">
          <ac:chgData name="宇野 芳江" userId="d3339afd-f009-4b18-b536-1d43c3c7a997" providerId="ADAL" clId="{CA83B187-B0D5-4A79-9901-8512F199F48A}" dt="2023-02-16T04:38:59.562" v="207"/>
          <ac:spMkLst>
            <pc:docMk/>
            <pc:sldMk cId="1213326312" sldId="488"/>
            <ac:spMk id="2" creationId="{F6FEA59E-46E7-1BF0-5E67-398C68A8FEF6}"/>
          </ac:spMkLst>
        </pc:spChg>
        <pc:spChg chg="mod">
          <ac:chgData name="宇野 芳江" userId="d3339afd-f009-4b18-b536-1d43c3c7a997" providerId="ADAL" clId="{CA83B187-B0D5-4A79-9901-8512F199F48A}" dt="2023-02-16T04:38:59.562" v="207"/>
          <ac:spMkLst>
            <pc:docMk/>
            <pc:sldMk cId="1213326312" sldId="488"/>
            <ac:spMk id="3" creationId="{35F716FB-B10E-9D29-4ADF-8622BB61D94E}"/>
          </ac:spMkLst>
        </pc:spChg>
        <pc:spChg chg="mod">
          <ac:chgData name="宇野 芳江" userId="d3339afd-f009-4b18-b536-1d43c3c7a997" providerId="ADAL" clId="{CA83B187-B0D5-4A79-9901-8512F199F48A}" dt="2023-02-16T07:20:35.842" v="1035" actId="20577"/>
          <ac:spMkLst>
            <pc:docMk/>
            <pc:sldMk cId="1213326312" sldId="488"/>
            <ac:spMk id="4" creationId="{0CECD25C-E076-80C4-FE3A-DCECDFD6190C}"/>
          </ac:spMkLst>
        </pc:spChg>
      </pc:sldChg>
      <pc:sldChg chg="new del">
        <pc:chgData name="宇野 芳江" userId="d3339afd-f009-4b18-b536-1d43c3c7a997" providerId="ADAL" clId="{CA83B187-B0D5-4A79-9901-8512F199F48A}" dt="2023-02-22T08:58:25.616" v="1146" actId="47"/>
        <pc:sldMkLst>
          <pc:docMk/>
          <pc:sldMk cId="491525662" sldId="489"/>
        </pc:sldMkLst>
      </pc:sldChg>
      <pc:sldChg chg="addSp delSp modSp add mod ord">
        <pc:chgData name="宇野 芳江" userId="d3339afd-f009-4b18-b536-1d43c3c7a997" providerId="ADAL" clId="{CA83B187-B0D5-4A79-9901-8512F199F48A}" dt="2023-02-24T09:43:42.804" v="4103"/>
        <pc:sldMkLst>
          <pc:docMk/>
          <pc:sldMk cId="2598717539" sldId="489"/>
        </pc:sldMkLst>
        <pc:spChg chg="mod">
          <ac:chgData name="宇野 芳江" userId="d3339afd-f009-4b18-b536-1d43c3c7a997" providerId="ADAL" clId="{CA83B187-B0D5-4A79-9901-8512F199F48A}" dt="2023-02-24T09:21:09.782" v="3776" actId="20577"/>
          <ac:spMkLst>
            <pc:docMk/>
            <pc:sldMk cId="2598717539" sldId="489"/>
            <ac:spMk id="2" creationId="{AC384F22-20F1-D0C0-3FB9-446613C005D3}"/>
          </ac:spMkLst>
        </pc:spChg>
        <pc:spChg chg="add mod">
          <ac:chgData name="宇野 芳江" userId="d3339afd-f009-4b18-b536-1d43c3c7a997" providerId="ADAL" clId="{CA83B187-B0D5-4A79-9901-8512F199F48A}" dt="2023-02-24T09:43:15.008" v="4101" actId="20577"/>
          <ac:spMkLst>
            <pc:docMk/>
            <pc:sldMk cId="2598717539" sldId="489"/>
            <ac:spMk id="9" creationId="{7393C3DE-F191-340F-5FAE-DBD908274BA2}"/>
          </ac:spMkLst>
        </pc:spChg>
        <pc:spChg chg="mod">
          <ac:chgData name="宇野 芳江" userId="d3339afd-f009-4b18-b536-1d43c3c7a997" providerId="ADAL" clId="{CA83B187-B0D5-4A79-9901-8512F199F48A}" dt="2023-02-24T09:40:51.542" v="4067" actId="14100"/>
          <ac:spMkLst>
            <pc:docMk/>
            <pc:sldMk cId="2598717539" sldId="489"/>
            <ac:spMk id="12" creationId="{5609F1E0-93E4-FF1A-10AC-C6EAC84FFE88}"/>
          </ac:spMkLst>
        </pc:spChg>
        <pc:spChg chg="mod">
          <ac:chgData name="宇野 芳江" userId="d3339afd-f009-4b18-b536-1d43c3c7a997" providerId="ADAL" clId="{CA83B187-B0D5-4A79-9901-8512F199F48A}" dt="2023-02-24T09:41:41.175" v="4082" actId="1037"/>
          <ac:spMkLst>
            <pc:docMk/>
            <pc:sldMk cId="2598717539" sldId="489"/>
            <ac:spMk id="14" creationId="{FFF33A95-287D-A297-05C9-72DCA9E5C879}"/>
          </ac:spMkLst>
        </pc:spChg>
        <pc:spChg chg="add del">
          <ac:chgData name="宇野 芳江" userId="d3339afd-f009-4b18-b536-1d43c3c7a997" providerId="ADAL" clId="{CA83B187-B0D5-4A79-9901-8512F199F48A}" dt="2023-02-24T09:42:46.542" v="4097" actId="478"/>
          <ac:spMkLst>
            <pc:docMk/>
            <pc:sldMk cId="2598717539" sldId="489"/>
            <ac:spMk id="16" creationId="{7F32FFBC-116A-A6D4-C3B9-2B154811172E}"/>
          </ac:spMkLst>
        </pc:spChg>
        <pc:spChg chg="mod">
          <ac:chgData name="宇野 芳江" userId="d3339afd-f009-4b18-b536-1d43c3c7a997" providerId="ADAL" clId="{CA83B187-B0D5-4A79-9901-8512F199F48A}" dt="2023-02-24T09:43:42.804" v="4103"/>
          <ac:spMkLst>
            <pc:docMk/>
            <pc:sldMk cId="2598717539" sldId="489"/>
            <ac:spMk id="23" creationId="{64B49C48-C5F4-DA48-25AF-F0668E87DA93}"/>
          </ac:spMkLst>
        </pc:spChg>
        <pc:spChg chg="mod ord">
          <ac:chgData name="宇野 芳江" userId="d3339afd-f009-4b18-b536-1d43c3c7a997" providerId="ADAL" clId="{CA83B187-B0D5-4A79-9901-8512F199F48A}" dt="2023-02-24T09:39:40.745" v="4051" actId="14100"/>
          <ac:spMkLst>
            <pc:docMk/>
            <pc:sldMk cId="2598717539" sldId="489"/>
            <ac:spMk id="30" creationId="{0D754598-1A7E-DFDD-6B71-1C207A709499}"/>
          </ac:spMkLst>
        </pc:spChg>
        <pc:grpChg chg="mod">
          <ac:chgData name="宇野 芳江" userId="d3339afd-f009-4b18-b536-1d43c3c7a997" providerId="ADAL" clId="{CA83B187-B0D5-4A79-9901-8512F199F48A}" dt="2023-02-24T09:36:39.639" v="4018" actId="164"/>
          <ac:grpSpMkLst>
            <pc:docMk/>
            <pc:sldMk cId="2598717539" sldId="489"/>
            <ac:grpSpMk id="8" creationId="{AA955E0E-CAA1-7A31-423E-522090A52C08}"/>
          </ac:grpSpMkLst>
        </pc:grpChg>
        <pc:grpChg chg="add mod ord">
          <ac:chgData name="宇野 芳江" userId="d3339afd-f009-4b18-b536-1d43c3c7a997" providerId="ADAL" clId="{CA83B187-B0D5-4A79-9901-8512F199F48A}" dt="2023-02-24T09:38:22.181" v="4031" actId="171"/>
          <ac:grpSpMkLst>
            <pc:docMk/>
            <pc:sldMk cId="2598717539" sldId="489"/>
            <ac:grpSpMk id="15" creationId="{61F16459-6E80-4785-3E09-34C5B2A66E1F}"/>
          </ac:grpSpMkLst>
        </pc:grpChg>
        <pc:picChg chg="add mod">
          <ac:chgData name="宇野 芳江" userId="d3339afd-f009-4b18-b536-1d43c3c7a997" providerId="ADAL" clId="{CA83B187-B0D5-4A79-9901-8512F199F48A}" dt="2023-02-24T09:42:32.136" v="4095" actId="1076"/>
          <ac:picMkLst>
            <pc:docMk/>
            <pc:sldMk cId="2598717539" sldId="489"/>
            <ac:picMk id="5" creationId="{551EA536-623D-22FA-AA98-0EF82EF95276}"/>
          </ac:picMkLst>
        </pc:picChg>
        <pc:picChg chg="add del">
          <ac:chgData name="宇野 芳江" userId="d3339afd-f009-4b18-b536-1d43c3c7a997" providerId="ADAL" clId="{CA83B187-B0D5-4A79-9901-8512F199F48A}" dt="2023-02-24T09:34:18.423" v="3970" actId="22"/>
          <ac:picMkLst>
            <pc:docMk/>
            <pc:sldMk cId="2598717539" sldId="489"/>
            <ac:picMk id="7" creationId="{B60A0C67-03A4-529A-110C-3241C637B641}"/>
          </ac:picMkLst>
        </pc:picChg>
        <pc:picChg chg="del mod">
          <ac:chgData name="宇野 芳江" userId="d3339afd-f009-4b18-b536-1d43c3c7a997" providerId="ADAL" clId="{CA83B187-B0D5-4A79-9901-8512F199F48A}" dt="2023-02-24T09:23:06.525" v="3840" actId="478"/>
          <ac:picMkLst>
            <pc:docMk/>
            <pc:sldMk cId="2598717539" sldId="489"/>
            <ac:picMk id="25" creationId="{D22CD668-92FB-203F-3EF3-A1EF3A762482}"/>
          </ac:picMkLst>
        </pc:picChg>
        <pc:picChg chg="del mod ord">
          <ac:chgData name="宇野 芳江" userId="d3339afd-f009-4b18-b536-1d43c3c7a997" providerId="ADAL" clId="{CA83B187-B0D5-4A79-9901-8512F199F48A}" dt="2023-02-24T09:43:24.938" v="4102" actId="478"/>
          <ac:picMkLst>
            <pc:docMk/>
            <pc:sldMk cId="2598717539" sldId="489"/>
            <ac:picMk id="27" creationId="{8D2CC187-24B5-220A-E801-85544F728162}"/>
          </ac:picMkLst>
        </pc:picChg>
        <pc:picChg chg="mod ord">
          <ac:chgData name="宇野 芳江" userId="d3339afd-f009-4b18-b536-1d43c3c7a997" providerId="ADAL" clId="{CA83B187-B0D5-4A79-9901-8512F199F48A}" dt="2023-02-24T09:41:49.785" v="4094" actId="1076"/>
          <ac:picMkLst>
            <pc:docMk/>
            <pc:sldMk cId="2598717539" sldId="489"/>
            <ac:picMk id="29" creationId="{C05B3BC9-BFEC-4F20-B62F-3E97B4C56710}"/>
          </ac:picMkLst>
        </pc:picChg>
      </pc:sldChg>
      <pc:sldChg chg="new del">
        <pc:chgData name="宇野 芳江" userId="d3339afd-f009-4b18-b536-1d43c3c7a997" providerId="ADAL" clId="{CA83B187-B0D5-4A79-9901-8512F199F48A}" dt="2023-02-16T04:30:12.168" v="100" actId="47"/>
        <pc:sldMkLst>
          <pc:docMk/>
          <pc:sldMk cId="4256588747" sldId="489"/>
        </pc:sldMkLst>
      </pc:sldChg>
      <pc:sldChg chg="delSp modSp add mod">
        <pc:chgData name="宇野 芳江" userId="d3339afd-f009-4b18-b536-1d43c3c7a997" providerId="ADAL" clId="{CA83B187-B0D5-4A79-9901-8512F199F48A}" dt="2023-02-25T07:44:01.403" v="5047" actId="20577"/>
        <pc:sldMkLst>
          <pc:docMk/>
          <pc:sldMk cId="1394606790" sldId="490"/>
        </pc:sldMkLst>
        <pc:spChg chg="mod">
          <ac:chgData name="宇野 芳江" userId="d3339afd-f009-4b18-b536-1d43c3c7a997" providerId="ADAL" clId="{CA83B187-B0D5-4A79-9901-8512F199F48A}" dt="2023-02-25T07:44:01.403" v="5047" actId="20577"/>
          <ac:spMkLst>
            <pc:docMk/>
            <pc:sldMk cId="1394606790" sldId="490"/>
            <ac:spMk id="9" creationId="{7393C3DE-F191-340F-5FAE-DBD908274BA2}"/>
          </ac:spMkLst>
        </pc:spChg>
        <pc:spChg chg="mod">
          <ac:chgData name="宇野 芳江" userId="d3339afd-f009-4b18-b536-1d43c3c7a997" providerId="ADAL" clId="{CA83B187-B0D5-4A79-9901-8512F199F48A}" dt="2023-02-25T07:37:43.975" v="4913" actId="179"/>
          <ac:spMkLst>
            <pc:docMk/>
            <pc:sldMk cId="1394606790" sldId="490"/>
            <ac:spMk id="14" creationId="{FFF33A95-287D-A297-05C9-72DCA9E5C879}"/>
          </ac:spMkLst>
        </pc:spChg>
        <pc:spChg chg="mod">
          <ac:chgData name="宇野 芳江" userId="d3339afd-f009-4b18-b536-1d43c3c7a997" providerId="ADAL" clId="{CA83B187-B0D5-4A79-9901-8512F199F48A}" dt="2023-02-25T07:43:54.777" v="5044" actId="20577"/>
          <ac:spMkLst>
            <pc:docMk/>
            <pc:sldMk cId="1394606790" sldId="490"/>
            <ac:spMk id="23" creationId="{64B49C48-C5F4-DA48-25AF-F0668E87DA93}"/>
          </ac:spMkLst>
        </pc:spChg>
        <pc:spChg chg="del mod">
          <ac:chgData name="宇野 芳江" userId="d3339afd-f009-4b18-b536-1d43c3c7a997" providerId="ADAL" clId="{CA83B187-B0D5-4A79-9901-8512F199F48A}" dt="2023-02-25T07:21:11.344" v="4595" actId="478"/>
          <ac:spMkLst>
            <pc:docMk/>
            <pc:sldMk cId="1394606790" sldId="490"/>
            <ac:spMk id="30" creationId="{0D754598-1A7E-DFDD-6B71-1C207A709499}"/>
          </ac:spMkLst>
        </pc:spChg>
        <pc:picChg chg="del">
          <ac:chgData name="宇野 芳江" userId="d3339afd-f009-4b18-b536-1d43c3c7a997" providerId="ADAL" clId="{CA83B187-B0D5-4A79-9901-8512F199F48A}" dt="2023-02-25T07:21:09.798" v="4593" actId="478"/>
          <ac:picMkLst>
            <pc:docMk/>
            <pc:sldMk cId="1394606790" sldId="490"/>
            <ac:picMk id="5" creationId="{551EA536-623D-22FA-AA98-0EF82EF95276}"/>
          </ac:picMkLst>
        </pc:picChg>
        <pc:picChg chg="del">
          <ac:chgData name="宇野 芳江" userId="d3339afd-f009-4b18-b536-1d43c3c7a997" providerId="ADAL" clId="{CA83B187-B0D5-4A79-9901-8512F199F48A}" dt="2023-02-25T07:21:12.220" v="4596" actId="478"/>
          <ac:picMkLst>
            <pc:docMk/>
            <pc:sldMk cId="1394606790" sldId="490"/>
            <ac:picMk id="29" creationId="{C05B3BC9-BFEC-4F20-B62F-3E97B4C56710}"/>
          </ac:picMkLst>
        </pc:picChg>
      </pc:sldChg>
      <pc:sldChg chg="modSp new add del mod ord">
        <pc:chgData name="宇野 芳江" userId="d3339afd-f009-4b18-b536-1d43c3c7a997" providerId="ADAL" clId="{CA83B187-B0D5-4A79-9901-8512F199F48A}" dt="2023-03-06T08:15:22.183" v="5643" actId="20577"/>
        <pc:sldMkLst>
          <pc:docMk/>
          <pc:sldMk cId="297876831" sldId="491"/>
        </pc:sldMkLst>
        <pc:spChg chg="mod">
          <ac:chgData name="宇野 芳江" userId="d3339afd-f009-4b18-b536-1d43c3c7a997" providerId="ADAL" clId="{CA83B187-B0D5-4A79-9901-8512F199F48A}" dt="2023-03-06T08:15:22.183" v="5643" actId="20577"/>
          <ac:spMkLst>
            <pc:docMk/>
            <pc:sldMk cId="297876831" sldId="491"/>
            <ac:spMk id="3" creationId="{08381119-C3E1-07F1-A4B3-09EFD70ECA07}"/>
          </ac:spMkLst>
        </pc:spChg>
      </pc:sldChg>
      <pc:sldChg chg="modSp new mod">
        <pc:chgData name="宇野 芳江" userId="d3339afd-f009-4b18-b536-1d43c3c7a997" providerId="ADAL" clId="{CA83B187-B0D5-4A79-9901-8512F199F48A}" dt="2023-03-06T08:13:48.600" v="5557" actId="20577"/>
        <pc:sldMkLst>
          <pc:docMk/>
          <pc:sldMk cId="274394104" sldId="492"/>
        </pc:sldMkLst>
        <pc:spChg chg="mod">
          <ac:chgData name="宇野 芳江" userId="d3339afd-f009-4b18-b536-1d43c3c7a997" providerId="ADAL" clId="{CA83B187-B0D5-4A79-9901-8512F199F48A}" dt="2023-03-06T08:13:48.600" v="5557" actId="20577"/>
          <ac:spMkLst>
            <pc:docMk/>
            <pc:sldMk cId="274394104" sldId="492"/>
            <ac:spMk id="3" creationId="{EFC00239-3DFB-2EE3-1525-880634E92F5A}"/>
          </ac:spMkLst>
        </pc:spChg>
      </pc:sldChg>
      <pc:sldMasterChg chg="modSp mod modSldLayout">
        <pc:chgData name="宇野 芳江" userId="d3339afd-f009-4b18-b536-1d43c3c7a997" providerId="ADAL" clId="{CA83B187-B0D5-4A79-9901-8512F199F48A}" dt="2023-03-03T07:52:53.209" v="5470" actId="735"/>
        <pc:sldMasterMkLst>
          <pc:docMk/>
          <pc:sldMasterMk cId="64250197" sldId="2147483660"/>
        </pc:sldMasterMkLst>
        <pc:spChg chg="mod">
          <ac:chgData name="宇野 芳江" userId="d3339afd-f009-4b18-b536-1d43c3c7a997" providerId="ADAL" clId="{CA83B187-B0D5-4A79-9901-8512F199F48A}" dt="2023-02-16T04:39:35.433" v="208" actId="207"/>
          <ac:spMkLst>
            <pc:docMk/>
            <pc:sldMasterMk cId="64250197" sldId="2147483660"/>
            <ac:spMk id="2" creationId="{00000000-0000-0000-0000-000000000000}"/>
          </ac:spMkLst>
        </pc:spChg>
        <pc:spChg chg="mod">
          <ac:chgData name="宇野 芳江" userId="d3339afd-f009-4b18-b536-1d43c3c7a997" providerId="ADAL" clId="{CA83B187-B0D5-4A79-9901-8512F199F48A}" dt="2023-02-16T05:30:33.454" v="509" actId="208"/>
          <ac:spMkLst>
            <pc:docMk/>
            <pc:sldMasterMk cId="64250197" sldId="2147483660"/>
            <ac:spMk id="18" creationId="{019AEA9E-A2DC-3D7D-014E-CBFF3C86E0A1}"/>
          </ac:spMkLst>
        </pc:spChg>
        <pc:grpChg chg="mod">
          <ac:chgData name="宇野 芳江" userId="d3339afd-f009-4b18-b536-1d43c3c7a997" providerId="ADAL" clId="{CA83B187-B0D5-4A79-9901-8512F199F48A}" dt="2023-02-16T05:30:17.573" v="508" actId="1076"/>
          <ac:grpSpMkLst>
            <pc:docMk/>
            <pc:sldMasterMk cId="64250197" sldId="2147483660"/>
            <ac:grpSpMk id="19" creationId="{EC3A196A-7276-25D8-A006-4E61D482ECE7}"/>
          </ac:grpSpMkLst>
        </pc:grpChg>
        <pc:sldLayoutChg chg="modSp">
          <pc:chgData name="宇野 芳江" userId="d3339afd-f009-4b18-b536-1d43c3c7a997" providerId="ADAL" clId="{CA83B187-B0D5-4A79-9901-8512F199F48A}" dt="2023-03-03T07:52:47.901" v="5469" actId="735"/>
          <pc:sldLayoutMkLst>
            <pc:docMk/>
            <pc:sldMasterMk cId="64250197" sldId="2147483660"/>
            <pc:sldLayoutMk cId="4291600314" sldId="2147483663"/>
          </pc:sldLayoutMkLst>
        </pc:sldLayoutChg>
        <pc:sldLayoutChg chg="addSp delSp modSp mod">
          <pc:chgData name="宇野 芳江" userId="d3339afd-f009-4b18-b536-1d43c3c7a997" providerId="ADAL" clId="{CA83B187-B0D5-4A79-9901-8512F199F48A}" dt="2023-02-22T08:53:15.926" v="1138"/>
          <pc:sldLayoutMkLst>
            <pc:docMk/>
            <pc:sldMasterMk cId="64250197" sldId="2147483660"/>
            <pc:sldLayoutMk cId="2677228602" sldId="2147483678"/>
          </pc:sldLayoutMkLst>
          <pc:spChg chg="add del mod">
            <ac:chgData name="宇野 芳江" userId="d3339afd-f009-4b18-b536-1d43c3c7a997" providerId="ADAL" clId="{CA83B187-B0D5-4A79-9901-8512F199F48A}" dt="2023-02-22T08:52:27.689" v="1133"/>
            <ac:spMkLst>
              <pc:docMk/>
              <pc:sldMasterMk cId="64250197" sldId="2147483660"/>
              <pc:sldLayoutMk cId="2677228602" sldId="2147483678"/>
              <ac:spMk id="3" creationId="{09F47714-D703-5256-55B2-E1F2A5A40421}"/>
            </ac:spMkLst>
          </pc:spChg>
          <pc:spChg chg="add mod">
            <ac:chgData name="宇野 芳江" userId="d3339afd-f009-4b18-b536-1d43c3c7a997" providerId="ADAL" clId="{CA83B187-B0D5-4A79-9901-8512F199F48A}" dt="2023-02-22T08:53:15.926" v="1138"/>
            <ac:spMkLst>
              <pc:docMk/>
              <pc:sldMasterMk cId="64250197" sldId="2147483660"/>
              <pc:sldLayoutMk cId="2677228602" sldId="2147483678"/>
              <ac:spMk id="4" creationId="{0F7F5265-0C62-8DD3-D5E3-0A8A8995BA3B}"/>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D0001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3392-429C-94AC-78847D5734F1}"/>
              </c:ext>
            </c:extLst>
          </c:dPt>
          <c:dLbls>
            <c:dLbl>
              <c:idx val="0"/>
              <c:tx>
                <c:rich>
                  <a:bodyPr rot="0" spcFirstLastPara="1" vertOverflow="ellipsis" vert="horz" wrap="square" anchor="ctr" anchorCtr="1"/>
                  <a:lstStyle/>
                  <a:p>
                    <a:pPr>
                      <a:defRPr sz="1600" b="1" i="0" u="none" strike="noStrike" kern="1200" baseline="0">
                        <a:solidFill>
                          <a:schemeClr val="bg1"/>
                        </a:solidFill>
                        <a:latin typeface="+mn-ea"/>
                        <a:ea typeface="+mn-ea"/>
                        <a:cs typeface="+mn-cs"/>
                      </a:defRPr>
                    </a:pPr>
                    <a:r>
                      <a:rPr lang="en-US" altLang="ja-JP" sz="3200" dirty="0">
                        <a:latin typeface="+mn-ea"/>
                        <a:ea typeface="+mn-ea"/>
                      </a:rPr>
                      <a:t>82</a:t>
                    </a:r>
                    <a:r>
                      <a:rPr lang="en-US" altLang="ja-JP" sz="1600" dirty="0">
                        <a:latin typeface="+mn-ea"/>
                        <a:ea typeface="+mn-ea"/>
                      </a:rPr>
                      <a:t>%</a:t>
                    </a:r>
                    <a:endParaRPr lang="en-US" altLang="ja-JP" sz="2400" dirty="0">
                      <a:latin typeface="+mn-ea"/>
                      <a:ea typeface="+mn-ea"/>
                    </a:endParaRP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ea"/>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3917911228812489"/>
                      <c:h val="0.23990827067748519"/>
                    </c:manualLayout>
                  </c15:layout>
                  <c15:showDataLabelsRange val="0"/>
                </c:ext>
                <c:ext xmlns:c16="http://schemas.microsoft.com/office/drawing/2014/chart" uri="{C3380CC4-5D6E-409C-BE32-E72D297353CC}">
                  <c16:uniqueId val="{00000000-3392-429C-94AC-78847D5734F1}"/>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Sheet2!$B$2</c:f>
              <c:numCache>
                <c:formatCode>0%</c:formatCode>
                <c:ptCount val="1"/>
                <c:pt idx="0">
                  <c:v>0.82</c:v>
                </c:pt>
              </c:numCache>
            </c:numRef>
          </c:val>
          <c:extLst>
            <c:ext xmlns:c16="http://schemas.microsoft.com/office/drawing/2014/chart" uri="{C3380CC4-5D6E-409C-BE32-E72D297353CC}">
              <c16:uniqueId val="{00000001-3392-429C-94AC-78847D5734F1}"/>
            </c:ext>
          </c:extLst>
        </c:ser>
        <c:ser>
          <c:idx val="1"/>
          <c:order val="1"/>
          <c:spPr>
            <a:solidFill>
              <a:schemeClr val="bg1">
                <a:lumMod val="75000"/>
              </a:schemeClr>
            </a:solidFill>
            <a:ln>
              <a:noFill/>
            </a:ln>
            <a:effectLst/>
          </c:spPr>
          <c:invertIfNegative val="0"/>
          <c:dLbls>
            <c:dLbl>
              <c:idx val="0"/>
              <c:tx>
                <c:rich>
                  <a:bodyPr/>
                  <a:lstStyle/>
                  <a:p>
                    <a:r>
                      <a:rPr lang="en-US" altLang="ja-JP" dirty="0"/>
                      <a:t>18</a:t>
                    </a:r>
                    <a:r>
                      <a:rPr lang="en-US" altLang="ja-JP" sz="1100" dirty="0"/>
                      <a:t>%</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manualLayout>
                      <c:w val="0.31093951539850173"/>
                      <c:h val="0.10152542739563968"/>
                    </c:manualLayout>
                  </c15:layout>
                  <c15:showDataLabelsRange val="0"/>
                </c:ext>
                <c:ext xmlns:c16="http://schemas.microsoft.com/office/drawing/2014/chart" uri="{C3380CC4-5D6E-409C-BE32-E72D297353CC}">
                  <c16:uniqueId val="{00000002-3392-429C-94AC-78847D5734F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Sheet2!$B$3</c:f>
              <c:numCache>
                <c:formatCode>0%</c:formatCode>
                <c:ptCount val="1"/>
                <c:pt idx="0">
                  <c:v>0.18</c:v>
                </c:pt>
              </c:numCache>
            </c:numRef>
          </c:val>
          <c:extLst>
            <c:ext xmlns:c16="http://schemas.microsoft.com/office/drawing/2014/chart" uri="{C3380CC4-5D6E-409C-BE32-E72D297353CC}">
              <c16:uniqueId val="{00000003-3392-429C-94AC-78847D5734F1}"/>
            </c:ext>
          </c:extLst>
        </c:ser>
        <c:dLbls>
          <c:dLblPos val="ctr"/>
          <c:showLegendKey val="0"/>
          <c:showVal val="1"/>
          <c:showCatName val="0"/>
          <c:showSerName val="0"/>
          <c:showPercent val="0"/>
          <c:showBubbleSize val="0"/>
        </c:dLbls>
        <c:gapWidth val="100"/>
        <c:overlap val="100"/>
        <c:axId val="868676960"/>
        <c:axId val="868675872"/>
      </c:barChart>
      <c:catAx>
        <c:axId val="868676960"/>
        <c:scaling>
          <c:orientation val="minMax"/>
        </c:scaling>
        <c:delete val="1"/>
        <c:axPos val="b"/>
        <c:majorTickMark val="none"/>
        <c:minorTickMark val="none"/>
        <c:tickLblPos val="nextTo"/>
        <c:crossAx val="868675872"/>
        <c:crosses val="autoZero"/>
        <c:auto val="1"/>
        <c:lblAlgn val="ctr"/>
        <c:lblOffset val="100"/>
        <c:noMultiLvlLbl val="0"/>
      </c:catAx>
      <c:valAx>
        <c:axId val="868675872"/>
        <c:scaling>
          <c:orientation val="minMax"/>
          <c:max val="1"/>
        </c:scaling>
        <c:delete val="1"/>
        <c:axPos val="l"/>
        <c:numFmt formatCode="0%" sourceLinked="0"/>
        <c:majorTickMark val="none"/>
        <c:minorTickMark val="none"/>
        <c:tickLblPos val="nextTo"/>
        <c:crossAx val="86867696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sz="1600" b="1">
          <a:solidFill>
            <a:schemeClr val="tx1">
              <a:lumMod val="75000"/>
              <a:lumOff val="25000"/>
            </a:schemeClr>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30" tIns="45715" rIns="91430" bIns="45715" rtlCol="0"/>
          <a:lstStyle>
            <a:lvl1pPr algn="r">
              <a:defRPr sz="1200"/>
            </a:lvl1pPr>
          </a:lstStyle>
          <a:p>
            <a:fld id="{BE51E31B-58F4-40C5-B28E-F4E6428E2D40}"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3"/>
          </a:xfrm>
          <a:prstGeom prst="rect">
            <a:avLst/>
          </a:prstGeom>
        </p:spPr>
        <p:txBody>
          <a:bodyPr vert="horz" lIns="91430" tIns="45715" rIns="91430" bIns="4571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1430" tIns="45715" rIns="91430" bIns="45715"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6286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10858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5430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20002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a:t>
            </a:fld>
            <a:endParaRPr kumimoji="1" lang="ja-JP" altLang="en-US"/>
          </a:p>
        </p:txBody>
      </p:sp>
    </p:spTree>
    <p:extLst>
      <p:ext uri="{BB962C8B-B14F-4D97-AF65-F5344CB8AC3E}">
        <p14:creationId xmlns:p14="http://schemas.microsoft.com/office/powerpoint/2010/main" val="371249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a:t>
            </a:r>
            <a:r>
              <a:rPr lang="ja-JP" altLang="en-US" dirty="0"/>
              <a:t>補足説明</a:t>
            </a:r>
            <a:r>
              <a:rPr lang="en-US" altLang="ja-JP" dirty="0"/>
              <a:t>】</a:t>
            </a:r>
          </a:p>
          <a:p>
            <a:pPr marL="174788" indent="-174788"/>
            <a:r>
              <a:rPr lang="ja-JP" altLang="en-US" dirty="0"/>
              <a:t>受講者に、「地域で初期消火を行う場合、その道具には、どのようなものがありますか？また、どこにありますか？」と投げかけ次のワークショップにつなげる。</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10</a:t>
            </a:fld>
            <a:endParaRPr kumimoji="1" lang="ja-JP" altLang="en-US"/>
          </a:p>
        </p:txBody>
      </p:sp>
    </p:spTree>
    <p:extLst>
      <p:ext uri="{BB962C8B-B14F-4D97-AF65-F5344CB8AC3E}">
        <p14:creationId xmlns:p14="http://schemas.microsoft.com/office/powerpoint/2010/main" val="104248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受講者に、配付テキストへの</a:t>
            </a:r>
            <a:r>
              <a:rPr lang="ja-JP" altLang="en-US" dirty="0"/>
              <a:t>書き込みを促す。</a:t>
            </a:r>
            <a:endParaRPr lang="en-US" altLang="ja-JP" dirty="0"/>
          </a:p>
          <a:p>
            <a:r>
              <a:rPr kumimoji="1" lang="en-US" altLang="ja-JP" dirty="0"/>
              <a:t>5</a:t>
            </a:r>
            <a:r>
              <a:rPr kumimoji="1" lang="ja-JP" altLang="en-US" dirty="0"/>
              <a:t>分程度で初期消火に使用する道具、道具の保管場所について思いつくだけ書き出す。</a:t>
            </a:r>
            <a:endParaRPr kumimoji="1" lang="en-US" altLang="ja-JP" dirty="0"/>
          </a:p>
          <a:p>
            <a:endParaRPr kumimoji="1" lang="en-US" altLang="ja-JP" dirty="0"/>
          </a:p>
          <a:p>
            <a:r>
              <a:rPr kumimoji="1" lang="ja-JP" altLang="en-US" dirty="0"/>
              <a:t>受講者に「書き出した道具とその保管場所について教えて下さい」などと問いかける。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dirty="0"/>
              <a:t>（何人かの受講者を指名して、答えてもらうとよい）</a:t>
            </a:r>
          </a:p>
          <a:p>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11</a:t>
            </a:fld>
            <a:endParaRPr kumimoji="1" lang="ja-JP" altLang="en-US"/>
          </a:p>
        </p:txBody>
      </p:sp>
    </p:spTree>
    <p:extLst>
      <p:ext uri="{BB962C8B-B14F-4D97-AF65-F5344CB8AC3E}">
        <p14:creationId xmlns:p14="http://schemas.microsoft.com/office/powerpoint/2010/main" val="164299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「それぞれについて詳しく見ていきましょう」などと受講者に投げかけ、次の説明につなげる。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12</a:t>
            </a:fld>
            <a:endParaRPr kumimoji="1" lang="ja-JP" altLang="en-US"/>
          </a:p>
        </p:txBody>
      </p:sp>
    </p:spTree>
    <p:extLst>
      <p:ext uri="{BB962C8B-B14F-4D97-AF65-F5344CB8AC3E}">
        <p14:creationId xmlns:p14="http://schemas.microsoft.com/office/powerpoint/2010/main" val="41617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火災への対応として街頭消火器を使用した場合や、街頭消火器の箱が倒れているなどの異常を発見した場合</a:t>
            </a:r>
            <a:r>
              <a:rPr lang="ja-JP" altLang="en-US" dirty="0"/>
              <a:t>は、街頭消火器の格納箱に記載のある連絡先への連絡が必要。</a:t>
            </a:r>
            <a:endParaRPr kumimoji="1" lang="en-US" altLang="ja-JP" dirty="0"/>
          </a:p>
          <a:p>
            <a:endParaRPr kumimoji="1" lang="ja-JP" altLang="en-US" dirty="0"/>
          </a:p>
          <a:p>
            <a:r>
              <a:rPr kumimoji="1" lang="ja-JP" altLang="en-US" dirty="0"/>
              <a:t>消火器の使用方法は定期的に訓練などを行い習得が必要。また、街頭消火器の設置場所も知っておくことが大切。</a:t>
            </a:r>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13</a:t>
            </a:fld>
            <a:endParaRPr kumimoji="1" lang="ja-JP" altLang="en-US"/>
          </a:p>
        </p:txBody>
      </p:sp>
    </p:spTree>
    <p:extLst>
      <p:ext uri="{BB962C8B-B14F-4D97-AF65-F5344CB8AC3E}">
        <p14:creationId xmlns:p14="http://schemas.microsoft.com/office/powerpoint/2010/main" val="76075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消火栓の位置やスタンドパイプの保管場所、保管場所の鍵の取り扱いなどについて自主防災組織の中で共有が必要。</a:t>
            </a:r>
            <a:endParaRPr kumimoji="1" lang="en-US" altLang="ja-JP" dirty="0"/>
          </a:p>
          <a:p>
            <a:r>
              <a:rPr lang="ja-JP" altLang="en-US" dirty="0"/>
              <a:t>スタンドパイプの使用方法について定期的に訓練も必要。</a:t>
            </a:r>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14</a:t>
            </a:fld>
            <a:endParaRPr kumimoji="1" lang="ja-JP" altLang="en-US"/>
          </a:p>
        </p:txBody>
      </p:sp>
    </p:spTree>
    <p:extLst>
      <p:ext uri="{BB962C8B-B14F-4D97-AF65-F5344CB8AC3E}">
        <p14:creationId xmlns:p14="http://schemas.microsoft.com/office/powerpoint/2010/main" val="1079379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消防ポンプには</a:t>
            </a:r>
            <a:r>
              <a:rPr kumimoji="1" lang="en-US" altLang="ja-JP" dirty="0"/>
              <a:t>D</a:t>
            </a:r>
            <a:r>
              <a:rPr kumimoji="1" lang="ja-JP" altLang="en-US" dirty="0"/>
              <a:t>級、</a:t>
            </a:r>
            <a:r>
              <a:rPr kumimoji="1" lang="en-US" altLang="ja-JP" dirty="0"/>
              <a:t>C</a:t>
            </a:r>
            <a:r>
              <a:rPr kumimoji="1" lang="ja-JP" altLang="en-US" dirty="0"/>
              <a:t>級といった種類があるが、</a:t>
            </a:r>
            <a:r>
              <a:rPr kumimoji="1" lang="en-US" altLang="ja-JP" dirty="0"/>
              <a:t>D</a:t>
            </a:r>
            <a:r>
              <a:rPr kumimoji="1" lang="ja-JP" altLang="en-US" dirty="0"/>
              <a:t>級ポンプは令和</a:t>
            </a:r>
            <a:r>
              <a:rPr kumimoji="1" lang="en-US" altLang="ja-JP" dirty="0"/>
              <a:t>6</a:t>
            </a:r>
            <a:r>
              <a:rPr kumimoji="1" lang="ja-JP" altLang="en-US" dirty="0"/>
              <a:t>年</a:t>
            </a:r>
            <a:r>
              <a:rPr kumimoji="1" lang="en-US" altLang="ja-JP" dirty="0"/>
              <a:t>3</a:t>
            </a:r>
            <a:r>
              <a:rPr kumimoji="1" lang="ja-JP" altLang="en-US" dirty="0"/>
              <a:t>月末をもって販売停止となった。</a:t>
            </a:r>
            <a:endParaRPr kumimoji="1" lang="en-US" altLang="ja-JP" dirty="0"/>
          </a:p>
          <a:p>
            <a:r>
              <a:rPr kumimoji="1" lang="ja-JP" altLang="en-US" dirty="0"/>
              <a:t>そのため、新規購入は</a:t>
            </a:r>
            <a:r>
              <a:rPr kumimoji="1" lang="en-US" altLang="ja-JP" dirty="0"/>
              <a:t>C</a:t>
            </a:r>
            <a:r>
              <a:rPr kumimoji="1" lang="ja-JP" altLang="en-US" dirty="0"/>
              <a:t>級となることに注意。</a:t>
            </a:r>
            <a:endParaRPr kumimoji="1" lang="en-US" altLang="ja-JP" dirty="0"/>
          </a:p>
          <a:p>
            <a:pPr marL="0" indent="0">
              <a:buNone/>
            </a:pPr>
            <a:endParaRPr kumimoji="1" lang="en-US" altLang="ja-JP" dirty="0"/>
          </a:p>
          <a:p>
            <a:r>
              <a:rPr kumimoji="1" lang="ja-JP" altLang="en-US" dirty="0"/>
              <a:t>参考：補用部品に関しては</a:t>
            </a:r>
            <a:r>
              <a:rPr kumimoji="1" lang="en-US" altLang="ja-JP" dirty="0"/>
              <a:t>2034</a:t>
            </a:r>
            <a:r>
              <a:rPr kumimoji="1" lang="ja-JP" altLang="en-US" dirty="0"/>
              <a:t>年</a:t>
            </a:r>
            <a:r>
              <a:rPr kumimoji="1" lang="en-US" altLang="ja-JP" dirty="0"/>
              <a:t>3</a:t>
            </a:r>
            <a:r>
              <a:rPr kumimoji="1" lang="ja-JP" altLang="en-US" dirty="0"/>
              <a:t>月末まで供給。</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15</a:t>
            </a:fld>
            <a:endParaRPr kumimoji="1" lang="ja-JP" altLang="en-US"/>
          </a:p>
        </p:txBody>
      </p:sp>
    </p:spTree>
    <p:extLst>
      <p:ext uri="{BB962C8B-B14F-4D97-AF65-F5344CB8AC3E}">
        <p14:creationId xmlns:p14="http://schemas.microsoft.com/office/powerpoint/2010/main" val="420904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消火ポンプの使用方法を理解し、いざという時に使用できる事が大切。</a:t>
            </a:r>
            <a:endParaRPr lang="en-US" altLang="ja-JP" dirty="0"/>
          </a:p>
          <a:p>
            <a:r>
              <a:rPr kumimoji="1" lang="ja-JP" altLang="en-US" dirty="0"/>
              <a:t>また、消火ポンプは</a:t>
            </a:r>
            <a:r>
              <a:rPr kumimoji="1" lang="en-US" altLang="ja-JP" dirty="0"/>
              <a:t>6</a:t>
            </a:r>
            <a:r>
              <a:rPr kumimoji="1" lang="ja-JP" altLang="en-US" dirty="0"/>
              <a:t>ヶ月に</a:t>
            </a:r>
            <a:r>
              <a:rPr kumimoji="1" lang="en-US" altLang="ja-JP" dirty="0"/>
              <a:t>1</a:t>
            </a:r>
            <a:r>
              <a:rPr kumimoji="1" lang="ja-JP" altLang="en-US" dirty="0"/>
              <a:t>度の消火設備点検（機器点検）、</a:t>
            </a:r>
            <a:r>
              <a:rPr kumimoji="1" lang="en-US" altLang="ja-JP" dirty="0"/>
              <a:t>1</a:t>
            </a:r>
            <a:r>
              <a:rPr kumimoji="1" lang="ja-JP" altLang="en-US" dirty="0"/>
              <a:t>年に</a:t>
            </a:r>
            <a:r>
              <a:rPr kumimoji="1" lang="en-US" altLang="ja-JP" dirty="0"/>
              <a:t>1</a:t>
            </a:r>
            <a:r>
              <a:rPr kumimoji="1" lang="ja-JP" altLang="en-US" dirty="0"/>
              <a:t>回の総合点検（消防設備をすべて作動させる）の対象なため、</a:t>
            </a:r>
            <a:r>
              <a:rPr lang="ja-JP" altLang="en-US" dirty="0"/>
              <a:t>少なくとも６ヶ月に１度は点検が必要。</a:t>
            </a:r>
            <a:endParaRPr lang="en-US" altLang="ja-JP" dirty="0"/>
          </a:p>
          <a:p>
            <a:r>
              <a:rPr kumimoji="1" lang="ja-JP" altLang="en-US" dirty="0"/>
              <a:t>消防ポンプの保管場所、保管場所の鍵の取り扱い、使用する燃料やその保管など</a:t>
            </a:r>
            <a:r>
              <a:rPr kumimoji="1" lang="ja-JP" altLang="en-US"/>
              <a:t>について自主防災組織の</a:t>
            </a:r>
            <a:r>
              <a:rPr kumimoji="1" lang="ja-JP" altLang="en-US" dirty="0"/>
              <a:t>中で共有が必要。</a:t>
            </a:r>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16</a:t>
            </a:fld>
            <a:endParaRPr kumimoji="1" lang="ja-JP" altLang="en-US"/>
          </a:p>
        </p:txBody>
      </p:sp>
    </p:spTree>
    <p:extLst>
      <p:ext uri="{BB962C8B-B14F-4D97-AF65-F5344CB8AC3E}">
        <p14:creationId xmlns:p14="http://schemas.microsoft.com/office/powerpoint/2010/main" val="113182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受講者に、「安全な初期消火のためには、どんなポイントがあるか知っていますか？」と問いかける。</a:t>
            </a:r>
          </a:p>
          <a:p>
            <a:pPr marL="0" indent="0">
              <a:buNone/>
            </a:pPr>
            <a:r>
              <a:rPr kumimoji="1" lang="ja-JP" altLang="en-US" dirty="0"/>
              <a:t>（何人かの受講者を指名して、答えてもらってもよい）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17</a:t>
            </a:fld>
            <a:endParaRPr kumimoji="1" lang="ja-JP" altLang="en-US"/>
          </a:p>
        </p:txBody>
      </p:sp>
    </p:spTree>
    <p:extLst>
      <p:ext uri="{BB962C8B-B14F-4D97-AF65-F5344CB8AC3E}">
        <p14:creationId xmlns:p14="http://schemas.microsoft.com/office/powerpoint/2010/main" val="14680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lang="ja-JP" altLang="en-US" dirty="0"/>
              <a:t>自身の安全を確保するため次のことに留意して活動しよう。</a:t>
            </a:r>
            <a:endParaRPr kumimoji="1" lang="en-US" altLang="ja-JP" dirty="0"/>
          </a:p>
          <a:p>
            <a:r>
              <a:rPr kumimoji="1" lang="ja-JP" altLang="en-US" dirty="0"/>
              <a:t>服装の留意点</a:t>
            </a:r>
            <a:endParaRPr kumimoji="1" lang="en-US" altLang="ja-JP" dirty="0"/>
          </a:p>
          <a:p>
            <a:pPr lvl="1"/>
            <a:r>
              <a:rPr kumimoji="1" lang="ja-JP" altLang="en-US" dirty="0"/>
              <a:t>熱や炎、落下物などから自分の身を守るために、手袋、運動靴、ヘルメット、長そで、長ズボン、防炎加工の衣服等を着用する。</a:t>
            </a:r>
            <a:endParaRPr kumimoji="1" lang="en-US" altLang="ja-JP" dirty="0"/>
          </a:p>
          <a:p>
            <a:pPr lvl="1"/>
            <a:r>
              <a:rPr kumimoji="1" lang="ja-JP" altLang="en-US" dirty="0"/>
              <a:t>防災資器材の配置場所に防火衣等が置いてある場合には、必ず身に着けてから消火活動を実施する。</a:t>
            </a:r>
            <a:endParaRPr kumimoji="1" lang="en-US" altLang="ja-JP" dirty="0"/>
          </a:p>
          <a:p>
            <a:pPr lvl="1"/>
            <a:r>
              <a:rPr kumimoji="1" lang="ja-JP" altLang="en-US" dirty="0"/>
              <a:t>十分に服装が整っていない協力者は、出火場所から離れた場所で支援活動を行うように指示する。</a:t>
            </a:r>
            <a:endParaRPr kumimoji="1" lang="en-US" altLang="ja-JP" dirty="0"/>
          </a:p>
          <a:p>
            <a:r>
              <a:rPr kumimoji="1" lang="ja-JP" altLang="en-US" dirty="0"/>
              <a:t>水利部署の留意点</a:t>
            </a:r>
            <a:endParaRPr kumimoji="1" lang="en-US" altLang="ja-JP" dirty="0"/>
          </a:p>
          <a:p>
            <a:pPr lvl="1"/>
            <a:r>
              <a:rPr kumimoji="1" lang="ja-JP" altLang="en-US" dirty="0"/>
              <a:t>消火を始める前に、「天候や風向き」、「火災現場からの距離」、「いざという時の逃げ道」等、火災現場の状況に合わせてどこの防火水槽、消火栓及び排水栓等から水を出すかを判断する</a:t>
            </a:r>
          </a:p>
          <a:p>
            <a:r>
              <a:rPr kumimoji="1" lang="ja-JP" altLang="en-US" dirty="0"/>
              <a:t>消火活動時の留意点</a:t>
            </a:r>
            <a:endParaRPr kumimoji="1" lang="en-US" altLang="ja-JP" dirty="0"/>
          </a:p>
          <a:p>
            <a:pPr lvl="1"/>
            <a:r>
              <a:rPr kumimoji="1" lang="ja-JP" altLang="en-US" dirty="0"/>
              <a:t>身の危険を感じたら消火活動を中断し、避難する</a:t>
            </a:r>
          </a:p>
          <a:p>
            <a:pPr lvl="1"/>
            <a:r>
              <a:rPr kumimoji="1" lang="ja-JP" altLang="en-US" dirty="0"/>
              <a:t>強風の時は、風下に火が回る危険があるため風上から消火する</a:t>
            </a:r>
          </a:p>
          <a:p>
            <a:pPr lvl="1"/>
            <a:r>
              <a:rPr kumimoji="1" lang="ja-JP" altLang="en-US" dirty="0"/>
              <a:t>急に火炎が噴き出してくることがあるため、建物の玄関や窓などの開口部正面に位置するのは避ける</a:t>
            </a:r>
          </a:p>
          <a:p>
            <a:pPr lvl="1"/>
            <a:r>
              <a:rPr kumimoji="1" lang="ja-JP" altLang="en-US" dirty="0"/>
              <a:t>炎にあおられないよう、燃えている建物に近づきすぎないようにする。</a:t>
            </a:r>
          </a:p>
          <a:p>
            <a:pPr lvl="1"/>
            <a:r>
              <a:rPr kumimoji="1" lang="ja-JP" altLang="en-US" dirty="0"/>
              <a:t>絶えず火災の状況に気を配り、火に囲まれることのないよう、避難の方向を確保する</a:t>
            </a:r>
          </a:p>
          <a:p>
            <a:pPr lvl="1"/>
            <a:r>
              <a:rPr kumimoji="1" lang="ja-JP" altLang="en-US" dirty="0"/>
              <a:t>付近にいる人に応援を求め、協力し合う</a:t>
            </a:r>
          </a:p>
          <a:p>
            <a:pPr lvl="1"/>
            <a:r>
              <a:rPr kumimoji="1" lang="ja-JP" altLang="en-US" dirty="0"/>
              <a:t>断水時はスタンドパイプが使用できないため、防火水槽や川などを利用し、可搬ポンプを活用する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18</a:t>
            </a:fld>
            <a:endParaRPr kumimoji="1" lang="ja-JP" altLang="en-US"/>
          </a:p>
        </p:txBody>
      </p:sp>
    </p:spTree>
    <p:extLst>
      <p:ext uri="{BB962C8B-B14F-4D97-AF65-F5344CB8AC3E}">
        <p14:creationId xmlns:p14="http://schemas.microsoft.com/office/powerpoint/2010/main" val="41731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a:t>
            </a:r>
            <a:r>
              <a:rPr lang="ja-JP" altLang="en-US" dirty="0"/>
              <a:t>補足説明</a:t>
            </a:r>
            <a:r>
              <a:rPr lang="en-US" altLang="ja-JP" dirty="0"/>
              <a:t>】</a:t>
            </a:r>
            <a:endParaRPr kumimoji="1" lang="en-US" altLang="ja-JP" dirty="0"/>
          </a:p>
          <a:p>
            <a:r>
              <a:rPr lang="ja-JP" altLang="en-US" dirty="0"/>
              <a:t>中項目「</a:t>
            </a:r>
            <a:r>
              <a:rPr kumimoji="1" lang="ja-JP" altLang="en-US" dirty="0"/>
              <a:t>初期消火活動」についてまとめる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19</a:t>
            </a:fld>
            <a:endParaRPr kumimoji="1" lang="ja-JP" altLang="en-US"/>
          </a:p>
        </p:txBody>
      </p:sp>
    </p:spTree>
    <p:extLst>
      <p:ext uri="{BB962C8B-B14F-4D97-AF65-F5344CB8AC3E}">
        <p14:creationId xmlns:p14="http://schemas.microsoft.com/office/powerpoint/2010/main" val="370153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受講者に、「大規模地震発生時には、火災が多くの地点で同時発生し、甚大な被害を生じさせるおそれがあります。過去の災害時の火災の例を見てみましょう」と投げかけ、</a:t>
            </a:r>
            <a:r>
              <a:rPr kumimoji="1" lang="ja-JP" altLang="en-US" b="0" dirty="0"/>
              <a:t>次の説明につなげる。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a:t>
            </a:fld>
            <a:endParaRPr kumimoji="1" lang="ja-JP" altLang="en-US"/>
          </a:p>
        </p:txBody>
      </p:sp>
    </p:spTree>
    <p:extLst>
      <p:ext uri="{BB962C8B-B14F-4D97-AF65-F5344CB8AC3E}">
        <p14:creationId xmlns:p14="http://schemas.microsoft.com/office/powerpoint/2010/main" val="242564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大規模災害時の火災の危険性について「東日本大震災で発生した火災は、津波によって流出した家屋や自動車、がれきなどを介して延焼したものもある。」など写真を用いて説明する。</a:t>
            </a:r>
            <a:endParaRPr kumimoji="1" lang="en-US" altLang="ja-JP" dirty="0"/>
          </a:p>
          <a:p>
            <a:r>
              <a:rPr lang="ja-JP" altLang="en-US" dirty="0"/>
              <a:t>受講者の印象に残っている過去の災害事例を用いて説明することで、理解の促進を図るのも効果的。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3</a:t>
            </a:fld>
            <a:endParaRPr kumimoji="1" lang="ja-JP" altLang="en-US"/>
          </a:p>
        </p:txBody>
      </p:sp>
    </p:spTree>
    <p:extLst>
      <p:ext uri="{BB962C8B-B14F-4D97-AF65-F5344CB8AC3E}">
        <p14:creationId xmlns:p14="http://schemas.microsoft.com/office/powerpoint/2010/main" val="49415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大規模災害時の火災の危険性について「阪神淡路大震災では、火災が地震発生直後だけでなく断続的に発生した。地震発生から</a:t>
            </a:r>
            <a:r>
              <a:rPr kumimoji="1" lang="en-US" altLang="ja-JP" dirty="0"/>
              <a:t>1</a:t>
            </a:r>
            <a:r>
              <a:rPr kumimoji="1" lang="ja-JP" altLang="en-US"/>
              <a:t>時間以降に発生した火災の原因の多くは電気の通電によるもので、「</a:t>
            </a:r>
            <a:r>
              <a:rPr kumimoji="1" lang="ja-JP" altLang="en-US" dirty="0"/>
              <a:t>通電火災」について知られるきっかけとなった」など写真を用いて説明する</a:t>
            </a:r>
            <a:endParaRPr kumimoji="1" lang="en-US" altLang="ja-JP" dirty="0"/>
          </a:p>
          <a:p>
            <a:endParaRPr kumimoji="1" lang="en-US" altLang="ja-JP" dirty="0"/>
          </a:p>
          <a:p>
            <a:r>
              <a:rPr lang="ja-JP" altLang="en-US" dirty="0"/>
              <a:t>受講者の印象に残っている過去の災害事例を用いて説明することで、理解の促進を図るのも効果的。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4</a:t>
            </a:fld>
            <a:endParaRPr kumimoji="1" lang="ja-JP" altLang="en-US"/>
          </a:p>
        </p:txBody>
      </p:sp>
    </p:spTree>
    <p:extLst>
      <p:ext uri="{BB962C8B-B14F-4D97-AF65-F5344CB8AC3E}">
        <p14:creationId xmlns:p14="http://schemas.microsoft.com/office/powerpoint/2010/main" val="269206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阪神淡路大震災による死者の状況の表。</a:t>
            </a:r>
            <a:endParaRPr kumimoji="1" lang="en-US" altLang="ja-JP" dirty="0"/>
          </a:p>
          <a:p>
            <a:r>
              <a:rPr lang="ja-JP" altLang="en-US" dirty="0"/>
              <a:t>死者の約</a:t>
            </a:r>
            <a:r>
              <a:rPr lang="en-US" altLang="ja-JP" dirty="0"/>
              <a:t>10</a:t>
            </a:r>
            <a:r>
              <a:rPr lang="ja-JP" altLang="en-US" dirty="0"/>
              <a:t>％を焼死・熱傷が占めていることから、火災による犠牲者が少なくなくないことがわかる。</a:t>
            </a:r>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5</a:t>
            </a:fld>
            <a:endParaRPr kumimoji="1" lang="ja-JP" altLang="en-US"/>
          </a:p>
        </p:txBody>
      </p:sp>
    </p:spTree>
    <p:extLst>
      <p:ext uri="{BB962C8B-B14F-4D97-AF65-F5344CB8AC3E}">
        <p14:creationId xmlns:p14="http://schemas.microsoft.com/office/powerpoint/2010/main" val="365952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受講者に、「大規模地震時の火災への対応、誰が取り組んでいるのでしょうか？大規模地震時に消火活動を行う上で、どんな課題が生じるのでしょうか？」と問いかける。</a:t>
            </a:r>
          </a:p>
          <a:p>
            <a:pPr marL="0" indent="0">
              <a:buNone/>
            </a:pPr>
            <a:r>
              <a:rPr kumimoji="1" lang="ja-JP" altLang="en-US" dirty="0"/>
              <a:t>（何人かの受講者を指名して、答えてもらってもよい）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6</a:t>
            </a:fld>
            <a:endParaRPr kumimoji="1" lang="ja-JP" altLang="en-US"/>
          </a:p>
        </p:txBody>
      </p:sp>
    </p:spTree>
    <p:extLst>
      <p:ext uri="{BB962C8B-B14F-4D97-AF65-F5344CB8AC3E}">
        <p14:creationId xmlns:p14="http://schemas.microsoft.com/office/powerpoint/2010/main" val="259948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阪神淡路大震災では多くの火災が発生し、その約</a:t>
            </a:r>
            <a:r>
              <a:rPr kumimoji="1" lang="en-US" altLang="ja-JP" dirty="0"/>
              <a:t>80</a:t>
            </a:r>
            <a:r>
              <a:rPr lang="en-US" altLang="ja-JP" dirty="0"/>
              <a:t>%</a:t>
            </a:r>
            <a:r>
              <a:rPr lang="ja-JP" altLang="en-US" dirty="0"/>
              <a:t>で地域が消火活動を行った。</a:t>
            </a:r>
            <a:endParaRPr lang="en-US" altLang="ja-JP" dirty="0"/>
          </a:p>
          <a:p>
            <a:pPr marL="0" indent="0">
              <a:buNone/>
            </a:pPr>
            <a:r>
              <a:rPr kumimoji="1" lang="ja-JP" altLang="en-US" dirty="0"/>
              <a:t>事例１）長田区西代市火災　</a:t>
            </a:r>
            <a:endParaRPr kumimoji="1" lang="en-US" altLang="ja-JP" dirty="0"/>
          </a:p>
          <a:p>
            <a:pPr marL="0" indent="0">
              <a:buNone/>
            </a:pPr>
            <a:r>
              <a:rPr lang="ja-JP" altLang="en-US" dirty="0"/>
              <a:t>事例２）東灘区御影西町会火災</a:t>
            </a:r>
            <a:endParaRPr lang="en-US" altLang="ja-JP" dirty="0"/>
          </a:p>
          <a:p>
            <a:pPr marL="0" indent="0">
              <a:buNone/>
            </a:pPr>
            <a:r>
              <a:rPr kumimoji="1" lang="ja-JP" altLang="en-US" dirty="0"/>
              <a:t>事例３）長田区東尻池町火災</a:t>
            </a:r>
            <a:endParaRPr kumimoji="1" lang="en-US" altLang="ja-JP" dirty="0"/>
          </a:p>
          <a:p>
            <a:pPr marL="0" indent="0">
              <a:buNone/>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7</a:t>
            </a:fld>
            <a:endParaRPr kumimoji="1" lang="ja-JP" altLang="en-US"/>
          </a:p>
        </p:txBody>
      </p:sp>
    </p:spTree>
    <p:extLst>
      <p:ext uri="{BB962C8B-B14F-4D97-AF65-F5344CB8AC3E}">
        <p14:creationId xmlns:p14="http://schemas.microsoft.com/office/powerpoint/2010/main" val="121239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阪神淡路大震災の実態が示すように、大規模災害が発生すると</a:t>
            </a:r>
            <a:endParaRPr kumimoji="1" lang="en-US" altLang="ja-JP" dirty="0"/>
          </a:p>
          <a:p>
            <a:pPr lvl="1"/>
            <a:r>
              <a:rPr lang="ja-JP" altLang="en-US" dirty="0"/>
              <a:t>建物の倒壊や地割れ停止車両などが原因で現場にいけない</a:t>
            </a:r>
            <a:endParaRPr lang="en-US" altLang="ja-JP" dirty="0"/>
          </a:p>
          <a:p>
            <a:pPr lvl="1"/>
            <a:r>
              <a:rPr kumimoji="1" lang="ja-JP" altLang="en-US" dirty="0"/>
              <a:t>火災が同時多発するなど対応しきれない状況となる</a:t>
            </a:r>
            <a:endParaRPr kumimoji="1" lang="en-US" altLang="ja-JP" dirty="0"/>
          </a:p>
          <a:p>
            <a:pPr lvl="1"/>
            <a:r>
              <a:rPr lang="ja-JP" altLang="en-US" dirty="0"/>
              <a:t>水道管の破損等により消火栓が使用できない　などの状況により消防機関の活動が制限される。</a:t>
            </a:r>
            <a:endParaRPr lang="en-US" altLang="ja-JP" dirty="0"/>
          </a:p>
          <a:p>
            <a:r>
              <a:rPr lang="ja-JP" altLang="en-US" dirty="0"/>
              <a:t>そのため自主防災組織が中心となり、初期消火、延焼防止を行う必要がある</a:t>
            </a:r>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8</a:t>
            </a:fld>
            <a:endParaRPr kumimoji="1" lang="ja-JP" altLang="en-US"/>
          </a:p>
        </p:txBody>
      </p:sp>
    </p:spTree>
    <p:extLst>
      <p:ext uri="{BB962C8B-B14F-4D97-AF65-F5344CB8AC3E}">
        <p14:creationId xmlns:p14="http://schemas.microsoft.com/office/powerpoint/2010/main" val="215570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lang="ja-JP" altLang="en-US" dirty="0"/>
              <a:t>大規模地震が発生した場合、地域で安否確認や情報収集を行い、被害の規模や地域の被害状況を把握し、その情報を基に、</a:t>
            </a:r>
            <a:endParaRPr lang="en-US" altLang="ja-JP" dirty="0"/>
          </a:p>
          <a:p>
            <a:pPr lvl="1"/>
            <a:r>
              <a:rPr lang="ja-JP" altLang="en-US" dirty="0"/>
              <a:t>負傷者の救護や倒壊家屋の下敷きになった方の救助、発生した火災の消火といった「目の前の事態への対処」、</a:t>
            </a:r>
            <a:endParaRPr lang="en-US" altLang="ja-JP" dirty="0"/>
          </a:p>
          <a:p>
            <a:pPr lvl="1"/>
            <a:r>
              <a:rPr lang="ja-JP" altLang="en-US" dirty="0"/>
              <a:t>二次災害危険からの避難といった「次の事態に備える」行動が必要となる。</a:t>
            </a:r>
            <a:endParaRPr lang="en-US" altLang="ja-JP" dirty="0"/>
          </a:p>
          <a:p>
            <a:pPr lvl="1"/>
            <a:endParaRPr kumimoji="1" lang="en-US" altLang="ja-JP" dirty="0"/>
          </a:p>
          <a:p>
            <a:r>
              <a:rPr lang="ja-JP" altLang="en-US" dirty="0"/>
              <a:t>地震発生後は様々な原因で火災が発生する。</a:t>
            </a:r>
            <a:endParaRPr lang="en-US" altLang="ja-JP" dirty="0"/>
          </a:p>
          <a:p>
            <a:r>
              <a:rPr lang="ja-JP" altLang="en-US" dirty="0"/>
              <a:t>火災を発生させない事も</a:t>
            </a:r>
            <a:r>
              <a:rPr kumimoji="1" lang="ja-JP" altLang="en-US" dirty="0"/>
              <a:t>大切だが、燃え広がると甚大な被害が発生するため、大きくなる前に消し止める事が大切。</a:t>
            </a:r>
            <a:endParaRPr kumimoji="1" lang="en-US" altLang="ja-JP" dirty="0"/>
          </a:p>
          <a:p>
            <a:r>
              <a:rPr lang="ja-JP" altLang="en-US" dirty="0"/>
              <a:t>そのためにも地域での「初期消火活動」が重要となる</a:t>
            </a:r>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9</a:t>
            </a:fld>
            <a:endParaRPr kumimoji="1" lang="ja-JP" altLang="en-US"/>
          </a:p>
        </p:txBody>
      </p:sp>
    </p:spTree>
    <p:extLst>
      <p:ext uri="{BB962C8B-B14F-4D97-AF65-F5344CB8AC3E}">
        <p14:creationId xmlns:p14="http://schemas.microsoft.com/office/powerpoint/2010/main" val="366606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dirty="0"/>
              <a:t>1.</a:t>
            </a:r>
            <a:r>
              <a:rPr lang="ja-JP" altLang="en-US" dirty="0"/>
              <a:t>タイトル</a:t>
            </a:r>
            <a:endParaRPr lang="en-US" dirty="0"/>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dirty="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dirty="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dirty="0"/>
              <a:t>テキスト</a:t>
            </a:r>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lvl1pPr>
          </a:lstStyle>
          <a:p>
            <a:pPr lvl="0"/>
            <a:r>
              <a:rPr kumimoji="1" lang="ja-JP" altLang="en-US" dirty="0"/>
              <a:t>目標　２８</a:t>
            </a:r>
            <a:r>
              <a:rPr kumimoji="1" lang="en-US" altLang="ja-JP" dirty="0"/>
              <a:t>pt</a:t>
            </a:r>
            <a:endParaRPr kumimoji="1" lang="ja-JP" altLang="en-US" dirty="0"/>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dirty="0"/>
              <a:t>目次の項目　２８</a:t>
            </a:r>
            <a:r>
              <a:rPr lang="en-US" altLang="ja-JP" dirty="0"/>
              <a:t>pt</a:t>
            </a:r>
            <a:endParaRPr lang="ja-JP" altLang="en-US" dirty="0"/>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lvl1pPr>
          </a:lstStyle>
          <a:p>
            <a:pPr lvl="0"/>
            <a:r>
              <a:rPr kumimoji="1" lang="en-US" altLang="ja-JP" dirty="0"/>
              <a:t>P.●</a:t>
            </a:r>
            <a:r>
              <a:rPr kumimoji="1" lang="ja-JP" altLang="en-US" dirty="0"/>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dirty="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dirty="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1956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lvl1pPr>
          </a:lstStyle>
          <a:p>
            <a:pPr lvl="0"/>
            <a:r>
              <a:rPr kumimoji="1" lang="ja-JP" altLang="en-US" dirty="0"/>
              <a:t>テキスト</a:t>
            </a:r>
          </a:p>
        </p:txBody>
      </p:sp>
    </p:spTree>
    <p:extLst>
      <p:ext uri="{BB962C8B-B14F-4D97-AF65-F5344CB8AC3E}">
        <p14:creationId xmlns:p14="http://schemas.microsoft.com/office/powerpoint/2010/main" val="2118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dirty="0"/>
              <a:t>タイトル　３２</a:t>
            </a:r>
            <a:r>
              <a:rPr kumimoji="1" lang="en-US" altLang="ja-JP" dirty="0"/>
              <a:t>pt</a:t>
            </a:r>
            <a:endParaRPr kumimoji="1" lang="ja-JP" altLang="en-US" dirty="0"/>
          </a:p>
        </p:txBody>
      </p:sp>
    </p:spTree>
    <p:extLst>
      <p:ext uri="{BB962C8B-B14F-4D97-AF65-F5344CB8AC3E}">
        <p14:creationId xmlns:p14="http://schemas.microsoft.com/office/powerpoint/2010/main" val="12407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dirty="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Tree>
    <p:extLst>
      <p:ext uri="{BB962C8B-B14F-4D97-AF65-F5344CB8AC3E}">
        <p14:creationId xmlns:p14="http://schemas.microsoft.com/office/powerpoint/2010/main" val="29299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コンテンツ プレースホルダー 4">
            <a:extLst>
              <a:ext uri="{FF2B5EF4-FFF2-40B4-BE49-F238E27FC236}">
                <a16:creationId xmlns:a16="http://schemas.microsoft.com/office/drawing/2014/main" id="{0F7F5265-0C62-8DD3-D5E3-0A8A8995BA3B}"/>
              </a:ext>
            </a:extLst>
          </p:cNvPr>
          <p:cNvSpPr>
            <a:spLocks noGrp="1"/>
          </p:cNvSpPr>
          <p:nvPr>
            <p:ph sz="quarter" idx="15"/>
          </p:nvPr>
        </p:nvSpPr>
        <p:spPr>
          <a:xfrm>
            <a:off x="288162" y="6514071"/>
            <a:ext cx="7950964" cy="234746"/>
          </a:xfrm>
        </p:spPr>
        <p:txBody>
          <a:bodyPr>
            <a:noAutofit/>
          </a:bodyPr>
          <a:lstStyle>
            <a:lvl1pPr marL="0" indent="0" algn="l" defTabSz="914400" rtl="0" eaLnBrk="1" latinLnBrk="0" hangingPunct="1">
              <a:lnSpc>
                <a:spcPct val="90000"/>
              </a:lnSpc>
              <a:spcBef>
                <a:spcPts val="0"/>
              </a:spcBef>
              <a:buFont typeface="Arial" panose="020B0604020202020204" pitchFamily="34" charset="0"/>
              <a:buNone/>
              <a:defRPr kumimoji="1" lang="ja-JP" altLang="en-US" sz="1100" b="0" i="0" u="none" strike="noStrike" kern="1200" cap="none" spc="0" normalizeH="0" baseline="0" dirty="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defRPr>
            </a:lvl1pPr>
          </a:lstStyle>
          <a:p>
            <a:endParaRPr kumimoji="1" lang="ja-JP" altLang="en-US" dirty="0"/>
          </a:p>
        </p:txBody>
      </p:sp>
    </p:spTree>
    <p:extLst>
      <p:ext uri="{BB962C8B-B14F-4D97-AF65-F5344CB8AC3E}">
        <p14:creationId xmlns:p14="http://schemas.microsoft.com/office/powerpoint/2010/main" val="2677228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テキスト　</a:t>
            </a:r>
            <a:r>
              <a:rPr lang="en-US" altLang="ja-JP" dirty="0"/>
              <a:t>28pt</a:t>
            </a:r>
            <a:endParaRPr lang="en-US" dirty="0"/>
          </a:p>
        </p:txBody>
      </p:sp>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19587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事例紹介</a:t>
            </a:r>
            <a:endParaRPr lang="en-US" dirty="0"/>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2800"/>
                </a:solidFill>
              </a:defRPr>
            </a:lvl1pPr>
          </a:lstStyle>
          <a:p>
            <a:pPr lvl="0"/>
            <a:r>
              <a:rPr kumimoji="1" lang="ja-JP" altLang="en-US" dirty="0"/>
              <a:t>■タイトル（赤字）</a:t>
            </a:r>
            <a:r>
              <a:rPr kumimoji="1" lang="en-US" altLang="ja-JP" dirty="0"/>
              <a:t>28pt</a:t>
            </a:r>
            <a:br>
              <a:rPr kumimoji="1" lang="en-US" altLang="ja-JP" dirty="0"/>
            </a:br>
            <a:r>
              <a:rPr kumimoji="1" lang="ja-JP" altLang="en-US" dirty="0"/>
              <a:t>（団体名：県名）（黒字）</a:t>
            </a:r>
            <a:r>
              <a:rPr kumimoji="1" lang="en-US" altLang="ja-JP" dirty="0"/>
              <a:t>20pt</a:t>
            </a:r>
            <a:endParaRPr kumimoji="1" lang="ja-JP" altLang="en-US" dirty="0"/>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prstClr val="black">
                    <a:lumMod val="75000"/>
                    <a:lumOff val="25000"/>
                  </a:prst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dirty="0"/>
              <a:t>マスター テキストの書式設定</a:t>
            </a:r>
            <a:endParaRPr lang="en-US" altLang="ja-JP" dirty="0"/>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dirty="0"/>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dirty="0"/>
          </a:p>
        </p:txBody>
      </p:sp>
    </p:spTree>
    <p:extLst>
      <p:ext uri="{BB962C8B-B14F-4D97-AF65-F5344CB8AC3E}">
        <p14:creationId xmlns:p14="http://schemas.microsoft.com/office/powerpoint/2010/main" val="14009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Tree>
    <p:extLst>
      <p:ext uri="{BB962C8B-B14F-4D97-AF65-F5344CB8AC3E}">
        <p14:creationId xmlns:p14="http://schemas.microsoft.com/office/powerpoint/2010/main" val="7751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44142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dirty="0"/>
              <a:t>タイトル　３２</a:t>
            </a:r>
            <a:r>
              <a:rPr kumimoji="1" lang="en-US" altLang="ja-JP" dirty="0"/>
              <a:t>pt</a:t>
            </a:r>
            <a:endParaRPr kumimoji="1" lang="ja-JP" altLang="en-US" dirty="0"/>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410374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30" t="13613" r="8754" b="12441"/>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2024/3/27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日本語用のフォントを使用)"/>
                <a:ea typeface="HGPｺﾞｼｯｸE" panose="020B0900000000000000" pitchFamily="50" charset="-128"/>
              </a:defRPr>
            </a:lvl1pPr>
          </a:lstStyle>
          <a:p>
            <a:endParaRPr kumimoji="1" lang="ja-JP" altLang="en-US" dirty="0"/>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dirty="0"/>
          </a:p>
        </p:txBody>
      </p:sp>
      <p:grpSp>
        <p:nvGrpSpPr>
          <p:cNvPr id="19" name="グループ化 18">
            <a:extLst>
              <a:ext uri="{FF2B5EF4-FFF2-40B4-BE49-F238E27FC236}">
                <a16:creationId xmlns:a16="http://schemas.microsoft.com/office/drawing/2014/main" id="{EC3A196A-7276-25D8-A006-4E61D482ECE7}"/>
              </a:ext>
            </a:extLst>
          </p:cNvPr>
          <p:cNvGrpSpPr/>
          <p:nvPr userDrawn="1"/>
        </p:nvGrpSpPr>
        <p:grpSpPr>
          <a:xfrm>
            <a:off x="9321553" y="0"/>
            <a:ext cx="1633491" cy="2574524"/>
            <a:chOff x="9330431" y="133165"/>
            <a:chExt cx="1633491" cy="2574524"/>
          </a:xfrm>
        </p:grpSpPr>
        <p:sp>
          <p:nvSpPr>
            <p:cNvPr id="18" name="正方形/長方形 17">
              <a:extLst>
                <a:ext uri="{FF2B5EF4-FFF2-40B4-BE49-F238E27FC236}">
                  <a16:creationId xmlns:a16="http://schemas.microsoft.com/office/drawing/2014/main" id="{019AEA9E-A2DC-3D7D-014E-CBFF3C86E0A1}"/>
                </a:ext>
              </a:extLst>
            </p:cNvPr>
            <p:cNvSpPr/>
            <p:nvPr userDrawn="1"/>
          </p:nvSpPr>
          <p:spPr>
            <a:xfrm>
              <a:off x="9330431" y="133165"/>
              <a:ext cx="1633491" cy="2574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5D3A48-5040-F542-5CA6-650484E8458D}"/>
                </a:ext>
              </a:extLst>
            </p:cNvPr>
            <p:cNvSpPr/>
            <p:nvPr userDrawn="1"/>
          </p:nvSpPr>
          <p:spPr>
            <a:xfrm>
              <a:off x="9525740" y="301841"/>
              <a:ext cx="1225118" cy="301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文字の黒</a:t>
              </a:r>
            </a:p>
          </p:txBody>
        </p:sp>
        <p:sp>
          <p:nvSpPr>
            <p:cNvPr id="14" name="正方形/長方形 13">
              <a:extLst>
                <a:ext uri="{FF2B5EF4-FFF2-40B4-BE49-F238E27FC236}">
                  <a16:creationId xmlns:a16="http://schemas.microsoft.com/office/drawing/2014/main" id="{31B1129A-E89B-6362-076F-F8062197152E}"/>
                </a:ext>
              </a:extLst>
            </p:cNvPr>
            <p:cNvSpPr/>
            <p:nvPr userDrawn="1"/>
          </p:nvSpPr>
          <p:spPr>
            <a:xfrm>
              <a:off x="9525740" y="791593"/>
              <a:ext cx="1225118" cy="3018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文字の赤</a:t>
              </a:r>
            </a:p>
          </p:txBody>
        </p:sp>
        <p:sp>
          <p:nvSpPr>
            <p:cNvPr id="15" name="正方形/長方形 14">
              <a:extLst>
                <a:ext uri="{FF2B5EF4-FFF2-40B4-BE49-F238E27FC236}">
                  <a16:creationId xmlns:a16="http://schemas.microsoft.com/office/drawing/2014/main" id="{AD970888-34FA-4A8D-ADAA-56A39032996C}"/>
                </a:ext>
              </a:extLst>
            </p:cNvPr>
            <p:cNvSpPr/>
            <p:nvPr userDrawn="1"/>
          </p:nvSpPr>
          <p:spPr>
            <a:xfrm>
              <a:off x="9525740" y="1281345"/>
              <a:ext cx="1225118" cy="3018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図形の緑</a:t>
              </a:r>
            </a:p>
          </p:txBody>
        </p:sp>
        <p:sp>
          <p:nvSpPr>
            <p:cNvPr id="16" name="正方形/長方形 15">
              <a:extLst>
                <a:ext uri="{FF2B5EF4-FFF2-40B4-BE49-F238E27FC236}">
                  <a16:creationId xmlns:a16="http://schemas.microsoft.com/office/drawing/2014/main" id="{354A3A84-6225-039D-0C5C-178A00CF7FF2}"/>
                </a:ext>
              </a:extLst>
            </p:cNvPr>
            <p:cNvSpPr/>
            <p:nvPr userDrawn="1"/>
          </p:nvSpPr>
          <p:spPr>
            <a:xfrm>
              <a:off x="9525740" y="1771097"/>
              <a:ext cx="1225118" cy="30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図形のオレンジ</a:t>
              </a:r>
            </a:p>
          </p:txBody>
        </p:sp>
        <p:sp>
          <p:nvSpPr>
            <p:cNvPr id="17" name="正方形/長方形 16">
              <a:extLst>
                <a:ext uri="{FF2B5EF4-FFF2-40B4-BE49-F238E27FC236}">
                  <a16:creationId xmlns:a16="http://schemas.microsoft.com/office/drawing/2014/main" id="{6888E1EE-6DEA-17F9-A308-1D582DAF275C}"/>
                </a:ext>
              </a:extLst>
            </p:cNvPr>
            <p:cNvSpPr/>
            <p:nvPr userDrawn="1"/>
          </p:nvSpPr>
          <p:spPr>
            <a:xfrm>
              <a:off x="9525740" y="2260849"/>
              <a:ext cx="1225118" cy="30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75000"/>
                      <a:lumOff val="25000"/>
                    </a:schemeClr>
                  </a:solidFill>
                </a:rPr>
                <a:t>背景のグレー</a:t>
              </a:r>
            </a:p>
          </p:txBody>
        </p:sp>
      </p:gr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8" r:id="rId3"/>
    <p:sldLayoutId id="2147483686" r:id="rId4"/>
    <p:sldLayoutId id="2147483684" r:id="rId5"/>
    <p:sldLayoutId id="2147483681" r:id="rId6"/>
    <p:sldLayoutId id="2147483675" r:id="rId7"/>
    <p:sldLayoutId id="2147483676" r:id="rId8"/>
    <p:sldLayoutId id="2147483682" r:id="rId9"/>
    <p:sldLayoutId id="2147483673" r:id="rId10"/>
    <p:sldLayoutId id="2147483674" r:id="rId11"/>
    <p:sldLayoutId id="2147483680" r:id="rId12"/>
    <p:sldLayoutId id="2147483683" r:id="rId13"/>
    <p:sldLayoutId id="2147483667" r:id="rId14"/>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77819-062E-C8A5-3680-8280F7CD8DF7}"/>
              </a:ext>
            </a:extLst>
          </p:cNvPr>
          <p:cNvSpPr>
            <a:spLocks noGrp="1"/>
          </p:cNvSpPr>
          <p:nvPr>
            <p:ph type="title"/>
          </p:nvPr>
        </p:nvSpPr>
        <p:spPr/>
        <p:txBody>
          <a:bodyPr/>
          <a:lstStyle/>
          <a:p>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C30</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zh-TW"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初期消火活動</a:t>
            </a:r>
            <a:endParaRPr kumimoji="1" lang="ja-JP" altLang="en-US" dirty="0"/>
          </a:p>
        </p:txBody>
      </p:sp>
      <p:sp>
        <p:nvSpPr>
          <p:cNvPr id="4" name="正方形/長方形 3">
            <a:extLst>
              <a:ext uri="{FF2B5EF4-FFF2-40B4-BE49-F238E27FC236}">
                <a16:creationId xmlns:a16="http://schemas.microsoft.com/office/drawing/2014/main" id="{F3C1C435-C392-FF55-B629-24192A0F7B44}"/>
              </a:ext>
            </a:extLst>
          </p:cNvPr>
          <p:cNvSpPr/>
          <p:nvPr/>
        </p:nvSpPr>
        <p:spPr>
          <a:xfrm>
            <a:off x="7760384" y="307605"/>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20</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endPar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1828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DA40FF-168E-CE5D-8808-9074DC041D30}"/>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3" name="テキスト プレースホルダー 2">
            <a:extLst>
              <a:ext uri="{FF2B5EF4-FFF2-40B4-BE49-F238E27FC236}">
                <a16:creationId xmlns:a16="http://schemas.microsoft.com/office/drawing/2014/main" id="{29B3765C-7D9A-652D-83D1-4F64627ABCA1}"/>
              </a:ext>
            </a:extLst>
          </p:cNvPr>
          <p:cNvSpPr>
            <a:spLocks noGrp="1"/>
          </p:cNvSpPr>
          <p:nvPr>
            <p:ph type="body" sz="quarter" idx="13"/>
          </p:nvPr>
        </p:nvSpPr>
        <p:spPr/>
        <p:txBody>
          <a:bodyPr>
            <a:normAutofit/>
          </a:bodyPr>
          <a:lstStyle/>
          <a:p>
            <a:r>
              <a:rPr kumimoji="1" lang="ja-JP" altLang="en-US" dirty="0"/>
              <a:t>地域で初期消火を行う場合、</a:t>
            </a:r>
            <a:br>
              <a:rPr kumimoji="1" lang="en-US" altLang="ja-JP" dirty="0"/>
            </a:br>
            <a:r>
              <a:rPr kumimoji="1" lang="ja-JP" altLang="en-US" dirty="0"/>
              <a:t>その</a:t>
            </a:r>
            <a:r>
              <a:rPr lang="ja-JP" altLang="en-US" dirty="0"/>
              <a:t>道具には、</a:t>
            </a:r>
            <a:r>
              <a:rPr kumimoji="1" lang="ja-JP" altLang="en-US" dirty="0"/>
              <a:t>どのような</a:t>
            </a:r>
            <a:br>
              <a:rPr kumimoji="1" lang="en-US" altLang="ja-JP" dirty="0"/>
            </a:br>
            <a:r>
              <a:rPr kumimoji="1" lang="ja-JP" altLang="en-US" dirty="0"/>
              <a:t>ものがありますか？</a:t>
            </a:r>
            <a:endParaRPr lang="en-US" altLang="ja-JP" dirty="0"/>
          </a:p>
          <a:p>
            <a:r>
              <a:rPr kumimoji="1" lang="ja-JP" altLang="en-US" dirty="0"/>
              <a:t>また、どこに</a:t>
            </a:r>
            <a:r>
              <a:rPr lang="ja-JP" altLang="en-US" dirty="0"/>
              <a:t>あり</a:t>
            </a:r>
            <a:r>
              <a:rPr kumimoji="1" lang="ja-JP" altLang="en-US" dirty="0"/>
              <a:t>ますか？</a:t>
            </a:r>
          </a:p>
        </p:txBody>
      </p:sp>
    </p:spTree>
    <p:extLst>
      <p:ext uri="{BB962C8B-B14F-4D97-AF65-F5344CB8AC3E}">
        <p14:creationId xmlns:p14="http://schemas.microsoft.com/office/powerpoint/2010/main" val="417799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2F3811C5-5A65-E153-CEBB-68FD4BA3911E}"/>
              </a:ext>
            </a:extLst>
          </p:cNvPr>
          <p:cNvSpPr>
            <a:spLocks noGrp="1"/>
          </p:cNvSpPr>
          <p:nvPr>
            <p:ph type="body" sz="quarter" idx="13"/>
          </p:nvPr>
        </p:nvSpPr>
        <p:spPr/>
        <p:txBody>
          <a:bodyPr/>
          <a:lstStyle/>
          <a:p>
            <a:r>
              <a:rPr lang="ja-JP" altLang="en-US" dirty="0"/>
              <a:t>ワークショップ</a:t>
            </a:r>
          </a:p>
        </p:txBody>
      </p:sp>
      <p:sp>
        <p:nvSpPr>
          <p:cNvPr id="4" name="スライド番号プレースホルダー 3">
            <a:extLst>
              <a:ext uri="{FF2B5EF4-FFF2-40B4-BE49-F238E27FC236}">
                <a16:creationId xmlns:a16="http://schemas.microsoft.com/office/drawing/2014/main" id="{2D45FDC2-D990-DAD9-E2A4-E676A0D54055}"/>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5" name="コンテンツ プレースホルダー 4">
            <a:extLst>
              <a:ext uri="{FF2B5EF4-FFF2-40B4-BE49-F238E27FC236}">
                <a16:creationId xmlns:a16="http://schemas.microsoft.com/office/drawing/2014/main" id="{337B1765-6AD9-412E-8365-D27874B4EEEF}"/>
              </a:ext>
            </a:extLst>
          </p:cNvPr>
          <p:cNvSpPr>
            <a:spLocks noGrp="1"/>
          </p:cNvSpPr>
          <p:nvPr>
            <p:ph idx="1"/>
          </p:nvPr>
        </p:nvSpPr>
        <p:spPr/>
        <p:txBody>
          <a:bodyPr/>
          <a:lstStyle/>
          <a:p>
            <a:r>
              <a:rPr kumimoji="1" lang="ja-JP" altLang="en-US" dirty="0"/>
              <a:t>初期消火</a:t>
            </a:r>
            <a:r>
              <a:rPr lang="ja-JP" altLang="en-US" dirty="0"/>
              <a:t>のための道具、どんなものがある？</a:t>
            </a:r>
            <a:endParaRPr lang="en-US" altLang="ja-JP" dirty="0"/>
          </a:p>
          <a:p>
            <a:endParaRPr lang="en-US" altLang="ja-JP" dirty="0"/>
          </a:p>
          <a:p>
            <a:endParaRPr lang="en-US" altLang="ja-JP" dirty="0"/>
          </a:p>
          <a:p>
            <a:endParaRPr lang="en-US" altLang="ja-JP" dirty="0"/>
          </a:p>
          <a:p>
            <a:endParaRPr lang="en-US" altLang="ja-JP" dirty="0"/>
          </a:p>
          <a:p>
            <a:pPr marL="0" indent="0">
              <a:buNone/>
            </a:pPr>
            <a:endParaRPr lang="en-US" altLang="ja-JP" dirty="0"/>
          </a:p>
          <a:p>
            <a:r>
              <a:rPr lang="ja-JP" altLang="en-US" dirty="0"/>
              <a:t>その道具は、あなたの地域では、どこにある？</a:t>
            </a:r>
          </a:p>
        </p:txBody>
      </p:sp>
      <p:sp>
        <p:nvSpPr>
          <p:cNvPr id="2" name="吹き出し: 角を丸めた四角形 1">
            <a:extLst>
              <a:ext uri="{FF2B5EF4-FFF2-40B4-BE49-F238E27FC236}">
                <a16:creationId xmlns:a16="http://schemas.microsoft.com/office/drawing/2014/main" id="{FEBFAD98-9352-6DC4-E0C6-0686495112AC}"/>
              </a:ext>
            </a:extLst>
          </p:cNvPr>
          <p:cNvSpPr/>
          <p:nvPr/>
        </p:nvSpPr>
        <p:spPr>
          <a:xfrm>
            <a:off x="-3529014" y="1645332"/>
            <a:ext cx="2428875" cy="1783668"/>
          </a:xfrm>
          <a:prstGeom prst="wedgeRoundRectCallout">
            <a:avLst>
              <a:gd name="adj1" fmla="val 79951"/>
              <a:gd name="adj2" fmla="val 2458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初期消火の道具や、</a:t>
            </a:r>
            <a:endParaRPr kumimoji="1" lang="en-US" altLang="ja-JP" dirty="0"/>
          </a:p>
          <a:p>
            <a:pPr algn="ctr"/>
            <a:r>
              <a:rPr kumimoji="1" lang="ja-JP" altLang="en-US" dirty="0"/>
              <a:t>それがどこにあるか書けるようなワークを想定</a:t>
            </a:r>
          </a:p>
        </p:txBody>
      </p:sp>
    </p:spTree>
    <p:extLst>
      <p:ext uri="{BB962C8B-B14F-4D97-AF65-F5344CB8AC3E}">
        <p14:creationId xmlns:p14="http://schemas.microsoft.com/office/powerpoint/2010/main" val="45782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E1155-C10A-2D1F-E589-17438DB59995}"/>
              </a:ext>
            </a:extLst>
          </p:cNvPr>
          <p:cNvSpPr>
            <a:spLocks noGrp="1"/>
          </p:cNvSpPr>
          <p:nvPr>
            <p:ph type="title"/>
          </p:nvPr>
        </p:nvSpPr>
        <p:spPr/>
        <p:txBody>
          <a:bodyPr/>
          <a:lstStyle/>
          <a:p>
            <a:r>
              <a:rPr kumimoji="1" lang="ja-JP" altLang="en-US" sz="2800" dirty="0"/>
              <a:t>初期消火のための主な消火資機材</a:t>
            </a:r>
          </a:p>
        </p:txBody>
      </p:sp>
      <p:sp>
        <p:nvSpPr>
          <p:cNvPr id="3" name="スライド番号プレースホルダー 2">
            <a:extLst>
              <a:ext uri="{FF2B5EF4-FFF2-40B4-BE49-F238E27FC236}">
                <a16:creationId xmlns:a16="http://schemas.microsoft.com/office/drawing/2014/main" id="{519FC347-BBEC-7B7B-451E-A45670B03F6D}"/>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pic>
        <p:nvPicPr>
          <p:cNvPr id="5" name="図 4">
            <a:extLst>
              <a:ext uri="{FF2B5EF4-FFF2-40B4-BE49-F238E27FC236}">
                <a16:creationId xmlns:a16="http://schemas.microsoft.com/office/drawing/2014/main" id="{91F9E691-611D-FE90-FF9E-D96DD4B27A61}"/>
              </a:ext>
            </a:extLst>
          </p:cNvPr>
          <p:cNvPicPr>
            <a:picLocks noChangeAspect="1"/>
          </p:cNvPicPr>
          <p:nvPr/>
        </p:nvPicPr>
        <p:blipFill rotWithShape="1">
          <a:blip r:embed="rId3"/>
          <a:srcRect l="3104" t="18676" r="80671" b="23526"/>
          <a:stretch/>
        </p:blipFill>
        <p:spPr>
          <a:xfrm>
            <a:off x="288162" y="2220098"/>
            <a:ext cx="2170803" cy="3131577"/>
          </a:xfrm>
          <a:prstGeom prst="rect">
            <a:avLst/>
          </a:prstGeom>
          <a:ln>
            <a:solidFill>
              <a:schemeClr val="tx1"/>
            </a:solidFill>
          </a:ln>
        </p:spPr>
      </p:pic>
      <p:sp>
        <p:nvSpPr>
          <p:cNvPr id="22" name="正方形/長方形 21">
            <a:extLst>
              <a:ext uri="{FF2B5EF4-FFF2-40B4-BE49-F238E27FC236}">
                <a16:creationId xmlns:a16="http://schemas.microsoft.com/office/drawing/2014/main" id="{FB14C33A-C3FF-6C00-8949-0E5F86025486}"/>
              </a:ext>
            </a:extLst>
          </p:cNvPr>
          <p:cNvSpPr/>
          <p:nvPr/>
        </p:nvSpPr>
        <p:spPr>
          <a:xfrm>
            <a:off x="288162" y="4970675"/>
            <a:ext cx="2170803" cy="381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街頭消火器</a:t>
            </a:r>
          </a:p>
        </p:txBody>
      </p:sp>
      <p:pic>
        <p:nvPicPr>
          <p:cNvPr id="30" name="図 29">
            <a:extLst>
              <a:ext uri="{FF2B5EF4-FFF2-40B4-BE49-F238E27FC236}">
                <a16:creationId xmlns:a16="http://schemas.microsoft.com/office/drawing/2014/main" id="{642F5EB3-0554-D3CD-A7AD-E6571BFF476D}"/>
              </a:ext>
            </a:extLst>
          </p:cNvPr>
          <p:cNvPicPr>
            <a:picLocks noChangeAspect="1"/>
          </p:cNvPicPr>
          <p:nvPr/>
        </p:nvPicPr>
        <p:blipFill rotWithShape="1">
          <a:blip r:embed="rId4"/>
          <a:srcRect l="3612" r="12574"/>
          <a:stretch/>
        </p:blipFill>
        <p:spPr>
          <a:xfrm>
            <a:off x="5599786" y="2220098"/>
            <a:ext cx="3321484" cy="3172268"/>
          </a:xfrm>
          <a:prstGeom prst="rect">
            <a:avLst/>
          </a:prstGeom>
          <a:ln>
            <a:solidFill>
              <a:schemeClr val="tx1"/>
            </a:solidFill>
          </a:ln>
        </p:spPr>
      </p:pic>
      <p:sp>
        <p:nvSpPr>
          <p:cNvPr id="24" name="正方形/長方形 23">
            <a:extLst>
              <a:ext uri="{FF2B5EF4-FFF2-40B4-BE49-F238E27FC236}">
                <a16:creationId xmlns:a16="http://schemas.microsoft.com/office/drawing/2014/main" id="{7A76ABE0-5608-35B0-99AD-3718196594D4}"/>
              </a:ext>
            </a:extLst>
          </p:cNvPr>
          <p:cNvSpPr/>
          <p:nvPr/>
        </p:nvSpPr>
        <p:spPr>
          <a:xfrm>
            <a:off x="5599786" y="5007874"/>
            <a:ext cx="3321484" cy="381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可搬消防ポンプ</a:t>
            </a:r>
          </a:p>
        </p:txBody>
      </p:sp>
      <p:grpSp>
        <p:nvGrpSpPr>
          <p:cNvPr id="35" name="グループ化 34">
            <a:extLst>
              <a:ext uri="{FF2B5EF4-FFF2-40B4-BE49-F238E27FC236}">
                <a16:creationId xmlns:a16="http://schemas.microsoft.com/office/drawing/2014/main" id="{C8E1333A-48DF-2AD3-77A0-87840DBBD69C}"/>
              </a:ext>
            </a:extLst>
          </p:cNvPr>
          <p:cNvGrpSpPr/>
          <p:nvPr/>
        </p:nvGrpSpPr>
        <p:grpSpPr>
          <a:xfrm>
            <a:off x="2692198" y="2604288"/>
            <a:ext cx="2749380" cy="2747387"/>
            <a:chOff x="2697108" y="2214674"/>
            <a:chExt cx="2749380" cy="2747387"/>
          </a:xfrm>
        </p:grpSpPr>
        <p:pic>
          <p:nvPicPr>
            <p:cNvPr id="32" name="図 31">
              <a:extLst>
                <a:ext uri="{FF2B5EF4-FFF2-40B4-BE49-F238E27FC236}">
                  <a16:creationId xmlns:a16="http://schemas.microsoft.com/office/drawing/2014/main" id="{C30CC004-9E33-C393-1DAD-BDE439F08EB7}"/>
                </a:ext>
              </a:extLst>
            </p:cNvPr>
            <p:cNvPicPr>
              <a:picLocks noChangeAspect="1"/>
            </p:cNvPicPr>
            <p:nvPr/>
          </p:nvPicPr>
          <p:blipFill rotWithShape="1">
            <a:blip r:embed="rId5"/>
            <a:srcRect r="29325"/>
            <a:stretch/>
          </p:blipFill>
          <p:spPr>
            <a:xfrm>
              <a:off x="4612282" y="2214674"/>
              <a:ext cx="834206" cy="2286914"/>
            </a:xfrm>
            <a:prstGeom prst="rect">
              <a:avLst/>
            </a:prstGeom>
          </p:spPr>
        </p:pic>
        <p:pic>
          <p:nvPicPr>
            <p:cNvPr id="34" name="図 33">
              <a:extLst>
                <a:ext uri="{FF2B5EF4-FFF2-40B4-BE49-F238E27FC236}">
                  <a16:creationId xmlns:a16="http://schemas.microsoft.com/office/drawing/2014/main" id="{67C32119-1530-E185-F076-2F331B627BC0}"/>
                </a:ext>
              </a:extLst>
            </p:cNvPr>
            <p:cNvPicPr>
              <a:picLocks noChangeAspect="1"/>
            </p:cNvPicPr>
            <p:nvPr/>
          </p:nvPicPr>
          <p:blipFill rotWithShape="1">
            <a:blip r:embed="rId6"/>
            <a:srcRect l="1775" t="3623" r="63860" b="72638"/>
            <a:stretch/>
          </p:blipFill>
          <p:spPr>
            <a:xfrm>
              <a:off x="2697108" y="3345180"/>
              <a:ext cx="2186049" cy="1616881"/>
            </a:xfrm>
            <a:prstGeom prst="rect">
              <a:avLst/>
            </a:prstGeom>
            <a:ln>
              <a:solidFill>
                <a:schemeClr val="tx1"/>
              </a:solidFill>
            </a:ln>
          </p:spPr>
        </p:pic>
      </p:grpSp>
      <p:sp>
        <p:nvSpPr>
          <p:cNvPr id="23" name="正方形/長方形 22">
            <a:extLst>
              <a:ext uri="{FF2B5EF4-FFF2-40B4-BE49-F238E27FC236}">
                <a16:creationId xmlns:a16="http://schemas.microsoft.com/office/drawing/2014/main" id="{9C0A1110-88B7-00D7-1E90-EB4F914026BD}"/>
              </a:ext>
            </a:extLst>
          </p:cNvPr>
          <p:cNvSpPr/>
          <p:nvPr/>
        </p:nvSpPr>
        <p:spPr>
          <a:xfrm>
            <a:off x="2692198" y="4970675"/>
            <a:ext cx="2686626" cy="381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消火栓とスタンドパイプ</a:t>
            </a:r>
          </a:p>
        </p:txBody>
      </p:sp>
      <p:sp>
        <p:nvSpPr>
          <p:cNvPr id="36" name="コンテンツ プレースホルダー 7">
            <a:extLst>
              <a:ext uri="{FF2B5EF4-FFF2-40B4-BE49-F238E27FC236}">
                <a16:creationId xmlns:a16="http://schemas.microsoft.com/office/drawing/2014/main" id="{7617C419-B6FF-3A4B-8938-566277175816}"/>
              </a:ext>
            </a:extLst>
          </p:cNvPr>
          <p:cNvSpPr txBox="1">
            <a:spLocks/>
          </p:cNvSpPr>
          <p:nvPr/>
        </p:nvSpPr>
        <p:spPr>
          <a:xfrm>
            <a:off x="288162" y="6288890"/>
            <a:ext cx="7950964" cy="45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100" dirty="0"/>
              <a:t>参考：練馬区</a:t>
            </a:r>
            <a:r>
              <a:rPr lang="en-US" altLang="ja-JP" sz="1100" dirty="0"/>
              <a:t>HP</a:t>
            </a:r>
            <a:r>
              <a:rPr lang="ja-JP" altLang="en-US" sz="1100" dirty="0"/>
              <a:t>「街頭消火器」</a:t>
            </a:r>
            <a:endParaRPr lang="en-US" altLang="ja-JP" sz="1100" dirty="0"/>
          </a:p>
          <a:p>
            <a:pPr marL="0" indent="0">
              <a:spcBef>
                <a:spcPts val="0"/>
              </a:spcBef>
              <a:buNone/>
            </a:pPr>
            <a:r>
              <a:rPr lang="ja-JP" altLang="en-US" sz="1100" dirty="0"/>
              <a:t>参考：板橋区</a:t>
            </a:r>
            <a:r>
              <a:rPr lang="en-US" altLang="ja-JP" sz="1100" dirty="0"/>
              <a:t>HP</a:t>
            </a:r>
            <a:r>
              <a:rPr lang="ja-JP" altLang="en-US" sz="1100" dirty="0"/>
              <a:t>「「スタンドパイプ」取扱いマニュアル」、「「</a:t>
            </a:r>
            <a:r>
              <a:rPr lang="en-US" altLang="ja-JP" sz="1100" dirty="0"/>
              <a:t>D</a:t>
            </a:r>
            <a:r>
              <a:rPr lang="ja-JP" altLang="en-US" sz="1100" dirty="0"/>
              <a:t>級ポンプ」取扱いマニュアル」</a:t>
            </a:r>
            <a:endParaRPr lang="en-US" altLang="ja-JP" sz="1100" dirty="0"/>
          </a:p>
          <a:p>
            <a:pPr marL="0" indent="0">
              <a:spcBef>
                <a:spcPts val="0"/>
              </a:spcBef>
              <a:buNone/>
            </a:pPr>
            <a:r>
              <a:rPr lang="ja-JP" altLang="en-US" sz="1100" dirty="0"/>
              <a:t>参考：東京消防庁「やってみよう！防災訓練</a:t>
            </a:r>
            <a:r>
              <a:rPr lang="en-US" altLang="ja-JP" sz="1100" dirty="0"/>
              <a:t>?</a:t>
            </a:r>
            <a:r>
              <a:rPr lang="ja-JP" altLang="en-US" sz="1100" dirty="0"/>
              <a:t>スタンドパイプの使い方</a:t>
            </a:r>
            <a:r>
              <a:rPr lang="en-US" altLang="ja-JP" sz="1100" dirty="0"/>
              <a:t>?</a:t>
            </a:r>
            <a:r>
              <a:rPr lang="ja-JP" altLang="en-US" sz="1100" dirty="0"/>
              <a:t>」</a:t>
            </a:r>
            <a:endParaRPr lang="en-US" altLang="ja-JP" sz="1100" dirty="0"/>
          </a:p>
          <a:p>
            <a:pPr marL="0" indent="0">
              <a:buNone/>
            </a:pPr>
            <a:endParaRPr lang="ja-JP" altLang="en-US" sz="1100" dirty="0"/>
          </a:p>
        </p:txBody>
      </p:sp>
      <p:sp>
        <p:nvSpPr>
          <p:cNvPr id="4" name="コンテンツ プレースホルダー 3">
            <a:extLst>
              <a:ext uri="{FF2B5EF4-FFF2-40B4-BE49-F238E27FC236}">
                <a16:creationId xmlns:a16="http://schemas.microsoft.com/office/drawing/2014/main" id="{FE49308C-732B-2080-0C84-61CA73BE6172}"/>
              </a:ext>
            </a:extLst>
          </p:cNvPr>
          <p:cNvSpPr>
            <a:spLocks noGrp="1"/>
          </p:cNvSpPr>
          <p:nvPr>
            <p:ph idx="13"/>
          </p:nvPr>
        </p:nvSpPr>
        <p:spPr>
          <a:xfrm>
            <a:off x="409575" y="889000"/>
            <a:ext cx="8324850" cy="5969000"/>
          </a:xfrm>
        </p:spPr>
        <p:txBody>
          <a:bodyPr/>
          <a:lstStyle/>
          <a:p>
            <a:r>
              <a:rPr lang="ja-JP" altLang="en-US" dirty="0"/>
              <a:t>地域ある主な消火資機材</a:t>
            </a:r>
            <a:endParaRPr lang="en-US" altLang="ja-JP" dirty="0"/>
          </a:p>
        </p:txBody>
      </p:sp>
    </p:spTree>
    <p:extLst>
      <p:ext uri="{BB962C8B-B14F-4D97-AF65-F5344CB8AC3E}">
        <p14:creationId xmlns:p14="http://schemas.microsoft.com/office/powerpoint/2010/main" val="156997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44360-2906-307F-331A-21C6E6E81714}"/>
              </a:ext>
            </a:extLst>
          </p:cNvPr>
          <p:cNvSpPr>
            <a:spLocks noGrp="1"/>
          </p:cNvSpPr>
          <p:nvPr>
            <p:ph type="title"/>
          </p:nvPr>
        </p:nvSpPr>
        <p:spPr/>
        <p:txBody>
          <a:bodyPr/>
          <a:lstStyle/>
          <a:p>
            <a:r>
              <a:rPr kumimoji="1" lang="ja-JP" altLang="en-US" sz="2800" dirty="0"/>
              <a:t>街頭消火器の使い方</a:t>
            </a:r>
          </a:p>
        </p:txBody>
      </p:sp>
      <p:sp>
        <p:nvSpPr>
          <p:cNvPr id="3" name="スライド番号プレースホルダー 2">
            <a:extLst>
              <a:ext uri="{FF2B5EF4-FFF2-40B4-BE49-F238E27FC236}">
                <a16:creationId xmlns:a16="http://schemas.microsoft.com/office/drawing/2014/main" id="{DAB8DA25-FDFC-0401-9E9C-927EEF4B38FA}"/>
              </a:ext>
            </a:extLst>
          </p:cNvPr>
          <p:cNvSpPr>
            <a:spLocks noGrp="1"/>
          </p:cNvSpPr>
          <p:nvPr>
            <p:ph type="sldNum" sz="quarter" idx="12"/>
          </p:nvPr>
        </p:nvSpPr>
        <p:spPr/>
        <p:txBody>
          <a:bodyPr/>
          <a:lstStyle/>
          <a:p>
            <a:fld id="{48C0FCB9-D989-46F1-965E-624BDAC7E129}" type="slidenum">
              <a:rPr kumimoji="1" lang="ja-JP" altLang="en-US" smtClean="0"/>
              <a:pPr/>
              <a:t>13</a:t>
            </a:fld>
            <a:endParaRPr kumimoji="1" lang="ja-JP" altLang="en-US"/>
          </a:p>
        </p:txBody>
      </p:sp>
      <p:grpSp>
        <p:nvGrpSpPr>
          <p:cNvPr id="13" name="グループ化 12">
            <a:extLst>
              <a:ext uri="{FF2B5EF4-FFF2-40B4-BE49-F238E27FC236}">
                <a16:creationId xmlns:a16="http://schemas.microsoft.com/office/drawing/2014/main" id="{050B8234-DD75-6502-B496-1E5E6219AA58}"/>
              </a:ext>
            </a:extLst>
          </p:cNvPr>
          <p:cNvGrpSpPr/>
          <p:nvPr/>
        </p:nvGrpSpPr>
        <p:grpSpPr>
          <a:xfrm>
            <a:off x="197468" y="711847"/>
            <a:ext cx="2536207" cy="468955"/>
            <a:chOff x="197468" y="711847"/>
            <a:chExt cx="2536207" cy="468955"/>
          </a:xfrm>
        </p:grpSpPr>
        <p:grpSp>
          <p:nvGrpSpPr>
            <p:cNvPr id="14" name="グループ化 13">
              <a:extLst>
                <a:ext uri="{FF2B5EF4-FFF2-40B4-BE49-F238E27FC236}">
                  <a16:creationId xmlns:a16="http://schemas.microsoft.com/office/drawing/2014/main" id="{9F1548FF-302D-41AA-A69E-ADF1347EFE07}"/>
                </a:ext>
              </a:extLst>
            </p:cNvPr>
            <p:cNvGrpSpPr/>
            <p:nvPr/>
          </p:nvGrpSpPr>
          <p:grpSpPr>
            <a:xfrm>
              <a:off x="197468" y="711847"/>
              <a:ext cx="510746" cy="468955"/>
              <a:chOff x="-815546" y="378941"/>
              <a:chExt cx="510746" cy="468955"/>
            </a:xfrm>
          </p:grpSpPr>
          <p:sp>
            <p:nvSpPr>
              <p:cNvPr id="17" name="正方形/長方形 16">
                <a:extLst>
                  <a:ext uri="{FF2B5EF4-FFF2-40B4-BE49-F238E27FC236}">
                    <a16:creationId xmlns:a16="http://schemas.microsoft.com/office/drawing/2014/main" id="{AB3F50F7-692D-EF61-9983-AB73DE3DB7F1}"/>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8" name="グループ化 17">
                <a:extLst>
                  <a:ext uri="{FF2B5EF4-FFF2-40B4-BE49-F238E27FC236}">
                    <a16:creationId xmlns:a16="http://schemas.microsoft.com/office/drawing/2014/main" id="{BA560C75-DAB4-9388-2A18-F7E61D37926A}"/>
                  </a:ext>
                </a:extLst>
              </p:cNvPr>
              <p:cNvGrpSpPr/>
              <p:nvPr userDrawn="1"/>
            </p:nvGrpSpPr>
            <p:grpSpPr>
              <a:xfrm>
                <a:off x="-740484" y="438369"/>
                <a:ext cx="360623" cy="350098"/>
                <a:chOff x="719031" y="1642734"/>
                <a:chExt cx="360623" cy="350098"/>
              </a:xfrm>
            </p:grpSpPr>
            <p:sp>
              <p:nvSpPr>
                <p:cNvPr id="19" name="object 11">
                  <a:extLst>
                    <a:ext uri="{FF2B5EF4-FFF2-40B4-BE49-F238E27FC236}">
                      <a16:creationId xmlns:a16="http://schemas.microsoft.com/office/drawing/2014/main" id="{7E813AF3-BE91-BF07-CAA9-C6E579F4278B}"/>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22" name="object 12">
                  <a:extLst>
                    <a:ext uri="{FF2B5EF4-FFF2-40B4-BE49-F238E27FC236}">
                      <a16:creationId xmlns:a16="http://schemas.microsoft.com/office/drawing/2014/main" id="{4AF98298-CC15-D639-7181-390253270106}"/>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5" name="テキスト プレースホルダー 20">
              <a:extLst>
                <a:ext uri="{FF2B5EF4-FFF2-40B4-BE49-F238E27FC236}">
                  <a16:creationId xmlns:a16="http://schemas.microsoft.com/office/drawing/2014/main" id="{240C1C17-090A-E05C-3C6A-2EBC64EDFA15}"/>
                </a:ext>
              </a:extLst>
            </p:cNvPr>
            <p:cNvSpPr txBox="1">
              <a:spLocks/>
            </p:cNvSpPr>
            <p:nvPr/>
          </p:nvSpPr>
          <p:spPr>
            <a:xfrm>
              <a:off x="655458" y="728024"/>
              <a:ext cx="2078217"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solidFill>
                    <a:schemeClr val="tx1">
                      <a:lumMod val="75000"/>
                      <a:lumOff val="25000"/>
                    </a:schemeClr>
                  </a:solidFill>
                  <a:latin typeface="+mn-ea"/>
                  <a:ea typeface="+mn-ea"/>
                </a:rPr>
                <a:t>街頭消火器</a:t>
              </a:r>
            </a:p>
          </p:txBody>
        </p:sp>
        <p:sp>
          <p:nvSpPr>
            <p:cNvPr id="16" name="object 12">
              <a:extLst>
                <a:ext uri="{FF2B5EF4-FFF2-40B4-BE49-F238E27FC236}">
                  <a16:creationId xmlns:a16="http://schemas.microsoft.com/office/drawing/2014/main" id="{8746D436-B686-73E8-2DDA-37D799D3AFC5}"/>
                </a:ext>
              </a:extLst>
            </p:cNvPr>
            <p:cNvSpPr/>
            <p:nvPr/>
          </p:nvSpPr>
          <p:spPr>
            <a:xfrm>
              <a:off x="675393" y="1106769"/>
              <a:ext cx="1620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dirty="0">
                <a:solidFill>
                  <a:schemeClr val="tx1">
                    <a:lumMod val="75000"/>
                    <a:lumOff val="25000"/>
                  </a:schemeClr>
                </a:solidFill>
                <a:latin typeface="+mn-ea"/>
              </a:endParaRPr>
            </a:p>
          </p:txBody>
        </p:sp>
      </p:grpSp>
      <p:sp>
        <p:nvSpPr>
          <p:cNvPr id="25" name="テキスト プレースホルダー 5">
            <a:extLst>
              <a:ext uri="{FF2B5EF4-FFF2-40B4-BE49-F238E27FC236}">
                <a16:creationId xmlns:a16="http://schemas.microsoft.com/office/drawing/2014/main" id="{7735635E-656C-ED54-5E6A-647E782A76C3}"/>
              </a:ext>
            </a:extLst>
          </p:cNvPr>
          <p:cNvSpPr txBox="1">
            <a:spLocks/>
          </p:cNvSpPr>
          <p:nvPr/>
        </p:nvSpPr>
        <p:spPr>
          <a:xfrm>
            <a:off x="221674" y="1240682"/>
            <a:ext cx="3658669" cy="2360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solidFill>
                  <a:schemeClr val="tx1">
                    <a:lumMod val="75000"/>
                    <a:lumOff val="25000"/>
                  </a:schemeClr>
                </a:solidFill>
                <a:latin typeface="+mn-ea"/>
              </a:rPr>
              <a:t>初期消火器具近隣者が容易に使用できる道路に面した屋外に設置</a:t>
            </a:r>
            <a:endParaRPr lang="en-US" altLang="ja-JP" sz="1800" dirty="0">
              <a:solidFill>
                <a:schemeClr val="tx1">
                  <a:lumMod val="75000"/>
                  <a:lumOff val="25000"/>
                </a:schemeClr>
              </a:solidFill>
              <a:latin typeface="+mn-ea"/>
            </a:endParaRPr>
          </a:p>
          <a:p>
            <a:pPr>
              <a:buFont typeface="Wingdings" panose="05000000000000000000" pitchFamily="2" charset="2"/>
              <a:buChar char="l"/>
            </a:pPr>
            <a:r>
              <a:rPr lang="ja-JP" altLang="en-US" sz="1600" dirty="0">
                <a:solidFill>
                  <a:schemeClr val="tx1">
                    <a:lumMod val="75000"/>
                    <a:lumOff val="25000"/>
                  </a:schemeClr>
                </a:solidFill>
                <a:latin typeface="+mn-ea"/>
              </a:rPr>
              <a:t>平常時</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小規模の出火や交通事故等による</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出火の消火に使用</a:t>
            </a:r>
            <a:endParaRPr lang="en-US" altLang="ja-JP" sz="1600" dirty="0">
              <a:solidFill>
                <a:schemeClr val="tx1">
                  <a:lumMod val="75000"/>
                  <a:lumOff val="25000"/>
                </a:schemeClr>
              </a:solidFill>
              <a:latin typeface="+mn-ea"/>
            </a:endParaRPr>
          </a:p>
          <a:p>
            <a:pPr>
              <a:buFont typeface="Wingdings" panose="05000000000000000000" pitchFamily="2" charset="2"/>
              <a:buChar char="l"/>
            </a:pPr>
            <a:r>
              <a:rPr lang="ja-JP" altLang="en-US" sz="1600" dirty="0">
                <a:solidFill>
                  <a:schemeClr val="tx1">
                    <a:lumMod val="75000"/>
                    <a:lumOff val="25000"/>
                  </a:schemeClr>
                </a:solidFill>
                <a:latin typeface="+mn-ea"/>
              </a:rPr>
              <a:t>地震等の災害時</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出火が発生した時、市街地大火に</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拡大する二次災害を防ぐ</a:t>
            </a:r>
            <a:endParaRPr lang="en-US" altLang="ja-JP" sz="1600" dirty="0">
              <a:solidFill>
                <a:schemeClr val="tx1">
                  <a:lumMod val="75000"/>
                  <a:lumOff val="25000"/>
                </a:schemeClr>
              </a:solidFill>
              <a:latin typeface="+mn-ea"/>
            </a:endParaRPr>
          </a:p>
        </p:txBody>
      </p:sp>
      <p:sp>
        <p:nvSpPr>
          <p:cNvPr id="28" name="コンテンツ プレースホルダー 7">
            <a:extLst>
              <a:ext uri="{FF2B5EF4-FFF2-40B4-BE49-F238E27FC236}">
                <a16:creationId xmlns:a16="http://schemas.microsoft.com/office/drawing/2014/main" id="{8699C929-072B-5069-BC02-B931FDEFA339}"/>
              </a:ext>
            </a:extLst>
          </p:cNvPr>
          <p:cNvSpPr txBox="1">
            <a:spLocks/>
          </p:cNvSpPr>
          <p:nvPr/>
        </p:nvSpPr>
        <p:spPr>
          <a:xfrm>
            <a:off x="288162" y="6146154"/>
            <a:ext cx="7950964" cy="7118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100" dirty="0"/>
              <a:t>参考：江東区</a:t>
            </a:r>
            <a:r>
              <a:rPr lang="en-US" altLang="ja-JP" sz="1100" dirty="0"/>
              <a:t>HP</a:t>
            </a:r>
            <a:r>
              <a:rPr lang="ja-JP" altLang="en-US" sz="1100" dirty="0"/>
              <a:t>「街頭消火器」</a:t>
            </a:r>
            <a:endParaRPr lang="en-US" altLang="ja-JP" sz="1100" dirty="0"/>
          </a:p>
          <a:p>
            <a:pPr marL="0" indent="0">
              <a:spcBef>
                <a:spcPts val="0"/>
              </a:spcBef>
              <a:buNone/>
            </a:pPr>
            <a:r>
              <a:rPr lang="ja-JP" altLang="en-US" sz="1100" dirty="0"/>
              <a:t>参考：練馬区</a:t>
            </a:r>
            <a:r>
              <a:rPr lang="en-US" altLang="ja-JP" sz="1100" dirty="0"/>
              <a:t>HP</a:t>
            </a:r>
            <a:r>
              <a:rPr lang="ja-JP" altLang="en-US" sz="1100" dirty="0"/>
              <a:t>「街頭消火器」</a:t>
            </a:r>
            <a:endParaRPr lang="en-US" altLang="ja-JP" sz="1100" dirty="0"/>
          </a:p>
          <a:p>
            <a:pPr marL="0" indent="0">
              <a:spcBef>
                <a:spcPts val="0"/>
              </a:spcBef>
              <a:buNone/>
            </a:pPr>
            <a:r>
              <a:rPr lang="ja-JP" altLang="en-US" sz="1100" dirty="0"/>
              <a:t>参考：春日井市</a:t>
            </a:r>
            <a:r>
              <a:rPr lang="en-US" altLang="ja-JP" sz="1100" dirty="0"/>
              <a:t>HP</a:t>
            </a:r>
            <a:r>
              <a:rPr lang="ja-JP" altLang="en-US" sz="1100" dirty="0"/>
              <a:t>「街頭消火器の整備」</a:t>
            </a:r>
            <a:endParaRPr lang="en-US" altLang="ja-JP" sz="1100" dirty="0"/>
          </a:p>
          <a:p>
            <a:pPr marL="0" indent="0">
              <a:spcBef>
                <a:spcPts val="0"/>
              </a:spcBef>
              <a:buNone/>
            </a:pPr>
            <a:r>
              <a:rPr lang="ja-JP" altLang="en-US" sz="1100" dirty="0"/>
              <a:t>参考：東京消防庁「初期消火マニュアル」</a:t>
            </a:r>
            <a:endParaRPr lang="en-US" altLang="ja-JP" sz="1100" dirty="0"/>
          </a:p>
          <a:p>
            <a:pPr marL="0" indent="0">
              <a:buNone/>
            </a:pPr>
            <a:endParaRPr lang="ja-JP" altLang="en-US" sz="1100" dirty="0"/>
          </a:p>
        </p:txBody>
      </p:sp>
      <p:pic>
        <p:nvPicPr>
          <p:cNvPr id="29" name="図 28">
            <a:extLst>
              <a:ext uri="{FF2B5EF4-FFF2-40B4-BE49-F238E27FC236}">
                <a16:creationId xmlns:a16="http://schemas.microsoft.com/office/drawing/2014/main" id="{4F357DE6-5471-5DDE-DAF1-FB9E42FD451B}"/>
              </a:ext>
            </a:extLst>
          </p:cNvPr>
          <p:cNvPicPr>
            <a:picLocks noChangeAspect="1"/>
          </p:cNvPicPr>
          <p:nvPr/>
        </p:nvPicPr>
        <p:blipFill rotWithShape="1">
          <a:blip r:embed="rId3"/>
          <a:srcRect l="3104" t="18676" r="80671" b="23526"/>
          <a:stretch/>
        </p:blipFill>
        <p:spPr>
          <a:xfrm>
            <a:off x="889249" y="3674308"/>
            <a:ext cx="1552707" cy="2239918"/>
          </a:xfrm>
          <a:prstGeom prst="rect">
            <a:avLst/>
          </a:prstGeom>
          <a:ln>
            <a:solidFill>
              <a:schemeClr val="tx1"/>
            </a:solidFill>
          </a:ln>
        </p:spPr>
      </p:pic>
      <p:sp>
        <p:nvSpPr>
          <p:cNvPr id="30" name="正方形/長方形 29">
            <a:extLst>
              <a:ext uri="{FF2B5EF4-FFF2-40B4-BE49-F238E27FC236}">
                <a16:creationId xmlns:a16="http://schemas.microsoft.com/office/drawing/2014/main" id="{0F2421FE-D736-1250-487D-4F98C24559AC}"/>
              </a:ext>
            </a:extLst>
          </p:cNvPr>
          <p:cNvSpPr/>
          <p:nvPr/>
        </p:nvSpPr>
        <p:spPr>
          <a:xfrm>
            <a:off x="889249" y="5533226"/>
            <a:ext cx="1552707" cy="381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街頭消火器</a:t>
            </a:r>
          </a:p>
        </p:txBody>
      </p:sp>
      <p:grpSp>
        <p:nvGrpSpPr>
          <p:cNvPr id="40" name="グループ化 39">
            <a:extLst>
              <a:ext uri="{FF2B5EF4-FFF2-40B4-BE49-F238E27FC236}">
                <a16:creationId xmlns:a16="http://schemas.microsoft.com/office/drawing/2014/main" id="{24223F25-FF70-D9EB-8698-36A112AA066C}"/>
              </a:ext>
            </a:extLst>
          </p:cNvPr>
          <p:cNvGrpSpPr/>
          <p:nvPr/>
        </p:nvGrpSpPr>
        <p:grpSpPr>
          <a:xfrm>
            <a:off x="4001889" y="728024"/>
            <a:ext cx="4853949" cy="5764850"/>
            <a:chOff x="232177" y="654148"/>
            <a:chExt cx="4853949" cy="5764850"/>
          </a:xfrm>
        </p:grpSpPr>
        <p:sp>
          <p:nvSpPr>
            <p:cNvPr id="41" name="正方形/長方形 40">
              <a:extLst>
                <a:ext uri="{FF2B5EF4-FFF2-40B4-BE49-F238E27FC236}">
                  <a16:creationId xmlns:a16="http://schemas.microsoft.com/office/drawing/2014/main" id="{926F0C3B-9B7C-FAFA-1F40-493C7EFBF948}"/>
                </a:ext>
              </a:extLst>
            </p:cNvPr>
            <p:cNvSpPr/>
            <p:nvPr/>
          </p:nvSpPr>
          <p:spPr>
            <a:xfrm>
              <a:off x="232177" y="855321"/>
              <a:ext cx="4853949" cy="5563677"/>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2" name="正方形/長方形 41">
              <a:extLst>
                <a:ext uri="{FF2B5EF4-FFF2-40B4-BE49-F238E27FC236}">
                  <a16:creationId xmlns:a16="http://schemas.microsoft.com/office/drawing/2014/main" id="{4526EC7F-A7E6-CC6C-F9E8-5FF3B21A90B5}"/>
                </a:ext>
              </a:extLst>
            </p:cNvPr>
            <p:cNvSpPr/>
            <p:nvPr/>
          </p:nvSpPr>
          <p:spPr>
            <a:xfrm>
              <a:off x="3007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3" name="テキスト プレースホルダー 20">
              <a:extLst>
                <a:ext uri="{FF2B5EF4-FFF2-40B4-BE49-F238E27FC236}">
                  <a16:creationId xmlns:a16="http://schemas.microsoft.com/office/drawing/2014/main" id="{6DBFABE6-0702-6B26-03B3-B868C4686394}"/>
                </a:ext>
              </a:extLst>
            </p:cNvPr>
            <p:cNvSpPr txBox="1">
              <a:spLocks/>
            </p:cNvSpPr>
            <p:nvPr/>
          </p:nvSpPr>
          <p:spPr>
            <a:xfrm>
              <a:off x="815390" y="662033"/>
              <a:ext cx="2158598" cy="40931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mn-ea"/>
                  <a:ea typeface="+mn-ea"/>
                </a:rPr>
                <a:t>消火器の使い方</a:t>
              </a:r>
            </a:p>
          </p:txBody>
        </p:sp>
        <p:sp>
          <p:nvSpPr>
            <p:cNvPr id="44" name="object 19">
              <a:extLst>
                <a:ext uri="{FF2B5EF4-FFF2-40B4-BE49-F238E27FC236}">
                  <a16:creationId xmlns:a16="http://schemas.microsoft.com/office/drawing/2014/main" id="{A87E8F99-87C7-539D-59F2-972D5B2F4E50}"/>
                </a:ext>
              </a:extLst>
            </p:cNvPr>
            <p:cNvSpPr/>
            <p:nvPr/>
          </p:nvSpPr>
          <p:spPr>
            <a:xfrm>
              <a:off x="3790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45" name="テキスト プレースホルダー 2">
              <a:extLst>
                <a:ext uri="{FF2B5EF4-FFF2-40B4-BE49-F238E27FC236}">
                  <a16:creationId xmlns:a16="http://schemas.microsoft.com/office/drawing/2014/main" id="{133AE351-F9C1-3C4E-57F3-F08CBC79D810}"/>
                </a:ext>
              </a:extLst>
            </p:cNvPr>
            <p:cNvSpPr txBox="1">
              <a:spLocks/>
            </p:cNvSpPr>
            <p:nvPr/>
          </p:nvSpPr>
          <p:spPr>
            <a:xfrm>
              <a:off x="340111" y="1102521"/>
              <a:ext cx="4358784" cy="5237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6700" indent="-266700">
                <a:lnSpc>
                  <a:spcPct val="100000"/>
                </a:lnSpc>
                <a:spcBef>
                  <a:spcPts val="0"/>
                </a:spcBef>
                <a:buFont typeface="+mj-ea"/>
                <a:buAutoNum type="circleNumDbPlain"/>
              </a:pPr>
              <a:r>
                <a:rPr lang="ja-JP" altLang="en-US" sz="2000" dirty="0">
                  <a:solidFill>
                    <a:schemeClr val="tx1">
                      <a:lumMod val="75000"/>
                      <a:lumOff val="25000"/>
                    </a:schemeClr>
                  </a:solidFill>
                  <a:latin typeface="+mn-ea"/>
                </a:rPr>
                <a:t>安全ピンを抜く</a:t>
              </a:r>
              <a:br>
                <a:rPr lang="en-US" altLang="ja-JP" sz="2000" dirty="0">
                  <a:solidFill>
                    <a:schemeClr val="tx1">
                      <a:lumMod val="75000"/>
                      <a:lumOff val="25000"/>
                    </a:schemeClr>
                  </a:solidFill>
                  <a:latin typeface="+mn-ea"/>
                </a:rPr>
              </a:b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r>
                <a:rPr lang="ja-JP" altLang="en-US" sz="2000" dirty="0">
                  <a:solidFill>
                    <a:schemeClr val="tx1">
                      <a:lumMod val="75000"/>
                      <a:lumOff val="25000"/>
                    </a:schemeClr>
                  </a:solidFill>
                  <a:latin typeface="+mn-ea"/>
                </a:rPr>
                <a:t>ノズルを火元に向ける</a:t>
              </a:r>
              <a:br>
                <a:rPr lang="en-US" altLang="ja-JP" sz="2000" dirty="0">
                  <a:solidFill>
                    <a:schemeClr val="tx1">
                      <a:lumMod val="75000"/>
                      <a:lumOff val="25000"/>
                    </a:schemeClr>
                  </a:solidFill>
                  <a:latin typeface="+mn-ea"/>
                </a:rPr>
              </a:b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r>
                <a:rPr lang="ja-JP" altLang="en-US" sz="2000" dirty="0">
                  <a:solidFill>
                    <a:schemeClr val="tx1">
                      <a:lumMod val="75000"/>
                      <a:lumOff val="25000"/>
                    </a:schemeClr>
                  </a:solidFill>
                  <a:latin typeface="+mn-ea"/>
                </a:rPr>
                <a:t>レバーを強く握る</a:t>
              </a:r>
              <a:br>
                <a:rPr lang="en-US" altLang="ja-JP" sz="2000" dirty="0">
                  <a:solidFill>
                    <a:schemeClr val="tx1">
                      <a:lumMod val="75000"/>
                      <a:lumOff val="25000"/>
                    </a:schemeClr>
                  </a:solidFill>
                  <a:latin typeface="+mn-ea"/>
                </a:rPr>
              </a:b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endParaRPr lang="en-US" altLang="ja-JP" sz="2000" dirty="0">
                <a:solidFill>
                  <a:schemeClr val="tx1">
                    <a:lumMod val="75000"/>
                    <a:lumOff val="25000"/>
                  </a:schemeClr>
                </a:solidFill>
                <a:latin typeface="+mn-ea"/>
              </a:endParaRPr>
            </a:p>
            <a:p>
              <a:pPr marL="266700" indent="-266700">
                <a:lnSpc>
                  <a:spcPct val="100000"/>
                </a:lnSpc>
                <a:spcBef>
                  <a:spcPts val="0"/>
                </a:spcBef>
                <a:buFont typeface="+mj-ea"/>
                <a:buAutoNum type="circleNumDbPlain"/>
              </a:pPr>
              <a:r>
                <a:rPr lang="ja-JP" altLang="en-US" sz="2000" dirty="0">
                  <a:solidFill>
                    <a:schemeClr val="tx1">
                      <a:lumMod val="75000"/>
                      <a:lumOff val="25000"/>
                    </a:schemeClr>
                  </a:solidFill>
                  <a:latin typeface="+mn-ea"/>
                </a:rPr>
                <a:t>火元へ向けて放射</a:t>
              </a:r>
              <a:br>
                <a:rPr lang="en-US" altLang="ja-JP" sz="2000" dirty="0">
                  <a:solidFill>
                    <a:schemeClr val="tx1">
                      <a:lumMod val="75000"/>
                      <a:lumOff val="25000"/>
                    </a:schemeClr>
                  </a:solidFill>
                  <a:latin typeface="+mn-ea"/>
                </a:rPr>
              </a:br>
              <a:r>
                <a:rPr lang="en-US" altLang="ja-JP" sz="1800" dirty="0">
                  <a:solidFill>
                    <a:schemeClr val="tx1">
                      <a:lumMod val="75000"/>
                      <a:lumOff val="25000"/>
                    </a:schemeClr>
                  </a:solidFill>
                  <a:latin typeface="+mn-ea"/>
                </a:rPr>
                <a:t>※</a:t>
              </a:r>
              <a:r>
                <a:rPr lang="ja-JP" altLang="en-US" sz="1800" dirty="0">
                  <a:solidFill>
                    <a:schemeClr val="tx1">
                      <a:lumMod val="75000"/>
                      <a:lumOff val="25000"/>
                    </a:schemeClr>
                  </a:solidFill>
                  <a:latin typeface="+mn-ea"/>
                </a:rPr>
                <a:t>消火器を最後まで放射しましょう</a:t>
              </a:r>
              <a:endParaRPr lang="en-US" altLang="ja-JP" sz="2000" dirty="0">
                <a:solidFill>
                  <a:schemeClr val="tx1">
                    <a:lumMod val="75000"/>
                    <a:lumOff val="25000"/>
                  </a:schemeClr>
                </a:solidFill>
                <a:latin typeface="+mn-ea"/>
              </a:endParaRPr>
            </a:p>
          </p:txBody>
        </p:sp>
      </p:grpSp>
      <p:pic>
        <p:nvPicPr>
          <p:cNvPr id="47" name="図 46">
            <a:extLst>
              <a:ext uri="{FF2B5EF4-FFF2-40B4-BE49-F238E27FC236}">
                <a16:creationId xmlns:a16="http://schemas.microsoft.com/office/drawing/2014/main" id="{E87DF03D-FBAD-B2C8-C4D5-6DC655F9705D}"/>
              </a:ext>
            </a:extLst>
          </p:cNvPr>
          <p:cNvPicPr>
            <a:picLocks noChangeAspect="1"/>
          </p:cNvPicPr>
          <p:nvPr/>
        </p:nvPicPr>
        <p:blipFill rotWithShape="1">
          <a:blip r:embed="rId4"/>
          <a:srcRect l="428" t="1327" r="66605"/>
          <a:stretch/>
        </p:blipFill>
        <p:spPr>
          <a:xfrm>
            <a:off x="6992593" y="1268205"/>
            <a:ext cx="1495426" cy="1397083"/>
          </a:xfrm>
          <a:prstGeom prst="rect">
            <a:avLst/>
          </a:prstGeom>
        </p:spPr>
      </p:pic>
      <p:pic>
        <p:nvPicPr>
          <p:cNvPr id="48" name="図 47">
            <a:extLst>
              <a:ext uri="{FF2B5EF4-FFF2-40B4-BE49-F238E27FC236}">
                <a16:creationId xmlns:a16="http://schemas.microsoft.com/office/drawing/2014/main" id="{43DA678D-F50B-815D-5390-DEA7427699D5}"/>
              </a:ext>
            </a:extLst>
          </p:cNvPr>
          <p:cNvPicPr>
            <a:picLocks noChangeAspect="1"/>
          </p:cNvPicPr>
          <p:nvPr/>
        </p:nvPicPr>
        <p:blipFill rotWithShape="1">
          <a:blip r:embed="rId4"/>
          <a:srcRect l="33517" t="1327" r="33517"/>
          <a:stretch/>
        </p:blipFill>
        <p:spPr>
          <a:xfrm>
            <a:off x="6992593" y="2889685"/>
            <a:ext cx="1495426" cy="1397082"/>
          </a:xfrm>
          <a:prstGeom prst="rect">
            <a:avLst/>
          </a:prstGeom>
        </p:spPr>
      </p:pic>
      <p:pic>
        <p:nvPicPr>
          <p:cNvPr id="49" name="図 48">
            <a:extLst>
              <a:ext uri="{FF2B5EF4-FFF2-40B4-BE49-F238E27FC236}">
                <a16:creationId xmlns:a16="http://schemas.microsoft.com/office/drawing/2014/main" id="{D6E967A0-308B-24D8-175C-95FC66B3BCB3}"/>
              </a:ext>
            </a:extLst>
          </p:cNvPr>
          <p:cNvPicPr>
            <a:picLocks noChangeAspect="1"/>
          </p:cNvPicPr>
          <p:nvPr/>
        </p:nvPicPr>
        <p:blipFill rotWithShape="1">
          <a:blip r:embed="rId4"/>
          <a:srcRect l="66390" t="1327" r="644"/>
          <a:stretch/>
        </p:blipFill>
        <p:spPr>
          <a:xfrm>
            <a:off x="6992593" y="4457869"/>
            <a:ext cx="1495425" cy="1397082"/>
          </a:xfrm>
          <a:prstGeom prst="rect">
            <a:avLst/>
          </a:prstGeom>
        </p:spPr>
      </p:pic>
    </p:spTree>
    <p:extLst>
      <p:ext uri="{BB962C8B-B14F-4D97-AF65-F5344CB8AC3E}">
        <p14:creationId xmlns:p14="http://schemas.microsoft.com/office/powerpoint/2010/main" val="106201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84F22-20F1-D0C0-3FB9-446613C005D3}"/>
              </a:ext>
            </a:extLst>
          </p:cNvPr>
          <p:cNvSpPr>
            <a:spLocks noGrp="1"/>
          </p:cNvSpPr>
          <p:nvPr>
            <p:ph type="title"/>
          </p:nvPr>
        </p:nvSpPr>
        <p:spPr/>
        <p:txBody>
          <a:bodyPr/>
          <a:lstStyle/>
          <a:p>
            <a:r>
              <a:rPr lang="ja-JP" altLang="en-US" sz="2800" dirty="0"/>
              <a:t>スタンドパイプ</a:t>
            </a:r>
            <a:r>
              <a:rPr kumimoji="1" lang="ja-JP" altLang="en-US" sz="2800" dirty="0"/>
              <a:t>の使い方</a:t>
            </a:r>
          </a:p>
        </p:txBody>
      </p:sp>
      <p:sp>
        <p:nvSpPr>
          <p:cNvPr id="3" name="スライド番号プレースホルダー 2">
            <a:extLst>
              <a:ext uri="{FF2B5EF4-FFF2-40B4-BE49-F238E27FC236}">
                <a16:creationId xmlns:a16="http://schemas.microsoft.com/office/drawing/2014/main" id="{B2459B97-B1E2-734B-7D83-582DB1627F5A}"/>
              </a:ext>
            </a:extLst>
          </p:cNvPr>
          <p:cNvSpPr>
            <a:spLocks noGrp="1"/>
          </p:cNvSpPr>
          <p:nvPr>
            <p:ph type="sldNum" sz="quarter" idx="12"/>
          </p:nvPr>
        </p:nvSpPr>
        <p:spPr/>
        <p:txBody>
          <a:bodyPr/>
          <a:lstStyle/>
          <a:p>
            <a:fld id="{48C0FCB9-D989-46F1-965E-624BDAC7E129}" type="slidenum">
              <a:rPr kumimoji="1" lang="ja-JP" altLang="en-US" smtClean="0"/>
              <a:pPr/>
              <a:t>14</a:t>
            </a:fld>
            <a:endParaRPr kumimoji="1" lang="ja-JP" altLang="en-US"/>
          </a:p>
        </p:txBody>
      </p:sp>
      <p:grpSp>
        <p:nvGrpSpPr>
          <p:cNvPr id="8" name="グループ化 7">
            <a:extLst>
              <a:ext uri="{FF2B5EF4-FFF2-40B4-BE49-F238E27FC236}">
                <a16:creationId xmlns:a16="http://schemas.microsoft.com/office/drawing/2014/main" id="{AA955E0E-CAA1-7A31-423E-522090A52C08}"/>
              </a:ext>
            </a:extLst>
          </p:cNvPr>
          <p:cNvGrpSpPr/>
          <p:nvPr/>
        </p:nvGrpSpPr>
        <p:grpSpPr>
          <a:xfrm>
            <a:off x="233302" y="728024"/>
            <a:ext cx="8701147" cy="5798332"/>
            <a:chOff x="232176" y="654148"/>
            <a:chExt cx="8563110" cy="5798332"/>
          </a:xfrm>
        </p:grpSpPr>
        <p:sp>
          <p:nvSpPr>
            <p:cNvPr id="10" name="正方形/長方形 9">
              <a:extLst>
                <a:ext uri="{FF2B5EF4-FFF2-40B4-BE49-F238E27FC236}">
                  <a16:creationId xmlns:a16="http://schemas.microsoft.com/office/drawing/2014/main" id="{D65E5B42-0314-B424-3E9A-EE3266A24B6C}"/>
                </a:ext>
              </a:extLst>
            </p:cNvPr>
            <p:cNvSpPr/>
            <p:nvPr/>
          </p:nvSpPr>
          <p:spPr>
            <a:xfrm>
              <a:off x="232176" y="855321"/>
              <a:ext cx="8563110" cy="5597159"/>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正方形/長方形 10">
              <a:extLst>
                <a:ext uri="{FF2B5EF4-FFF2-40B4-BE49-F238E27FC236}">
                  <a16:creationId xmlns:a16="http://schemas.microsoft.com/office/drawing/2014/main" id="{B9C8B5A2-AC19-83C4-1B5C-69A0C6E47AEE}"/>
                </a:ext>
              </a:extLst>
            </p:cNvPr>
            <p:cNvSpPr/>
            <p:nvPr/>
          </p:nvSpPr>
          <p:spPr>
            <a:xfrm>
              <a:off x="3007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テキスト プレースホルダー 20">
              <a:extLst>
                <a:ext uri="{FF2B5EF4-FFF2-40B4-BE49-F238E27FC236}">
                  <a16:creationId xmlns:a16="http://schemas.microsoft.com/office/drawing/2014/main" id="{5609F1E0-93E4-FF1A-10AC-C6EAC84FFE88}"/>
                </a:ext>
              </a:extLst>
            </p:cNvPr>
            <p:cNvSpPr txBox="1">
              <a:spLocks/>
            </p:cNvSpPr>
            <p:nvPr/>
          </p:nvSpPr>
          <p:spPr>
            <a:xfrm>
              <a:off x="815390" y="662033"/>
              <a:ext cx="3949123" cy="40931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mn-ea"/>
                  <a:ea typeface="+mn-ea"/>
                </a:rPr>
                <a:t>消火栓・スタンドパイプの使い方</a:t>
              </a:r>
            </a:p>
          </p:txBody>
        </p:sp>
        <p:sp>
          <p:nvSpPr>
            <p:cNvPr id="13" name="object 19">
              <a:extLst>
                <a:ext uri="{FF2B5EF4-FFF2-40B4-BE49-F238E27FC236}">
                  <a16:creationId xmlns:a16="http://schemas.microsoft.com/office/drawing/2014/main" id="{8C066590-870B-8929-C533-46F8296DB65B}"/>
                </a:ext>
              </a:extLst>
            </p:cNvPr>
            <p:cNvSpPr/>
            <p:nvPr/>
          </p:nvSpPr>
          <p:spPr>
            <a:xfrm>
              <a:off x="3790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4" name="テキスト プレースホルダー 2">
              <a:extLst>
                <a:ext uri="{FF2B5EF4-FFF2-40B4-BE49-F238E27FC236}">
                  <a16:creationId xmlns:a16="http://schemas.microsoft.com/office/drawing/2014/main" id="{FFF33A95-287D-A297-05C9-72DCA9E5C879}"/>
                </a:ext>
              </a:extLst>
            </p:cNvPr>
            <p:cNvSpPr txBox="1">
              <a:spLocks/>
            </p:cNvSpPr>
            <p:nvPr/>
          </p:nvSpPr>
          <p:spPr>
            <a:xfrm>
              <a:off x="340111" y="1102521"/>
              <a:ext cx="8363268" cy="5316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給水操作</a:t>
              </a:r>
              <a:endParaRPr lang="en-US" altLang="ja-JP" sz="2000" dirty="0">
                <a:solidFill>
                  <a:schemeClr val="tx1">
                    <a:lumMod val="75000"/>
                    <a:lumOff val="25000"/>
                  </a:schemeClr>
                </a:solidFill>
                <a:latin typeface="+mn-ea"/>
              </a:endParaRP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消火栓の蓋を開ける</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スタンドパイプを吐水口に差し込む</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消火栓開閉金具を放水弁に差し込む</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水が出るのを確認後、放水弁を一旦閉める</a:t>
              </a:r>
              <a:endParaRPr lang="en-US" altLang="ja-JP" sz="1800" dirty="0">
                <a:solidFill>
                  <a:schemeClr val="tx1">
                    <a:lumMod val="75000"/>
                    <a:lumOff val="25000"/>
                  </a:schemeClr>
                </a:solidFill>
                <a:latin typeface="+mn-ea"/>
              </a:endParaRPr>
            </a:p>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ホースの延長</a:t>
              </a:r>
            </a:p>
            <a:p>
              <a:pPr marL="714375" lvl="1" indent="-257175">
                <a:lnSpc>
                  <a:spcPct val="100000"/>
                </a:lnSpc>
                <a:buFont typeface="+mj-ea"/>
                <a:buAutoNum type="circleNumDbPlain" startAt="5"/>
              </a:pPr>
              <a:r>
                <a:rPr lang="ja-JP" altLang="en-US" sz="1800" dirty="0">
                  <a:solidFill>
                    <a:schemeClr val="tx1">
                      <a:lumMod val="75000"/>
                      <a:lumOff val="25000"/>
                    </a:schemeClr>
                  </a:solidFill>
                  <a:latin typeface="+mn-ea"/>
                </a:rPr>
                <a:t>ホース延長</a:t>
              </a:r>
              <a:endParaRPr lang="en-US" altLang="ja-JP" sz="1800" dirty="0">
                <a:solidFill>
                  <a:schemeClr val="tx1">
                    <a:lumMod val="75000"/>
                    <a:lumOff val="25000"/>
                  </a:schemeClr>
                </a:solidFill>
                <a:latin typeface="+mn-ea"/>
              </a:endParaRPr>
            </a:p>
            <a:p>
              <a:pPr marL="714375" lvl="1" indent="-257175">
                <a:lnSpc>
                  <a:spcPct val="100000"/>
                </a:lnSpc>
                <a:buFont typeface="+mj-ea"/>
                <a:buAutoNum type="circleNumDbPlain" startAt="5"/>
              </a:pPr>
              <a:r>
                <a:rPr lang="ja-JP" altLang="en-US" sz="1800" dirty="0">
                  <a:solidFill>
                    <a:schemeClr val="tx1">
                      <a:lumMod val="75000"/>
                      <a:lumOff val="25000"/>
                    </a:schemeClr>
                  </a:solidFill>
                  <a:latin typeface="+mn-ea"/>
                </a:rPr>
                <a:t>延長したホースをスタンドパイプに結合</a:t>
              </a:r>
              <a:endParaRPr lang="en-US" altLang="ja-JP" sz="1800" dirty="0">
                <a:solidFill>
                  <a:schemeClr val="tx1">
                    <a:lumMod val="75000"/>
                    <a:lumOff val="25000"/>
                  </a:schemeClr>
                </a:solidFill>
                <a:latin typeface="+mn-ea"/>
              </a:endParaRPr>
            </a:p>
            <a:p>
              <a:pPr marL="714375" lvl="1" indent="-257175">
                <a:lnSpc>
                  <a:spcPct val="100000"/>
                </a:lnSpc>
                <a:buFont typeface="+mj-ea"/>
                <a:buAutoNum type="circleNumDbPlain" startAt="5"/>
              </a:pPr>
              <a:r>
                <a:rPr lang="ja-JP" altLang="en-US" sz="1800" dirty="0">
                  <a:solidFill>
                    <a:schemeClr val="tx1">
                      <a:lumMod val="75000"/>
                      <a:lumOff val="25000"/>
                    </a:schemeClr>
                  </a:solidFill>
                  <a:latin typeface="+mn-ea"/>
                </a:rPr>
                <a:t>ホースの先端に筒先を結合</a:t>
              </a:r>
              <a:endParaRPr lang="en-US" altLang="ja-JP" sz="1800" dirty="0">
                <a:solidFill>
                  <a:schemeClr val="tx1">
                    <a:lumMod val="75000"/>
                    <a:lumOff val="25000"/>
                  </a:schemeClr>
                </a:solidFill>
                <a:latin typeface="+mn-ea"/>
              </a:endParaRPr>
            </a:p>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放水・停水操作</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放水はじめの合図</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消火栓の放水弁を開ける</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放水開始</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放水停止</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放水弁を閉める</a:t>
              </a:r>
              <a:endParaRPr lang="en-US" altLang="ja-JP" sz="1800" dirty="0">
                <a:solidFill>
                  <a:schemeClr val="tx1">
                    <a:lumMod val="75000"/>
                    <a:lumOff val="25000"/>
                  </a:schemeClr>
                </a:solidFill>
                <a:latin typeface="+mn-ea"/>
              </a:endParaRPr>
            </a:p>
          </p:txBody>
        </p:sp>
      </p:grpSp>
      <p:sp>
        <p:nvSpPr>
          <p:cNvPr id="23" name="コンテンツ プレースホルダー 7">
            <a:extLst>
              <a:ext uri="{FF2B5EF4-FFF2-40B4-BE49-F238E27FC236}">
                <a16:creationId xmlns:a16="http://schemas.microsoft.com/office/drawing/2014/main" id="{64B49C48-C5F4-DA48-25AF-F0668E87DA93}"/>
              </a:ext>
            </a:extLst>
          </p:cNvPr>
          <p:cNvSpPr txBox="1">
            <a:spLocks/>
          </p:cNvSpPr>
          <p:nvPr/>
        </p:nvSpPr>
        <p:spPr>
          <a:xfrm>
            <a:off x="288162" y="6582278"/>
            <a:ext cx="7950964" cy="21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100" dirty="0"/>
              <a:t>参考：豊中市消防局「消火栓直結資機材の使い方」</a:t>
            </a:r>
            <a:endParaRPr lang="en-US" altLang="ja-JP" sz="1100" dirty="0"/>
          </a:p>
          <a:p>
            <a:pPr marL="0" indent="0">
              <a:buNone/>
            </a:pPr>
            <a:endParaRPr lang="ja-JP" altLang="en-US" sz="1100" dirty="0"/>
          </a:p>
        </p:txBody>
      </p:sp>
      <p:pic>
        <p:nvPicPr>
          <p:cNvPr id="25" name="図 24">
            <a:extLst>
              <a:ext uri="{FF2B5EF4-FFF2-40B4-BE49-F238E27FC236}">
                <a16:creationId xmlns:a16="http://schemas.microsoft.com/office/drawing/2014/main" id="{D22CD668-92FB-203F-3EF3-A1EF3A762482}"/>
              </a:ext>
            </a:extLst>
          </p:cNvPr>
          <p:cNvPicPr>
            <a:picLocks noChangeAspect="1"/>
          </p:cNvPicPr>
          <p:nvPr/>
        </p:nvPicPr>
        <p:blipFill rotWithShape="1">
          <a:blip r:embed="rId3"/>
          <a:srcRect r="15719"/>
          <a:stretch/>
        </p:blipFill>
        <p:spPr>
          <a:xfrm>
            <a:off x="5684086" y="1056529"/>
            <a:ext cx="1967076" cy="1667108"/>
          </a:xfrm>
          <a:prstGeom prst="rect">
            <a:avLst/>
          </a:prstGeom>
        </p:spPr>
      </p:pic>
      <p:pic>
        <p:nvPicPr>
          <p:cNvPr id="27" name="図 26">
            <a:extLst>
              <a:ext uri="{FF2B5EF4-FFF2-40B4-BE49-F238E27FC236}">
                <a16:creationId xmlns:a16="http://schemas.microsoft.com/office/drawing/2014/main" id="{8D2CC187-24B5-220A-E801-85544F728162}"/>
              </a:ext>
            </a:extLst>
          </p:cNvPr>
          <p:cNvPicPr>
            <a:picLocks noChangeAspect="1"/>
          </p:cNvPicPr>
          <p:nvPr/>
        </p:nvPicPr>
        <p:blipFill>
          <a:blip r:embed="rId4"/>
          <a:stretch>
            <a:fillRect/>
          </a:stretch>
        </p:blipFill>
        <p:spPr>
          <a:xfrm>
            <a:off x="6663268" y="3756450"/>
            <a:ext cx="2133399" cy="1139666"/>
          </a:xfrm>
          <a:prstGeom prst="rect">
            <a:avLst/>
          </a:prstGeom>
        </p:spPr>
      </p:pic>
      <p:pic>
        <p:nvPicPr>
          <p:cNvPr id="29" name="図 28">
            <a:extLst>
              <a:ext uri="{FF2B5EF4-FFF2-40B4-BE49-F238E27FC236}">
                <a16:creationId xmlns:a16="http://schemas.microsoft.com/office/drawing/2014/main" id="{C05B3BC9-BFEC-4F20-B62F-3E97B4C5671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573" l="2711" r="89458">
                        <a14:foregroundMark x1="36446" y1="8252" x2="33133" y2="24272"/>
                        <a14:foregroundMark x1="81325" y1="8252" x2="84639" y2="0"/>
                        <a14:foregroundMark x1="88253" y1="0" x2="89157" y2="6796"/>
                        <a14:foregroundMark x1="43373" y1="59709" x2="43373" y2="59709"/>
                        <a14:foregroundMark x1="8434" y1="84466" x2="8434" y2="84466"/>
                        <a14:foregroundMark x1="3614" y1="85437" x2="3614" y2="85437"/>
                        <a14:foregroundMark x1="55120" y1="91262" x2="55120" y2="91262"/>
                        <a14:foregroundMark x1="58735" y1="96602" x2="58735" y2="96602"/>
                        <a14:foregroundMark x1="33434" y1="97573" x2="33434" y2="97573"/>
                        <a14:foregroundMark x1="59940" y1="39806" x2="59940" y2="39806"/>
                        <a14:backgroundMark x1="10843" y1="12136" x2="10843" y2="12136"/>
                        <a14:backgroundMark x1="56024" y1="12136" x2="56024" y2="12136"/>
                      </a14:backgroundRemoval>
                    </a14:imgEffect>
                  </a14:imgLayer>
                </a14:imgProps>
              </a:ext>
            </a:extLst>
          </a:blip>
          <a:stretch>
            <a:fillRect/>
          </a:stretch>
        </p:blipFill>
        <p:spPr>
          <a:xfrm>
            <a:off x="4838700" y="4791143"/>
            <a:ext cx="2543396" cy="1578132"/>
          </a:xfrm>
          <a:prstGeom prst="rect">
            <a:avLst/>
          </a:prstGeom>
        </p:spPr>
      </p:pic>
      <p:sp>
        <p:nvSpPr>
          <p:cNvPr id="30" name="吹き出し: 角を丸めた四角形 29">
            <a:extLst>
              <a:ext uri="{FF2B5EF4-FFF2-40B4-BE49-F238E27FC236}">
                <a16:creationId xmlns:a16="http://schemas.microsoft.com/office/drawing/2014/main" id="{0D754598-1A7E-DFDD-6B71-1C207A709499}"/>
              </a:ext>
            </a:extLst>
          </p:cNvPr>
          <p:cNvSpPr/>
          <p:nvPr/>
        </p:nvSpPr>
        <p:spPr>
          <a:xfrm>
            <a:off x="2579284" y="2970837"/>
            <a:ext cx="2821391" cy="657263"/>
          </a:xfrm>
          <a:prstGeom prst="wedgeRoundRectCallout">
            <a:avLst>
              <a:gd name="adj1" fmla="val -56167"/>
              <a:gd name="adj2" fmla="val -18698"/>
              <a:gd name="adj3" fmla="val 16667"/>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火災の発生場所に応じて、</a:t>
            </a:r>
            <a:br>
              <a:rPr kumimoji="1" lang="en-US" altLang="ja-JP" sz="1400" dirty="0"/>
            </a:br>
            <a:r>
              <a:rPr kumimoji="1" lang="ja-JP" altLang="en-US" sz="1400" dirty="0"/>
              <a:t>ホースをつないで延長しましょう！</a:t>
            </a:r>
          </a:p>
        </p:txBody>
      </p:sp>
    </p:spTree>
    <p:extLst>
      <p:ext uri="{BB962C8B-B14F-4D97-AF65-F5344CB8AC3E}">
        <p14:creationId xmlns:p14="http://schemas.microsoft.com/office/powerpoint/2010/main" val="89464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CC0F8-97EF-04E7-0FD7-991DD7845EC2}"/>
              </a:ext>
            </a:extLst>
          </p:cNvPr>
          <p:cNvSpPr>
            <a:spLocks noGrp="1"/>
          </p:cNvSpPr>
          <p:nvPr>
            <p:ph type="title"/>
          </p:nvPr>
        </p:nvSpPr>
        <p:spPr/>
        <p:txBody>
          <a:bodyPr/>
          <a:lstStyle/>
          <a:p>
            <a:r>
              <a:rPr kumimoji="1" lang="ja-JP" altLang="en-US" sz="2800" dirty="0"/>
              <a:t>消防ポンプの種類</a:t>
            </a:r>
          </a:p>
        </p:txBody>
      </p:sp>
      <p:sp>
        <p:nvSpPr>
          <p:cNvPr id="3" name="スライド番号プレースホルダー 2">
            <a:extLst>
              <a:ext uri="{FF2B5EF4-FFF2-40B4-BE49-F238E27FC236}">
                <a16:creationId xmlns:a16="http://schemas.microsoft.com/office/drawing/2014/main" id="{0FFE5269-2689-9566-4EA3-AD5AB79D31CF}"/>
              </a:ext>
            </a:extLst>
          </p:cNvPr>
          <p:cNvSpPr>
            <a:spLocks noGrp="1"/>
          </p:cNvSpPr>
          <p:nvPr>
            <p:ph type="sldNum" sz="quarter" idx="12"/>
          </p:nvPr>
        </p:nvSpPr>
        <p:spPr/>
        <p:txBody>
          <a:bodyPr/>
          <a:lstStyle/>
          <a:p>
            <a:fld id="{48C0FCB9-D989-46F1-965E-624BDAC7E129}" type="slidenum">
              <a:rPr kumimoji="1" lang="ja-JP" altLang="en-US" smtClean="0"/>
              <a:pPr/>
              <a:t>15</a:t>
            </a:fld>
            <a:endParaRPr kumimoji="1" lang="ja-JP" altLang="en-US"/>
          </a:p>
        </p:txBody>
      </p:sp>
      <p:grpSp>
        <p:nvGrpSpPr>
          <p:cNvPr id="5" name="グループ化 4">
            <a:extLst>
              <a:ext uri="{FF2B5EF4-FFF2-40B4-BE49-F238E27FC236}">
                <a16:creationId xmlns:a16="http://schemas.microsoft.com/office/drawing/2014/main" id="{E6D57D9E-2044-BF8B-C2FB-50BE7276D43E}"/>
              </a:ext>
            </a:extLst>
          </p:cNvPr>
          <p:cNvGrpSpPr/>
          <p:nvPr/>
        </p:nvGrpSpPr>
        <p:grpSpPr>
          <a:xfrm>
            <a:off x="197468" y="711847"/>
            <a:ext cx="3145807" cy="468955"/>
            <a:chOff x="197468" y="711847"/>
            <a:chExt cx="3145807" cy="468955"/>
          </a:xfrm>
        </p:grpSpPr>
        <p:grpSp>
          <p:nvGrpSpPr>
            <p:cNvPr id="6" name="グループ化 5">
              <a:extLst>
                <a:ext uri="{FF2B5EF4-FFF2-40B4-BE49-F238E27FC236}">
                  <a16:creationId xmlns:a16="http://schemas.microsoft.com/office/drawing/2014/main" id="{DD048C01-2BF6-EDAB-CAE0-B0D212F71797}"/>
                </a:ext>
              </a:extLst>
            </p:cNvPr>
            <p:cNvGrpSpPr/>
            <p:nvPr/>
          </p:nvGrpSpPr>
          <p:grpSpPr>
            <a:xfrm>
              <a:off x="197468" y="711847"/>
              <a:ext cx="510746" cy="468955"/>
              <a:chOff x="-815546" y="378941"/>
              <a:chExt cx="510746" cy="468955"/>
            </a:xfrm>
          </p:grpSpPr>
          <p:sp>
            <p:nvSpPr>
              <p:cNvPr id="11" name="正方形/長方形 10">
                <a:extLst>
                  <a:ext uri="{FF2B5EF4-FFF2-40B4-BE49-F238E27FC236}">
                    <a16:creationId xmlns:a16="http://schemas.microsoft.com/office/drawing/2014/main" id="{DAB2B9B0-0A08-6E7F-3E74-795F60777199}"/>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2" name="グループ化 11">
                <a:extLst>
                  <a:ext uri="{FF2B5EF4-FFF2-40B4-BE49-F238E27FC236}">
                    <a16:creationId xmlns:a16="http://schemas.microsoft.com/office/drawing/2014/main" id="{ED5D5B9B-26F4-2FA4-AF48-9FA5E0B35C31}"/>
                  </a:ext>
                </a:extLst>
              </p:cNvPr>
              <p:cNvGrpSpPr/>
              <p:nvPr userDrawn="1"/>
            </p:nvGrpSpPr>
            <p:grpSpPr>
              <a:xfrm>
                <a:off x="-740484" y="438369"/>
                <a:ext cx="360623" cy="350098"/>
                <a:chOff x="719031" y="1642734"/>
                <a:chExt cx="360623" cy="350098"/>
              </a:xfrm>
            </p:grpSpPr>
            <p:sp>
              <p:nvSpPr>
                <p:cNvPr id="13" name="object 11">
                  <a:extLst>
                    <a:ext uri="{FF2B5EF4-FFF2-40B4-BE49-F238E27FC236}">
                      <a16:creationId xmlns:a16="http://schemas.microsoft.com/office/drawing/2014/main" id="{6E0C33E5-8ACD-8FEC-C847-652CA1BC190F}"/>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4" name="object 12">
                  <a:extLst>
                    <a:ext uri="{FF2B5EF4-FFF2-40B4-BE49-F238E27FC236}">
                      <a16:creationId xmlns:a16="http://schemas.microsoft.com/office/drawing/2014/main" id="{E50AAE3E-B700-E20B-0D62-07C1E79F2183}"/>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7" name="テキスト プレースホルダー 20">
              <a:extLst>
                <a:ext uri="{FF2B5EF4-FFF2-40B4-BE49-F238E27FC236}">
                  <a16:creationId xmlns:a16="http://schemas.microsoft.com/office/drawing/2014/main" id="{04AB5E63-0275-C2D0-DA96-3BA40A79A000}"/>
                </a:ext>
              </a:extLst>
            </p:cNvPr>
            <p:cNvSpPr txBox="1">
              <a:spLocks/>
            </p:cNvSpPr>
            <p:nvPr/>
          </p:nvSpPr>
          <p:spPr>
            <a:xfrm>
              <a:off x="655458" y="728024"/>
              <a:ext cx="2687817"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solidFill>
                    <a:schemeClr val="tx1">
                      <a:lumMod val="75000"/>
                      <a:lumOff val="25000"/>
                    </a:schemeClr>
                  </a:solidFill>
                  <a:latin typeface="+mn-ea"/>
                  <a:ea typeface="+mn-ea"/>
                </a:rPr>
                <a:t>可搬動力ポンプ</a:t>
              </a:r>
            </a:p>
          </p:txBody>
        </p:sp>
        <p:sp>
          <p:nvSpPr>
            <p:cNvPr id="9" name="object 12">
              <a:extLst>
                <a:ext uri="{FF2B5EF4-FFF2-40B4-BE49-F238E27FC236}">
                  <a16:creationId xmlns:a16="http://schemas.microsoft.com/office/drawing/2014/main" id="{44F30428-5022-6A0C-B8F3-BD5CBD9895A9}"/>
                </a:ext>
              </a:extLst>
            </p:cNvPr>
            <p:cNvSpPr/>
            <p:nvPr/>
          </p:nvSpPr>
          <p:spPr>
            <a:xfrm>
              <a:off x="675393" y="1106769"/>
              <a:ext cx="2088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dirty="0">
                <a:solidFill>
                  <a:schemeClr val="tx1">
                    <a:lumMod val="75000"/>
                    <a:lumOff val="25000"/>
                  </a:schemeClr>
                </a:solidFill>
                <a:latin typeface="+mn-ea"/>
              </a:endParaRPr>
            </a:p>
          </p:txBody>
        </p:sp>
      </p:grpSp>
      <p:sp>
        <p:nvSpPr>
          <p:cNvPr id="15" name="テキスト プレースホルダー 5">
            <a:extLst>
              <a:ext uri="{FF2B5EF4-FFF2-40B4-BE49-F238E27FC236}">
                <a16:creationId xmlns:a16="http://schemas.microsoft.com/office/drawing/2014/main" id="{E53C4B9F-B7EE-D1BE-DC7E-F8E89DCB19C8}"/>
              </a:ext>
            </a:extLst>
          </p:cNvPr>
          <p:cNvSpPr txBox="1">
            <a:spLocks/>
          </p:cNvSpPr>
          <p:nvPr/>
        </p:nvSpPr>
        <p:spPr>
          <a:xfrm>
            <a:off x="221675" y="1240682"/>
            <a:ext cx="3985728" cy="18755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solidFill>
                  <a:schemeClr val="tx1">
                    <a:lumMod val="75000"/>
                    <a:lumOff val="25000"/>
                  </a:schemeClr>
                </a:solidFill>
                <a:latin typeface="+mn-ea"/>
              </a:rPr>
              <a:t>防火水槽などの水源から吸管で水を</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吸い上げ、吸った水をポンプで加圧してホースへ送ることで、放水ができる</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資機材</a:t>
            </a:r>
          </a:p>
          <a:p>
            <a:pPr marL="0" indent="0">
              <a:buNone/>
            </a:pPr>
            <a:r>
              <a:rPr lang="ja-JP" altLang="en-US" sz="1800" dirty="0">
                <a:solidFill>
                  <a:schemeClr val="tx1">
                    <a:lumMod val="75000"/>
                    <a:lumOff val="25000"/>
                  </a:schemeClr>
                </a:solidFill>
                <a:latin typeface="+mn-ea"/>
              </a:rPr>
              <a:t>消火能力が高く、初期消火の範囲を</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超えた火災にも対応できる</a:t>
            </a:r>
            <a:endParaRPr lang="en-US" altLang="ja-JP" sz="1800" dirty="0">
              <a:solidFill>
                <a:schemeClr val="tx1">
                  <a:lumMod val="75000"/>
                  <a:lumOff val="25000"/>
                </a:schemeClr>
              </a:solidFill>
              <a:latin typeface="+mn-ea"/>
            </a:endParaRPr>
          </a:p>
        </p:txBody>
      </p:sp>
      <p:sp>
        <p:nvSpPr>
          <p:cNvPr id="16" name="コンテンツ プレースホルダー 7">
            <a:extLst>
              <a:ext uri="{FF2B5EF4-FFF2-40B4-BE49-F238E27FC236}">
                <a16:creationId xmlns:a16="http://schemas.microsoft.com/office/drawing/2014/main" id="{49916D21-C0F7-4B70-BEB9-CA8342943E8C}"/>
              </a:ext>
            </a:extLst>
          </p:cNvPr>
          <p:cNvSpPr txBox="1">
            <a:spLocks/>
          </p:cNvSpPr>
          <p:nvPr/>
        </p:nvSpPr>
        <p:spPr>
          <a:xfrm>
            <a:off x="288162" y="6436953"/>
            <a:ext cx="7950964"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100" dirty="0"/>
              <a:t>参考：東京消防庁「初期消火マニュアル」</a:t>
            </a:r>
            <a:endParaRPr lang="en-US" altLang="ja-JP" sz="1100" dirty="0"/>
          </a:p>
          <a:p>
            <a:pPr marL="0" indent="0">
              <a:spcBef>
                <a:spcPts val="0"/>
              </a:spcBef>
              <a:buNone/>
            </a:pPr>
            <a:r>
              <a:rPr lang="ja-JP" altLang="en-US" sz="1100" dirty="0"/>
              <a:t>参考：豊中市消防局「可搬動力ポンプの使い方」</a:t>
            </a:r>
            <a:endParaRPr lang="en-US" altLang="ja-JP" sz="1100" dirty="0"/>
          </a:p>
        </p:txBody>
      </p:sp>
      <p:pic>
        <p:nvPicPr>
          <p:cNvPr id="18" name="図 17">
            <a:extLst>
              <a:ext uri="{FF2B5EF4-FFF2-40B4-BE49-F238E27FC236}">
                <a16:creationId xmlns:a16="http://schemas.microsoft.com/office/drawing/2014/main" id="{6F622B30-5698-4895-1A59-8FB4B0A2A3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22" b="96196" l="2174" r="97147">
                        <a14:foregroundMark x1="12908" y1="67663" x2="12364" y2="62772"/>
                        <a14:foregroundMark x1="11413" y1="44293" x2="13723" y2="58967"/>
                        <a14:foregroundMark x1="28940" y1="22554" x2="28125" y2="39402"/>
                        <a14:foregroundMark x1="39674" y1="27989" x2="35734" y2="25000"/>
                        <a14:foregroundMark x1="42255" y1="10054" x2="43071" y2="19022"/>
                        <a14:foregroundMark x1="42120" y1="6793" x2="42663" y2="10054"/>
                        <a14:foregroundMark x1="8288" y1="41848" x2="8288" y2="41848"/>
                        <a14:foregroundMark x1="9103" y1="40489" x2="8288" y2="42391"/>
                        <a14:foregroundMark x1="5027" y1="49185" x2="3533" y2="50543"/>
                        <a14:foregroundMark x1="16576" y1="61413" x2="17255" y2="61141"/>
                        <a14:foregroundMark x1="9647" y1="57337" x2="9511" y2="61141"/>
                        <a14:foregroundMark x1="2853" y1="66848" x2="2989" y2="68750"/>
                        <a14:foregroundMark x1="2174" y1="55435" x2="2717" y2="60054"/>
                        <a14:foregroundMark x1="27582" y1="34239" x2="27717" y2="37500"/>
                        <a14:foregroundMark x1="73234" y1="43478" x2="72418" y2="51902"/>
                        <a14:foregroundMark x1="72147" y1="44837" x2="72147" y2="44837"/>
                        <a14:foregroundMark x1="72554" y1="41576" x2="71875" y2="44293"/>
                        <a14:foregroundMark x1="71875" y1="45652" x2="71875" y2="47826"/>
                        <a14:foregroundMark x1="71060" y1="64130" x2="73641" y2="61957"/>
                        <a14:foregroundMark x1="78125" y1="58696" x2="89266" y2="54348"/>
                        <a14:foregroundMark x1="89266" y1="54348" x2="89946" y2="54348"/>
                        <a14:foregroundMark x1="91848" y1="53804" x2="92663" y2="53804"/>
                        <a14:foregroundMark x1="94158" y1="52989" x2="94158" y2="52989"/>
                        <a14:foregroundMark x1="97147" y1="54620" x2="97147" y2="54620"/>
                        <a14:foregroundMark x1="77582" y1="59511" x2="77582" y2="59511"/>
                        <a14:foregroundMark x1="75136" y1="61413" x2="75136" y2="61413"/>
                        <a14:foregroundMark x1="56386" y1="52446" x2="56386" y2="52446"/>
                        <a14:foregroundMark x1="57473" y1="42663" x2="57473" y2="42663"/>
                        <a14:foregroundMark x1="56522" y1="42663" x2="56522" y2="43750"/>
                        <a14:foregroundMark x1="57337" y1="41304" x2="58696" y2="41848"/>
                        <a14:foregroundMark x1="59103" y1="42663" x2="57337" y2="45652"/>
                        <a14:foregroundMark x1="56386" y1="44837" x2="56250" y2="45924"/>
                        <a14:foregroundMark x1="60598" y1="59239" x2="60598" y2="59239"/>
                        <a14:foregroundMark x1="57337" y1="70924" x2="57745" y2="75815"/>
                        <a14:foregroundMark x1="59375" y1="61685" x2="60326" y2="63043"/>
                        <a14:foregroundMark x1="60054" y1="60054" x2="62772" y2="63043"/>
                        <a14:foregroundMark x1="55163" y1="71467" x2="55027" y2="74457"/>
                        <a14:foregroundMark x1="51902" y1="84239" x2="50272" y2="86957"/>
                        <a14:foregroundMark x1="47962" y1="89946" x2="49592" y2="89130"/>
                        <a14:foregroundMark x1="44022" y1="92935" x2="46467" y2="91304"/>
                        <a14:foregroundMark x1="39810" y1="96196" x2="43342" y2="94022"/>
                        <a14:foregroundMark x1="19429" y1="62228" x2="20380" y2="63315"/>
                        <a14:foregroundMark x1="21603" y1="67391" x2="22554" y2="72011"/>
                      </a14:backgroundRemoval>
                    </a14:imgEffect>
                  </a14:imgLayer>
                </a14:imgProps>
              </a:ext>
            </a:extLst>
          </a:blip>
          <a:stretch>
            <a:fillRect/>
          </a:stretch>
        </p:blipFill>
        <p:spPr>
          <a:xfrm>
            <a:off x="4207403" y="785879"/>
            <a:ext cx="4719192" cy="2359596"/>
          </a:xfrm>
          <a:prstGeom prst="rect">
            <a:avLst/>
          </a:prstGeom>
        </p:spPr>
      </p:pic>
      <p:grpSp>
        <p:nvGrpSpPr>
          <p:cNvPr id="29" name="グループ化 28">
            <a:extLst>
              <a:ext uri="{FF2B5EF4-FFF2-40B4-BE49-F238E27FC236}">
                <a16:creationId xmlns:a16="http://schemas.microsoft.com/office/drawing/2014/main" id="{42B88ECB-D883-DD38-DFF3-27FCB9F74CC9}"/>
              </a:ext>
            </a:extLst>
          </p:cNvPr>
          <p:cNvGrpSpPr/>
          <p:nvPr/>
        </p:nvGrpSpPr>
        <p:grpSpPr>
          <a:xfrm>
            <a:off x="233302" y="3518849"/>
            <a:ext cx="8701147" cy="2808120"/>
            <a:chOff x="232176" y="654148"/>
            <a:chExt cx="8563110" cy="2808120"/>
          </a:xfrm>
        </p:grpSpPr>
        <p:sp>
          <p:nvSpPr>
            <p:cNvPr id="31" name="正方形/長方形 30">
              <a:extLst>
                <a:ext uri="{FF2B5EF4-FFF2-40B4-BE49-F238E27FC236}">
                  <a16:creationId xmlns:a16="http://schemas.microsoft.com/office/drawing/2014/main" id="{A78BAB85-9537-71FB-E718-E5B07B9C6D58}"/>
                </a:ext>
              </a:extLst>
            </p:cNvPr>
            <p:cNvSpPr/>
            <p:nvPr/>
          </p:nvSpPr>
          <p:spPr>
            <a:xfrm>
              <a:off x="232176" y="855322"/>
              <a:ext cx="8563110" cy="2606946"/>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2" name="正方形/長方形 31">
              <a:extLst>
                <a:ext uri="{FF2B5EF4-FFF2-40B4-BE49-F238E27FC236}">
                  <a16:creationId xmlns:a16="http://schemas.microsoft.com/office/drawing/2014/main" id="{CB960E73-3CC1-A94E-9841-24CE505A647A}"/>
                </a:ext>
              </a:extLst>
            </p:cNvPr>
            <p:cNvSpPr/>
            <p:nvPr/>
          </p:nvSpPr>
          <p:spPr>
            <a:xfrm>
              <a:off x="3007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3" name="テキスト プレースホルダー 20">
              <a:extLst>
                <a:ext uri="{FF2B5EF4-FFF2-40B4-BE49-F238E27FC236}">
                  <a16:creationId xmlns:a16="http://schemas.microsoft.com/office/drawing/2014/main" id="{2AF1DEFB-3D3C-3827-08F6-AB7F0147FD80}"/>
                </a:ext>
              </a:extLst>
            </p:cNvPr>
            <p:cNvSpPr txBox="1">
              <a:spLocks/>
            </p:cNvSpPr>
            <p:nvPr/>
          </p:nvSpPr>
          <p:spPr>
            <a:xfrm>
              <a:off x="815391" y="662033"/>
              <a:ext cx="2393056" cy="40931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mn-ea"/>
                  <a:ea typeface="+mn-ea"/>
                </a:rPr>
                <a:t>消防ポンプの種類</a:t>
              </a:r>
            </a:p>
          </p:txBody>
        </p:sp>
        <p:sp>
          <p:nvSpPr>
            <p:cNvPr id="34" name="object 19">
              <a:extLst>
                <a:ext uri="{FF2B5EF4-FFF2-40B4-BE49-F238E27FC236}">
                  <a16:creationId xmlns:a16="http://schemas.microsoft.com/office/drawing/2014/main" id="{F41B4F4F-910C-E137-749D-3F3B4315AA2B}"/>
                </a:ext>
              </a:extLst>
            </p:cNvPr>
            <p:cNvSpPr/>
            <p:nvPr/>
          </p:nvSpPr>
          <p:spPr>
            <a:xfrm>
              <a:off x="3790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35" name="テキスト プレースホルダー 2">
              <a:extLst>
                <a:ext uri="{FF2B5EF4-FFF2-40B4-BE49-F238E27FC236}">
                  <a16:creationId xmlns:a16="http://schemas.microsoft.com/office/drawing/2014/main" id="{3CB7C292-0C3A-FE0D-C5F4-331666102340}"/>
                </a:ext>
              </a:extLst>
            </p:cNvPr>
            <p:cNvSpPr txBox="1">
              <a:spLocks/>
            </p:cNvSpPr>
            <p:nvPr/>
          </p:nvSpPr>
          <p:spPr>
            <a:xfrm>
              <a:off x="255746" y="1102521"/>
              <a:ext cx="8531811" cy="2359747"/>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buFont typeface="Wingdings" panose="05000000000000000000" pitchFamily="2" charset="2"/>
                <a:buChar char="l"/>
              </a:pPr>
              <a:r>
                <a:rPr lang="en-US" altLang="ja-JP" sz="2000" dirty="0">
                  <a:solidFill>
                    <a:schemeClr val="tx1">
                      <a:lumMod val="75000"/>
                      <a:lumOff val="25000"/>
                    </a:schemeClr>
                  </a:solidFill>
                  <a:latin typeface="+mn-ea"/>
                </a:rPr>
                <a:t>D</a:t>
              </a:r>
              <a:r>
                <a:rPr lang="ja-JP" altLang="en-US" sz="2000" dirty="0">
                  <a:solidFill>
                    <a:schemeClr val="tx1">
                      <a:lumMod val="75000"/>
                      <a:lumOff val="25000"/>
                    </a:schemeClr>
                  </a:solidFill>
                  <a:latin typeface="+mn-ea"/>
                </a:rPr>
                <a:t>級可搬消防ポンプ</a:t>
              </a:r>
              <a:r>
                <a:rPr lang="en-US" altLang="ja-JP" sz="2000" baseline="30000" dirty="0">
                  <a:solidFill>
                    <a:schemeClr val="tx1">
                      <a:lumMod val="75000"/>
                      <a:lumOff val="25000"/>
                    </a:schemeClr>
                  </a:solidFill>
                  <a:latin typeface="+mn-ea"/>
                </a:rPr>
                <a:t>※</a:t>
              </a:r>
            </a:p>
            <a:p>
              <a:pPr lvl="1">
                <a:lnSpc>
                  <a:spcPct val="100000"/>
                </a:lnSpc>
                <a:buFont typeface="Wingdings" panose="05000000000000000000" pitchFamily="2" charset="2"/>
                <a:buChar char="l"/>
              </a:pPr>
              <a:r>
                <a:rPr lang="ja-JP" altLang="en-US" sz="1600" dirty="0">
                  <a:solidFill>
                    <a:schemeClr val="tx1">
                      <a:lumMod val="75000"/>
                      <a:lumOff val="25000"/>
                    </a:schemeClr>
                  </a:solidFill>
                  <a:latin typeface="+mn-ea"/>
                </a:rPr>
                <a:t>１分間に</a:t>
              </a:r>
              <a:r>
                <a:rPr lang="en-US" altLang="ja-JP" sz="1600" dirty="0">
                  <a:solidFill>
                    <a:schemeClr val="tx1">
                      <a:lumMod val="75000"/>
                      <a:lumOff val="25000"/>
                    </a:schemeClr>
                  </a:solidFill>
                  <a:latin typeface="+mn-ea"/>
                </a:rPr>
                <a:t>130</a:t>
              </a:r>
              <a:r>
                <a:rPr lang="ja-JP" altLang="en-US" sz="1600" dirty="0">
                  <a:solidFill>
                    <a:schemeClr val="tx1">
                      <a:lumMod val="75000"/>
                      <a:lumOff val="25000"/>
                    </a:schemeClr>
                  </a:solidFill>
                  <a:latin typeface="+mn-ea"/>
                </a:rPr>
                <a:t>リットル以上の放水が</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できる小型のポンプ</a:t>
              </a:r>
              <a:endParaRPr lang="en-US" altLang="ja-JP" sz="1600" dirty="0">
                <a:solidFill>
                  <a:schemeClr val="tx1">
                    <a:lumMod val="75000"/>
                    <a:lumOff val="25000"/>
                  </a:schemeClr>
                </a:solidFill>
                <a:latin typeface="+mn-ea"/>
              </a:endParaRPr>
            </a:p>
            <a:p>
              <a:pPr lvl="1">
                <a:lnSpc>
                  <a:spcPct val="100000"/>
                </a:lnSpc>
                <a:buFont typeface="Wingdings" panose="05000000000000000000" pitchFamily="2" charset="2"/>
                <a:buChar char="l"/>
              </a:pPr>
              <a:r>
                <a:rPr lang="ja-JP" altLang="en-US" sz="1600" dirty="0">
                  <a:solidFill>
                    <a:schemeClr val="tx1">
                      <a:lumMod val="75000"/>
                      <a:lumOff val="25000"/>
                    </a:schemeClr>
                  </a:solidFill>
                  <a:latin typeface="+mn-ea"/>
                </a:rPr>
                <a:t>操作方法も易しく、取扱いを覚えれば</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少人数での操作が可能</a:t>
              </a:r>
            </a:p>
            <a:p>
              <a:pPr lvl="1">
                <a:lnSpc>
                  <a:spcPct val="100000"/>
                </a:lnSpc>
                <a:buFont typeface="Wingdings" panose="05000000000000000000" pitchFamily="2" charset="2"/>
                <a:buChar char="l"/>
              </a:pPr>
              <a:r>
                <a:rPr lang="ja-JP" altLang="en-US" sz="1600" dirty="0">
                  <a:solidFill>
                    <a:schemeClr val="tx1">
                      <a:lumMod val="75000"/>
                      <a:lumOff val="25000"/>
                    </a:schemeClr>
                  </a:solidFill>
                  <a:latin typeface="+mn-ea"/>
                </a:rPr>
                <a:t>通常、搬送用の台車に吸管やホース、</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管そうなどと一緒に積載されている</a:t>
              </a:r>
              <a:endParaRPr lang="en-US" altLang="ja-JP" sz="1600" dirty="0">
                <a:solidFill>
                  <a:schemeClr val="tx1">
                    <a:lumMod val="75000"/>
                    <a:lumOff val="25000"/>
                  </a:schemeClr>
                </a:solidFill>
                <a:latin typeface="+mn-ea"/>
              </a:endParaRPr>
            </a:p>
            <a:p>
              <a:pPr marL="457200" lvl="1" indent="0">
                <a:lnSpc>
                  <a:spcPct val="100000"/>
                </a:lnSpc>
                <a:buNone/>
              </a:pPr>
              <a:r>
                <a:rPr lang="en-US" altLang="ja-JP" sz="1200" dirty="0">
                  <a:solidFill>
                    <a:schemeClr val="tx1">
                      <a:lumMod val="75000"/>
                      <a:lumOff val="25000"/>
                    </a:schemeClr>
                  </a:solidFill>
                  <a:latin typeface="+mn-ea"/>
                </a:rPr>
                <a:t>※</a:t>
              </a:r>
              <a:r>
                <a:rPr lang="en-US" altLang="ja-JP" sz="1200" dirty="0">
                  <a:solidFill>
                    <a:srgbClr val="FF0000"/>
                  </a:solidFill>
                  <a:latin typeface="+mn-ea"/>
                </a:rPr>
                <a:t>D</a:t>
              </a:r>
              <a:r>
                <a:rPr lang="ja-JP" altLang="en-US" sz="1200" dirty="0">
                  <a:solidFill>
                    <a:srgbClr val="FF0000"/>
                  </a:solidFill>
                  <a:latin typeface="+mn-ea"/>
                </a:rPr>
                <a:t>級ポンプの販売は令和</a:t>
              </a:r>
              <a:r>
                <a:rPr lang="en-US" altLang="ja-JP" sz="1200" dirty="0">
                  <a:solidFill>
                    <a:srgbClr val="FF0000"/>
                  </a:solidFill>
                  <a:latin typeface="+mn-ea"/>
                </a:rPr>
                <a:t>6</a:t>
              </a:r>
              <a:r>
                <a:rPr lang="ja-JP" altLang="en-US" sz="1200" dirty="0">
                  <a:solidFill>
                    <a:srgbClr val="FF0000"/>
                  </a:solidFill>
                  <a:latin typeface="+mn-ea"/>
                </a:rPr>
                <a:t>年（</a:t>
              </a:r>
              <a:r>
                <a:rPr lang="en-US" altLang="ja-JP" sz="1200" dirty="0">
                  <a:solidFill>
                    <a:srgbClr val="FF0000"/>
                  </a:solidFill>
                  <a:latin typeface="+mn-ea"/>
                </a:rPr>
                <a:t>2024</a:t>
              </a:r>
              <a:r>
                <a:rPr lang="ja-JP" altLang="en-US" sz="1200" dirty="0">
                  <a:solidFill>
                    <a:srgbClr val="FF0000"/>
                  </a:solidFill>
                  <a:latin typeface="+mn-ea"/>
                </a:rPr>
                <a:t>年）</a:t>
              </a:r>
              <a:r>
                <a:rPr lang="en-US" altLang="ja-JP" sz="1200" dirty="0">
                  <a:solidFill>
                    <a:srgbClr val="FF0000"/>
                  </a:solidFill>
                  <a:latin typeface="+mn-ea"/>
                </a:rPr>
                <a:t>3</a:t>
              </a:r>
              <a:r>
                <a:rPr lang="ja-JP" altLang="en-US" sz="1200" dirty="0">
                  <a:solidFill>
                    <a:srgbClr val="FF0000"/>
                  </a:solidFill>
                  <a:latin typeface="+mn-ea"/>
                </a:rPr>
                <a:t>月末で終了</a:t>
              </a:r>
              <a:endParaRPr lang="en-US" altLang="ja-JP" sz="1200" dirty="0">
                <a:solidFill>
                  <a:srgbClr val="FF0000"/>
                </a:solidFill>
                <a:latin typeface="+mn-ea"/>
              </a:endParaRPr>
            </a:p>
            <a:p>
              <a:pPr marL="542925">
                <a:lnSpc>
                  <a:spcPct val="100000"/>
                </a:lnSpc>
                <a:buFont typeface="Wingdings" panose="05000000000000000000" pitchFamily="2" charset="2"/>
                <a:buChar char="l"/>
                <a:tabLst>
                  <a:tab pos="447675" algn="l"/>
                </a:tabLst>
              </a:pPr>
              <a:r>
                <a:rPr lang="en-US" altLang="ja-JP" sz="2000" dirty="0">
                  <a:solidFill>
                    <a:schemeClr val="tx1">
                      <a:lumMod val="75000"/>
                      <a:lumOff val="25000"/>
                    </a:schemeClr>
                  </a:solidFill>
                  <a:latin typeface="+mn-ea"/>
                </a:rPr>
                <a:t>C</a:t>
              </a:r>
              <a:r>
                <a:rPr lang="ja-JP" altLang="en-US" sz="2000" dirty="0">
                  <a:solidFill>
                    <a:schemeClr val="tx1">
                      <a:lumMod val="75000"/>
                      <a:lumOff val="25000"/>
                    </a:schemeClr>
                  </a:solidFill>
                  <a:latin typeface="+mn-ea"/>
                </a:rPr>
                <a:t>級可搬消防ポンプ</a:t>
              </a:r>
              <a:endParaRPr lang="en-US" altLang="ja-JP" sz="2000" dirty="0">
                <a:solidFill>
                  <a:schemeClr val="tx1">
                    <a:lumMod val="75000"/>
                    <a:lumOff val="25000"/>
                  </a:schemeClr>
                </a:solidFill>
                <a:latin typeface="+mn-ea"/>
              </a:endParaRPr>
            </a:p>
            <a:p>
              <a:pPr marL="990600" lvl="1">
                <a:lnSpc>
                  <a:spcPct val="100000"/>
                </a:lnSpc>
                <a:buFont typeface="Wingdings" panose="05000000000000000000" pitchFamily="2" charset="2"/>
                <a:buChar char="l"/>
              </a:pPr>
              <a:r>
                <a:rPr lang="ja-JP" altLang="en-US" sz="1600" dirty="0">
                  <a:solidFill>
                    <a:schemeClr val="tx1">
                      <a:lumMod val="75000"/>
                      <a:lumOff val="25000"/>
                    </a:schemeClr>
                  </a:solidFill>
                  <a:latin typeface="+mn-ea"/>
                </a:rPr>
                <a:t>１分間に</a:t>
              </a:r>
              <a:r>
                <a:rPr lang="en-US" altLang="ja-JP" sz="1600" dirty="0">
                  <a:solidFill>
                    <a:schemeClr val="tx1">
                      <a:lumMod val="75000"/>
                      <a:lumOff val="25000"/>
                    </a:schemeClr>
                  </a:solidFill>
                  <a:latin typeface="+mn-ea"/>
                </a:rPr>
                <a:t>500</a:t>
              </a:r>
              <a:r>
                <a:rPr lang="ja-JP" altLang="en-US" sz="1600" dirty="0">
                  <a:solidFill>
                    <a:schemeClr val="tx1">
                      <a:lumMod val="75000"/>
                      <a:lumOff val="25000"/>
                    </a:schemeClr>
                  </a:solidFill>
                  <a:latin typeface="+mn-ea"/>
                </a:rPr>
                <a:t>リットル以上の放水が</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できる小型のポンプ</a:t>
              </a:r>
              <a:endParaRPr lang="en-US" altLang="ja-JP" sz="1600" dirty="0">
                <a:solidFill>
                  <a:schemeClr val="tx1">
                    <a:lumMod val="75000"/>
                    <a:lumOff val="25000"/>
                  </a:schemeClr>
                </a:solidFill>
                <a:latin typeface="+mn-ea"/>
              </a:endParaRPr>
            </a:p>
            <a:p>
              <a:pPr marL="990600" lvl="1">
                <a:lnSpc>
                  <a:spcPct val="100000"/>
                </a:lnSpc>
                <a:buFont typeface="Wingdings" panose="05000000000000000000" pitchFamily="2" charset="2"/>
                <a:buChar char="l"/>
              </a:pPr>
              <a:r>
                <a:rPr lang="ja-JP" altLang="en-US" sz="1600" dirty="0">
                  <a:solidFill>
                    <a:schemeClr val="tx1">
                      <a:lumMod val="75000"/>
                      <a:lumOff val="25000"/>
                    </a:schemeClr>
                  </a:solidFill>
                  <a:latin typeface="+mn-ea"/>
                </a:rPr>
                <a:t>軽量で操作性がよく、山林火災等でも活躍</a:t>
              </a:r>
              <a:endParaRPr lang="en-US" altLang="ja-JP" sz="1600" dirty="0">
                <a:solidFill>
                  <a:schemeClr val="tx1">
                    <a:lumMod val="75000"/>
                    <a:lumOff val="25000"/>
                  </a:schemeClr>
                </a:solidFill>
                <a:latin typeface="+mn-ea"/>
              </a:endParaRPr>
            </a:p>
          </p:txBody>
        </p:sp>
      </p:grpSp>
    </p:spTree>
    <p:extLst>
      <p:ext uri="{BB962C8B-B14F-4D97-AF65-F5344CB8AC3E}">
        <p14:creationId xmlns:p14="http://schemas.microsoft.com/office/powerpoint/2010/main" val="230753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84F22-20F1-D0C0-3FB9-446613C005D3}"/>
              </a:ext>
            </a:extLst>
          </p:cNvPr>
          <p:cNvSpPr>
            <a:spLocks noGrp="1"/>
          </p:cNvSpPr>
          <p:nvPr>
            <p:ph type="title"/>
          </p:nvPr>
        </p:nvSpPr>
        <p:spPr/>
        <p:txBody>
          <a:bodyPr/>
          <a:lstStyle/>
          <a:p>
            <a:r>
              <a:rPr kumimoji="1" lang="ja-JP" altLang="en-US" sz="2800" dirty="0"/>
              <a:t>消防ポンプの使い方</a:t>
            </a:r>
          </a:p>
        </p:txBody>
      </p:sp>
      <p:sp>
        <p:nvSpPr>
          <p:cNvPr id="3" name="スライド番号プレースホルダー 2">
            <a:extLst>
              <a:ext uri="{FF2B5EF4-FFF2-40B4-BE49-F238E27FC236}">
                <a16:creationId xmlns:a16="http://schemas.microsoft.com/office/drawing/2014/main" id="{B2459B97-B1E2-734B-7D83-582DB1627F5A}"/>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23" name="コンテンツ プレースホルダー 7">
            <a:extLst>
              <a:ext uri="{FF2B5EF4-FFF2-40B4-BE49-F238E27FC236}">
                <a16:creationId xmlns:a16="http://schemas.microsoft.com/office/drawing/2014/main" id="{64B49C48-C5F4-DA48-25AF-F0668E87DA93}"/>
              </a:ext>
            </a:extLst>
          </p:cNvPr>
          <p:cNvSpPr txBox="1">
            <a:spLocks/>
          </p:cNvSpPr>
          <p:nvPr/>
        </p:nvSpPr>
        <p:spPr>
          <a:xfrm>
            <a:off x="288162" y="6582278"/>
            <a:ext cx="7950964" cy="21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100" dirty="0"/>
              <a:t>参考：豊中市消防局「可搬動力ポンプの使い方」</a:t>
            </a:r>
            <a:endParaRPr lang="en-US" altLang="ja-JP" sz="1100" dirty="0"/>
          </a:p>
        </p:txBody>
      </p:sp>
      <p:grpSp>
        <p:nvGrpSpPr>
          <p:cNvPr id="15" name="グループ化 14">
            <a:extLst>
              <a:ext uri="{FF2B5EF4-FFF2-40B4-BE49-F238E27FC236}">
                <a16:creationId xmlns:a16="http://schemas.microsoft.com/office/drawing/2014/main" id="{61F16459-6E80-4785-3E09-34C5B2A66E1F}"/>
              </a:ext>
            </a:extLst>
          </p:cNvPr>
          <p:cNvGrpSpPr/>
          <p:nvPr/>
        </p:nvGrpSpPr>
        <p:grpSpPr>
          <a:xfrm>
            <a:off x="233302" y="728024"/>
            <a:ext cx="8701147" cy="5798332"/>
            <a:chOff x="233302" y="728024"/>
            <a:chExt cx="8701147" cy="5798332"/>
          </a:xfrm>
        </p:grpSpPr>
        <p:grpSp>
          <p:nvGrpSpPr>
            <p:cNvPr id="8" name="グループ化 7">
              <a:extLst>
                <a:ext uri="{FF2B5EF4-FFF2-40B4-BE49-F238E27FC236}">
                  <a16:creationId xmlns:a16="http://schemas.microsoft.com/office/drawing/2014/main" id="{AA955E0E-CAA1-7A31-423E-522090A52C08}"/>
                </a:ext>
              </a:extLst>
            </p:cNvPr>
            <p:cNvGrpSpPr/>
            <p:nvPr/>
          </p:nvGrpSpPr>
          <p:grpSpPr>
            <a:xfrm>
              <a:off x="233302" y="728024"/>
              <a:ext cx="8701147" cy="5798332"/>
              <a:chOff x="232176" y="654148"/>
              <a:chExt cx="8563110" cy="5798332"/>
            </a:xfrm>
          </p:grpSpPr>
          <p:sp>
            <p:nvSpPr>
              <p:cNvPr id="10" name="正方形/長方形 9">
                <a:extLst>
                  <a:ext uri="{FF2B5EF4-FFF2-40B4-BE49-F238E27FC236}">
                    <a16:creationId xmlns:a16="http://schemas.microsoft.com/office/drawing/2014/main" id="{D65E5B42-0314-B424-3E9A-EE3266A24B6C}"/>
                  </a:ext>
                </a:extLst>
              </p:cNvPr>
              <p:cNvSpPr/>
              <p:nvPr/>
            </p:nvSpPr>
            <p:spPr>
              <a:xfrm>
                <a:off x="232176" y="855321"/>
                <a:ext cx="8563110" cy="5597159"/>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正方形/長方形 10">
                <a:extLst>
                  <a:ext uri="{FF2B5EF4-FFF2-40B4-BE49-F238E27FC236}">
                    <a16:creationId xmlns:a16="http://schemas.microsoft.com/office/drawing/2014/main" id="{B9C8B5A2-AC19-83C4-1B5C-69A0C6E47AEE}"/>
                  </a:ext>
                </a:extLst>
              </p:cNvPr>
              <p:cNvSpPr/>
              <p:nvPr/>
            </p:nvSpPr>
            <p:spPr>
              <a:xfrm>
                <a:off x="300709" y="654148"/>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テキスト プレースホルダー 20">
                <a:extLst>
                  <a:ext uri="{FF2B5EF4-FFF2-40B4-BE49-F238E27FC236}">
                    <a16:creationId xmlns:a16="http://schemas.microsoft.com/office/drawing/2014/main" id="{5609F1E0-93E4-FF1A-10AC-C6EAC84FFE88}"/>
                  </a:ext>
                </a:extLst>
              </p:cNvPr>
              <p:cNvSpPr txBox="1">
                <a:spLocks/>
              </p:cNvSpPr>
              <p:nvPr/>
            </p:nvSpPr>
            <p:spPr>
              <a:xfrm>
                <a:off x="815391" y="662033"/>
                <a:ext cx="2703348" cy="40931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mn-ea"/>
                    <a:ea typeface="+mn-ea"/>
                  </a:rPr>
                  <a:t>消防ポンプの使い方</a:t>
                </a:r>
              </a:p>
            </p:txBody>
          </p:sp>
          <p:sp>
            <p:nvSpPr>
              <p:cNvPr id="13" name="object 19">
                <a:extLst>
                  <a:ext uri="{FF2B5EF4-FFF2-40B4-BE49-F238E27FC236}">
                    <a16:creationId xmlns:a16="http://schemas.microsoft.com/office/drawing/2014/main" id="{8C066590-870B-8929-C533-46F8296DB65B}"/>
                  </a:ext>
                </a:extLst>
              </p:cNvPr>
              <p:cNvSpPr/>
              <p:nvPr/>
            </p:nvSpPr>
            <p:spPr>
              <a:xfrm>
                <a:off x="379021" y="697524"/>
                <a:ext cx="432434" cy="315595"/>
              </a:xfrm>
              <a:custGeom>
                <a:avLst/>
                <a:gdLst/>
                <a:ahLst/>
                <a:cxnLst/>
                <a:rect l="l" t="t" r="r" b="b"/>
                <a:pathLst>
                  <a:path w="432434" h="315595">
                    <a:moveTo>
                      <a:pt x="72958" y="288925"/>
                    </a:moveTo>
                    <a:lnTo>
                      <a:pt x="54559" y="288925"/>
                    </a:lnTo>
                    <a:lnTo>
                      <a:pt x="55714" y="291922"/>
                    </a:lnTo>
                    <a:lnTo>
                      <a:pt x="101452" y="312443"/>
                    </a:lnTo>
                    <a:lnTo>
                      <a:pt x="142493" y="315264"/>
                    </a:lnTo>
                    <a:lnTo>
                      <a:pt x="220637" y="315214"/>
                    </a:lnTo>
                    <a:lnTo>
                      <a:pt x="233946" y="312662"/>
                    </a:lnTo>
                    <a:lnTo>
                      <a:pt x="244827" y="305708"/>
                    </a:lnTo>
                    <a:lnTo>
                      <a:pt x="247871" y="301434"/>
                    </a:lnTo>
                    <a:lnTo>
                      <a:pt x="147688" y="301434"/>
                    </a:lnTo>
                    <a:lnTo>
                      <a:pt x="127114" y="301063"/>
                    </a:lnTo>
                    <a:lnTo>
                      <a:pt x="104214" y="298843"/>
                    </a:lnTo>
                    <a:lnTo>
                      <a:pt x="83560" y="294376"/>
                    </a:lnTo>
                    <a:lnTo>
                      <a:pt x="72958" y="288925"/>
                    </a:lnTo>
                    <a:close/>
                  </a:path>
                  <a:path w="432434" h="315595">
                    <a:moveTo>
                      <a:pt x="42354" y="101981"/>
                    </a:moveTo>
                    <a:lnTo>
                      <a:pt x="3086" y="101981"/>
                    </a:lnTo>
                    <a:lnTo>
                      <a:pt x="0" y="105067"/>
                    </a:lnTo>
                    <a:lnTo>
                      <a:pt x="101" y="112776"/>
                    </a:lnTo>
                    <a:lnTo>
                      <a:pt x="3086" y="115760"/>
                    </a:lnTo>
                    <a:lnTo>
                      <a:pt x="31661" y="115760"/>
                    </a:lnTo>
                    <a:lnTo>
                      <a:pt x="31786" y="134135"/>
                    </a:lnTo>
                    <a:lnTo>
                      <a:pt x="31661" y="297815"/>
                    </a:lnTo>
                    <a:lnTo>
                      <a:pt x="3086" y="297815"/>
                    </a:lnTo>
                    <a:lnTo>
                      <a:pt x="0" y="300901"/>
                    </a:lnTo>
                    <a:lnTo>
                      <a:pt x="0" y="308508"/>
                    </a:lnTo>
                    <a:lnTo>
                      <a:pt x="3086" y="311594"/>
                    </a:lnTo>
                    <a:lnTo>
                      <a:pt x="42354" y="311594"/>
                    </a:lnTo>
                    <a:lnTo>
                      <a:pt x="45440" y="308508"/>
                    </a:lnTo>
                    <a:lnTo>
                      <a:pt x="45440" y="289077"/>
                    </a:lnTo>
                    <a:lnTo>
                      <a:pt x="54559" y="288925"/>
                    </a:lnTo>
                    <a:lnTo>
                      <a:pt x="72958" y="288925"/>
                    </a:lnTo>
                    <a:lnTo>
                      <a:pt x="69722" y="287261"/>
                    </a:lnTo>
                    <a:lnTo>
                      <a:pt x="67335" y="284975"/>
                    </a:lnTo>
                    <a:lnTo>
                      <a:pt x="67030" y="283070"/>
                    </a:lnTo>
                    <a:lnTo>
                      <a:pt x="66992" y="280035"/>
                    </a:lnTo>
                    <a:lnTo>
                      <a:pt x="66243" y="278282"/>
                    </a:lnTo>
                    <a:lnTo>
                      <a:pt x="63614" y="275742"/>
                    </a:lnTo>
                    <a:lnTo>
                      <a:pt x="62542" y="275285"/>
                    </a:lnTo>
                    <a:lnTo>
                      <a:pt x="45567" y="275285"/>
                    </a:lnTo>
                    <a:lnTo>
                      <a:pt x="45567" y="137642"/>
                    </a:lnTo>
                    <a:lnTo>
                      <a:pt x="64338" y="137642"/>
                    </a:lnTo>
                    <a:lnTo>
                      <a:pt x="65379" y="137350"/>
                    </a:lnTo>
                    <a:lnTo>
                      <a:pt x="66319" y="136867"/>
                    </a:lnTo>
                    <a:lnTo>
                      <a:pt x="67259" y="136537"/>
                    </a:lnTo>
                    <a:lnTo>
                      <a:pt x="68160" y="136017"/>
                    </a:lnTo>
                    <a:lnTo>
                      <a:pt x="80327" y="123850"/>
                    </a:lnTo>
                    <a:lnTo>
                      <a:pt x="45440" y="123850"/>
                    </a:lnTo>
                    <a:lnTo>
                      <a:pt x="45440" y="105067"/>
                    </a:lnTo>
                    <a:lnTo>
                      <a:pt x="42354" y="101981"/>
                    </a:lnTo>
                    <a:close/>
                  </a:path>
                  <a:path w="432434" h="315595">
                    <a:moveTo>
                      <a:pt x="254863" y="272897"/>
                    </a:moveTo>
                    <a:lnTo>
                      <a:pt x="241084" y="272897"/>
                    </a:lnTo>
                    <a:lnTo>
                      <a:pt x="241022" y="283070"/>
                    </a:lnTo>
                    <a:lnTo>
                      <a:pt x="239475" y="290038"/>
                    </a:lnTo>
                    <a:lnTo>
                      <a:pt x="235089" y="295965"/>
                    </a:lnTo>
                    <a:lnTo>
                      <a:pt x="228589" y="299966"/>
                    </a:lnTo>
                    <a:lnTo>
                      <a:pt x="220637" y="301434"/>
                    </a:lnTo>
                    <a:lnTo>
                      <a:pt x="247871" y="301434"/>
                    </a:lnTo>
                    <a:lnTo>
                      <a:pt x="252169" y="295400"/>
                    </a:lnTo>
                    <a:lnTo>
                      <a:pt x="254803" y="283070"/>
                    </a:lnTo>
                    <a:lnTo>
                      <a:pt x="254863" y="272897"/>
                    </a:lnTo>
                    <a:close/>
                  </a:path>
                  <a:path w="432434" h="315595">
                    <a:moveTo>
                      <a:pt x="61798" y="274967"/>
                    </a:moveTo>
                    <a:lnTo>
                      <a:pt x="60020" y="275069"/>
                    </a:lnTo>
                    <a:lnTo>
                      <a:pt x="45567" y="275285"/>
                    </a:lnTo>
                    <a:lnTo>
                      <a:pt x="62542" y="275285"/>
                    </a:lnTo>
                    <a:lnTo>
                      <a:pt x="61798" y="274967"/>
                    </a:lnTo>
                    <a:close/>
                  </a:path>
                  <a:path w="432434" h="315595">
                    <a:moveTo>
                      <a:pt x="269624" y="229323"/>
                    </a:moveTo>
                    <a:lnTo>
                      <a:pt x="255854" y="229323"/>
                    </a:lnTo>
                    <a:lnTo>
                      <a:pt x="255854" y="240957"/>
                    </a:lnTo>
                    <a:lnTo>
                      <a:pt x="254245" y="248211"/>
                    </a:lnTo>
                    <a:lnTo>
                      <a:pt x="249859" y="254142"/>
                    </a:lnTo>
                    <a:lnTo>
                      <a:pt x="243359" y="258144"/>
                    </a:lnTo>
                    <a:lnTo>
                      <a:pt x="235407" y="259613"/>
                    </a:lnTo>
                    <a:lnTo>
                      <a:pt x="231597" y="259613"/>
                    </a:lnTo>
                    <a:lnTo>
                      <a:pt x="228511" y="262699"/>
                    </a:lnTo>
                    <a:lnTo>
                      <a:pt x="228511" y="270306"/>
                    </a:lnTo>
                    <a:lnTo>
                      <a:pt x="231597" y="273380"/>
                    </a:lnTo>
                    <a:lnTo>
                      <a:pt x="237350" y="273380"/>
                    </a:lnTo>
                    <a:lnTo>
                      <a:pt x="239242" y="273202"/>
                    </a:lnTo>
                    <a:lnTo>
                      <a:pt x="241084" y="272897"/>
                    </a:lnTo>
                    <a:lnTo>
                      <a:pt x="254863" y="272897"/>
                    </a:lnTo>
                    <a:lnTo>
                      <a:pt x="254863" y="267601"/>
                    </a:lnTo>
                    <a:lnTo>
                      <a:pt x="260932" y="262515"/>
                    </a:lnTo>
                    <a:lnTo>
                      <a:pt x="265591" y="256217"/>
                    </a:lnTo>
                    <a:lnTo>
                      <a:pt x="268579" y="248951"/>
                    </a:lnTo>
                    <a:lnTo>
                      <a:pt x="269633" y="240957"/>
                    </a:lnTo>
                    <a:lnTo>
                      <a:pt x="269624" y="229323"/>
                    </a:lnTo>
                    <a:close/>
                  </a:path>
                  <a:path w="432434" h="315595">
                    <a:moveTo>
                      <a:pt x="284403" y="186563"/>
                    </a:moveTo>
                    <a:lnTo>
                      <a:pt x="270624" y="186563"/>
                    </a:lnTo>
                    <a:lnTo>
                      <a:pt x="270624" y="197370"/>
                    </a:lnTo>
                    <a:lnTo>
                      <a:pt x="269015" y="204625"/>
                    </a:lnTo>
                    <a:lnTo>
                      <a:pt x="264629" y="210556"/>
                    </a:lnTo>
                    <a:lnTo>
                      <a:pt x="258129" y="214558"/>
                    </a:lnTo>
                    <a:lnTo>
                      <a:pt x="250177" y="216027"/>
                    </a:lnTo>
                    <a:lnTo>
                      <a:pt x="246379" y="216027"/>
                    </a:lnTo>
                    <a:lnTo>
                      <a:pt x="243281" y="219113"/>
                    </a:lnTo>
                    <a:lnTo>
                      <a:pt x="243281" y="226720"/>
                    </a:lnTo>
                    <a:lnTo>
                      <a:pt x="246379" y="229806"/>
                    </a:lnTo>
                    <a:lnTo>
                      <a:pt x="252120" y="229806"/>
                    </a:lnTo>
                    <a:lnTo>
                      <a:pt x="253999" y="229616"/>
                    </a:lnTo>
                    <a:lnTo>
                      <a:pt x="255854" y="229323"/>
                    </a:lnTo>
                    <a:lnTo>
                      <a:pt x="269624" y="229323"/>
                    </a:lnTo>
                    <a:lnTo>
                      <a:pt x="269620" y="224040"/>
                    </a:lnTo>
                    <a:lnTo>
                      <a:pt x="275691" y="218957"/>
                    </a:lnTo>
                    <a:lnTo>
                      <a:pt x="280355" y="212653"/>
                    </a:lnTo>
                    <a:lnTo>
                      <a:pt x="283347" y="205375"/>
                    </a:lnTo>
                    <a:lnTo>
                      <a:pt x="284403" y="197370"/>
                    </a:lnTo>
                    <a:lnTo>
                      <a:pt x="284403" y="186563"/>
                    </a:lnTo>
                    <a:close/>
                  </a:path>
                  <a:path w="432434" h="315595">
                    <a:moveTo>
                      <a:pt x="421627" y="126351"/>
                    </a:moveTo>
                    <a:lnTo>
                      <a:pt x="179683" y="126351"/>
                    </a:lnTo>
                    <a:lnTo>
                      <a:pt x="392658" y="127215"/>
                    </a:lnTo>
                    <a:lnTo>
                      <a:pt x="402294" y="129098"/>
                    </a:lnTo>
                    <a:lnTo>
                      <a:pt x="410456" y="134135"/>
                    </a:lnTo>
                    <a:lnTo>
                      <a:pt x="416109" y="141408"/>
                    </a:lnTo>
                    <a:lnTo>
                      <a:pt x="418223" y="149999"/>
                    </a:lnTo>
                    <a:lnTo>
                      <a:pt x="416701" y="160026"/>
                    </a:lnTo>
                    <a:lnTo>
                      <a:pt x="412105" y="167139"/>
                    </a:lnTo>
                    <a:lnTo>
                      <a:pt x="404389" y="171379"/>
                    </a:lnTo>
                    <a:lnTo>
                      <a:pt x="393509" y="172783"/>
                    </a:lnTo>
                    <a:lnTo>
                      <a:pt x="259232" y="172783"/>
                    </a:lnTo>
                    <a:lnTo>
                      <a:pt x="256146" y="175869"/>
                    </a:lnTo>
                    <a:lnTo>
                      <a:pt x="256146" y="183464"/>
                    </a:lnTo>
                    <a:lnTo>
                      <a:pt x="259232" y="186563"/>
                    </a:lnTo>
                    <a:lnTo>
                      <a:pt x="393509" y="186563"/>
                    </a:lnTo>
                    <a:lnTo>
                      <a:pt x="409843" y="184118"/>
                    </a:lnTo>
                    <a:lnTo>
                      <a:pt x="421928" y="176996"/>
                    </a:lnTo>
                    <a:lnTo>
                      <a:pt x="429428" y="165517"/>
                    </a:lnTo>
                    <a:lnTo>
                      <a:pt x="432003" y="149999"/>
                    </a:lnTo>
                    <a:lnTo>
                      <a:pt x="428803" y="136067"/>
                    </a:lnTo>
                    <a:lnTo>
                      <a:pt x="421627" y="126351"/>
                    </a:lnTo>
                    <a:close/>
                  </a:path>
                  <a:path w="432434" h="315595">
                    <a:moveTo>
                      <a:pt x="228197" y="13779"/>
                    </a:moveTo>
                    <a:lnTo>
                      <a:pt x="205905" y="13779"/>
                    </a:lnTo>
                    <a:lnTo>
                      <a:pt x="211632" y="16154"/>
                    </a:lnTo>
                    <a:lnTo>
                      <a:pt x="215938" y="20447"/>
                    </a:lnTo>
                    <a:lnTo>
                      <a:pt x="220931" y="27989"/>
                    </a:lnTo>
                    <a:lnTo>
                      <a:pt x="222596" y="36568"/>
                    </a:lnTo>
                    <a:lnTo>
                      <a:pt x="220931" y="45144"/>
                    </a:lnTo>
                    <a:lnTo>
                      <a:pt x="215938" y="52679"/>
                    </a:lnTo>
                    <a:lnTo>
                      <a:pt x="154774" y="113830"/>
                    </a:lnTo>
                    <a:lnTo>
                      <a:pt x="153517" y="114490"/>
                    </a:lnTo>
                    <a:lnTo>
                      <a:pt x="152844" y="115519"/>
                    </a:lnTo>
                    <a:lnTo>
                      <a:pt x="151066" y="119761"/>
                    </a:lnTo>
                    <a:lnTo>
                      <a:pt x="151663" y="122745"/>
                    </a:lnTo>
                    <a:lnTo>
                      <a:pt x="155346" y="126415"/>
                    </a:lnTo>
                    <a:lnTo>
                      <a:pt x="157708" y="127050"/>
                    </a:lnTo>
                    <a:lnTo>
                      <a:pt x="159892" y="126593"/>
                    </a:lnTo>
                    <a:lnTo>
                      <a:pt x="179683" y="126351"/>
                    </a:lnTo>
                    <a:lnTo>
                      <a:pt x="421627" y="126351"/>
                    </a:lnTo>
                    <a:lnTo>
                      <a:pt x="420195" y="124412"/>
                    </a:lnTo>
                    <a:lnTo>
                      <a:pt x="407668" y="116409"/>
                    </a:lnTo>
                    <a:lnTo>
                      <a:pt x="392709" y="113436"/>
                    </a:lnTo>
                    <a:lnTo>
                      <a:pt x="175501" y="112585"/>
                    </a:lnTo>
                    <a:lnTo>
                      <a:pt x="225678" y="62420"/>
                    </a:lnTo>
                    <a:lnTo>
                      <a:pt x="230266" y="56840"/>
                    </a:lnTo>
                    <a:lnTo>
                      <a:pt x="233622" y="50568"/>
                    </a:lnTo>
                    <a:lnTo>
                      <a:pt x="235683" y="43757"/>
                    </a:lnTo>
                    <a:lnTo>
                      <a:pt x="236385" y="36563"/>
                    </a:lnTo>
                    <a:lnTo>
                      <a:pt x="235683" y="29374"/>
                    </a:lnTo>
                    <a:lnTo>
                      <a:pt x="233622" y="22564"/>
                    </a:lnTo>
                    <a:lnTo>
                      <a:pt x="230266" y="16292"/>
                    </a:lnTo>
                    <a:lnTo>
                      <a:pt x="228197" y="13779"/>
                    </a:lnTo>
                    <a:close/>
                  </a:path>
                  <a:path w="432434" h="315595">
                    <a:moveTo>
                      <a:pt x="199821" y="0"/>
                    </a:moveTo>
                    <a:lnTo>
                      <a:pt x="60832" y="123850"/>
                    </a:lnTo>
                    <a:lnTo>
                      <a:pt x="80327" y="123850"/>
                    </a:lnTo>
                    <a:lnTo>
                      <a:pt x="188023" y="16154"/>
                    </a:lnTo>
                    <a:lnTo>
                      <a:pt x="193738" y="13779"/>
                    </a:lnTo>
                    <a:lnTo>
                      <a:pt x="228197" y="13779"/>
                    </a:lnTo>
                    <a:lnTo>
                      <a:pt x="225678" y="10718"/>
                    </a:lnTo>
                    <a:lnTo>
                      <a:pt x="220097" y="6129"/>
                    </a:lnTo>
                    <a:lnTo>
                      <a:pt x="213821" y="2768"/>
                    </a:lnTo>
                    <a:lnTo>
                      <a:pt x="207010" y="703"/>
                    </a:lnTo>
                    <a:lnTo>
                      <a:pt x="199821" y="0"/>
                    </a:lnTo>
                    <a:close/>
                  </a:path>
                </a:pathLst>
              </a:custGeom>
              <a:solidFill>
                <a:srgbClr val="343535"/>
              </a:solidFill>
              <a:ln>
                <a:solidFill>
                  <a:schemeClr val="bg1">
                    <a:lumMod val="50000"/>
                  </a:schemeClr>
                </a:solidFill>
              </a:ln>
            </p:spPr>
            <p:txBody>
              <a:bodyPr wrap="square" lIns="0" tIns="0" rIns="0" bIns="0" rtlCol="0"/>
              <a:lstStyle/>
              <a:p>
                <a:endParaRPr>
                  <a:latin typeface="+mn-ea"/>
                </a:endParaRPr>
              </a:p>
            </p:txBody>
          </p:sp>
          <p:sp>
            <p:nvSpPr>
              <p:cNvPr id="14" name="テキスト プレースホルダー 2">
                <a:extLst>
                  <a:ext uri="{FF2B5EF4-FFF2-40B4-BE49-F238E27FC236}">
                    <a16:creationId xmlns:a16="http://schemas.microsoft.com/office/drawing/2014/main" id="{FFF33A95-287D-A297-05C9-72DCA9E5C879}"/>
                  </a:ext>
                </a:extLst>
              </p:cNvPr>
              <p:cNvSpPr txBox="1">
                <a:spLocks/>
              </p:cNvSpPr>
              <p:nvPr/>
            </p:nvSpPr>
            <p:spPr>
              <a:xfrm>
                <a:off x="255747" y="1102521"/>
                <a:ext cx="3725876" cy="5316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給水操作</a:t>
                </a:r>
                <a:endParaRPr lang="en-US" altLang="ja-JP" sz="2000" dirty="0">
                  <a:solidFill>
                    <a:schemeClr val="tx1">
                      <a:lumMod val="75000"/>
                      <a:lumOff val="25000"/>
                    </a:schemeClr>
                  </a:solidFill>
                  <a:latin typeface="+mn-ea"/>
                </a:endParaRP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防火水槽の蓋を開け、中に</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水があるかを確認する</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吸管を、可搬動力ポンプの</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吸水口に取付ける</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吸管を伸ばして、防火水槽に</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投入する</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燃料コックを開き、</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燃料を送る</a:t>
                </a:r>
              </a:p>
              <a:p>
                <a:pPr marL="714375" lvl="1" indent="-257175">
                  <a:lnSpc>
                    <a:spcPct val="100000"/>
                  </a:lnSpc>
                  <a:buFont typeface="+mj-ea"/>
                  <a:buAutoNum type="circleNumDbPlain"/>
                </a:pPr>
                <a:r>
                  <a:rPr lang="ja-JP" altLang="en-US" sz="1800" dirty="0">
                    <a:solidFill>
                      <a:schemeClr val="tx1">
                        <a:lumMod val="75000"/>
                        <a:lumOff val="25000"/>
                      </a:schemeClr>
                    </a:solidFill>
                    <a:latin typeface="+mn-ea"/>
                  </a:rPr>
                  <a:t>スロットルレバーを</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「始動の位置」に合わせる</a:t>
                </a:r>
                <a:endParaRPr lang="en-US" altLang="ja-JP" sz="2000" dirty="0">
                  <a:solidFill>
                    <a:schemeClr val="tx1">
                      <a:lumMod val="75000"/>
                      <a:lumOff val="25000"/>
                    </a:schemeClr>
                  </a:solidFill>
                  <a:latin typeface="+mn-ea"/>
                </a:endParaRPr>
              </a:p>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ポンプ始動操作</a:t>
                </a:r>
              </a:p>
              <a:p>
                <a:pPr marL="714375" lvl="1" indent="-257175">
                  <a:lnSpc>
                    <a:spcPct val="100000"/>
                  </a:lnSpc>
                  <a:buFont typeface="+mj-ea"/>
                  <a:buAutoNum type="circleNumDbPlain" startAt="6"/>
                </a:pPr>
                <a:r>
                  <a:rPr lang="ja-JP" altLang="en-US" sz="1800" dirty="0">
                    <a:solidFill>
                      <a:schemeClr val="tx1">
                        <a:lumMod val="75000"/>
                        <a:lumOff val="25000"/>
                      </a:schemeClr>
                    </a:solidFill>
                    <a:latin typeface="+mn-ea"/>
                  </a:rPr>
                  <a:t>スターターロープを引き、</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エンジンを始動する</a:t>
                </a:r>
              </a:p>
              <a:p>
                <a:pPr marL="714375" lvl="1" indent="-257175">
                  <a:lnSpc>
                    <a:spcPct val="100000"/>
                  </a:lnSpc>
                  <a:buFont typeface="+mj-ea"/>
                  <a:buAutoNum type="circleNumDbPlain" startAt="6"/>
                </a:pPr>
                <a:r>
                  <a:rPr lang="ja-JP" altLang="en-US" sz="1800" dirty="0">
                    <a:solidFill>
                      <a:schemeClr val="tx1">
                        <a:lumMod val="75000"/>
                        <a:lumOff val="25000"/>
                      </a:schemeClr>
                    </a:solidFill>
                    <a:latin typeface="+mn-ea"/>
                  </a:rPr>
                  <a:t>吸水レバーを吸水側に</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操作する</a:t>
                </a:r>
                <a:endParaRPr lang="en-US" altLang="ja-JP" sz="1800" dirty="0">
                  <a:solidFill>
                    <a:schemeClr val="tx1">
                      <a:lumMod val="75000"/>
                      <a:lumOff val="25000"/>
                    </a:schemeClr>
                  </a:solidFill>
                  <a:latin typeface="+mn-ea"/>
                </a:endParaRPr>
              </a:p>
            </p:txBody>
          </p:sp>
        </p:grpSp>
        <p:sp>
          <p:nvSpPr>
            <p:cNvPr id="9" name="テキスト プレースホルダー 2">
              <a:extLst>
                <a:ext uri="{FF2B5EF4-FFF2-40B4-BE49-F238E27FC236}">
                  <a16:creationId xmlns:a16="http://schemas.microsoft.com/office/drawing/2014/main" id="{7393C3DE-F191-340F-5FAE-DBD908274BA2}"/>
                </a:ext>
              </a:extLst>
            </p:cNvPr>
            <p:cNvSpPr txBox="1">
              <a:spLocks/>
            </p:cNvSpPr>
            <p:nvPr/>
          </p:nvSpPr>
          <p:spPr>
            <a:xfrm>
              <a:off x="4333291" y="1176397"/>
              <a:ext cx="4579124" cy="5316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ホースを延長する</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ホースを延長する</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ホースを可搬動力ポンプに結合する</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ホースに筒先を結合する</a:t>
              </a:r>
            </a:p>
            <a:p>
              <a:pPr marL="714375" lvl="1" indent="-257175">
                <a:lnSpc>
                  <a:spcPct val="100000"/>
                </a:lnSpc>
                <a:buFont typeface="+mj-ea"/>
                <a:buAutoNum type="circleNumDbPlain" startAt="8"/>
              </a:pPr>
              <a:r>
                <a:rPr lang="ja-JP" altLang="en-US" sz="1800" dirty="0">
                  <a:solidFill>
                    <a:schemeClr val="tx1">
                      <a:lumMod val="75000"/>
                      <a:lumOff val="25000"/>
                    </a:schemeClr>
                  </a:solidFill>
                  <a:latin typeface="+mn-ea"/>
                </a:rPr>
                <a:t>火元に向かい、余裕ホースを確保する</a:t>
              </a:r>
              <a:endParaRPr lang="en-US" altLang="ja-JP" sz="1800" dirty="0">
                <a:solidFill>
                  <a:schemeClr val="tx1">
                    <a:lumMod val="75000"/>
                    <a:lumOff val="25000"/>
                  </a:schemeClr>
                </a:solidFill>
                <a:latin typeface="+mn-ea"/>
              </a:endParaRPr>
            </a:p>
            <a:p>
              <a:pPr>
                <a:lnSpc>
                  <a:spcPct val="100000"/>
                </a:lnSpc>
                <a:buFont typeface="Wingdings" panose="05000000000000000000" pitchFamily="2" charset="2"/>
                <a:buChar char="l"/>
              </a:pPr>
              <a:endParaRPr lang="en-US" altLang="ja-JP" sz="2000" dirty="0">
                <a:solidFill>
                  <a:schemeClr val="tx1">
                    <a:lumMod val="75000"/>
                    <a:lumOff val="25000"/>
                  </a:schemeClr>
                </a:solidFill>
                <a:latin typeface="+mn-ea"/>
              </a:endParaRPr>
            </a:p>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放水・停水操作</a:t>
              </a:r>
            </a:p>
            <a:p>
              <a:pPr marL="714375" lvl="1" indent="-257175">
                <a:lnSpc>
                  <a:spcPct val="100000"/>
                </a:lnSpc>
                <a:buFont typeface="+mj-ea"/>
                <a:buAutoNum type="circleNumDbPlain" startAt="12"/>
              </a:pPr>
              <a:r>
                <a:rPr lang="ja-JP" altLang="en-US" sz="1800" dirty="0">
                  <a:solidFill>
                    <a:schemeClr val="tx1">
                      <a:lumMod val="75000"/>
                      <a:lumOff val="25000"/>
                    </a:schemeClr>
                  </a:solidFill>
                  <a:latin typeface="+mn-ea"/>
                </a:rPr>
                <a:t>放水はじめの合図</a:t>
              </a:r>
            </a:p>
            <a:p>
              <a:pPr marL="714375" lvl="1" indent="-257175">
                <a:lnSpc>
                  <a:spcPct val="100000"/>
                </a:lnSpc>
                <a:buFont typeface="+mj-ea"/>
                <a:buAutoNum type="circleNumDbPlain" startAt="12"/>
              </a:pPr>
              <a:r>
                <a:rPr lang="ja-JP" altLang="en-US" sz="1800" dirty="0">
                  <a:solidFill>
                    <a:schemeClr val="tx1">
                      <a:lumMod val="75000"/>
                      <a:lumOff val="25000"/>
                    </a:schemeClr>
                  </a:solidFill>
                  <a:latin typeface="+mn-ea"/>
                </a:rPr>
                <a:t>可搬動力ポンプの放水弁を開ける</a:t>
              </a:r>
            </a:p>
            <a:p>
              <a:pPr marL="714375" lvl="1" indent="-257175">
                <a:lnSpc>
                  <a:spcPct val="100000"/>
                </a:lnSpc>
                <a:buFont typeface="+mj-ea"/>
                <a:buAutoNum type="circleNumDbPlain" startAt="12"/>
              </a:pPr>
              <a:r>
                <a:rPr lang="ja-JP" altLang="en-US" sz="1800" dirty="0">
                  <a:solidFill>
                    <a:schemeClr val="tx1">
                      <a:lumMod val="75000"/>
                      <a:lumOff val="25000"/>
                    </a:schemeClr>
                  </a:solidFill>
                  <a:latin typeface="+mn-ea"/>
                </a:rPr>
                <a:t>放水開始</a:t>
              </a:r>
            </a:p>
            <a:p>
              <a:pPr marL="714375" lvl="1" indent="-257175">
                <a:lnSpc>
                  <a:spcPct val="100000"/>
                </a:lnSpc>
                <a:buFont typeface="+mj-ea"/>
                <a:buAutoNum type="circleNumDbPlain" startAt="12"/>
              </a:pPr>
              <a:r>
                <a:rPr lang="ja-JP" altLang="en-US" sz="1800" dirty="0">
                  <a:solidFill>
                    <a:schemeClr val="tx1">
                      <a:lumMod val="75000"/>
                      <a:lumOff val="25000"/>
                    </a:schemeClr>
                  </a:solidFill>
                  <a:latin typeface="+mn-ea"/>
                </a:rPr>
                <a:t>放水の必要がなくなれば、筒先の</a:t>
              </a:r>
              <a:br>
                <a:rPr lang="en-US" altLang="ja-JP" sz="1800" dirty="0">
                  <a:solidFill>
                    <a:schemeClr val="tx1">
                      <a:lumMod val="75000"/>
                      <a:lumOff val="25000"/>
                    </a:schemeClr>
                  </a:solidFill>
                  <a:latin typeface="+mn-ea"/>
                </a:rPr>
              </a:br>
              <a:r>
                <a:rPr lang="ja-JP" altLang="en-US" sz="1800" dirty="0">
                  <a:solidFill>
                    <a:schemeClr val="tx1">
                      <a:lumMod val="75000"/>
                      <a:lumOff val="25000"/>
                    </a:schemeClr>
                  </a:solidFill>
                  <a:latin typeface="+mn-ea"/>
                </a:rPr>
                <a:t>放水を停止する</a:t>
              </a:r>
              <a:endParaRPr lang="en-US" altLang="ja-JP" sz="1800" dirty="0">
                <a:solidFill>
                  <a:schemeClr val="tx1">
                    <a:lumMod val="75000"/>
                    <a:lumOff val="25000"/>
                  </a:schemeClr>
                </a:solidFill>
                <a:latin typeface="+mn-ea"/>
              </a:endParaRPr>
            </a:p>
            <a:p>
              <a:pPr marL="714375" lvl="1" indent="-257175">
                <a:lnSpc>
                  <a:spcPct val="100000"/>
                </a:lnSpc>
                <a:buFont typeface="+mj-ea"/>
                <a:buAutoNum type="circleNumDbPlain" startAt="12"/>
              </a:pPr>
              <a:r>
                <a:rPr lang="ja-JP" altLang="en-US" sz="1800" dirty="0">
                  <a:solidFill>
                    <a:schemeClr val="tx1">
                      <a:lumMod val="75000"/>
                      <a:lumOff val="25000"/>
                    </a:schemeClr>
                  </a:solidFill>
                  <a:latin typeface="+mn-ea"/>
                </a:rPr>
                <a:t>可搬動力ポンプ</a:t>
              </a:r>
              <a:r>
                <a:rPr lang="ja-JP" altLang="en-US" sz="1800">
                  <a:solidFill>
                    <a:schemeClr val="tx1">
                      <a:lumMod val="75000"/>
                      <a:lumOff val="25000"/>
                    </a:schemeClr>
                  </a:solidFill>
                  <a:latin typeface="+mn-ea"/>
                </a:rPr>
                <a:t>のスロットルレバーを「</a:t>
              </a:r>
              <a:r>
                <a:rPr lang="ja-JP" altLang="en-US" sz="1800" dirty="0">
                  <a:solidFill>
                    <a:schemeClr val="tx1">
                      <a:lumMod val="75000"/>
                      <a:lumOff val="25000"/>
                    </a:schemeClr>
                  </a:solidFill>
                  <a:latin typeface="+mn-ea"/>
                </a:rPr>
                <a:t>低速」の位置にする</a:t>
              </a:r>
              <a:endParaRPr lang="en-US" altLang="ja-JP" sz="1800" dirty="0">
                <a:solidFill>
                  <a:schemeClr val="tx1">
                    <a:lumMod val="75000"/>
                    <a:lumOff val="25000"/>
                  </a:schemeClr>
                </a:solidFill>
                <a:latin typeface="+mn-ea"/>
              </a:endParaRPr>
            </a:p>
            <a:p>
              <a:pPr marL="714375" lvl="1" indent="-257175">
                <a:lnSpc>
                  <a:spcPct val="100000"/>
                </a:lnSpc>
                <a:buFont typeface="+mj-ea"/>
                <a:buAutoNum type="circleNumDbPlain" startAt="12"/>
              </a:pPr>
              <a:endParaRPr lang="en-US" altLang="ja-JP" sz="2000" dirty="0">
                <a:solidFill>
                  <a:schemeClr val="tx1">
                    <a:lumMod val="75000"/>
                    <a:lumOff val="25000"/>
                  </a:schemeClr>
                </a:solidFill>
                <a:latin typeface="+mn-ea"/>
              </a:endParaRPr>
            </a:p>
          </p:txBody>
        </p:sp>
      </p:grpSp>
      <p:pic>
        <p:nvPicPr>
          <p:cNvPr id="5" name="図 4">
            <a:extLst>
              <a:ext uri="{FF2B5EF4-FFF2-40B4-BE49-F238E27FC236}">
                <a16:creationId xmlns:a16="http://schemas.microsoft.com/office/drawing/2014/main" id="{551EA536-623D-22FA-AA98-0EF82EF952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25" b="95938" l="6873" r="89691">
                        <a14:foregroundMark x1="50859" y1="7187" x2="50859" y2="7187"/>
                        <a14:foregroundMark x1="50172" y1="3125" x2="50172" y2="3125"/>
                        <a14:foregroundMark x1="17869" y1="24688" x2="17869" y2="24688"/>
                        <a14:foregroundMark x1="20962" y1="24063" x2="20962" y2="24063"/>
                        <a14:foregroundMark x1="7560" y1="66563" x2="7560" y2="66563"/>
                        <a14:foregroundMark x1="51890" y1="57188" x2="51890" y2="57188"/>
                        <a14:foregroundMark x1="51890" y1="55625" x2="51890" y2="55625"/>
                        <a14:foregroundMark x1="56014" y1="92500" x2="56014" y2="92500"/>
                        <a14:foregroundMark x1="54296" y1="95938" x2="54296" y2="95938"/>
                        <a14:foregroundMark x1="72852" y1="64063" x2="72852" y2="64063"/>
                        <a14:foregroundMark x1="74914" y1="64063" x2="74914" y2="64063"/>
                        <a14:foregroundMark x1="27148" y1="51875" x2="27148" y2="51875"/>
                        <a14:foregroundMark x1="30037" y1="61563" x2="30241" y2="62187"/>
                        <a14:foregroundMark x1="29526" y1="60000" x2="30037" y2="61563"/>
                        <a14:foregroundMark x1="27277" y1="53125" x2="29526" y2="60000"/>
                        <a14:foregroundMark x1="27073" y1="52500" x2="27277" y2="53125"/>
                        <a14:foregroundMark x1="26971" y1="52188" x2="27073" y2="52500"/>
                        <a14:foregroundMark x1="26869" y1="51875" x2="26971" y2="52188"/>
                        <a14:foregroundMark x1="26767" y1="51563" x2="26869" y2="51875"/>
                        <a14:foregroundMark x1="26562" y1="50938" x2="26767" y2="51563"/>
                        <a14:foregroundMark x1="26460" y1="50625" x2="26562" y2="50938"/>
                        <a14:foregroundMark x1="27491" y1="53125" x2="27491" y2="53125"/>
                        <a14:foregroundMark x1="26804" y1="52188" x2="26804" y2="52188"/>
                        <a14:foregroundMark x1="26804" y1="51875" x2="26804" y2="51875"/>
                        <a14:foregroundMark x1="27148" y1="51250" x2="27491" y2="51563"/>
                        <a14:foregroundMark x1="27148" y1="51875" x2="27148" y2="51875"/>
                        <a14:foregroundMark x1="27148" y1="52188" x2="27491" y2="52812"/>
                        <a14:foregroundMark x1="26804" y1="51563" x2="27148" y2="52188"/>
                        <a14:foregroundMark x1="26460" y1="50938" x2="26460" y2="50938"/>
                        <a14:foregroundMark x1="26460" y1="42500" x2="26460" y2="42500"/>
                        <a14:foregroundMark x1="26460" y1="42500" x2="26804" y2="43125"/>
                        <a14:foregroundMark x1="27034" y1="52188" x2="27148" y2="52500"/>
                        <a14:foregroundMark x1="26804" y1="51563" x2="27034" y2="52188"/>
                        <a14:foregroundMark x1="26460" y1="50625" x2="26804" y2="51563"/>
                        <a14:backgroundMark x1="73540" y1="9688" x2="73540" y2="9688"/>
                        <a14:backgroundMark x1="22680" y1="29375" x2="22680" y2="29375"/>
                        <a14:backgroundMark x1="21306" y1="71250" x2="21306" y2="71250"/>
                        <a14:backgroundMark x1="74227" y1="61563" x2="74227" y2="61563"/>
                        <a14:backgroundMark x1="30584" y1="61563" x2="30584" y2="61563"/>
                        <a14:backgroundMark x1="30584" y1="60000" x2="30584" y2="60000"/>
                        <a14:backgroundMark x1="26117" y1="52188" x2="26117" y2="52188"/>
                        <a14:backgroundMark x1="26117" y1="51563" x2="26117" y2="51563"/>
                      </a14:backgroundRemoval>
                    </a14:imgEffect>
                  </a14:imgLayer>
                </a14:imgProps>
              </a:ext>
            </a:extLst>
          </a:blip>
          <a:stretch>
            <a:fillRect/>
          </a:stretch>
        </p:blipFill>
        <p:spPr>
          <a:xfrm>
            <a:off x="3263144" y="3105726"/>
            <a:ext cx="1405854" cy="1545956"/>
          </a:xfrm>
          <a:prstGeom prst="rect">
            <a:avLst/>
          </a:prstGeom>
        </p:spPr>
      </p:pic>
      <p:sp>
        <p:nvSpPr>
          <p:cNvPr id="30" name="吹き出し: 角を丸めた四角形 29">
            <a:extLst>
              <a:ext uri="{FF2B5EF4-FFF2-40B4-BE49-F238E27FC236}">
                <a16:creationId xmlns:a16="http://schemas.microsoft.com/office/drawing/2014/main" id="{0D754598-1A7E-DFDD-6B71-1C207A709499}"/>
              </a:ext>
            </a:extLst>
          </p:cNvPr>
          <p:cNvSpPr/>
          <p:nvPr/>
        </p:nvSpPr>
        <p:spPr>
          <a:xfrm>
            <a:off x="7106249" y="683858"/>
            <a:ext cx="1907774" cy="953904"/>
          </a:xfrm>
          <a:prstGeom prst="wedgeRoundRectCallout">
            <a:avLst>
              <a:gd name="adj1" fmla="val -27833"/>
              <a:gd name="adj2" fmla="val 62280"/>
              <a:gd name="adj3" fmla="val 16667"/>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火災の発生場所に</a:t>
            </a:r>
            <a:br>
              <a:rPr kumimoji="1" lang="en-US" altLang="ja-JP" sz="1400" dirty="0"/>
            </a:br>
            <a:r>
              <a:rPr kumimoji="1" lang="ja-JP" altLang="en-US" sz="1400" dirty="0"/>
              <a:t>応じて、ホースを</a:t>
            </a:r>
            <a:br>
              <a:rPr kumimoji="1" lang="en-US" altLang="ja-JP" sz="1400" dirty="0"/>
            </a:br>
            <a:r>
              <a:rPr kumimoji="1" lang="ja-JP" altLang="en-US" sz="1400" dirty="0"/>
              <a:t>つないで延長</a:t>
            </a:r>
            <a:br>
              <a:rPr kumimoji="1" lang="en-US" altLang="ja-JP" sz="1400" dirty="0"/>
            </a:br>
            <a:r>
              <a:rPr kumimoji="1" lang="ja-JP" altLang="en-US" sz="1400" dirty="0"/>
              <a:t>しましょう！</a:t>
            </a:r>
          </a:p>
        </p:txBody>
      </p:sp>
      <p:pic>
        <p:nvPicPr>
          <p:cNvPr id="29" name="図 28">
            <a:extLst>
              <a:ext uri="{FF2B5EF4-FFF2-40B4-BE49-F238E27FC236}">
                <a16:creationId xmlns:a16="http://schemas.microsoft.com/office/drawing/2014/main" id="{C05B3BC9-BFEC-4F20-B62F-3E97B4C5671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573" l="2711" r="89458">
                        <a14:foregroundMark x1="36446" y1="8252" x2="33133" y2="24272"/>
                        <a14:foregroundMark x1="81325" y1="8252" x2="84639" y2="0"/>
                        <a14:foregroundMark x1="88253" y1="0" x2="89157" y2="6796"/>
                        <a14:foregroundMark x1="43373" y1="59709" x2="43373" y2="59709"/>
                        <a14:foregroundMark x1="8434" y1="84466" x2="8434" y2="84466"/>
                        <a14:foregroundMark x1="3614" y1="85437" x2="3614" y2="85437"/>
                        <a14:foregroundMark x1="55120" y1="91262" x2="55120" y2="91262"/>
                        <a14:foregroundMark x1="58735" y1="96602" x2="58735" y2="96602"/>
                        <a14:foregroundMark x1="33434" y1="97573" x2="33434" y2="97573"/>
                        <a14:foregroundMark x1="59940" y1="39806" x2="59940" y2="39806"/>
                        <a14:backgroundMark x1="10843" y1="12136" x2="10843" y2="12136"/>
                        <a14:backgroundMark x1="56024" y1="12136" x2="56024" y2="12136"/>
                      </a14:backgroundRemoval>
                    </a14:imgEffect>
                  </a14:imgLayer>
                </a14:imgProps>
              </a:ext>
            </a:extLst>
          </a:blip>
          <a:stretch>
            <a:fillRect/>
          </a:stretch>
        </p:blipFill>
        <p:spPr>
          <a:xfrm>
            <a:off x="7097225" y="2946923"/>
            <a:ext cx="1802456" cy="1118392"/>
          </a:xfrm>
          <a:prstGeom prst="rect">
            <a:avLst/>
          </a:prstGeom>
        </p:spPr>
      </p:pic>
    </p:spTree>
    <p:extLst>
      <p:ext uri="{BB962C8B-B14F-4D97-AF65-F5344CB8AC3E}">
        <p14:creationId xmlns:p14="http://schemas.microsoft.com/office/powerpoint/2010/main" val="259871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7C022-7D7B-9151-1B55-7EEAC5B207D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37A349-253B-AD93-3FB3-9D9D51A17D00}"/>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3" name="テキスト プレースホルダー 2">
            <a:extLst>
              <a:ext uri="{FF2B5EF4-FFF2-40B4-BE49-F238E27FC236}">
                <a16:creationId xmlns:a16="http://schemas.microsoft.com/office/drawing/2014/main" id="{752F7273-A076-6AB2-3F07-D602C2FB49E9}"/>
              </a:ext>
            </a:extLst>
          </p:cNvPr>
          <p:cNvSpPr>
            <a:spLocks noGrp="1"/>
          </p:cNvSpPr>
          <p:nvPr>
            <p:ph type="body" sz="quarter" idx="13"/>
          </p:nvPr>
        </p:nvSpPr>
        <p:spPr/>
        <p:txBody>
          <a:bodyPr>
            <a:normAutofit/>
          </a:bodyPr>
          <a:lstStyle/>
          <a:p>
            <a:r>
              <a:rPr kumimoji="1" lang="ja-JP" altLang="en-US" sz="3200" dirty="0"/>
              <a:t>安全な初期消火のためには、</a:t>
            </a:r>
            <a:endParaRPr kumimoji="1" lang="en-US" altLang="ja-JP" sz="3200" dirty="0"/>
          </a:p>
          <a:p>
            <a:r>
              <a:rPr lang="ja-JP" altLang="en-US" sz="3200" dirty="0"/>
              <a:t>どんな</a:t>
            </a:r>
            <a:r>
              <a:rPr kumimoji="1" lang="ja-JP" altLang="en-US" sz="3200" dirty="0"/>
              <a:t>ポイントがあるか</a:t>
            </a:r>
            <a:endParaRPr kumimoji="1" lang="en-US" altLang="ja-JP" sz="3200" dirty="0"/>
          </a:p>
          <a:p>
            <a:r>
              <a:rPr kumimoji="1" lang="ja-JP" altLang="en-US" sz="3200" dirty="0"/>
              <a:t>知っていますか</a:t>
            </a:r>
            <a:r>
              <a:rPr lang="ja-JP" altLang="en-US" sz="3200" dirty="0"/>
              <a:t>？</a:t>
            </a:r>
            <a:endParaRPr lang="en-US" altLang="ja-JP" sz="3200" dirty="0"/>
          </a:p>
        </p:txBody>
      </p:sp>
    </p:spTree>
    <p:extLst>
      <p:ext uri="{BB962C8B-B14F-4D97-AF65-F5344CB8AC3E}">
        <p14:creationId xmlns:p14="http://schemas.microsoft.com/office/powerpoint/2010/main" val="339527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8247-9BF6-2B3F-529F-4AD383874A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806F15-E4BF-AB96-61D4-2C187B6726E8}"/>
              </a:ext>
            </a:extLst>
          </p:cNvPr>
          <p:cNvSpPr>
            <a:spLocks noGrp="1"/>
          </p:cNvSpPr>
          <p:nvPr>
            <p:ph type="title"/>
          </p:nvPr>
        </p:nvSpPr>
        <p:spPr>
          <a:xfrm>
            <a:off x="0" y="-2697"/>
            <a:ext cx="9144000" cy="650083"/>
          </a:xfrm>
        </p:spPr>
        <p:txBody>
          <a:bodyPr/>
          <a:lstStyle/>
          <a:p>
            <a:r>
              <a:rPr kumimoji="1" lang="ja-JP" altLang="en-US" sz="2800" dirty="0"/>
              <a:t>　初期消火活動上の留意事項（安全な活動のために）</a:t>
            </a:r>
          </a:p>
        </p:txBody>
      </p:sp>
      <p:sp>
        <p:nvSpPr>
          <p:cNvPr id="14" name="スライド番号プレースホルダー 2">
            <a:extLst>
              <a:ext uri="{FF2B5EF4-FFF2-40B4-BE49-F238E27FC236}">
                <a16:creationId xmlns:a16="http://schemas.microsoft.com/office/drawing/2014/main" id="{6281EC11-4DB4-42F9-D93C-9DAA8248B37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18</a:t>
            </a:fld>
            <a:endParaRPr kumimoji="1" lang="ja-JP" altLang="en-US"/>
          </a:p>
        </p:txBody>
      </p:sp>
      <p:sp>
        <p:nvSpPr>
          <p:cNvPr id="16" name="コンテンツ プレースホルダー 7">
            <a:extLst>
              <a:ext uri="{FF2B5EF4-FFF2-40B4-BE49-F238E27FC236}">
                <a16:creationId xmlns:a16="http://schemas.microsoft.com/office/drawing/2014/main" id="{591C72E8-5CBB-ABB7-E33D-FF8B09F719C0}"/>
              </a:ext>
            </a:extLst>
          </p:cNvPr>
          <p:cNvSpPr txBox="1">
            <a:spLocks/>
          </p:cNvSpPr>
          <p:nvPr/>
        </p:nvSpPr>
        <p:spPr>
          <a:xfrm>
            <a:off x="288162" y="6582278"/>
            <a:ext cx="7950964" cy="21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100" dirty="0"/>
              <a:t>参考：東京消防庁「初期消火マニュアル」</a:t>
            </a:r>
            <a:endParaRPr lang="en-US" altLang="ja-JP" sz="1100" dirty="0"/>
          </a:p>
        </p:txBody>
      </p:sp>
      <p:sp>
        <p:nvSpPr>
          <p:cNvPr id="4" name="テキスト ボックス 3">
            <a:extLst>
              <a:ext uri="{FF2B5EF4-FFF2-40B4-BE49-F238E27FC236}">
                <a16:creationId xmlns:a16="http://schemas.microsoft.com/office/drawing/2014/main" id="{E40A85FE-D7C2-BEF7-50CB-6E6A56BA7FF5}"/>
              </a:ext>
            </a:extLst>
          </p:cNvPr>
          <p:cNvSpPr txBox="1"/>
          <p:nvPr/>
        </p:nvSpPr>
        <p:spPr>
          <a:xfrm>
            <a:off x="397309" y="1156304"/>
            <a:ext cx="8394444" cy="369332"/>
          </a:xfrm>
          <a:prstGeom prst="rect">
            <a:avLst/>
          </a:prstGeom>
          <a:noFill/>
        </p:spPr>
        <p:txBody>
          <a:bodyPr wrap="square">
            <a:spAutoFit/>
          </a:bodyPr>
          <a:lstStyle/>
          <a:p>
            <a:pPr marL="0" indent="0">
              <a:buNone/>
            </a:pPr>
            <a:r>
              <a:rPr lang="ja-JP" altLang="en-US" dirty="0">
                <a:solidFill>
                  <a:schemeClr val="tx1">
                    <a:lumMod val="75000"/>
                    <a:lumOff val="25000"/>
                  </a:schemeClr>
                </a:solidFill>
                <a:latin typeface="-apple-system"/>
              </a:rPr>
              <a:t>活動の前提として、活動にあたり、</a:t>
            </a:r>
            <a:r>
              <a:rPr lang="ja-JP" altLang="en-US" b="1" dirty="0">
                <a:solidFill>
                  <a:srgbClr val="FF0000"/>
                </a:solidFill>
                <a:latin typeface="-apple-system"/>
              </a:rPr>
              <a:t>何より自身の安全確保が重要です</a:t>
            </a:r>
            <a:r>
              <a:rPr lang="ja-JP" altLang="en-US" dirty="0">
                <a:latin typeface="-apple-system"/>
              </a:rPr>
              <a:t>。</a:t>
            </a:r>
            <a:endParaRPr lang="en-US" altLang="ja-JP" b="0" i="0" dirty="0">
              <a:effectLst/>
              <a:latin typeface="-apple-system"/>
            </a:endParaRPr>
          </a:p>
        </p:txBody>
      </p:sp>
      <p:grpSp>
        <p:nvGrpSpPr>
          <p:cNvPr id="3" name="グループ化 2">
            <a:extLst>
              <a:ext uri="{FF2B5EF4-FFF2-40B4-BE49-F238E27FC236}">
                <a16:creationId xmlns:a16="http://schemas.microsoft.com/office/drawing/2014/main" id="{6ECCADBF-8A88-A946-BFD8-415AD57ACB05}"/>
              </a:ext>
            </a:extLst>
          </p:cNvPr>
          <p:cNvGrpSpPr/>
          <p:nvPr/>
        </p:nvGrpSpPr>
        <p:grpSpPr>
          <a:xfrm>
            <a:off x="117435" y="767955"/>
            <a:ext cx="8808921" cy="5685414"/>
            <a:chOff x="383453" y="3913188"/>
            <a:chExt cx="8808921" cy="5685414"/>
          </a:xfrm>
        </p:grpSpPr>
        <p:sp>
          <p:nvSpPr>
            <p:cNvPr id="5" name="正方形/長方形 4">
              <a:extLst>
                <a:ext uri="{FF2B5EF4-FFF2-40B4-BE49-F238E27FC236}">
                  <a16:creationId xmlns:a16="http://schemas.microsoft.com/office/drawing/2014/main" id="{F2D4EDE7-D1CE-C990-41B2-0990D542E34B}"/>
                </a:ext>
              </a:extLst>
            </p:cNvPr>
            <p:cNvSpPr/>
            <p:nvPr/>
          </p:nvSpPr>
          <p:spPr>
            <a:xfrm>
              <a:off x="558799" y="4206426"/>
              <a:ext cx="8633575" cy="5392176"/>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numCol="2" spcCol="0" rtlCol="0" anchor="t" anchorCtr="0"/>
            <a:lstStyle/>
            <a:p>
              <a:pPr>
                <a:lnSpc>
                  <a:spcPct val="100000"/>
                </a:lnSpc>
                <a:buFont typeface="Wingdings" panose="05000000000000000000" pitchFamily="2" charset="2"/>
                <a:buChar char="l"/>
              </a:pPr>
              <a:r>
                <a:rPr lang="ja-JP" altLang="en-US" sz="2000" dirty="0">
                  <a:solidFill>
                    <a:schemeClr val="tx1">
                      <a:lumMod val="75000"/>
                      <a:lumOff val="25000"/>
                    </a:schemeClr>
                  </a:solidFill>
                  <a:latin typeface="+mn-ea"/>
                </a:rPr>
                <a:t>服装</a:t>
              </a: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手袋、運動靴、ヘルメット、長そで、</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長ズボン、防炎加工の衣服等を着用</a:t>
              </a:r>
            </a:p>
            <a:p>
              <a:pPr lvl="1">
                <a:lnSpc>
                  <a:spcPct val="100000"/>
                </a:lnSpc>
                <a:spcBef>
                  <a:spcPts val="600"/>
                </a:spcBef>
                <a:buFont typeface="Wingdings" panose="05000000000000000000" pitchFamily="2" charset="2"/>
                <a:buChar char="l"/>
              </a:pPr>
              <a:r>
                <a:rPr lang="ja-JP" altLang="en-US" sz="1800" spc="-150" dirty="0">
                  <a:solidFill>
                    <a:srgbClr val="FF0000"/>
                  </a:solidFill>
                  <a:latin typeface="+mn-ea"/>
                </a:rPr>
                <a:t>防火衣等がある場合</a:t>
              </a:r>
              <a:r>
                <a:rPr lang="ja-JP" altLang="en-US" sz="1800" spc="-150" dirty="0">
                  <a:solidFill>
                    <a:schemeClr val="tx1">
                      <a:lumMod val="75000"/>
                      <a:lumOff val="25000"/>
                    </a:schemeClr>
                  </a:solidFill>
                  <a:latin typeface="+mn-ea"/>
                </a:rPr>
                <a:t>には、</a:t>
              </a:r>
              <a:r>
                <a:rPr lang="ja-JP" altLang="en-US" sz="1800" spc="-150" dirty="0">
                  <a:solidFill>
                    <a:srgbClr val="FF0000"/>
                  </a:solidFill>
                  <a:latin typeface="+mn-ea"/>
                </a:rPr>
                <a:t>必ず</a:t>
              </a:r>
              <a:br>
                <a:rPr lang="en-US" altLang="ja-JP" sz="1800" spc="-150" dirty="0">
                  <a:solidFill>
                    <a:srgbClr val="FF0000"/>
                  </a:solidFill>
                  <a:latin typeface="+mn-ea"/>
                </a:rPr>
              </a:br>
              <a:r>
                <a:rPr lang="ja-JP" altLang="en-US" sz="1800" spc="-150" dirty="0">
                  <a:solidFill>
                    <a:srgbClr val="FF0000"/>
                  </a:solidFill>
                  <a:latin typeface="+mn-ea"/>
                </a:rPr>
                <a:t>身に着けて消火活動</a:t>
              </a:r>
              <a:r>
                <a:rPr lang="ja-JP" altLang="en-US" sz="1800" spc="-150" dirty="0">
                  <a:solidFill>
                    <a:schemeClr val="tx1">
                      <a:lumMod val="75000"/>
                      <a:lumOff val="25000"/>
                    </a:schemeClr>
                  </a:solidFill>
                  <a:latin typeface="+mn-ea"/>
                </a:rPr>
                <a:t>を実施</a:t>
              </a:r>
            </a:p>
            <a:p>
              <a:pPr lvl="1">
                <a:lnSpc>
                  <a:spcPct val="100000"/>
                </a:lnSpc>
                <a:spcBef>
                  <a:spcPts val="600"/>
                </a:spcBef>
                <a:buFont typeface="Wingdings" panose="05000000000000000000" pitchFamily="2" charset="2"/>
                <a:buChar char="l"/>
              </a:pPr>
              <a:r>
                <a:rPr lang="ja-JP" altLang="en-US" sz="1800" spc="-150" dirty="0">
                  <a:solidFill>
                    <a:srgbClr val="FF0000"/>
                  </a:solidFill>
                  <a:latin typeface="+mn-ea"/>
                </a:rPr>
                <a:t>服装が十分ではない者</a:t>
              </a:r>
              <a:r>
                <a:rPr lang="ja-JP" altLang="en-US" sz="1800" spc="-150" dirty="0">
                  <a:solidFill>
                    <a:schemeClr val="tx1">
                      <a:lumMod val="75000"/>
                      <a:lumOff val="25000"/>
                    </a:schemeClr>
                  </a:solidFill>
                  <a:latin typeface="+mn-ea"/>
                </a:rPr>
                <a:t>は、</a:t>
              </a:r>
              <a:r>
                <a:rPr lang="ja-JP" altLang="en-US" sz="1800" spc="-150" dirty="0">
                  <a:solidFill>
                    <a:srgbClr val="FF0000"/>
                  </a:solidFill>
                  <a:latin typeface="+mn-ea"/>
                </a:rPr>
                <a:t>出火</a:t>
              </a:r>
              <a:br>
                <a:rPr lang="en-US" altLang="ja-JP" sz="1800" spc="-150" dirty="0">
                  <a:solidFill>
                    <a:srgbClr val="FF0000"/>
                  </a:solidFill>
                  <a:latin typeface="+mn-ea"/>
                </a:rPr>
              </a:br>
              <a:r>
                <a:rPr lang="ja-JP" altLang="en-US" sz="1800" spc="-150" dirty="0">
                  <a:solidFill>
                    <a:srgbClr val="FF0000"/>
                  </a:solidFill>
                  <a:latin typeface="+mn-ea"/>
                </a:rPr>
                <a:t>場所から離れた場所で支援活動</a:t>
              </a:r>
              <a:r>
                <a:rPr lang="ja-JP" altLang="en-US" sz="1800" spc="-150" dirty="0">
                  <a:solidFill>
                    <a:schemeClr val="tx1">
                      <a:lumMod val="75000"/>
                      <a:lumOff val="25000"/>
                    </a:schemeClr>
                  </a:solidFill>
                  <a:latin typeface="+mn-ea"/>
                </a:rPr>
                <a:t>を</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行うよう指示</a:t>
              </a:r>
              <a:endParaRPr lang="en-US" altLang="ja-JP" sz="1800" spc="-150" dirty="0">
                <a:solidFill>
                  <a:schemeClr val="tx1">
                    <a:lumMod val="75000"/>
                    <a:lumOff val="25000"/>
                  </a:schemeClr>
                </a:solidFill>
                <a:latin typeface="+mn-ea"/>
              </a:endParaRPr>
            </a:p>
            <a:p>
              <a:pPr>
                <a:lnSpc>
                  <a:spcPct val="100000"/>
                </a:lnSpc>
                <a:spcBef>
                  <a:spcPts val="600"/>
                </a:spcBef>
                <a:buFont typeface="Wingdings" panose="05000000000000000000" pitchFamily="2" charset="2"/>
                <a:buChar char="l"/>
              </a:pPr>
              <a:r>
                <a:rPr lang="ja-JP" altLang="en-US" sz="2000" dirty="0">
                  <a:solidFill>
                    <a:schemeClr val="tx1">
                      <a:lumMod val="75000"/>
                      <a:lumOff val="25000"/>
                    </a:schemeClr>
                  </a:solidFill>
                  <a:latin typeface="+mn-ea"/>
                </a:rPr>
                <a:t>水利部署</a:t>
              </a: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消火を始める前に、火災現場の</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状況に合わせて</a:t>
              </a:r>
              <a:r>
                <a:rPr lang="ja-JP" altLang="en-US" sz="1800" spc="-150" dirty="0">
                  <a:solidFill>
                    <a:srgbClr val="FF0000"/>
                  </a:solidFill>
                  <a:latin typeface="+mn-ea"/>
                </a:rPr>
                <a:t>どこの防火水槽、</a:t>
              </a:r>
              <a:br>
                <a:rPr lang="en-US" altLang="ja-JP" sz="1800" spc="-150" dirty="0">
                  <a:solidFill>
                    <a:srgbClr val="FF0000"/>
                  </a:solidFill>
                  <a:latin typeface="+mn-ea"/>
                </a:rPr>
              </a:br>
              <a:r>
                <a:rPr lang="ja-JP" altLang="en-US" sz="1800" spc="-150" dirty="0">
                  <a:solidFill>
                    <a:srgbClr val="FF0000"/>
                  </a:solidFill>
                  <a:latin typeface="+mn-ea"/>
                </a:rPr>
                <a:t>消火栓及び排水栓等から水を</a:t>
              </a:r>
              <a:br>
                <a:rPr lang="en-US" altLang="ja-JP" sz="1800" spc="-150" dirty="0">
                  <a:solidFill>
                    <a:srgbClr val="FF0000"/>
                  </a:solidFill>
                  <a:latin typeface="+mn-ea"/>
                </a:rPr>
              </a:br>
              <a:r>
                <a:rPr lang="ja-JP" altLang="en-US" sz="1800" spc="-150" dirty="0">
                  <a:solidFill>
                    <a:srgbClr val="FF0000"/>
                  </a:solidFill>
                  <a:latin typeface="+mn-ea"/>
                </a:rPr>
                <a:t>出すか判断</a:t>
              </a:r>
              <a:endParaRPr lang="en-US" altLang="ja-JP" sz="1800" spc="-150" dirty="0">
                <a:solidFill>
                  <a:srgbClr val="FF0000"/>
                </a:solidFill>
                <a:latin typeface="+mn-ea"/>
              </a:endParaRPr>
            </a:p>
            <a:p>
              <a:pPr marL="628650" lvl="1" indent="0">
                <a:lnSpc>
                  <a:spcPct val="100000"/>
                </a:lnSpc>
                <a:spcBef>
                  <a:spcPts val="600"/>
                </a:spcBef>
                <a:buNone/>
              </a:pPr>
              <a:r>
                <a:rPr lang="en-US" altLang="ja-JP" sz="1600" dirty="0">
                  <a:solidFill>
                    <a:schemeClr val="tx1">
                      <a:lumMod val="75000"/>
                      <a:lumOff val="25000"/>
                    </a:schemeClr>
                  </a:solidFill>
                  <a:latin typeface="+mn-ea"/>
                </a:rPr>
                <a:t>【</a:t>
              </a:r>
              <a:r>
                <a:rPr lang="ja-JP" altLang="en-US" sz="1600" dirty="0">
                  <a:solidFill>
                    <a:schemeClr val="tx1">
                      <a:lumMod val="75000"/>
                      <a:lumOff val="25000"/>
                    </a:schemeClr>
                  </a:solidFill>
                  <a:latin typeface="+mn-ea"/>
                </a:rPr>
                <a:t>考慮事項</a:t>
              </a:r>
              <a:r>
                <a:rPr lang="en-US" altLang="ja-JP" sz="1600" dirty="0">
                  <a:solidFill>
                    <a:schemeClr val="tx1">
                      <a:lumMod val="75000"/>
                      <a:lumOff val="25000"/>
                    </a:schemeClr>
                  </a:solidFill>
                  <a:latin typeface="+mn-ea"/>
                </a:rPr>
                <a:t>】</a:t>
              </a:r>
            </a:p>
            <a:p>
              <a:pPr marL="715963" lvl="2" indent="0">
                <a:lnSpc>
                  <a:spcPct val="100000"/>
                </a:lnSpc>
                <a:spcBef>
                  <a:spcPts val="600"/>
                </a:spcBef>
                <a:buNone/>
              </a:pPr>
              <a:r>
                <a:rPr lang="ja-JP" altLang="en-US" sz="1600" dirty="0">
                  <a:solidFill>
                    <a:schemeClr val="tx1">
                      <a:lumMod val="75000"/>
                      <a:lumOff val="25000"/>
                    </a:schemeClr>
                  </a:solidFill>
                  <a:latin typeface="+mn-ea"/>
                </a:rPr>
                <a:t>天候や風向き、火災現場からの</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距離、いざという時の逃げ道　等</a:t>
              </a:r>
              <a:endParaRPr lang="en-US" altLang="ja-JP" sz="2000" dirty="0">
                <a:solidFill>
                  <a:schemeClr val="tx1">
                    <a:lumMod val="75000"/>
                    <a:lumOff val="25000"/>
                  </a:schemeClr>
                </a:solidFill>
                <a:latin typeface="+mn-ea"/>
              </a:endParaRPr>
            </a:p>
            <a:p>
              <a:pPr>
                <a:lnSpc>
                  <a:spcPct val="100000"/>
                </a:lnSpc>
                <a:spcBef>
                  <a:spcPts val="600"/>
                </a:spcBef>
                <a:buFont typeface="Wingdings" panose="05000000000000000000" pitchFamily="2" charset="2"/>
                <a:buChar char="l"/>
              </a:pPr>
              <a:r>
                <a:rPr lang="ja-JP" altLang="en-US" sz="2000" dirty="0">
                  <a:solidFill>
                    <a:schemeClr val="tx1">
                      <a:lumMod val="75000"/>
                      <a:lumOff val="25000"/>
                    </a:schemeClr>
                  </a:solidFill>
                  <a:latin typeface="+mn-ea"/>
                </a:rPr>
                <a:t>消火活動時</a:t>
              </a:r>
              <a:endParaRPr lang="en-US" altLang="ja-JP" sz="2000" dirty="0">
                <a:solidFill>
                  <a:schemeClr val="tx1">
                    <a:lumMod val="75000"/>
                    <a:lumOff val="25000"/>
                  </a:schemeClr>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rgbClr val="FF0000"/>
                  </a:solidFill>
                  <a:latin typeface="+mn-ea"/>
                </a:rPr>
                <a:t>身の危険を感じたら</a:t>
              </a:r>
              <a:r>
                <a:rPr lang="ja-JP" altLang="en-US" sz="1800" spc="-150" dirty="0">
                  <a:solidFill>
                    <a:schemeClr val="tx1">
                      <a:lumMod val="75000"/>
                      <a:lumOff val="25000"/>
                    </a:schemeClr>
                  </a:solidFill>
                  <a:latin typeface="+mn-ea"/>
                </a:rPr>
                <a:t>消火活動を中断し、</a:t>
              </a:r>
              <a:r>
                <a:rPr lang="ja-JP" altLang="en-US" sz="1800" spc="-150" dirty="0">
                  <a:solidFill>
                    <a:srgbClr val="FF0000"/>
                  </a:solidFill>
                  <a:latin typeface="+mn-ea"/>
                </a:rPr>
                <a:t>避難</a:t>
              </a:r>
              <a:endParaRPr lang="en-US" altLang="ja-JP" sz="1800" spc="-150" dirty="0">
                <a:solidFill>
                  <a:srgbClr val="FF0000"/>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強風の時は、風下に火が回る危険がある</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ため風上から消火する</a:t>
              </a:r>
              <a:endParaRPr lang="en-US" altLang="ja-JP" sz="1800" spc="-150" dirty="0">
                <a:solidFill>
                  <a:schemeClr val="tx1">
                    <a:lumMod val="75000"/>
                    <a:lumOff val="25000"/>
                  </a:schemeClr>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建物の玄関や窓などの</a:t>
              </a:r>
              <a:r>
                <a:rPr lang="ja-JP" altLang="en-US" sz="1800" spc="-150" dirty="0">
                  <a:solidFill>
                    <a:srgbClr val="FF0000"/>
                  </a:solidFill>
                  <a:latin typeface="+mn-ea"/>
                </a:rPr>
                <a:t>開口部正面に</a:t>
              </a:r>
              <a:br>
                <a:rPr lang="en-US" altLang="ja-JP" sz="1800" spc="-150" dirty="0">
                  <a:solidFill>
                    <a:srgbClr val="FF0000"/>
                  </a:solidFill>
                  <a:latin typeface="+mn-ea"/>
                </a:rPr>
              </a:br>
              <a:r>
                <a:rPr lang="ja-JP" altLang="en-US" sz="1800" spc="-150" dirty="0">
                  <a:solidFill>
                    <a:srgbClr val="FF0000"/>
                  </a:solidFill>
                  <a:latin typeface="+mn-ea"/>
                </a:rPr>
                <a:t>位置するのは避ける</a:t>
              </a:r>
              <a:endParaRPr lang="en-US" altLang="ja-JP" sz="1800" spc="-150" dirty="0">
                <a:solidFill>
                  <a:srgbClr val="FF0000"/>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燃えている建物に近づきすぎない</a:t>
              </a:r>
              <a:endParaRPr lang="en-US" altLang="ja-JP" sz="1800" spc="-150" dirty="0">
                <a:solidFill>
                  <a:schemeClr val="tx1">
                    <a:lumMod val="75000"/>
                    <a:lumOff val="25000"/>
                  </a:schemeClr>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絶えず火災の状況に気を配り、火に</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囲まれることのないよう、避難の方向を</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確保</a:t>
              </a:r>
              <a:endParaRPr lang="en-US" altLang="ja-JP" sz="1800" spc="-150" dirty="0">
                <a:solidFill>
                  <a:schemeClr val="tx1">
                    <a:lumMod val="75000"/>
                    <a:lumOff val="25000"/>
                  </a:schemeClr>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chemeClr val="tx1">
                      <a:lumMod val="75000"/>
                      <a:lumOff val="25000"/>
                    </a:schemeClr>
                  </a:solidFill>
                  <a:latin typeface="+mn-ea"/>
                </a:rPr>
                <a:t>付近にいる人に応援を求め、協力し合う</a:t>
              </a:r>
              <a:endParaRPr lang="en-US" altLang="ja-JP" sz="1800" spc="-150" dirty="0">
                <a:solidFill>
                  <a:schemeClr val="tx1">
                    <a:lumMod val="75000"/>
                    <a:lumOff val="25000"/>
                  </a:schemeClr>
                </a:solidFill>
                <a:latin typeface="+mn-ea"/>
              </a:endParaRPr>
            </a:p>
            <a:p>
              <a:pPr lvl="1">
                <a:lnSpc>
                  <a:spcPct val="100000"/>
                </a:lnSpc>
                <a:spcBef>
                  <a:spcPts val="600"/>
                </a:spcBef>
                <a:buFont typeface="Wingdings" panose="05000000000000000000" pitchFamily="2" charset="2"/>
                <a:buChar char="l"/>
              </a:pPr>
              <a:r>
                <a:rPr lang="ja-JP" altLang="en-US" sz="1800" spc="-150" dirty="0">
                  <a:solidFill>
                    <a:srgbClr val="FF0000"/>
                  </a:solidFill>
                  <a:latin typeface="+mn-ea"/>
                </a:rPr>
                <a:t>断水時はスタンドパイプが使用できない</a:t>
              </a:r>
              <a:br>
                <a:rPr lang="en-US" altLang="ja-JP" sz="1800" spc="-150" dirty="0">
                  <a:solidFill>
                    <a:schemeClr val="tx1">
                      <a:lumMod val="75000"/>
                      <a:lumOff val="25000"/>
                    </a:schemeClr>
                  </a:solidFill>
                  <a:latin typeface="+mn-ea"/>
                </a:rPr>
              </a:br>
              <a:r>
                <a:rPr lang="ja-JP" altLang="en-US" sz="1800" spc="-150" dirty="0">
                  <a:solidFill>
                    <a:schemeClr val="tx1">
                      <a:lumMod val="75000"/>
                      <a:lumOff val="25000"/>
                    </a:schemeClr>
                  </a:solidFill>
                  <a:latin typeface="+mn-ea"/>
                </a:rPr>
                <a:t>ため、防火水槽や川などを利用し、</a:t>
              </a:r>
              <a:r>
                <a:rPr lang="ja-JP" altLang="en-US" sz="1800" spc="-150" dirty="0">
                  <a:solidFill>
                    <a:srgbClr val="FF0000"/>
                  </a:solidFill>
                  <a:latin typeface="+mn-ea"/>
                </a:rPr>
                <a:t>可搬</a:t>
              </a:r>
              <a:br>
                <a:rPr lang="en-US" altLang="ja-JP" sz="1800" spc="-150" dirty="0">
                  <a:solidFill>
                    <a:srgbClr val="FF0000"/>
                  </a:solidFill>
                  <a:latin typeface="+mn-ea"/>
                </a:rPr>
              </a:br>
              <a:r>
                <a:rPr lang="ja-JP" altLang="en-US" sz="1800" spc="-150" dirty="0">
                  <a:solidFill>
                    <a:srgbClr val="FF0000"/>
                  </a:solidFill>
                  <a:latin typeface="+mn-ea"/>
                </a:rPr>
                <a:t>ポンプを活用</a:t>
              </a:r>
              <a:endParaRPr lang="en-US" altLang="ja-JP" sz="1800" spc="-150" dirty="0">
                <a:solidFill>
                  <a:srgbClr val="FF0000"/>
                </a:solidFill>
                <a:latin typeface="+mn-ea"/>
              </a:endParaRPr>
            </a:p>
            <a:p>
              <a:pPr marL="266700" indent="-177800">
                <a:spcBef>
                  <a:spcPts val="600"/>
                </a:spcBef>
                <a:buFont typeface="Wingdings" panose="05000000000000000000" pitchFamily="2" charset="2"/>
                <a:buChar char="l"/>
              </a:pPr>
              <a:endParaRPr kumimoji="1" lang="ja-JP" altLang="en-US" dirty="0">
                <a:solidFill>
                  <a:schemeClr val="tx1">
                    <a:lumMod val="75000"/>
                    <a:lumOff val="25000"/>
                  </a:schemeClr>
                </a:solidFill>
              </a:endParaRPr>
            </a:p>
          </p:txBody>
        </p:sp>
        <p:sp>
          <p:nvSpPr>
            <p:cNvPr id="6" name="四角形: 角を丸くする 5">
              <a:extLst>
                <a:ext uri="{FF2B5EF4-FFF2-40B4-BE49-F238E27FC236}">
                  <a16:creationId xmlns:a16="http://schemas.microsoft.com/office/drawing/2014/main" id="{02165E3F-3B74-285E-EC14-41DC5346A8D0}"/>
                </a:ext>
              </a:extLst>
            </p:cNvPr>
            <p:cNvSpPr/>
            <p:nvPr/>
          </p:nvSpPr>
          <p:spPr>
            <a:xfrm>
              <a:off x="383453" y="3913188"/>
              <a:ext cx="940522" cy="426882"/>
            </a:xfrm>
            <a:prstGeom prst="round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0" bIns="36000" rtlCol="0" anchor="ctr"/>
            <a:lstStyle/>
            <a:p>
              <a:pPr algn="ctr"/>
              <a:r>
                <a:rPr kumimoji="1" lang="ja-JP" altLang="en-US" b="1" dirty="0"/>
                <a:t>ポイント</a:t>
              </a:r>
              <a:endParaRPr kumimoji="1" lang="ja-JP" altLang="en-US" sz="2400" b="1" dirty="0"/>
            </a:p>
          </p:txBody>
        </p:sp>
      </p:grpSp>
    </p:spTree>
    <p:extLst>
      <p:ext uri="{BB962C8B-B14F-4D97-AF65-F5344CB8AC3E}">
        <p14:creationId xmlns:p14="http://schemas.microsoft.com/office/powerpoint/2010/main" val="67729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FEA59E-46E7-1BF0-5E67-398C68A8FEF6}"/>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3" name="テキスト プレースホルダー 2">
            <a:extLst>
              <a:ext uri="{FF2B5EF4-FFF2-40B4-BE49-F238E27FC236}">
                <a16:creationId xmlns:a16="http://schemas.microsoft.com/office/drawing/2014/main" id="{35F716FB-B10E-9D29-4ADF-8622BB61D94E}"/>
              </a:ext>
            </a:extLst>
          </p:cNvPr>
          <p:cNvSpPr>
            <a:spLocks noGrp="1"/>
          </p:cNvSpPr>
          <p:nvPr>
            <p:ph type="body" sz="quarter" idx="13"/>
          </p:nvPr>
        </p:nvSpPr>
        <p:spPr/>
        <p:txBody>
          <a:bodyPr/>
          <a:lstStyle/>
          <a:p>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C30 </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zh-TW"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初期消火活動</a:t>
            </a:r>
            <a:endParaRPr kumimoji="1" lang="ja-JP" altLang="en-US" dirty="0"/>
          </a:p>
        </p:txBody>
      </p:sp>
      <p:sp>
        <p:nvSpPr>
          <p:cNvPr id="4" name="テキスト プレースホルダー 3">
            <a:extLst>
              <a:ext uri="{FF2B5EF4-FFF2-40B4-BE49-F238E27FC236}">
                <a16:creationId xmlns:a16="http://schemas.microsoft.com/office/drawing/2014/main" id="{0CECD25C-E076-80C4-FE3A-DCECDFD6190C}"/>
              </a:ext>
            </a:extLst>
          </p:cNvPr>
          <p:cNvSpPr>
            <a:spLocks noGrp="1"/>
          </p:cNvSpPr>
          <p:nvPr>
            <p:ph type="body" sz="quarter" idx="14"/>
          </p:nvPr>
        </p:nvSpPr>
        <p:spPr/>
        <p:txBody>
          <a:bodyPr/>
          <a:lstStyle/>
          <a:p>
            <a:pPr marL="0" indent="0" algn="just">
              <a:buNone/>
            </a:pPr>
            <a:r>
              <a:rPr kumimoji="1" lang="ja-JP" altLang="en-US" dirty="0"/>
              <a:t>地域で取り組む「初期消火の重要性」を、「</a:t>
            </a:r>
            <a:r>
              <a:rPr lang="ja-JP" altLang="en-US" dirty="0">
                <a:latin typeface="-apple-system"/>
              </a:rPr>
              <a:t>活動にあたり、何より自身の安全</a:t>
            </a:r>
            <a:br>
              <a:rPr lang="en-US" altLang="ja-JP" dirty="0">
                <a:latin typeface="-apple-system"/>
              </a:rPr>
            </a:br>
            <a:r>
              <a:rPr lang="ja-JP" altLang="en-US" dirty="0">
                <a:latin typeface="-apple-system"/>
              </a:rPr>
              <a:t>確保が重要であること</a:t>
            </a:r>
            <a:r>
              <a:rPr kumimoji="1" lang="ja-JP" altLang="en-US" dirty="0"/>
              <a:t>」を理解の上、</a:t>
            </a:r>
            <a:br>
              <a:rPr kumimoji="1" lang="en-US" altLang="ja-JP" dirty="0"/>
            </a:br>
            <a:r>
              <a:rPr kumimoji="1" lang="ja-JP" altLang="en-US" dirty="0"/>
              <a:t>地域にある初期消火のための機材を</a:t>
            </a:r>
            <a:br>
              <a:rPr kumimoji="1" lang="en-US" altLang="ja-JP" dirty="0"/>
            </a:br>
            <a:r>
              <a:rPr kumimoji="1" lang="ja-JP" altLang="en-US" dirty="0"/>
              <a:t>把握し、その使い方を身につけて</a:t>
            </a:r>
            <a:br>
              <a:rPr kumimoji="1" lang="en-US" altLang="ja-JP" dirty="0"/>
            </a:br>
            <a:r>
              <a:rPr kumimoji="1" lang="ja-JP" altLang="en-US" dirty="0"/>
              <a:t>おきましょう。</a:t>
            </a:r>
          </a:p>
          <a:p>
            <a:pPr marL="0" indent="0" algn="ctr">
              <a:buNone/>
            </a:pPr>
            <a:endParaRPr kumimoji="1" lang="ja-JP" altLang="en-US" dirty="0"/>
          </a:p>
        </p:txBody>
      </p:sp>
    </p:spTree>
    <p:extLst>
      <p:ext uri="{BB962C8B-B14F-4D97-AF65-F5344CB8AC3E}">
        <p14:creationId xmlns:p14="http://schemas.microsoft.com/office/powerpoint/2010/main" val="121332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ABCF73-D215-5BC8-1B43-48DC56CFBA1E}"/>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3" name="テキスト プレースホルダー 2">
            <a:extLst>
              <a:ext uri="{FF2B5EF4-FFF2-40B4-BE49-F238E27FC236}">
                <a16:creationId xmlns:a16="http://schemas.microsoft.com/office/drawing/2014/main" id="{EFC00239-3DFB-2EE3-1525-880634E92F5A}"/>
              </a:ext>
            </a:extLst>
          </p:cNvPr>
          <p:cNvSpPr>
            <a:spLocks noGrp="1"/>
          </p:cNvSpPr>
          <p:nvPr>
            <p:ph type="body" sz="quarter" idx="13"/>
          </p:nvPr>
        </p:nvSpPr>
        <p:spPr/>
        <p:txBody>
          <a:bodyPr>
            <a:normAutofit/>
          </a:bodyPr>
          <a:lstStyle/>
          <a:p>
            <a:r>
              <a:rPr kumimoji="1" lang="ja-JP" altLang="en-US" sz="3200" dirty="0"/>
              <a:t>大規模地震発生時には、</a:t>
            </a:r>
            <a:endParaRPr kumimoji="1" lang="en-US" altLang="ja-JP" sz="3200" dirty="0"/>
          </a:p>
          <a:p>
            <a:r>
              <a:rPr kumimoji="1" lang="ja-JP" altLang="en-US" sz="3200" dirty="0"/>
              <a:t>火災が多くの地点で同時発生し、</a:t>
            </a:r>
            <a:endParaRPr kumimoji="1" lang="en-US" altLang="ja-JP" sz="3200" dirty="0"/>
          </a:p>
          <a:p>
            <a:r>
              <a:rPr kumimoji="1" lang="ja-JP" altLang="en-US" sz="3200" dirty="0"/>
              <a:t>甚大な被害を生じさせる</a:t>
            </a:r>
            <a:endParaRPr kumimoji="1" lang="en-US" altLang="ja-JP" sz="3200" dirty="0"/>
          </a:p>
          <a:p>
            <a:r>
              <a:rPr kumimoji="1" lang="ja-JP" altLang="en-US" sz="3200" dirty="0"/>
              <a:t>おそれがあります。</a:t>
            </a:r>
          </a:p>
        </p:txBody>
      </p:sp>
    </p:spTree>
    <p:extLst>
      <p:ext uri="{BB962C8B-B14F-4D97-AF65-F5344CB8AC3E}">
        <p14:creationId xmlns:p14="http://schemas.microsoft.com/office/powerpoint/2010/main" val="27439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kumimoji="1" lang="ja-JP" altLang="en-US" sz="2800" dirty="0"/>
              <a:t>　大規模災害時の火災の状況　（東日本大震災時）</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5" name="コンテンツ プレースホルダー 4">
            <a:extLst>
              <a:ext uri="{FF2B5EF4-FFF2-40B4-BE49-F238E27FC236}">
                <a16:creationId xmlns:a16="http://schemas.microsoft.com/office/drawing/2014/main" id="{0FFE7FC8-51F4-19C9-C150-BA45BF53B7EB}"/>
              </a:ext>
            </a:extLst>
          </p:cNvPr>
          <p:cNvSpPr>
            <a:spLocks noGrp="1"/>
          </p:cNvSpPr>
          <p:nvPr>
            <p:ph sz="quarter" idx="15"/>
          </p:nvPr>
        </p:nvSpPr>
        <p:spPr/>
        <p:txBody>
          <a:bodyPr/>
          <a:lstStyle/>
          <a:p>
            <a:r>
              <a:rPr lang="ja-JP" altLang="en-US" dirty="0"/>
              <a:t>出典：</a:t>
            </a:r>
            <a:r>
              <a:rPr kumimoji="1" lang="ja-JP" altLang="en-US" dirty="0">
                <a:solidFill>
                  <a:schemeClr val="tx1">
                    <a:lumMod val="75000"/>
                    <a:lumOff val="25000"/>
                  </a:schemeClr>
                </a:solidFill>
              </a:rPr>
              <a:t>総務省消防庁「</a:t>
            </a:r>
            <a:r>
              <a:rPr kumimoji="1" lang="en-US" altLang="ja-JP" dirty="0">
                <a:solidFill>
                  <a:schemeClr val="tx1">
                    <a:lumMod val="75000"/>
                    <a:lumOff val="25000"/>
                  </a:schemeClr>
                </a:solidFill>
              </a:rPr>
              <a:t>H23</a:t>
            </a:r>
            <a:r>
              <a:rPr kumimoji="1" lang="ja-JP" altLang="en-US" dirty="0">
                <a:solidFill>
                  <a:schemeClr val="tx1">
                    <a:lumMod val="75000"/>
                    <a:lumOff val="25000"/>
                  </a:schemeClr>
                </a:solidFill>
              </a:rPr>
              <a:t>年版　</a:t>
            </a:r>
            <a:r>
              <a:rPr lang="ja-JP" altLang="en-US" dirty="0"/>
              <a:t>消防</a:t>
            </a:r>
            <a:r>
              <a:rPr kumimoji="1" lang="ja-JP" altLang="en-US" dirty="0">
                <a:solidFill>
                  <a:schemeClr val="tx1">
                    <a:lumMod val="75000"/>
                    <a:lumOff val="25000"/>
                  </a:schemeClr>
                </a:solidFill>
              </a:rPr>
              <a:t>白書」</a:t>
            </a:r>
            <a:endParaRPr lang="ja-JP" altLang="en-US" dirty="0"/>
          </a:p>
        </p:txBody>
      </p:sp>
      <p:pic>
        <p:nvPicPr>
          <p:cNvPr id="6" name="図 5">
            <a:extLst>
              <a:ext uri="{FF2B5EF4-FFF2-40B4-BE49-F238E27FC236}">
                <a16:creationId xmlns:a16="http://schemas.microsoft.com/office/drawing/2014/main" id="{CF927DF0-940E-6DB2-8B48-B6EDF426204F}"/>
              </a:ext>
            </a:extLst>
          </p:cNvPr>
          <p:cNvPicPr>
            <a:picLocks noChangeAspect="1"/>
          </p:cNvPicPr>
          <p:nvPr/>
        </p:nvPicPr>
        <p:blipFill rotWithShape="1">
          <a:blip r:embed="rId3"/>
          <a:srcRect l="7323" t="8932" r="8495" b="17688"/>
          <a:stretch/>
        </p:blipFill>
        <p:spPr>
          <a:xfrm>
            <a:off x="255767" y="1306969"/>
            <a:ext cx="5036047" cy="3355975"/>
          </a:xfrm>
          <a:prstGeom prst="rect">
            <a:avLst/>
          </a:prstGeom>
          <a:ln>
            <a:solidFill>
              <a:schemeClr val="tx1"/>
            </a:solidFill>
          </a:ln>
        </p:spPr>
      </p:pic>
      <p:pic>
        <p:nvPicPr>
          <p:cNvPr id="8" name="図 7">
            <a:extLst>
              <a:ext uri="{FF2B5EF4-FFF2-40B4-BE49-F238E27FC236}">
                <a16:creationId xmlns:a16="http://schemas.microsoft.com/office/drawing/2014/main" id="{B8C16AC7-14C0-7342-9464-9BA5CB64AFAD}"/>
              </a:ext>
            </a:extLst>
          </p:cNvPr>
          <p:cNvPicPr>
            <a:picLocks noChangeAspect="1"/>
          </p:cNvPicPr>
          <p:nvPr/>
        </p:nvPicPr>
        <p:blipFill rotWithShape="1">
          <a:blip r:embed="rId4"/>
          <a:srcRect l="5879" t="2970" r="17130" b="11999"/>
          <a:stretch/>
        </p:blipFill>
        <p:spPr>
          <a:xfrm>
            <a:off x="5556894" y="1306969"/>
            <a:ext cx="3331338" cy="5034317"/>
          </a:xfrm>
          <a:prstGeom prst="rect">
            <a:avLst/>
          </a:prstGeom>
          <a:ln>
            <a:solidFill>
              <a:schemeClr val="tx1"/>
            </a:solidFill>
          </a:ln>
        </p:spPr>
      </p:pic>
      <p:sp>
        <p:nvSpPr>
          <p:cNvPr id="7" name="正方形/長方形 6">
            <a:extLst>
              <a:ext uri="{FF2B5EF4-FFF2-40B4-BE49-F238E27FC236}">
                <a16:creationId xmlns:a16="http://schemas.microsoft.com/office/drawing/2014/main" id="{96D743F9-E4AB-3151-B6E1-FD484C3796F3}"/>
              </a:ext>
            </a:extLst>
          </p:cNvPr>
          <p:cNvSpPr/>
          <p:nvPr/>
        </p:nvSpPr>
        <p:spPr>
          <a:xfrm>
            <a:off x="255768" y="4243844"/>
            <a:ext cx="5036046"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岩手県山田町の火災の状況</a:t>
            </a:r>
          </a:p>
        </p:txBody>
      </p:sp>
      <p:sp>
        <p:nvSpPr>
          <p:cNvPr id="10" name="正方形/長方形 9">
            <a:extLst>
              <a:ext uri="{FF2B5EF4-FFF2-40B4-BE49-F238E27FC236}">
                <a16:creationId xmlns:a16="http://schemas.microsoft.com/office/drawing/2014/main" id="{D4CF0B1A-1A95-765C-03C4-59E79BC741B0}"/>
              </a:ext>
            </a:extLst>
          </p:cNvPr>
          <p:cNvSpPr/>
          <p:nvPr/>
        </p:nvSpPr>
        <p:spPr>
          <a:xfrm>
            <a:off x="5556894" y="5922185"/>
            <a:ext cx="3331337"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solidFill>
                  <a:schemeClr val="tx1">
                    <a:lumMod val="75000"/>
                    <a:lumOff val="25000"/>
                  </a:schemeClr>
                </a:solidFill>
              </a:rPr>
              <a:t>宮城県気仙沼市の火災の状況</a:t>
            </a:r>
          </a:p>
        </p:txBody>
      </p:sp>
      <p:sp>
        <p:nvSpPr>
          <p:cNvPr id="9" name="コンテンツ プレースホルダー 3">
            <a:extLst>
              <a:ext uri="{FF2B5EF4-FFF2-40B4-BE49-F238E27FC236}">
                <a16:creationId xmlns:a16="http://schemas.microsoft.com/office/drawing/2014/main" id="{6B39070F-E3E1-2BF5-2FB1-1409071EDEA1}"/>
              </a:ext>
            </a:extLst>
          </p:cNvPr>
          <p:cNvSpPr txBox="1">
            <a:spLocks/>
          </p:cNvSpPr>
          <p:nvPr/>
        </p:nvSpPr>
        <p:spPr>
          <a:xfrm>
            <a:off x="557998" y="5262644"/>
            <a:ext cx="4431583" cy="1319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anose="05000000000000000000" pitchFamily="2" charset="2"/>
              <a:buNone/>
            </a:pPr>
            <a:r>
              <a:rPr lang="ja-JP" altLang="en-US" sz="2400" dirty="0">
                <a:solidFill>
                  <a:srgbClr val="FF0000"/>
                </a:solidFill>
              </a:rPr>
              <a:t>東日本大震災時、多くの地点で火災が発生</a:t>
            </a:r>
          </a:p>
        </p:txBody>
      </p:sp>
    </p:spTree>
    <p:extLst>
      <p:ext uri="{BB962C8B-B14F-4D97-AF65-F5344CB8AC3E}">
        <p14:creationId xmlns:p14="http://schemas.microsoft.com/office/powerpoint/2010/main" val="174431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D6156-CE00-CB9F-5B73-ED6DF3EA053D}"/>
              </a:ext>
            </a:extLst>
          </p:cNvPr>
          <p:cNvSpPr>
            <a:spLocks noGrp="1"/>
          </p:cNvSpPr>
          <p:nvPr>
            <p:ph type="title"/>
          </p:nvPr>
        </p:nvSpPr>
        <p:spPr/>
        <p:txBody>
          <a:bodyPr/>
          <a:lstStyle/>
          <a:p>
            <a:r>
              <a:rPr kumimoji="1" lang="ja-JP" altLang="en-US" sz="2800" dirty="0"/>
              <a:t>　大規模災害時の火災後の様子　（阪神・淡路大震災時）</a:t>
            </a:r>
          </a:p>
        </p:txBody>
      </p:sp>
      <p:sp>
        <p:nvSpPr>
          <p:cNvPr id="3" name="スライド番号プレースホルダー 2">
            <a:extLst>
              <a:ext uri="{FF2B5EF4-FFF2-40B4-BE49-F238E27FC236}">
                <a16:creationId xmlns:a16="http://schemas.microsoft.com/office/drawing/2014/main" id="{889F736A-3B82-E25D-C310-41ABD9677CB6}"/>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7" name="コンテンツ プレースホルダー 6">
            <a:extLst>
              <a:ext uri="{FF2B5EF4-FFF2-40B4-BE49-F238E27FC236}">
                <a16:creationId xmlns:a16="http://schemas.microsoft.com/office/drawing/2014/main" id="{A21E25AD-BB26-D6F2-2F67-3BACE6E200EC}"/>
              </a:ext>
            </a:extLst>
          </p:cNvPr>
          <p:cNvSpPr>
            <a:spLocks noGrp="1"/>
          </p:cNvSpPr>
          <p:nvPr>
            <p:ph sz="quarter" idx="15"/>
          </p:nvPr>
        </p:nvSpPr>
        <p:spPr>
          <a:xfrm>
            <a:off x="288162" y="6387006"/>
            <a:ext cx="3091646" cy="361811"/>
          </a:xfrm>
        </p:spPr>
        <p:txBody>
          <a:bodyPr/>
          <a:lstStyle/>
          <a:p>
            <a:r>
              <a:rPr lang="ja-JP" altLang="en-US" dirty="0"/>
              <a:t>出典</a:t>
            </a:r>
            <a:r>
              <a:rPr lang="zh-CN" altLang="en-US" dirty="0"/>
              <a:t>：</a:t>
            </a:r>
            <a:r>
              <a:rPr lang="ja-JP" altLang="en-US" dirty="0"/>
              <a:t>神戸市「阪神・淡路大震災「</a:t>
            </a:r>
            <a:r>
              <a:rPr lang="en-US" altLang="ja-JP" dirty="0"/>
              <a:t>1.17</a:t>
            </a:r>
            <a:r>
              <a:rPr lang="ja-JP" altLang="en-US" dirty="0"/>
              <a:t>の</a:t>
            </a:r>
            <a:r>
              <a:rPr lang="ja-JP" altLang="en-US"/>
              <a:t>記憶」」</a:t>
            </a:r>
            <a:endParaRPr lang="en-US" altLang="ja-JP" dirty="0"/>
          </a:p>
          <a:p>
            <a:r>
              <a:rPr lang="ja-JP" altLang="en-US" dirty="0"/>
              <a:t>（平成</a:t>
            </a:r>
            <a:r>
              <a:rPr lang="en-US" altLang="ja-JP" dirty="0"/>
              <a:t>7</a:t>
            </a:r>
            <a:r>
              <a:rPr lang="ja-JP" altLang="en-US" dirty="0"/>
              <a:t>年（</a:t>
            </a:r>
            <a:r>
              <a:rPr lang="en-US" altLang="ja-JP" dirty="0"/>
              <a:t>1995</a:t>
            </a:r>
            <a:r>
              <a:rPr lang="ja-JP" altLang="en-US" dirty="0"/>
              <a:t>年）阪神・淡路大震災）</a:t>
            </a:r>
          </a:p>
        </p:txBody>
      </p:sp>
      <p:sp>
        <p:nvSpPr>
          <p:cNvPr id="8" name="コンテンツ プレースホルダー 3">
            <a:extLst>
              <a:ext uri="{FF2B5EF4-FFF2-40B4-BE49-F238E27FC236}">
                <a16:creationId xmlns:a16="http://schemas.microsoft.com/office/drawing/2014/main" id="{F022BC2E-6B6E-B8DB-A02C-A7863DF92A13}"/>
              </a:ext>
            </a:extLst>
          </p:cNvPr>
          <p:cNvSpPr txBox="1">
            <a:spLocks/>
          </p:cNvSpPr>
          <p:nvPr/>
        </p:nvSpPr>
        <p:spPr>
          <a:xfrm>
            <a:off x="340403" y="4848388"/>
            <a:ext cx="3979067" cy="1241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ja-JP" altLang="en-US" sz="2400" dirty="0">
                <a:solidFill>
                  <a:srgbClr val="FF0000"/>
                </a:solidFill>
              </a:rPr>
              <a:t>阪神・淡路大震災では、</a:t>
            </a:r>
            <a:br>
              <a:rPr kumimoji="1" lang="en-US" altLang="ja-JP" sz="2400" dirty="0">
                <a:solidFill>
                  <a:srgbClr val="FF0000"/>
                </a:solidFill>
              </a:rPr>
            </a:br>
            <a:r>
              <a:rPr kumimoji="1" lang="ja-JP" altLang="en-US" sz="2400" dirty="0">
                <a:solidFill>
                  <a:srgbClr val="FF0000"/>
                </a:solidFill>
              </a:rPr>
              <a:t>延焼火災の発生に伴い、</a:t>
            </a:r>
            <a:br>
              <a:rPr kumimoji="1" lang="en-US" altLang="ja-JP" sz="2400" dirty="0">
                <a:solidFill>
                  <a:srgbClr val="FF0000"/>
                </a:solidFill>
              </a:rPr>
            </a:br>
            <a:r>
              <a:rPr kumimoji="1" lang="ja-JP" altLang="en-US" sz="2400" dirty="0">
                <a:solidFill>
                  <a:srgbClr val="FF0000"/>
                </a:solidFill>
              </a:rPr>
              <a:t>甚大な被害が生じています</a:t>
            </a:r>
            <a:endParaRPr lang="ja-JP" altLang="en-US" sz="2400" dirty="0">
              <a:solidFill>
                <a:srgbClr val="FF0000"/>
              </a:solidFill>
            </a:endParaRPr>
          </a:p>
        </p:txBody>
      </p:sp>
      <p:pic>
        <p:nvPicPr>
          <p:cNvPr id="19" name="図 18" descr="店の前を歩く人々&#10;&#10;低い精度で自動的に生成された説明">
            <a:extLst>
              <a:ext uri="{FF2B5EF4-FFF2-40B4-BE49-F238E27FC236}">
                <a16:creationId xmlns:a16="http://schemas.microsoft.com/office/drawing/2014/main" id="{9F081687-A6CF-84A5-7C0E-A4F159029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238" y="768394"/>
            <a:ext cx="4507970" cy="2997634"/>
          </a:xfrm>
          <a:prstGeom prst="rect">
            <a:avLst/>
          </a:prstGeom>
          <a:ln>
            <a:solidFill>
              <a:schemeClr val="tx1"/>
            </a:solidFill>
          </a:ln>
        </p:spPr>
      </p:pic>
      <p:pic>
        <p:nvPicPr>
          <p:cNvPr id="27" name="図 26" descr="屋外, 水, 雲, ボート が含まれている画像&#10;&#10;自動的に生成された説明">
            <a:extLst>
              <a:ext uri="{FF2B5EF4-FFF2-40B4-BE49-F238E27FC236}">
                <a16:creationId xmlns:a16="http://schemas.microsoft.com/office/drawing/2014/main" id="{77E33DF8-FD6F-737B-6647-5A0F8ADDC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238" y="3778756"/>
            <a:ext cx="4507970" cy="3020146"/>
          </a:xfrm>
          <a:prstGeom prst="rect">
            <a:avLst/>
          </a:prstGeom>
          <a:ln>
            <a:solidFill>
              <a:schemeClr val="tx1"/>
            </a:solidFill>
          </a:ln>
        </p:spPr>
      </p:pic>
      <p:sp>
        <p:nvSpPr>
          <p:cNvPr id="29" name="正方形/長方形 28">
            <a:extLst>
              <a:ext uri="{FF2B5EF4-FFF2-40B4-BE49-F238E27FC236}">
                <a16:creationId xmlns:a16="http://schemas.microsoft.com/office/drawing/2014/main" id="{8C2BC5F9-A8FF-D5B4-B7E1-76426D8789AE}"/>
              </a:ext>
            </a:extLst>
          </p:cNvPr>
          <p:cNvSpPr/>
          <p:nvPr/>
        </p:nvSpPr>
        <p:spPr>
          <a:xfrm>
            <a:off x="4381238" y="6387006"/>
            <a:ext cx="4507970"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ポートアイランドから望む長田方面の火災</a:t>
            </a:r>
          </a:p>
        </p:txBody>
      </p:sp>
      <p:pic>
        <p:nvPicPr>
          <p:cNvPr id="31" name="図 30" descr="建物の前を歩く人々&#10;&#10;低い精度で自動的に生成された説明">
            <a:extLst>
              <a:ext uri="{FF2B5EF4-FFF2-40B4-BE49-F238E27FC236}">
                <a16:creationId xmlns:a16="http://schemas.microsoft.com/office/drawing/2014/main" id="{88CB396F-124F-4814-36E3-E66923D30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37" y="768395"/>
            <a:ext cx="4102601" cy="2997634"/>
          </a:xfrm>
          <a:prstGeom prst="rect">
            <a:avLst/>
          </a:prstGeom>
          <a:ln>
            <a:solidFill>
              <a:schemeClr val="tx1"/>
            </a:solidFill>
          </a:ln>
        </p:spPr>
      </p:pic>
      <p:sp>
        <p:nvSpPr>
          <p:cNvPr id="28" name="正方形/長方形 27">
            <a:extLst>
              <a:ext uri="{FF2B5EF4-FFF2-40B4-BE49-F238E27FC236}">
                <a16:creationId xmlns:a16="http://schemas.microsoft.com/office/drawing/2014/main" id="{ACD42A46-D2AC-D7BC-5E17-B1BF168EF4F6}"/>
              </a:ext>
            </a:extLst>
          </p:cNvPr>
          <p:cNvSpPr/>
          <p:nvPr/>
        </p:nvSpPr>
        <p:spPr>
          <a:xfrm>
            <a:off x="278637" y="3346928"/>
            <a:ext cx="8610571"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75000"/>
                    <a:lumOff val="25000"/>
                  </a:schemeClr>
                </a:solidFill>
              </a:rPr>
              <a:t>長田区の火災の様子</a:t>
            </a:r>
          </a:p>
        </p:txBody>
      </p:sp>
    </p:spTree>
    <p:extLst>
      <p:ext uri="{BB962C8B-B14F-4D97-AF65-F5344CB8AC3E}">
        <p14:creationId xmlns:p14="http://schemas.microsoft.com/office/powerpoint/2010/main" val="171655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1D552-CC27-34C2-B093-A7A942364174}"/>
              </a:ext>
            </a:extLst>
          </p:cNvPr>
          <p:cNvSpPr>
            <a:spLocks noGrp="1"/>
          </p:cNvSpPr>
          <p:nvPr>
            <p:ph type="title"/>
          </p:nvPr>
        </p:nvSpPr>
        <p:spPr/>
        <p:txBody>
          <a:bodyPr/>
          <a:lstStyle/>
          <a:p>
            <a:r>
              <a:rPr kumimoji="1" lang="ja-JP" altLang="en-US" sz="2800" dirty="0"/>
              <a:t>　阪神・淡路大震災による死者の状況　（死因別死亡数）</a:t>
            </a:r>
          </a:p>
        </p:txBody>
      </p:sp>
      <p:sp>
        <p:nvSpPr>
          <p:cNvPr id="3" name="スライド番号プレースホルダー 2">
            <a:extLst>
              <a:ext uri="{FF2B5EF4-FFF2-40B4-BE49-F238E27FC236}">
                <a16:creationId xmlns:a16="http://schemas.microsoft.com/office/drawing/2014/main" id="{B2B399B9-8093-DD00-5E32-C0D45C1906DB}"/>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graphicFrame>
        <p:nvGraphicFramePr>
          <p:cNvPr id="7" name="表 7">
            <a:extLst>
              <a:ext uri="{FF2B5EF4-FFF2-40B4-BE49-F238E27FC236}">
                <a16:creationId xmlns:a16="http://schemas.microsoft.com/office/drawing/2014/main" id="{B865C4BE-3738-C8DA-6D5E-947A9CACF209}"/>
              </a:ext>
            </a:extLst>
          </p:cNvPr>
          <p:cNvGraphicFramePr>
            <a:graphicFrameLocks noGrp="1"/>
          </p:cNvGraphicFramePr>
          <p:nvPr>
            <p:ph idx="13"/>
            <p:extLst>
              <p:ext uri="{D42A27DB-BD31-4B8C-83A1-F6EECF244321}">
                <p14:modId xmlns:p14="http://schemas.microsoft.com/office/powerpoint/2010/main" val="4088463143"/>
              </p:ext>
            </p:extLst>
          </p:nvPr>
        </p:nvGraphicFramePr>
        <p:xfrm>
          <a:off x="1076325" y="923375"/>
          <a:ext cx="6991350" cy="4577834"/>
        </p:xfrm>
        <a:graphic>
          <a:graphicData uri="http://schemas.openxmlformats.org/drawingml/2006/table">
            <a:tbl>
              <a:tblPr firstRow="1" bandRow="1">
                <a:tableStyleId>{5C22544A-7EE6-4342-B048-85BDC9FD1C3A}</a:tableStyleId>
              </a:tblPr>
              <a:tblGrid>
                <a:gridCol w="3495675">
                  <a:extLst>
                    <a:ext uri="{9D8B030D-6E8A-4147-A177-3AD203B41FA5}">
                      <a16:colId xmlns:a16="http://schemas.microsoft.com/office/drawing/2014/main" val="3265273592"/>
                    </a:ext>
                  </a:extLst>
                </a:gridCol>
                <a:gridCol w="3495675">
                  <a:extLst>
                    <a:ext uri="{9D8B030D-6E8A-4147-A177-3AD203B41FA5}">
                      <a16:colId xmlns:a16="http://schemas.microsoft.com/office/drawing/2014/main" val="2070060357"/>
                    </a:ext>
                  </a:extLst>
                </a:gridCol>
              </a:tblGrid>
              <a:tr h="514603">
                <a:tc>
                  <a:txBody>
                    <a:bodyPr/>
                    <a:lstStyle/>
                    <a:p>
                      <a:pPr algn="ctr"/>
                      <a:r>
                        <a:rPr kumimoji="1" lang="ja-JP" altLang="en-US" sz="2400" b="0" dirty="0">
                          <a:solidFill>
                            <a:schemeClr val="tx1">
                              <a:lumMod val="75000"/>
                              <a:lumOff val="25000"/>
                            </a:schemeClr>
                          </a:solidFill>
                        </a:rPr>
                        <a:t>死因</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2400" b="0" dirty="0">
                          <a:solidFill>
                            <a:schemeClr val="tx1">
                              <a:lumMod val="75000"/>
                              <a:lumOff val="25000"/>
                            </a:schemeClr>
                          </a:solidFill>
                        </a:rPr>
                        <a:t>死者数</a:t>
                      </a:r>
                      <a:endParaRPr kumimoji="1" lang="en-US" altLang="ja-JP" sz="2400" b="0" dirty="0">
                        <a:solidFill>
                          <a:schemeClr val="tx1">
                            <a:lumMod val="75000"/>
                            <a:lumOff val="2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58943348"/>
                  </a:ext>
                </a:extLst>
              </a:tr>
              <a:tr h="514603">
                <a:tc>
                  <a:txBody>
                    <a:bodyPr/>
                    <a:lstStyle/>
                    <a:p>
                      <a:pPr algn="ctr" fontAlgn="t"/>
                      <a:r>
                        <a:rPr lang="ja-JP" altLang="en-US" sz="2400" b="0" dirty="0">
                          <a:solidFill>
                            <a:schemeClr val="tx1">
                              <a:lumMod val="75000"/>
                              <a:lumOff val="25000"/>
                            </a:schemeClr>
                          </a:solidFill>
                          <a:effectLst/>
                          <a:latin typeface="ヒラギノ角ゴPro"/>
                        </a:rPr>
                        <a:t>窒息・圧死</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４２２４人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9056"/>
                  </a:ext>
                </a:extLst>
              </a:tr>
              <a:tr h="514603">
                <a:tc>
                  <a:txBody>
                    <a:bodyPr/>
                    <a:lstStyle/>
                    <a:p>
                      <a:pPr algn="ctr" fontAlgn="t"/>
                      <a:r>
                        <a:rPr lang="ja-JP" altLang="en-US" sz="2400" b="0" dirty="0">
                          <a:solidFill>
                            <a:schemeClr val="tx1">
                              <a:lumMod val="75000"/>
                              <a:lumOff val="25000"/>
                            </a:schemeClr>
                          </a:solidFill>
                          <a:effectLst/>
                          <a:latin typeface="ヒラギノ角ゴPro"/>
                        </a:rPr>
                        <a:t>焼死・熱傷</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ja-JP" altLang="en-US" sz="2400" b="0" dirty="0">
                          <a:solidFill>
                            <a:schemeClr val="tx1">
                              <a:lumMod val="75000"/>
                              <a:lumOff val="25000"/>
                            </a:schemeClr>
                          </a:solidFill>
                          <a:effectLst/>
                        </a:rPr>
                        <a:t>５０４人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41902555"/>
                  </a:ext>
                </a:extLst>
              </a:tr>
              <a:tr h="514603">
                <a:tc>
                  <a:txBody>
                    <a:bodyPr/>
                    <a:lstStyle/>
                    <a:p>
                      <a:pPr algn="ctr" fontAlgn="t"/>
                      <a:r>
                        <a:rPr lang="ja-JP" altLang="en-US" sz="2400" b="0" dirty="0">
                          <a:solidFill>
                            <a:schemeClr val="tx1">
                              <a:lumMod val="75000"/>
                              <a:lumOff val="25000"/>
                            </a:schemeClr>
                          </a:solidFill>
                          <a:effectLst/>
                          <a:latin typeface="ヒラギノ角ゴPro"/>
                        </a:rPr>
                        <a:t>頭・頚部損傷</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２８２人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6357188"/>
                  </a:ext>
                </a:extLst>
              </a:tr>
              <a:tr h="514603">
                <a:tc>
                  <a:txBody>
                    <a:bodyPr/>
                    <a:lstStyle/>
                    <a:p>
                      <a:pPr algn="ctr" fontAlgn="t"/>
                      <a:r>
                        <a:rPr lang="ja-JP" altLang="en-US" sz="2400" b="0" dirty="0">
                          <a:solidFill>
                            <a:schemeClr val="tx1">
                              <a:lumMod val="75000"/>
                              <a:lumOff val="25000"/>
                            </a:schemeClr>
                          </a:solidFill>
                          <a:effectLst/>
                          <a:latin typeface="ヒラギノ角ゴPro"/>
                        </a:rPr>
                        <a:t>内臓損傷</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９８人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88668"/>
                  </a:ext>
                </a:extLst>
              </a:tr>
              <a:tr h="514603">
                <a:tc>
                  <a:txBody>
                    <a:bodyPr/>
                    <a:lstStyle/>
                    <a:p>
                      <a:pPr algn="ctr" fontAlgn="t"/>
                      <a:r>
                        <a:rPr lang="ja-JP" altLang="en-US" sz="2400" b="0" dirty="0">
                          <a:solidFill>
                            <a:schemeClr val="tx1">
                              <a:lumMod val="75000"/>
                              <a:lumOff val="25000"/>
                            </a:schemeClr>
                          </a:solidFill>
                          <a:effectLst/>
                          <a:latin typeface="ヒラギノ角ゴPro"/>
                        </a:rPr>
                        <a:t>外傷性ショック</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６８人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3896413"/>
                  </a:ext>
                </a:extLst>
              </a:tr>
              <a:tr h="514603">
                <a:tc>
                  <a:txBody>
                    <a:bodyPr/>
                    <a:lstStyle/>
                    <a:p>
                      <a:pPr algn="ctr" fontAlgn="t"/>
                      <a:r>
                        <a:rPr lang="ja-JP" altLang="en-US" sz="2400" b="0" dirty="0">
                          <a:solidFill>
                            <a:schemeClr val="tx1">
                              <a:lumMod val="75000"/>
                              <a:lumOff val="25000"/>
                            </a:schemeClr>
                          </a:solidFill>
                          <a:effectLst/>
                          <a:latin typeface="ヒラギノ角ゴPro"/>
                        </a:rPr>
                        <a:t>他</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１８８人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82067"/>
                  </a:ext>
                </a:extLst>
              </a:tr>
              <a:tr h="281065">
                <a:tc>
                  <a:txBody>
                    <a:bodyPr/>
                    <a:lstStyle/>
                    <a:p>
                      <a:pPr algn="ctr" fontAlgn="t"/>
                      <a:r>
                        <a:rPr lang="ja-JP" altLang="en-US" sz="2400" b="0" dirty="0">
                          <a:solidFill>
                            <a:schemeClr val="tx1">
                              <a:lumMod val="75000"/>
                              <a:lumOff val="25000"/>
                            </a:schemeClr>
                          </a:solidFill>
                          <a:effectLst/>
                          <a:latin typeface="ヒラギノ角ゴPro"/>
                        </a:rPr>
                        <a:t>不　祥</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１２４人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980630"/>
                  </a:ext>
                </a:extLst>
              </a:tr>
              <a:tr h="514603">
                <a:tc>
                  <a:txBody>
                    <a:bodyPr/>
                    <a:lstStyle/>
                    <a:p>
                      <a:pPr algn="ctr" fontAlgn="t"/>
                      <a:r>
                        <a:rPr lang="ja-JP" altLang="en-US" sz="2400" b="0" dirty="0">
                          <a:solidFill>
                            <a:schemeClr val="tx1">
                              <a:lumMod val="75000"/>
                              <a:lumOff val="25000"/>
                            </a:schemeClr>
                          </a:solidFill>
                          <a:effectLst/>
                          <a:latin typeface="ヒラギノ角ゴPro"/>
                        </a:rPr>
                        <a:t>総　数</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2400" b="0" dirty="0">
                          <a:solidFill>
                            <a:schemeClr val="tx1">
                              <a:lumMod val="75000"/>
                              <a:lumOff val="25000"/>
                            </a:schemeClr>
                          </a:solidFill>
                          <a:effectLst/>
                        </a:rPr>
                        <a:t>５４８８人</a:t>
                      </a:r>
                      <a:endParaRPr lang="en-US" altLang="ja-JP" sz="2400" b="0" dirty="0">
                        <a:solidFill>
                          <a:schemeClr val="tx1">
                            <a:lumMod val="75000"/>
                            <a:lumOff val="25000"/>
                          </a:schemeClr>
                        </a:solidFill>
                        <a:effectLst/>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557263"/>
                  </a:ext>
                </a:extLst>
              </a:tr>
            </a:tbl>
          </a:graphicData>
        </a:graphic>
      </p:graphicFrame>
      <p:sp>
        <p:nvSpPr>
          <p:cNvPr id="5" name="コンテンツ プレースホルダー 4">
            <a:extLst>
              <a:ext uri="{FF2B5EF4-FFF2-40B4-BE49-F238E27FC236}">
                <a16:creationId xmlns:a16="http://schemas.microsoft.com/office/drawing/2014/main" id="{6A24E69F-ED8F-9D4A-75BC-F7451C9BB929}"/>
              </a:ext>
            </a:extLst>
          </p:cNvPr>
          <p:cNvSpPr>
            <a:spLocks noGrp="1"/>
          </p:cNvSpPr>
          <p:nvPr>
            <p:ph sz="quarter" idx="15"/>
          </p:nvPr>
        </p:nvSpPr>
        <p:spPr/>
        <p:txBody>
          <a:bodyPr/>
          <a:lstStyle/>
          <a:p>
            <a:r>
              <a:rPr lang="ja-JP" altLang="en-US" dirty="0"/>
              <a:t>出典：兵庫県医師会</a:t>
            </a:r>
            <a:r>
              <a:rPr lang="en-US" altLang="ja-JP" dirty="0"/>
              <a:t>HP</a:t>
            </a:r>
            <a:r>
              <a:rPr lang="ja-JP" altLang="en-US" dirty="0"/>
              <a:t>「阪神淡路大震災による人身被害の実態　（人口動態統計による）」</a:t>
            </a:r>
          </a:p>
        </p:txBody>
      </p:sp>
      <p:sp>
        <p:nvSpPr>
          <p:cNvPr id="8" name="テキスト ボックス 7">
            <a:extLst>
              <a:ext uri="{FF2B5EF4-FFF2-40B4-BE49-F238E27FC236}">
                <a16:creationId xmlns:a16="http://schemas.microsoft.com/office/drawing/2014/main" id="{D6A62F3A-E0DA-BCD5-4115-CF542319C9BE}"/>
              </a:ext>
            </a:extLst>
          </p:cNvPr>
          <p:cNvSpPr txBox="1"/>
          <p:nvPr/>
        </p:nvSpPr>
        <p:spPr>
          <a:xfrm>
            <a:off x="763928" y="5661878"/>
            <a:ext cx="8128401" cy="830997"/>
          </a:xfrm>
          <a:prstGeom prst="rect">
            <a:avLst/>
          </a:prstGeom>
          <a:noFill/>
        </p:spPr>
        <p:txBody>
          <a:bodyPr wrap="square">
            <a:spAutoFit/>
          </a:bodyPr>
          <a:lstStyle/>
          <a:p>
            <a:r>
              <a:rPr lang="ja-JP" altLang="en-US" sz="2400" i="0" dirty="0">
                <a:solidFill>
                  <a:srgbClr val="FF0000"/>
                </a:solidFill>
                <a:effectLst/>
                <a:latin typeface="ヒラギノ角ゴPro"/>
              </a:rPr>
              <a:t>地震直後の家屋の倒壊による窒息・圧死が死亡の大部分を</a:t>
            </a:r>
            <a:br>
              <a:rPr lang="en-US" altLang="ja-JP" sz="2400" i="0" dirty="0">
                <a:solidFill>
                  <a:srgbClr val="FF0000"/>
                </a:solidFill>
                <a:effectLst/>
                <a:latin typeface="ヒラギノ角ゴPro"/>
              </a:rPr>
            </a:br>
            <a:r>
              <a:rPr lang="ja-JP" altLang="en-US" sz="2400" i="0" dirty="0">
                <a:solidFill>
                  <a:srgbClr val="FF0000"/>
                </a:solidFill>
                <a:effectLst/>
                <a:latin typeface="ヒラギノ角ゴPro"/>
              </a:rPr>
              <a:t>占めているが、焼死・熱傷による犠牲者も少なくない</a:t>
            </a:r>
            <a:endParaRPr lang="ja-JP" altLang="en-US" sz="2400" dirty="0">
              <a:solidFill>
                <a:srgbClr val="FF0000"/>
              </a:solidFill>
            </a:endParaRPr>
          </a:p>
        </p:txBody>
      </p:sp>
    </p:spTree>
    <p:extLst>
      <p:ext uri="{BB962C8B-B14F-4D97-AF65-F5344CB8AC3E}">
        <p14:creationId xmlns:p14="http://schemas.microsoft.com/office/powerpoint/2010/main" val="43477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A9616D-8D5D-C7F2-6A22-12C8E322753C}"/>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3" name="テキスト プレースホルダー 2">
            <a:extLst>
              <a:ext uri="{FF2B5EF4-FFF2-40B4-BE49-F238E27FC236}">
                <a16:creationId xmlns:a16="http://schemas.microsoft.com/office/drawing/2014/main" id="{08381119-C3E1-07F1-A4B3-09EFD70ECA07}"/>
              </a:ext>
            </a:extLst>
          </p:cNvPr>
          <p:cNvSpPr>
            <a:spLocks noGrp="1"/>
          </p:cNvSpPr>
          <p:nvPr>
            <p:ph type="body" sz="quarter" idx="13"/>
          </p:nvPr>
        </p:nvSpPr>
        <p:spPr/>
        <p:txBody>
          <a:bodyPr>
            <a:normAutofit/>
          </a:bodyPr>
          <a:lstStyle/>
          <a:p>
            <a:r>
              <a:rPr kumimoji="1" lang="ja-JP" altLang="en-US" sz="3200" dirty="0"/>
              <a:t>大規模地震時の火災</a:t>
            </a:r>
            <a:r>
              <a:rPr lang="ja-JP" altLang="en-US" sz="3200" dirty="0"/>
              <a:t>への対応、</a:t>
            </a:r>
            <a:endParaRPr lang="en-US" altLang="ja-JP" sz="3200" dirty="0"/>
          </a:p>
          <a:p>
            <a:r>
              <a:rPr lang="ja-JP" altLang="en-US" sz="3200" dirty="0"/>
              <a:t>誰が取り組んでいるのでしょうか？　</a:t>
            </a:r>
            <a:endParaRPr lang="en-US" altLang="ja-JP" sz="3200" dirty="0"/>
          </a:p>
          <a:p>
            <a:r>
              <a:rPr lang="ja-JP" altLang="en-US" sz="3200" dirty="0"/>
              <a:t>大規模地震時に消火活動を行う上で、どんな課題が生じるのでしょうか？</a:t>
            </a:r>
            <a:endParaRPr lang="en-US" altLang="ja-JP" sz="3200" dirty="0"/>
          </a:p>
        </p:txBody>
      </p:sp>
    </p:spTree>
    <p:extLst>
      <p:ext uri="{BB962C8B-B14F-4D97-AF65-F5344CB8AC3E}">
        <p14:creationId xmlns:p14="http://schemas.microsoft.com/office/powerpoint/2010/main" val="29787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3BCFC7-2358-7FCF-D148-85D4E06475AF}"/>
              </a:ext>
            </a:extLst>
          </p:cNvPr>
          <p:cNvSpPr>
            <a:spLocks noGrp="1"/>
          </p:cNvSpPr>
          <p:nvPr>
            <p:ph type="title"/>
          </p:nvPr>
        </p:nvSpPr>
        <p:spPr/>
        <p:txBody>
          <a:bodyPr/>
          <a:lstStyle/>
          <a:p>
            <a:r>
              <a:rPr kumimoji="1" lang="ja-JP" altLang="en-US" sz="2800" dirty="0"/>
              <a:t>　阪神・淡路大震災時の消火活動の実態</a:t>
            </a:r>
          </a:p>
        </p:txBody>
      </p:sp>
      <p:sp>
        <p:nvSpPr>
          <p:cNvPr id="3" name="スライド番号プレースホルダー 2">
            <a:extLst>
              <a:ext uri="{FF2B5EF4-FFF2-40B4-BE49-F238E27FC236}">
                <a16:creationId xmlns:a16="http://schemas.microsoft.com/office/drawing/2014/main" id="{94B107E9-3A7C-5463-432C-4CAA8509779D}"/>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8" name="コンテンツ プレースホルダー 7">
            <a:extLst>
              <a:ext uri="{FF2B5EF4-FFF2-40B4-BE49-F238E27FC236}">
                <a16:creationId xmlns:a16="http://schemas.microsoft.com/office/drawing/2014/main" id="{16DE2068-A0E7-B4E4-F801-F316C7CDA36B}"/>
              </a:ext>
            </a:extLst>
          </p:cNvPr>
          <p:cNvSpPr>
            <a:spLocks noGrp="1"/>
          </p:cNvSpPr>
          <p:nvPr>
            <p:ph sz="quarter" idx="15"/>
          </p:nvPr>
        </p:nvSpPr>
        <p:spPr/>
        <p:txBody>
          <a:bodyPr/>
          <a:lstStyle/>
          <a:p>
            <a:r>
              <a:rPr lang="ja-JP" altLang="en-US" sz="1100" dirty="0">
                <a:solidFill>
                  <a:schemeClr val="tx1">
                    <a:lumMod val="75000"/>
                    <a:lumOff val="25000"/>
                  </a:schemeClr>
                </a:solidFill>
              </a:rPr>
              <a:t>参考：内閣府「地域防災リーダー入門テキスト」</a:t>
            </a:r>
          </a:p>
        </p:txBody>
      </p:sp>
      <p:sp>
        <p:nvSpPr>
          <p:cNvPr id="20" name="正方形/長方形 19">
            <a:extLst>
              <a:ext uri="{FF2B5EF4-FFF2-40B4-BE49-F238E27FC236}">
                <a16:creationId xmlns:a16="http://schemas.microsoft.com/office/drawing/2014/main" id="{782D49FA-7939-FF74-A9B6-FF59CBBFC7D4}"/>
              </a:ext>
            </a:extLst>
          </p:cNvPr>
          <p:cNvSpPr/>
          <p:nvPr/>
        </p:nvSpPr>
        <p:spPr>
          <a:xfrm>
            <a:off x="299586" y="2362433"/>
            <a:ext cx="2555462" cy="3354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グラフ 20">
            <a:extLst>
              <a:ext uri="{FF2B5EF4-FFF2-40B4-BE49-F238E27FC236}">
                <a16:creationId xmlns:a16="http://schemas.microsoft.com/office/drawing/2014/main" id="{68CCCBC2-CFDC-9C67-1FEA-5D225DF63C8A}"/>
              </a:ext>
            </a:extLst>
          </p:cNvPr>
          <p:cNvGraphicFramePr>
            <a:graphicFrameLocks/>
          </p:cNvGraphicFramePr>
          <p:nvPr>
            <p:extLst>
              <p:ext uri="{D42A27DB-BD31-4B8C-83A1-F6EECF244321}">
                <p14:modId xmlns:p14="http://schemas.microsoft.com/office/powerpoint/2010/main" val="1988384491"/>
              </p:ext>
            </p:extLst>
          </p:nvPr>
        </p:nvGraphicFramePr>
        <p:xfrm>
          <a:off x="-174106" y="1926618"/>
          <a:ext cx="2770854" cy="3790282"/>
        </p:xfrm>
        <a:graphic>
          <a:graphicData uri="http://schemas.openxmlformats.org/drawingml/2006/chart">
            <c:chart xmlns:c="http://schemas.openxmlformats.org/drawingml/2006/chart" xmlns:r="http://schemas.openxmlformats.org/officeDocument/2006/relationships" r:id="rId3"/>
          </a:graphicData>
        </a:graphic>
      </p:graphicFrame>
      <p:sp>
        <p:nvSpPr>
          <p:cNvPr id="27" name="テキスト ボックス 26">
            <a:extLst>
              <a:ext uri="{FF2B5EF4-FFF2-40B4-BE49-F238E27FC236}">
                <a16:creationId xmlns:a16="http://schemas.microsoft.com/office/drawing/2014/main" id="{CF3BBCF4-5AD9-19B4-62B9-39CC86DBF939}"/>
              </a:ext>
            </a:extLst>
          </p:cNvPr>
          <p:cNvSpPr txBox="1"/>
          <p:nvPr/>
        </p:nvSpPr>
        <p:spPr>
          <a:xfrm>
            <a:off x="467654" y="890912"/>
            <a:ext cx="3944799" cy="830997"/>
          </a:xfrm>
          <a:prstGeom prst="rect">
            <a:avLst/>
          </a:prstGeom>
          <a:noFill/>
        </p:spPr>
        <p:txBody>
          <a:bodyPr wrap="square" rtlCol="0">
            <a:spAutoFit/>
          </a:bodyPr>
          <a:lstStyle/>
          <a:p>
            <a:pPr algn="ctr"/>
            <a:r>
              <a:rPr lang="ja-JP" altLang="en-US" sz="2400" b="1" dirty="0">
                <a:solidFill>
                  <a:schemeClr val="tx1">
                    <a:lumMod val="75000"/>
                    <a:lumOff val="25000"/>
                  </a:schemeClr>
                </a:solidFill>
              </a:rPr>
              <a:t>阪神・淡路大震災において</a:t>
            </a:r>
            <a:endParaRPr lang="en-US" altLang="ja-JP" sz="2400" b="1" dirty="0">
              <a:solidFill>
                <a:schemeClr val="tx1">
                  <a:lumMod val="75000"/>
                  <a:lumOff val="25000"/>
                </a:schemeClr>
              </a:solidFill>
            </a:endParaRPr>
          </a:p>
          <a:p>
            <a:pPr algn="ctr"/>
            <a:r>
              <a:rPr lang="ja-JP" altLang="en-US" sz="2400" b="1" dirty="0">
                <a:solidFill>
                  <a:schemeClr val="tx1">
                    <a:lumMod val="75000"/>
                    <a:lumOff val="25000"/>
                  </a:schemeClr>
                </a:solidFill>
              </a:rPr>
              <a:t>「地域」が行った消火活動</a:t>
            </a:r>
          </a:p>
        </p:txBody>
      </p:sp>
      <p:grpSp>
        <p:nvGrpSpPr>
          <p:cNvPr id="29" name="グループ化 28">
            <a:extLst>
              <a:ext uri="{FF2B5EF4-FFF2-40B4-BE49-F238E27FC236}">
                <a16:creationId xmlns:a16="http://schemas.microsoft.com/office/drawing/2014/main" id="{336DF7ED-C43A-E153-CF17-C7F1333C51F1}"/>
              </a:ext>
            </a:extLst>
          </p:cNvPr>
          <p:cNvGrpSpPr/>
          <p:nvPr/>
        </p:nvGrpSpPr>
        <p:grpSpPr>
          <a:xfrm>
            <a:off x="1440856" y="2003292"/>
            <a:ext cx="2916000" cy="2484000"/>
            <a:chOff x="2780824" y="2909726"/>
            <a:chExt cx="2916000" cy="2484000"/>
          </a:xfrm>
        </p:grpSpPr>
        <p:sp>
          <p:nvSpPr>
            <p:cNvPr id="22" name="フリーフォーム: 図形 21">
              <a:extLst>
                <a:ext uri="{FF2B5EF4-FFF2-40B4-BE49-F238E27FC236}">
                  <a16:creationId xmlns:a16="http://schemas.microsoft.com/office/drawing/2014/main" id="{2A11576E-EFF1-D47B-2104-DDC9289B882F}"/>
                </a:ext>
              </a:extLst>
            </p:cNvPr>
            <p:cNvSpPr/>
            <p:nvPr/>
          </p:nvSpPr>
          <p:spPr>
            <a:xfrm rot="14832184">
              <a:off x="2996824" y="2693726"/>
              <a:ext cx="2484000" cy="2916000"/>
            </a:xfrm>
            <a:custGeom>
              <a:avLst/>
              <a:gdLst>
                <a:gd name="connsiteX0" fmla="*/ 2780909 w 2820518"/>
                <a:gd name="connsiteY0" fmla="*/ 2291797 h 3371549"/>
                <a:gd name="connsiteX1" fmla="*/ 1079752 w 2820518"/>
                <a:gd name="connsiteY1" fmla="*/ 3331940 h 3371549"/>
                <a:gd name="connsiteX2" fmla="*/ 39609 w 2820518"/>
                <a:gd name="connsiteY2" fmla="*/ 1630783 h 3371549"/>
                <a:gd name="connsiteX3" fmla="*/ 1318318 w 2820518"/>
                <a:gd name="connsiteY3" fmla="*/ 553979 h 3371549"/>
                <a:gd name="connsiteX4" fmla="*/ 1371233 w 2820518"/>
                <a:gd name="connsiteY4" fmla="*/ 553182 h 3371549"/>
                <a:gd name="connsiteX5" fmla="*/ 1488302 w 2820518"/>
                <a:gd name="connsiteY5" fmla="*/ 0 h 3371549"/>
                <a:gd name="connsiteX6" fmla="*/ 1608007 w 2820518"/>
                <a:gd name="connsiteY6" fmla="*/ 565636 h 3371549"/>
                <a:gd name="connsiteX7" fmla="*/ 1740766 w 2820518"/>
                <a:gd name="connsiteY7" fmla="*/ 590640 h 3371549"/>
                <a:gd name="connsiteX8" fmla="*/ 2780909 w 2820518"/>
                <a:gd name="connsiteY8" fmla="*/ 2291797 h 33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518" h="3371549">
                  <a:moveTo>
                    <a:pt x="2780909" y="2291797"/>
                  </a:moveTo>
                  <a:cubicBezTo>
                    <a:pt x="2598375" y="3048787"/>
                    <a:pt x="1836741" y="3514474"/>
                    <a:pt x="1079752" y="3331940"/>
                  </a:cubicBezTo>
                  <a:cubicBezTo>
                    <a:pt x="322762" y="3149406"/>
                    <a:pt x="-142925" y="2387772"/>
                    <a:pt x="39609" y="1630783"/>
                  </a:cubicBezTo>
                  <a:cubicBezTo>
                    <a:pt x="187918" y="1015729"/>
                    <a:pt x="718523" y="592980"/>
                    <a:pt x="1318318" y="553979"/>
                  </a:cubicBezTo>
                  <a:lnTo>
                    <a:pt x="1371233" y="553182"/>
                  </a:lnTo>
                  <a:lnTo>
                    <a:pt x="1488302" y="0"/>
                  </a:lnTo>
                  <a:lnTo>
                    <a:pt x="1608007" y="565636"/>
                  </a:lnTo>
                  <a:lnTo>
                    <a:pt x="1740766" y="590640"/>
                  </a:lnTo>
                  <a:cubicBezTo>
                    <a:pt x="2497756" y="773174"/>
                    <a:pt x="2963443" y="1534808"/>
                    <a:pt x="2780909" y="2291797"/>
                  </a:cubicBezTo>
                  <a:close/>
                </a:path>
              </a:pathLst>
            </a:custGeom>
            <a:solidFill>
              <a:schemeClr val="bg1">
                <a:lumMod val="9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3AC3C9C-C70E-5B3B-E0DC-47CBC90F2785}"/>
                </a:ext>
              </a:extLst>
            </p:cNvPr>
            <p:cNvSpPr txBox="1"/>
            <p:nvPr/>
          </p:nvSpPr>
          <p:spPr>
            <a:xfrm>
              <a:off x="3463596" y="3139956"/>
              <a:ext cx="941283" cy="923330"/>
            </a:xfrm>
            <a:prstGeom prst="rect">
              <a:avLst/>
            </a:prstGeom>
            <a:noFill/>
          </p:spPr>
          <p:txBody>
            <a:bodyPr wrap="none" rtlCol="0">
              <a:spAutoFit/>
            </a:bodyPr>
            <a:lstStyle/>
            <a:p>
              <a:r>
                <a:rPr lang="en-US" altLang="ja-JP" sz="5400" b="1" dirty="0">
                  <a:solidFill>
                    <a:srgbClr val="FF0000"/>
                  </a:solidFill>
                  <a:latin typeface="+mn-ea"/>
                </a:rPr>
                <a:t>77</a:t>
              </a:r>
              <a:endParaRPr lang="ja-JP" altLang="en-US" sz="5400" b="1" dirty="0">
                <a:solidFill>
                  <a:srgbClr val="FF0000"/>
                </a:solidFill>
                <a:latin typeface="+mn-ea"/>
              </a:endParaRPr>
            </a:p>
          </p:txBody>
        </p:sp>
        <p:sp>
          <p:nvSpPr>
            <p:cNvPr id="24" name="テキスト ボックス 23">
              <a:extLst>
                <a:ext uri="{FF2B5EF4-FFF2-40B4-BE49-F238E27FC236}">
                  <a16:creationId xmlns:a16="http://schemas.microsoft.com/office/drawing/2014/main" id="{830194F7-8781-51EC-AD27-35586E4E0E13}"/>
                </a:ext>
              </a:extLst>
            </p:cNvPr>
            <p:cNvSpPr txBox="1"/>
            <p:nvPr/>
          </p:nvSpPr>
          <p:spPr>
            <a:xfrm>
              <a:off x="4322768" y="4118891"/>
              <a:ext cx="803425" cy="769441"/>
            </a:xfrm>
            <a:prstGeom prst="rect">
              <a:avLst/>
            </a:prstGeom>
            <a:noFill/>
          </p:spPr>
          <p:txBody>
            <a:bodyPr wrap="none" rtlCol="0">
              <a:spAutoFit/>
            </a:bodyPr>
            <a:lstStyle/>
            <a:p>
              <a:r>
                <a:rPr lang="en-US" altLang="ja-JP" sz="4400" b="1" dirty="0">
                  <a:solidFill>
                    <a:schemeClr val="tx1">
                      <a:lumMod val="75000"/>
                      <a:lumOff val="25000"/>
                    </a:schemeClr>
                  </a:solidFill>
                  <a:latin typeface="+mn-ea"/>
                </a:rPr>
                <a:t>94</a:t>
              </a:r>
              <a:endParaRPr lang="ja-JP" altLang="en-US" sz="4400" b="1" dirty="0">
                <a:solidFill>
                  <a:schemeClr val="tx1">
                    <a:lumMod val="75000"/>
                    <a:lumOff val="25000"/>
                  </a:schemeClr>
                </a:solidFill>
                <a:latin typeface="+mn-ea"/>
              </a:endParaRPr>
            </a:p>
          </p:txBody>
        </p:sp>
        <p:sp>
          <p:nvSpPr>
            <p:cNvPr id="25" name="テキスト ボックス 24">
              <a:extLst>
                <a:ext uri="{FF2B5EF4-FFF2-40B4-BE49-F238E27FC236}">
                  <a16:creationId xmlns:a16="http://schemas.microsoft.com/office/drawing/2014/main" id="{83B9802E-23BE-6D18-E4B6-7467EE4BA250}"/>
                </a:ext>
              </a:extLst>
            </p:cNvPr>
            <p:cNvSpPr txBox="1"/>
            <p:nvPr/>
          </p:nvSpPr>
          <p:spPr>
            <a:xfrm>
              <a:off x="4194156" y="3609598"/>
              <a:ext cx="441146" cy="400110"/>
            </a:xfrm>
            <a:prstGeom prst="rect">
              <a:avLst/>
            </a:prstGeom>
            <a:noFill/>
          </p:spPr>
          <p:txBody>
            <a:bodyPr wrap="none" rtlCol="0">
              <a:spAutoFit/>
            </a:bodyPr>
            <a:lstStyle/>
            <a:p>
              <a:r>
                <a:rPr lang="ja-JP" altLang="en-US" sz="2000" b="1" dirty="0">
                  <a:solidFill>
                    <a:schemeClr val="tx1">
                      <a:lumMod val="75000"/>
                      <a:lumOff val="25000"/>
                    </a:schemeClr>
                  </a:solidFill>
                </a:rPr>
                <a:t>件</a:t>
              </a:r>
            </a:p>
          </p:txBody>
        </p:sp>
        <p:sp>
          <p:nvSpPr>
            <p:cNvPr id="26" name="テキスト ボックス 25">
              <a:extLst>
                <a:ext uri="{FF2B5EF4-FFF2-40B4-BE49-F238E27FC236}">
                  <a16:creationId xmlns:a16="http://schemas.microsoft.com/office/drawing/2014/main" id="{71D4B0B8-EDB7-F709-879D-4C1FB038E671}"/>
                </a:ext>
              </a:extLst>
            </p:cNvPr>
            <p:cNvSpPr txBox="1"/>
            <p:nvPr/>
          </p:nvSpPr>
          <p:spPr>
            <a:xfrm>
              <a:off x="5004659" y="4440179"/>
              <a:ext cx="441146" cy="400110"/>
            </a:xfrm>
            <a:prstGeom prst="rect">
              <a:avLst/>
            </a:prstGeom>
            <a:noFill/>
          </p:spPr>
          <p:txBody>
            <a:bodyPr wrap="none" rtlCol="0">
              <a:spAutoFit/>
            </a:bodyPr>
            <a:lstStyle/>
            <a:p>
              <a:r>
                <a:rPr lang="ja-JP" altLang="en-US" sz="2000" b="1" dirty="0">
                  <a:solidFill>
                    <a:schemeClr val="tx1">
                      <a:lumMod val="75000"/>
                      <a:lumOff val="25000"/>
                    </a:schemeClr>
                  </a:solidFill>
                </a:rPr>
                <a:t>件</a:t>
              </a:r>
            </a:p>
          </p:txBody>
        </p:sp>
        <p:cxnSp>
          <p:nvCxnSpPr>
            <p:cNvPr id="28" name="直線コネクタ 27">
              <a:extLst>
                <a:ext uri="{FF2B5EF4-FFF2-40B4-BE49-F238E27FC236}">
                  <a16:creationId xmlns:a16="http://schemas.microsoft.com/office/drawing/2014/main" id="{8B9DA77A-7F28-C448-FC7C-81555CA49920}"/>
                </a:ext>
              </a:extLst>
            </p:cNvPr>
            <p:cNvCxnSpPr>
              <a:cxnSpLocks/>
            </p:cNvCxnSpPr>
            <p:nvPr/>
          </p:nvCxnSpPr>
          <p:spPr>
            <a:xfrm flipH="1">
              <a:off x="3858997" y="3557074"/>
              <a:ext cx="1340842" cy="986509"/>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0" name="コンテンツ プレースホルダー 18">
            <a:extLst>
              <a:ext uri="{FF2B5EF4-FFF2-40B4-BE49-F238E27FC236}">
                <a16:creationId xmlns:a16="http://schemas.microsoft.com/office/drawing/2014/main" id="{71F19A25-0E91-DAE8-D09D-24DC15E25491}"/>
              </a:ext>
            </a:extLst>
          </p:cNvPr>
          <p:cNvGraphicFramePr>
            <a:graphicFrameLocks/>
          </p:cNvGraphicFramePr>
          <p:nvPr>
            <p:extLst>
              <p:ext uri="{D42A27DB-BD31-4B8C-83A1-F6EECF244321}">
                <p14:modId xmlns:p14="http://schemas.microsoft.com/office/powerpoint/2010/main" val="3977098929"/>
              </p:ext>
            </p:extLst>
          </p:nvPr>
        </p:nvGraphicFramePr>
        <p:xfrm>
          <a:off x="4753708" y="1293191"/>
          <a:ext cx="4141229" cy="4726813"/>
        </p:xfrm>
        <a:graphic>
          <a:graphicData uri="http://schemas.openxmlformats.org/drawingml/2006/table">
            <a:tbl>
              <a:tblPr>
                <a:tableStyleId>{616DA210-FB5B-4158-B5E0-FEB733F419BA}</a:tableStyleId>
              </a:tblPr>
              <a:tblGrid>
                <a:gridCol w="4141229">
                  <a:extLst>
                    <a:ext uri="{9D8B030D-6E8A-4147-A177-3AD203B41FA5}">
                      <a16:colId xmlns:a16="http://schemas.microsoft.com/office/drawing/2014/main" val="308639959"/>
                    </a:ext>
                  </a:extLst>
                </a:gridCol>
              </a:tblGrid>
              <a:tr h="383364">
                <a:tc>
                  <a:txBody>
                    <a:bodyPr/>
                    <a:lstStyle/>
                    <a:p>
                      <a:r>
                        <a:rPr kumimoji="1" lang="ja-JP" altLang="en-US" sz="2000" b="0" dirty="0">
                          <a:solidFill>
                            <a:schemeClr val="tx1">
                              <a:lumMod val="75000"/>
                              <a:lumOff val="25000"/>
                            </a:schemeClr>
                          </a:solidFill>
                        </a:rPr>
                        <a:t>長田区西代市火災</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176073"/>
                  </a:ext>
                </a:extLst>
              </a:tr>
              <a:tr h="1308412">
                <a:tc>
                  <a:txBody>
                    <a:bodyPr/>
                    <a:lstStyle/>
                    <a:p>
                      <a:r>
                        <a:rPr kumimoji="1" lang="ja-JP" altLang="en-US" sz="2800" b="0" dirty="0">
                          <a:solidFill>
                            <a:srgbClr val="FF0000"/>
                          </a:solidFill>
                        </a:rPr>
                        <a:t>自治会リーダー</a:t>
                      </a:r>
                      <a:r>
                        <a:rPr kumimoji="1" lang="ja-JP" altLang="en-US" sz="2000" b="0" dirty="0">
                          <a:solidFill>
                            <a:schemeClr val="tx1">
                              <a:lumMod val="75000"/>
                              <a:lumOff val="25000"/>
                            </a:schemeClr>
                          </a:solidFill>
                        </a:rPr>
                        <a:t>の呼びかけで２００人以上のバケツリレー倒壊家屋を動かし延焼防止</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246940265"/>
                  </a:ext>
                </a:extLst>
              </a:tr>
              <a:tr h="147770">
                <a:tc>
                  <a:txBody>
                    <a:bodyPr/>
                    <a:lstStyle/>
                    <a:p>
                      <a:r>
                        <a:rPr kumimoji="1" lang="ja-JP" altLang="en-US" sz="2000" b="0" dirty="0">
                          <a:solidFill>
                            <a:schemeClr val="tx1">
                              <a:lumMod val="75000"/>
                              <a:lumOff val="25000"/>
                            </a:schemeClr>
                          </a:solidFill>
                        </a:rPr>
                        <a:t>東灘区御影西町火災</a:t>
                      </a:r>
                    </a:p>
                  </a:txBody>
                  <a:tcPr anchor="b">
                    <a:lnL w="12700" cmpd="sng">
                      <a:noFill/>
                    </a:lnL>
                    <a:lnR w="12700" cmpd="sng">
                      <a:noFill/>
                    </a:lnR>
                    <a:lnT w="12700" cmpd="sng">
                      <a:noFill/>
                    </a:lnT>
                  </a:tcPr>
                </a:tc>
                <a:extLst>
                  <a:ext uri="{0D108BD9-81ED-4DB2-BD59-A6C34878D82A}">
                    <a16:rowId xmlns:a16="http://schemas.microsoft.com/office/drawing/2014/main" val="1427432004"/>
                  </a:ext>
                </a:extLst>
              </a:tr>
              <a:tr h="1100896">
                <a:tc>
                  <a:txBody>
                    <a:bodyPr/>
                    <a:lstStyle/>
                    <a:p>
                      <a:r>
                        <a:rPr kumimoji="1" lang="ja-JP" altLang="en-US" sz="2800" b="0" dirty="0">
                          <a:solidFill>
                            <a:srgbClr val="FF0000"/>
                          </a:solidFill>
                        </a:rPr>
                        <a:t>子ども</a:t>
                      </a:r>
                      <a:r>
                        <a:rPr kumimoji="1" lang="ja-JP" altLang="en-US" sz="2000" b="0" dirty="0">
                          <a:solidFill>
                            <a:schemeClr val="tx1">
                              <a:lumMod val="75000"/>
                              <a:lumOff val="25000"/>
                            </a:schemeClr>
                          </a:solidFill>
                        </a:rPr>
                        <a:t>を含む約３００人がバケツ</a:t>
                      </a:r>
                      <a:br>
                        <a:rPr kumimoji="1" lang="en-US" altLang="ja-JP" sz="2000" b="0" dirty="0">
                          <a:solidFill>
                            <a:schemeClr val="tx1">
                              <a:lumMod val="75000"/>
                              <a:lumOff val="25000"/>
                            </a:schemeClr>
                          </a:solidFill>
                        </a:rPr>
                      </a:br>
                      <a:r>
                        <a:rPr kumimoji="1" lang="ja-JP" altLang="en-US" sz="2000" b="0" dirty="0">
                          <a:solidFill>
                            <a:schemeClr val="tx1">
                              <a:lumMod val="75000"/>
                              <a:lumOff val="25000"/>
                            </a:schemeClr>
                          </a:solidFill>
                        </a:rPr>
                        <a:t>リレー</a:t>
                      </a:r>
                    </a:p>
                  </a:txBody>
                  <a:tcPr>
                    <a:lnL w="12700" cmpd="sng">
                      <a:noFill/>
                    </a:lnL>
                    <a:lnR w="12700" cmpd="sng">
                      <a:noFill/>
                    </a:lnR>
                    <a:lnB w="12700" cmpd="sng">
                      <a:noFill/>
                    </a:lnB>
                  </a:tcPr>
                </a:tc>
                <a:extLst>
                  <a:ext uri="{0D108BD9-81ED-4DB2-BD59-A6C34878D82A}">
                    <a16:rowId xmlns:a16="http://schemas.microsoft.com/office/drawing/2014/main" val="3776563901"/>
                  </a:ext>
                </a:extLst>
              </a:tr>
              <a:tr h="184026">
                <a:tc>
                  <a:txBody>
                    <a:bodyPr/>
                    <a:lstStyle/>
                    <a:p>
                      <a:r>
                        <a:rPr kumimoji="1" lang="ja-JP" altLang="en-US" sz="2000" b="0" dirty="0">
                          <a:solidFill>
                            <a:schemeClr val="tx1">
                              <a:lumMod val="75000"/>
                              <a:lumOff val="25000"/>
                            </a:schemeClr>
                          </a:solidFill>
                        </a:rPr>
                        <a:t>長田区東尻池町火災</a:t>
                      </a:r>
                    </a:p>
                  </a:txBody>
                  <a:tcPr anchor="b">
                    <a:lnL w="12700" cmpd="sng">
                      <a:noFill/>
                    </a:lnL>
                    <a:lnR w="12700" cmpd="sng">
                      <a:noFill/>
                    </a:lnR>
                    <a:lnT w="12700" cmpd="sng">
                      <a:noFill/>
                    </a:lnT>
                  </a:tcPr>
                </a:tc>
                <a:extLst>
                  <a:ext uri="{0D108BD9-81ED-4DB2-BD59-A6C34878D82A}">
                    <a16:rowId xmlns:a16="http://schemas.microsoft.com/office/drawing/2014/main" val="3102050090"/>
                  </a:ext>
                </a:extLst>
              </a:tr>
              <a:tr h="1128785">
                <a:tc>
                  <a:txBody>
                    <a:bodyPr/>
                    <a:lstStyle/>
                    <a:p>
                      <a:r>
                        <a:rPr kumimoji="1" lang="ja-JP" altLang="en-US" sz="2800" b="0" dirty="0">
                          <a:solidFill>
                            <a:srgbClr val="FF0000"/>
                          </a:solidFill>
                        </a:rPr>
                        <a:t>近隣企業</a:t>
                      </a:r>
                      <a:r>
                        <a:rPr kumimoji="1" lang="ja-JP" altLang="en-US" sz="2000" b="0" dirty="0">
                          <a:solidFill>
                            <a:schemeClr val="tx1">
                              <a:lumMod val="75000"/>
                              <a:lumOff val="25000"/>
                            </a:schemeClr>
                          </a:solidFill>
                        </a:rPr>
                        <a:t>からポンプ、ホースなどの提供を受けて活用</a:t>
                      </a:r>
                    </a:p>
                  </a:txBody>
                  <a:tcPr>
                    <a:lnL w="12700" cmpd="sng">
                      <a:noFill/>
                    </a:lnL>
                    <a:lnR w="12700" cmpd="sng">
                      <a:noFill/>
                    </a:lnR>
                    <a:lnB w="12700" cmpd="sng">
                      <a:noFill/>
                    </a:lnB>
                  </a:tcPr>
                </a:tc>
                <a:extLst>
                  <a:ext uri="{0D108BD9-81ED-4DB2-BD59-A6C34878D82A}">
                    <a16:rowId xmlns:a16="http://schemas.microsoft.com/office/drawing/2014/main" val="397827739"/>
                  </a:ext>
                </a:extLst>
              </a:tr>
            </a:tbl>
          </a:graphicData>
        </a:graphic>
      </p:graphicFrame>
      <p:sp>
        <p:nvSpPr>
          <p:cNvPr id="4" name="テキスト ボックス 3">
            <a:extLst>
              <a:ext uri="{FF2B5EF4-FFF2-40B4-BE49-F238E27FC236}">
                <a16:creationId xmlns:a16="http://schemas.microsoft.com/office/drawing/2014/main" id="{335B16D7-4E33-5C59-B188-2870AB74B692}"/>
              </a:ext>
            </a:extLst>
          </p:cNvPr>
          <p:cNvSpPr txBox="1"/>
          <p:nvPr/>
        </p:nvSpPr>
        <p:spPr>
          <a:xfrm>
            <a:off x="358933" y="5681743"/>
            <a:ext cx="8536004" cy="830997"/>
          </a:xfrm>
          <a:prstGeom prst="rect">
            <a:avLst/>
          </a:prstGeom>
          <a:noFill/>
        </p:spPr>
        <p:txBody>
          <a:bodyPr wrap="square">
            <a:spAutoFit/>
          </a:bodyPr>
          <a:lstStyle/>
          <a:p>
            <a:r>
              <a:rPr lang="ja-JP" altLang="en-US" sz="2400" i="0" dirty="0">
                <a:solidFill>
                  <a:srgbClr val="FF0000"/>
                </a:solidFill>
                <a:effectLst/>
                <a:latin typeface="ヒラギノ角ゴPro"/>
              </a:rPr>
              <a:t>地域住民が協力して初期消火を行ったり、延焼を防止した事例が多くみられた</a:t>
            </a:r>
            <a:endParaRPr lang="ja-JP" altLang="en-US" sz="2400" dirty="0">
              <a:solidFill>
                <a:srgbClr val="FF0000"/>
              </a:solidFill>
            </a:endParaRPr>
          </a:p>
        </p:txBody>
      </p:sp>
    </p:spTree>
    <p:extLst>
      <p:ext uri="{BB962C8B-B14F-4D97-AF65-F5344CB8AC3E}">
        <p14:creationId xmlns:p14="http://schemas.microsoft.com/office/powerpoint/2010/main" val="81381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CE7D579-41B4-3A37-C7DE-139A4C411245}"/>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4" name="コンテンツ プレースホルダー 3">
            <a:extLst>
              <a:ext uri="{FF2B5EF4-FFF2-40B4-BE49-F238E27FC236}">
                <a16:creationId xmlns:a16="http://schemas.microsoft.com/office/drawing/2014/main" id="{DF59DBB8-64BF-8535-CACE-64ECFD98C44C}"/>
              </a:ext>
            </a:extLst>
          </p:cNvPr>
          <p:cNvSpPr>
            <a:spLocks noGrp="1"/>
          </p:cNvSpPr>
          <p:nvPr>
            <p:ph idx="13"/>
          </p:nvPr>
        </p:nvSpPr>
        <p:spPr>
          <a:xfrm>
            <a:off x="209550" y="2625605"/>
            <a:ext cx="8724899" cy="2627788"/>
          </a:xfrm>
          <a:solidFill>
            <a:schemeClr val="bg1">
              <a:lumMod val="95000"/>
            </a:schemeClr>
          </a:solidFill>
        </p:spPr>
        <p:txBody>
          <a:bodyPr tIns="216000">
            <a:normAutofit/>
          </a:bodyPr>
          <a:lstStyle/>
          <a:p>
            <a:pPr marL="0" indent="0" algn="ctr">
              <a:buNone/>
            </a:pPr>
            <a:r>
              <a:rPr lang="ja-JP" altLang="en-US" sz="2400" dirty="0"/>
              <a:t>強い</a:t>
            </a:r>
            <a:r>
              <a:rPr kumimoji="1" lang="ja-JP" altLang="en-US" sz="2400" dirty="0"/>
              <a:t>「揺れ」による被害発生により</a:t>
            </a:r>
            <a:r>
              <a:rPr kumimoji="1" lang="ja-JP" altLang="en-US" sz="2400" dirty="0">
                <a:solidFill>
                  <a:srgbClr val="FF0000"/>
                </a:solidFill>
              </a:rPr>
              <a:t>「消防機関の活動は制限」</a:t>
            </a:r>
            <a:r>
              <a:rPr kumimoji="1" lang="ja-JP" altLang="en-US" sz="2400" dirty="0"/>
              <a:t>される</a:t>
            </a:r>
            <a:endParaRPr kumimoji="1" lang="en-US" altLang="ja-JP" sz="2400" dirty="0"/>
          </a:p>
          <a:p>
            <a:pPr marL="266700" indent="0">
              <a:buNone/>
            </a:pPr>
            <a:endParaRPr lang="ja-JP" altLang="en-US" sz="2000" dirty="0"/>
          </a:p>
        </p:txBody>
      </p:sp>
      <p:sp>
        <p:nvSpPr>
          <p:cNvPr id="5" name="コンテンツ プレースホルダー 4">
            <a:extLst>
              <a:ext uri="{FF2B5EF4-FFF2-40B4-BE49-F238E27FC236}">
                <a16:creationId xmlns:a16="http://schemas.microsoft.com/office/drawing/2014/main" id="{4589CDCE-B13E-0B61-1796-1BB6C5EEA194}"/>
              </a:ext>
            </a:extLst>
          </p:cNvPr>
          <p:cNvSpPr>
            <a:spLocks noGrp="1"/>
          </p:cNvSpPr>
          <p:nvPr>
            <p:ph sz="quarter" idx="15"/>
          </p:nvPr>
        </p:nvSpPr>
        <p:spPr/>
        <p:txBody>
          <a:bodyPr/>
          <a:lstStyle/>
          <a:p>
            <a:r>
              <a:rPr lang="ja-JP" altLang="en-US" dirty="0"/>
              <a:t>参考：総務省消防庁「自主防災組織の手引き」</a:t>
            </a:r>
          </a:p>
        </p:txBody>
      </p:sp>
      <p:sp>
        <p:nvSpPr>
          <p:cNvPr id="2" name="タイトル 1">
            <a:extLst>
              <a:ext uri="{FF2B5EF4-FFF2-40B4-BE49-F238E27FC236}">
                <a16:creationId xmlns:a16="http://schemas.microsoft.com/office/drawing/2014/main" id="{BA3D65A3-A58D-0226-9269-D8CFA6F141E7}"/>
              </a:ext>
            </a:extLst>
          </p:cNvPr>
          <p:cNvSpPr>
            <a:spLocks noGrp="1"/>
          </p:cNvSpPr>
          <p:nvPr>
            <p:ph type="title"/>
          </p:nvPr>
        </p:nvSpPr>
        <p:spPr>
          <a:xfrm>
            <a:off x="0" y="-2697"/>
            <a:ext cx="9144000" cy="650083"/>
          </a:xfrm>
        </p:spPr>
        <p:txBody>
          <a:bodyPr/>
          <a:lstStyle/>
          <a:p>
            <a:r>
              <a:rPr kumimoji="1" lang="ja-JP" altLang="en-US" sz="2800" dirty="0"/>
              <a:t>　</a:t>
            </a:r>
            <a:r>
              <a:rPr lang="ja-JP" altLang="en-US" sz="2800" dirty="0"/>
              <a:t>地震</a:t>
            </a:r>
            <a:r>
              <a:rPr kumimoji="1" lang="ja-JP" altLang="en-US" sz="2800" dirty="0"/>
              <a:t>災害時の消火活動の困難</a:t>
            </a:r>
          </a:p>
        </p:txBody>
      </p:sp>
      <p:sp>
        <p:nvSpPr>
          <p:cNvPr id="8" name="正方形/長方形 7">
            <a:extLst>
              <a:ext uri="{FF2B5EF4-FFF2-40B4-BE49-F238E27FC236}">
                <a16:creationId xmlns:a16="http://schemas.microsoft.com/office/drawing/2014/main" id="{4A86A7B3-EA70-DE88-430E-82DCC2C05690}"/>
              </a:ext>
            </a:extLst>
          </p:cNvPr>
          <p:cNvSpPr/>
          <p:nvPr/>
        </p:nvSpPr>
        <p:spPr>
          <a:xfrm>
            <a:off x="0" y="5362575"/>
            <a:ext cx="9144000" cy="7800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自主防災組織が中心となり、初期消火や延焼防止を行う必要がある</a:t>
            </a:r>
          </a:p>
        </p:txBody>
      </p:sp>
      <p:sp>
        <p:nvSpPr>
          <p:cNvPr id="12" name="正方形/長方形 11">
            <a:extLst>
              <a:ext uri="{FF2B5EF4-FFF2-40B4-BE49-F238E27FC236}">
                <a16:creationId xmlns:a16="http://schemas.microsoft.com/office/drawing/2014/main" id="{E32C5575-EEC0-9CB4-423A-4842B0E795C2}"/>
              </a:ext>
            </a:extLst>
          </p:cNvPr>
          <p:cNvSpPr/>
          <p:nvPr/>
        </p:nvSpPr>
        <p:spPr>
          <a:xfrm>
            <a:off x="1816436" y="1077661"/>
            <a:ext cx="5511128" cy="6500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ｺﾞｼｯｸE" panose="020B0900000000000000" pitchFamily="50" charset="-128"/>
                <a:ea typeface="HGPｺﾞｼｯｸE" panose="020B0900000000000000" pitchFamily="50" charset="-128"/>
              </a:rPr>
              <a:t>　　大規模地震発生</a:t>
            </a:r>
            <a:endParaRPr lang="en-US" altLang="ja-JP" sz="2800" dirty="0">
              <a:solidFill>
                <a:srgbClr val="FF0000"/>
              </a:solidFill>
              <a:latin typeface="HGPｺﾞｼｯｸE" panose="020B0900000000000000" pitchFamily="50" charset="-128"/>
              <a:ea typeface="HGPｺﾞｼｯｸE" panose="020B0900000000000000" pitchFamily="50" charset="-128"/>
            </a:endParaRPr>
          </a:p>
        </p:txBody>
      </p:sp>
      <p:sp>
        <p:nvSpPr>
          <p:cNvPr id="13" name="爆発: 8 pt 2">
            <a:extLst>
              <a:ext uri="{FF2B5EF4-FFF2-40B4-BE49-F238E27FC236}">
                <a16:creationId xmlns:a16="http://schemas.microsoft.com/office/drawing/2014/main" id="{29589738-9A55-6CD3-E8CE-294ACF518438}"/>
              </a:ext>
            </a:extLst>
          </p:cNvPr>
          <p:cNvSpPr/>
          <p:nvPr/>
        </p:nvSpPr>
        <p:spPr>
          <a:xfrm>
            <a:off x="2006217" y="754238"/>
            <a:ext cx="1346193" cy="914013"/>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96D048D2-38B0-46B3-DA79-B7507C315B71}"/>
              </a:ext>
            </a:extLst>
          </p:cNvPr>
          <p:cNvSpPr/>
          <p:nvPr/>
        </p:nvSpPr>
        <p:spPr>
          <a:xfrm>
            <a:off x="4000499" y="1877460"/>
            <a:ext cx="1143000" cy="598429"/>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3">
            <a:extLst>
              <a:ext uri="{FF2B5EF4-FFF2-40B4-BE49-F238E27FC236}">
                <a16:creationId xmlns:a16="http://schemas.microsoft.com/office/drawing/2014/main" id="{E59F258E-5FD2-4626-99C2-33F5F1034A0D}"/>
              </a:ext>
            </a:extLst>
          </p:cNvPr>
          <p:cNvSpPr txBox="1">
            <a:spLocks/>
          </p:cNvSpPr>
          <p:nvPr/>
        </p:nvSpPr>
        <p:spPr>
          <a:xfrm>
            <a:off x="608113" y="3373749"/>
            <a:ext cx="7927771" cy="165042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sz="2000" dirty="0"/>
              <a:t>現場に行けない ： 建物の倒壊や地割れ、停止車両等により、</a:t>
            </a:r>
            <a:endParaRPr lang="en-US" altLang="ja-JP" sz="2000" dirty="0"/>
          </a:p>
          <a:p>
            <a:pPr marL="457200" lvl="1" indent="0">
              <a:buNone/>
            </a:pPr>
            <a:r>
              <a:rPr lang="en-US" altLang="ja-JP" sz="2000" dirty="0"/>
              <a:t>                          </a:t>
            </a:r>
            <a:r>
              <a:rPr lang="ja-JP" altLang="en-US" sz="2000" dirty="0"/>
              <a:t> 消防車の通行不能道路が発生 </a:t>
            </a:r>
            <a:endParaRPr lang="en-US" altLang="ja-JP" sz="2000" dirty="0"/>
          </a:p>
          <a:p>
            <a:pPr lvl="1"/>
            <a:r>
              <a:rPr lang="ja-JP" altLang="en-US" sz="2000" dirty="0"/>
              <a:t>対応しきれない  ： 火災の同時多発</a:t>
            </a:r>
            <a:endParaRPr lang="en-US" altLang="ja-JP" sz="2000" dirty="0"/>
          </a:p>
          <a:p>
            <a:pPr lvl="1"/>
            <a:r>
              <a:rPr lang="ja-JP" altLang="en-US" sz="2000" dirty="0"/>
              <a:t>水が出ない　　　 ： 水道管切損による消火栓の使用不能　　等</a:t>
            </a:r>
          </a:p>
        </p:txBody>
      </p:sp>
    </p:spTree>
    <p:extLst>
      <p:ext uri="{BB962C8B-B14F-4D97-AF65-F5344CB8AC3E}">
        <p14:creationId xmlns:p14="http://schemas.microsoft.com/office/powerpoint/2010/main" val="121604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5D0B9D-9D6F-716F-B880-19AD9BC15F53}"/>
              </a:ext>
            </a:extLst>
          </p:cNvPr>
          <p:cNvSpPr>
            <a:spLocks noGrp="1"/>
          </p:cNvSpPr>
          <p:nvPr>
            <p:ph type="title"/>
          </p:nvPr>
        </p:nvSpPr>
        <p:spPr/>
        <p:txBody>
          <a:bodyPr/>
          <a:lstStyle/>
          <a:p>
            <a:r>
              <a:rPr kumimoji="1" lang="ja-JP" altLang="en-US" sz="2800" spc="-300" dirty="0"/>
              <a:t>　地震後の対応の流れと初期消火の関係</a:t>
            </a:r>
          </a:p>
        </p:txBody>
      </p:sp>
      <p:sp>
        <p:nvSpPr>
          <p:cNvPr id="3" name="スライド番号プレースホルダー 2">
            <a:extLst>
              <a:ext uri="{FF2B5EF4-FFF2-40B4-BE49-F238E27FC236}">
                <a16:creationId xmlns:a16="http://schemas.microsoft.com/office/drawing/2014/main" id="{AD701691-DEEE-C71D-EF85-B952F2F31198}"/>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8" name="コンテンツ プレースホルダー 7">
            <a:extLst>
              <a:ext uri="{FF2B5EF4-FFF2-40B4-BE49-F238E27FC236}">
                <a16:creationId xmlns:a16="http://schemas.microsoft.com/office/drawing/2014/main" id="{003A7EB8-005D-B782-73AB-5E501DB1E7A8}"/>
              </a:ext>
            </a:extLst>
          </p:cNvPr>
          <p:cNvSpPr>
            <a:spLocks noGrp="1"/>
          </p:cNvSpPr>
          <p:nvPr>
            <p:ph sz="quarter" idx="15"/>
          </p:nvPr>
        </p:nvSpPr>
        <p:spPr/>
        <p:txBody>
          <a:bodyPr/>
          <a:lstStyle/>
          <a:p>
            <a:endParaRPr lang="ja-JP" altLang="en-US" dirty="0"/>
          </a:p>
        </p:txBody>
      </p:sp>
      <p:sp>
        <p:nvSpPr>
          <p:cNvPr id="9" name="四角形: 角を丸くする 8">
            <a:extLst>
              <a:ext uri="{FF2B5EF4-FFF2-40B4-BE49-F238E27FC236}">
                <a16:creationId xmlns:a16="http://schemas.microsoft.com/office/drawing/2014/main" id="{DF799F9A-0BDE-6DEF-0951-E36F873A267F}"/>
              </a:ext>
            </a:extLst>
          </p:cNvPr>
          <p:cNvSpPr/>
          <p:nvPr/>
        </p:nvSpPr>
        <p:spPr>
          <a:xfrm>
            <a:off x="598476" y="5784615"/>
            <a:ext cx="7933524" cy="605257"/>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1FAE59A6-E33A-6662-13CE-E22D119ADCAD}"/>
              </a:ext>
            </a:extLst>
          </p:cNvPr>
          <p:cNvSpPr/>
          <p:nvPr/>
        </p:nvSpPr>
        <p:spPr>
          <a:xfrm>
            <a:off x="612000" y="2742395"/>
            <a:ext cx="7920000" cy="2340000"/>
          </a:xfrm>
          <a:prstGeom prst="roundRect">
            <a:avLst>
              <a:gd name="adj" fmla="val 4044"/>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0155C45-C2D2-CEE0-FA94-3D9DD871AE17}"/>
              </a:ext>
            </a:extLst>
          </p:cNvPr>
          <p:cNvSpPr/>
          <p:nvPr/>
        </p:nvSpPr>
        <p:spPr>
          <a:xfrm>
            <a:off x="1062239" y="2951456"/>
            <a:ext cx="1980000" cy="1980000"/>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93C199E5-5E4B-BB9C-6C24-D41FE973AE1A}"/>
              </a:ext>
            </a:extLst>
          </p:cNvPr>
          <p:cNvSpPr/>
          <p:nvPr/>
        </p:nvSpPr>
        <p:spPr>
          <a:xfrm>
            <a:off x="3582000" y="2951456"/>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B3C19B3-3EEC-F700-D32D-29BFBD6AC3CB}"/>
              </a:ext>
            </a:extLst>
          </p:cNvPr>
          <p:cNvSpPr/>
          <p:nvPr/>
        </p:nvSpPr>
        <p:spPr>
          <a:xfrm>
            <a:off x="6101761" y="2951456"/>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ACFDCFE-FDC5-A9A6-DC3C-905BEDB08946}"/>
              </a:ext>
            </a:extLst>
          </p:cNvPr>
          <p:cNvSpPr txBox="1"/>
          <p:nvPr/>
        </p:nvSpPr>
        <p:spPr>
          <a:xfrm>
            <a:off x="1566594" y="4604177"/>
            <a:ext cx="3005951" cy="400110"/>
          </a:xfrm>
          <a:prstGeom prst="rect">
            <a:avLst/>
          </a:prstGeom>
          <a:noFill/>
        </p:spPr>
        <p:txBody>
          <a:bodyPr wrap="none" rtlCol="0">
            <a:spAutoFit/>
          </a:bodyPr>
          <a:lstStyle/>
          <a:p>
            <a:pPr algn="ctr"/>
            <a:r>
              <a:rPr kumimoji="1" lang="ja-JP" altLang="en-US" sz="2000" dirty="0">
                <a:solidFill>
                  <a:schemeClr val="tx1">
                    <a:lumMod val="75000"/>
                    <a:lumOff val="25000"/>
                  </a:schemeClr>
                </a:solidFill>
                <a:effectLst>
                  <a:glow rad="127000">
                    <a:schemeClr val="bg1"/>
                  </a:glow>
                </a:effectLst>
              </a:rPr>
              <a:t>目の前の事態に対処する</a:t>
            </a:r>
          </a:p>
        </p:txBody>
      </p:sp>
      <p:sp>
        <p:nvSpPr>
          <p:cNvPr id="15" name="テキスト ボックス 14">
            <a:extLst>
              <a:ext uri="{FF2B5EF4-FFF2-40B4-BE49-F238E27FC236}">
                <a16:creationId xmlns:a16="http://schemas.microsoft.com/office/drawing/2014/main" id="{024E91BE-C41A-0A97-D3D2-6D55BFF97DD9}"/>
              </a:ext>
            </a:extLst>
          </p:cNvPr>
          <p:cNvSpPr txBox="1"/>
          <p:nvPr/>
        </p:nvSpPr>
        <p:spPr>
          <a:xfrm>
            <a:off x="5973506" y="4608160"/>
            <a:ext cx="2236510" cy="400110"/>
          </a:xfrm>
          <a:prstGeom prst="rect">
            <a:avLst/>
          </a:prstGeom>
          <a:noFill/>
        </p:spPr>
        <p:txBody>
          <a:bodyPr wrap="none" rtlCol="0">
            <a:spAutoFit/>
          </a:bodyPr>
          <a:lstStyle/>
          <a:p>
            <a:pPr algn="ctr"/>
            <a:r>
              <a:rPr kumimoji="1" lang="ja-JP" altLang="en-US" sz="2000" dirty="0">
                <a:solidFill>
                  <a:schemeClr val="tx1">
                    <a:lumMod val="75000"/>
                    <a:lumOff val="25000"/>
                  </a:schemeClr>
                </a:solidFill>
                <a:effectLst>
                  <a:glow rad="127000">
                    <a:schemeClr val="bg1"/>
                  </a:glow>
                </a:effectLst>
              </a:rPr>
              <a:t>次の事態に備える</a:t>
            </a:r>
          </a:p>
        </p:txBody>
      </p:sp>
      <p:pic>
        <p:nvPicPr>
          <p:cNvPr id="16" name="図 15">
            <a:extLst>
              <a:ext uri="{FF2B5EF4-FFF2-40B4-BE49-F238E27FC236}">
                <a16:creationId xmlns:a16="http://schemas.microsoft.com/office/drawing/2014/main" id="{9676DB7D-7A0B-9D6E-CDD8-A9955F5AC183}"/>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494192" y="3805636"/>
            <a:ext cx="1193313" cy="675136"/>
          </a:xfrm>
          <a:prstGeom prst="rect">
            <a:avLst/>
          </a:prstGeom>
        </p:spPr>
      </p:pic>
      <p:sp>
        <p:nvSpPr>
          <p:cNvPr id="17" name="テキスト ボックス 16">
            <a:extLst>
              <a:ext uri="{FF2B5EF4-FFF2-40B4-BE49-F238E27FC236}">
                <a16:creationId xmlns:a16="http://schemas.microsoft.com/office/drawing/2014/main" id="{DA49FABA-4834-AD3C-CB00-BF658092427C}"/>
              </a:ext>
            </a:extLst>
          </p:cNvPr>
          <p:cNvSpPr txBox="1"/>
          <p:nvPr/>
        </p:nvSpPr>
        <p:spPr>
          <a:xfrm>
            <a:off x="1446945" y="3245803"/>
            <a:ext cx="1210588" cy="400110"/>
          </a:xfrm>
          <a:prstGeom prst="rect">
            <a:avLst/>
          </a:prstGeom>
          <a:noFill/>
        </p:spPr>
        <p:txBody>
          <a:bodyPr wrap="none" rtlCol="0">
            <a:spAutoFit/>
          </a:bodyPr>
          <a:lstStyle/>
          <a:p>
            <a:pPr algn="ctr"/>
            <a:r>
              <a:rPr kumimoji="1" lang="ja-JP" altLang="en-US" sz="2000" dirty="0">
                <a:solidFill>
                  <a:schemeClr val="tx1">
                    <a:lumMod val="75000"/>
                    <a:lumOff val="25000"/>
                  </a:schemeClr>
                </a:solidFill>
              </a:rPr>
              <a:t>初期消火</a:t>
            </a:r>
          </a:p>
        </p:txBody>
      </p:sp>
      <p:sp>
        <p:nvSpPr>
          <p:cNvPr id="18" name="テキスト ボックス 17">
            <a:extLst>
              <a:ext uri="{FF2B5EF4-FFF2-40B4-BE49-F238E27FC236}">
                <a16:creationId xmlns:a16="http://schemas.microsoft.com/office/drawing/2014/main" id="{80EDE991-63A5-ECC5-F083-EF38E0FD9AB9}"/>
              </a:ext>
            </a:extLst>
          </p:cNvPr>
          <p:cNvSpPr txBox="1"/>
          <p:nvPr/>
        </p:nvSpPr>
        <p:spPr>
          <a:xfrm>
            <a:off x="3902586" y="3239060"/>
            <a:ext cx="1338828" cy="400110"/>
          </a:xfrm>
          <a:prstGeom prst="rect">
            <a:avLst/>
          </a:prstGeom>
          <a:noFill/>
        </p:spPr>
        <p:txBody>
          <a:bodyPr wrap="none" rtlCol="0">
            <a:spAutoFit/>
          </a:bodyPr>
          <a:lstStyle/>
          <a:p>
            <a:pPr algn="ctr"/>
            <a:r>
              <a:rPr kumimoji="1" lang="ja-JP" altLang="en-US" sz="2000" dirty="0">
                <a:solidFill>
                  <a:schemeClr val="bg1"/>
                </a:solidFill>
              </a:rPr>
              <a:t>救出・救護</a:t>
            </a:r>
          </a:p>
        </p:txBody>
      </p:sp>
      <p:pic>
        <p:nvPicPr>
          <p:cNvPr id="19" name="図 18">
            <a:extLst>
              <a:ext uri="{FF2B5EF4-FFF2-40B4-BE49-F238E27FC236}">
                <a16:creationId xmlns:a16="http://schemas.microsoft.com/office/drawing/2014/main" id="{FE555C4F-D9E5-1C1E-9C91-66D6DE013720}"/>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216708" y="3681404"/>
            <a:ext cx="943450" cy="943450"/>
          </a:xfrm>
          <a:prstGeom prst="rect">
            <a:avLst/>
          </a:prstGeom>
        </p:spPr>
      </p:pic>
      <p:pic>
        <p:nvPicPr>
          <p:cNvPr id="20" name="図 19">
            <a:extLst>
              <a:ext uri="{FF2B5EF4-FFF2-40B4-BE49-F238E27FC236}">
                <a16:creationId xmlns:a16="http://schemas.microsoft.com/office/drawing/2014/main" id="{76746597-D686-6D8C-8A24-1B01B8D6002B}"/>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727290" y="3635666"/>
            <a:ext cx="942346" cy="941622"/>
          </a:xfrm>
          <a:prstGeom prst="rect">
            <a:avLst/>
          </a:prstGeom>
        </p:spPr>
      </p:pic>
      <p:sp>
        <p:nvSpPr>
          <p:cNvPr id="21" name="テキスト ボックス 20">
            <a:extLst>
              <a:ext uri="{FF2B5EF4-FFF2-40B4-BE49-F238E27FC236}">
                <a16:creationId xmlns:a16="http://schemas.microsoft.com/office/drawing/2014/main" id="{0D66BE5A-29A2-7006-A952-E0EA713EEF03}"/>
              </a:ext>
            </a:extLst>
          </p:cNvPr>
          <p:cNvSpPr txBox="1"/>
          <p:nvPr/>
        </p:nvSpPr>
        <p:spPr>
          <a:xfrm>
            <a:off x="6486467" y="3239060"/>
            <a:ext cx="1210588" cy="400110"/>
          </a:xfrm>
          <a:prstGeom prst="rect">
            <a:avLst/>
          </a:prstGeom>
          <a:noFill/>
        </p:spPr>
        <p:txBody>
          <a:bodyPr wrap="none" rtlCol="0">
            <a:spAutoFit/>
          </a:bodyPr>
          <a:lstStyle/>
          <a:p>
            <a:pPr algn="ctr"/>
            <a:r>
              <a:rPr kumimoji="1" lang="ja-JP" altLang="en-US" sz="2000" dirty="0">
                <a:solidFill>
                  <a:schemeClr val="bg1"/>
                </a:solidFill>
              </a:rPr>
              <a:t>避難誘導</a:t>
            </a:r>
          </a:p>
        </p:txBody>
      </p:sp>
      <p:sp>
        <p:nvSpPr>
          <p:cNvPr id="22" name="テキスト ボックス 21">
            <a:extLst>
              <a:ext uri="{FF2B5EF4-FFF2-40B4-BE49-F238E27FC236}">
                <a16:creationId xmlns:a16="http://schemas.microsoft.com/office/drawing/2014/main" id="{A51534D4-6328-98A6-2F1C-F42C16DE003F}"/>
              </a:ext>
            </a:extLst>
          </p:cNvPr>
          <p:cNvSpPr txBox="1"/>
          <p:nvPr/>
        </p:nvSpPr>
        <p:spPr>
          <a:xfrm>
            <a:off x="3133402" y="2478738"/>
            <a:ext cx="2954655" cy="461665"/>
          </a:xfrm>
          <a:prstGeom prst="rect">
            <a:avLst/>
          </a:prstGeom>
          <a:noFill/>
        </p:spPr>
        <p:txBody>
          <a:bodyPr wrap="none" rtlCol="0">
            <a:spAutoFit/>
          </a:bodyPr>
          <a:lstStyle/>
          <a:p>
            <a:pPr algn="ctr"/>
            <a:r>
              <a:rPr kumimoji="1" lang="ja-JP" altLang="en-US" sz="2400" dirty="0">
                <a:solidFill>
                  <a:schemeClr val="tx1">
                    <a:lumMod val="75000"/>
                    <a:lumOff val="25000"/>
                  </a:schemeClr>
                </a:solidFill>
                <a:effectLst>
                  <a:glow rad="127000">
                    <a:schemeClr val="bg1"/>
                  </a:glow>
                </a:effectLst>
              </a:rPr>
              <a:t>様々な事態への対応</a:t>
            </a:r>
          </a:p>
        </p:txBody>
      </p:sp>
      <p:sp>
        <p:nvSpPr>
          <p:cNvPr id="23" name="テキスト ボックス 22">
            <a:extLst>
              <a:ext uri="{FF2B5EF4-FFF2-40B4-BE49-F238E27FC236}">
                <a16:creationId xmlns:a16="http://schemas.microsoft.com/office/drawing/2014/main" id="{3369CB86-EBF5-87F1-3A85-077DB9E88959}"/>
              </a:ext>
            </a:extLst>
          </p:cNvPr>
          <p:cNvSpPr txBox="1"/>
          <p:nvPr/>
        </p:nvSpPr>
        <p:spPr>
          <a:xfrm>
            <a:off x="3402449" y="1438374"/>
            <a:ext cx="2339102" cy="461665"/>
          </a:xfrm>
          <a:prstGeom prst="rect">
            <a:avLst/>
          </a:prstGeom>
          <a:noFill/>
        </p:spPr>
        <p:txBody>
          <a:bodyPr wrap="none" rtlCol="0">
            <a:spAutoFit/>
          </a:bodyPr>
          <a:lstStyle/>
          <a:p>
            <a:pPr algn="ctr"/>
            <a:r>
              <a:rPr kumimoji="1" lang="ja-JP" altLang="en-US" sz="2400" dirty="0">
                <a:solidFill>
                  <a:schemeClr val="tx1">
                    <a:lumMod val="75000"/>
                    <a:lumOff val="25000"/>
                  </a:schemeClr>
                </a:solidFill>
                <a:effectLst>
                  <a:glow rad="127000">
                    <a:schemeClr val="bg1"/>
                  </a:glow>
                </a:effectLst>
              </a:rPr>
              <a:t>被災状況の把握</a:t>
            </a:r>
          </a:p>
        </p:txBody>
      </p:sp>
      <p:sp>
        <p:nvSpPr>
          <p:cNvPr id="24" name="四角形: 角を丸くする 23">
            <a:extLst>
              <a:ext uri="{FF2B5EF4-FFF2-40B4-BE49-F238E27FC236}">
                <a16:creationId xmlns:a16="http://schemas.microsoft.com/office/drawing/2014/main" id="{9507283B-E97A-29CC-3031-31B1976DC1E6}"/>
              </a:ext>
            </a:extLst>
          </p:cNvPr>
          <p:cNvSpPr/>
          <p:nvPr/>
        </p:nvSpPr>
        <p:spPr>
          <a:xfrm>
            <a:off x="6641314" y="1085247"/>
            <a:ext cx="2160000" cy="1260000"/>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B9793E05-68F4-CB97-E3CE-36725A31B635}"/>
              </a:ext>
            </a:extLst>
          </p:cNvPr>
          <p:cNvSpPr/>
          <p:nvPr/>
        </p:nvSpPr>
        <p:spPr>
          <a:xfrm>
            <a:off x="342686" y="1085247"/>
            <a:ext cx="2160000" cy="1260000"/>
          </a:xfrm>
          <a:prstGeom prst="roundRect">
            <a:avLst>
              <a:gd name="adj" fmla="val 11375"/>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514E240-8B5F-2D62-7F88-3D78D7974905}"/>
              </a:ext>
            </a:extLst>
          </p:cNvPr>
          <p:cNvSpPr txBox="1"/>
          <p:nvPr/>
        </p:nvSpPr>
        <p:spPr>
          <a:xfrm>
            <a:off x="6731300" y="1193133"/>
            <a:ext cx="1851789" cy="400110"/>
          </a:xfrm>
          <a:prstGeom prst="rect">
            <a:avLst/>
          </a:prstGeom>
          <a:noFill/>
        </p:spPr>
        <p:txBody>
          <a:bodyPr wrap="none" rtlCol="0">
            <a:spAutoFit/>
          </a:bodyPr>
          <a:lstStyle/>
          <a:p>
            <a:r>
              <a:rPr kumimoji="1" lang="ja-JP" altLang="en-US" sz="2000" dirty="0">
                <a:solidFill>
                  <a:schemeClr val="bg1"/>
                </a:solidFill>
              </a:rPr>
              <a:t>情報収集・伝達</a:t>
            </a:r>
          </a:p>
        </p:txBody>
      </p:sp>
      <p:sp>
        <p:nvSpPr>
          <p:cNvPr id="27" name="テキスト ボックス 26">
            <a:extLst>
              <a:ext uri="{FF2B5EF4-FFF2-40B4-BE49-F238E27FC236}">
                <a16:creationId xmlns:a16="http://schemas.microsoft.com/office/drawing/2014/main" id="{89669F58-D5BD-1592-8B28-71EF1754ED4A}"/>
              </a:ext>
            </a:extLst>
          </p:cNvPr>
          <p:cNvSpPr txBox="1"/>
          <p:nvPr/>
        </p:nvSpPr>
        <p:spPr>
          <a:xfrm>
            <a:off x="817392" y="1193133"/>
            <a:ext cx="1210588" cy="400110"/>
          </a:xfrm>
          <a:prstGeom prst="rect">
            <a:avLst/>
          </a:prstGeom>
          <a:noFill/>
        </p:spPr>
        <p:txBody>
          <a:bodyPr wrap="none" rtlCol="0">
            <a:spAutoFit/>
          </a:bodyPr>
          <a:lstStyle/>
          <a:p>
            <a:r>
              <a:rPr kumimoji="1" lang="ja-JP" altLang="en-US" sz="2000" dirty="0">
                <a:solidFill>
                  <a:schemeClr val="bg1"/>
                </a:solidFill>
              </a:rPr>
              <a:t>安否確認</a:t>
            </a:r>
          </a:p>
        </p:txBody>
      </p:sp>
      <p:pic>
        <p:nvPicPr>
          <p:cNvPr id="28" name="図 27">
            <a:extLst>
              <a:ext uri="{FF2B5EF4-FFF2-40B4-BE49-F238E27FC236}">
                <a16:creationId xmlns:a16="http://schemas.microsoft.com/office/drawing/2014/main" id="{240FA2E1-BDB9-7D51-5025-28627F482161}"/>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14757" y="1420275"/>
            <a:ext cx="1015859" cy="1015859"/>
          </a:xfrm>
          <a:prstGeom prst="rect">
            <a:avLst/>
          </a:prstGeom>
        </p:spPr>
      </p:pic>
      <p:pic>
        <p:nvPicPr>
          <p:cNvPr id="29" name="図 28">
            <a:extLst>
              <a:ext uri="{FF2B5EF4-FFF2-40B4-BE49-F238E27FC236}">
                <a16:creationId xmlns:a16="http://schemas.microsoft.com/office/drawing/2014/main" id="{F7D0A592-28FF-43A0-3A1F-944035259397}"/>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325394" y="1503362"/>
            <a:ext cx="791841" cy="791841"/>
          </a:xfrm>
          <a:prstGeom prst="rect">
            <a:avLst/>
          </a:prstGeom>
        </p:spPr>
      </p:pic>
      <p:sp>
        <p:nvSpPr>
          <p:cNvPr id="30" name="矢印: 右 29">
            <a:extLst>
              <a:ext uri="{FF2B5EF4-FFF2-40B4-BE49-F238E27FC236}">
                <a16:creationId xmlns:a16="http://schemas.microsoft.com/office/drawing/2014/main" id="{8F1F52C7-0A10-7898-1182-EBC94CD61B88}"/>
              </a:ext>
            </a:extLst>
          </p:cNvPr>
          <p:cNvSpPr/>
          <p:nvPr/>
        </p:nvSpPr>
        <p:spPr>
          <a:xfrm rot="10800000">
            <a:off x="5786657" y="1397908"/>
            <a:ext cx="720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87FDF147-242E-CFCC-DF48-3A88BD113E31}"/>
              </a:ext>
            </a:extLst>
          </p:cNvPr>
          <p:cNvSpPr/>
          <p:nvPr/>
        </p:nvSpPr>
        <p:spPr>
          <a:xfrm>
            <a:off x="2637343" y="1397907"/>
            <a:ext cx="720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44576214-F1A3-3757-298E-626AADA88264}"/>
              </a:ext>
            </a:extLst>
          </p:cNvPr>
          <p:cNvSpPr/>
          <p:nvPr/>
        </p:nvSpPr>
        <p:spPr>
          <a:xfrm rot="5400000">
            <a:off x="4302000" y="1812890"/>
            <a:ext cx="540000" cy="90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8449F602-5CA2-1241-BEC5-E0A744554888}"/>
              </a:ext>
            </a:extLst>
          </p:cNvPr>
          <p:cNvSpPr/>
          <p:nvPr/>
        </p:nvSpPr>
        <p:spPr>
          <a:xfrm rot="5400000">
            <a:off x="4302000" y="4992207"/>
            <a:ext cx="540000" cy="90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0443A46-EFF9-6BED-BC1F-E5B0D4CDC7C1}"/>
              </a:ext>
            </a:extLst>
          </p:cNvPr>
          <p:cNvSpPr txBox="1"/>
          <p:nvPr/>
        </p:nvSpPr>
        <p:spPr>
          <a:xfrm>
            <a:off x="1999472" y="5887188"/>
            <a:ext cx="5131533" cy="400110"/>
          </a:xfrm>
          <a:prstGeom prst="rect">
            <a:avLst/>
          </a:prstGeom>
          <a:noFill/>
        </p:spPr>
        <p:txBody>
          <a:bodyPr wrap="none" rtlCol="0">
            <a:spAutoFit/>
          </a:bodyPr>
          <a:lstStyle/>
          <a:p>
            <a:pPr algn="ctr"/>
            <a:r>
              <a:rPr lang="ja-JP" altLang="en-US" sz="2000" dirty="0">
                <a:solidFill>
                  <a:schemeClr val="bg1"/>
                </a:solidFill>
              </a:rPr>
              <a:t>避難所開設・受入など避難生活への対応支援</a:t>
            </a:r>
            <a:endParaRPr kumimoji="1" lang="ja-JP" altLang="en-US" sz="2000" dirty="0">
              <a:solidFill>
                <a:schemeClr val="bg1"/>
              </a:solidFill>
            </a:endParaRPr>
          </a:p>
        </p:txBody>
      </p:sp>
    </p:spTree>
    <p:extLst>
      <p:ext uri="{BB962C8B-B14F-4D97-AF65-F5344CB8AC3E}">
        <p14:creationId xmlns:p14="http://schemas.microsoft.com/office/powerpoint/2010/main" val="2104478200"/>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kumimoji="1"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Props1.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2.xml><?xml version="1.0" encoding="utf-8"?>
<ds:datastoreItem xmlns:ds="http://schemas.openxmlformats.org/officeDocument/2006/customXml" ds:itemID="{4CD1E1CB-8FBC-45CE-B826-D6F676C6E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86456-94c4-43e3-a5cd-23faf3e50be4"/>
    <ds:schemaRef ds:uri="87e92068-5d1b-4b37-b84f-05171d1d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162C36-F5F2-4448-9E4D-F46EA44E44CC}">
  <ds:schemaRef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87e92068-5d1b-4b37-b84f-05171d1d989c"/>
    <ds:schemaRef ds:uri="c7986456-94c4-43e3-a5cd-23faf3e50be4"/>
  </ds:schemaRefs>
</ds:datastoreItem>
</file>

<file path=docProps/app.xml><?xml version="1.0" encoding="utf-8"?>
<Properties xmlns="http://schemas.openxmlformats.org/officeDocument/2006/extended-properties" xmlns:vt="http://schemas.openxmlformats.org/officeDocument/2006/docPropsVTypes">
  <Template/>
  <TotalTime>3335</TotalTime>
  <Words>3115</Words>
  <PresentationFormat>画面に合わせる (4:3)</PresentationFormat>
  <Paragraphs>324</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(日本語用のフォントを使用)</vt:lpstr>
      <vt:lpstr>-apple-system</vt:lpstr>
      <vt:lpstr>HGPｺﾞｼｯｸE</vt:lpstr>
      <vt:lpstr>ＭＳ ゴシック</vt:lpstr>
      <vt:lpstr>ヒラギノ角ゴPro</vt:lpstr>
      <vt:lpstr>Arial</vt:lpstr>
      <vt:lpstr>Calibri</vt:lpstr>
      <vt:lpstr>Wingdings</vt:lpstr>
      <vt:lpstr>Office テーマ</vt:lpstr>
      <vt:lpstr>C30．初期消火活動</vt:lpstr>
      <vt:lpstr>PowerPoint プレゼンテーション</vt:lpstr>
      <vt:lpstr>　大規模災害時の火災の状況　（東日本大震災時）</vt:lpstr>
      <vt:lpstr>　大規模災害時の火災後の様子　（阪神・淡路大震災時）</vt:lpstr>
      <vt:lpstr>　阪神・淡路大震災による死者の状況　（死因別死亡数）</vt:lpstr>
      <vt:lpstr>PowerPoint プレゼンテーション</vt:lpstr>
      <vt:lpstr>　阪神・淡路大震災時の消火活動の実態</vt:lpstr>
      <vt:lpstr>　地震災害時の消火活動の困難</vt:lpstr>
      <vt:lpstr>　地震後の対応の流れと初期消火の関係</vt:lpstr>
      <vt:lpstr>PowerPoint プレゼンテーション</vt:lpstr>
      <vt:lpstr>PowerPoint プレゼンテーション</vt:lpstr>
      <vt:lpstr>初期消火のための主な消火資機材</vt:lpstr>
      <vt:lpstr>街頭消火器の使い方</vt:lpstr>
      <vt:lpstr>スタンドパイプの使い方</vt:lpstr>
      <vt:lpstr>消防ポンプの種類</vt:lpstr>
      <vt:lpstr>消防ポンプの使い方</vt:lpstr>
      <vt:lpstr>PowerPoint プレゼンテーション</vt:lpstr>
      <vt:lpstr>　初期消火活動上の留意事項（安全な活動のために）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2024-03-22T06:44:36Z</cp:lastPrinted>
  <dcterms:created xsi:type="dcterms:W3CDTF">2019-09-19T14:17:54Z</dcterms:created>
  <dcterms:modified xsi:type="dcterms:W3CDTF">2024-03-27T08:45:56Z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